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5" r:id="rId9"/>
    <p:sldId id="264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EFAB13-AB61-A4F4-6F45-7E33913FF416}" v="2" dt="2024-01-08T18:59:03.1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fanie Schroeder" userId="S::schroeders@nccommunitycolleges.edu::21e57499-4942-4c9f-807e-19dde7f0bfff" providerId="AD" clId="Web-{8AEFAB13-AB61-A4F4-6F45-7E33913FF416}"/>
    <pc:docChg chg="addSld delSld">
      <pc:chgData name="Stefanie Schroeder" userId="S::schroeders@nccommunitycolleges.edu::21e57499-4942-4c9f-807e-19dde7f0bfff" providerId="AD" clId="Web-{8AEFAB13-AB61-A4F4-6F45-7E33913FF416}" dt="2024-01-08T18:59:03.148" v="1"/>
      <pc:docMkLst>
        <pc:docMk/>
      </pc:docMkLst>
      <pc:sldChg chg="new del">
        <pc:chgData name="Stefanie Schroeder" userId="S::schroeders@nccommunitycolleges.edu::21e57499-4942-4c9f-807e-19dde7f0bfff" providerId="AD" clId="Web-{8AEFAB13-AB61-A4F4-6F45-7E33913FF416}" dt="2024-01-08T18:59:03.148" v="1"/>
        <pc:sldMkLst>
          <pc:docMk/>
          <pc:sldMk cId="3258662468" sldId="26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MCdowell</a:t>
            </a:r>
            <a:r>
              <a:rPr lang="en-US" dirty="0"/>
              <a:t> technical community college </a:t>
            </a:r>
            <a:br>
              <a:rPr lang="en-US" dirty="0"/>
            </a:br>
            <a:r>
              <a:rPr lang="en-US" dirty="0"/>
              <a:t>PERKINS YEAR END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2022-23</a:t>
            </a:r>
          </a:p>
        </p:txBody>
      </p:sp>
    </p:spTree>
    <p:extLst>
      <p:ext uri="{BB962C8B-B14F-4D97-AF65-F5344CB8AC3E}">
        <p14:creationId xmlns:p14="http://schemas.microsoft.com/office/powerpoint/2010/main" val="2160742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919"/>
    </mc:Choice>
    <mc:Fallback xmlns="">
      <p:transition spd="slow" advTm="791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back:  CLNA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2560320" y="2965334"/>
            <a:ext cx="7015942" cy="2717800"/>
          </a:xfrm>
        </p:spPr>
        <p:txBody>
          <a:bodyPr/>
          <a:lstStyle/>
          <a:p>
            <a:r>
              <a:rPr lang="en-US" dirty="0"/>
              <a:t>New curriculum administrative staff (retirements)</a:t>
            </a:r>
          </a:p>
          <a:p>
            <a:r>
              <a:rPr lang="en-US" dirty="0"/>
              <a:t>Training on CLNA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810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755"/>
    </mc:Choice>
    <mc:Fallback xmlns="">
      <p:transition spd="slow" advTm="18755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Addressing gaps identified in CLNA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McDowell County is dividing line between Mission HCA and UNC Health</a:t>
            </a:r>
          </a:p>
          <a:p>
            <a:r>
              <a:rPr lang="en-US" dirty="0"/>
              <a:t>More than half (56%) of RN’s and more than one third (38%) of LPN’s working in NC do not reside in NC, thus, they are employed through the traveling nursing pool</a:t>
            </a:r>
          </a:p>
          <a:p>
            <a:r>
              <a:rPr lang="en-US" dirty="0"/>
              <a:t>Established standalone Associate Degree Nursing Program (dissolved Foothills Nursing Consortium after 30 years) which is critical for the local workforce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576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7844"/>
    </mc:Choice>
    <mc:Fallback xmlns="">
      <p:transition spd="slow" advTm="8784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populations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226128"/>
          </a:xfrm>
        </p:spPr>
        <p:txBody>
          <a:bodyPr>
            <a:normAutofit/>
          </a:bodyPr>
          <a:lstStyle/>
          <a:p>
            <a:r>
              <a:rPr lang="en-US" dirty="0"/>
              <a:t>Partnered with Community Forums in West Marion, East Marion, and Old Fort as well as CULA (Centro </a:t>
            </a:r>
            <a:r>
              <a:rPr lang="en-US" dirty="0" err="1"/>
              <a:t>Unido</a:t>
            </a:r>
            <a:r>
              <a:rPr lang="en-US" dirty="0"/>
              <a:t> Latino Americano)</a:t>
            </a:r>
          </a:p>
          <a:p>
            <a:r>
              <a:rPr lang="en-US" dirty="0"/>
              <a:t>East Marion community is a strong partner with CULA as about 18% of residents are Latino</a:t>
            </a:r>
          </a:p>
          <a:p>
            <a:r>
              <a:rPr lang="en-US" dirty="0"/>
              <a:t>West Marion and Old Fort are about 20% African American</a:t>
            </a:r>
          </a:p>
          <a:p>
            <a:r>
              <a:rPr lang="en-US" dirty="0"/>
              <a:t>Partnered with Isothermal Community College through a Department of Labor WORC grant which supports special populations with a Director of </a:t>
            </a:r>
            <a:r>
              <a:rPr lang="en-US" dirty="0" err="1"/>
              <a:t>LatinX</a:t>
            </a:r>
            <a:r>
              <a:rPr lang="en-US" dirty="0"/>
              <a:t> Education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173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2899"/>
    </mc:Choice>
    <mc:Fallback xmlns="">
      <p:transition spd="slow" advTm="8289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Enrollment &amp; retention of </a:t>
            </a:r>
            <a:r>
              <a:rPr lang="en-US" dirty="0" err="1"/>
              <a:t>cte</a:t>
            </a:r>
            <a:r>
              <a:rPr lang="en-US" dirty="0"/>
              <a:t>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Hosted 10 tour groups that were composed of CTE students, teachers, and held a </a:t>
            </a:r>
            <a:r>
              <a:rPr lang="en-US" dirty="0" err="1"/>
              <a:t>LatinX</a:t>
            </a:r>
            <a:r>
              <a:rPr lang="en-US" dirty="0"/>
              <a:t> Open House</a:t>
            </a:r>
          </a:p>
          <a:p>
            <a:r>
              <a:rPr lang="en-US" dirty="0"/>
              <a:t>Career and College Promise Career Coach assists students in their transition from high school to college through the use of Success Coaches and Onboarding Advisors</a:t>
            </a:r>
          </a:p>
          <a:p>
            <a:r>
              <a:rPr lang="en-US" dirty="0"/>
              <a:t>Career and College Promise Coordinator that works with private and homeschool students</a:t>
            </a:r>
          </a:p>
          <a:p>
            <a:r>
              <a:rPr lang="en-US" dirty="0"/>
              <a:t>Cooperative Innovative High School Liaison that works with McDowell Early College and McDowell Academy of Innovation</a:t>
            </a:r>
          </a:p>
        </p:txBody>
      </p:sp>
    </p:spTree>
    <p:extLst>
      <p:ext uri="{BB962C8B-B14F-4D97-AF65-F5344CB8AC3E}">
        <p14:creationId xmlns:p14="http://schemas.microsoft.com/office/powerpoint/2010/main" val="1501076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Aligned professional development with college’s strategic plan</a:t>
            </a:r>
          </a:p>
          <a:p>
            <a:pPr lvl="1"/>
            <a:r>
              <a:rPr lang="en-US" dirty="0"/>
              <a:t>Student Access, Retention, Progression: Advising and Watermark Student Success and Engagement to implement the student success coaching initiatives</a:t>
            </a:r>
          </a:p>
          <a:p>
            <a:r>
              <a:rPr lang="en-US" dirty="0"/>
              <a:t>Nursing CTE faculty</a:t>
            </a:r>
          </a:p>
          <a:p>
            <a:pPr lvl="1"/>
            <a:r>
              <a:rPr lang="en-US" dirty="0"/>
              <a:t>Nurse Tim, New Nurse Faculty Orientation, Beyond the Mannequin, Southeastern Nurse Educator Symposium, Drexel CNE Simulation, Pediatric Symposium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46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540"/>
    </mc:Choice>
    <mc:Fallback xmlns="">
      <p:transition spd="slow" advTm="4254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Perkins making the difference - Budget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Advertise/Recruit non-traditional students to Associate Degree Nursing</a:t>
            </a:r>
          </a:p>
          <a:p>
            <a:r>
              <a:rPr lang="en-US" dirty="0"/>
              <a:t>Funding for Associate Degree Nursing faculty members professional development</a:t>
            </a:r>
          </a:p>
          <a:p>
            <a:r>
              <a:rPr lang="en-US" dirty="0"/>
              <a:t>Funding for software and equipment used in simulations lab</a:t>
            </a:r>
          </a:p>
          <a:p>
            <a:pPr lvl="1"/>
            <a:r>
              <a:rPr lang="en-US" dirty="0"/>
              <a:t>Exam Soft, Simulation Vent, Infant Luna Simulator</a:t>
            </a:r>
          </a:p>
          <a:p>
            <a:r>
              <a:rPr lang="en-US" dirty="0"/>
              <a:t>Early data indicates a 93.9% retention rate during the first year of the Associate Degree Nursing program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384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038"/>
    </mc:Choice>
    <mc:Fallback xmlns="">
      <p:transition spd="slow" advTm="31038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Looking forward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CLNA for 2023-24 Academic Year </a:t>
            </a:r>
          </a:p>
          <a:p>
            <a:pPr lvl="1"/>
            <a:r>
              <a:rPr lang="en-US" dirty="0"/>
              <a:t>Continue CLNA for Associate Degree Nursing program</a:t>
            </a:r>
          </a:p>
          <a:p>
            <a:pPr lvl="2"/>
            <a:r>
              <a:rPr lang="en-US" dirty="0"/>
              <a:t>Foothills Nursing Consortium Dissolved</a:t>
            </a:r>
          </a:p>
          <a:p>
            <a:pPr lvl="1"/>
            <a:r>
              <a:rPr lang="en-US" dirty="0"/>
              <a:t>Begin process of adopting </a:t>
            </a:r>
            <a:r>
              <a:rPr lang="en-US" dirty="0" err="1"/>
              <a:t>SkillsUSA</a:t>
            </a:r>
            <a:r>
              <a:rPr lang="en-US" dirty="0"/>
              <a:t> on campus</a:t>
            </a:r>
          </a:p>
        </p:txBody>
      </p:sp>
    </p:spTree>
    <p:extLst>
      <p:ext uri="{BB962C8B-B14F-4D97-AF65-F5344CB8AC3E}">
        <p14:creationId xmlns:p14="http://schemas.microsoft.com/office/powerpoint/2010/main" val="240350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266"/>
    </mc:Choice>
    <mc:Fallback xmlns="">
      <p:transition spd="slow" advTm="33266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3648569-d889-4cab-8fb7-f97de583ec0f" xsi:nil="true"/>
    <lcf76f155ced4ddcb4097134ff3c332f xmlns="c2944ea2-f59e-4d9b-9e07-2e8200370d35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FFA20A777A1E45B39AEF474C3214FD" ma:contentTypeVersion="16" ma:contentTypeDescription="Create a new document." ma:contentTypeScope="" ma:versionID="d0b4765f9eca929b42e4cfe19c387201">
  <xsd:schema xmlns:xsd="http://www.w3.org/2001/XMLSchema" xmlns:xs="http://www.w3.org/2001/XMLSchema" xmlns:p="http://schemas.microsoft.com/office/2006/metadata/properties" xmlns:ns2="c2944ea2-f59e-4d9b-9e07-2e8200370d35" xmlns:ns3="a3648569-d889-4cab-8fb7-f97de583ec0f" targetNamespace="http://schemas.microsoft.com/office/2006/metadata/properties" ma:root="true" ma:fieldsID="7051abc4f3b88d980d311765e95f0cd0" ns2:_="" ns3:_="">
    <xsd:import namespace="c2944ea2-f59e-4d9b-9e07-2e8200370d35"/>
    <xsd:import namespace="a3648569-d889-4cab-8fb7-f97de583ec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944ea2-f59e-4d9b-9e07-2e8200370d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f410e6b-3f3a-46d5-b089-fcc12dc4888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648569-d889-4cab-8fb7-f97de583ec0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223b4f3-e477-4c24-8cf9-751aee7eab28}" ma:internalName="TaxCatchAll" ma:showField="CatchAllData" ma:web="a3648569-d889-4cab-8fb7-f97de583ec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731F42-0653-46BE-9826-4570BED8AE56}">
  <ds:schemaRefs>
    <ds:schemaRef ds:uri="http://schemas.microsoft.com/office/2006/metadata/properties"/>
    <ds:schemaRef ds:uri="http://schemas.microsoft.com/office/infopath/2007/PartnerControls"/>
    <ds:schemaRef ds:uri="a3648569-d889-4cab-8fb7-f97de583ec0f"/>
    <ds:schemaRef ds:uri="c2944ea2-f59e-4d9b-9e07-2e8200370d35"/>
  </ds:schemaRefs>
</ds:datastoreItem>
</file>

<file path=customXml/itemProps2.xml><?xml version="1.0" encoding="utf-8"?>
<ds:datastoreItem xmlns:ds="http://schemas.openxmlformats.org/officeDocument/2006/customXml" ds:itemID="{83B95B96-3E7A-4661-9039-958C42C9AEE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1E9150-0AA0-4922-99BA-9D6D795432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944ea2-f59e-4d9b-9e07-2e8200370d35"/>
    <ds:schemaRef ds:uri="a3648569-d889-4cab-8fb7-f97de583ec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691</TotalTime>
  <Words>394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Circuit</vt:lpstr>
      <vt:lpstr>MCdowell technical community college  PERKINS YEAR END UPDATE</vt:lpstr>
      <vt:lpstr>Looking back:  CLNA</vt:lpstr>
      <vt:lpstr>Addressing gaps identified in CLNA</vt:lpstr>
      <vt:lpstr>Special populations</vt:lpstr>
      <vt:lpstr>Enrollment &amp; retention of cte students</vt:lpstr>
      <vt:lpstr>Professional development</vt:lpstr>
      <vt:lpstr>Perkins making the difference - Budget Update</vt:lpstr>
      <vt:lpstr>Looking forward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Cybercrime Technology</dc:title>
  <dc:creator>Penny Cross</dc:creator>
  <cp:lastModifiedBy>Ladelle Harmon</cp:lastModifiedBy>
  <cp:revision>36</cp:revision>
  <dcterms:created xsi:type="dcterms:W3CDTF">2021-01-12T15:00:27Z</dcterms:created>
  <dcterms:modified xsi:type="dcterms:W3CDTF">2024-01-08T18:59:08Z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0x01010056FFA20A777A1E45B39AEF474C3214FD</vt:lpwstr>
  </property>
  <property fmtid="{D5CDD505-2E9C-101B-9397-08002B2CF9AE}" pid="3" name="MediaServiceImageTags">
    <vt:lpwstr/>
  </property>
</Properties>
</file>