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Addressing the Gaps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Isothermal Community College: Best Practices in CTE Education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Addressing The Gaps: </a:t>
            </a:r>
            <a:br>
              <a:rPr lang="en-US" dirty="0"/>
            </a:br>
            <a:r>
              <a:rPr lang="en-US" dirty="0"/>
              <a:t>Increasing Access to CTE Programs for All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/>
              <a:t>Lightcast</a:t>
            </a:r>
            <a:r>
              <a:rPr lang="en-US" dirty="0"/>
              <a:t> Career Coach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Accessible on College Website</a:t>
            </a:r>
          </a:p>
          <a:p>
            <a:r>
              <a:rPr lang="en-US" dirty="0"/>
              <a:t>Explore CTE Careers</a:t>
            </a:r>
          </a:p>
          <a:p>
            <a:r>
              <a:rPr lang="en-US" dirty="0"/>
              <a:t>Explore CTE Programs</a:t>
            </a:r>
          </a:p>
          <a:p>
            <a:r>
              <a:rPr lang="en-US" dirty="0"/>
              <a:t>Take Career Assessment: to pair you with careers that match interests and then link to the College program page</a:t>
            </a:r>
          </a:p>
          <a:p>
            <a:r>
              <a:rPr lang="en-US" dirty="0"/>
              <a:t>Build a resume</a:t>
            </a:r>
          </a:p>
          <a:p>
            <a:r>
              <a:rPr lang="en-US" dirty="0"/>
              <a:t>Find data on wages, credentials required, openings, etc.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Jobs EQ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Provides college staff information on in-demand programs</a:t>
            </a:r>
          </a:p>
          <a:p>
            <a:r>
              <a:rPr lang="en-US" dirty="0"/>
              <a:t>Information on:</a:t>
            </a:r>
          </a:p>
          <a:p>
            <a:pPr lvl="1"/>
            <a:r>
              <a:rPr lang="en-US" dirty="0"/>
              <a:t>Trending careers in the region, state, etc.</a:t>
            </a:r>
          </a:p>
          <a:p>
            <a:pPr lvl="1"/>
            <a:r>
              <a:rPr lang="en-US" dirty="0"/>
              <a:t>Job projection</a:t>
            </a:r>
          </a:p>
          <a:p>
            <a:pPr lvl="1"/>
            <a:r>
              <a:rPr lang="en-US" dirty="0"/>
              <a:t>Job openings: current and within last year</a:t>
            </a:r>
          </a:p>
          <a:p>
            <a:pPr lvl="1"/>
            <a:r>
              <a:rPr lang="en-US" dirty="0"/>
              <a:t>Wages</a:t>
            </a:r>
          </a:p>
          <a:p>
            <a:pPr lvl="1"/>
            <a:r>
              <a:rPr lang="en-US" dirty="0"/>
              <a:t>Credentials required</a:t>
            </a:r>
          </a:p>
          <a:p>
            <a:pPr lvl="1"/>
            <a:r>
              <a:rPr lang="en-US" dirty="0"/>
              <a:t>Skills required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7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Increasing Access: High School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I-Tech Coordinator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Recruits high school students into CTE programs</a:t>
            </a:r>
          </a:p>
          <a:p>
            <a:r>
              <a:rPr lang="en-US" dirty="0"/>
              <a:t>Helps students explore CTE options and connect students with their CTE interests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5-Year Pathways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Designed for high school students</a:t>
            </a:r>
          </a:p>
          <a:p>
            <a:r>
              <a:rPr lang="en-US" dirty="0"/>
              <a:t>Lays out courses for next five years based on career choice</a:t>
            </a:r>
          </a:p>
          <a:p>
            <a:r>
              <a:rPr lang="en-US" dirty="0"/>
              <a:t>Helps students stay focused and on track</a:t>
            </a:r>
          </a:p>
          <a:p>
            <a:r>
              <a:rPr lang="en-US" dirty="0"/>
              <a:t>Information provided to students by I-Tech coordinator and CCP staff. 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Access: Equipment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DXTTR Dental Manikins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Addition manikins provide for additional hands-on access per student</a:t>
            </a:r>
          </a:p>
          <a:p>
            <a:r>
              <a:rPr lang="en-US" dirty="0"/>
              <a:t>Allows for serving more students</a:t>
            </a:r>
          </a:p>
          <a:p>
            <a:r>
              <a:rPr lang="en-US" dirty="0"/>
              <a:t>More access=better prepared students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Welding Helmets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Lending helmets to students to offset costs</a:t>
            </a:r>
          </a:p>
          <a:p>
            <a:r>
              <a:rPr lang="en-US" dirty="0"/>
              <a:t>Allows for serving more students</a:t>
            </a:r>
          </a:p>
          <a:p>
            <a:r>
              <a:rPr lang="en-US" dirty="0"/>
              <a:t>Allows students to weld safely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9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Addressing the Gaps: </a:t>
            </a:r>
            <a:br>
              <a:rPr lang="en-US" dirty="0"/>
            </a:br>
            <a:r>
              <a:rPr lang="en-US" dirty="0"/>
              <a:t>Increasing Credential Attainment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 Soft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Nursing faculty can better assess student learning. </a:t>
            </a:r>
          </a:p>
          <a:p>
            <a:pPr lvl="1"/>
            <a:r>
              <a:rPr lang="en-US" dirty="0"/>
              <a:t>Identify and further address deficiencies</a:t>
            </a:r>
          </a:p>
          <a:p>
            <a:pPr lvl="1"/>
            <a:r>
              <a:rPr lang="en-US" dirty="0"/>
              <a:t>Promotes higher confidence in student learning and preparedness for the NCLEX exam.</a:t>
            </a:r>
          </a:p>
          <a:p>
            <a:pPr lvl="1"/>
            <a:r>
              <a:rPr lang="en-US" dirty="0"/>
              <a:t>Reduces attrition due to deficiencies </a:t>
            </a:r>
          </a:p>
          <a:p>
            <a:pPr lvl="1"/>
            <a:r>
              <a:rPr lang="en-US" dirty="0"/>
              <a:t>More credentials attained when all students learn, complete and pass NCLEX </a:t>
            </a:r>
          </a:p>
          <a:p>
            <a:pPr lvl="1"/>
            <a:r>
              <a:rPr lang="en-US" dirty="0"/>
              <a:t>Currently, there is a nursing shortage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Dental DXTTR Manikins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More access= more hands-on practice</a:t>
            </a:r>
          </a:p>
          <a:p>
            <a:r>
              <a:rPr lang="en-US" dirty="0"/>
              <a:t>More hands-on practice = better prepared students to attain credential</a:t>
            </a:r>
          </a:p>
          <a:p>
            <a:r>
              <a:rPr lang="en-US" dirty="0"/>
              <a:t>Reduces attrition</a:t>
            </a:r>
          </a:p>
          <a:p>
            <a:r>
              <a:rPr lang="en-US" dirty="0"/>
              <a:t>More manikins = able to serve more students who can attain credentials</a:t>
            </a:r>
          </a:p>
          <a:p>
            <a:r>
              <a:rPr lang="en-US" dirty="0"/>
              <a:t>Currently, there is a dental assistant shortage</a:t>
            </a:r>
          </a:p>
        </p:txBody>
      </p:sp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Addressing the Gaps: Underrepresented Populations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Economically Disadvantaged</a:t>
            </a:r>
          </a:p>
          <a:p>
            <a:r>
              <a:rPr lang="en-US" dirty="0"/>
              <a:t>Nontraditional age</a:t>
            </a:r>
          </a:p>
          <a:p>
            <a:r>
              <a:rPr lang="en-US" dirty="0"/>
              <a:t>Minority</a:t>
            </a:r>
          </a:p>
          <a:p>
            <a:r>
              <a:rPr lang="en-US" dirty="0"/>
              <a:t>Disabled</a:t>
            </a:r>
          </a:p>
          <a:p>
            <a:r>
              <a:rPr lang="en-US" dirty="0"/>
              <a:t>Underrepresented demographics within given CTE programs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Addressing the Gaps: </a:t>
            </a:r>
            <a:br>
              <a:rPr lang="en-US" dirty="0"/>
            </a:br>
            <a:r>
              <a:rPr lang="en-US" dirty="0"/>
              <a:t>Faculty Professional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Update instructor skillsets</a:t>
            </a:r>
          </a:p>
          <a:p>
            <a:r>
              <a:rPr lang="en-US" dirty="0"/>
              <a:t>Instructors current in new industry trends</a:t>
            </a:r>
          </a:p>
          <a:p>
            <a:r>
              <a:rPr lang="en-US" dirty="0"/>
              <a:t>Promotes advancement of CTE workforce</a:t>
            </a:r>
          </a:p>
          <a:p>
            <a:r>
              <a:rPr lang="en-US" dirty="0"/>
              <a:t>Better prepared instructors = better prepared students = more credential attainment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Students Using DXTTR &amp; Helmets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88" y="2133600"/>
            <a:ext cx="2833687" cy="37782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242986899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648569-d889-4cab-8fb7-f97de583ec0f" xsi:nil="true"/>
    <lcf76f155ced4ddcb4097134ff3c332f xmlns="c2944ea2-f59e-4d9b-9e07-2e8200370d3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FFA20A777A1E45B39AEF474C3214FD" ma:contentTypeVersion="16" ma:contentTypeDescription="Create a new document." ma:contentTypeScope="" ma:versionID="d0b4765f9eca929b42e4cfe19c387201">
  <xsd:schema xmlns:xsd="http://www.w3.org/2001/XMLSchema" xmlns:xs="http://www.w3.org/2001/XMLSchema" xmlns:p="http://schemas.microsoft.com/office/2006/metadata/properties" xmlns:ns2="c2944ea2-f59e-4d9b-9e07-2e8200370d35" xmlns:ns3="a3648569-d889-4cab-8fb7-f97de583ec0f" targetNamespace="http://schemas.microsoft.com/office/2006/metadata/properties" ma:root="true" ma:fieldsID="7051abc4f3b88d980d311765e95f0cd0" ns2:_="" ns3:_="">
    <xsd:import namespace="c2944ea2-f59e-4d9b-9e07-2e8200370d35"/>
    <xsd:import namespace="a3648569-d889-4cab-8fb7-f97de583ec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44ea2-f59e-4d9b-9e07-2e8200370d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410e6b-3f3a-46d5-b089-fcc12dc48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48569-d889-4cab-8fb7-f97de583ec0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223b4f3-e477-4c24-8cf9-751aee7eab28}" ma:internalName="TaxCatchAll" ma:showField="CatchAllData" ma:web="a3648569-d889-4cab-8fb7-f97de583ec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76AEAD-ABEB-4906-BA1F-6F1AC95BF562}">
  <ds:schemaRefs>
    <ds:schemaRef ds:uri="http://schemas.microsoft.com/office/2006/metadata/properties"/>
    <ds:schemaRef ds:uri="http://schemas.microsoft.com/office/infopath/2007/PartnerControls"/>
    <ds:schemaRef ds:uri="a3648569-d889-4cab-8fb7-f97de583ec0f"/>
    <ds:schemaRef ds:uri="c2944ea2-f59e-4d9b-9e07-2e8200370d35"/>
  </ds:schemaRefs>
</ds:datastoreItem>
</file>

<file path=customXml/itemProps2.xml><?xml version="1.0" encoding="utf-8"?>
<ds:datastoreItem xmlns:ds="http://schemas.openxmlformats.org/officeDocument/2006/customXml" ds:itemID="{3B829762-7B53-41B0-925A-51F5D5D0C8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3B75FC-8048-416F-B354-E9A9F0AF97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944ea2-f59e-4d9b-9e07-2e8200370d35"/>
    <ds:schemaRef ds:uri="a3648569-d889-4cab-8fb7-f97de583ec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256</TotalTime>
  <Words>351</Words>
  <Application>Microsoft Office PowerPoint</Application>
  <PresentationFormat>Widescreen</PresentationFormat>
  <Paragraphs>63</Paragraphs>
  <Slides>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Wisp</vt:lpstr>
      <vt:lpstr>Addressing the Gaps</vt:lpstr>
      <vt:lpstr>Addressing The Gaps:  Increasing Access to CTE Programs for All</vt:lpstr>
      <vt:lpstr>Increasing Access: High School</vt:lpstr>
      <vt:lpstr>Increasing Access: Equipment</vt:lpstr>
      <vt:lpstr>Addressing the Gaps:  Increasing Credential Attainment</vt:lpstr>
      <vt:lpstr>Addressing the Gaps: Underrepresented Populations</vt:lpstr>
      <vt:lpstr>Addressing the Gaps:  Faculty Professional Development</vt:lpstr>
      <vt:lpstr> Students Using DXTTR &amp; Helmets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&amp; Attainment</dc:title>
  <dc:creator>Ava Yamouti</dc:creator>
  <cp:lastModifiedBy>Ava Yamouti</cp:lastModifiedBy>
  <cp:revision>17</cp:revision>
  <dcterms:created xsi:type="dcterms:W3CDTF">2023-05-12T12:54:26Z</dcterms:created>
  <dcterms:modified xsi:type="dcterms:W3CDTF">2024-01-05T20:35:09Z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0x01010056FFA20A777A1E45B39AEF474C3214FD</vt:lpwstr>
  </property>
</Properties>
</file>