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76" r:id="rId5"/>
  </p:sldMasterIdLst>
  <p:notesMasterIdLst>
    <p:notesMasterId r:id="rId20"/>
  </p:notesMasterIdLst>
  <p:handoutMasterIdLst>
    <p:handoutMasterId r:id="rId21"/>
  </p:handoutMasterIdLst>
  <p:sldIdLst>
    <p:sldId id="778" r:id="rId6"/>
    <p:sldId id="1651" r:id="rId7"/>
    <p:sldId id="1638" r:id="rId8"/>
    <p:sldId id="1176" r:id="rId9"/>
    <p:sldId id="1339" r:id="rId10"/>
    <p:sldId id="1678" r:id="rId11"/>
    <p:sldId id="1698" r:id="rId12"/>
    <p:sldId id="1680" r:id="rId13"/>
    <p:sldId id="1695" r:id="rId14"/>
    <p:sldId id="1696" r:id="rId15"/>
    <p:sldId id="1694" r:id="rId16"/>
    <p:sldId id="1667" r:id="rId17"/>
    <p:sldId id="1517" r:id="rId18"/>
    <p:sldId id="1240" r:id="rId19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  <a:srgbClr val="EFB620"/>
    <a:srgbClr val="05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43" autoAdjust="0"/>
    <p:restoredTop sz="83196" autoAdjust="0"/>
  </p:normalViewPr>
  <p:slideViewPr>
    <p:cSldViewPr snapToGrid="0">
      <p:cViewPr varScale="1">
        <p:scale>
          <a:sx n="90" d="100"/>
          <a:sy n="90" d="100"/>
        </p:scale>
        <p:origin x="58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94E0-6142-4D42-A25A-B1596C2BF751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1CC0-F150-4E37-81CD-6FAC9303347E}">
      <dgm:prSet phldrT="[Text]"/>
      <dgm:spPr/>
      <dgm:t>
        <a:bodyPr/>
        <a:lstStyle/>
        <a:p>
          <a:r>
            <a:rPr lang="en-US" dirty="0"/>
            <a:t>Bob Witchger</a:t>
          </a:r>
        </a:p>
      </dgm:t>
    </dgm:pt>
    <dgm:pt modelId="{9DAFB2A7-5FB5-4F09-A7FF-EBF9FDD7192A}" type="parTrans" cxnId="{396620E0-28FD-4D88-8DB0-849E54B9D3A1}">
      <dgm:prSet/>
      <dgm:spPr/>
      <dgm:t>
        <a:bodyPr/>
        <a:lstStyle/>
        <a:p>
          <a:endParaRPr lang="en-US"/>
        </a:p>
      </dgm:t>
    </dgm:pt>
    <dgm:pt modelId="{6B32DB71-E2D6-46DF-AE49-CF5C32744BE2}" type="sibTrans" cxnId="{396620E0-28FD-4D88-8DB0-849E54B9D3A1}">
      <dgm:prSet/>
      <dgm:spPr/>
      <dgm:t>
        <a:bodyPr/>
        <a:lstStyle/>
        <a:p>
          <a:endParaRPr lang="en-US"/>
        </a:p>
      </dgm:t>
    </dgm:pt>
    <dgm:pt modelId="{F971C0E7-F877-4636-BEBA-D30CDC7746C5}">
      <dgm:prSet phldrT="[Text]"/>
      <dgm:spPr/>
      <dgm:t>
        <a:bodyPr/>
        <a:lstStyle/>
        <a:p>
          <a:r>
            <a:rPr lang="en-US" dirty="0"/>
            <a:t>Tony </a:t>
          </a:r>
          <a:br>
            <a:rPr lang="en-US" dirty="0"/>
          </a:br>
          <a:r>
            <a:rPr lang="en-US" dirty="0"/>
            <a:t>Reggi</a:t>
          </a:r>
        </a:p>
      </dgm:t>
    </dgm:pt>
    <dgm:pt modelId="{152EB26E-5108-4F37-9BE9-C3D7C92DF248}" type="parTrans" cxnId="{36FA1F3D-9EFA-47A7-B87D-D3261E4D53D0}">
      <dgm:prSet/>
      <dgm:spPr/>
      <dgm:t>
        <a:bodyPr/>
        <a:lstStyle/>
        <a:p>
          <a:endParaRPr lang="en-US"/>
        </a:p>
      </dgm:t>
    </dgm:pt>
    <dgm:pt modelId="{35A27956-206F-4CD5-85D3-7E8F83158435}" type="sibTrans" cxnId="{36FA1F3D-9EFA-47A7-B87D-D3261E4D53D0}">
      <dgm:prSet/>
      <dgm:spPr/>
      <dgm:t>
        <a:bodyPr/>
        <a:lstStyle/>
        <a:p>
          <a:endParaRPr lang="en-US"/>
        </a:p>
      </dgm:t>
    </dgm:pt>
    <dgm:pt modelId="{802C5A5E-268D-4C44-B1CB-528B5141253C}">
      <dgm:prSet phldrT="[Text]"/>
      <dgm:spPr/>
      <dgm:t>
        <a:bodyPr/>
        <a:lstStyle/>
        <a:p>
          <a:r>
            <a:rPr lang="en-US" dirty="0"/>
            <a:t>Patti Coultas</a:t>
          </a:r>
        </a:p>
      </dgm:t>
    </dgm:pt>
    <dgm:pt modelId="{8BBE0DFC-471B-491F-ABDE-3237D40D57BF}" type="parTrans" cxnId="{32504AC5-8308-4DCD-8747-61EB973876DA}">
      <dgm:prSet/>
      <dgm:spPr/>
      <dgm:t>
        <a:bodyPr/>
        <a:lstStyle/>
        <a:p>
          <a:endParaRPr lang="en-US"/>
        </a:p>
      </dgm:t>
    </dgm:pt>
    <dgm:pt modelId="{5ED36A2C-A23D-475F-B013-6BADCA0411E9}" type="sibTrans" cxnId="{32504AC5-8308-4DCD-8747-61EB973876DA}">
      <dgm:prSet/>
      <dgm:spPr/>
      <dgm:t>
        <a:bodyPr/>
        <a:lstStyle/>
        <a:p>
          <a:endParaRPr lang="en-US"/>
        </a:p>
      </dgm:t>
    </dgm:pt>
    <dgm:pt modelId="{D1D8622C-E34C-47D5-ACE6-36634023FEF1}">
      <dgm:prSet/>
      <dgm:spPr/>
      <dgm:t>
        <a:bodyPr/>
        <a:lstStyle/>
        <a:p>
          <a:r>
            <a:rPr lang="en-US" dirty="0"/>
            <a:t>Mary Olvera</a:t>
          </a:r>
        </a:p>
      </dgm:t>
    </dgm:pt>
    <dgm:pt modelId="{E1D66426-6FD0-49BA-8D34-DDEE330291F8}" type="parTrans" cxnId="{5571A2D0-DE44-44C6-8E2A-7CFC68A18808}">
      <dgm:prSet/>
      <dgm:spPr/>
      <dgm:t>
        <a:bodyPr/>
        <a:lstStyle/>
        <a:p>
          <a:endParaRPr lang="en-US"/>
        </a:p>
      </dgm:t>
    </dgm:pt>
    <dgm:pt modelId="{B83D9F7A-9BA3-4681-BB5C-6C4D10EF11C7}" type="sibTrans" cxnId="{5571A2D0-DE44-44C6-8E2A-7CFC68A18808}">
      <dgm:prSet/>
      <dgm:spPr/>
      <dgm:t>
        <a:bodyPr/>
        <a:lstStyle/>
        <a:p>
          <a:endParaRPr lang="en-US"/>
        </a:p>
      </dgm:t>
    </dgm:pt>
    <dgm:pt modelId="{B782E1AC-E3E0-48F7-8127-40611DCBD550}">
      <dgm:prSet/>
      <dgm:spPr/>
      <dgm:t>
        <a:bodyPr/>
        <a:lstStyle/>
        <a:p>
          <a:r>
            <a:rPr lang="en-US" dirty="0"/>
            <a:t>Anne Bacon</a:t>
          </a:r>
        </a:p>
      </dgm:t>
    </dgm:pt>
    <dgm:pt modelId="{BD77985F-5C44-4332-A88D-A084307EED5D}" type="parTrans" cxnId="{F457A5DF-5D77-4778-868C-60A069A72517}">
      <dgm:prSet/>
      <dgm:spPr/>
      <dgm:t>
        <a:bodyPr/>
        <a:lstStyle/>
        <a:p>
          <a:endParaRPr lang="en-US"/>
        </a:p>
      </dgm:t>
    </dgm:pt>
    <dgm:pt modelId="{FB46BE91-76AB-4830-A9C2-3431E497F567}" type="sibTrans" cxnId="{F457A5DF-5D77-4778-868C-60A069A72517}">
      <dgm:prSet/>
      <dgm:spPr/>
      <dgm:t>
        <a:bodyPr/>
        <a:lstStyle/>
        <a:p>
          <a:endParaRPr lang="en-US"/>
        </a:p>
      </dgm:t>
    </dgm:pt>
    <dgm:pt modelId="{2D82CAB0-23F6-4755-8E50-2C47A34D7695}">
      <dgm:prSet/>
      <dgm:spPr/>
      <dgm:t>
        <a:bodyPr/>
        <a:lstStyle/>
        <a:p>
          <a:r>
            <a:rPr lang="en-US" dirty="0"/>
            <a:t>Darice McDougald</a:t>
          </a:r>
        </a:p>
      </dgm:t>
    </dgm:pt>
    <dgm:pt modelId="{949D640C-65C1-400D-985B-97B6A330B6A5}" type="parTrans" cxnId="{2B73CD8E-AF6E-49DA-A2D9-E89F8829A30D}">
      <dgm:prSet/>
      <dgm:spPr/>
      <dgm:t>
        <a:bodyPr/>
        <a:lstStyle/>
        <a:p>
          <a:endParaRPr lang="en-US"/>
        </a:p>
      </dgm:t>
    </dgm:pt>
    <dgm:pt modelId="{7D51842E-720F-4BB1-87A8-E277DBB027CC}" type="sibTrans" cxnId="{2B73CD8E-AF6E-49DA-A2D9-E89F8829A30D}">
      <dgm:prSet/>
      <dgm:spPr/>
      <dgm:t>
        <a:bodyPr/>
        <a:lstStyle/>
        <a:p>
          <a:endParaRPr lang="en-US"/>
        </a:p>
      </dgm:t>
    </dgm:pt>
    <dgm:pt modelId="{6121D8CF-BC28-4E0A-80D0-B0B498B79F20}">
      <dgm:prSet/>
      <dgm:spPr/>
      <dgm:t>
        <a:bodyPr/>
        <a:lstStyle/>
        <a:p>
          <a:r>
            <a:rPr lang="en-US" dirty="0"/>
            <a:t>Lane Freeman</a:t>
          </a:r>
        </a:p>
      </dgm:t>
    </dgm:pt>
    <dgm:pt modelId="{4BFB067D-7D57-4B37-9653-67173E3FAD0D}" type="parTrans" cxnId="{9858E59F-F450-4F88-8D86-B5BDE8A9B6B7}">
      <dgm:prSet/>
      <dgm:spPr/>
      <dgm:t>
        <a:bodyPr/>
        <a:lstStyle/>
        <a:p>
          <a:endParaRPr lang="en-US"/>
        </a:p>
      </dgm:t>
    </dgm:pt>
    <dgm:pt modelId="{208FFD55-933A-4C59-AB1C-5481FA6F489F}" type="sibTrans" cxnId="{9858E59F-F450-4F88-8D86-B5BDE8A9B6B7}">
      <dgm:prSet/>
      <dgm:spPr/>
      <dgm:t>
        <a:bodyPr/>
        <a:lstStyle/>
        <a:p>
          <a:endParaRPr lang="en-US"/>
        </a:p>
      </dgm:t>
    </dgm:pt>
    <dgm:pt modelId="{D412D4E5-3B38-4D79-AF3D-D1DE80D2040A}">
      <dgm:prSet/>
      <dgm:spPr/>
      <dgm:t>
        <a:bodyPr/>
        <a:lstStyle/>
        <a:p>
          <a:r>
            <a:rPr lang="en-US" dirty="0"/>
            <a:t>Aaron Mabe</a:t>
          </a:r>
        </a:p>
      </dgm:t>
    </dgm:pt>
    <dgm:pt modelId="{20896EF7-D2EC-4E17-99C1-1F6DA815458F}" type="parTrans" cxnId="{9C408915-7370-43B3-BEA0-D856E1461F64}">
      <dgm:prSet/>
      <dgm:spPr/>
      <dgm:t>
        <a:bodyPr/>
        <a:lstStyle/>
        <a:p>
          <a:endParaRPr lang="en-US"/>
        </a:p>
      </dgm:t>
    </dgm:pt>
    <dgm:pt modelId="{8F2104D0-FC5E-41DC-A408-4E2B554A51A1}" type="sibTrans" cxnId="{9C408915-7370-43B3-BEA0-D856E1461F64}">
      <dgm:prSet/>
      <dgm:spPr/>
      <dgm:t>
        <a:bodyPr/>
        <a:lstStyle/>
        <a:p>
          <a:endParaRPr lang="en-US"/>
        </a:p>
      </dgm:t>
    </dgm:pt>
    <dgm:pt modelId="{4AAC2C16-56CE-4740-8F1A-AB98134D9F6D}" type="pres">
      <dgm:prSet presAssocID="{7FBB94E0-6142-4D42-A25A-B1596C2BF751}" presName="Name0" presStyleCnt="0">
        <dgm:presLayoutVars>
          <dgm:dir/>
          <dgm:resizeHandles/>
        </dgm:presLayoutVars>
      </dgm:prSet>
      <dgm:spPr/>
    </dgm:pt>
    <dgm:pt modelId="{38193D5D-09DA-4C6C-AFB1-73729A14F521}" type="pres">
      <dgm:prSet presAssocID="{52D41CC0-F150-4E37-81CD-6FAC9303347E}" presName="composite" presStyleCnt="0"/>
      <dgm:spPr/>
    </dgm:pt>
    <dgm:pt modelId="{6BDAABB8-2AA4-4F88-996E-452142678289}" type="pres">
      <dgm:prSet presAssocID="{52D41CC0-F150-4E37-81CD-6FAC9303347E}" presName="rect1" presStyleLbl="b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</dgm:spPr>
    </dgm:pt>
    <dgm:pt modelId="{37386651-78AB-413D-BB3A-574FE92F3013}" type="pres">
      <dgm:prSet presAssocID="{52D41CC0-F150-4E37-81CD-6FAC9303347E}" presName="rect2" presStyleLbl="node1" presStyleIdx="0" presStyleCnt="8">
        <dgm:presLayoutVars>
          <dgm:bulletEnabled val="1"/>
        </dgm:presLayoutVars>
      </dgm:prSet>
      <dgm:spPr/>
    </dgm:pt>
    <dgm:pt modelId="{C94C2EE6-E9BD-4A94-B6CF-39271400F88A}" type="pres">
      <dgm:prSet presAssocID="{6B32DB71-E2D6-46DF-AE49-CF5C32744BE2}" presName="sibTrans" presStyleCnt="0"/>
      <dgm:spPr/>
    </dgm:pt>
    <dgm:pt modelId="{A4669467-6A6E-474F-B663-70EFE153315F}" type="pres">
      <dgm:prSet presAssocID="{F971C0E7-F877-4636-BEBA-D30CDC7746C5}" presName="composite" presStyleCnt="0"/>
      <dgm:spPr/>
    </dgm:pt>
    <dgm:pt modelId="{CBDB2A70-59D7-4EFE-9450-E918992B660E}" type="pres">
      <dgm:prSet presAssocID="{F971C0E7-F877-4636-BEBA-D30CDC7746C5}" presName="rect1" presStyleLbl="bgImgPlace1" presStyleIdx="1" presStyleCnt="8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1994CC4A-464B-47E5-B360-1A69B10CA14F}" type="pres">
      <dgm:prSet presAssocID="{F971C0E7-F877-4636-BEBA-D30CDC7746C5}" presName="rect2" presStyleLbl="node1" presStyleIdx="1" presStyleCnt="8">
        <dgm:presLayoutVars>
          <dgm:bulletEnabled val="1"/>
        </dgm:presLayoutVars>
      </dgm:prSet>
      <dgm:spPr/>
    </dgm:pt>
    <dgm:pt modelId="{47B2F54C-9BF4-41BA-8FC2-EB0BE7742BD4}" type="pres">
      <dgm:prSet presAssocID="{35A27956-206F-4CD5-85D3-7E8F83158435}" presName="sibTrans" presStyleCnt="0"/>
      <dgm:spPr/>
    </dgm:pt>
    <dgm:pt modelId="{E5B21C3C-B8DA-47CC-B6F7-F55C3FBC3066}" type="pres">
      <dgm:prSet presAssocID="{802C5A5E-268D-4C44-B1CB-528B5141253C}" presName="composite" presStyleCnt="0"/>
      <dgm:spPr/>
    </dgm:pt>
    <dgm:pt modelId="{C9F9C7EC-F043-421A-92C5-4CCF5C10828C}" type="pres">
      <dgm:prSet presAssocID="{802C5A5E-268D-4C44-B1CB-528B5141253C}" presName="rect1" presStyleLbl="b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</dgm:spPr>
    </dgm:pt>
    <dgm:pt modelId="{4BC6A1AC-0EF9-401A-9B68-AB1371D3A9D9}" type="pres">
      <dgm:prSet presAssocID="{802C5A5E-268D-4C44-B1CB-528B5141253C}" presName="rect2" presStyleLbl="node1" presStyleIdx="2" presStyleCnt="8">
        <dgm:presLayoutVars>
          <dgm:bulletEnabled val="1"/>
        </dgm:presLayoutVars>
      </dgm:prSet>
      <dgm:spPr/>
    </dgm:pt>
    <dgm:pt modelId="{80770AC2-152D-456E-8D3B-9A526E3C300C}" type="pres">
      <dgm:prSet presAssocID="{5ED36A2C-A23D-475F-B013-6BADCA0411E9}" presName="sibTrans" presStyleCnt="0"/>
      <dgm:spPr/>
    </dgm:pt>
    <dgm:pt modelId="{BB569BB3-B913-4DA2-9F18-E76E5E016156}" type="pres">
      <dgm:prSet presAssocID="{D1D8622C-E34C-47D5-ACE6-36634023FEF1}" presName="composite" presStyleCnt="0"/>
      <dgm:spPr/>
    </dgm:pt>
    <dgm:pt modelId="{379BCA74-A990-4CC6-A183-729A0A933E4C}" type="pres">
      <dgm:prSet presAssocID="{D1D8622C-E34C-47D5-ACE6-36634023FEF1}" presName="rect1" presStyleLbl="b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</dgm:spPr>
    </dgm:pt>
    <dgm:pt modelId="{98FA4C8E-675E-4927-97C8-54CE5945645D}" type="pres">
      <dgm:prSet presAssocID="{D1D8622C-E34C-47D5-ACE6-36634023FEF1}" presName="rect2" presStyleLbl="node1" presStyleIdx="3" presStyleCnt="8">
        <dgm:presLayoutVars>
          <dgm:bulletEnabled val="1"/>
        </dgm:presLayoutVars>
      </dgm:prSet>
      <dgm:spPr/>
    </dgm:pt>
    <dgm:pt modelId="{A645C84F-8C18-484E-80C4-4A8A1B1BDF03}" type="pres">
      <dgm:prSet presAssocID="{B83D9F7A-9BA3-4681-BB5C-6C4D10EF11C7}" presName="sibTrans" presStyleCnt="0"/>
      <dgm:spPr/>
    </dgm:pt>
    <dgm:pt modelId="{51E2BD3B-6611-4B0D-839F-36EDC9CD80FA}" type="pres">
      <dgm:prSet presAssocID="{B782E1AC-E3E0-48F7-8127-40611DCBD550}" presName="composite" presStyleCnt="0"/>
      <dgm:spPr/>
    </dgm:pt>
    <dgm:pt modelId="{4ED7A00D-896F-4B3E-A16C-4E2921E1D2CF}" type="pres">
      <dgm:prSet presAssocID="{B782E1AC-E3E0-48F7-8127-40611DCBD550}" presName="rect1" presStyleLbl="b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F9790472-CFE1-45D9-8B41-03DB67C42375}" type="pres">
      <dgm:prSet presAssocID="{B782E1AC-E3E0-48F7-8127-40611DCBD550}" presName="rect2" presStyleLbl="node1" presStyleIdx="4" presStyleCnt="8">
        <dgm:presLayoutVars>
          <dgm:bulletEnabled val="1"/>
        </dgm:presLayoutVars>
      </dgm:prSet>
      <dgm:spPr/>
    </dgm:pt>
    <dgm:pt modelId="{C104158F-27F4-4D6E-B7A8-FA9AA971E5B3}" type="pres">
      <dgm:prSet presAssocID="{FB46BE91-76AB-4830-A9C2-3431E497F567}" presName="sibTrans" presStyleCnt="0"/>
      <dgm:spPr/>
    </dgm:pt>
    <dgm:pt modelId="{1D534A46-B149-488A-B816-33CA991D318B}" type="pres">
      <dgm:prSet presAssocID="{2D82CAB0-23F6-4755-8E50-2C47A34D7695}" presName="composite" presStyleCnt="0"/>
      <dgm:spPr/>
    </dgm:pt>
    <dgm:pt modelId="{3FD7EB4A-C111-46BB-8039-0ABFBA6C78C1}" type="pres">
      <dgm:prSet presAssocID="{2D82CAB0-23F6-4755-8E50-2C47A34D7695}" presName="rect1" presStyleLbl="b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A6E302E6-80E5-4181-A048-C7EBD89F6895}" type="pres">
      <dgm:prSet presAssocID="{2D82CAB0-23F6-4755-8E50-2C47A34D7695}" presName="rect2" presStyleLbl="node1" presStyleIdx="5" presStyleCnt="8">
        <dgm:presLayoutVars>
          <dgm:bulletEnabled val="1"/>
        </dgm:presLayoutVars>
      </dgm:prSet>
      <dgm:spPr/>
    </dgm:pt>
    <dgm:pt modelId="{B0E4B478-ACDB-4510-A450-734E164E6EAF}" type="pres">
      <dgm:prSet presAssocID="{7D51842E-720F-4BB1-87A8-E277DBB027CC}" presName="sibTrans" presStyleCnt="0"/>
      <dgm:spPr/>
    </dgm:pt>
    <dgm:pt modelId="{602A50DA-07A3-48BB-B774-3FBE082CE47C}" type="pres">
      <dgm:prSet presAssocID="{6121D8CF-BC28-4E0A-80D0-B0B498B79F20}" presName="composite" presStyleCnt="0"/>
      <dgm:spPr/>
    </dgm:pt>
    <dgm:pt modelId="{C3A1ABE0-CB0B-43C4-AA1B-F199821D4EB3}" type="pres">
      <dgm:prSet presAssocID="{6121D8CF-BC28-4E0A-80D0-B0B498B79F20}" presName="rect1" presStyleLbl="b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</dgm:spPr>
    </dgm:pt>
    <dgm:pt modelId="{F3B80DE8-2D7D-4DAE-9A72-0A62683C55B0}" type="pres">
      <dgm:prSet presAssocID="{6121D8CF-BC28-4E0A-80D0-B0B498B79F20}" presName="rect2" presStyleLbl="node1" presStyleIdx="6" presStyleCnt="8">
        <dgm:presLayoutVars>
          <dgm:bulletEnabled val="1"/>
        </dgm:presLayoutVars>
      </dgm:prSet>
      <dgm:spPr/>
    </dgm:pt>
    <dgm:pt modelId="{FCA59319-9ECD-492F-A93E-30D7614B504C}" type="pres">
      <dgm:prSet presAssocID="{208FFD55-933A-4C59-AB1C-5481FA6F489F}" presName="sibTrans" presStyleCnt="0"/>
      <dgm:spPr/>
    </dgm:pt>
    <dgm:pt modelId="{8EFB7E5F-5AC1-4390-AF72-17CDFF0BF9E4}" type="pres">
      <dgm:prSet presAssocID="{D412D4E5-3B38-4D79-AF3D-D1DE80D2040A}" presName="composite" presStyleCnt="0"/>
      <dgm:spPr/>
    </dgm:pt>
    <dgm:pt modelId="{6C64E82C-E915-401A-BD59-9F240ACB3F99}" type="pres">
      <dgm:prSet presAssocID="{D412D4E5-3B38-4D79-AF3D-D1DE80D2040A}" presName="rect1" presStyleLbl="b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4D87AF9-91DB-4D9F-AEB8-3F722D5CFCA5}" type="pres">
      <dgm:prSet presAssocID="{D412D4E5-3B38-4D79-AF3D-D1DE80D2040A}" presName="rect2" presStyleLbl="node1" presStyleIdx="7" presStyleCnt="8">
        <dgm:presLayoutVars>
          <dgm:bulletEnabled val="1"/>
        </dgm:presLayoutVars>
      </dgm:prSet>
      <dgm:spPr/>
    </dgm:pt>
  </dgm:ptLst>
  <dgm:cxnLst>
    <dgm:cxn modelId="{9C408915-7370-43B3-BEA0-D856E1461F64}" srcId="{7FBB94E0-6142-4D42-A25A-B1596C2BF751}" destId="{D412D4E5-3B38-4D79-AF3D-D1DE80D2040A}" srcOrd="7" destOrd="0" parTransId="{20896EF7-D2EC-4E17-99C1-1F6DA815458F}" sibTransId="{8F2104D0-FC5E-41DC-A408-4E2B554A51A1}"/>
    <dgm:cxn modelId="{36FA1F3D-9EFA-47A7-B87D-D3261E4D53D0}" srcId="{7FBB94E0-6142-4D42-A25A-B1596C2BF751}" destId="{F971C0E7-F877-4636-BEBA-D30CDC7746C5}" srcOrd="1" destOrd="0" parTransId="{152EB26E-5108-4F37-9BE9-C3D7C92DF248}" sibTransId="{35A27956-206F-4CD5-85D3-7E8F83158435}"/>
    <dgm:cxn modelId="{6FA1335B-B44A-42E7-9EA6-245E3C6C6AF0}" type="presOf" srcId="{52D41CC0-F150-4E37-81CD-6FAC9303347E}" destId="{37386651-78AB-413D-BB3A-574FE92F3013}" srcOrd="0" destOrd="0" presId="urn:microsoft.com/office/officeart/2008/layout/BendingPictureBlocks"/>
    <dgm:cxn modelId="{5A8C7242-D46A-444C-8C1C-B9C2C27B314C}" type="presOf" srcId="{6121D8CF-BC28-4E0A-80D0-B0B498B79F20}" destId="{F3B80DE8-2D7D-4DAE-9A72-0A62683C55B0}" srcOrd="0" destOrd="0" presId="urn:microsoft.com/office/officeart/2008/layout/BendingPictureBlocks"/>
    <dgm:cxn modelId="{39CD8F48-2EE4-4226-9528-C1DAB65D9F42}" type="presOf" srcId="{2D82CAB0-23F6-4755-8E50-2C47A34D7695}" destId="{A6E302E6-80E5-4181-A048-C7EBD89F6895}" srcOrd="0" destOrd="0" presId="urn:microsoft.com/office/officeart/2008/layout/BendingPictureBlocks"/>
    <dgm:cxn modelId="{BEF5036E-DC1D-40E5-9F68-6AC473C4D81D}" type="presOf" srcId="{802C5A5E-268D-4C44-B1CB-528B5141253C}" destId="{4BC6A1AC-0EF9-401A-9B68-AB1371D3A9D9}" srcOrd="0" destOrd="0" presId="urn:microsoft.com/office/officeart/2008/layout/BendingPictureBlocks"/>
    <dgm:cxn modelId="{5FCBD16F-547D-491F-B7D1-9BB7E38F5B33}" type="presOf" srcId="{D1D8622C-E34C-47D5-ACE6-36634023FEF1}" destId="{98FA4C8E-675E-4927-97C8-54CE5945645D}" srcOrd="0" destOrd="0" presId="urn:microsoft.com/office/officeart/2008/layout/BendingPictureBlocks"/>
    <dgm:cxn modelId="{DAFB2B70-DA4A-400A-B2D2-CB022800A53C}" type="presOf" srcId="{7FBB94E0-6142-4D42-A25A-B1596C2BF751}" destId="{4AAC2C16-56CE-4740-8F1A-AB98134D9F6D}" srcOrd="0" destOrd="0" presId="urn:microsoft.com/office/officeart/2008/layout/BendingPictureBlocks"/>
    <dgm:cxn modelId="{C8C68E76-FBC4-490F-BD1A-FD7CBD752401}" type="presOf" srcId="{F971C0E7-F877-4636-BEBA-D30CDC7746C5}" destId="{1994CC4A-464B-47E5-B360-1A69B10CA14F}" srcOrd="0" destOrd="0" presId="urn:microsoft.com/office/officeart/2008/layout/BendingPictureBlocks"/>
    <dgm:cxn modelId="{5FF3B27E-2B08-48F7-94A3-98C569740F12}" type="presOf" srcId="{D412D4E5-3B38-4D79-AF3D-D1DE80D2040A}" destId="{74D87AF9-91DB-4D9F-AEB8-3F722D5CFCA5}" srcOrd="0" destOrd="0" presId="urn:microsoft.com/office/officeart/2008/layout/BendingPictureBlocks"/>
    <dgm:cxn modelId="{2B73CD8E-AF6E-49DA-A2D9-E89F8829A30D}" srcId="{7FBB94E0-6142-4D42-A25A-B1596C2BF751}" destId="{2D82CAB0-23F6-4755-8E50-2C47A34D7695}" srcOrd="5" destOrd="0" parTransId="{949D640C-65C1-400D-985B-97B6A330B6A5}" sibTransId="{7D51842E-720F-4BB1-87A8-E277DBB027CC}"/>
    <dgm:cxn modelId="{9858E59F-F450-4F88-8D86-B5BDE8A9B6B7}" srcId="{7FBB94E0-6142-4D42-A25A-B1596C2BF751}" destId="{6121D8CF-BC28-4E0A-80D0-B0B498B79F20}" srcOrd="6" destOrd="0" parTransId="{4BFB067D-7D57-4B37-9653-67173E3FAD0D}" sibTransId="{208FFD55-933A-4C59-AB1C-5481FA6F489F}"/>
    <dgm:cxn modelId="{557590B4-F0F4-4167-A82A-D9AAB0C39106}" type="presOf" srcId="{B782E1AC-E3E0-48F7-8127-40611DCBD550}" destId="{F9790472-CFE1-45D9-8B41-03DB67C42375}" srcOrd="0" destOrd="0" presId="urn:microsoft.com/office/officeart/2008/layout/BendingPictureBlocks"/>
    <dgm:cxn modelId="{32504AC5-8308-4DCD-8747-61EB973876DA}" srcId="{7FBB94E0-6142-4D42-A25A-B1596C2BF751}" destId="{802C5A5E-268D-4C44-B1CB-528B5141253C}" srcOrd="2" destOrd="0" parTransId="{8BBE0DFC-471B-491F-ABDE-3237D40D57BF}" sibTransId="{5ED36A2C-A23D-475F-B013-6BADCA0411E9}"/>
    <dgm:cxn modelId="{5571A2D0-DE44-44C6-8E2A-7CFC68A18808}" srcId="{7FBB94E0-6142-4D42-A25A-B1596C2BF751}" destId="{D1D8622C-E34C-47D5-ACE6-36634023FEF1}" srcOrd="3" destOrd="0" parTransId="{E1D66426-6FD0-49BA-8D34-DDEE330291F8}" sibTransId="{B83D9F7A-9BA3-4681-BB5C-6C4D10EF11C7}"/>
    <dgm:cxn modelId="{F457A5DF-5D77-4778-868C-60A069A72517}" srcId="{7FBB94E0-6142-4D42-A25A-B1596C2BF751}" destId="{B782E1AC-E3E0-48F7-8127-40611DCBD550}" srcOrd="4" destOrd="0" parTransId="{BD77985F-5C44-4332-A88D-A084307EED5D}" sibTransId="{FB46BE91-76AB-4830-A9C2-3431E497F567}"/>
    <dgm:cxn modelId="{396620E0-28FD-4D88-8DB0-849E54B9D3A1}" srcId="{7FBB94E0-6142-4D42-A25A-B1596C2BF751}" destId="{52D41CC0-F150-4E37-81CD-6FAC9303347E}" srcOrd="0" destOrd="0" parTransId="{9DAFB2A7-5FB5-4F09-A7FF-EBF9FDD7192A}" sibTransId="{6B32DB71-E2D6-46DF-AE49-CF5C32744BE2}"/>
    <dgm:cxn modelId="{CB0901D6-25EC-426C-8F72-EC925527C6A6}" type="presParOf" srcId="{4AAC2C16-56CE-4740-8F1A-AB98134D9F6D}" destId="{38193D5D-09DA-4C6C-AFB1-73729A14F521}" srcOrd="0" destOrd="0" presId="urn:microsoft.com/office/officeart/2008/layout/BendingPictureBlocks"/>
    <dgm:cxn modelId="{6F3ED8DF-D409-45C7-9A7F-AC89B8DED87E}" type="presParOf" srcId="{38193D5D-09DA-4C6C-AFB1-73729A14F521}" destId="{6BDAABB8-2AA4-4F88-996E-452142678289}" srcOrd="0" destOrd="0" presId="urn:microsoft.com/office/officeart/2008/layout/BendingPictureBlocks"/>
    <dgm:cxn modelId="{6CF665E6-D5B0-47CA-BDB2-54FF26A2D960}" type="presParOf" srcId="{38193D5D-09DA-4C6C-AFB1-73729A14F521}" destId="{37386651-78AB-413D-BB3A-574FE92F3013}" srcOrd="1" destOrd="0" presId="urn:microsoft.com/office/officeart/2008/layout/BendingPictureBlocks"/>
    <dgm:cxn modelId="{12AB107B-746D-4230-A3EC-4FDD885AA403}" type="presParOf" srcId="{4AAC2C16-56CE-4740-8F1A-AB98134D9F6D}" destId="{C94C2EE6-E9BD-4A94-B6CF-39271400F88A}" srcOrd="1" destOrd="0" presId="urn:microsoft.com/office/officeart/2008/layout/BendingPictureBlocks"/>
    <dgm:cxn modelId="{8ADA33B4-E8A2-4628-975B-CA48B314ECC3}" type="presParOf" srcId="{4AAC2C16-56CE-4740-8F1A-AB98134D9F6D}" destId="{A4669467-6A6E-474F-B663-70EFE153315F}" srcOrd="2" destOrd="0" presId="urn:microsoft.com/office/officeart/2008/layout/BendingPictureBlocks"/>
    <dgm:cxn modelId="{57E13C5F-4661-48CD-8678-3B5EFACADAAF}" type="presParOf" srcId="{A4669467-6A6E-474F-B663-70EFE153315F}" destId="{CBDB2A70-59D7-4EFE-9450-E918992B660E}" srcOrd="0" destOrd="0" presId="urn:microsoft.com/office/officeart/2008/layout/BendingPictureBlocks"/>
    <dgm:cxn modelId="{449EADD9-A767-4F7D-AD17-2486FCF35D31}" type="presParOf" srcId="{A4669467-6A6E-474F-B663-70EFE153315F}" destId="{1994CC4A-464B-47E5-B360-1A69B10CA14F}" srcOrd="1" destOrd="0" presId="urn:microsoft.com/office/officeart/2008/layout/BendingPictureBlocks"/>
    <dgm:cxn modelId="{79CB79B2-A083-4D3D-8CF6-18E4A45D0C91}" type="presParOf" srcId="{4AAC2C16-56CE-4740-8F1A-AB98134D9F6D}" destId="{47B2F54C-9BF4-41BA-8FC2-EB0BE7742BD4}" srcOrd="3" destOrd="0" presId="urn:microsoft.com/office/officeart/2008/layout/BendingPictureBlocks"/>
    <dgm:cxn modelId="{C957C154-694F-4CF0-823D-087BC3C03C6B}" type="presParOf" srcId="{4AAC2C16-56CE-4740-8F1A-AB98134D9F6D}" destId="{E5B21C3C-B8DA-47CC-B6F7-F55C3FBC3066}" srcOrd="4" destOrd="0" presId="urn:microsoft.com/office/officeart/2008/layout/BendingPictureBlocks"/>
    <dgm:cxn modelId="{67FBA66F-7C38-4226-B67A-3A75D3822A0B}" type="presParOf" srcId="{E5B21C3C-B8DA-47CC-B6F7-F55C3FBC3066}" destId="{C9F9C7EC-F043-421A-92C5-4CCF5C10828C}" srcOrd="0" destOrd="0" presId="urn:microsoft.com/office/officeart/2008/layout/BendingPictureBlocks"/>
    <dgm:cxn modelId="{8D7CA507-86B6-422C-89A7-347BFFA48F39}" type="presParOf" srcId="{E5B21C3C-B8DA-47CC-B6F7-F55C3FBC3066}" destId="{4BC6A1AC-0EF9-401A-9B68-AB1371D3A9D9}" srcOrd="1" destOrd="0" presId="urn:microsoft.com/office/officeart/2008/layout/BendingPictureBlocks"/>
    <dgm:cxn modelId="{1C3DF3B3-1F8B-478A-AD16-46C1E36A875F}" type="presParOf" srcId="{4AAC2C16-56CE-4740-8F1A-AB98134D9F6D}" destId="{80770AC2-152D-456E-8D3B-9A526E3C300C}" srcOrd="5" destOrd="0" presId="urn:microsoft.com/office/officeart/2008/layout/BendingPictureBlocks"/>
    <dgm:cxn modelId="{EF6AC752-7F6B-400B-A5CD-1115DD4D3648}" type="presParOf" srcId="{4AAC2C16-56CE-4740-8F1A-AB98134D9F6D}" destId="{BB569BB3-B913-4DA2-9F18-E76E5E016156}" srcOrd="6" destOrd="0" presId="urn:microsoft.com/office/officeart/2008/layout/BendingPictureBlocks"/>
    <dgm:cxn modelId="{6D2956F0-5723-4BD1-926F-0644A0773CD5}" type="presParOf" srcId="{BB569BB3-B913-4DA2-9F18-E76E5E016156}" destId="{379BCA74-A990-4CC6-A183-729A0A933E4C}" srcOrd="0" destOrd="0" presId="urn:microsoft.com/office/officeart/2008/layout/BendingPictureBlocks"/>
    <dgm:cxn modelId="{3B07FD8D-2A7C-416D-8027-F4A7D624A6D0}" type="presParOf" srcId="{BB569BB3-B913-4DA2-9F18-E76E5E016156}" destId="{98FA4C8E-675E-4927-97C8-54CE5945645D}" srcOrd="1" destOrd="0" presId="urn:microsoft.com/office/officeart/2008/layout/BendingPictureBlocks"/>
    <dgm:cxn modelId="{3698C790-9C8E-4429-B19F-26420FC1A002}" type="presParOf" srcId="{4AAC2C16-56CE-4740-8F1A-AB98134D9F6D}" destId="{A645C84F-8C18-484E-80C4-4A8A1B1BDF03}" srcOrd="7" destOrd="0" presId="urn:microsoft.com/office/officeart/2008/layout/BendingPictureBlocks"/>
    <dgm:cxn modelId="{150D706F-8659-400B-BC39-EB3204C615EA}" type="presParOf" srcId="{4AAC2C16-56CE-4740-8F1A-AB98134D9F6D}" destId="{51E2BD3B-6611-4B0D-839F-36EDC9CD80FA}" srcOrd="8" destOrd="0" presId="urn:microsoft.com/office/officeart/2008/layout/BendingPictureBlocks"/>
    <dgm:cxn modelId="{F62DC945-3DE2-475F-9A1F-16DDB83D0B1C}" type="presParOf" srcId="{51E2BD3B-6611-4B0D-839F-36EDC9CD80FA}" destId="{4ED7A00D-896F-4B3E-A16C-4E2921E1D2CF}" srcOrd="0" destOrd="0" presId="urn:microsoft.com/office/officeart/2008/layout/BendingPictureBlocks"/>
    <dgm:cxn modelId="{4FA70EC5-481B-4AF5-BB4A-CA0C5083E923}" type="presParOf" srcId="{51E2BD3B-6611-4B0D-839F-36EDC9CD80FA}" destId="{F9790472-CFE1-45D9-8B41-03DB67C42375}" srcOrd="1" destOrd="0" presId="urn:microsoft.com/office/officeart/2008/layout/BendingPictureBlocks"/>
    <dgm:cxn modelId="{4F6A27A4-14D5-40E5-BB2D-FF08692D0D72}" type="presParOf" srcId="{4AAC2C16-56CE-4740-8F1A-AB98134D9F6D}" destId="{C104158F-27F4-4D6E-B7A8-FA9AA971E5B3}" srcOrd="9" destOrd="0" presId="urn:microsoft.com/office/officeart/2008/layout/BendingPictureBlocks"/>
    <dgm:cxn modelId="{79C48BEA-0B12-44B0-AEFF-EE28424CCA1B}" type="presParOf" srcId="{4AAC2C16-56CE-4740-8F1A-AB98134D9F6D}" destId="{1D534A46-B149-488A-B816-33CA991D318B}" srcOrd="10" destOrd="0" presId="urn:microsoft.com/office/officeart/2008/layout/BendingPictureBlocks"/>
    <dgm:cxn modelId="{8BE801EF-07F8-44F6-9D0C-E771B30C9CC4}" type="presParOf" srcId="{1D534A46-B149-488A-B816-33CA991D318B}" destId="{3FD7EB4A-C111-46BB-8039-0ABFBA6C78C1}" srcOrd="0" destOrd="0" presId="urn:microsoft.com/office/officeart/2008/layout/BendingPictureBlocks"/>
    <dgm:cxn modelId="{7ACCD8BF-CC31-42BA-9596-F772183ECB3D}" type="presParOf" srcId="{1D534A46-B149-488A-B816-33CA991D318B}" destId="{A6E302E6-80E5-4181-A048-C7EBD89F6895}" srcOrd="1" destOrd="0" presId="urn:microsoft.com/office/officeart/2008/layout/BendingPictureBlocks"/>
    <dgm:cxn modelId="{9DE9F85C-43E1-481C-9E61-7DC78ABC5FD5}" type="presParOf" srcId="{4AAC2C16-56CE-4740-8F1A-AB98134D9F6D}" destId="{B0E4B478-ACDB-4510-A450-734E164E6EAF}" srcOrd="11" destOrd="0" presId="urn:microsoft.com/office/officeart/2008/layout/BendingPictureBlocks"/>
    <dgm:cxn modelId="{9A620FF9-32D9-48CD-A072-CDF9F8651C37}" type="presParOf" srcId="{4AAC2C16-56CE-4740-8F1A-AB98134D9F6D}" destId="{602A50DA-07A3-48BB-B774-3FBE082CE47C}" srcOrd="12" destOrd="0" presId="urn:microsoft.com/office/officeart/2008/layout/BendingPictureBlocks"/>
    <dgm:cxn modelId="{F25DE951-DEBF-4227-8574-6638113ACF24}" type="presParOf" srcId="{602A50DA-07A3-48BB-B774-3FBE082CE47C}" destId="{C3A1ABE0-CB0B-43C4-AA1B-F199821D4EB3}" srcOrd="0" destOrd="0" presId="urn:microsoft.com/office/officeart/2008/layout/BendingPictureBlocks"/>
    <dgm:cxn modelId="{FF3A594D-2509-4E8C-A069-2D63BBE5C54F}" type="presParOf" srcId="{602A50DA-07A3-48BB-B774-3FBE082CE47C}" destId="{F3B80DE8-2D7D-4DAE-9A72-0A62683C55B0}" srcOrd="1" destOrd="0" presId="urn:microsoft.com/office/officeart/2008/layout/BendingPictureBlocks"/>
    <dgm:cxn modelId="{7B45C3CC-4621-4475-80FA-D81CB75C736B}" type="presParOf" srcId="{4AAC2C16-56CE-4740-8F1A-AB98134D9F6D}" destId="{FCA59319-9ECD-492F-A93E-30D7614B504C}" srcOrd="13" destOrd="0" presId="urn:microsoft.com/office/officeart/2008/layout/BendingPictureBlocks"/>
    <dgm:cxn modelId="{FD05852D-C5E3-4AC3-95C9-9CD51B2548B9}" type="presParOf" srcId="{4AAC2C16-56CE-4740-8F1A-AB98134D9F6D}" destId="{8EFB7E5F-5AC1-4390-AF72-17CDFF0BF9E4}" srcOrd="14" destOrd="0" presId="urn:microsoft.com/office/officeart/2008/layout/BendingPictureBlocks"/>
    <dgm:cxn modelId="{AABDEDB1-6541-42BB-BCBA-F42BE90EA8F6}" type="presParOf" srcId="{8EFB7E5F-5AC1-4390-AF72-17CDFF0BF9E4}" destId="{6C64E82C-E915-401A-BD59-9F240ACB3F99}" srcOrd="0" destOrd="0" presId="urn:microsoft.com/office/officeart/2008/layout/BendingPictureBlocks"/>
    <dgm:cxn modelId="{D1E23205-BF37-4CC2-AD72-B85FCF20A763}" type="presParOf" srcId="{8EFB7E5F-5AC1-4390-AF72-17CDFF0BF9E4}" destId="{74D87AF9-91DB-4D9F-AEB8-3F722D5CFCA5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ABB8-2AA4-4F88-996E-452142678289}">
      <dsp:nvSpPr>
        <dsp:cNvPr id="0" name=""/>
        <dsp:cNvSpPr/>
      </dsp:nvSpPr>
      <dsp:spPr>
        <a:xfrm>
          <a:off x="811059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93" t="-7217" r="1799" b="-67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86651-78AB-413D-BB3A-574FE92F3013}">
      <dsp:nvSpPr>
        <dsp:cNvPr id="0" name=""/>
        <dsp:cNvSpPr/>
      </dsp:nvSpPr>
      <dsp:spPr>
        <a:xfrm>
          <a:off x="30035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Bob Witchger</a:t>
          </a:r>
        </a:p>
      </dsp:txBody>
      <dsp:txXfrm>
        <a:off x="300359" y="1428806"/>
        <a:ext cx="742964" cy="742964"/>
      </dsp:txXfrm>
    </dsp:sp>
    <dsp:sp modelId="{CBDB2A70-59D7-4EFE-9450-E918992B660E}">
      <dsp:nvSpPr>
        <dsp:cNvPr id="0" name=""/>
        <dsp:cNvSpPr/>
      </dsp:nvSpPr>
      <dsp:spPr>
        <a:xfrm>
          <a:off x="2933422" y="944104"/>
          <a:ext cx="1370873" cy="115300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4CC4A-464B-47E5-B360-1A69B10CA14F}">
      <dsp:nvSpPr>
        <dsp:cNvPr id="0" name=""/>
        <dsp:cNvSpPr/>
      </dsp:nvSpPr>
      <dsp:spPr>
        <a:xfrm>
          <a:off x="2422722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Tony </a:t>
          </a:r>
          <a:br>
            <a:rPr lang="en-US" sz="1100" kern="1200" dirty="0"/>
          </a:br>
          <a:r>
            <a:rPr lang="en-US" sz="1100" kern="1200" dirty="0"/>
            <a:t>Reggi</a:t>
          </a:r>
        </a:p>
      </dsp:txBody>
      <dsp:txXfrm>
        <a:off x="2422722" y="1428806"/>
        <a:ext cx="742964" cy="742964"/>
      </dsp:txXfrm>
    </dsp:sp>
    <dsp:sp modelId="{C9F9C7EC-F043-421A-92C5-4CCF5C10828C}">
      <dsp:nvSpPr>
        <dsp:cNvPr id="0" name=""/>
        <dsp:cNvSpPr/>
      </dsp:nvSpPr>
      <dsp:spPr>
        <a:xfrm>
          <a:off x="5055785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093" t="969" r="357" b="-899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6A1AC-0EF9-401A-9B68-AB1371D3A9D9}">
      <dsp:nvSpPr>
        <dsp:cNvPr id="0" name=""/>
        <dsp:cNvSpPr/>
      </dsp:nvSpPr>
      <dsp:spPr>
        <a:xfrm>
          <a:off x="4545086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Patti Coultas</a:t>
          </a:r>
        </a:p>
      </dsp:txBody>
      <dsp:txXfrm>
        <a:off x="4545086" y="1428806"/>
        <a:ext cx="742964" cy="742964"/>
      </dsp:txXfrm>
    </dsp:sp>
    <dsp:sp modelId="{379BCA74-A990-4CC6-A183-729A0A933E4C}">
      <dsp:nvSpPr>
        <dsp:cNvPr id="0" name=""/>
        <dsp:cNvSpPr/>
      </dsp:nvSpPr>
      <dsp:spPr>
        <a:xfrm>
          <a:off x="7178148" y="944104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4C8E-675E-4927-97C8-54CE5945645D}">
      <dsp:nvSpPr>
        <dsp:cNvPr id="0" name=""/>
        <dsp:cNvSpPr/>
      </dsp:nvSpPr>
      <dsp:spPr>
        <a:xfrm>
          <a:off x="6667449" y="1428806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Mary Olvera</a:t>
          </a:r>
        </a:p>
      </dsp:txBody>
      <dsp:txXfrm>
        <a:off x="6667449" y="1428806"/>
        <a:ext cx="742964" cy="742964"/>
      </dsp:txXfrm>
    </dsp:sp>
    <dsp:sp modelId="{4ED7A00D-896F-4B3E-A16C-4E2921E1D2CF}">
      <dsp:nvSpPr>
        <dsp:cNvPr id="0" name=""/>
        <dsp:cNvSpPr/>
      </dsp:nvSpPr>
      <dsp:spPr>
        <a:xfrm>
          <a:off x="811059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90472-CFE1-45D9-8B41-03DB67C42375}">
      <dsp:nvSpPr>
        <dsp:cNvPr id="0" name=""/>
        <dsp:cNvSpPr/>
      </dsp:nvSpPr>
      <dsp:spPr>
        <a:xfrm>
          <a:off x="30035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Anne Bacon</a:t>
          </a:r>
        </a:p>
      </dsp:txBody>
      <dsp:txXfrm>
        <a:off x="300359" y="2864149"/>
        <a:ext cx="742964" cy="742964"/>
      </dsp:txXfrm>
    </dsp:sp>
    <dsp:sp modelId="{3FD7EB4A-C111-46BB-8039-0ABFBA6C78C1}">
      <dsp:nvSpPr>
        <dsp:cNvPr id="0" name=""/>
        <dsp:cNvSpPr/>
      </dsp:nvSpPr>
      <dsp:spPr>
        <a:xfrm>
          <a:off x="2933422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302E6-80E5-4181-A048-C7EBD89F6895}">
      <dsp:nvSpPr>
        <dsp:cNvPr id="0" name=""/>
        <dsp:cNvSpPr/>
      </dsp:nvSpPr>
      <dsp:spPr>
        <a:xfrm>
          <a:off x="2422722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Darice McDougald</a:t>
          </a:r>
        </a:p>
      </dsp:txBody>
      <dsp:txXfrm>
        <a:off x="2422722" y="2864149"/>
        <a:ext cx="742964" cy="742964"/>
      </dsp:txXfrm>
    </dsp:sp>
    <dsp:sp modelId="{C3A1ABE0-CB0B-43C4-AA1B-F199821D4EB3}">
      <dsp:nvSpPr>
        <dsp:cNvPr id="0" name=""/>
        <dsp:cNvSpPr/>
      </dsp:nvSpPr>
      <dsp:spPr>
        <a:xfrm>
          <a:off x="5055785" y="2379447"/>
          <a:ext cx="1370873" cy="1153002"/>
        </a:xfrm>
        <a:prstGeom prst="rect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96" t="-11096" r="7624" b="-2072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0DE8-2D7D-4DAE-9A72-0A62683C55B0}">
      <dsp:nvSpPr>
        <dsp:cNvPr id="0" name=""/>
        <dsp:cNvSpPr/>
      </dsp:nvSpPr>
      <dsp:spPr>
        <a:xfrm>
          <a:off x="4545086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Lane Freeman</a:t>
          </a:r>
        </a:p>
      </dsp:txBody>
      <dsp:txXfrm>
        <a:off x="4545086" y="2864149"/>
        <a:ext cx="742964" cy="742964"/>
      </dsp:txXfrm>
    </dsp:sp>
    <dsp:sp modelId="{6C64E82C-E915-401A-BD59-9F240ACB3F99}">
      <dsp:nvSpPr>
        <dsp:cNvPr id="0" name=""/>
        <dsp:cNvSpPr/>
      </dsp:nvSpPr>
      <dsp:spPr>
        <a:xfrm>
          <a:off x="7178148" y="2379447"/>
          <a:ext cx="1370873" cy="115300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7AF9-91DB-4D9F-AEB8-3F722D5CFCA5}">
      <dsp:nvSpPr>
        <dsp:cNvPr id="0" name=""/>
        <dsp:cNvSpPr/>
      </dsp:nvSpPr>
      <dsp:spPr>
        <a:xfrm>
          <a:off x="6667449" y="2864149"/>
          <a:ext cx="742964" cy="74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Aaron Mabe</a:t>
          </a:r>
        </a:p>
      </dsp:txBody>
      <dsp:txXfrm>
        <a:off x="6667449" y="2864149"/>
        <a:ext cx="742964" cy="74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eastonj@durhamtech.ed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beveridge@waynecc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mhoneycutt@waynecc.ed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287338"/>
            <a:ext cx="1839912" cy="10350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191" y="1379095"/>
            <a:ext cx="8285922" cy="551638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Good morning. Welcome to our monthly career pathways webinar. </a:t>
            </a:r>
          </a:p>
          <a:p>
            <a:endParaRPr lang="en-US" sz="1400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talk about these opportunities.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In the notes section of the PowerPoint, you will find any reference from where the information was found, as well as the contact information for the speaker.</a:t>
            </a:r>
          </a:p>
          <a:p>
            <a:endParaRPr lang="en-US" sz="1400" dirty="0"/>
          </a:p>
          <a:p>
            <a:r>
              <a:rPr lang="en-US" sz="1400" dirty="0"/>
              <a:t>Get the PowerPoint on our NCPerkins.org website on our Presentations and Webinars page.  </a:t>
            </a:r>
          </a:p>
          <a:p>
            <a:r>
              <a:rPr lang="en-US" sz="1400" dirty="0"/>
              <a:t>The direct address is on the screen, just scroll down to today’s date. 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https://www.ncperkins.org/video/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13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  <a:p>
            <a:r>
              <a:rPr lang="en-US" dirty="0"/>
              <a:t>https://nccareers.org/occupation-profile/151132/1284 </a:t>
            </a:r>
          </a:p>
          <a:p>
            <a:r>
              <a:rPr lang="en-US" dirty="0"/>
              <a:t>https://www.nccommunitycolleges.edu/analytics/dashboards/curriculum-program-enrollments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Dr. Robert (Bob) </a:t>
            </a:r>
            <a:r>
              <a:rPr lang="en-US" err="1">
                <a:cs typeface="Calibri"/>
              </a:rPr>
              <a:t>Witchger</a:t>
            </a:r>
          </a:p>
          <a:p>
            <a:r>
              <a:rPr lang="en-US">
                <a:cs typeface="Calibri"/>
              </a:rPr>
              <a:t>NCCCS, CTE Director</a:t>
            </a:r>
          </a:p>
          <a:p>
            <a:r>
              <a:rPr lang="en-US">
                <a:cs typeface="Calibri"/>
              </a:rPr>
              <a:t>919-807-7126</a:t>
            </a:r>
          </a:p>
          <a:p>
            <a:r>
              <a:rPr lang="en-US">
                <a:cs typeface="Calibri"/>
              </a:rPr>
              <a:t>witchgerb</a:t>
            </a:r>
            <a:r>
              <a:rPr lang="en-US"/>
              <a:t>@nccommunitycolleges.edu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Tony Reggi</a:t>
            </a:r>
          </a:p>
          <a:p>
            <a:r>
              <a:rPr lang="en-US" dirty="0">
                <a:cs typeface="Calibri"/>
              </a:rPr>
              <a:t>919-807-7131</a:t>
            </a:r>
          </a:p>
          <a:p>
            <a:r>
              <a:rPr lang="en-US" dirty="0">
                <a:cs typeface="Calibri"/>
              </a:rPr>
              <a:t>reggia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Hilmi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 </a:t>
            </a:r>
            <a:r>
              <a:rPr lang="en-US" sz="16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Lahoud</a:t>
            </a: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Ph.D.</a:t>
            </a:r>
            <a:b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 Program Administrator, Business and Information Technology Programs</a:t>
            </a:r>
          </a:p>
          <a:p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and Student Services</a:t>
            </a:r>
            <a:b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 919-807-7116</a:t>
            </a:r>
            <a:br>
              <a:rPr lang="en-US" sz="16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/>
              <a:t>lahoudh@nccommunitycolleges.edu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Leaston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Assistant Dean, Business, Entrepreneurship &amp;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Information Technologies -BE/IT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Durham Technical Community College</a:t>
            </a:r>
            <a:br>
              <a:rPr lang="en-US" sz="1800" dirty="0">
                <a:solidFill>
                  <a:srgbClr val="201F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Email: </a:t>
            </a:r>
            <a:r>
              <a:rPr lang="en-US" sz="1800" u="sng" dirty="0">
                <a:solidFill>
                  <a:srgbClr val="201F1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Leastonj@durhamtech.edu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Phone: 919 536-7200 ext. 4314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 Murphy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919-536-7200 x8157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murphyt@durhamtech.edu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6B6D6E"/>
                </a:solidFill>
                <a:effectLst/>
                <a:latin typeface="Montserrat-Web"/>
              </a:rPr>
              <a:t>Connor Beveridge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AI Instructor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Information Systems Technology</a:t>
            </a:r>
          </a:p>
          <a:p>
            <a:pPr algn="l"/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(919) 739-6890</a:t>
            </a:r>
          </a:p>
          <a:p>
            <a:pPr algn="l"/>
            <a:r>
              <a:rPr lang="en-US" b="0" i="0" u="none" strike="noStrike" dirty="0">
                <a:solidFill>
                  <a:srgbClr val="00539F"/>
                </a:solidFill>
                <a:effectLst/>
                <a:latin typeface="Montserrat-Web"/>
                <a:hlinkClick r:id="rId3"/>
              </a:rPr>
              <a:t>crbeveridge@waynecc.edu</a:t>
            </a:r>
            <a:r>
              <a:rPr lang="en-US" b="0" i="0" u="none" strike="noStrike" dirty="0">
                <a:solidFill>
                  <a:srgbClr val="00539F"/>
                </a:solidFill>
                <a:effectLst/>
                <a:latin typeface="Montserrat-Web"/>
              </a:rPr>
              <a:t> </a:t>
            </a:r>
            <a:endParaRPr lang="en-US" b="0" i="0" dirty="0">
              <a:solidFill>
                <a:srgbClr val="6B6D6E"/>
              </a:solidFill>
              <a:effectLst/>
              <a:latin typeface="Montserrat-Web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6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862013"/>
            <a:ext cx="4138612" cy="232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 err="1">
                <a:solidFill>
                  <a:srgbClr val="6B6D6E"/>
                </a:solidFill>
                <a:effectLst/>
                <a:latin typeface="Montserrat-Web"/>
              </a:rPr>
              <a:t>Jenneth</a:t>
            </a:r>
            <a:r>
              <a:rPr lang="en-US" b="1" i="0" dirty="0">
                <a:solidFill>
                  <a:srgbClr val="6B6D6E"/>
                </a:solidFill>
                <a:effectLst/>
                <a:latin typeface="Montserrat-Web"/>
              </a:rPr>
              <a:t> Honeycutt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Software Development Instructor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Information Systems Technology</a:t>
            </a:r>
          </a:p>
          <a:p>
            <a:pPr algn="l"/>
            <a:r>
              <a:rPr lang="en-US" b="0" i="0" dirty="0">
                <a:solidFill>
                  <a:srgbClr val="6B6D6E"/>
                </a:solidFill>
                <a:effectLst/>
                <a:latin typeface="Montserrat-Web"/>
              </a:rPr>
              <a:t>(919) 739-6888</a:t>
            </a:r>
          </a:p>
          <a:p>
            <a:pPr algn="l"/>
            <a:r>
              <a:rPr lang="en-US" b="0" i="0" u="none" strike="noStrike" dirty="0">
                <a:solidFill>
                  <a:srgbClr val="00539F"/>
                </a:solidFill>
                <a:effectLst/>
                <a:latin typeface="Montserrat-Web"/>
                <a:hlinkClick r:id="rId3"/>
              </a:rPr>
              <a:t>jmhoneycutt@waynecc.edu</a:t>
            </a:r>
            <a:endParaRPr lang="en-US" b="0" i="0" dirty="0">
              <a:solidFill>
                <a:srgbClr val="6B6D6E"/>
              </a:solidFill>
              <a:effectLst/>
              <a:latin typeface="Montserrat-Web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7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136733"/>
            <a:ext cx="7829207" cy="994172"/>
          </a:xfrm>
        </p:spPr>
        <p:txBody>
          <a:bodyPr>
            <a:normAutofit/>
          </a:bodyPr>
          <a:lstStyle/>
          <a:p>
            <a:r>
              <a:rPr lang="en-US" dirty="0"/>
              <a:t>Careers in Programming</a:t>
            </a:r>
            <a:br>
              <a:rPr lang="en-US" dirty="0"/>
            </a:br>
            <a:r>
              <a:rPr lang="en-US" dirty="0"/>
              <a:t>November 16, 2022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/>
              <a:t>www.ncperkins.org/presentations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860718-C37A-C07A-3B42-C5B689F3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9579F-CE84-5FFC-A1A7-BC8FF4FD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48" y="1274851"/>
            <a:ext cx="6562903" cy="3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Steve Hayman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Apple Consulting Engineer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495749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Apple, Inc.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E0DE3-DC98-06AD-6B61-C13F9B81D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26" y="0"/>
            <a:ext cx="2445174" cy="30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649214-0FE3-0C9F-5135-7897F49BA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5" y="1824883"/>
            <a:ext cx="4852855" cy="15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6F6FA-5D56-475E-83B2-B01B02D3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Programming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E2861-20FA-4B95-0D0F-0E5247C02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345" y="3022022"/>
            <a:ext cx="1476375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FF958-4E34-B955-77ED-78856EA6C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996" y="1459922"/>
            <a:ext cx="248234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7A4B7-2454-6747-917B-97694A75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Technology (A25590)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836A27-2441-4593-9B72-CA4472F2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59" y="1301464"/>
            <a:ext cx="7472068" cy="360098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Possible tracks or emphasis (concentration) in: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Computer Programming and Development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Game and Simulation Programming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Mobile Applications Developer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Software and Web Development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Systems (cyber) Security</a:t>
            </a:r>
          </a:p>
          <a:p>
            <a:pPr marL="914400" indent="-46196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Web Administration and Design</a:t>
            </a:r>
          </a:p>
        </p:txBody>
      </p:sp>
    </p:spTree>
    <p:extLst>
      <p:ext uri="{BB962C8B-B14F-4D97-AF65-F5344CB8AC3E}">
        <p14:creationId xmlns:p14="http://schemas.microsoft.com/office/powerpoint/2010/main" val="39096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B712A-B23D-46E2-A5A9-C7D47597F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89" y="3471320"/>
            <a:ext cx="4377705" cy="1606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03E-48F7-6F48-9574-571E50D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461654"/>
            <a:ext cx="8219259" cy="368184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December 14		Heavy Equipment and Tractor Trailer Truck Drivers 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January 18		Teacher Preparation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15		Machine Programming (CNC)   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15			Occupational Therapy Assistants 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 19			Food Industry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17			Entrepreneurship </a:t>
            </a:r>
          </a:p>
          <a:p>
            <a:pPr marL="401638" indent="-292100" defTabSz="366713">
              <a:spcBef>
                <a:spcPts val="0"/>
              </a:spcBef>
              <a:spcAft>
                <a:spcPts val="600"/>
              </a:spcAft>
            </a:pP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June 21		</a:t>
            </a:r>
            <a:r>
              <a:rPr lang="en-US" sz="4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Nonprofit </a:t>
            </a: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Leadership</a:t>
            </a:r>
            <a:b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	and Management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/>
              <a:t>Register for all webinars at www.ncperkins.org/presentations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3D9B-AA24-1841-B4BE-F88B901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Webinars</a:t>
            </a:r>
          </a:p>
        </p:txBody>
      </p:sp>
    </p:spTree>
    <p:extLst>
      <p:ext uri="{BB962C8B-B14F-4D97-AF65-F5344CB8AC3E}">
        <p14:creationId xmlns:p14="http://schemas.microsoft.com/office/powerpoint/2010/main" val="2056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FA8E6-6262-FC27-0DF0-86BEBA0C82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5291" y="768928"/>
          <a:ext cx="8849382" cy="455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EEB788-4F3E-E06A-51A5-46BAEA55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&amp; Technical Education Team</a:t>
            </a:r>
          </a:p>
        </p:txBody>
      </p:sp>
    </p:spTree>
    <p:extLst>
      <p:ext uri="{BB962C8B-B14F-4D97-AF65-F5344CB8AC3E}">
        <p14:creationId xmlns:p14="http://schemas.microsoft.com/office/powerpoint/2010/main" val="24756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Bob </a:t>
            </a:r>
            <a:r>
              <a:rPr lang="en-US" err="1"/>
              <a:t>Witchger</a:t>
            </a:r>
            <a:endParaRPr lang="en-US" err="1">
              <a:ln w="0">
                <a:solidFill>
                  <a:srgbClr val="5B9BD5"/>
                </a:solidFill>
              </a:ln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2910751"/>
            <a:ext cx="5978225" cy="8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Director, Team Perkins</a:t>
            </a:r>
            <a:br>
              <a:rPr lang="en-US" dirty="0"/>
            </a:br>
            <a:r>
              <a:rPr lang="en-US" dirty="0">
                <a:latin typeface="HelvLight"/>
              </a:rPr>
              <a:t> </a:t>
            </a:r>
            <a:endParaRPr lang="en-US" dirty="0"/>
          </a:p>
        </p:txBody>
      </p:sp>
      <p:pic>
        <p:nvPicPr>
          <p:cNvPr id="5" name="Picture 4" descr="Photo of Dr. Bob Witchger">
            <a:extLst>
              <a:ext uri="{FF2B5EF4-FFF2-40B4-BE49-F238E27FC236}">
                <a16:creationId xmlns:a16="http://schemas.microsoft.com/office/drawing/2014/main" id="{E1FF3906-7556-4BE9-95C0-5674676D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57" y="-1525"/>
            <a:ext cx="2452653" cy="2826524"/>
          </a:xfrm>
          <a:prstGeom prst="rect">
            <a:avLst/>
          </a:prstGeom>
        </p:spPr>
      </p:pic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C41D9A4F-BE92-4721-8568-B143088B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1" y="3774975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Tony Reggi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Associate Director, </a:t>
            </a:r>
            <a:br>
              <a:rPr lang="en-US" dirty="0">
                <a:latin typeface="HelvLight"/>
              </a:rPr>
            </a:br>
            <a:endParaRPr lang="en-US" dirty="0"/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F654296C-F1A8-4B7C-A3C6-D0694534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26901"/>
            <a:ext cx="3355245" cy="1276505"/>
          </a:xfrm>
          <a:prstGeom prst="rect">
            <a:avLst/>
          </a:prstGeom>
        </p:spPr>
      </p:pic>
      <p:pic>
        <p:nvPicPr>
          <p:cNvPr id="8" name="Picture 7" descr="Tony Reggi Photo">
            <a:extLst>
              <a:ext uri="{FF2B5EF4-FFF2-40B4-BE49-F238E27FC236}">
                <a16:creationId xmlns:a16="http://schemas.microsoft.com/office/drawing/2014/main" id="{B0B0C95B-83E7-44B4-A451-BEEC7905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r="5840" b="1187"/>
          <a:stretch/>
        </p:blipFill>
        <p:spPr>
          <a:xfrm>
            <a:off x="6543338" y="0"/>
            <a:ext cx="2600661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Hilmi</a:t>
            </a:r>
            <a:r>
              <a:rPr lang="en-US" dirty="0"/>
              <a:t> </a:t>
            </a:r>
            <a:r>
              <a:rPr lang="en-US" dirty="0" err="1"/>
              <a:t>Lahoud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520225"/>
            <a:ext cx="7338350" cy="1241822"/>
          </a:xfrm>
        </p:spPr>
        <p:txBody>
          <a:bodyPr>
            <a:noAutofit/>
          </a:bodyPr>
          <a:lstStyle/>
          <a:p>
            <a:r>
              <a:rPr lang="en-US" dirty="0"/>
              <a:t>Senior Program Administrator – Business and Information Technology Programs</a:t>
            </a:r>
          </a:p>
        </p:txBody>
      </p:sp>
      <p:pic>
        <p:nvPicPr>
          <p:cNvPr id="1026" name="Picture 2" descr="https://media-exp1.licdn.com/dms/image/C4D03AQGfrOJXovs9Pw/profile-displayphoto-shrink_200_200/0/1516481415743?e=1616025600&amp;v=beta&amp;t=2a9ESBamBLBDjl2PB4Ndbd4Ey5B0o71d3Ohotkwl_8Y">
            <a:extLst>
              <a:ext uri="{FF2B5EF4-FFF2-40B4-BE49-F238E27FC236}">
                <a16:creationId xmlns:a16="http://schemas.microsoft.com/office/drawing/2014/main" id="{01AB333B-2CF8-9747-B1B2-E3717430B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0731" y="0"/>
            <a:ext cx="2616200" cy="252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2B11866B-CBF2-4D8B-803B-0AD239F049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Al </a:t>
            </a:r>
            <a:r>
              <a:rPr lang="en-US" dirty="0" err="1"/>
              <a:t>Leaston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Assistant Dean, Business, Entrepreneurship &amp; Information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Durham Technical </a:t>
            </a:r>
          </a:p>
          <a:p>
            <a:r>
              <a:rPr lang="en-US" sz="2800" b="1" dirty="0"/>
              <a:t>Community College</a:t>
            </a:r>
          </a:p>
        </p:txBody>
      </p:sp>
      <p:pic>
        <p:nvPicPr>
          <p:cNvPr id="7" name="Picture 6" descr="A picture containing person, person, necktie, sky&#10;&#10;Description automatically generated">
            <a:extLst>
              <a:ext uri="{FF2B5EF4-FFF2-40B4-BE49-F238E27FC236}">
                <a16:creationId xmlns:a16="http://schemas.microsoft.com/office/drawing/2014/main" id="{114FC05C-F3B9-2C6C-8D39-41F3CF917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0"/>
            <a:ext cx="2791064" cy="2990227"/>
          </a:xfrm>
          <a:prstGeom prst="rect">
            <a:avLst/>
          </a:prstGeom>
        </p:spPr>
      </p:pic>
      <p:pic>
        <p:nvPicPr>
          <p:cNvPr id="1026" name="Picture 2" descr="Durham Technical Community College">
            <a:extLst>
              <a:ext uri="{FF2B5EF4-FFF2-40B4-BE49-F238E27FC236}">
                <a16:creationId xmlns:a16="http://schemas.microsoft.com/office/drawing/2014/main" id="{F1798EEA-CFD2-C8CF-1F03-6F8F0719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129"/>
            <a:ext cx="6204778" cy="11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Tom Murphy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Program Director </a:t>
            </a:r>
          </a:p>
          <a:p>
            <a:r>
              <a:rPr lang="en-US" dirty="0"/>
              <a:t>IT 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Durham Technical </a:t>
            </a:r>
          </a:p>
          <a:p>
            <a:r>
              <a:rPr lang="en-US" sz="2800" b="1" dirty="0"/>
              <a:t>Community College</a:t>
            </a:r>
          </a:p>
        </p:txBody>
      </p:sp>
      <p:pic>
        <p:nvPicPr>
          <p:cNvPr id="1026" name="Picture 2" descr="Durham Technical Community College">
            <a:extLst>
              <a:ext uri="{FF2B5EF4-FFF2-40B4-BE49-F238E27FC236}">
                <a16:creationId xmlns:a16="http://schemas.microsoft.com/office/drawing/2014/main" id="{F1798EEA-CFD2-C8CF-1F03-6F8F0719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129"/>
            <a:ext cx="6204778" cy="113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5645E6A-348F-6562-4963-5B71A1BC4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b="33990"/>
          <a:stretch/>
        </p:blipFill>
        <p:spPr>
          <a:xfrm>
            <a:off x="5868113" y="0"/>
            <a:ext cx="3275887" cy="29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Connor Beveridge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Artificial Intelligence(AI)/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Programing Instructor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Wayne Community College</a:t>
            </a:r>
          </a:p>
          <a:p>
            <a:endParaRPr lang="en-US" sz="2800" dirty="0"/>
          </a:p>
        </p:txBody>
      </p:sp>
      <p:pic>
        <p:nvPicPr>
          <p:cNvPr id="2050" name="Picture 2" descr="Wayne Community College">
            <a:extLst>
              <a:ext uri="{FF2B5EF4-FFF2-40B4-BE49-F238E27FC236}">
                <a16:creationId xmlns:a16="http://schemas.microsoft.com/office/drawing/2014/main" id="{4087BE9F-FF70-A4B8-5166-13BE3B59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533"/>
            <a:ext cx="2702541" cy="23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C3623-7E9E-CC57-9940-1378AD2824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4638" b="20541"/>
          <a:stretch/>
        </p:blipFill>
        <p:spPr>
          <a:xfrm>
            <a:off x="6441458" y="0"/>
            <a:ext cx="2702542" cy="33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 err="1"/>
              <a:t>Jenneth</a:t>
            </a:r>
            <a:r>
              <a:rPr lang="en-US" dirty="0"/>
              <a:t> Honeycutt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Software Development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Instructor 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Wayne Community College</a:t>
            </a:r>
          </a:p>
          <a:p>
            <a:endParaRPr lang="en-US" sz="2800" dirty="0"/>
          </a:p>
        </p:txBody>
      </p:sp>
      <p:pic>
        <p:nvPicPr>
          <p:cNvPr id="2050" name="Picture 2" descr="Wayne Community College">
            <a:extLst>
              <a:ext uri="{FF2B5EF4-FFF2-40B4-BE49-F238E27FC236}">
                <a16:creationId xmlns:a16="http://schemas.microsoft.com/office/drawing/2014/main" id="{4087BE9F-FF70-A4B8-5166-13BE3B59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533"/>
            <a:ext cx="2702541" cy="235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3C3B1-2594-374E-7735-F2685312E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5411" r="9058"/>
          <a:stretch/>
        </p:blipFill>
        <p:spPr>
          <a:xfrm>
            <a:off x="6230428" y="0"/>
            <a:ext cx="2913571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10" ma:contentTypeDescription="Create a new document." ma:contentTypeScope="" ma:versionID="84c3787dcf701f9d2dc9ad7235c80628">
  <xsd:schema xmlns:xsd="http://www.w3.org/2001/XMLSchema" xmlns:xs="http://www.w3.org/2001/XMLSchema" xmlns:p="http://schemas.microsoft.com/office/2006/metadata/properties" xmlns:ns2="c2944ea2-f59e-4d9b-9e07-2e8200370d35" xmlns:ns3="a3648569-d889-4cab-8fb7-f97de583ec0f" targetNamespace="http://schemas.microsoft.com/office/2006/metadata/properties" ma:root="true" ma:fieldsID="c253f0aa6c420d40b1d0c013390761df" ns2:_="" ns3:_="">
    <xsd:import namespace="c2944ea2-f59e-4d9b-9e07-2e8200370d35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c2944ea2-f59e-4d9b-9e07-2e8200370d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E09C66-5DA8-4998-8006-428E1DDE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9E33A-A7F5-49EF-8AC5-B95FC02AE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D5D640-4E55-4B73-8FDF-A8486CD34A22}">
  <ds:schemaRefs>
    <ds:schemaRef ds:uri="http://purl.org/dc/terms/"/>
    <ds:schemaRef ds:uri="http://purl.org/dc/dcmitype/"/>
    <ds:schemaRef ds:uri="c2944ea2-f59e-4d9b-9e07-2e8200370d3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3648569-d889-4cab-8fb7-f97de583ec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2025</TotalTime>
  <Words>592</Words>
  <Application>Microsoft Office PowerPoint</Application>
  <PresentationFormat>On-screen Show (16:9)</PresentationFormat>
  <Paragraphs>117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HelvLight</vt:lpstr>
      <vt:lpstr>Montserrat-Web</vt:lpstr>
      <vt:lpstr>Times New Roman</vt:lpstr>
      <vt:lpstr>Office Theme</vt:lpstr>
      <vt:lpstr>Office Theme</vt:lpstr>
      <vt:lpstr>Careers in Programming November 16, 2022</vt:lpstr>
      <vt:lpstr>Career &amp; Technical Education Team</vt:lpstr>
      <vt:lpstr>Dr. Bob Witchger</vt:lpstr>
      <vt:lpstr>Dr. Tony Reggi</vt:lpstr>
      <vt:lpstr>Dr. Hilmi Lahoud</vt:lpstr>
      <vt:lpstr>Al Leaston</vt:lpstr>
      <vt:lpstr>Tom Murphy</vt:lpstr>
      <vt:lpstr>Connor Beveridge</vt:lpstr>
      <vt:lpstr>Jenneth Honeycutt</vt:lpstr>
      <vt:lpstr>Python Programming</vt:lpstr>
      <vt:lpstr>Steve Hayman</vt:lpstr>
      <vt:lpstr>Software Programming</vt:lpstr>
      <vt:lpstr>Information Technology (A25590)</vt:lpstr>
      <vt:lpstr>Raising the Awareness of Career Pathways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Patti Coultas</cp:lastModifiedBy>
  <cp:revision>91</cp:revision>
  <cp:lastPrinted>2022-11-16T13:16:20Z</cp:lastPrinted>
  <dcterms:created xsi:type="dcterms:W3CDTF">2017-04-24T19:18:55Z</dcterms:created>
  <dcterms:modified xsi:type="dcterms:W3CDTF">2022-11-16T15:30:22Z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</Properties>
</file>