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MCdowell</a:t>
            </a:r>
            <a:r>
              <a:rPr lang="en-US" dirty="0" smtClean="0"/>
              <a:t> technical </a:t>
            </a:r>
            <a:r>
              <a:rPr lang="en-US" smtClean="0"/>
              <a:t>community college‘s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PERKINS </a:t>
            </a:r>
            <a:r>
              <a:rPr lang="en-US" dirty="0" smtClean="0"/>
              <a:t>YEAR END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2021-22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4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9"/>
    </mc:Choice>
    <mc:Fallback>
      <p:transition spd="slow" advTm="7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back:  CLNA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2560320" y="2965334"/>
            <a:ext cx="7015942" cy="2717800"/>
          </a:xfrm>
        </p:spPr>
        <p:txBody>
          <a:bodyPr/>
          <a:lstStyle/>
          <a:p>
            <a:r>
              <a:rPr lang="en-US" dirty="0"/>
              <a:t>Forced a deeper assessment and evaluation of current </a:t>
            </a:r>
            <a:r>
              <a:rPr lang="en-US" dirty="0" smtClean="0"/>
              <a:t>practices</a:t>
            </a:r>
          </a:p>
          <a:p>
            <a:r>
              <a:rPr lang="en-US" dirty="0"/>
              <a:t>Directed us to focus on most important </a:t>
            </a:r>
            <a:r>
              <a:rPr lang="en-US" dirty="0" smtClean="0"/>
              <a:t>priorities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1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55"/>
    </mc:Choice>
    <mc:Fallback>
      <p:transition spd="slow" advTm="18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development and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Initiated Onboarding Success Coaches</a:t>
            </a:r>
          </a:p>
          <a:p>
            <a:r>
              <a:rPr lang="en-US" dirty="0" smtClean="0"/>
              <a:t>Held two Job Fairs</a:t>
            </a:r>
            <a:endParaRPr lang="en-US" dirty="0" smtClean="0"/>
          </a:p>
          <a:p>
            <a:r>
              <a:rPr lang="en-US" dirty="0" smtClean="0"/>
              <a:t>QEP focus is </a:t>
            </a:r>
            <a:r>
              <a:rPr lang="en-US" b="1" dirty="0" smtClean="0"/>
              <a:t>R</a:t>
            </a:r>
            <a:r>
              <a:rPr lang="en-US" dirty="0" smtClean="0"/>
              <a:t>egistration</a:t>
            </a:r>
            <a:r>
              <a:rPr lang="en-US" b="1" dirty="0" smtClean="0"/>
              <a:t>, O</a:t>
            </a:r>
            <a:r>
              <a:rPr lang="en-US" dirty="0" smtClean="0"/>
              <a:t>rientation, </a:t>
            </a:r>
            <a:r>
              <a:rPr lang="en-US" b="1" dirty="0" smtClean="0"/>
              <a:t>A</a:t>
            </a:r>
            <a:r>
              <a:rPr lang="en-US" dirty="0" smtClean="0"/>
              <a:t>dvising, </a:t>
            </a:r>
            <a:r>
              <a:rPr lang="en-US" b="1" dirty="0" smtClean="0"/>
              <a:t>R</a:t>
            </a:r>
            <a:r>
              <a:rPr lang="en-US" dirty="0" smtClean="0"/>
              <a:t>etention, </a:t>
            </a:r>
            <a:r>
              <a:rPr lang="en-US" b="1" dirty="0" smtClean="0"/>
              <a:t>R</a:t>
            </a:r>
            <a:r>
              <a:rPr lang="en-US" dirty="0" smtClean="0"/>
              <a:t>eferral – Hear our </a:t>
            </a:r>
            <a:r>
              <a:rPr lang="en-US" b="1" dirty="0" smtClean="0"/>
              <a:t>ROARR!</a:t>
            </a:r>
            <a:endParaRPr lang="en-US" dirty="0" smtClean="0"/>
          </a:p>
          <a:p>
            <a:pPr lvl="1"/>
            <a:r>
              <a:rPr lang="en-US" dirty="0" smtClean="0"/>
              <a:t>New student orientation is required</a:t>
            </a:r>
          </a:p>
          <a:p>
            <a:pPr lvl="1"/>
            <a:r>
              <a:rPr lang="en-US" dirty="0" smtClean="0"/>
              <a:t>Onboarding success coach is assigned</a:t>
            </a:r>
          </a:p>
          <a:p>
            <a:pPr lvl="1"/>
            <a:r>
              <a:rPr lang="en-US" dirty="0" smtClean="0"/>
              <a:t>Implemented AVISO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844"/>
    </mc:Choice>
    <mc:Fallback>
      <p:transition spd="slow" advTm="87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26128"/>
          </a:xfrm>
        </p:spPr>
        <p:txBody>
          <a:bodyPr>
            <a:normAutofit/>
          </a:bodyPr>
          <a:lstStyle/>
          <a:p>
            <a:r>
              <a:rPr lang="en-US" dirty="0" smtClean="0"/>
              <a:t>Racial Equity of Adult Credentials in Higher Ed (REACH)</a:t>
            </a:r>
            <a:endParaRPr lang="en-US" dirty="0" smtClean="0"/>
          </a:p>
          <a:p>
            <a:pPr lvl="1"/>
            <a:r>
              <a:rPr lang="en-US" dirty="0" smtClean="0"/>
              <a:t>Identified four pathways</a:t>
            </a:r>
            <a:endParaRPr lang="en-US" dirty="0"/>
          </a:p>
          <a:p>
            <a:r>
              <a:rPr lang="en-US" dirty="0" smtClean="0"/>
              <a:t>Received a WORC grant to hire Work-Based Learning Coordinator</a:t>
            </a:r>
          </a:p>
          <a:p>
            <a:pPr lvl="1"/>
            <a:r>
              <a:rPr lang="en-US" dirty="0" smtClean="0"/>
              <a:t>Group effort between MTCC, Isothermal CC, and Centro </a:t>
            </a:r>
            <a:r>
              <a:rPr lang="en-US" dirty="0" err="1" smtClean="0"/>
              <a:t>Unido</a:t>
            </a:r>
            <a:r>
              <a:rPr lang="en-US" dirty="0" smtClean="0"/>
              <a:t> Latino Americano (CULA)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7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99"/>
    </mc:Choice>
    <mc:Fallback>
      <p:transition spd="slow" advTm="82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Carolina Board of Nursing Education Summit</a:t>
            </a:r>
          </a:p>
          <a:p>
            <a:r>
              <a:rPr lang="en-US" dirty="0" smtClean="0"/>
              <a:t>AVISO training</a:t>
            </a:r>
          </a:p>
          <a:p>
            <a:r>
              <a:rPr lang="en-US" dirty="0" smtClean="0"/>
              <a:t>American Association of Community College’s Conference</a:t>
            </a:r>
          </a:p>
          <a:p>
            <a:r>
              <a:rPr lang="en-US" dirty="0" smtClean="0"/>
              <a:t>Immersive Learning Workshop</a:t>
            </a:r>
            <a:endParaRPr lang="en-US" dirty="0"/>
          </a:p>
          <a:p>
            <a:r>
              <a:rPr lang="en-US" dirty="0" smtClean="0"/>
              <a:t>Cyber Crime faculty member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40"/>
    </mc:Choice>
    <mc:Fallback>
      <p:transition spd="slow" advTm="42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making the difference - Budget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Cyber Crime Technology faculty salary</a:t>
            </a:r>
          </a:p>
          <a:p>
            <a:r>
              <a:rPr lang="en-US" dirty="0" smtClean="0"/>
              <a:t>Funding for Cyber Crime faculty member professional development</a:t>
            </a:r>
          </a:p>
          <a:p>
            <a:r>
              <a:rPr lang="en-US" dirty="0" smtClean="0"/>
              <a:t>Funding for Cyber Crime equipment used in lab</a:t>
            </a:r>
          </a:p>
          <a:p>
            <a:pPr lvl="1"/>
            <a:r>
              <a:rPr lang="en-US" dirty="0" smtClean="0"/>
              <a:t>Portable VPER Kit, Routers, Cabling tools, Continuity Tester, etc.</a:t>
            </a:r>
          </a:p>
          <a:p>
            <a:r>
              <a:rPr lang="en-US" dirty="0" smtClean="0"/>
              <a:t>Funding for Cosmetology equipment</a:t>
            </a:r>
          </a:p>
          <a:p>
            <a:pPr lvl="1"/>
            <a:r>
              <a:rPr lang="en-US" dirty="0" smtClean="0"/>
              <a:t>Facial Machines, Orbital Processor (hair color), Skin Model,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8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38"/>
    </mc:Choice>
    <mc:Fallback>
      <p:transition spd="slow" advTm="31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CLNA for 2022-23 Academic Year </a:t>
            </a:r>
          </a:p>
          <a:p>
            <a:pPr lvl="1"/>
            <a:r>
              <a:rPr lang="en-US" dirty="0" smtClean="0"/>
              <a:t>New Associate Degree Nursing program</a:t>
            </a:r>
          </a:p>
          <a:p>
            <a:pPr lvl="2"/>
            <a:r>
              <a:rPr lang="en-US" dirty="0" smtClean="0"/>
              <a:t>Foothills Nursing Consortium Dissolved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0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66"/>
    </mc:Choice>
    <mc:Fallback>
      <p:transition spd="slow" advTm="33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5FE4A5BFF8E94EAB7A39F52ECFD615" ma:contentTypeVersion="16" ma:contentTypeDescription="Create a new document." ma:contentTypeScope="" ma:versionID="0de6fd4c939f0ed40307ba5c469d0043">
  <xsd:schema xmlns:xsd="http://www.w3.org/2001/XMLSchema" xmlns:xs="http://www.w3.org/2001/XMLSchema" xmlns:p="http://schemas.microsoft.com/office/2006/metadata/properties" xmlns:ns2="a303338d-1577-474a-a80e-79e0bcd4a9f6" xmlns:ns3="a3648569-d889-4cab-8fb7-f97de583ec0f" targetNamespace="http://schemas.microsoft.com/office/2006/metadata/properties" ma:root="true" ma:fieldsID="2be24abf34bf36724bfeae66ef519373" ns2:_="" ns3:_="">
    <xsd:import namespace="a303338d-1577-474a-a80e-79e0bcd4a9f6"/>
    <xsd:import namespace="a3648569-d889-4cab-8fb7-f97de583e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3338d-1577-474a-a80e-79e0bcd4a9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410e6b-3f3a-46d5-b089-fcc12dc48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48569-d889-4cab-8fb7-f97de583ec0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23b4f3-e477-4c24-8cf9-751aee7eab28}" ma:internalName="TaxCatchAll" ma:showField="CatchAllData" ma:web="a3648569-d889-4cab-8fb7-f97de583e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03338d-1577-474a-a80e-79e0bcd4a9f6">
      <Terms xmlns="http://schemas.microsoft.com/office/infopath/2007/PartnerControls"/>
    </lcf76f155ced4ddcb4097134ff3c332f>
    <TaxCatchAll xmlns="a3648569-d889-4cab-8fb7-f97de583ec0f" xsi:nil="true"/>
  </documentManagement>
</p:properties>
</file>

<file path=customXml/itemProps1.xml><?xml version="1.0" encoding="utf-8"?>
<ds:datastoreItem xmlns:ds="http://schemas.openxmlformats.org/officeDocument/2006/customXml" ds:itemID="{51F653A4-6D47-4370-A34E-6F28A470EF78}"/>
</file>

<file path=customXml/itemProps2.xml><?xml version="1.0" encoding="utf-8"?>
<ds:datastoreItem xmlns:ds="http://schemas.openxmlformats.org/officeDocument/2006/customXml" ds:itemID="{5AF4F28B-20A6-452D-88B2-42FBDF16C261}"/>
</file>

<file path=customXml/itemProps3.xml><?xml version="1.0" encoding="utf-8"?>
<ds:datastoreItem xmlns:ds="http://schemas.openxmlformats.org/officeDocument/2006/customXml" ds:itemID="{D2CF4926-67E9-43FB-B65B-62710B409EEF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637</TotalTime>
  <Words>214</Words>
  <Application>Microsoft Office PowerPoint</Application>
  <PresentationFormat>Widescreen</PresentationFormat>
  <Paragraphs>40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MCdowell technical community college‘s  PERKINS YEAR END UPDATE</vt:lpstr>
      <vt:lpstr>Looking back:  CLNA</vt:lpstr>
      <vt:lpstr>Career development and retention</vt:lpstr>
      <vt:lpstr>Special populations</vt:lpstr>
      <vt:lpstr>Professional development</vt:lpstr>
      <vt:lpstr>Perkins making the difference - Budget Update</vt:lpstr>
      <vt:lpstr>Looking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 Technology</dc:title>
  <dc:creator>Penny Cross</dc:creator>
  <cp:lastModifiedBy>Ladelle Harmon</cp:lastModifiedBy>
  <cp:revision>26</cp:revision>
  <dcterms:created xsi:type="dcterms:W3CDTF">2021-01-12T15:00:27Z</dcterms:created>
  <dcterms:modified xsi:type="dcterms:W3CDTF">2022-05-19T17:48:39Z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0x0101003C5FE4A5BFF8E94EAB7A39F52ECFD615</vt:lpwstr>
  </property>
</Properties>
</file>