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64" r:id="rId2"/>
    <p:sldId id="272" r:id="rId3"/>
    <p:sldId id="266" r:id="rId4"/>
    <p:sldId id="268" r:id="rId5"/>
    <p:sldId id="256" r:id="rId6"/>
    <p:sldId id="265" r:id="rId7"/>
    <p:sldId id="259" r:id="rId8"/>
    <p:sldId id="269" r:id="rId9"/>
    <p:sldId id="267" r:id="rId10"/>
    <p:sldId id="270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4" autoAdjust="0"/>
    <p:restoredTop sz="94660"/>
  </p:normalViewPr>
  <p:slideViewPr>
    <p:cSldViewPr snapToGrid="0">
      <p:cViewPr varScale="1">
        <p:scale>
          <a:sx n="52" d="100"/>
          <a:sy n="52" d="100"/>
        </p:scale>
        <p:origin x="1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06466C-8936-429E-BA07-2C83D9DCC46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EDC086D-AD82-47E6-B87C-D89375F3CEED}">
      <dgm:prSet phldrT="[Text]" custT="1"/>
      <dgm:spPr/>
      <dgm:t>
        <a:bodyPr/>
        <a:lstStyle/>
        <a:p>
          <a:endParaRPr lang="en-US" sz="1000" dirty="0"/>
        </a:p>
        <a:p>
          <a:r>
            <a:rPr lang="en-US" sz="1000" dirty="0"/>
            <a:t>Adult Basic Education</a:t>
          </a:r>
        </a:p>
        <a:p>
          <a:r>
            <a:rPr lang="en-US" sz="1000" dirty="0"/>
            <a:t>English Language Acquisition</a:t>
          </a:r>
        </a:p>
        <a:p>
          <a:r>
            <a:rPr lang="en-US" sz="1000" dirty="0"/>
            <a:t>Work Readiness and Career Awareness</a:t>
          </a:r>
        </a:p>
        <a:p>
          <a:r>
            <a:rPr lang="en-US" sz="1000" dirty="0"/>
            <a:t>Community Based Organizations (Partners)</a:t>
          </a:r>
        </a:p>
        <a:p>
          <a:endParaRPr lang="en-US" sz="1200" dirty="0"/>
        </a:p>
      </dgm:t>
    </dgm:pt>
    <dgm:pt modelId="{6B0FB2F2-0863-4A90-A3C2-7D53D06EB630}" type="parTrans" cxnId="{5ACBAC1F-ACFE-4AE6-8230-E9728A9D0045}">
      <dgm:prSet/>
      <dgm:spPr/>
      <dgm:t>
        <a:bodyPr/>
        <a:lstStyle/>
        <a:p>
          <a:endParaRPr lang="en-US"/>
        </a:p>
      </dgm:t>
    </dgm:pt>
    <dgm:pt modelId="{468EEC06-8072-4A76-ABB0-0E26F0E4F7E9}" type="sibTrans" cxnId="{5ACBAC1F-ACFE-4AE6-8230-E9728A9D0045}">
      <dgm:prSet/>
      <dgm:spPr/>
      <dgm:t>
        <a:bodyPr/>
        <a:lstStyle/>
        <a:p>
          <a:endParaRPr lang="en-US"/>
        </a:p>
      </dgm:t>
    </dgm:pt>
    <dgm:pt modelId="{343136DA-1739-41C8-A6D9-FB53B2A64F26}">
      <dgm:prSet phldrT="[Text]"/>
      <dgm:spPr/>
      <dgm:t>
        <a:bodyPr/>
        <a:lstStyle/>
        <a:p>
          <a:r>
            <a:rPr lang="en-US" dirty="0"/>
            <a:t>Associate Diploma</a:t>
          </a:r>
        </a:p>
        <a:p>
          <a:r>
            <a:rPr lang="en-US" dirty="0"/>
            <a:t>Career  and Technical Education Diploma</a:t>
          </a:r>
        </a:p>
      </dgm:t>
    </dgm:pt>
    <dgm:pt modelId="{564F6021-77E7-4920-9A52-888D73942E1C}" type="parTrans" cxnId="{7D4C1F05-3DA6-440E-AD0E-7226949D1635}">
      <dgm:prSet/>
      <dgm:spPr/>
      <dgm:t>
        <a:bodyPr/>
        <a:lstStyle/>
        <a:p>
          <a:endParaRPr lang="en-US"/>
        </a:p>
      </dgm:t>
    </dgm:pt>
    <dgm:pt modelId="{2894236D-F560-4E9B-8E8A-7E713F456E22}" type="sibTrans" cxnId="{7D4C1F05-3DA6-440E-AD0E-7226949D1635}">
      <dgm:prSet/>
      <dgm:spPr/>
      <dgm:t>
        <a:bodyPr/>
        <a:lstStyle/>
        <a:p>
          <a:endParaRPr lang="en-US"/>
        </a:p>
      </dgm:t>
    </dgm:pt>
    <dgm:pt modelId="{B96794E7-59AB-4130-ADB2-9AC732A79A94}">
      <dgm:prSet phldrT="[Text]"/>
      <dgm:spPr/>
      <dgm:t>
        <a:bodyPr/>
        <a:lstStyle/>
        <a:p>
          <a:r>
            <a:rPr lang="en-US" dirty="0"/>
            <a:t>Baccalaureate Degree</a:t>
          </a:r>
        </a:p>
      </dgm:t>
    </dgm:pt>
    <dgm:pt modelId="{C5FE49B3-FBE0-42EF-9D87-28537C32187D}" type="parTrans" cxnId="{7E721182-FC0C-4FAE-A351-A38D8E26BAB2}">
      <dgm:prSet/>
      <dgm:spPr/>
      <dgm:t>
        <a:bodyPr/>
        <a:lstStyle/>
        <a:p>
          <a:endParaRPr lang="en-US"/>
        </a:p>
      </dgm:t>
    </dgm:pt>
    <dgm:pt modelId="{2BC7AEE6-F8F2-40C8-967C-7C4D0D115E12}" type="sibTrans" cxnId="{7E721182-FC0C-4FAE-A351-A38D8E26BAB2}">
      <dgm:prSet/>
      <dgm:spPr/>
      <dgm:t>
        <a:bodyPr/>
        <a:lstStyle/>
        <a:p>
          <a:endParaRPr lang="en-US"/>
        </a:p>
      </dgm:t>
    </dgm:pt>
    <dgm:pt modelId="{EE89D695-8281-4FFB-88AE-02F922439322}">
      <dgm:prSet/>
      <dgm:spPr/>
      <dgm:t>
        <a:bodyPr/>
        <a:lstStyle/>
        <a:p>
          <a:r>
            <a:rPr lang="en-US" dirty="0"/>
            <a:t>Bridge Instruction</a:t>
          </a:r>
        </a:p>
      </dgm:t>
    </dgm:pt>
    <dgm:pt modelId="{32F2553B-D799-4827-904F-ABFEA6A8633C}" type="parTrans" cxnId="{AA25BAE1-32EA-4A38-8E8B-862224DA9107}">
      <dgm:prSet/>
      <dgm:spPr/>
      <dgm:t>
        <a:bodyPr/>
        <a:lstStyle/>
        <a:p>
          <a:endParaRPr lang="en-US"/>
        </a:p>
      </dgm:t>
    </dgm:pt>
    <dgm:pt modelId="{A4227619-990E-4C44-9943-8427F18BDE9C}" type="sibTrans" cxnId="{AA25BAE1-32EA-4A38-8E8B-862224DA9107}">
      <dgm:prSet/>
      <dgm:spPr/>
      <dgm:t>
        <a:bodyPr/>
        <a:lstStyle/>
        <a:p>
          <a:endParaRPr lang="en-US"/>
        </a:p>
      </dgm:t>
    </dgm:pt>
    <dgm:pt modelId="{626C1276-DDAA-41DA-805D-1B34B63A630F}">
      <dgm:prSet/>
      <dgm:spPr/>
      <dgm:t>
        <a:bodyPr/>
        <a:lstStyle/>
        <a:p>
          <a:r>
            <a:rPr lang="en-US" dirty="0"/>
            <a:t>Occupational Certificates</a:t>
          </a:r>
        </a:p>
        <a:p>
          <a:r>
            <a:rPr lang="en-US" dirty="0"/>
            <a:t>Stackable Industry Recognized  Credentials</a:t>
          </a:r>
        </a:p>
      </dgm:t>
    </dgm:pt>
    <dgm:pt modelId="{4B4FEEFD-952B-4FAA-B290-75143DEF6017}" type="parTrans" cxnId="{51E4BCCD-0340-4C18-ABF6-5212A7C61458}">
      <dgm:prSet/>
      <dgm:spPr/>
      <dgm:t>
        <a:bodyPr/>
        <a:lstStyle/>
        <a:p>
          <a:endParaRPr lang="en-US"/>
        </a:p>
      </dgm:t>
    </dgm:pt>
    <dgm:pt modelId="{B5F86E4A-8F66-46DC-B347-25C984818022}" type="sibTrans" cxnId="{51E4BCCD-0340-4C18-ABF6-5212A7C61458}">
      <dgm:prSet/>
      <dgm:spPr/>
      <dgm:t>
        <a:bodyPr/>
        <a:lstStyle/>
        <a:p>
          <a:endParaRPr lang="en-US"/>
        </a:p>
      </dgm:t>
    </dgm:pt>
    <dgm:pt modelId="{034E449A-AF6E-415A-9474-05E15C63EBDC}" type="pres">
      <dgm:prSet presAssocID="{1F06466C-8936-429E-BA07-2C83D9DCC468}" presName="CompostProcess" presStyleCnt="0">
        <dgm:presLayoutVars>
          <dgm:dir/>
          <dgm:resizeHandles val="exact"/>
        </dgm:presLayoutVars>
      </dgm:prSet>
      <dgm:spPr/>
    </dgm:pt>
    <dgm:pt modelId="{A34D75EE-4104-43E5-A7A4-2ED4DCB8F609}" type="pres">
      <dgm:prSet presAssocID="{1F06466C-8936-429E-BA07-2C83D9DCC468}" presName="arrow" presStyleLbl="bgShp" presStyleIdx="0" presStyleCnt="1" custScaleX="117195" custLinFactNeighborX="-905" custLinFactNeighborY="2381"/>
      <dgm:spPr/>
    </dgm:pt>
    <dgm:pt modelId="{6411A9F1-C851-4564-B630-3F7659E74D61}" type="pres">
      <dgm:prSet presAssocID="{1F06466C-8936-429E-BA07-2C83D9DCC468}" presName="linearProcess" presStyleCnt="0"/>
      <dgm:spPr/>
    </dgm:pt>
    <dgm:pt modelId="{E3190B2B-5782-48C7-80B2-EA4DF26E6870}" type="pres">
      <dgm:prSet presAssocID="{5EDC086D-AD82-47E6-B87C-D89375F3CEED}" presName="textNode" presStyleLbl="node1" presStyleIdx="0" presStyleCnt="5" custScaleX="82382" custScaleY="108974">
        <dgm:presLayoutVars>
          <dgm:bulletEnabled val="1"/>
        </dgm:presLayoutVars>
      </dgm:prSet>
      <dgm:spPr/>
    </dgm:pt>
    <dgm:pt modelId="{DDC8BF0B-D8D4-4ACB-B7AE-713986B7F037}" type="pres">
      <dgm:prSet presAssocID="{468EEC06-8072-4A76-ABB0-0E26F0E4F7E9}" presName="sibTrans" presStyleCnt="0"/>
      <dgm:spPr/>
    </dgm:pt>
    <dgm:pt modelId="{475F961B-8D5C-49C6-AF27-6620540E19A5}" type="pres">
      <dgm:prSet presAssocID="{EE89D695-8281-4FFB-88AE-02F922439322}" presName="textNode" presStyleLbl="node1" presStyleIdx="1" presStyleCnt="5" custScaleX="72928" custScaleY="94623" custLinFactNeighborX="-2727" custLinFactNeighborY="5645">
        <dgm:presLayoutVars>
          <dgm:bulletEnabled val="1"/>
        </dgm:presLayoutVars>
      </dgm:prSet>
      <dgm:spPr/>
    </dgm:pt>
    <dgm:pt modelId="{4BD05222-CD0C-4149-A842-1E9F3B1B8E5D}" type="pres">
      <dgm:prSet presAssocID="{A4227619-990E-4C44-9943-8427F18BDE9C}" presName="sibTrans" presStyleCnt="0"/>
      <dgm:spPr/>
    </dgm:pt>
    <dgm:pt modelId="{0D6C3BA1-95C0-4954-AA7B-A99196FCEC32}" type="pres">
      <dgm:prSet presAssocID="{626C1276-DDAA-41DA-805D-1B34B63A630F}" presName="textNode" presStyleLbl="node1" presStyleIdx="2" presStyleCnt="5" custScaleX="71950" custScaleY="87179" custLinFactNeighborX="-5591" custLinFactNeighborY="1923">
        <dgm:presLayoutVars>
          <dgm:bulletEnabled val="1"/>
        </dgm:presLayoutVars>
      </dgm:prSet>
      <dgm:spPr/>
    </dgm:pt>
    <dgm:pt modelId="{9EFED8BC-2C19-43A2-B79E-3983E71099AB}" type="pres">
      <dgm:prSet presAssocID="{B5F86E4A-8F66-46DC-B347-25C984818022}" presName="sibTrans" presStyleCnt="0"/>
      <dgm:spPr/>
    </dgm:pt>
    <dgm:pt modelId="{38946998-155F-4626-A6BA-D25EA73F0FCD}" type="pres">
      <dgm:prSet presAssocID="{343136DA-1739-41C8-A6D9-FB53B2A64F26}" presName="textNode" presStyleLbl="node1" presStyleIdx="3" presStyleCnt="5" custScaleX="93925" custScaleY="83333">
        <dgm:presLayoutVars>
          <dgm:bulletEnabled val="1"/>
        </dgm:presLayoutVars>
      </dgm:prSet>
      <dgm:spPr/>
    </dgm:pt>
    <dgm:pt modelId="{E7D1AED9-92A9-43F2-BD1F-0C5CBB262894}" type="pres">
      <dgm:prSet presAssocID="{2894236D-F560-4E9B-8E8A-7E713F456E22}" presName="sibTrans" presStyleCnt="0"/>
      <dgm:spPr/>
    </dgm:pt>
    <dgm:pt modelId="{E061C895-8359-4E16-ADAC-E13424D81C36}" type="pres">
      <dgm:prSet presAssocID="{B96794E7-59AB-4130-ADB2-9AC732A79A94}" presName="textNode" presStyleLbl="node1" presStyleIdx="4" presStyleCnt="5" custScaleX="69775" custScaleY="83333">
        <dgm:presLayoutVars>
          <dgm:bulletEnabled val="1"/>
        </dgm:presLayoutVars>
      </dgm:prSet>
      <dgm:spPr/>
    </dgm:pt>
  </dgm:ptLst>
  <dgm:cxnLst>
    <dgm:cxn modelId="{51E4BCCD-0340-4C18-ABF6-5212A7C61458}" srcId="{1F06466C-8936-429E-BA07-2C83D9DCC468}" destId="{626C1276-DDAA-41DA-805D-1B34B63A630F}" srcOrd="2" destOrd="0" parTransId="{4B4FEEFD-952B-4FAA-B290-75143DEF6017}" sibTransId="{B5F86E4A-8F66-46DC-B347-25C984818022}"/>
    <dgm:cxn modelId="{C68712E9-D3F8-4684-8224-3ED98DE6CECE}" type="presOf" srcId="{EE89D695-8281-4FFB-88AE-02F922439322}" destId="{475F961B-8D5C-49C6-AF27-6620540E19A5}" srcOrd="0" destOrd="0" presId="urn:microsoft.com/office/officeart/2005/8/layout/hProcess9"/>
    <dgm:cxn modelId="{3925D6C0-7FE9-4A68-8727-2A53DDA5535E}" type="presOf" srcId="{1F06466C-8936-429E-BA07-2C83D9DCC468}" destId="{034E449A-AF6E-415A-9474-05E15C63EBDC}" srcOrd="0" destOrd="0" presId="urn:microsoft.com/office/officeart/2005/8/layout/hProcess9"/>
    <dgm:cxn modelId="{7E721182-FC0C-4FAE-A351-A38D8E26BAB2}" srcId="{1F06466C-8936-429E-BA07-2C83D9DCC468}" destId="{B96794E7-59AB-4130-ADB2-9AC732A79A94}" srcOrd="4" destOrd="0" parTransId="{C5FE49B3-FBE0-42EF-9D87-28537C32187D}" sibTransId="{2BC7AEE6-F8F2-40C8-967C-7C4D0D115E12}"/>
    <dgm:cxn modelId="{AA25BAE1-32EA-4A38-8E8B-862224DA9107}" srcId="{1F06466C-8936-429E-BA07-2C83D9DCC468}" destId="{EE89D695-8281-4FFB-88AE-02F922439322}" srcOrd="1" destOrd="0" parTransId="{32F2553B-D799-4827-904F-ABFEA6A8633C}" sibTransId="{A4227619-990E-4C44-9943-8427F18BDE9C}"/>
    <dgm:cxn modelId="{7D4C1F05-3DA6-440E-AD0E-7226949D1635}" srcId="{1F06466C-8936-429E-BA07-2C83D9DCC468}" destId="{343136DA-1739-41C8-A6D9-FB53B2A64F26}" srcOrd="3" destOrd="0" parTransId="{564F6021-77E7-4920-9A52-888D73942E1C}" sibTransId="{2894236D-F560-4E9B-8E8A-7E713F456E22}"/>
    <dgm:cxn modelId="{5CDBB5CA-C66B-4854-A33A-72A9389755DF}" type="presOf" srcId="{B96794E7-59AB-4130-ADB2-9AC732A79A94}" destId="{E061C895-8359-4E16-ADAC-E13424D81C36}" srcOrd="0" destOrd="0" presId="urn:microsoft.com/office/officeart/2005/8/layout/hProcess9"/>
    <dgm:cxn modelId="{941099D3-6828-4C00-9723-053377919AB2}" type="presOf" srcId="{343136DA-1739-41C8-A6D9-FB53B2A64F26}" destId="{38946998-155F-4626-A6BA-D25EA73F0FCD}" srcOrd="0" destOrd="0" presId="urn:microsoft.com/office/officeart/2005/8/layout/hProcess9"/>
    <dgm:cxn modelId="{6FDF4D0C-EDAA-4FFC-9CE9-2A7BFDD8D639}" type="presOf" srcId="{5EDC086D-AD82-47E6-B87C-D89375F3CEED}" destId="{E3190B2B-5782-48C7-80B2-EA4DF26E6870}" srcOrd="0" destOrd="0" presId="urn:microsoft.com/office/officeart/2005/8/layout/hProcess9"/>
    <dgm:cxn modelId="{5ACBAC1F-ACFE-4AE6-8230-E9728A9D0045}" srcId="{1F06466C-8936-429E-BA07-2C83D9DCC468}" destId="{5EDC086D-AD82-47E6-B87C-D89375F3CEED}" srcOrd="0" destOrd="0" parTransId="{6B0FB2F2-0863-4A90-A3C2-7D53D06EB630}" sibTransId="{468EEC06-8072-4A76-ABB0-0E26F0E4F7E9}"/>
    <dgm:cxn modelId="{B410D1C5-AEEA-4F70-A690-1FBB7CFD0AA7}" type="presOf" srcId="{626C1276-DDAA-41DA-805D-1B34B63A630F}" destId="{0D6C3BA1-95C0-4954-AA7B-A99196FCEC32}" srcOrd="0" destOrd="0" presId="urn:microsoft.com/office/officeart/2005/8/layout/hProcess9"/>
    <dgm:cxn modelId="{ABC46520-B7E0-498A-808F-853CE23C1362}" type="presParOf" srcId="{034E449A-AF6E-415A-9474-05E15C63EBDC}" destId="{A34D75EE-4104-43E5-A7A4-2ED4DCB8F609}" srcOrd="0" destOrd="0" presId="urn:microsoft.com/office/officeart/2005/8/layout/hProcess9"/>
    <dgm:cxn modelId="{5A77585B-1D71-4E9D-83F6-D19C7D0893E0}" type="presParOf" srcId="{034E449A-AF6E-415A-9474-05E15C63EBDC}" destId="{6411A9F1-C851-4564-B630-3F7659E74D61}" srcOrd="1" destOrd="0" presId="urn:microsoft.com/office/officeart/2005/8/layout/hProcess9"/>
    <dgm:cxn modelId="{EFD74151-F071-4FBE-869A-EB888EDC9B4E}" type="presParOf" srcId="{6411A9F1-C851-4564-B630-3F7659E74D61}" destId="{E3190B2B-5782-48C7-80B2-EA4DF26E6870}" srcOrd="0" destOrd="0" presId="urn:microsoft.com/office/officeart/2005/8/layout/hProcess9"/>
    <dgm:cxn modelId="{B02FFE8F-BE97-4C0F-89AE-7F7C79F0A816}" type="presParOf" srcId="{6411A9F1-C851-4564-B630-3F7659E74D61}" destId="{DDC8BF0B-D8D4-4ACB-B7AE-713986B7F037}" srcOrd="1" destOrd="0" presId="urn:microsoft.com/office/officeart/2005/8/layout/hProcess9"/>
    <dgm:cxn modelId="{712C5332-1AF0-495A-9C30-9671D8510D61}" type="presParOf" srcId="{6411A9F1-C851-4564-B630-3F7659E74D61}" destId="{475F961B-8D5C-49C6-AF27-6620540E19A5}" srcOrd="2" destOrd="0" presId="urn:microsoft.com/office/officeart/2005/8/layout/hProcess9"/>
    <dgm:cxn modelId="{2B99ECEA-EFC4-4E06-B0A9-20127B0D7076}" type="presParOf" srcId="{6411A9F1-C851-4564-B630-3F7659E74D61}" destId="{4BD05222-CD0C-4149-A842-1E9F3B1B8E5D}" srcOrd="3" destOrd="0" presId="urn:microsoft.com/office/officeart/2005/8/layout/hProcess9"/>
    <dgm:cxn modelId="{7D42E14B-82E2-422C-B83A-69615D99DA5C}" type="presParOf" srcId="{6411A9F1-C851-4564-B630-3F7659E74D61}" destId="{0D6C3BA1-95C0-4954-AA7B-A99196FCEC32}" srcOrd="4" destOrd="0" presId="urn:microsoft.com/office/officeart/2005/8/layout/hProcess9"/>
    <dgm:cxn modelId="{980ACA5D-203F-49DD-B3CF-75FDC55930E1}" type="presParOf" srcId="{6411A9F1-C851-4564-B630-3F7659E74D61}" destId="{9EFED8BC-2C19-43A2-B79E-3983E71099AB}" srcOrd="5" destOrd="0" presId="urn:microsoft.com/office/officeart/2005/8/layout/hProcess9"/>
    <dgm:cxn modelId="{C7CD3F25-61A4-4677-BD5F-3DEF6D342355}" type="presParOf" srcId="{6411A9F1-C851-4564-B630-3F7659E74D61}" destId="{38946998-155F-4626-A6BA-D25EA73F0FCD}" srcOrd="6" destOrd="0" presId="urn:microsoft.com/office/officeart/2005/8/layout/hProcess9"/>
    <dgm:cxn modelId="{2A3B176D-D226-4B55-A498-A80BBFE6F5ED}" type="presParOf" srcId="{6411A9F1-C851-4564-B630-3F7659E74D61}" destId="{E7D1AED9-92A9-43F2-BD1F-0C5CBB262894}" srcOrd="7" destOrd="0" presId="urn:microsoft.com/office/officeart/2005/8/layout/hProcess9"/>
    <dgm:cxn modelId="{911828B9-B8B1-4CC8-9C7B-52C7131142B0}" type="presParOf" srcId="{6411A9F1-C851-4564-B630-3F7659E74D61}" destId="{E061C895-8359-4E16-ADAC-E13424D81C36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28FD97-D35F-4E89-80C3-9BA9345ECAFB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1A5CBF35-2A1F-43BC-B01C-1AA8F199930B}">
      <dgm:prSet phldrT="[Text]"/>
      <dgm:spPr/>
      <dgm:t>
        <a:bodyPr/>
        <a:lstStyle/>
        <a:p>
          <a:r>
            <a:rPr lang="en-US" dirty="0"/>
            <a:t>Transitional and Project Jobs</a:t>
          </a:r>
        </a:p>
      </dgm:t>
    </dgm:pt>
    <dgm:pt modelId="{E6E7A6E7-D0BE-4AB3-B9CD-36584404D91D}" type="parTrans" cxnId="{24DBECCE-46B4-4725-9DD8-A4128566D903}">
      <dgm:prSet/>
      <dgm:spPr/>
      <dgm:t>
        <a:bodyPr/>
        <a:lstStyle/>
        <a:p>
          <a:endParaRPr lang="en-US"/>
        </a:p>
      </dgm:t>
    </dgm:pt>
    <dgm:pt modelId="{E498E7BF-7F6E-49DE-9486-A825E0F24747}" type="sibTrans" cxnId="{24DBECCE-46B4-4725-9DD8-A4128566D903}">
      <dgm:prSet/>
      <dgm:spPr/>
      <dgm:t>
        <a:bodyPr/>
        <a:lstStyle/>
        <a:p>
          <a:endParaRPr lang="en-US"/>
        </a:p>
      </dgm:t>
    </dgm:pt>
    <dgm:pt modelId="{0654D9D7-E39D-4E4A-A0C1-58D94FFA9FB4}">
      <dgm:prSet phldrT="[Text]"/>
      <dgm:spPr/>
      <dgm:t>
        <a:bodyPr/>
        <a:lstStyle/>
        <a:p>
          <a:r>
            <a:rPr lang="en-US" dirty="0"/>
            <a:t>Apprenticeships</a:t>
          </a:r>
        </a:p>
      </dgm:t>
    </dgm:pt>
    <dgm:pt modelId="{45E7E179-6584-4370-BC3C-446E391834A8}" type="parTrans" cxnId="{E974E951-A6C2-4C6A-98ED-E63FDD56C747}">
      <dgm:prSet/>
      <dgm:spPr/>
      <dgm:t>
        <a:bodyPr/>
        <a:lstStyle/>
        <a:p>
          <a:endParaRPr lang="en-US"/>
        </a:p>
      </dgm:t>
    </dgm:pt>
    <dgm:pt modelId="{9CD787E0-3828-4870-BCCD-1B82627CCC91}" type="sibTrans" cxnId="{E974E951-A6C2-4C6A-98ED-E63FDD56C747}">
      <dgm:prSet/>
      <dgm:spPr/>
      <dgm:t>
        <a:bodyPr/>
        <a:lstStyle/>
        <a:p>
          <a:endParaRPr lang="en-US"/>
        </a:p>
      </dgm:t>
    </dgm:pt>
    <dgm:pt modelId="{E9DEEA42-C86C-4ED3-8A63-69558E6966BC}">
      <dgm:prSet phldrT="[Text]"/>
      <dgm:spPr/>
      <dgm:t>
        <a:bodyPr/>
        <a:lstStyle/>
        <a:p>
          <a:r>
            <a:rPr lang="en-US" dirty="0"/>
            <a:t>On- the- Job Training</a:t>
          </a:r>
        </a:p>
      </dgm:t>
    </dgm:pt>
    <dgm:pt modelId="{E99AF407-4931-4F51-ABDB-AE5B25934D50}" type="parTrans" cxnId="{A2FEE871-6ED8-490A-B258-9B334EE6E8DD}">
      <dgm:prSet/>
      <dgm:spPr/>
      <dgm:t>
        <a:bodyPr/>
        <a:lstStyle/>
        <a:p>
          <a:endParaRPr lang="en-US"/>
        </a:p>
      </dgm:t>
    </dgm:pt>
    <dgm:pt modelId="{F393D5E4-20CC-43F7-A824-8BB64FEC766C}" type="sibTrans" cxnId="{A2FEE871-6ED8-490A-B258-9B334EE6E8DD}">
      <dgm:prSet/>
      <dgm:spPr/>
      <dgm:t>
        <a:bodyPr/>
        <a:lstStyle/>
        <a:p>
          <a:endParaRPr lang="en-US"/>
        </a:p>
      </dgm:t>
    </dgm:pt>
    <dgm:pt modelId="{5F122141-9CA2-410E-B704-351E67808622}" type="pres">
      <dgm:prSet presAssocID="{0828FD97-D35F-4E89-80C3-9BA9345ECAFB}" presName="CompostProcess" presStyleCnt="0">
        <dgm:presLayoutVars>
          <dgm:dir/>
          <dgm:resizeHandles val="exact"/>
        </dgm:presLayoutVars>
      </dgm:prSet>
      <dgm:spPr/>
    </dgm:pt>
    <dgm:pt modelId="{16D6D5FF-ADF6-4E19-9182-DFED6171EC52}" type="pres">
      <dgm:prSet presAssocID="{0828FD97-D35F-4E89-80C3-9BA9345ECAFB}" presName="arrow" presStyleLbl="bgShp" presStyleIdx="0" presStyleCnt="1"/>
      <dgm:spPr/>
    </dgm:pt>
    <dgm:pt modelId="{C1251A1E-91F5-4282-8F57-256E98020E90}" type="pres">
      <dgm:prSet presAssocID="{0828FD97-D35F-4E89-80C3-9BA9345ECAFB}" presName="linearProcess" presStyleCnt="0"/>
      <dgm:spPr/>
    </dgm:pt>
    <dgm:pt modelId="{A878921F-22E5-4CBB-A17C-1773F3ABCAC0}" type="pres">
      <dgm:prSet presAssocID="{1A5CBF35-2A1F-43BC-B01C-1AA8F199930B}" presName="textNode" presStyleLbl="node1" presStyleIdx="0" presStyleCnt="3" custScaleX="106917" custScaleY="125000">
        <dgm:presLayoutVars>
          <dgm:bulletEnabled val="1"/>
        </dgm:presLayoutVars>
      </dgm:prSet>
      <dgm:spPr/>
    </dgm:pt>
    <dgm:pt modelId="{8E84B3B5-4FF0-4E1E-A282-D3567E158A1A}" type="pres">
      <dgm:prSet presAssocID="{E498E7BF-7F6E-49DE-9486-A825E0F24747}" presName="sibTrans" presStyleCnt="0"/>
      <dgm:spPr/>
    </dgm:pt>
    <dgm:pt modelId="{AB26F3C3-8FD9-45BE-8A99-C851F175FA99}" type="pres">
      <dgm:prSet presAssocID="{0654D9D7-E39D-4E4A-A0C1-58D94FFA9FB4}" presName="textNode" presStyleLbl="node1" presStyleIdx="1" presStyleCnt="3">
        <dgm:presLayoutVars>
          <dgm:bulletEnabled val="1"/>
        </dgm:presLayoutVars>
      </dgm:prSet>
      <dgm:spPr/>
    </dgm:pt>
    <dgm:pt modelId="{5E55B5E4-F894-4AFD-9341-AAE5F0026EF2}" type="pres">
      <dgm:prSet presAssocID="{9CD787E0-3828-4870-BCCD-1B82627CCC91}" presName="sibTrans" presStyleCnt="0"/>
      <dgm:spPr/>
    </dgm:pt>
    <dgm:pt modelId="{C2EC53E2-F217-47E0-AE20-C89D9D22D06D}" type="pres">
      <dgm:prSet presAssocID="{E9DEEA42-C86C-4ED3-8A63-69558E6966BC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24DBECCE-46B4-4725-9DD8-A4128566D903}" srcId="{0828FD97-D35F-4E89-80C3-9BA9345ECAFB}" destId="{1A5CBF35-2A1F-43BC-B01C-1AA8F199930B}" srcOrd="0" destOrd="0" parTransId="{E6E7A6E7-D0BE-4AB3-B9CD-36584404D91D}" sibTransId="{E498E7BF-7F6E-49DE-9486-A825E0F24747}"/>
    <dgm:cxn modelId="{146F116C-4EAF-425E-AF07-8648A94CC239}" type="presOf" srcId="{0654D9D7-E39D-4E4A-A0C1-58D94FFA9FB4}" destId="{AB26F3C3-8FD9-45BE-8A99-C851F175FA99}" srcOrd="0" destOrd="0" presId="urn:microsoft.com/office/officeart/2005/8/layout/hProcess9"/>
    <dgm:cxn modelId="{E974E951-A6C2-4C6A-98ED-E63FDD56C747}" srcId="{0828FD97-D35F-4E89-80C3-9BA9345ECAFB}" destId="{0654D9D7-E39D-4E4A-A0C1-58D94FFA9FB4}" srcOrd="1" destOrd="0" parTransId="{45E7E179-6584-4370-BC3C-446E391834A8}" sibTransId="{9CD787E0-3828-4870-BCCD-1B82627CCC91}"/>
    <dgm:cxn modelId="{1A954D47-09CE-42B5-85D8-3BDB8EB35B89}" type="presOf" srcId="{E9DEEA42-C86C-4ED3-8A63-69558E6966BC}" destId="{C2EC53E2-F217-47E0-AE20-C89D9D22D06D}" srcOrd="0" destOrd="0" presId="urn:microsoft.com/office/officeart/2005/8/layout/hProcess9"/>
    <dgm:cxn modelId="{A2FEE871-6ED8-490A-B258-9B334EE6E8DD}" srcId="{0828FD97-D35F-4E89-80C3-9BA9345ECAFB}" destId="{E9DEEA42-C86C-4ED3-8A63-69558E6966BC}" srcOrd="2" destOrd="0" parTransId="{E99AF407-4931-4F51-ABDB-AE5B25934D50}" sibTransId="{F393D5E4-20CC-43F7-A824-8BB64FEC766C}"/>
    <dgm:cxn modelId="{44CF4D6E-3141-4651-B773-44648C0FBF37}" type="presOf" srcId="{0828FD97-D35F-4E89-80C3-9BA9345ECAFB}" destId="{5F122141-9CA2-410E-B704-351E67808622}" srcOrd="0" destOrd="0" presId="urn:microsoft.com/office/officeart/2005/8/layout/hProcess9"/>
    <dgm:cxn modelId="{5062AAA2-3B83-4543-A558-BAC4DCEC5803}" type="presOf" srcId="{1A5CBF35-2A1F-43BC-B01C-1AA8F199930B}" destId="{A878921F-22E5-4CBB-A17C-1773F3ABCAC0}" srcOrd="0" destOrd="0" presId="urn:microsoft.com/office/officeart/2005/8/layout/hProcess9"/>
    <dgm:cxn modelId="{43E48F1C-54A2-4F21-ADAA-D99425B99C5C}" type="presParOf" srcId="{5F122141-9CA2-410E-B704-351E67808622}" destId="{16D6D5FF-ADF6-4E19-9182-DFED6171EC52}" srcOrd="0" destOrd="0" presId="urn:microsoft.com/office/officeart/2005/8/layout/hProcess9"/>
    <dgm:cxn modelId="{8B591883-2E42-4415-A3DA-5E56B005F5F2}" type="presParOf" srcId="{5F122141-9CA2-410E-B704-351E67808622}" destId="{C1251A1E-91F5-4282-8F57-256E98020E90}" srcOrd="1" destOrd="0" presId="urn:microsoft.com/office/officeart/2005/8/layout/hProcess9"/>
    <dgm:cxn modelId="{C2AA7E9C-C8C7-4FAF-9652-BEE8C7093846}" type="presParOf" srcId="{C1251A1E-91F5-4282-8F57-256E98020E90}" destId="{A878921F-22E5-4CBB-A17C-1773F3ABCAC0}" srcOrd="0" destOrd="0" presId="urn:microsoft.com/office/officeart/2005/8/layout/hProcess9"/>
    <dgm:cxn modelId="{3117B61F-2D35-4784-B487-82AEDB6BEFC8}" type="presParOf" srcId="{C1251A1E-91F5-4282-8F57-256E98020E90}" destId="{8E84B3B5-4FF0-4E1E-A282-D3567E158A1A}" srcOrd="1" destOrd="0" presId="urn:microsoft.com/office/officeart/2005/8/layout/hProcess9"/>
    <dgm:cxn modelId="{5838D50A-9394-4543-A8A4-04D822092523}" type="presParOf" srcId="{C1251A1E-91F5-4282-8F57-256E98020E90}" destId="{AB26F3C3-8FD9-45BE-8A99-C851F175FA99}" srcOrd="2" destOrd="0" presId="urn:microsoft.com/office/officeart/2005/8/layout/hProcess9"/>
    <dgm:cxn modelId="{F4D6C5C1-5D56-4715-925A-FDE9A39EE911}" type="presParOf" srcId="{C1251A1E-91F5-4282-8F57-256E98020E90}" destId="{5E55B5E4-F894-4AFD-9341-AAE5F0026EF2}" srcOrd="3" destOrd="0" presId="urn:microsoft.com/office/officeart/2005/8/layout/hProcess9"/>
    <dgm:cxn modelId="{A17E68C9-4B08-46BB-8956-829CDFB8348A}" type="presParOf" srcId="{C1251A1E-91F5-4282-8F57-256E98020E90}" destId="{C2EC53E2-F217-47E0-AE20-C89D9D22D06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C1DB1E-9DEE-4A71-9ECF-D55400AB8926}" type="doc">
      <dgm:prSet loTypeId="urn:microsoft.com/office/officeart/2005/8/layout/process1" loCatId="process" qsTypeId="urn:microsoft.com/office/officeart/2005/8/quickstyle/simple1" qsCatId="simple" csTypeId="urn:microsoft.com/office/officeart/2005/8/colors/accent3_2" csCatId="accent3" phldr="1"/>
      <dgm:spPr/>
    </dgm:pt>
    <dgm:pt modelId="{CCF68C7C-6A28-48DB-8A23-C4C4F320F1E0}" type="pres">
      <dgm:prSet presAssocID="{54C1DB1E-9DEE-4A71-9ECF-D55400AB8926}" presName="Name0" presStyleCnt="0">
        <dgm:presLayoutVars>
          <dgm:dir/>
          <dgm:resizeHandles val="exact"/>
        </dgm:presLayoutVars>
      </dgm:prSet>
      <dgm:spPr/>
    </dgm:pt>
  </dgm:ptLst>
  <dgm:cxnLst>
    <dgm:cxn modelId="{35DDE6E8-8A83-447D-B32D-3348F44DF6A6}" type="presOf" srcId="{54C1DB1E-9DEE-4A71-9ECF-D55400AB8926}" destId="{CCF68C7C-6A28-48DB-8A23-C4C4F320F1E0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0D69025-E18A-4555-A656-22B405D643EB}" type="doc">
      <dgm:prSet loTypeId="urn:microsoft.com/office/officeart/2005/8/layout/process1" loCatId="process" qsTypeId="urn:microsoft.com/office/officeart/2005/8/quickstyle/simple1" qsCatId="simple" csTypeId="urn:microsoft.com/office/officeart/2005/8/colors/colorful2" csCatId="colorful" phldr="1"/>
      <dgm:spPr/>
    </dgm:pt>
    <dgm:pt modelId="{6D8AF0B4-C75B-43F1-ABA2-DEE19E8D0671}">
      <dgm:prSet phldrT="[Text]"/>
      <dgm:spPr/>
      <dgm:t>
        <a:bodyPr/>
        <a:lstStyle/>
        <a:p>
          <a:r>
            <a:rPr lang="en-US" dirty="0"/>
            <a:t>Unskilled Job</a:t>
          </a:r>
        </a:p>
      </dgm:t>
    </dgm:pt>
    <dgm:pt modelId="{8E58E119-FF4A-4A38-ABFB-1A71A1FD7B21}" type="parTrans" cxnId="{FE1E02ED-706E-4302-8682-0DA39023CD8A}">
      <dgm:prSet/>
      <dgm:spPr/>
      <dgm:t>
        <a:bodyPr/>
        <a:lstStyle/>
        <a:p>
          <a:endParaRPr lang="en-US"/>
        </a:p>
      </dgm:t>
    </dgm:pt>
    <dgm:pt modelId="{0705E7E7-5859-46E3-AF52-08F744D035E2}" type="sibTrans" cxnId="{FE1E02ED-706E-4302-8682-0DA39023CD8A}">
      <dgm:prSet/>
      <dgm:spPr/>
      <dgm:t>
        <a:bodyPr/>
        <a:lstStyle/>
        <a:p>
          <a:endParaRPr lang="en-US" dirty="0"/>
        </a:p>
      </dgm:t>
    </dgm:pt>
    <dgm:pt modelId="{BC35C97C-D7AA-4A3F-A81E-8B6F7A8B6399}">
      <dgm:prSet phldrT="[Text]"/>
      <dgm:spPr/>
      <dgm:t>
        <a:bodyPr/>
        <a:lstStyle/>
        <a:p>
          <a:r>
            <a:rPr lang="en-US" dirty="0"/>
            <a:t>Semi-Skilled Job</a:t>
          </a:r>
        </a:p>
      </dgm:t>
    </dgm:pt>
    <dgm:pt modelId="{5FE4233C-8FE4-4F9C-B4AB-41E3C59E341B}" type="parTrans" cxnId="{A1D4173B-37A5-4E23-9EB7-7564A757DBE3}">
      <dgm:prSet/>
      <dgm:spPr/>
      <dgm:t>
        <a:bodyPr/>
        <a:lstStyle/>
        <a:p>
          <a:endParaRPr lang="en-US"/>
        </a:p>
      </dgm:t>
    </dgm:pt>
    <dgm:pt modelId="{F470AE80-078B-4907-ADCC-2431DCE37014}" type="sibTrans" cxnId="{A1D4173B-37A5-4E23-9EB7-7564A757DBE3}">
      <dgm:prSet/>
      <dgm:spPr/>
      <dgm:t>
        <a:bodyPr/>
        <a:lstStyle/>
        <a:p>
          <a:endParaRPr lang="en-US" dirty="0"/>
        </a:p>
      </dgm:t>
    </dgm:pt>
    <dgm:pt modelId="{63B007E4-9661-46B5-9306-34AAC28BC5BD}">
      <dgm:prSet phldrT="[Text]"/>
      <dgm:spPr/>
      <dgm:t>
        <a:bodyPr/>
        <a:lstStyle/>
        <a:p>
          <a:r>
            <a:rPr lang="en-US" dirty="0"/>
            <a:t>Manager and Technical Professionals</a:t>
          </a:r>
        </a:p>
      </dgm:t>
    </dgm:pt>
    <dgm:pt modelId="{7C1F89E3-5A00-45F2-A629-C1ACCEF73D6E}" type="parTrans" cxnId="{C22CACD8-45CC-4648-92AF-1F9C59E1CD9D}">
      <dgm:prSet/>
      <dgm:spPr/>
      <dgm:t>
        <a:bodyPr/>
        <a:lstStyle/>
        <a:p>
          <a:endParaRPr lang="en-US"/>
        </a:p>
      </dgm:t>
    </dgm:pt>
    <dgm:pt modelId="{4433875D-0BDE-430B-9A1B-C9B9E8C66E9C}" type="sibTrans" cxnId="{C22CACD8-45CC-4648-92AF-1F9C59E1CD9D}">
      <dgm:prSet/>
      <dgm:spPr/>
      <dgm:t>
        <a:bodyPr/>
        <a:lstStyle/>
        <a:p>
          <a:endParaRPr lang="en-US"/>
        </a:p>
      </dgm:t>
    </dgm:pt>
    <dgm:pt modelId="{95E95858-CCD9-421F-A878-E369696C90FB}">
      <dgm:prSet/>
      <dgm:spPr/>
      <dgm:t>
        <a:bodyPr/>
        <a:lstStyle/>
        <a:p>
          <a:r>
            <a:rPr lang="en-US" dirty="0"/>
            <a:t>Entry Level Job</a:t>
          </a:r>
        </a:p>
      </dgm:t>
    </dgm:pt>
    <dgm:pt modelId="{742E40D6-C682-469D-AF1E-C09474FB7FC2}" type="parTrans" cxnId="{DC209F5E-A7B2-4B5B-AD94-40A2CB336218}">
      <dgm:prSet/>
      <dgm:spPr/>
      <dgm:t>
        <a:bodyPr/>
        <a:lstStyle/>
        <a:p>
          <a:endParaRPr lang="en-US"/>
        </a:p>
      </dgm:t>
    </dgm:pt>
    <dgm:pt modelId="{A3E322AE-A95E-419D-8FAB-49C9DE6BA36F}" type="sibTrans" cxnId="{DC209F5E-A7B2-4B5B-AD94-40A2CB336218}">
      <dgm:prSet/>
      <dgm:spPr/>
      <dgm:t>
        <a:bodyPr/>
        <a:lstStyle/>
        <a:p>
          <a:endParaRPr lang="en-US" dirty="0"/>
        </a:p>
      </dgm:t>
    </dgm:pt>
    <dgm:pt modelId="{DEC7B7FF-B950-478C-A518-2EE528515A21}">
      <dgm:prSet/>
      <dgm:spPr/>
      <dgm:t>
        <a:bodyPr/>
        <a:lstStyle/>
        <a:p>
          <a:r>
            <a:rPr lang="en-US" dirty="0"/>
            <a:t>Skilled Technician</a:t>
          </a:r>
        </a:p>
      </dgm:t>
    </dgm:pt>
    <dgm:pt modelId="{4DE77D45-1906-40C7-AF88-3DC4510EE2D6}" type="parTrans" cxnId="{96B9FF2B-DADE-4AC5-866D-10B6DD5D28BA}">
      <dgm:prSet/>
      <dgm:spPr/>
      <dgm:t>
        <a:bodyPr/>
        <a:lstStyle/>
        <a:p>
          <a:endParaRPr lang="en-US"/>
        </a:p>
      </dgm:t>
    </dgm:pt>
    <dgm:pt modelId="{D38C979B-2E96-44C8-8494-661763228260}" type="sibTrans" cxnId="{96B9FF2B-DADE-4AC5-866D-10B6DD5D28BA}">
      <dgm:prSet/>
      <dgm:spPr/>
      <dgm:t>
        <a:bodyPr/>
        <a:lstStyle/>
        <a:p>
          <a:endParaRPr lang="en-US" dirty="0"/>
        </a:p>
      </dgm:t>
    </dgm:pt>
    <dgm:pt modelId="{D4058B0E-2273-41DF-B5F1-A1C44995C148}" type="pres">
      <dgm:prSet presAssocID="{B0D69025-E18A-4555-A656-22B405D643EB}" presName="Name0" presStyleCnt="0">
        <dgm:presLayoutVars>
          <dgm:dir/>
          <dgm:resizeHandles val="exact"/>
        </dgm:presLayoutVars>
      </dgm:prSet>
      <dgm:spPr/>
    </dgm:pt>
    <dgm:pt modelId="{73A03183-8232-4A24-A305-B8C6B6EED952}" type="pres">
      <dgm:prSet presAssocID="{6D8AF0B4-C75B-43F1-ABA2-DEE19E8D0671}" presName="node" presStyleLbl="node1" presStyleIdx="0" presStyleCnt="5">
        <dgm:presLayoutVars>
          <dgm:bulletEnabled val="1"/>
        </dgm:presLayoutVars>
      </dgm:prSet>
      <dgm:spPr/>
    </dgm:pt>
    <dgm:pt modelId="{A93751F8-796E-44A5-B001-ACB0CBAD2A40}" type="pres">
      <dgm:prSet presAssocID="{0705E7E7-5859-46E3-AF52-08F744D035E2}" presName="sibTrans" presStyleLbl="sibTrans2D1" presStyleIdx="0" presStyleCnt="4"/>
      <dgm:spPr/>
    </dgm:pt>
    <dgm:pt modelId="{6CF3EFE9-9225-449F-BB74-8D11EDB399FF}" type="pres">
      <dgm:prSet presAssocID="{0705E7E7-5859-46E3-AF52-08F744D035E2}" presName="connectorText" presStyleLbl="sibTrans2D1" presStyleIdx="0" presStyleCnt="4"/>
      <dgm:spPr/>
    </dgm:pt>
    <dgm:pt modelId="{50409DA1-8CCF-4A8C-A766-7785712764E5}" type="pres">
      <dgm:prSet presAssocID="{BC35C97C-D7AA-4A3F-A81E-8B6F7A8B6399}" presName="node" presStyleLbl="node1" presStyleIdx="1" presStyleCnt="5">
        <dgm:presLayoutVars>
          <dgm:bulletEnabled val="1"/>
        </dgm:presLayoutVars>
      </dgm:prSet>
      <dgm:spPr/>
    </dgm:pt>
    <dgm:pt modelId="{A2CFE84D-44F5-4A0C-B03F-67C7DCAF1C3C}" type="pres">
      <dgm:prSet presAssocID="{F470AE80-078B-4907-ADCC-2431DCE37014}" presName="sibTrans" presStyleLbl="sibTrans2D1" presStyleIdx="1" presStyleCnt="4"/>
      <dgm:spPr/>
    </dgm:pt>
    <dgm:pt modelId="{152ED565-9180-47FB-BCF0-D32067F3910B}" type="pres">
      <dgm:prSet presAssocID="{F470AE80-078B-4907-ADCC-2431DCE37014}" presName="connectorText" presStyleLbl="sibTrans2D1" presStyleIdx="1" presStyleCnt="4"/>
      <dgm:spPr/>
    </dgm:pt>
    <dgm:pt modelId="{297C0AB0-0C4A-4383-896B-FD76959BFD47}" type="pres">
      <dgm:prSet presAssocID="{95E95858-CCD9-421F-A878-E369696C90FB}" presName="node" presStyleLbl="node1" presStyleIdx="2" presStyleCnt="5">
        <dgm:presLayoutVars>
          <dgm:bulletEnabled val="1"/>
        </dgm:presLayoutVars>
      </dgm:prSet>
      <dgm:spPr/>
    </dgm:pt>
    <dgm:pt modelId="{0525BF89-6362-42C3-8802-9D4A9FB458A7}" type="pres">
      <dgm:prSet presAssocID="{A3E322AE-A95E-419D-8FAB-49C9DE6BA36F}" presName="sibTrans" presStyleLbl="sibTrans2D1" presStyleIdx="2" presStyleCnt="4"/>
      <dgm:spPr/>
    </dgm:pt>
    <dgm:pt modelId="{37632027-57DA-42FA-A4A1-7B7C05C62D59}" type="pres">
      <dgm:prSet presAssocID="{A3E322AE-A95E-419D-8FAB-49C9DE6BA36F}" presName="connectorText" presStyleLbl="sibTrans2D1" presStyleIdx="2" presStyleCnt="4"/>
      <dgm:spPr/>
    </dgm:pt>
    <dgm:pt modelId="{B5DD5503-E542-4946-8E33-2DC4EB6A6755}" type="pres">
      <dgm:prSet presAssocID="{DEC7B7FF-B950-478C-A518-2EE528515A21}" presName="node" presStyleLbl="node1" presStyleIdx="3" presStyleCnt="5">
        <dgm:presLayoutVars>
          <dgm:bulletEnabled val="1"/>
        </dgm:presLayoutVars>
      </dgm:prSet>
      <dgm:spPr/>
    </dgm:pt>
    <dgm:pt modelId="{FFA1862C-FBDE-4C42-A59B-0DA67DBE8177}" type="pres">
      <dgm:prSet presAssocID="{D38C979B-2E96-44C8-8494-661763228260}" presName="sibTrans" presStyleLbl="sibTrans2D1" presStyleIdx="3" presStyleCnt="4"/>
      <dgm:spPr/>
    </dgm:pt>
    <dgm:pt modelId="{66A32C2D-2849-4D2D-9BF6-C691C7D4B21B}" type="pres">
      <dgm:prSet presAssocID="{D38C979B-2E96-44C8-8494-661763228260}" presName="connectorText" presStyleLbl="sibTrans2D1" presStyleIdx="3" presStyleCnt="4"/>
      <dgm:spPr/>
    </dgm:pt>
    <dgm:pt modelId="{97AFD802-EDDC-4F2D-B857-942AC9EC5B51}" type="pres">
      <dgm:prSet presAssocID="{63B007E4-9661-46B5-9306-34AAC28BC5BD}" presName="node" presStyleLbl="node1" presStyleIdx="4" presStyleCnt="5">
        <dgm:presLayoutVars>
          <dgm:bulletEnabled val="1"/>
        </dgm:presLayoutVars>
      </dgm:prSet>
      <dgm:spPr/>
    </dgm:pt>
  </dgm:ptLst>
  <dgm:cxnLst>
    <dgm:cxn modelId="{96B9FF2B-DADE-4AC5-866D-10B6DD5D28BA}" srcId="{B0D69025-E18A-4555-A656-22B405D643EB}" destId="{DEC7B7FF-B950-478C-A518-2EE528515A21}" srcOrd="3" destOrd="0" parTransId="{4DE77D45-1906-40C7-AF88-3DC4510EE2D6}" sibTransId="{D38C979B-2E96-44C8-8494-661763228260}"/>
    <dgm:cxn modelId="{F74BB73C-6609-4CF6-BAB6-416530C044C2}" type="presOf" srcId="{A3E322AE-A95E-419D-8FAB-49C9DE6BA36F}" destId="{37632027-57DA-42FA-A4A1-7B7C05C62D59}" srcOrd="1" destOrd="0" presId="urn:microsoft.com/office/officeart/2005/8/layout/process1"/>
    <dgm:cxn modelId="{4E5D7BCF-514D-45A7-9D79-6AD3ED6B757E}" type="presOf" srcId="{95E95858-CCD9-421F-A878-E369696C90FB}" destId="{297C0AB0-0C4A-4383-896B-FD76959BFD47}" srcOrd="0" destOrd="0" presId="urn:microsoft.com/office/officeart/2005/8/layout/process1"/>
    <dgm:cxn modelId="{FE1E02ED-706E-4302-8682-0DA39023CD8A}" srcId="{B0D69025-E18A-4555-A656-22B405D643EB}" destId="{6D8AF0B4-C75B-43F1-ABA2-DEE19E8D0671}" srcOrd="0" destOrd="0" parTransId="{8E58E119-FF4A-4A38-ABFB-1A71A1FD7B21}" sibTransId="{0705E7E7-5859-46E3-AF52-08F744D035E2}"/>
    <dgm:cxn modelId="{C4A6F858-8011-4A50-991A-8161D9C560BA}" type="presOf" srcId="{F470AE80-078B-4907-ADCC-2431DCE37014}" destId="{152ED565-9180-47FB-BCF0-D32067F3910B}" srcOrd="1" destOrd="0" presId="urn:microsoft.com/office/officeart/2005/8/layout/process1"/>
    <dgm:cxn modelId="{11E69CA6-A0BF-41BE-B98B-B41FD55742A7}" type="presOf" srcId="{BC35C97C-D7AA-4A3F-A81E-8B6F7A8B6399}" destId="{50409DA1-8CCF-4A8C-A766-7785712764E5}" srcOrd="0" destOrd="0" presId="urn:microsoft.com/office/officeart/2005/8/layout/process1"/>
    <dgm:cxn modelId="{9D97AFC9-9E57-4CA7-BC51-AF11D7868F60}" type="presOf" srcId="{DEC7B7FF-B950-478C-A518-2EE528515A21}" destId="{B5DD5503-E542-4946-8E33-2DC4EB6A6755}" srcOrd="0" destOrd="0" presId="urn:microsoft.com/office/officeart/2005/8/layout/process1"/>
    <dgm:cxn modelId="{6F0972C7-7612-47C9-A812-98FB0F8BE5CA}" type="presOf" srcId="{F470AE80-078B-4907-ADCC-2431DCE37014}" destId="{A2CFE84D-44F5-4A0C-B03F-67C7DCAF1C3C}" srcOrd="0" destOrd="0" presId="urn:microsoft.com/office/officeart/2005/8/layout/process1"/>
    <dgm:cxn modelId="{0AB89182-D926-4EDE-AD72-E1CE7C8CA574}" type="presOf" srcId="{A3E322AE-A95E-419D-8FAB-49C9DE6BA36F}" destId="{0525BF89-6362-42C3-8802-9D4A9FB458A7}" srcOrd="0" destOrd="0" presId="urn:microsoft.com/office/officeart/2005/8/layout/process1"/>
    <dgm:cxn modelId="{E35016B1-CF3F-413B-98B3-2C2A86A0C55A}" type="presOf" srcId="{63B007E4-9661-46B5-9306-34AAC28BC5BD}" destId="{97AFD802-EDDC-4F2D-B857-942AC9EC5B51}" srcOrd="0" destOrd="0" presId="urn:microsoft.com/office/officeart/2005/8/layout/process1"/>
    <dgm:cxn modelId="{0F557069-20C3-4C0F-A92A-AC286991F02F}" type="presOf" srcId="{0705E7E7-5859-46E3-AF52-08F744D035E2}" destId="{6CF3EFE9-9225-449F-BB74-8D11EDB399FF}" srcOrd="1" destOrd="0" presId="urn:microsoft.com/office/officeart/2005/8/layout/process1"/>
    <dgm:cxn modelId="{153BFDE2-E6B7-4FE7-ADB0-9F094F4326FE}" type="presOf" srcId="{D38C979B-2E96-44C8-8494-661763228260}" destId="{FFA1862C-FBDE-4C42-A59B-0DA67DBE8177}" srcOrd="0" destOrd="0" presId="urn:microsoft.com/office/officeart/2005/8/layout/process1"/>
    <dgm:cxn modelId="{DC209F5E-A7B2-4B5B-AD94-40A2CB336218}" srcId="{B0D69025-E18A-4555-A656-22B405D643EB}" destId="{95E95858-CCD9-421F-A878-E369696C90FB}" srcOrd="2" destOrd="0" parTransId="{742E40D6-C682-469D-AF1E-C09474FB7FC2}" sibTransId="{A3E322AE-A95E-419D-8FAB-49C9DE6BA36F}"/>
    <dgm:cxn modelId="{C22CACD8-45CC-4648-92AF-1F9C59E1CD9D}" srcId="{B0D69025-E18A-4555-A656-22B405D643EB}" destId="{63B007E4-9661-46B5-9306-34AAC28BC5BD}" srcOrd="4" destOrd="0" parTransId="{7C1F89E3-5A00-45F2-A629-C1ACCEF73D6E}" sibTransId="{4433875D-0BDE-430B-9A1B-C9B9E8C66E9C}"/>
    <dgm:cxn modelId="{A07E95DE-1EDD-457C-B81E-096634030F9C}" type="presOf" srcId="{B0D69025-E18A-4555-A656-22B405D643EB}" destId="{D4058B0E-2273-41DF-B5F1-A1C44995C148}" srcOrd="0" destOrd="0" presId="urn:microsoft.com/office/officeart/2005/8/layout/process1"/>
    <dgm:cxn modelId="{A1D4173B-37A5-4E23-9EB7-7564A757DBE3}" srcId="{B0D69025-E18A-4555-A656-22B405D643EB}" destId="{BC35C97C-D7AA-4A3F-A81E-8B6F7A8B6399}" srcOrd="1" destOrd="0" parTransId="{5FE4233C-8FE4-4F9C-B4AB-41E3C59E341B}" sibTransId="{F470AE80-078B-4907-ADCC-2431DCE37014}"/>
    <dgm:cxn modelId="{2F041486-A266-4DA0-9209-BBD962CB50F5}" type="presOf" srcId="{6D8AF0B4-C75B-43F1-ABA2-DEE19E8D0671}" destId="{73A03183-8232-4A24-A305-B8C6B6EED952}" srcOrd="0" destOrd="0" presId="urn:microsoft.com/office/officeart/2005/8/layout/process1"/>
    <dgm:cxn modelId="{657F04F7-7195-46B9-913D-A27B3D23C3BE}" type="presOf" srcId="{0705E7E7-5859-46E3-AF52-08F744D035E2}" destId="{A93751F8-796E-44A5-B001-ACB0CBAD2A40}" srcOrd="0" destOrd="0" presId="urn:microsoft.com/office/officeart/2005/8/layout/process1"/>
    <dgm:cxn modelId="{F5350A4E-F521-4620-870E-600E4DF66850}" type="presOf" srcId="{D38C979B-2E96-44C8-8494-661763228260}" destId="{66A32C2D-2849-4D2D-9BF6-C691C7D4B21B}" srcOrd="1" destOrd="0" presId="urn:microsoft.com/office/officeart/2005/8/layout/process1"/>
    <dgm:cxn modelId="{822E431B-79C7-4A85-A144-B1942AA4AF4B}" type="presParOf" srcId="{D4058B0E-2273-41DF-B5F1-A1C44995C148}" destId="{73A03183-8232-4A24-A305-B8C6B6EED952}" srcOrd="0" destOrd="0" presId="urn:microsoft.com/office/officeart/2005/8/layout/process1"/>
    <dgm:cxn modelId="{18665435-21AF-45AE-85D0-79DC078827C2}" type="presParOf" srcId="{D4058B0E-2273-41DF-B5F1-A1C44995C148}" destId="{A93751F8-796E-44A5-B001-ACB0CBAD2A40}" srcOrd="1" destOrd="0" presId="urn:microsoft.com/office/officeart/2005/8/layout/process1"/>
    <dgm:cxn modelId="{029AAC54-2D9E-46C7-8CC1-0BEFC5F9E7DD}" type="presParOf" srcId="{A93751F8-796E-44A5-B001-ACB0CBAD2A40}" destId="{6CF3EFE9-9225-449F-BB74-8D11EDB399FF}" srcOrd="0" destOrd="0" presId="urn:microsoft.com/office/officeart/2005/8/layout/process1"/>
    <dgm:cxn modelId="{522672D5-C90A-4157-BF69-604A2B41FE08}" type="presParOf" srcId="{D4058B0E-2273-41DF-B5F1-A1C44995C148}" destId="{50409DA1-8CCF-4A8C-A766-7785712764E5}" srcOrd="2" destOrd="0" presId="urn:microsoft.com/office/officeart/2005/8/layout/process1"/>
    <dgm:cxn modelId="{D3D9E5CD-3CA6-43E5-BFC1-CAC4D3EAA7A8}" type="presParOf" srcId="{D4058B0E-2273-41DF-B5F1-A1C44995C148}" destId="{A2CFE84D-44F5-4A0C-B03F-67C7DCAF1C3C}" srcOrd="3" destOrd="0" presId="urn:microsoft.com/office/officeart/2005/8/layout/process1"/>
    <dgm:cxn modelId="{A328747C-362C-454A-A29F-367EF8B6FF51}" type="presParOf" srcId="{A2CFE84D-44F5-4A0C-B03F-67C7DCAF1C3C}" destId="{152ED565-9180-47FB-BCF0-D32067F3910B}" srcOrd="0" destOrd="0" presId="urn:microsoft.com/office/officeart/2005/8/layout/process1"/>
    <dgm:cxn modelId="{80A8C084-C550-44FA-A282-AB916F44532C}" type="presParOf" srcId="{D4058B0E-2273-41DF-B5F1-A1C44995C148}" destId="{297C0AB0-0C4A-4383-896B-FD76959BFD47}" srcOrd="4" destOrd="0" presId="urn:microsoft.com/office/officeart/2005/8/layout/process1"/>
    <dgm:cxn modelId="{4DB78AA6-CFE2-42CE-A84C-0DCC225A0D62}" type="presParOf" srcId="{D4058B0E-2273-41DF-B5F1-A1C44995C148}" destId="{0525BF89-6362-42C3-8802-9D4A9FB458A7}" srcOrd="5" destOrd="0" presId="urn:microsoft.com/office/officeart/2005/8/layout/process1"/>
    <dgm:cxn modelId="{23381FAC-1EA0-4927-9968-C3DBA76A4FFE}" type="presParOf" srcId="{0525BF89-6362-42C3-8802-9D4A9FB458A7}" destId="{37632027-57DA-42FA-A4A1-7B7C05C62D59}" srcOrd="0" destOrd="0" presId="urn:microsoft.com/office/officeart/2005/8/layout/process1"/>
    <dgm:cxn modelId="{2C6B1503-43A0-4A9D-9A20-51EFE8CA67A5}" type="presParOf" srcId="{D4058B0E-2273-41DF-B5F1-A1C44995C148}" destId="{B5DD5503-E542-4946-8E33-2DC4EB6A6755}" srcOrd="6" destOrd="0" presId="urn:microsoft.com/office/officeart/2005/8/layout/process1"/>
    <dgm:cxn modelId="{0BDD4F00-13A0-4AED-8A91-77608F82C47D}" type="presParOf" srcId="{D4058B0E-2273-41DF-B5F1-A1C44995C148}" destId="{FFA1862C-FBDE-4C42-A59B-0DA67DBE8177}" srcOrd="7" destOrd="0" presId="urn:microsoft.com/office/officeart/2005/8/layout/process1"/>
    <dgm:cxn modelId="{76ABF6A3-9898-4945-B378-4A1A8926DF6C}" type="presParOf" srcId="{FFA1862C-FBDE-4C42-A59B-0DA67DBE8177}" destId="{66A32C2D-2849-4D2D-9BF6-C691C7D4B21B}" srcOrd="0" destOrd="0" presId="urn:microsoft.com/office/officeart/2005/8/layout/process1"/>
    <dgm:cxn modelId="{117C09E8-C396-4C70-9966-9A19D2AF8C15}" type="presParOf" srcId="{D4058B0E-2273-41DF-B5F1-A1C44995C148}" destId="{97AFD802-EDDC-4F2D-B857-942AC9EC5B51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C747653-79A5-44A6-B994-F161D3BECE88}" type="doc">
      <dgm:prSet loTypeId="urn:microsoft.com/office/officeart/2005/8/layout/cycle4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64CC27C-F186-4824-8F2A-985D5E5EA2AC}">
      <dgm:prSet phldrT="[Text]" custT="1"/>
      <dgm:spPr/>
      <dgm:t>
        <a:bodyPr anchor="t"/>
        <a:lstStyle/>
        <a:p>
          <a:pPr algn="l"/>
          <a:r>
            <a:rPr lang="en-US" sz="1050" dirty="0"/>
            <a:t>What student needs can be addressed through partnership?</a:t>
          </a:r>
        </a:p>
        <a:p>
          <a:pPr algn="l"/>
          <a:r>
            <a:rPr lang="en-US" sz="1050" dirty="0"/>
            <a:t>What is the business opportunity for the partners?</a:t>
          </a:r>
        </a:p>
      </dgm:t>
    </dgm:pt>
    <dgm:pt modelId="{B4037A86-B5D8-4A9B-9FA1-096B8EA4709C}" type="parTrans" cxnId="{6924CC5B-6FB5-47E7-B702-E2FFE84B66B8}">
      <dgm:prSet/>
      <dgm:spPr/>
      <dgm:t>
        <a:bodyPr/>
        <a:lstStyle/>
        <a:p>
          <a:endParaRPr lang="en-US"/>
        </a:p>
      </dgm:t>
    </dgm:pt>
    <dgm:pt modelId="{E84F0D55-9B48-44A8-9CD0-48A9A2C87311}" type="sibTrans" cxnId="{6924CC5B-6FB5-47E7-B702-E2FFE84B66B8}">
      <dgm:prSet/>
      <dgm:spPr/>
      <dgm:t>
        <a:bodyPr/>
        <a:lstStyle/>
        <a:p>
          <a:endParaRPr lang="en-US"/>
        </a:p>
      </dgm:t>
    </dgm:pt>
    <dgm:pt modelId="{8F3CA32C-B1E7-4CB5-A120-41E13268FB1F}">
      <dgm:prSet phldrT="[Text]" custT="1"/>
      <dgm:spPr/>
      <dgm:t>
        <a:bodyPr anchor="t"/>
        <a:lstStyle/>
        <a:p>
          <a:pPr algn="r"/>
          <a:r>
            <a:rPr lang="en-US" sz="1100" dirty="0"/>
            <a:t>What  are the key aspects of design and provision you can involve partners in?</a:t>
          </a:r>
        </a:p>
      </dgm:t>
    </dgm:pt>
    <dgm:pt modelId="{1612F3B6-C975-48A4-863A-3F65E8117FE0}" type="parTrans" cxnId="{F31E8146-5229-4321-AA38-C675A3D573CA}">
      <dgm:prSet/>
      <dgm:spPr/>
      <dgm:t>
        <a:bodyPr/>
        <a:lstStyle/>
        <a:p>
          <a:endParaRPr lang="en-US"/>
        </a:p>
      </dgm:t>
    </dgm:pt>
    <dgm:pt modelId="{49210AB9-8D14-4BA6-A9B1-AEE647D9A3A0}" type="sibTrans" cxnId="{F31E8146-5229-4321-AA38-C675A3D573CA}">
      <dgm:prSet/>
      <dgm:spPr/>
      <dgm:t>
        <a:bodyPr/>
        <a:lstStyle/>
        <a:p>
          <a:endParaRPr lang="en-US"/>
        </a:p>
      </dgm:t>
    </dgm:pt>
    <dgm:pt modelId="{3FBBBB3A-C940-4794-96BA-734EDD8460C4}">
      <dgm:prSet phldrT="[Text]" custT="1"/>
      <dgm:spPr/>
      <dgm:t>
        <a:bodyPr anchor="ctr"/>
        <a:lstStyle/>
        <a:p>
          <a:pPr algn="r"/>
          <a:r>
            <a:rPr lang="en-US" sz="1100" dirty="0"/>
            <a:t>Does the partnership provide structural, logistical, and financial assistance  support for students?</a:t>
          </a:r>
        </a:p>
      </dgm:t>
    </dgm:pt>
    <dgm:pt modelId="{C6BF3838-0A53-4800-BCFE-30D48EDF19F1}" type="parTrans" cxnId="{468E0E3F-DB91-4B69-B624-66A37FCC4216}">
      <dgm:prSet/>
      <dgm:spPr/>
      <dgm:t>
        <a:bodyPr/>
        <a:lstStyle/>
        <a:p>
          <a:endParaRPr lang="en-US"/>
        </a:p>
      </dgm:t>
    </dgm:pt>
    <dgm:pt modelId="{8BF15565-FFE7-4098-A963-464B399DD84B}" type="sibTrans" cxnId="{468E0E3F-DB91-4B69-B624-66A37FCC4216}">
      <dgm:prSet/>
      <dgm:spPr/>
      <dgm:t>
        <a:bodyPr/>
        <a:lstStyle/>
        <a:p>
          <a:endParaRPr lang="en-US"/>
        </a:p>
      </dgm:t>
    </dgm:pt>
    <dgm:pt modelId="{64DE403A-442F-4F55-95A1-2014C8CD4021}">
      <dgm:prSet phldrT="[Text]" custT="1"/>
      <dgm:spPr/>
      <dgm:t>
        <a:bodyPr/>
        <a:lstStyle/>
        <a:p>
          <a:r>
            <a:rPr lang="en-US" sz="2000" b="1" dirty="0"/>
            <a:t>      Collaborate</a:t>
          </a:r>
        </a:p>
      </dgm:t>
    </dgm:pt>
    <dgm:pt modelId="{D08F87E8-5AB5-4714-9A7F-A1896B9190B6}" type="parTrans" cxnId="{6E993417-0F1A-4BED-9967-4934521E0A06}">
      <dgm:prSet/>
      <dgm:spPr/>
      <dgm:t>
        <a:bodyPr/>
        <a:lstStyle/>
        <a:p>
          <a:endParaRPr lang="en-US"/>
        </a:p>
      </dgm:t>
    </dgm:pt>
    <dgm:pt modelId="{210AD55E-B4F4-489A-85B0-072F45457FEC}" type="sibTrans" cxnId="{6E993417-0F1A-4BED-9967-4934521E0A06}">
      <dgm:prSet/>
      <dgm:spPr/>
      <dgm:t>
        <a:bodyPr/>
        <a:lstStyle/>
        <a:p>
          <a:endParaRPr lang="en-US"/>
        </a:p>
      </dgm:t>
    </dgm:pt>
    <dgm:pt modelId="{4007E2DD-D1CD-4A00-9D29-5D8EAB0AD26C}">
      <dgm:prSet phldrT="[Text]" custT="1"/>
      <dgm:spPr/>
      <dgm:t>
        <a:bodyPr/>
        <a:lstStyle/>
        <a:p>
          <a:pPr algn="l"/>
          <a:r>
            <a:rPr lang="en-US" sz="900" dirty="0"/>
            <a:t>Make Friends Before </a:t>
          </a:r>
        </a:p>
        <a:p>
          <a:pPr algn="l"/>
          <a:r>
            <a:rPr lang="en-US" sz="900" dirty="0"/>
            <a:t>You Need Them</a:t>
          </a:r>
        </a:p>
        <a:p>
          <a:pPr algn="l"/>
          <a:r>
            <a:rPr lang="en-US" sz="900" dirty="0"/>
            <a:t>Regular Meetings</a:t>
          </a:r>
        </a:p>
        <a:p>
          <a:pPr algn="l"/>
          <a:r>
            <a:rPr lang="en-US" sz="900" dirty="0"/>
            <a:t>Brochures</a:t>
          </a:r>
        </a:p>
        <a:p>
          <a:pPr algn="l"/>
          <a:r>
            <a:rPr lang="en-US" sz="900" dirty="0"/>
            <a:t>Reports</a:t>
          </a:r>
        </a:p>
        <a:p>
          <a:pPr algn="l"/>
          <a:r>
            <a:rPr lang="en-US" sz="900" dirty="0"/>
            <a:t>Share Results (Data)</a:t>
          </a:r>
        </a:p>
        <a:p>
          <a:pPr algn="l"/>
          <a:r>
            <a:rPr lang="en-US" sz="900" dirty="0"/>
            <a:t>Communicate on All Levels</a:t>
          </a:r>
        </a:p>
      </dgm:t>
    </dgm:pt>
    <dgm:pt modelId="{5A87584E-2756-4D68-948C-6231D07AA6AC}" type="parTrans" cxnId="{77C0F2F3-D347-4F9E-AC63-893572205973}">
      <dgm:prSet/>
      <dgm:spPr/>
      <dgm:t>
        <a:bodyPr/>
        <a:lstStyle/>
        <a:p>
          <a:endParaRPr lang="en-US"/>
        </a:p>
      </dgm:t>
    </dgm:pt>
    <dgm:pt modelId="{4C693C07-CCBC-4ECE-8A35-C16B7F17D4B4}" type="sibTrans" cxnId="{77C0F2F3-D347-4F9E-AC63-893572205973}">
      <dgm:prSet/>
      <dgm:spPr/>
      <dgm:t>
        <a:bodyPr/>
        <a:lstStyle/>
        <a:p>
          <a:endParaRPr lang="en-US"/>
        </a:p>
      </dgm:t>
    </dgm:pt>
    <dgm:pt modelId="{0A674BC8-44CA-4863-9910-FEA1D5B54EFE}">
      <dgm:prSet phldrT="[Text]" custT="1"/>
      <dgm:spPr/>
      <dgm:t>
        <a:bodyPr/>
        <a:lstStyle/>
        <a:p>
          <a:r>
            <a:rPr lang="en-US" sz="2000" b="1" dirty="0"/>
            <a:t>Communicate</a:t>
          </a:r>
        </a:p>
      </dgm:t>
    </dgm:pt>
    <dgm:pt modelId="{124A08EF-7080-4B74-9CB4-88E30CBDBC76}" type="parTrans" cxnId="{963B00E0-3696-43A2-9D37-FF9F84599964}">
      <dgm:prSet/>
      <dgm:spPr/>
      <dgm:t>
        <a:bodyPr/>
        <a:lstStyle/>
        <a:p>
          <a:endParaRPr lang="en-US"/>
        </a:p>
      </dgm:t>
    </dgm:pt>
    <dgm:pt modelId="{612A3788-DDFC-4E92-9DCC-C8F7B4B415C9}" type="sibTrans" cxnId="{963B00E0-3696-43A2-9D37-FF9F84599964}">
      <dgm:prSet/>
      <dgm:spPr/>
      <dgm:t>
        <a:bodyPr/>
        <a:lstStyle/>
        <a:p>
          <a:endParaRPr lang="en-US"/>
        </a:p>
      </dgm:t>
    </dgm:pt>
    <dgm:pt modelId="{29AD3399-89C8-4C8D-8D3D-13263591BEB0}">
      <dgm:prSet phldrT="[Text]" custT="1"/>
      <dgm:spPr/>
      <dgm:t>
        <a:bodyPr/>
        <a:lstStyle/>
        <a:p>
          <a:endParaRPr lang="en-US" sz="2000" b="1" dirty="0"/>
        </a:p>
      </dgm:t>
    </dgm:pt>
    <dgm:pt modelId="{AA211D53-5EEA-42E1-AAE4-71500A8FE989}" type="parTrans" cxnId="{C06B763D-3F80-4083-B6D1-86494ABCF951}">
      <dgm:prSet/>
      <dgm:spPr/>
      <dgm:t>
        <a:bodyPr/>
        <a:lstStyle/>
        <a:p>
          <a:endParaRPr lang="en-US"/>
        </a:p>
      </dgm:t>
    </dgm:pt>
    <dgm:pt modelId="{7455975B-DF22-48F1-AEB0-C84FB4D0D12B}" type="sibTrans" cxnId="{C06B763D-3F80-4083-B6D1-86494ABCF951}">
      <dgm:prSet/>
      <dgm:spPr/>
      <dgm:t>
        <a:bodyPr/>
        <a:lstStyle/>
        <a:p>
          <a:endParaRPr lang="en-US"/>
        </a:p>
      </dgm:t>
    </dgm:pt>
    <dgm:pt modelId="{E67C1466-5318-435B-8070-884C888ABC11}">
      <dgm:prSet phldrT="[Text]" custT="1"/>
      <dgm:spPr/>
      <dgm:t>
        <a:bodyPr/>
        <a:lstStyle/>
        <a:p>
          <a:r>
            <a:rPr lang="en-US" sz="2000" b="1" dirty="0"/>
            <a:t>Connect</a:t>
          </a:r>
        </a:p>
      </dgm:t>
    </dgm:pt>
    <dgm:pt modelId="{54A9230F-728E-43F9-9613-D01D374BD967}" type="parTrans" cxnId="{CB43B9AC-52BB-4098-A2A1-283175AE581A}">
      <dgm:prSet/>
      <dgm:spPr/>
      <dgm:t>
        <a:bodyPr/>
        <a:lstStyle/>
        <a:p>
          <a:endParaRPr lang="en-US"/>
        </a:p>
      </dgm:t>
    </dgm:pt>
    <dgm:pt modelId="{51B827E5-FE10-4EBB-8F7F-0AC73A144E61}" type="sibTrans" cxnId="{CB43B9AC-52BB-4098-A2A1-283175AE581A}">
      <dgm:prSet/>
      <dgm:spPr/>
      <dgm:t>
        <a:bodyPr/>
        <a:lstStyle/>
        <a:p>
          <a:endParaRPr lang="en-US"/>
        </a:p>
      </dgm:t>
    </dgm:pt>
    <dgm:pt modelId="{0F9796FD-22E0-490A-A533-FFE3FE8473F2}">
      <dgm:prSet phldrT="[Text]" custT="1"/>
      <dgm:spPr/>
      <dgm:t>
        <a:bodyPr/>
        <a:lstStyle/>
        <a:p>
          <a:r>
            <a:rPr lang="en-US" sz="2000" b="1" dirty="0"/>
            <a:t>    Contribute</a:t>
          </a:r>
        </a:p>
      </dgm:t>
    </dgm:pt>
    <dgm:pt modelId="{D4B3168A-4C6B-4947-ABC9-7DC582D2D130}" type="parTrans" cxnId="{80191C16-C54A-4A43-A343-0EF89E10B73E}">
      <dgm:prSet/>
      <dgm:spPr/>
      <dgm:t>
        <a:bodyPr/>
        <a:lstStyle/>
        <a:p>
          <a:endParaRPr lang="en-US"/>
        </a:p>
      </dgm:t>
    </dgm:pt>
    <dgm:pt modelId="{18B7DF5F-D0AC-4889-817C-BA5737D9EA50}" type="sibTrans" cxnId="{80191C16-C54A-4A43-A343-0EF89E10B73E}">
      <dgm:prSet/>
      <dgm:spPr/>
      <dgm:t>
        <a:bodyPr/>
        <a:lstStyle/>
        <a:p>
          <a:endParaRPr lang="en-US"/>
        </a:p>
      </dgm:t>
    </dgm:pt>
    <dgm:pt modelId="{6763FE43-DD71-4F98-8A28-DDEB2101160A}" type="pres">
      <dgm:prSet presAssocID="{7C747653-79A5-44A6-B994-F161D3BECE88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988E5BA2-FBF4-4537-8D2C-72089F05E964}" type="pres">
      <dgm:prSet presAssocID="{7C747653-79A5-44A6-B994-F161D3BECE88}" presName="children" presStyleCnt="0"/>
      <dgm:spPr/>
    </dgm:pt>
    <dgm:pt modelId="{1FC53240-7D6D-43D8-9506-D10C74AB0B9E}" type="pres">
      <dgm:prSet presAssocID="{7C747653-79A5-44A6-B994-F161D3BECE88}" presName="child1group" presStyleCnt="0"/>
      <dgm:spPr/>
    </dgm:pt>
    <dgm:pt modelId="{9E660B03-51F2-4FFE-B225-E29BE63DB620}" type="pres">
      <dgm:prSet presAssocID="{7C747653-79A5-44A6-B994-F161D3BECE88}" presName="child1" presStyleLbl="bgAcc1" presStyleIdx="0" presStyleCnt="4" custScaleX="171302" custLinFactNeighborX="-7214" custLinFactNeighborY="6318"/>
      <dgm:spPr/>
    </dgm:pt>
    <dgm:pt modelId="{C3EA0E03-665A-43BC-B1E5-2B004E32BDCB}" type="pres">
      <dgm:prSet presAssocID="{7C747653-79A5-44A6-B994-F161D3BECE88}" presName="child1Text" presStyleLbl="bgAcc1" presStyleIdx="0" presStyleCnt="4">
        <dgm:presLayoutVars>
          <dgm:bulletEnabled val="1"/>
        </dgm:presLayoutVars>
      </dgm:prSet>
      <dgm:spPr/>
    </dgm:pt>
    <dgm:pt modelId="{F59AF2C6-BDC2-4575-9098-838B9E7D1CE5}" type="pres">
      <dgm:prSet presAssocID="{7C747653-79A5-44A6-B994-F161D3BECE88}" presName="child2group" presStyleCnt="0"/>
      <dgm:spPr/>
    </dgm:pt>
    <dgm:pt modelId="{6DD6402F-200D-4994-BDCF-90A7DF65235F}" type="pres">
      <dgm:prSet presAssocID="{7C747653-79A5-44A6-B994-F161D3BECE88}" presName="child2" presStyleLbl="bgAcc1" presStyleIdx="1" presStyleCnt="4" custScaleX="168032" custLinFactNeighborX="21641" custLinFactNeighborY="6318"/>
      <dgm:spPr/>
    </dgm:pt>
    <dgm:pt modelId="{B502796F-DF0B-4710-A1DD-046E752E19BF}" type="pres">
      <dgm:prSet presAssocID="{7C747653-79A5-44A6-B994-F161D3BECE88}" presName="child2Text" presStyleLbl="bgAcc1" presStyleIdx="1" presStyleCnt="4">
        <dgm:presLayoutVars>
          <dgm:bulletEnabled val="1"/>
        </dgm:presLayoutVars>
      </dgm:prSet>
      <dgm:spPr/>
    </dgm:pt>
    <dgm:pt modelId="{9FBB670E-5DE4-4358-A904-3B39666FBD70}" type="pres">
      <dgm:prSet presAssocID="{7C747653-79A5-44A6-B994-F161D3BECE88}" presName="child3group" presStyleCnt="0"/>
      <dgm:spPr/>
    </dgm:pt>
    <dgm:pt modelId="{EB298CB4-E872-4547-9910-8E74A23610FF}" type="pres">
      <dgm:prSet presAssocID="{7C747653-79A5-44A6-B994-F161D3BECE88}" presName="child3" presStyleLbl="bgAcc1" presStyleIdx="2" presStyleCnt="4" custScaleX="164101" custLinFactNeighborX="30983" custLinFactNeighborY="-8099"/>
      <dgm:spPr/>
    </dgm:pt>
    <dgm:pt modelId="{F855F3BE-966F-49A4-B454-3BCDA1143B99}" type="pres">
      <dgm:prSet presAssocID="{7C747653-79A5-44A6-B994-F161D3BECE88}" presName="child3Text" presStyleLbl="bgAcc1" presStyleIdx="2" presStyleCnt="4">
        <dgm:presLayoutVars>
          <dgm:bulletEnabled val="1"/>
        </dgm:presLayoutVars>
      </dgm:prSet>
      <dgm:spPr/>
    </dgm:pt>
    <dgm:pt modelId="{77608B5B-1DDC-4293-BD8F-FF0EE8FDF539}" type="pres">
      <dgm:prSet presAssocID="{7C747653-79A5-44A6-B994-F161D3BECE88}" presName="child4group" presStyleCnt="0"/>
      <dgm:spPr/>
    </dgm:pt>
    <dgm:pt modelId="{0459933A-387F-4BEA-921D-BA5850208987}" type="pres">
      <dgm:prSet presAssocID="{7C747653-79A5-44A6-B994-F161D3BECE88}" presName="child4" presStyleLbl="bgAcc1" presStyleIdx="3" presStyleCnt="4" custScaleX="148356" custScaleY="104753" custLinFactNeighborX="-11943" custLinFactNeighborY="-5062"/>
      <dgm:spPr/>
    </dgm:pt>
    <dgm:pt modelId="{2BFD0339-B9DE-44CF-976A-9ADFAA27E50C}" type="pres">
      <dgm:prSet presAssocID="{7C747653-79A5-44A6-B994-F161D3BECE88}" presName="child4Text" presStyleLbl="bgAcc1" presStyleIdx="3" presStyleCnt="4">
        <dgm:presLayoutVars>
          <dgm:bulletEnabled val="1"/>
        </dgm:presLayoutVars>
      </dgm:prSet>
      <dgm:spPr/>
    </dgm:pt>
    <dgm:pt modelId="{6E0E7B18-693E-4E05-AF2A-BA2206FB8A78}" type="pres">
      <dgm:prSet presAssocID="{7C747653-79A5-44A6-B994-F161D3BECE88}" presName="childPlaceholder" presStyleCnt="0"/>
      <dgm:spPr/>
    </dgm:pt>
    <dgm:pt modelId="{3A416DE8-1B1E-4E3A-BEBF-28E738754303}" type="pres">
      <dgm:prSet presAssocID="{7C747653-79A5-44A6-B994-F161D3BECE88}" presName="circle" presStyleCnt="0"/>
      <dgm:spPr/>
    </dgm:pt>
    <dgm:pt modelId="{6C6219D5-7289-41D8-945F-879FDD60630F}" type="pres">
      <dgm:prSet presAssocID="{7C747653-79A5-44A6-B994-F161D3BECE88}" presName="quadrant1" presStyleLbl="node1" presStyleIdx="0" presStyleCnt="4" custLinFactNeighborX="-2244" custLinFactNeighborY="-7300">
        <dgm:presLayoutVars>
          <dgm:chMax val="1"/>
          <dgm:bulletEnabled val="1"/>
        </dgm:presLayoutVars>
      </dgm:prSet>
      <dgm:spPr/>
    </dgm:pt>
    <dgm:pt modelId="{654483A5-A498-4E80-87F4-34F338B26CD2}" type="pres">
      <dgm:prSet presAssocID="{7C747653-79A5-44A6-B994-F161D3BECE88}" presName="quadrant2" presStyleLbl="node1" presStyleIdx="1" presStyleCnt="4" custScaleX="101135" custScaleY="102012" custLinFactNeighborX="10475" custLinFactNeighborY="-5056">
        <dgm:presLayoutVars>
          <dgm:chMax val="1"/>
          <dgm:bulletEnabled val="1"/>
        </dgm:presLayoutVars>
      </dgm:prSet>
      <dgm:spPr/>
    </dgm:pt>
    <dgm:pt modelId="{0EB02285-E260-4E89-9EFD-0EC7F3990205}" type="pres">
      <dgm:prSet presAssocID="{7C747653-79A5-44A6-B994-F161D3BECE88}" presName="quadrant3" presStyleLbl="node1" presStyleIdx="2" presStyleCnt="4" custScaleX="98142" custScaleY="94401" custLinFactNeighborX="6733" custLinFactNeighborY="11223">
        <dgm:presLayoutVars>
          <dgm:chMax val="1"/>
          <dgm:bulletEnabled val="1"/>
        </dgm:presLayoutVars>
      </dgm:prSet>
      <dgm:spPr/>
    </dgm:pt>
    <dgm:pt modelId="{D7862818-60F4-4616-B091-A7E4C1B8ED12}" type="pres">
      <dgm:prSet presAssocID="{7C747653-79A5-44A6-B994-F161D3BECE88}" presName="quadrant4" presStyleLbl="node1" presStyleIdx="3" presStyleCnt="4" custLinFactNeighborX="-5921" custLinFactNeighborY="10475">
        <dgm:presLayoutVars>
          <dgm:chMax val="1"/>
          <dgm:bulletEnabled val="1"/>
        </dgm:presLayoutVars>
      </dgm:prSet>
      <dgm:spPr/>
    </dgm:pt>
    <dgm:pt modelId="{144A68C5-107D-4F14-A4DC-29FCFF3F2A11}" type="pres">
      <dgm:prSet presAssocID="{7C747653-79A5-44A6-B994-F161D3BECE88}" presName="quadrantPlaceholder" presStyleCnt="0"/>
      <dgm:spPr/>
    </dgm:pt>
    <dgm:pt modelId="{4A97E532-035D-4BE3-B874-0838A5CEA3FF}" type="pres">
      <dgm:prSet presAssocID="{7C747653-79A5-44A6-B994-F161D3BECE88}" presName="center1" presStyleLbl="fgShp" presStyleIdx="0" presStyleCnt="2"/>
      <dgm:spPr/>
    </dgm:pt>
    <dgm:pt modelId="{23B3739D-6DC9-4E5B-8DEA-E0AD5B56CF1D}" type="pres">
      <dgm:prSet presAssocID="{7C747653-79A5-44A6-B994-F161D3BECE88}" presName="center2" presStyleLbl="fgShp" presStyleIdx="1" presStyleCnt="2"/>
      <dgm:spPr/>
    </dgm:pt>
  </dgm:ptLst>
  <dgm:cxnLst>
    <dgm:cxn modelId="{99AE9BD8-83D6-4D2F-BB62-DA686A0FD171}" type="presOf" srcId="{64DE403A-442F-4F55-95A1-2014C8CD4021}" destId="{F855F3BE-966F-49A4-B454-3BCDA1143B99}" srcOrd="1" destOrd="0" presId="urn:microsoft.com/office/officeart/2005/8/layout/cycle4"/>
    <dgm:cxn modelId="{C06B763D-3F80-4083-B6D1-86494ABCF951}" srcId="{4007E2DD-D1CD-4A00-9D29-5D8EAB0AD26C}" destId="{29AD3399-89C8-4C8D-8D3D-13263591BEB0}" srcOrd="0" destOrd="0" parTransId="{AA211D53-5EEA-42E1-AAE4-71500A8FE989}" sibTransId="{7455975B-DF22-48F1-AEB0-C84FB4D0D12B}"/>
    <dgm:cxn modelId="{6924CC5B-6FB5-47E7-B702-E2FFE84B66B8}" srcId="{7C747653-79A5-44A6-B994-F161D3BECE88}" destId="{364CC27C-F186-4824-8F2A-985D5E5EA2AC}" srcOrd="0" destOrd="0" parTransId="{B4037A86-B5D8-4A9B-9FA1-096B8EA4709C}" sibTransId="{E84F0D55-9B48-44A8-9CD0-48A9A2C87311}"/>
    <dgm:cxn modelId="{49D50C4D-80D4-467A-AC3A-D89D78EEC7A8}" type="presOf" srcId="{E67C1466-5318-435B-8070-884C888ABC11}" destId="{C3EA0E03-665A-43BC-B1E5-2B004E32BDCB}" srcOrd="1" destOrd="0" presId="urn:microsoft.com/office/officeart/2005/8/layout/cycle4"/>
    <dgm:cxn modelId="{FE2A9FFA-3DC9-4782-B109-267E9DAB9325}" type="presOf" srcId="{0A674BC8-44CA-4863-9910-FEA1D5B54EFE}" destId="{2BFD0339-B9DE-44CF-976A-9ADFAA27E50C}" srcOrd="1" destOrd="1" presId="urn:microsoft.com/office/officeart/2005/8/layout/cycle4"/>
    <dgm:cxn modelId="{6E993417-0F1A-4BED-9967-4934521E0A06}" srcId="{3FBBBB3A-C940-4794-96BA-734EDD8460C4}" destId="{64DE403A-442F-4F55-95A1-2014C8CD4021}" srcOrd="0" destOrd="0" parTransId="{D08F87E8-5AB5-4714-9A7F-A1896B9190B6}" sibTransId="{210AD55E-B4F4-489A-85B0-072F45457FEC}"/>
    <dgm:cxn modelId="{77C0F2F3-D347-4F9E-AC63-893572205973}" srcId="{7C747653-79A5-44A6-B994-F161D3BECE88}" destId="{4007E2DD-D1CD-4A00-9D29-5D8EAB0AD26C}" srcOrd="3" destOrd="0" parTransId="{5A87584E-2756-4D68-948C-6231D07AA6AC}" sibTransId="{4C693C07-CCBC-4ECE-8A35-C16B7F17D4B4}"/>
    <dgm:cxn modelId="{80191C16-C54A-4A43-A343-0EF89E10B73E}" srcId="{8F3CA32C-B1E7-4CB5-A120-41E13268FB1F}" destId="{0F9796FD-22E0-490A-A533-FFE3FE8473F2}" srcOrd="0" destOrd="0" parTransId="{D4B3168A-4C6B-4947-ABC9-7DC582D2D130}" sibTransId="{18B7DF5F-D0AC-4889-817C-BA5737D9EA50}"/>
    <dgm:cxn modelId="{C423404F-0126-4961-83E8-B26C9507D1BF}" type="presOf" srcId="{0A674BC8-44CA-4863-9910-FEA1D5B54EFE}" destId="{0459933A-387F-4BEA-921D-BA5850208987}" srcOrd="0" destOrd="1" presId="urn:microsoft.com/office/officeart/2005/8/layout/cycle4"/>
    <dgm:cxn modelId="{1C2B6A7C-D6FC-44B3-A596-BD898BA9CDBF}" type="presOf" srcId="{64DE403A-442F-4F55-95A1-2014C8CD4021}" destId="{EB298CB4-E872-4547-9910-8E74A23610FF}" srcOrd="0" destOrd="0" presId="urn:microsoft.com/office/officeart/2005/8/layout/cycle4"/>
    <dgm:cxn modelId="{468E0E3F-DB91-4B69-B624-66A37FCC4216}" srcId="{7C747653-79A5-44A6-B994-F161D3BECE88}" destId="{3FBBBB3A-C940-4794-96BA-734EDD8460C4}" srcOrd="2" destOrd="0" parTransId="{C6BF3838-0A53-4800-BCFE-30D48EDF19F1}" sibTransId="{8BF15565-FFE7-4098-A963-464B399DD84B}"/>
    <dgm:cxn modelId="{7C6FD15B-5425-4946-9B83-AC4EBE8D84CF}" type="presOf" srcId="{7C747653-79A5-44A6-B994-F161D3BECE88}" destId="{6763FE43-DD71-4F98-8A28-DDEB2101160A}" srcOrd="0" destOrd="0" presId="urn:microsoft.com/office/officeart/2005/8/layout/cycle4"/>
    <dgm:cxn modelId="{E1EDA99D-6819-43A4-B57E-3089E192F98F}" type="presOf" srcId="{364CC27C-F186-4824-8F2A-985D5E5EA2AC}" destId="{6C6219D5-7289-41D8-945F-879FDD60630F}" srcOrd="0" destOrd="0" presId="urn:microsoft.com/office/officeart/2005/8/layout/cycle4"/>
    <dgm:cxn modelId="{9562BE37-20DB-4B3F-A9AC-D916A5014EAD}" type="presOf" srcId="{8F3CA32C-B1E7-4CB5-A120-41E13268FB1F}" destId="{654483A5-A498-4E80-87F4-34F338B26CD2}" srcOrd="0" destOrd="0" presId="urn:microsoft.com/office/officeart/2005/8/layout/cycle4"/>
    <dgm:cxn modelId="{CAE6F270-A26D-430F-BCD3-46C8C6A39FF9}" type="presOf" srcId="{29AD3399-89C8-4C8D-8D3D-13263591BEB0}" destId="{2BFD0339-B9DE-44CF-976A-9ADFAA27E50C}" srcOrd="1" destOrd="0" presId="urn:microsoft.com/office/officeart/2005/8/layout/cycle4"/>
    <dgm:cxn modelId="{CB43B9AC-52BB-4098-A2A1-283175AE581A}" srcId="{364CC27C-F186-4824-8F2A-985D5E5EA2AC}" destId="{E67C1466-5318-435B-8070-884C888ABC11}" srcOrd="0" destOrd="0" parTransId="{54A9230F-728E-43F9-9613-D01D374BD967}" sibTransId="{51B827E5-FE10-4EBB-8F7F-0AC73A144E61}"/>
    <dgm:cxn modelId="{FF6349A6-9150-4266-BA3B-72F73D408490}" type="presOf" srcId="{3FBBBB3A-C940-4794-96BA-734EDD8460C4}" destId="{0EB02285-E260-4E89-9EFD-0EC7F3990205}" srcOrd="0" destOrd="0" presId="urn:microsoft.com/office/officeart/2005/8/layout/cycle4"/>
    <dgm:cxn modelId="{963B00E0-3696-43A2-9D37-FF9F84599964}" srcId="{4007E2DD-D1CD-4A00-9D29-5D8EAB0AD26C}" destId="{0A674BC8-44CA-4863-9910-FEA1D5B54EFE}" srcOrd="1" destOrd="0" parTransId="{124A08EF-7080-4B74-9CB4-88E30CBDBC76}" sibTransId="{612A3788-DDFC-4E92-9DCC-C8F7B4B415C9}"/>
    <dgm:cxn modelId="{FC2DA964-3036-499A-91E7-7BAB3DD1430C}" type="presOf" srcId="{29AD3399-89C8-4C8D-8D3D-13263591BEB0}" destId="{0459933A-387F-4BEA-921D-BA5850208987}" srcOrd="0" destOrd="0" presId="urn:microsoft.com/office/officeart/2005/8/layout/cycle4"/>
    <dgm:cxn modelId="{F62ED32B-2E3D-4B1F-BCBC-F4D58A98F301}" type="presOf" srcId="{4007E2DD-D1CD-4A00-9D29-5D8EAB0AD26C}" destId="{D7862818-60F4-4616-B091-A7E4C1B8ED12}" srcOrd="0" destOrd="0" presId="urn:microsoft.com/office/officeart/2005/8/layout/cycle4"/>
    <dgm:cxn modelId="{5A704AB3-13E1-4F3B-ABCE-094A2F84B8FC}" type="presOf" srcId="{0F9796FD-22E0-490A-A533-FFE3FE8473F2}" destId="{B502796F-DF0B-4710-A1DD-046E752E19BF}" srcOrd="1" destOrd="0" presId="urn:microsoft.com/office/officeart/2005/8/layout/cycle4"/>
    <dgm:cxn modelId="{F31E8146-5229-4321-AA38-C675A3D573CA}" srcId="{7C747653-79A5-44A6-B994-F161D3BECE88}" destId="{8F3CA32C-B1E7-4CB5-A120-41E13268FB1F}" srcOrd="1" destOrd="0" parTransId="{1612F3B6-C975-48A4-863A-3F65E8117FE0}" sibTransId="{49210AB9-8D14-4BA6-A9B1-AEE647D9A3A0}"/>
    <dgm:cxn modelId="{525C5D88-9331-4BF9-BA4F-25D74674A983}" type="presOf" srcId="{E67C1466-5318-435B-8070-884C888ABC11}" destId="{9E660B03-51F2-4FFE-B225-E29BE63DB620}" srcOrd="0" destOrd="0" presId="urn:microsoft.com/office/officeart/2005/8/layout/cycle4"/>
    <dgm:cxn modelId="{DDAB13AC-CACE-4CE1-955D-AFD1A4107F7B}" type="presOf" srcId="{0F9796FD-22E0-490A-A533-FFE3FE8473F2}" destId="{6DD6402F-200D-4994-BDCF-90A7DF65235F}" srcOrd="0" destOrd="0" presId="urn:microsoft.com/office/officeart/2005/8/layout/cycle4"/>
    <dgm:cxn modelId="{9E8FA01B-8C08-40B6-87EB-664C4CA52008}" type="presParOf" srcId="{6763FE43-DD71-4F98-8A28-DDEB2101160A}" destId="{988E5BA2-FBF4-4537-8D2C-72089F05E964}" srcOrd="0" destOrd="0" presId="urn:microsoft.com/office/officeart/2005/8/layout/cycle4"/>
    <dgm:cxn modelId="{7AB20900-5A69-40DD-BC8A-01331ABF7485}" type="presParOf" srcId="{988E5BA2-FBF4-4537-8D2C-72089F05E964}" destId="{1FC53240-7D6D-43D8-9506-D10C74AB0B9E}" srcOrd="0" destOrd="0" presId="urn:microsoft.com/office/officeart/2005/8/layout/cycle4"/>
    <dgm:cxn modelId="{D4FB6A0F-1280-4C65-A1D3-5F98E01B2E4F}" type="presParOf" srcId="{1FC53240-7D6D-43D8-9506-D10C74AB0B9E}" destId="{9E660B03-51F2-4FFE-B225-E29BE63DB620}" srcOrd="0" destOrd="0" presId="urn:microsoft.com/office/officeart/2005/8/layout/cycle4"/>
    <dgm:cxn modelId="{4D2D619A-EBE4-4E2B-88FF-E5CD1F2190D8}" type="presParOf" srcId="{1FC53240-7D6D-43D8-9506-D10C74AB0B9E}" destId="{C3EA0E03-665A-43BC-B1E5-2B004E32BDCB}" srcOrd="1" destOrd="0" presId="urn:microsoft.com/office/officeart/2005/8/layout/cycle4"/>
    <dgm:cxn modelId="{3793301D-1584-4CE0-9EF5-131D46A5357A}" type="presParOf" srcId="{988E5BA2-FBF4-4537-8D2C-72089F05E964}" destId="{F59AF2C6-BDC2-4575-9098-838B9E7D1CE5}" srcOrd="1" destOrd="0" presId="urn:microsoft.com/office/officeart/2005/8/layout/cycle4"/>
    <dgm:cxn modelId="{9F5CD438-C559-41EE-B994-2430339B7DC8}" type="presParOf" srcId="{F59AF2C6-BDC2-4575-9098-838B9E7D1CE5}" destId="{6DD6402F-200D-4994-BDCF-90A7DF65235F}" srcOrd="0" destOrd="0" presId="urn:microsoft.com/office/officeart/2005/8/layout/cycle4"/>
    <dgm:cxn modelId="{FB35AC0F-D43A-49C0-8C7D-788FE5DAFF72}" type="presParOf" srcId="{F59AF2C6-BDC2-4575-9098-838B9E7D1CE5}" destId="{B502796F-DF0B-4710-A1DD-046E752E19BF}" srcOrd="1" destOrd="0" presId="urn:microsoft.com/office/officeart/2005/8/layout/cycle4"/>
    <dgm:cxn modelId="{03D93D71-E5C4-49D2-A9BD-1DDDDCBAD458}" type="presParOf" srcId="{988E5BA2-FBF4-4537-8D2C-72089F05E964}" destId="{9FBB670E-5DE4-4358-A904-3B39666FBD70}" srcOrd="2" destOrd="0" presId="urn:microsoft.com/office/officeart/2005/8/layout/cycle4"/>
    <dgm:cxn modelId="{D3336A75-E515-4DEC-A955-65E8CFD6F583}" type="presParOf" srcId="{9FBB670E-5DE4-4358-A904-3B39666FBD70}" destId="{EB298CB4-E872-4547-9910-8E74A23610FF}" srcOrd="0" destOrd="0" presId="urn:microsoft.com/office/officeart/2005/8/layout/cycle4"/>
    <dgm:cxn modelId="{06D143B8-A44A-4D9C-BF96-F34446688418}" type="presParOf" srcId="{9FBB670E-5DE4-4358-A904-3B39666FBD70}" destId="{F855F3BE-966F-49A4-B454-3BCDA1143B99}" srcOrd="1" destOrd="0" presId="urn:microsoft.com/office/officeart/2005/8/layout/cycle4"/>
    <dgm:cxn modelId="{737069F8-CAB1-40BD-8E23-468DE7B891B0}" type="presParOf" srcId="{988E5BA2-FBF4-4537-8D2C-72089F05E964}" destId="{77608B5B-1DDC-4293-BD8F-FF0EE8FDF539}" srcOrd="3" destOrd="0" presId="urn:microsoft.com/office/officeart/2005/8/layout/cycle4"/>
    <dgm:cxn modelId="{C69E3B3D-0665-46C0-B2E7-C964FFB0FACD}" type="presParOf" srcId="{77608B5B-1DDC-4293-BD8F-FF0EE8FDF539}" destId="{0459933A-387F-4BEA-921D-BA5850208987}" srcOrd="0" destOrd="0" presId="urn:microsoft.com/office/officeart/2005/8/layout/cycle4"/>
    <dgm:cxn modelId="{638D0894-29E5-426F-B110-28E6BC2529C9}" type="presParOf" srcId="{77608B5B-1DDC-4293-BD8F-FF0EE8FDF539}" destId="{2BFD0339-B9DE-44CF-976A-9ADFAA27E50C}" srcOrd="1" destOrd="0" presId="urn:microsoft.com/office/officeart/2005/8/layout/cycle4"/>
    <dgm:cxn modelId="{30187CB8-096D-4B65-BD9C-5EFCAD080CB6}" type="presParOf" srcId="{988E5BA2-FBF4-4537-8D2C-72089F05E964}" destId="{6E0E7B18-693E-4E05-AF2A-BA2206FB8A78}" srcOrd="4" destOrd="0" presId="urn:microsoft.com/office/officeart/2005/8/layout/cycle4"/>
    <dgm:cxn modelId="{8FA72806-1255-4D7F-8F5E-AD254F62A61F}" type="presParOf" srcId="{6763FE43-DD71-4F98-8A28-DDEB2101160A}" destId="{3A416DE8-1B1E-4E3A-BEBF-28E738754303}" srcOrd="1" destOrd="0" presId="urn:microsoft.com/office/officeart/2005/8/layout/cycle4"/>
    <dgm:cxn modelId="{921A7628-4EB5-4E37-AD1E-F0750FE2D9B5}" type="presParOf" srcId="{3A416DE8-1B1E-4E3A-BEBF-28E738754303}" destId="{6C6219D5-7289-41D8-945F-879FDD60630F}" srcOrd="0" destOrd="0" presId="urn:microsoft.com/office/officeart/2005/8/layout/cycle4"/>
    <dgm:cxn modelId="{483FF02F-A8F2-473B-A74E-245A28F75CC8}" type="presParOf" srcId="{3A416DE8-1B1E-4E3A-BEBF-28E738754303}" destId="{654483A5-A498-4E80-87F4-34F338B26CD2}" srcOrd="1" destOrd="0" presId="urn:microsoft.com/office/officeart/2005/8/layout/cycle4"/>
    <dgm:cxn modelId="{E2BB9278-0245-4CC7-B241-5841FC7111E8}" type="presParOf" srcId="{3A416DE8-1B1E-4E3A-BEBF-28E738754303}" destId="{0EB02285-E260-4E89-9EFD-0EC7F3990205}" srcOrd="2" destOrd="0" presId="urn:microsoft.com/office/officeart/2005/8/layout/cycle4"/>
    <dgm:cxn modelId="{987B8F0F-CB54-4D44-9D9B-0D0136C49E06}" type="presParOf" srcId="{3A416DE8-1B1E-4E3A-BEBF-28E738754303}" destId="{D7862818-60F4-4616-B091-A7E4C1B8ED12}" srcOrd="3" destOrd="0" presId="urn:microsoft.com/office/officeart/2005/8/layout/cycle4"/>
    <dgm:cxn modelId="{32B2E11F-C374-415D-BE6C-994D9B61C49B}" type="presParOf" srcId="{3A416DE8-1B1E-4E3A-BEBF-28E738754303}" destId="{144A68C5-107D-4F14-A4DC-29FCFF3F2A11}" srcOrd="4" destOrd="0" presId="urn:microsoft.com/office/officeart/2005/8/layout/cycle4"/>
    <dgm:cxn modelId="{A743F310-91C2-4B2E-A5DD-FDB3961EE90D}" type="presParOf" srcId="{6763FE43-DD71-4F98-8A28-DDEB2101160A}" destId="{4A97E532-035D-4BE3-B874-0838A5CEA3FF}" srcOrd="2" destOrd="0" presId="urn:microsoft.com/office/officeart/2005/8/layout/cycle4"/>
    <dgm:cxn modelId="{FB218CA7-144F-4765-9918-4F66C876B078}" type="presParOf" srcId="{6763FE43-DD71-4F98-8A28-DDEB2101160A}" destId="{23B3739D-6DC9-4E5B-8DEA-E0AD5B56CF1D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F979A5B-0EE1-4ECE-A343-D96547A0963D}" type="doc">
      <dgm:prSet loTypeId="urn:microsoft.com/office/officeart/2005/8/layout/gear1" loCatId="process" qsTypeId="urn:microsoft.com/office/officeart/2005/8/quickstyle/simple1" qsCatId="simple" csTypeId="urn:microsoft.com/office/officeart/2005/8/colors/colorful4" csCatId="colorful" phldr="1"/>
      <dgm:spPr/>
    </dgm:pt>
    <dgm:pt modelId="{CDDD2757-98E6-4630-B045-B790B593832A}">
      <dgm:prSet phldrT="[Text]"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Internal Partnerships</a:t>
          </a:r>
        </a:p>
      </dgm:t>
    </dgm:pt>
    <dgm:pt modelId="{6484A418-08E2-40FD-867A-4D111327140D}" type="parTrans" cxnId="{BF16E9EE-8C8C-4236-BADB-E8B675C8992C}">
      <dgm:prSet/>
      <dgm:spPr/>
      <dgm:t>
        <a:bodyPr/>
        <a:lstStyle/>
        <a:p>
          <a:endParaRPr lang="en-US"/>
        </a:p>
      </dgm:t>
    </dgm:pt>
    <dgm:pt modelId="{794AD4E1-9840-4B0C-BC64-8012F42E33BF}" type="sibTrans" cxnId="{BF16E9EE-8C8C-4236-BADB-E8B675C8992C}">
      <dgm:prSet/>
      <dgm:spPr/>
      <dgm:t>
        <a:bodyPr/>
        <a:lstStyle/>
        <a:p>
          <a:endParaRPr lang="en-US"/>
        </a:p>
      </dgm:t>
    </dgm:pt>
    <dgm:pt modelId="{A4B0E5F1-3D4C-4B38-B4B0-19C1F492C151}">
      <dgm:prSet phldrT="[Text]" custT="1"/>
      <dgm:spPr/>
      <dgm:t>
        <a:bodyPr/>
        <a:lstStyle/>
        <a:p>
          <a:endParaRPr lang="en-US" sz="1600" dirty="0"/>
        </a:p>
      </dgm:t>
    </dgm:pt>
    <dgm:pt modelId="{0BAB6900-F5E4-4496-88E1-D2E4B1C891EA}" type="parTrans" cxnId="{E77C4436-559A-4B86-852B-523D3989562B}">
      <dgm:prSet/>
      <dgm:spPr/>
      <dgm:t>
        <a:bodyPr/>
        <a:lstStyle/>
        <a:p>
          <a:endParaRPr lang="en-US"/>
        </a:p>
      </dgm:t>
    </dgm:pt>
    <dgm:pt modelId="{E78D4CD4-DCF2-4873-9782-FF1A112FB6F2}" type="sibTrans" cxnId="{E77C4436-559A-4B86-852B-523D3989562B}">
      <dgm:prSet/>
      <dgm:spPr/>
      <dgm:t>
        <a:bodyPr/>
        <a:lstStyle/>
        <a:p>
          <a:endParaRPr lang="en-US"/>
        </a:p>
      </dgm:t>
    </dgm:pt>
    <dgm:pt modelId="{30677966-3A4A-424F-B66A-77AE45D487ED}">
      <dgm:prSet phldrT="[Text]"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External Partnerships</a:t>
          </a:r>
        </a:p>
      </dgm:t>
    </dgm:pt>
    <dgm:pt modelId="{E518F8CF-3CF1-4030-8F19-CA959C9AFE7A}" type="parTrans" cxnId="{7B3D2983-5160-4A35-990E-CB6D555DD54A}">
      <dgm:prSet/>
      <dgm:spPr/>
      <dgm:t>
        <a:bodyPr/>
        <a:lstStyle/>
        <a:p>
          <a:endParaRPr lang="en-US"/>
        </a:p>
      </dgm:t>
    </dgm:pt>
    <dgm:pt modelId="{72EB9573-FFE8-45E7-8A40-28ABAE4CC7C1}" type="sibTrans" cxnId="{7B3D2983-5160-4A35-990E-CB6D555DD54A}">
      <dgm:prSet/>
      <dgm:spPr/>
      <dgm:t>
        <a:bodyPr/>
        <a:lstStyle/>
        <a:p>
          <a:endParaRPr lang="en-US"/>
        </a:p>
      </dgm:t>
    </dgm:pt>
    <dgm:pt modelId="{4155DF64-901C-49EF-B1A5-D1B1D8EBF14C}" type="pres">
      <dgm:prSet presAssocID="{EF979A5B-0EE1-4ECE-A343-D96547A0963D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F2B2765-2158-4C33-88E9-17C360FD39B5}" type="pres">
      <dgm:prSet presAssocID="{CDDD2757-98E6-4630-B045-B790B593832A}" presName="gear1" presStyleLbl="node1" presStyleIdx="0" presStyleCnt="3">
        <dgm:presLayoutVars>
          <dgm:chMax val="1"/>
          <dgm:bulletEnabled val="1"/>
        </dgm:presLayoutVars>
      </dgm:prSet>
      <dgm:spPr/>
    </dgm:pt>
    <dgm:pt modelId="{FCF7DE51-F272-415E-A461-97DC376B3B0F}" type="pres">
      <dgm:prSet presAssocID="{CDDD2757-98E6-4630-B045-B790B593832A}" presName="gear1srcNode" presStyleLbl="node1" presStyleIdx="0" presStyleCnt="3"/>
      <dgm:spPr/>
    </dgm:pt>
    <dgm:pt modelId="{B0C90B89-1455-4586-A121-7E0AAA4FA716}" type="pres">
      <dgm:prSet presAssocID="{CDDD2757-98E6-4630-B045-B790B593832A}" presName="gear1dstNode" presStyleLbl="node1" presStyleIdx="0" presStyleCnt="3"/>
      <dgm:spPr/>
    </dgm:pt>
    <dgm:pt modelId="{17294918-D703-46A9-A02C-49F9DBEE1C82}" type="pres">
      <dgm:prSet presAssocID="{A4B0E5F1-3D4C-4B38-B4B0-19C1F492C151}" presName="gear2" presStyleLbl="node1" presStyleIdx="1" presStyleCnt="3" custScaleX="115674" custScaleY="111102" custLinFactNeighborX="-682" custLinFactNeighborY="-2954">
        <dgm:presLayoutVars>
          <dgm:chMax val="1"/>
          <dgm:bulletEnabled val="1"/>
        </dgm:presLayoutVars>
      </dgm:prSet>
      <dgm:spPr/>
    </dgm:pt>
    <dgm:pt modelId="{BE8403B0-2233-4629-ABC3-66E6A87A723C}" type="pres">
      <dgm:prSet presAssocID="{A4B0E5F1-3D4C-4B38-B4B0-19C1F492C151}" presName="gear2srcNode" presStyleLbl="node1" presStyleIdx="1" presStyleCnt="3"/>
      <dgm:spPr/>
    </dgm:pt>
    <dgm:pt modelId="{F8393739-10BA-4649-B372-A53B81602B69}" type="pres">
      <dgm:prSet presAssocID="{A4B0E5F1-3D4C-4B38-B4B0-19C1F492C151}" presName="gear2dstNode" presStyleLbl="node1" presStyleIdx="1" presStyleCnt="3"/>
      <dgm:spPr/>
    </dgm:pt>
    <dgm:pt modelId="{963CEA2C-E779-4FBF-A945-90BF106C89AC}" type="pres">
      <dgm:prSet presAssocID="{30677966-3A4A-424F-B66A-77AE45D487ED}" presName="gear3" presStyleLbl="node1" presStyleIdx="2" presStyleCnt="3" custLinFactNeighborX="5693" custLinFactNeighborY="-5657"/>
      <dgm:spPr/>
    </dgm:pt>
    <dgm:pt modelId="{4B0904C3-A771-4D66-95AF-CEBA91765AEF}" type="pres">
      <dgm:prSet presAssocID="{30677966-3A4A-424F-B66A-77AE45D487ED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A90B70AB-5231-4E03-9420-190EBB75E85D}" type="pres">
      <dgm:prSet presAssocID="{30677966-3A4A-424F-B66A-77AE45D487ED}" presName="gear3srcNode" presStyleLbl="node1" presStyleIdx="2" presStyleCnt="3"/>
      <dgm:spPr/>
    </dgm:pt>
    <dgm:pt modelId="{CEABAA0A-DB99-44D4-863B-F3C03E23F661}" type="pres">
      <dgm:prSet presAssocID="{30677966-3A4A-424F-B66A-77AE45D487ED}" presName="gear3dstNode" presStyleLbl="node1" presStyleIdx="2" presStyleCnt="3"/>
      <dgm:spPr/>
    </dgm:pt>
    <dgm:pt modelId="{DDA8741C-260E-4901-9591-B7CD2789C0DE}" type="pres">
      <dgm:prSet presAssocID="{794AD4E1-9840-4B0C-BC64-8012F42E33BF}" presName="connector1" presStyleLbl="sibTrans2D1" presStyleIdx="0" presStyleCnt="3"/>
      <dgm:spPr/>
    </dgm:pt>
    <dgm:pt modelId="{CFAC3445-3FCE-4BDC-BAB8-712F2730C4BA}" type="pres">
      <dgm:prSet presAssocID="{E78D4CD4-DCF2-4873-9782-FF1A112FB6F2}" presName="connector2" presStyleLbl="sibTrans2D1" presStyleIdx="1" presStyleCnt="3"/>
      <dgm:spPr/>
    </dgm:pt>
    <dgm:pt modelId="{272E2956-4EAF-402B-BAF9-0656930AC5B4}" type="pres">
      <dgm:prSet presAssocID="{72EB9573-FFE8-45E7-8A40-28ABAE4CC7C1}" presName="connector3" presStyleLbl="sibTrans2D1" presStyleIdx="2" presStyleCnt="3"/>
      <dgm:spPr/>
    </dgm:pt>
  </dgm:ptLst>
  <dgm:cxnLst>
    <dgm:cxn modelId="{D71A98F3-4C3E-48D5-B3A5-D3A7C004D2F6}" type="presOf" srcId="{72EB9573-FFE8-45E7-8A40-28ABAE4CC7C1}" destId="{272E2956-4EAF-402B-BAF9-0656930AC5B4}" srcOrd="0" destOrd="0" presId="urn:microsoft.com/office/officeart/2005/8/layout/gear1"/>
    <dgm:cxn modelId="{67A53514-16F6-4A91-A8EB-DDFDDF90B597}" type="presOf" srcId="{E78D4CD4-DCF2-4873-9782-FF1A112FB6F2}" destId="{CFAC3445-3FCE-4BDC-BAB8-712F2730C4BA}" srcOrd="0" destOrd="0" presId="urn:microsoft.com/office/officeart/2005/8/layout/gear1"/>
    <dgm:cxn modelId="{BF16E9EE-8C8C-4236-BADB-E8B675C8992C}" srcId="{EF979A5B-0EE1-4ECE-A343-D96547A0963D}" destId="{CDDD2757-98E6-4630-B045-B790B593832A}" srcOrd="0" destOrd="0" parTransId="{6484A418-08E2-40FD-867A-4D111327140D}" sibTransId="{794AD4E1-9840-4B0C-BC64-8012F42E33BF}"/>
    <dgm:cxn modelId="{73E62B0B-96E9-45F5-89A2-5399F14671FF}" type="presOf" srcId="{A4B0E5F1-3D4C-4B38-B4B0-19C1F492C151}" destId="{BE8403B0-2233-4629-ABC3-66E6A87A723C}" srcOrd="1" destOrd="0" presId="urn:microsoft.com/office/officeart/2005/8/layout/gear1"/>
    <dgm:cxn modelId="{722EB9FC-6E08-4D63-B63A-5A91B29B3DD8}" type="presOf" srcId="{EF979A5B-0EE1-4ECE-A343-D96547A0963D}" destId="{4155DF64-901C-49EF-B1A5-D1B1D8EBF14C}" srcOrd="0" destOrd="0" presId="urn:microsoft.com/office/officeart/2005/8/layout/gear1"/>
    <dgm:cxn modelId="{D8998DA9-A937-4BEA-810F-1D7EBD8206FC}" type="presOf" srcId="{CDDD2757-98E6-4630-B045-B790B593832A}" destId="{FCF7DE51-F272-415E-A461-97DC376B3B0F}" srcOrd="1" destOrd="0" presId="urn:microsoft.com/office/officeart/2005/8/layout/gear1"/>
    <dgm:cxn modelId="{BECD8555-BD06-48F0-892B-8CF5EA1BB012}" type="presOf" srcId="{A4B0E5F1-3D4C-4B38-B4B0-19C1F492C151}" destId="{17294918-D703-46A9-A02C-49F9DBEE1C82}" srcOrd="0" destOrd="0" presId="urn:microsoft.com/office/officeart/2005/8/layout/gear1"/>
    <dgm:cxn modelId="{1616BE3F-B304-439B-B6C3-C3AC20BEDAD8}" type="presOf" srcId="{30677966-3A4A-424F-B66A-77AE45D487ED}" destId="{4B0904C3-A771-4D66-95AF-CEBA91765AEF}" srcOrd="1" destOrd="0" presId="urn:microsoft.com/office/officeart/2005/8/layout/gear1"/>
    <dgm:cxn modelId="{24E125DD-4AFC-4E6E-918C-3B772C6738FA}" type="presOf" srcId="{30677966-3A4A-424F-B66A-77AE45D487ED}" destId="{CEABAA0A-DB99-44D4-863B-F3C03E23F661}" srcOrd="3" destOrd="0" presId="urn:microsoft.com/office/officeart/2005/8/layout/gear1"/>
    <dgm:cxn modelId="{E77C4436-559A-4B86-852B-523D3989562B}" srcId="{EF979A5B-0EE1-4ECE-A343-D96547A0963D}" destId="{A4B0E5F1-3D4C-4B38-B4B0-19C1F492C151}" srcOrd="1" destOrd="0" parTransId="{0BAB6900-F5E4-4496-88E1-D2E4B1C891EA}" sibTransId="{E78D4CD4-DCF2-4873-9782-FF1A112FB6F2}"/>
    <dgm:cxn modelId="{1336749D-3D29-4BB5-9143-6CB58B8CAE1A}" type="presOf" srcId="{CDDD2757-98E6-4630-B045-B790B593832A}" destId="{B0C90B89-1455-4586-A121-7E0AAA4FA716}" srcOrd="2" destOrd="0" presId="urn:microsoft.com/office/officeart/2005/8/layout/gear1"/>
    <dgm:cxn modelId="{4F3A2D61-9B8A-4F0F-BA66-CEC973E33497}" type="presOf" srcId="{A4B0E5F1-3D4C-4B38-B4B0-19C1F492C151}" destId="{F8393739-10BA-4649-B372-A53B81602B69}" srcOrd="2" destOrd="0" presId="urn:microsoft.com/office/officeart/2005/8/layout/gear1"/>
    <dgm:cxn modelId="{82063DBB-2335-4EEB-9C43-D57999A27705}" type="presOf" srcId="{794AD4E1-9840-4B0C-BC64-8012F42E33BF}" destId="{DDA8741C-260E-4901-9591-B7CD2789C0DE}" srcOrd="0" destOrd="0" presId="urn:microsoft.com/office/officeart/2005/8/layout/gear1"/>
    <dgm:cxn modelId="{AC715234-7C3B-444E-8F17-2F9AC1D5E6C4}" type="presOf" srcId="{30677966-3A4A-424F-B66A-77AE45D487ED}" destId="{A90B70AB-5231-4E03-9420-190EBB75E85D}" srcOrd="2" destOrd="0" presId="urn:microsoft.com/office/officeart/2005/8/layout/gear1"/>
    <dgm:cxn modelId="{7B3D2983-5160-4A35-990E-CB6D555DD54A}" srcId="{EF979A5B-0EE1-4ECE-A343-D96547A0963D}" destId="{30677966-3A4A-424F-B66A-77AE45D487ED}" srcOrd="2" destOrd="0" parTransId="{E518F8CF-3CF1-4030-8F19-CA959C9AFE7A}" sibTransId="{72EB9573-FFE8-45E7-8A40-28ABAE4CC7C1}"/>
    <dgm:cxn modelId="{8DCFAD00-5242-4C56-AE5A-F4BC03F2D46A}" type="presOf" srcId="{30677966-3A4A-424F-B66A-77AE45D487ED}" destId="{963CEA2C-E779-4FBF-A945-90BF106C89AC}" srcOrd="0" destOrd="0" presId="urn:microsoft.com/office/officeart/2005/8/layout/gear1"/>
    <dgm:cxn modelId="{987D594C-0BF3-44BA-8105-711D8C958EDC}" type="presOf" srcId="{CDDD2757-98E6-4630-B045-B790B593832A}" destId="{0F2B2765-2158-4C33-88E9-17C360FD39B5}" srcOrd="0" destOrd="0" presId="urn:microsoft.com/office/officeart/2005/8/layout/gear1"/>
    <dgm:cxn modelId="{13396FFF-DDF1-4AF3-B4FF-9BD99CC4444B}" type="presParOf" srcId="{4155DF64-901C-49EF-B1A5-D1B1D8EBF14C}" destId="{0F2B2765-2158-4C33-88E9-17C360FD39B5}" srcOrd="0" destOrd="0" presId="urn:microsoft.com/office/officeart/2005/8/layout/gear1"/>
    <dgm:cxn modelId="{75800A00-E17F-4288-9C7F-BB02246F3ACB}" type="presParOf" srcId="{4155DF64-901C-49EF-B1A5-D1B1D8EBF14C}" destId="{FCF7DE51-F272-415E-A461-97DC376B3B0F}" srcOrd="1" destOrd="0" presId="urn:microsoft.com/office/officeart/2005/8/layout/gear1"/>
    <dgm:cxn modelId="{E9A46D97-AEB3-4566-AAD7-ABC8F5BA13ED}" type="presParOf" srcId="{4155DF64-901C-49EF-B1A5-D1B1D8EBF14C}" destId="{B0C90B89-1455-4586-A121-7E0AAA4FA716}" srcOrd="2" destOrd="0" presId="urn:microsoft.com/office/officeart/2005/8/layout/gear1"/>
    <dgm:cxn modelId="{4925B2C8-834B-4A02-B517-A1BDFA86C35D}" type="presParOf" srcId="{4155DF64-901C-49EF-B1A5-D1B1D8EBF14C}" destId="{17294918-D703-46A9-A02C-49F9DBEE1C82}" srcOrd="3" destOrd="0" presId="urn:microsoft.com/office/officeart/2005/8/layout/gear1"/>
    <dgm:cxn modelId="{4DF24517-3086-4B48-9D4A-668749146503}" type="presParOf" srcId="{4155DF64-901C-49EF-B1A5-D1B1D8EBF14C}" destId="{BE8403B0-2233-4629-ABC3-66E6A87A723C}" srcOrd="4" destOrd="0" presId="urn:microsoft.com/office/officeart/2005/8/layout/gear1"/>
    <dgm:cxn modelId="{51403C67-9953-434C-A20F-1FE78262B6BD}" type="presParOf" srcId="{4155DF64-901C-49EF-B1A5-D1B1D8EBF14C}" destId="{F8393739-10BA-4649-B372-A53B81602B69}" srcOrd="5" destOrd="0" presId="urn:microsoft.com/office/officeart/2005/8/layout/gear1"/>
    <dgm:cxn modelId="{AAB1321B-97DB-4E08-9216-607B8B7F4E3B}" type="presParOf" srcId="{4155DF64-901C-49EF-B1A5-D1B1D8EBF14C}" destId="{963CEA2C-E779-4FBF-A945-90BF106C89AC}" srcOrd="6" destOrd="0" presId="urn:microsoft.com/office/officeart/2005/8/layout/gear1"/>
    <dgm:cxn modelId="{A1DAF88E-A051-49F2-84C8-7F170C434871}" type="presParOf" srcId="{4155DF64-901C-49EF-B1A5-D1B1D8EBF14C}" destId="{4B0904C3-A771-4D66-95AF-CEBA91765AEF}" srcOrd="7" destOrd="0" presId="urn:microsoft.com/office/officeart/2005/8/layout/gear1"/>
    <dgm:cxn modelId="{75FEE5C7-75B1-40B7-9120-5D0FE105576E}" type="presParOf" srcId="{4155DF64-901C-49EF-B1A5-D1B1D8EBF14C}" destId="{A90B70AB-5231-4E03-9420-190EBB75E85D}" srcOrd="8" destOrd="0" presId="urn:microsoft.com/office/officeart/2005/8/layout/gear1"/>
    <dgm:cxn modelId="{48B2576C-8E2B-47ED-9423-061B1691A60C}" type="presParOf" srcId="{4155DF64-901C-49EF-B1A5-D1B1D8EBF14C}" destId="{CEABAA0A-DB99-44D4-863B-F3C03E23F661}" srcOrd="9" destOrd="0" presId="urn:microsoft.com/office/officeart/2005/8/layout/gear1"/>
    <dgm:cxn modelId="{D5A8376D-2558-4EE3-AC4F-05469CC70C9E}" type="presParOf" srcId="{4155DF64-901C-49EF-B1A5-D1B1D8EBF14C}" destId="{DDA8741C-260E-4901-9591-B7CD2789C0DE}" srcOrd="10" destOrd="0" presId="urn:microsoft.com/office/officeart/2005/8/layout/gear1"/>
    <dgm:cxn modelId="{FADB0C40-0697-4111-BCD3-1177FB26C6F6}" type="presParOf" srcId="{4155DF64-901C-49EF-B1A5-D1B1D8EBF14C}" destId="{CFAC3445-3FCE-4BDC-BAB8-712F2730C4BA}" srcOrd="11" destOrd="0" presId="urn:microsoft.com/office/officeart/2005/8/layout/gear1"/>
    <dgm:cxn modelId="{3D85DB6A-3CB9-40B6-8AB7-D1880794F558}" type="presParOf" srcId="{4155DF64-901C-49EF-B1A5-D1B1D8EBF14C}" destId="{272E2956-4EAF-402B-BAF9-0656930AC5B4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4D75EE-4104-43E5-A7A4-2ED4DCB8F609}">
      <dsp:nvSpPr>
        <dsp:cNvPr id="0" name=""/>
        <dsp:cNvSpPr/>
      </dsp:nvSpPr>
      <dsp:spPr>
        <a:xfrm>
          <a:off x="0" y="0"/>
          <a:ext cx="8755742" cy="27432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190B2B-5782-48C7-80B2-EA4DF26E6870}">
      <dsp:nvSpPr>
        <dsp:cNvPr id="0" name=""/>
        <dsp:cNvSpPr/>
      </dsp:nvSpPr>
      <dsp:spPr>
        <a:xfrm>
          <a:off x="2463" y="773725"/>
          <a:ext cx="1776208" cy="11957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Adult Basic Education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English Language Acquisition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Work Readiness and Career Awareness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Community Based Organizations (Partners)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</dsp:txBody>
      <dsp:txXfrm>
        <a:off x="60835" y="832097"/>
        <a:ext cx="1659464" cy="1079005"/>
      </dsp:txXfrm>
    </dsp:sp>
    <dsp:sp modelId="{475F961B-8D5C-49C6-AF27-6620540E19A5}">
      <dsp:nvSpPr>
        <dsp:cNvPr id="0" name=""/>
        <dsp:cNvSpPr/>
      </dsp:nvSpPr>
      <dsp:spPr>
        <a:xfrm>
          <a:off x="1865060" y="914401"/>
          <a:ext cx="1572374" cy="1038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Bridge Instruction</a:t>
          </a:r>
        </a:p>
      </dsp:txBody>
      <dsp:txXfrm>
        <a:off x="1915745" y="965086"/>
        <a:ext cx="1471004" cy="936909"/>
      </dsp:txXfrm>
    </dsp:sp>
    <dsp:sp modelId="{0D6C3BA1-95C0-4954-AA7B-A99196FCEC32}">
      <dsp:nvSpPr>
        <dsp:cNvPr id="0" name=""/>
        <dsp:cNvSpPr/>
      </dsp:nvSpPr>
      <dsp:spPr>
        <a:xfrm>
          <a:off x="3523701" y="914401"/>
          <a:ext cx="1551287" cy="9565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Occupational Certificates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Stackable Industry Recognized  Credentials</a:t>
          </a:r>
        </a:p>
      </dsp:txBody>
      <dsp:txXfrm>
        <a:off x="3570398" y="961098"/>
        <a:ext cx="1457893" cy="863203"/>
      </dsp:txXfrm>
    </dsp:sp>
    <dsp:sp modelId="{38946998-155F-4626-A6BA-D25EA73F0FCD}">
      <dsp:nvSpPr>
        <dsp:cNvPr id="0" name=""/>
        <dsp:cNvSpPr/>
      </dsp:nvSpPr>
      <dsp:spPr>
        <a:xfrm>
          <a:off x="5168765" y="914401"/>
          <a:ext cx="2025082" cy="9143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Associate Diploma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Career  and Technical Education Diploma</a:t>
          </a:r>
        </a:p>
      </dsp:txBody>
      <dsp:txXfrm>
        <a:off x="5213402" y="959038"/>
        <a:ext cx="1935808" cy="825122"/>
      </dsp:txXfrm>
    </dsp:sp>
    <dsp:sp modelId="{E061C895-8359-4E16-ADAC-E13424D81C36}">
      <dsp:nvSpPr>
        <dsp:cNvPr id="0" name=""/>
        <dsp:cNvSpPr/>
      </dsp:nvSpPr>
      <dsp:spPr>
        <a:xfrm>
          <a:off x="7282658" y="914401"/>
          <a:ext cx="1504393" cy="9143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Baccalaureate Degree</a:t>
          </a:r>
        </a:p>
      </dsp:txBody>
      <dsp:txXfrm>
        <a:off x="7327295" y="959038"/>
        <a:ext cx="1415119" cy="8251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6D5FF-ADF6-4E19-9182-DFED6171EC52}">
      <dsp:nvSpPr>
        <dsp:cNvPr id="0" name=""/>
        <dsp:cNvSpPr/>
      </dsp:nvSpPr>
      <dsp:spPr>
        <a:xfrm>
          <a:off x="639722" y="0"/>
          <a:ext cx="7250191" cy="14224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78921F-22E5-4CBB-A17C-1773F3ABCAC0}">
      <dsp:nvSpPr>
        <dsp:cNvPr id="0" name=""/>
        <dsp:cNvSpPr/>
      </dsp:nvSpPr>
      <dsp:spPr>
        <a:xfrm>
          <a:off x="1491" y="355600"/>
          <a:ext cx="2876602" cy="711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Transitional and Project Jobs</a:t>
          </a:r>
        </a:p>
      </dsp:txBody>
      <dsp:txXfrm>
        <a:off x="36936" y="454494"/>
        <a:ext cx="2689928" cy="513412"/>
      </dsp:txXfrm>
    </dsp:sp>
    <dsp:sp modelId="{AB26F3C3-8FD9-45BE-8A99-C851F175FA99}">
      <dsp:nvSpPr>
        <dsp:cNvPr id="0" name=""/>
        <dsp:cNvSpPr/>
      </dsp:nvSpPr>
      <dsp:spPr>
        <a:xfrm>
          <a:off x="3012619" y="426720"/>
          <a:ext cx="2690500" cy="568960"/>
        </a:xfrm>
        <a:prstGeom prst="roundRect">
          <a:avLst/>
        </a:prstGeom>
        <a:solidFill>
          <a:schemeClr val="accent2">
            <a:hueOff val="-4377215"/>
            <a:satOff val="-3950"/>
            <a:lumOff val="-88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Apprenticeships</a:t>
          </a:r>
        </a:p>
      </dsp:txBody>
      <dsp:txXfrm>
        <a:off x="2919854" y="454494"/>
        <a:ext cx="2689928" cy="513412"/>
      </dsp:txXfrm>
    </dsp:sp>
    <dsp:sp modelId="{C2EC53E2-F217-47E0-AE20-C89D9D22D06D}">
      <dsp:nvSpPr>
        <dsp:cNvPr id="0" name=""/>
        <dsp:cNvSpPr/>
      </dsp:nvSpPr>
      <dsp:spPr>
        <a:xfrm>
          <a:off x="5837644" y="426720"/>
          <a:ext cx="2690500" cy="568960"/>
        </a:xfrm>
        <a:prstGeom prst="roundRect">
          <a:avLst/>
        </a:prstGeom>
        <a:solidFill>
          <a:schemeClr val="accent2">
            <a:hueOff val="-8754431"/>
            <a:satOff val="-7900"/>
            <a:lumOff val="-176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On- the- Job Training</a:t>
          </a:r>
        </a:p>
      </dsp:txBody>
      <dsp:txXfrm>
        <a:off x="5802771" y="454494"/>
        <a:ext cx="2689928" cy="513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A03183-8232-4A24-A305-B8C6B6EED952}">
      <dsp:nvSpPr>
        <dsp:cNvPr id="0" name=""/>
        <dsp:cNvSpPr/>
      </dsp:nvSpPr>
      <dsp:spPr>
        <a:xfrm>
          <a:off x="3867" y="0"/>
          <a:ext cx="1198833" cy="3810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Unskilled Job</a:t>
          </a:r>
        </a:p>
      </dsp:txBody>
      <dsp:txXfrm>
        <a:off x="15026" y="11159"/>
        <a:ext cx="1176515" cy="358682"/>
      </dsp:txXfrm>
    </dsp:sp>
    <dsp:sp modelId="{A93751F8-796E-44A5-B001-ACB0CBAD2A40}">
      <dsp:nvSpPr>
        <dsp:cNvPr id="0" name=""/>
        <dsp:cNvSpPr/>
      </dsp:nvSpPr>
      <dsp:spPr>
        <a:xfrm>
          <a:off x="1322584" y="41844"/>
          <a:ext cx="254152" cy="2973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/>
        </a:p>
      </dsp:txBody>
      <dsp:txXfrm>
        <a:off x="1322584" y="101306"/>
        <a:ext cx="177906" cy="178386"/>
      </dsp:txXfrm>
    </dsp:sp>
    <dsp:sp modelId="{50409DA1-8CCF-4A8C-A766-7785712764E5}">
      <dsp:nvSpPr>
        <dsp:cNvPr id="0" name=""/>
        <dsp:cNvSpPr/>
      </dsp:nvSpPr>
      <dsp:spPr>
        <a:xfrm>
          <a:off x="1682234" y="0"/>
          <a:ext cx="1198833" cy="381000"/>
        </a:xfrm>
        <a:prstGeom prst="roundRect">
          <a:avLst>
            <a:gd name="adj" fmla="val 10000"/>
          </a:avLst>
        </a:prstGeom>
        <a:solidFill>
          <a:schemeClr val="accent2">
            <a:hueOff val="-2188608"/>
            <a:satOff val="-1975"/>
            <a:lumOff val="-44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Semi-Skilled Job</a:t>
          </a:r>
        </a:p>
      </dsp:txBody>
      <dsp:txXfrm>
        <a:off x="1693393" y="11159"/>
        <a:ext cx="1176515" cy="358682"/>
      </dsp:txXfrm>
    </dsp:sp>
    <dsp:sp modelId="{A2CFE84D-44F5-4A0C-B03F-67C7DCAF1C3C}">
      <dsp:nvSpPr>
        <dsp:cNvPr id="0" name=""/>
        <dsp:cNvSpPr/>
      </dsp:nvSpPr>
      <dsp:spPr>
        <a:xfrm>
          <a:off x="3000951" y="41844"/>
          <a:ext cx="254152" cy="2973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2918144"/>
            <a:satOff val="-2633"/>
            <a:lumOff val="-58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/>
        </a:p>
      </dsp:txBody>
      <dsp:txXfrm>
        <a:off x="3000951" y="101306"/>
        <a:ext cx="177906" cy="178386"/>
      </dsp:txXfrm>
    </dsp:sp>
    <dsp:sp modelId="{297C0AB0-0C4A-4383-896B-FD76959BFD47}">
      <dsp:nvSpPr>
        <dsp:cNvPr id="0" name=""/>
        <dsp:cNvSpPr/>
      </dsp:nvSpPr>
      <dsp:spPr>
        <a:xfrm>
          <a:off x="3360601" y="0"/>
          <a:ext cx="1198833" cy="381000"/>
        </a:xfrm>
        <a:prstGeom prst="roundRect">
          <a:avLst>
            <a:gd name="adj" fmla="val 10000"/>
          </a:avLst>
        </a:prstGeom>
        <a:solidFill>
          <a:schemeClr val="accent2">
            <a:hueOff val="-4377215"/>
            <a:satOff val="-3950"/>
            <a:lumOff val="-88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Entry Level Job</a:t>
          </a:r>
        </a:p>
      </dsp:txBody>
      <dsp:txXfrm>
        <a:off x="3371760" y="11159"/>
        <a:ext cx="1176515" cy="358682"/>
      </dsp:txXfrm>
    </dsp:sp>
    <dsp:sp modelId="{0525BF89-6362-42C3-8802-9D4A9FB458A7}">
      <dsp:nvSpPr>
        <dsp:cNvPr id="0" name=""/>
        <dsp:cNvSpPr/>
      </dsp:nvSpPr>
      <dsp:spPr>
        <a:xfrm>
          <a:off x="4679318" y="41844"/>
          <a:ext cx="254152" cy="2973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5836287"/>
            <a:satOff val="-5267"/>
            <a:lumOff val="-11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/>
        </a:p>
      </dsp:txBody>
      <dsp:txXfrm>
        <a:off x="4679318" y="101306"/>
        <a:ext cx="177906" cy="178386"/>
      </dsp:txXfrm>
    </dsp:sp>
    <dsp:sp modelId="{B5DD5503-E542-4946-8E33-2DC4EB6A6755}">
      <dsp:nvSpPr>
        <dsp:cNvPr id="0" name=""/>
        <dsp:cNvSpPr/>
      </dsp:nvSpPr>
      <dsp:spPr>
        <a:xfrm>
          <a:off x="5038968" y="0"/>
          <a:ext cx="1198833" cy="381000"/>
        </a:xfrm>
        <a:prstGeom prst="roundRect">
          <a:avLst>
            <a:gd name="adj" fmla="val 10000"/>
          </a:avLst>
        </a:prstGeom>
        <a:solidFill>
          <a:schemeClr val="accent2">
            <a:hueOff val="-6565823"/>
            <a:satOff val="-5925"/>
            <a:lumOff val="-132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Skilled Technician</a:t>
          </a:r>
        </a:p>
      </dsp:txBody>
      <dsp:txXfrm>
        <a:off x="5050127" y="11159"/>
        <a:ext cx="1176515" cy="358682"/>
      </dsp:txXfrm>
    </dsp:sp>
    <dsp:sp modelId="{FFA1862C-FBDE-4C42-A59B-0DA67DBE8177}">
      <dsp:nvSpPr>
        <dsp:cNvPr id="0" name=""/>
        <dsp:cNvSpPr/>
      </dsp:nvSpPr>
      <dsp:spPr>
        <a:xfrm>
          <a:off x="6357685" y="41844"/>
          <a:ext cx="254152" cy="2973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8754431"/>
            <a:satOff val="-7900"/>
            <a:lumOff val="-176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/>
        </a:p>
      </dsp:txBody>
      <dsp:txXfrm>
        <a:off x="6357685" y="101306"/>
        <a:ext cx="177906" cy="178386"/>
      </dsp:txXfrm>
    </dsp:sp>
    <dsp:sp modelId="{97AFD802-EDDC-4F2D-B857-942AC9EC5B51}">
      <dsp:nvSpPr>
        <dsp:cNvPr id="0" name=""/>
        <dsp:cNvSpPr/>
      </dsp:nvSpPr>
      <dsp:spPr>
        <a:xfrm>
          <a:off x="6717336" y="0"/>
          <a:ext cx="1198833" cy="381000"/>
        </a:xfrm>
        <a:prstGeom prst="roundRect">
          <a:avLst>
            <a:gd name="adj" fmla="val 10000"/>
          </a:avLst>
        </a:prstGeom>
        <a:solidFill>
          <a:schemeClr val="accent2">
            <a:hueOff val="-8754431"/>
            <a:satOff val="-7900"/>
            <a:lumOff val="-176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Manager and Technical Professionals</a:t>
          </a:r>
        </a:p>
      </dsp:txBody>
      <dsp:txXfrm>
        <a:off x="6728495" y="11159"/>
        <a:ext cx="1176515" cy="3586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98CB4-E872-4547-9910-8E74A23610FF}">
      <dsp:nvSpPr>
        <dsp:cNvPr id="0" name=""/>
        <dsp:cNvSpPr/>
      </dsp:nvSpPr>
      <dsp:spPr>
        <a:xfrm>
          <a:off x="5452996" y="3018831"/>
          <a:ext cx="3750954" cy="1480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-3337342"/>
              <a:satOff val="-6175"/>
              <a:lumOff val="24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      Collaborate</a:t>
          </a:r>
        </a:p>
      </dsp:txBody>
      <dsp:txXfrm>
        <a:off x="6610807" y="3421519"/>
        <a:ext cx="2560617" cy="1045440"/>
      </dsp:txXfrm>
    </dsp:sp>
    <dsp:sp modelId="{0459933A-387F-4BEA-921D-BA5850208987}">
      <dsp:nvSpPr>
        <dsp:cNvPr id="0" name=""/>
        <dsp:cNvSpPr/>
      </dsp:nvSpPr>
      <dsp:spPr>
        <a:xfrm>
          <a:off x="922360" y="3028611"/>
          <a:ext cx="3391061" cy="1551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-5006012"/>
              <a:satOff val="-9263"/>
              <a:lumOff val="37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Communicate</a:t>
          </a:r>
        </a:p>
      </dsp:txBody>
      <dsp:txXfrm>
        <a:off x="956431" y="3450439"/>
        <a:ext cx="2305600" cy="1095130"/>
      </dsp:txXfrm>
    </dsp:sp>
    <dsp:sp modelId="{6DD6402F-200D-4994-BDCF-90A7DF65235F}">
      <dsp:nvSpPr>
        <dsp:cNvPr id="0" name=""/>
        <dsp:cNvSpPr/>
      </dsp:nvSpPr>
      <dsp:spPr>
        <a:xfrm>
          <a:off x="5194534" y="85907"/>
          <a:ext cx="3840807" cy="1480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-1668671"/>
              <a:satOff val="-3088"/>
              <a:lumOff val="12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    Contribute</a:t>
          </a:r>
        </a:p>
      </dsp:txBody>
      <dsp:txXfrm>
        <a:off x="6379301" y="118432"/>
        <a:ext cx="2623515" cy="1045440"/>
      </dsp:txXfrm>
    </dsp:sp>
    <dsp:sp modelId="{9E660B03-51F2-4FFE-B225-E29BE63DB620}">
      <dsp:nvSpPr>
        <dsp:cNvPr id="0" name=""/>
        <dsp:cNvSpPr/>
      </dsp:nvSpPr>
      <dsp:spPr>
        <a:xfrm>
          <a:off x="768208" y="85907"/>
          <a:ext cx="3915551" cy="1480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Connect</a:t>
          </a:r>
        </a:p>
      </dsp:txBody>
      <dsp:txXfrm>
        <a:off x="800733" y="118432"/>
        <a:ext cx="2675836" cy="1045440"/>
      </dsp:txXfrm>
    </dsp:sp>
    <dsp:sp modelId="{6C6219D5-7289-41D8-945F-879FDD60630F}">
      <dsp:nvSpPr>
        <dsp:cNvPr id="0" name=""/>
        <dsp:cNvSpPr/>
      </dsp:nvSpPr>
      <dsp:spPr>
        <a:xfrm>
          <a:off x="2642152" y="127438"/>
          <a:ext cx="2003509" cy="2003509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What student needs can be addressed through partnership?</a:t>
          </a:r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What is the business opportunity for the partners?</a:t>
          </a:r>
        </a:p>
      </dsp:txBody>
      <dsp:txXfrm>
        <a:off x="3228966" y="714252"/>
        <a:ext cx="1416695" cy="1416695"/>
      </dsp:txXfrm>
    </dsp:sp>
    <dsp:sp modelId="{654483A5-A498-4E80-87F4-34F338B26CD2}">
      <dsp:nvSpPr>
        <dsp:cNvPr id="0" name=""/>
        <dsp:cNvSpPr/>
      </dsp:nvSpPr>
      <dsp:spPr>
        <a:xfrm rot="5400000">
          <a:off x="4972874" y="161027"/>
          <a:ext cx="2043820" cy="2026249"/>
        </a:xfrm>
        <a:prstGeom prst="pieWedge">
          <a:avLst/>
        </a:prstGeom>
        <a:solidFill>
          <a:schemeClr val="accent3">
            <a:hueOff val="-1668671"/>
            <a:satOff val="-3088"/>
            <a:lumOff val="124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What  are the key aspects of design and provision you can involve partners in?</a:t>
          </a:r>
        </a:p>
      </dsp:txBody>
      <dsp:txXfrm rot="-5400000">
        <a:off x="4981659" y="750863"/>
        <a:ext cx="1432774" cy="1445199"/>
      </dsp:txXfrm>
    </dsp:sp>
    <dsp:sp modelId="{0EB02285-E260-4E89-9EFD-0EC7F3990205}">
      <dsp:nvSpPr>
        <dsp:cNvPr id="0" name=""/>
        <dsp:cNvSpPr/>
      </dsp:nvSpPr>
      <dsp:spPr>
        <a:xfrm rot="10800000">
          <a:off x="4936671" y="2650688"/>
          <a:ext cx="1966284" cy="1891333"/>
        </a:xfrm>
        <a:prstGeom prst="pieWedge">
          <a:avLst/>
        </a:prstGeom>
        <a:solidFill>
          <a:schemeClr val="accent3">
            <a:hueOff val="-3337342"/>
            <a:satOff val="-6175"/>
            <a:lumOff val="248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Does the partnership provide structural, logistical, and financial assistance  support for students?</a:t>
          </a:r>
        </a:p>
      </dsp:txBody>
      <dsp:txXfrm rot="10800000">
        <a:off x="4936671" y="2650688"/>
        <a:ext cx="1390373" cy="1337374"/>
      </dsp:txXfrm>
    </dsp:sp>
    <dsp:sp modelId="{D7862818-60F4-4616-B091-A7E4C1B8ED12}">
      <dsp:nvSpPr>
        <dsp:cNvPr id="0" name=""/>
        <dsp:cNvSpPr/>
      </dsp:nvSpPr>
      <dsp:spPr>
        <a:xfrm rot="16200000">
          <a:off x="2568483" y="2579613"/>
          <a:ext cx="2003509" cy="2003509"/>
        </a:xfrm>
        <a:prstGeom prst="pieWedge">
          <a:avLst/>
        </a:prstGeom>
        <a:solidFill>
          <a:schemeClr val="accent3">
            <a:hueOff val="-5006012"/>
            <a:satOff val="-9263"/>
            <a:lumOff val="372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Make Friends Before 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You Need Them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Regular Meetings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Brochures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Reports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Share Results (Data)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Communicate on All Levels</a:t>
          </a:r>
        </a:p>
      </dsp:txBody>
      <dsp:txXfrm rot="5400000">
        <a:off x="3155297" y="2579613"/>
        <a:ext cx="1416695" cy="1416695"/>
      </dsp:txXfrm>
    </dsp:sp>
    <dsp:sp modelId="{4A97E532-035D-4BE3-B874-0838A5CEA3FF}">
      <dsp:nvSpPr>
        <dsp:cNvPr id="0" name=""/>
        <dsp:cNvSpPr/>
      </dsp:nvSpPr>
      <dsp:spPr>
        <a:xfrm>
          <a:off x="4391020" y="1907041"/>
          <a:ext cx="691743" cy="601515"/>
        </a:xfrm>
        <a:prstGeom prst="circular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B3739D-6DC9-4E5B-8DEA-E0AD5B56CF1D}">
      <dsp:nvSpPr>
        <dsp:cNvPr id="0" name=""/>
        <dsp:cNvSpPr/>
      </dsp:nvSpPr>
      <dsp:spPr>
        <a:xfrm rot="10800000">
          <a:off x="4391020" y="2138393"/>
          <a:ext cx="691743" cy="601515"/>
        </a:xfrm>
        <a:prstGeom prst="circular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2B2765-2158-4C33-88E9-17C360FD39B5}">
      <dsp:nvSpPr>
        <dsp:cNvPr id="0" name=""/>
        <dsp:cNvSpPr/>
      </dsp:nvSpPr>
      <dsp:spPr>
        <a:xfrm>
          <a:off x="3965082" y="2614128"/>
          <a:ext cx="3195046" cy="3195046"/>
        </a:xfrm>
        <a:prstGeom prst="gear9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bg1"/>
              </a:solidFill>
            </a:rPr>
            <a:t>Internal Partnerships</a:t>
          </a:r>
        </a:p>
      </dsp:txBody>
      <dsp:txXfrm>
        <a:off x="4607428" y="3362552"/>
        <a:ext cx="1910354" cy="1642320"/>
      </dsp:txXfrm>
    </dsp:sp>
    <dsp:sp modelId="{17294918-D703-46A9-A02C-49F9DBEE1C82}">
      <dsp:nvSpPr>
        <dsp:cNvPr id="0" name=""/>
        <dsp:cNvSpPr/>
      </dsp:nvSpPr>
      <dsp:spPr>
        <a:xfrm>
          <a:off x="1908192" y="1661307"/>
          <a:ext cx="2687882" cy="2581643"/>
        </a:xfrm>
        <a:prstGeom prst="gear6">
          <a:avLst/>
        </a:prstGeom>
        <a:solidFill>
          <a:schemeClr val="accent4">
            <a:hueOff val="-1825086"/>
            <a:satOff val="6087"/>
            <a:lumOff val="960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2573571" y="2315172"/>
        <a:ext cx="1357124" cy="1273913"/>
      </dsp:txXfrm>
    </dsp:sp>
    <dsp:sp modelId="{963CEA2C-E779-4FBF-A945-90BF106C89AC}">
      <dsp:nvSpPr>
        <dsp:cNvPr id="0" name=""/>
        <dsp:cNvSpPr/>
      </dsp:nvSpPr>
      <dsp:spPr>
        <a:xfrm rot="20700000">
          <a:off x="3566382" y="255840"/>
          <a:ext cx="2276722" cy="2276722"/>
        </a:xfrm>
        <a:prstGeom prst="gear6">
          <a:avLst/>
        </a:prstGeom>
        <a:solidFill>
          <a:schemeClr val="accent4">
            <a:hueOff val="-3650173"/>
            <a:satOff val="12174"/>
            <a:lumOff val="1921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bg1"/>
              </a:solidFill>
            </a:rPr>
            <a:t>External Partnerships</a:t>
          </a:r>
        </a:p>
      </dsp:txBody>
      <dsp:txXfrm rot="-20700000">
        <a:off x="4065734" y="755192"/>
        <a:ext cx="1278018" cy="1278018"/>
      </dsp:txXfrm>
    </dsp:sp>
    <dsp:sp modelId="{DDA8741C-260E-4901-9591-B7CD2789C0DE}">
      <dsp:nvSpPr>
        <dsp:cNvPr id="0" name=""/>
        <dsp:cNvSpPr/>
      </dsp:nvSpPr>
      <dsp:spPr>
        <a:xfrm>
          <a:off x="3737524" y="2121626"/>
          <a:ext cx="4089659" cy="4089659"/>
        </a:xfrm>
        <a:prstGeom prst="circularArrow">
          <a:avLst>
            <a:gd name="adj1" fmla="val 4688"/>
            <a:gd name="adj2" fmla="val 299029"/>
            <a:gd name="adj3" fmla="val 2544800"/>
            <a:gd name="adj4" fmla="val 15800915"/>
            <a:gd name="adj5" fmla="val 5469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AC3445-3FCE-4BDC-BAB8-712F2730C4BA}">
      <dsp:nvSpPr>
        <dsp:cNvPr id="0" name=""/>
        <dsp:cNvSpPr/>
      </dsp:nvSpPr>
      <dsp:spPr>
        <a:xfrm>
          <a:off x="1694628" y="1337865"/>
          <a:ext cx="2971393" cy="297139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4">
            <a:hueOff val="-1825086"/>
            <a:satOff val="6087"/>
            <a:lumOff val="960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2E2956-4EAF-402B-BAF9-0656930AC5B4}">
      <dsp:nvSpPr>
        <dsp:cNvPr id="0" name=""/>
        <dsp:cNvSpPr/>
      </dsp:nvSpPr>
      <dsp:spPr>
        <a:xfrm>
          <a:off x="2881009" y="-249777"/>
          <a:ext cx="3203760" cy="320376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-3650173"/>
            <a:satOff val="12174"/>
            <a:lumOff val="1921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30D84-AD2C-4A90-9183-9EBAAE9383BB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895CC-1DE2-4380-BAB6-0C7CB0A4B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16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9AA8F-22DB-4CC1-93DE-DF38D6D5C976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C86704-55DB-4FE0-AE7C-B79FF68C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04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72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1E5E-4BBC-4AC3-9B81-7F756262F4DE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3B84-DF47-47A5-92F4-4C3225500B2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8125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1E5E-4BBC-4AC3-9B81-7F756262F4DE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3B84-DF47-47A5-92F4-4C3225500B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744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1E5E-4BBC-4AC3-9B81-7F756262F4DE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3B84-DF47-47A5-92F4-4C3225500B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13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1E5E-4BBC-4AC3-9B81-7F756262F4DE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3B84-DF47-47A5-92F4-4C3225500B2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4712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1E5E-4BBC-4AC3-9B81-7F756262F4DE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3B84-DF47-47A5-92F4-4C3225500B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4249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1E5E-4BBC-4AC3-9B81-7F756262F4DE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3B84-DF47-47A5-92F4-4C3225500B2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3519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1E5E-4BBC-4AC3-9B81-7F756262F4DE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3B84-DF47-47A5-92F4-4C3225500B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8661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1E5E-4BBC-4AC3-9B81-7F756262F4DE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3B84-DF47-47A5-92F4-4C3225500B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772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1E5E-4BBC-4AC3-9B81-7F756262F4DE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3B84-DF47-47A5-92F4-4C3225500B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432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1E5E-4BBC-4AC3-9B81-7F756262F4DE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3B84-DF47-47A5-92F4-4C3225500B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4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1E5E-4BBC-4AC3-9B81-7F756262F4DE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3B84-DF47-47A5-92F4-4C3225500B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37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1E5E-4BBC-4AC3-9B81-7F756262F4DE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3B84-DF47-47A5-92F4-4C3225500B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82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1E5E-4BBC-4AC3-9B81-7F756262F4DE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3B84-DF47-47A5-92F4-4C3225500B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53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1E5E-4BBC-4AC3-9B81-7F756262F4DE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3B84-DF47-47A5-92F4-4C3225500B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43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1E5E-4BBC-4AC3-9B81-7F756262F4DE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3B84-DF47-47A5-92F4-4C3225500B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1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1E5E-4BBC-4AC3-9B81-7F756262F4DE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3B84-DF47-47A5-92F4-4C3225500B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00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1E5E-4BBC-4AC3-9B81-7F756262F4DE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3B84-DF47-47A5-92F4-4C3225500B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439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A611E5E-4BBC-4AC3-9B81-7F756262F4DE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1423B84-DF47-47A5-92F4-4C3225500B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087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lnewman@madeindurham.org" TargetMode="External"/><Relationship Id="rId2" Type="http://schemas.openxmlformats.org/officeDocument/2006/relationships/hyperlink" Target="mailto:bellamyg@durhamtech.edu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hughest@nccommunitycolleges.edu" TargetMode="External"/><Relationship Id="rId4" Type="http://schemas.openxmlformats.org/officeDocument/2006/relationships/hyperlink" Target="mailto:atkinsonc@nccommunitycolleges.edu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23" Type="http://schemas.openxmlformats.org/officeDocument/2006/relationships/image" Target="../media/image1.jpeg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5.xml"/><Relationship Id="rId7" Type="http://schemas.openxmlformats.org/officeDocument/2006/relationships/image" Target="../media/image1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2472" y="365125"/>
            <a:ext cx="7501328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574" y="2618463"/>
            <a:ext cx="7046626" cy="3178930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sz="3200" dirty="0">
                <a:ln>
                  <a:solidFill>
                    <a:sysClr val="windowText" lastClr="000000"/>
                  </a:solidFill>
                </a:ln>
                <a:latin typeface="Arial Narrow" panose="020B0606020202030204" pitchFamily="34" charset="0"/>
              </a:rPr>
              <a:t>Partnerships in Adult Basic Education:</a:t>
            </a:r>
          </a:p>
          <a:p>
            <a:pPr marL="0" indent="0">
              <a:buNone/>
            </a:pPr>
            <a:r>
              <a:rPr lang="en-US" sz="3200" dirty="0">
                <a:ln>
                  <a:solidFill>
                    <a:sysClr val="windowText" lastClr="000000"/>
                  </a:solidFill>
                </a:ln>
                <a:latin typeface="Arial Narrow" panose="020B0606020202030204" pitchFamily="34" charset="0"/>
              </a:rPr>
              <a:t>Developing and Maintaining Relationships with Stakeholders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pic>
        <p:nvPicPr>
          <p:cNvPr id="4" name="Picture 3" descr="CreatingSuccessLogo_Primary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70481" y="570705"/>
            <a:ext cx="1722621" cy="10032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653" y="313467"/>
            <a:ext cx="4323058" cy="3553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425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04134" y="-991432"/>
            <a:ext cx="8534401" cy="2281600"/>
          </a:xfrm>
        </p:spPr>
        <p:txBody>
          <a:bodyPr/>
          <a:lstStyle/>
          <a:p>
            <a:r>
              <a:rPr lang="en-US" dirty="0"/>
              <a:t>Presenters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84213" y="1828800"/>
            <a:ext cx="10408508" cy="4165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Durham Technical Community College</a:t>
            </a:r>
          </a:p>
          <a:p>
            <a:r>
              <a:rPr lang="en-US" dirty="0"/>
              <a:t>College and Career Readiness, Greg Bellamy  </a:t>
            </a:r>
            <a:r>
              <a:rPr lang="en-US" u="sng" dirty="0">
                <a:hlinkClick r:id="rId2"/>
              </a:rPr>
              <a:t>bellamyg@durhamtech.edu</a:t>
            </a:r>
            <a:endParaRPr lang="en-US" dirty="0"/>
          </a:p>
          <a:p>
            <a:r>
              <a:rPr lang="en-US" dirty="0"/>
              <a:t>Human Resource Development</a:t>
            </a:r>
          </a:p>
          <a:p>
            <a:endParaRPr lang="en-US" dirty="0"/>
          </a:p>
          <a:p>
            <a:r>
              <a:rPr lang="en-US" b="1" dirty="0"/>
              <a:t>Made in Durham</a:t>
            </a:r>
          </a:p>
          <a:p>
            <a:r>
              <a:rPr lang="en-US" dirty="0"/>
              <a:t>Lydia Newman</a:t>
            </a:r>
            <a:r>
              <a:rPr lang="en-US" i="1" dirty="0"/>
              <a:t>, </a:t>
            </a:r>
            <a:r>
              <a:rPr lang="en-US" u="sng" dirty="0">
                <a:hlinkClick r:id="rId3"/>
              </a:rPr>
              <a:t>lnewman@madeindurham.org</a:t>
            </a:r>
            <a:endParaRPr lang="en-US" u="sng" dirty="0"/>
          </a:p>
          <a:p>
            <a:endParaRPr lang="en-US" dirty="0"/>
          </a:p>
          <a:p>
            <a:r>
              <a:rPr lang="en-US" b="1" dirty="0"/>
              <a:t>NC Community Colleges</a:t>
            </a:r>
          </a:p>
          <a:p>
            <a:r>
              <a:rPr lang="en-US" i="1" dirty="0"/>
              <a:t>College and Career Readiness</a:t>
            </a:r>
          </a:p>
          <a:p>
            <a:r>
              <a:rPr lang="en-US" i="1" dirty="0"/>
              <a:t>Cassandra Atkinson,   </a:t>
            </a:r>
            <a:r>
              <a:rPr lang="en-US" i="1" dirty="0">
                <a:hlinkClick r:id="rId4"/>
              </a:rPr>
              <a:t>atkinsonc@nccommunitycolleges.edu</a:t>
            </a:r>
            <a:endParaRPr lang="en-US" i="1" dirty="0"/>
          </a:p>
          <a:p>
            <a:r>
              <a:rPr lang="en-US" i="1" dirty="0"/>
              <a:t>Trudie Hughes, </a:t>
            </a:r>
            <a:r>
              <a:rPr lang="en-US" i="1" dirty="0">
                <a:hlinkClick r:id="rId5"/>
              </a:rPr>
              <a:t>hughest@nccommunitycolleges.edu</a:t>
            </a:r>
            <a:endParaRPr lang="en-US" i="1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84758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0" y="304800"/>
            <a:ext cx="7407876" cy="944562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1E3B8E"/>
                </a:solidFill>
              </a:rPr>
              <a:t>College and Career Readiness Career Pathway Continuum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343025" y="1295400"/>
          <a:ext cx="8789516" cy="274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4/7/2016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730492123"/>
              </p:ext>
            </p:extLst>
          </p:nvPr>
        </p:nvGraphicFramePr>
        <p:xfrm>
          <a:off x="1300163" y="5105400"/>
          <a:ext cx="8529637" cy="142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1" name="Diagram 10"/>
          <p:cNvGraphicFramePr/>
          <p:nvPr/>
        </p:nvGraphicFramePr>
        <p:xfrm>
          <a:off x="2514600" y="1981200"/>
          <a:ext cx="4038600" cy="30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6" name="Left-Right Arrow 15"/>
          <p:cNvSpPr/>
          <p:nvPr/>
        </p:nvSpPr>
        <p:spPr>
          <a:xfrm>
            <a:off x="1528763" y="3733800"/>
            <a:ext cx="6243637" cy="381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pc="300" dirty="0"/>
              <a:t>Internal and External Partnerships</a:t>
            </a:r>
          </a:p>
        </p:txBody>
      </p:sp>
      <p:sp>
        <p:nvSpPr>
          <p:cNvPr id="19" name="Right Arrow 18"/>
          <p:cNvSpPr/>
          <p:nvPr/>
        </p:nvSpPr>
        <p:spPr>
          <a:xfrm>
            <a:off x="2057400" y="1401762"/>
            <a:ext cx="3581401" cy="579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Transition to Postsecondary Education and Training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57400" y="4191001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--Literacy Networks	         --Local Workforce Development Boards       --LEAs</a:t>
            </a:r>
          </a:p>
          <a:p>
            <a:r>
              <a:rPr lang="en-US" sz="1200" dirty="0"/>
              <a:t>--Nonprofit/ State Organizations   --Employers</a:t>
            </a:r>
          </a:p>
        </p:txBody>
      </p:sp>
      <p:graphicFrame>
        <p:nvGraphicFramePr>
          <p:cNvPr id="28" name="Diagram 27"/>
          <p:cNvGraphicFramePr/>
          <p:nvPr>
            <p:extLst/>
          </p:nvPr>
        </p:nvGraphicFramePr>
        <p:xfrm>
          <a:off x="1528763" y="4953000"/>
          <a:ext cx="7920037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29" name="Up-Down Arrow 28"/>
          <p:cNvSpPr/>
          <p:nvPr/>
        </p:nvSpPr>
        <p:spPr>
          <a:xfrm>
            <a:off x="2590801" y="3429000"/>
            <a:ext cx="106681" cy="304800"/>
          </a:xfrm>
          <a:prstGeom prst="up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Up-Down Arrow 32"/>
          <p:cNvSpPr/>
          <p:nvPr/>
        </p:nvSpPr>
        <p:spPr>
          <a:xfrm>
            <a:off x="2590801" y="4648200"/>
            <a:ext cx="106681" cy="304800"/>
          </a:xfrm>
          <a:prstGeom prst="up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Up-Down Arrow 33"/>
          <p:cNvSpPr/>
          <p:nvPr/>
        </p:nvSpPr>
        <p:spPr>
          <a:xfrm>
            <a:off x="4267201" y="4648200"/>
            <a:ext cx="106681" cy="304800"/>
          </a:xfrm>
          <a:prstGeom prst="up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Up-Down Arrow 34"/>
          <p:cNvSpPr/>
          <p:nvPr/>
        </p:nvSpPr>
        <p:spPr>
          <a:xfrm>
            <a:off x="5638801" y="4648200"/>
            <a:ext cx="106681" cy="304800"/>
          </a:xfrm>
          <a:prstGeom prst="up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Up-Down Arrow 35"/>
          <p:cNvSpPr/>
          <p:nvPr/>
        </p:nvSpPr>
        <p:spPr>
          <a:xfrm>
            <a:off x="4267201" y="3429000"/>
            <a:ext cx="106681" cy="304800"/>
          </a:xfrm>
          <a:prstGeom prst="up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Up-Down Arrow 36"/>
          <p:cNvSpPr/>
          <p:nvPr/>
        </p:nvSpPr>
        <p:spPr>
          <a:xfrm>
            <a:off x="5715001" y="3429000"/>
            <a:ext cx="106681" cy="304800"/>
          </a:xfrm>
          <a:prstGeom prst="up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ular Callout 37"/>
          <p:cNvSpPr/>
          <p:nvPr/>
        </p:nvSpPr>
        <p:spPr>
          <a:xfrm>
            <a:off x="5791200" y="1554162"/>
            <a:ext cx="1295400" cy="582486"/>
          </a:xfrm>
          <a:prstGeom prst="wedgeRectCallout">
            <a:avLst/>
          </a:prstGeom>
          <a:solidFill>
            <a:srgbClr val="CC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Basic Skills Plus</a:t>
            </a:r>
          </a:p>
        </p:txBody>
      </p:sp>
      <p:pic>
        <p:nvPicPr>
          <p:cNvPr id="21" name="Picture 20" descr="CreatingSuccessLogo_Primary.jpg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519114" y="548480"/>
            <a:ext cx="1309686" cy="70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230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954" y="659567"/>
            <a:ext cx="8814216" cy="1570767"/>
          </a:xfrm>
        </p:spPr>
        <p:txBody>
          <a:bodyPr>
            <a:noAutofit/>
          </a:bodyPr>
          <a:lstStyle/>
          <a:p>
            <a:pPr marL="0" indent="0"/>
            <a:r>
              <a:rPr lang="en-US" sz="2800" b="1" cap="none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Partnerships in Adult Basic Education:  </a:t>
            </a:r>
            <a:br>
              <a:rPr lang="en-US" sz="2800" b="1" cap="none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2800" b="1" cap="none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Developing and Maintaining Relationships with Stakeholders</a:t>
            </a:r>
            <a:br>
              <a:rPr lang="en-US" sz="3200" b="1" cap="none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</a:br>
            <a:endParaRPr lang="en-US" sz="3200" b="1" cap="none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714" y="1873770"/>
            <a:ext cx="11053997" cy="386847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b="1" dirty="0"/>
          </a:p>
          <a:p>
            <a:r>
              <a:rPr lang="en-US" sz="2400" b="1" dirty="0"/>
              <a:t>Partnerships in Adult Basic Education Programs:  Connecting Resources to Benefit Students-Trudie Hughes</a:t>
            </a:r>
          </a:p>
          <a:p>
            <a:endParaRPr lang="en-US" sz="2400" b="1" dirty="0"/>
          </a:p>
          <a:p>
            <a:r>
              <a:rPr lang="en-US" sz="2400" b="1" dirty="0"/>
              <a:t>Benefits of Partnerships:  An Overview-Cassandra Atkinson</a:t>
            </a:r>
          </a:p>
          <a:p>
            <a:endParaRPr lang="en-US" sz="2400" b="1" dirty="0"/>
          </a:p>
          <a:p>
            <a:r>
              <a:rPr lang="en-US" sz="2400" b="1" dirty="0"/>
              <a:t>Partnerships in Adult Basic Education--</a:t>
            </a:r>
            <a:r>
              <a:rPr lang="en-US" sz="2200" b="1" dirty="0"/>
              <a:t>Durham Technical Community College/Human Resource Development/</a:t>
            </a:r>
            <a:r>
              <a:rPr lang="en-US" sz="2200" b="1" i="1" dirty="0"/>
              <a:t>Made in Durham </a:t>
            </a:r>
            <a:r>
              <a:rPr lang="en-US" sz="2200" b="1" dirty="0"/>
              <a:t>Corporation</a:t>
            </a:r>
          </a:p>
          <a:p>
            <a:endParaRPr lang="en-US" sz="2200" b="1" dirty="0"/>
          </a:p>
          <a:p>
            <a:r>
              <a:rPr lang="en-US" sz="2400" b="1" dirty="0"/>
              <a:t>Discussion</a:t>
            </a:r>
          </a:p>
        </p:txBody>
      </p:sp>
      <p:pic>
        <p:nvPicPr>
          <p:cNvPr id="4" name="Picture 3" descr="CreatingSuccessLogo_Primary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" y="515566"/>
            <a:ext cx="1452797" cy="7784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6124" y="5341533"/>
            <a:ext cx="1192685" cy="98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909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19727" y="515566"/>
            <a:ext cx="3657600" cy="2902191"/>
          </a:xfrm>
        </p:spPr>
        <p:txBody>
          <a:bodyPr/>
          <a:lstStyle/>
          <a:p>
            <a:r>
              <a:rPr lang="en-US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Partnerships in Adult Basic Education:  </a:t>
            </a:r>
            <a:br>
              <a:rPr lang="en-US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Developing and Maintaining Relationships with Stakeholders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601" y="3059063"/>
            <a:ext cx="3116702" cy="2562248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4212" y="1603948"/>
            <a:ext cx="5943601" cy="4390451"/>
          </a:xfrm>
        </p:spPr>
        <p:txBody>
          <a:bodyPr/>
          <a:lstStyle/>
          <a:p>
            <a:pPr lvl="0"/>
            <a:r>
              <a:rPr lang="en-US" sz="2800" b="1" dirty="0"/>
              <a:t>“Partnership” is defined as the coming together of multiple organizations to recognize and pursue shared interests.</a:t>
            </a:r>
          </a:p>
          <a:p>
            <a:pPr lvl="0"/>
            <a:r>
              <a:rPr lang="en-US" sz="2800" b="1" dirty="0"/>
              <a:t>Term may be used interchangeably with stakeholder engagement.</a:t>
            </a:r>
          </a:p>
          <a:p>
            <a:endParaRPr lang="en-US" dirty="0"/>
          </a:p>
        </p:txBody>
      </p:sp>
      <p:pic>
        <p:nvPicPr>
          <p:cNvPr id="8" name="Picture 7" descr="CreatingSuccessLogo_Primary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8200" y="515566"/>
            <a:ext cx="1452797" cy="778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410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56343713"/>
              </p:ext>
            </p:extLst>
          </p:nvPr>
        </p:nvGraphicFramePr>
        <p:xfrm>
          <a:off x="2068642" y="1843790"/>
          <a:ext cx="9473784" cy="4646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CreatingSuccessLogo_Primary.jp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0953" y="365125"/>
            <a:ext cx="1452797" cy="7784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2728" y="365125"/>
            <a:ext cx="8304551" cy="1325563"/>
          </a:xfrm>
        </p:spPr>
        <p:txBody>
          <a:bodyPr>
            <a:normAutofit fontScale="90000"/>
          </a:bodyPr>
          <a:lstStyle/>
          <a:p>
            <a:pPr marL="0" indent="0"/>
            <a:br>
              <a:rPr lang="en-US" sz="2700" dirty="0">
                <a:ln>
                  <a:solidFill>
                    <a:sysClr val="windowText" lastClr="000000"/>
                  </a:solidFill>
                </a:ln>
              </a:rPr>
            </a:br>
            <a:r>
              <a:rPr lang="en-US" sz="2700" cap="none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Partnerships in Adult Basic Education:</a:t>
            </a:r>
            <a:br>
              <a:rPr lang="en-US" sz="2700" cap="none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2700" cap="none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Developing and Maintaining Relationships with Stakeholders</a:t>
            </a:r>
            <a:br>
              <a:rPr lang="en-US" cap="none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</a:br>
            <a:endParaRPr lang="en-US" cap="none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84420" y="1424066"/>
            <a:ext cx="11307580" cy="5186596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65" y="2998032"/>
            <a:ext cx="1614685" cy="132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021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2904" y="365125"/>
            <a:ext cx="8160895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 Narrow" panose="020B0606020202030204" pitchFamily="34" charset="0"/>
              </a:rPr>
              <a:t>	Successful Partnerships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165667"/>
              </p:ext>
            </p:extLst>
          </p:nvPr>
        </p:nvGraphicFramePr>
        <p:xfrm>
          <a:off x="316042" y="1450845"/>
          <a:ext cx="11481216" cy="5321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0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0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0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2571">
                <a:tc>
                  <a:txBody>
                    <a:bodyPr/>
                    <a:lstStyle/>
                    <a:p>
                      <a:r>
                        <a:rPr lang="en-US" sz="2400" dirty="0"/>
                        <a:t>KEYS</a:t>
                      </a:r>
                    </a:p>
                  </a:txBody>
                  <a:tcPr marL="150561" marR="15056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GETTING BUY-IN</a:t>
                      </a:r>
                    </a:p>
                  </a:txBody>
                  <a:tcPr marL="150561" marR="15056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INCLUSIVE</a:t>
                      </a:r>
                    </a:p>
                  </a:txBody>
                  <a:tcPr marL="150561" marR="15056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COMMUNITY SUPPORT</a:t>
                      </a:r>
                    </a:p>
                  </a:txBody>
                  <a:tcPr marL="150561" marR="15056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6231">
                <a:tc>
                  <a:txBody>
                    <a:bodyPr/>
                    <a:lstStyle/>
                    <a:p>
                      <a:r>
                        <a:rPr lang="en-US" sz="2800" b="1" dirty="0"/>
                        <a:t>Connect</a:t>
                      </a:r>
                    </a:p>
                    <a:p>
                      <a:r>
                        <a:rPr lang="en-US" sz="1100" b="0" dirty="0"/>
                        <a:t>Who needs to be at the table to ensure Success?</a:t>
                      </a:r>
                    </a:p>
                  </a:txBody>
                  <a:tcPr marL="150561" marR="150561"/>
                </a:tc>
                <a:tc>
                  <a:txBody>
                    <a:bodyPr/>
                    <a:lstStyle/>
                    <a:p>
                      <a:r>
                        <a:rPr lang="en-U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Cross-Agency Partnerships</a:t>
                      </a:r>
                    </a:p>
                    <a:p>
                      <a:endParaRPr lang="en-US" sz="9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Agree to a shared vision and gain support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Define and commit to an effective partnership</a:t>
                      </a:r>
                    </a:p>
                    <a:p>
                      <a:endParaRPr lang="en-US" sz="900" dirty="0"/>
                    </a:p>
                  </a:txBody>
                  <a:tcPr marL="150561" marR="150561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Identify all current and potential partners</a:t>
                      </a:r>
                    </a:p>
                    <a:p>
                      <a:endParaRPr lang="en-US" sz="900" dirty="0"/>
                    </a:p>
                    <a:p>
                      <a:r>
                        <a:rPr lang="en-US" sz="900" dirty="0"/>
                        <a:t>Encourage diversity of the team</a:t>
                      </a:r>
                    </a:p>
                  </a:txBody>
                  <a:tcPr marL="150561" marR="150561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Select a creditable “objective” convener</a:t>
                      </a:r>
                    </a:p>
                  </a:txBody>
                  <a:tcPr marL="150561" marR="15056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7181">
                <a:tc>
                  <a:txBody>
                    <a:bodyPr/>
                    <a:lstStyle/>
                    <a:p>
                      <a:r>
                        <a:rPr lang="en-US" sz="2800" b="1" dirty="0"/>
                        <a:t>Contribute</a:t>
                      </a:r>
                    </a:p>
                    <a:p>
                      <a:pPr marL="0">
                        <a:spcBef>
                          <a:spcPts val="0"/>
                        </a:spcBef>
                      </a:pPr>
                      <a:r>
                        <a:rPr lang="en-US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activities are required to meet partnership goals?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lang="en-US" sz="2800" b="1" dirty="0"/>
                    </a:p>
                  </a:txBody>
                  <a:tcPr marL="150561" marR="150561"/>
                </a:tc>
                <a:tc>
                  <a:txBody>
                    <a:bodyPr/>
                    <a:lstStyle/>
                    <a:p>
                      <a:r>
                        <a:rPr lang="en-U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Clarify Roles/Memorandum of Understanding (as needed)</a:t>
                      </a:r>
                      <a:endParaRPr lang="en-US" sz="900" dirty="0"/>
                    </a:p>
                  </a:txBody>
                  <a:tcPr marL="150561" marR="150561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Build a common language and  definitions</a:t>
                      </a:r>
                    </a:p>
                    <a:p>
                      <a:r>
                        <a:rPr lang="en-US" sz="900" dirty="0"/>
                        <a:t>Revisit</a:t>
                      </a:r>
                      <a:r>
                        <a:rPr lang="en-US" sz="900" baseline="0" dirty="0"/>
                        <a:t> goals as needed</a:t>
                      </a:r>
                      <a:endParaRPr lang="en-US" sz="900" dirty="0"/>
                    </a:p>
                  </a:txBody>
                  <a:tcPr marL="150561" marR="150561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Assigned Deliverables—Strategic Planning, Financial</a:t>
                      </a:r>
                      <a:r>
                        <a:rPr lang="en-US" sz="900" baseline="0" dirty="0"/>
                        <a:t> Resources, Network, Coordination of Partnership</a:t>
                      </a:r>
                      <a:endParaRPr lang="en-US" sz="900" dirty="0"/>
                    </a:p>
                  </a:txBody>
                  <a:tcPr marL="150561" marR="15056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6231">
                <a:tc>
                  <a:txBody>
                    <a:bodyPr/>
                    <a:lstStyle/>
                    <a:p>
                      <a:r>
                        <a:rPr lang="en-US" sz="2800" b="1" dirty="0"/>
                        <a:t>Collaborate</a:t>
                      </a:r>
                    </a:p>
                    <a:p>
                      <a:r>
                        <a:rPr lang="en-US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are major activities for which working agreements should be put in place? </a:t>
                      </a:r>
                      <a:endParaRPr lang="en-US" sz="2800" b="1" dirty="0"/>
                    </a:p>
                  </a:txBody>
                  <a:tcPr marL="150561" marR="150561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Establish</a:t>
                      </a:r>
                      <a:r>
                        <a:rPr lang="en-US" sz="900" baseline="0" dirty="0"/>
                        <a:t> Benchmarks of Progress</a:t>
                      </a:r>
                    </a:p>
                    <a:p>
                      <a:endParaRPr lang="en-US" sz="900" dirty="0"/>
                    </a:p>
                  </a:txBody>
                  <a:tcPr marL="150561" marR="150561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Deliverables and Decisions to Be</a:t>
                      </a:r>
                      <a:r>
                        <a:rPr lang="en-US" sz="900" baseline="0" dirty="0"/>
                        <a:t> Made</a:t>
                      </a:r>
                      <a:endParaRPr lang="en-US" sz="900" dirty="0"/>
                    </a:p>
                  </a:txBody>
                  <a:tcPr marL="150561" marR="150561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Community Resource</a:t>
                      </a:r>
                      <a:r>
                        <a:rPr lang="en-US" sz="900" baseline="0" dirty="0"/>
                        <a:t> Mapping</a:t>
                      </a:r>
                    </a:p>
                    <a:p>
                      <a:r>
                        <a:rPr lang="en-US" sz="900" baseline="0" dirty="0"/>
                        <a:t>Monitor progress toward Partnership goals</a:t>
                      </a:r>
                    </a:p>
                    <a:p>
                      <a:r>
                        <a:rPr lang="en-US" sz="900" baseline="0" dirty="0"/>
                        <a:t>Evaluate Results and Outcomes</a:t>
                      </a:r>
                      <a:endParaRPr lang="en-US" sz="900" dirty="0"/>
                    </a:p>
                  </a:txBody>
                  <a:tcPr marL="150561" marR="15056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6231">
                <a:tc>
                  <a:txBody>
                    <a:bodyPr/>
                    <a:lstStyle/>
                    <a:p>
                      <a:r>
                        <a:rPr lang="en-US" sz="2800" b="1" dirty="0"/>
                        <a:t>Communicate</a:t>
                      </a:r>
                    </a:p>
                    <a:p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Engage stakeholders early and keep them engaged. </a:t>
                      </a:r>
                    </a:p>
                    <a:p>
                      <a:endParaRPr lang="en-US" sz="2800" b="1" dirty="0"/>
                    </a:p>
                  </a:txBody>
                  <a:tcPr marL="150561" marR="150561"/>
                </a:tc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900" dirty="0"/>
                        <a:t>Community College Presidents / Deans</a:t>
                      </a:r>
                    </a:p>
                    <a:p>
                      <a:pPr marL="0" lvl="1" indent="0"/>
                      <a:r>
                        <a:rPr lang="en-US" sz="900" dirty="0"/>
                        <a:t>Leaders of Faculty Groups</a:t>
                      </a:r>
                    </a:p>
                    <a:p>
                      <a:pPr marL="0" lvl="1" indent="0"/>
                      <a:endParaRPr lang="en-US" sz="900" dirty="0"/>
                    </a:p>
                    <a:p>
                      <a:pPr marL="0" lvl="1" indent="0"/>
                      <a:r>
                        <a:rPr lang="en-US" sz="900" dirty="0"/>
                        <a:t>Adult Education Staff at colleges and CBOS</a:t>
                      </a:r>
                    </a:p>
                    <a:p>
                      <a:pPr marL="0" lvl="1" indent="0"/>
                      <a:endParaRPr lang="en-US" sz="900" dirty="0"/>
                    </a:p>
                    <a:p>
                      <a:pPr marL="0" lvl="1" indent="0"/>
                      <a:r>
                        <a:rPr lang="en-US" sz="900" dirty="0"/>
                        <a:t>Federal and state agencies such as NC Works and Vocational Rehabilitation</a:t>
                      </a:r>
                    </a:p>
                    <a:p>
                      <a:pPr marL="0" lvl="1" indent="0"/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150561" marR="150561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Elevator Speech and Progress</a:t>
                      </a:r>
                      <a:r>
                        <a:rPr lang="en-US" sz="900" baseline="0" dirty="0"/>
                        <a:t> Profiles</a:t>
                      </a:r>
                    </a:p>
                    <a:p>
                      <a:r>
                        <a:rPr lang="en-US" sz="900" baseline="0" dirty="0"/>
                        <a:t>Why is the Program Needed</a:t>
                      </a:r>
                    </a:p>
                    <a:p>
                      <a:r>
                        <a:rPr lang="en-US" sz="900" baseline="0" dirty="0"/>
                        <a:t>How will employers and business community l be engaged/</a:t>
                      </a:r>
                    </a:p>
                    <a:p>
                      <a:r>
                        <a:rPr lang="en-US" sz="900" baseline="0" dirty="0"/>
                        <a:t>Student recruitment strategies</a:t>
                      </a:r>
                    </a:p>
                    <a:p>
                      <a:endParaRPr lang="en-US" sz="9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Share data about current conditions to build support for adopting new delivery models </a:t>
                      </a:r>
                      <a:endParaRPr lang="en-US" sz="900" dirty="0"/>
                    </a:p>
                  </a:txBody>
                  <a:tcPr marL="150561" marR="150561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Use Technology</a:t>
                      </a:r>
                      <a:r>
                        <a:rPr lang="en-US" sz="900" baseline="0" dirty="0"/>
                        <a:t> to Effectively Communicate</a:t>
                      </a:r>
                    </a:p>
                    <a:p>
                      <a:endParaRPr lang="en-US" sz="900" dirty="0"/>
                    </a:p>
                    <a:p>
                      <a:r>
                        <a:rPr lang="en-US" sz="900" dirty="0"/>
                        <a:t>Media and Web Presence (Letters to Editor,</a:t>
                      </a:r>
                      <a:r>
                        <a:rPr lang="en-US" sz="900" baseline="0" dirty="0"/>
                        <a:t> Fact Sheets, Online Newsletter)</a:t>
                      </a:r>
                      <a:endParaRPr lang="en-US" sz="900" dirty="0"/>
                    </a:p>
                  </a:txBody>
                  <a:tcPr marL="150561" marR="15056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9" name="Picture 8" descr="CreatingSuccessLogo_Primary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5924" y="343204"/>
            <a:ext cx="1647669" cy="9433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5197" y="217460"/>
            <a:ext cx="1400331" cy="115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794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reatingSuccessLogo_Primary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9489" y="570705"/>
            <a:ext cx="2038661" cy="943301"/>
          </a:xfrm>
          <a:prstGeom prst="rect">
            <a:avLst/>
          </a:prstGeom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64734416"/>
              </p:ext>
            </p:extLst>
          </p:nvPr>
        </p:nvGraphicFramePr>
        <p:xfrm>
          <a:off x="1648919" y="719666"/>
          <a:ext cx="8511082" cy="5809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9665" y="541145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We Reach Higher Heights Together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399264" y="2954964"/>
            <a:ext cx="19319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1400" b="1" dirty="0">
                <a:solidFill>
                  <a:schemeClr val="bg1"/>
                </a:solidFill>
              </a:rPr>
              <a:t>Community College</a:t>
            </a:r>
          </a:p>
          <a:p>
            <a:pPr lvl="0"/>
            <a:r>
              <a:rPr lang="en-US" sz="1400" b="1" dirty="0">
                <a:solidFill>
                  <a:schemeClr val="bg1"/>
                </a:solidFill>
              </a:rPr>
              <a:t> Adult Education</a:t>
            </a:r>
          </a:p>
          <a:p>
            <a:pPr lvl="0"/>
            <a:r>
              <a:rPr lang="en-US" sz="1400" b="1" dirty="0">
                <a:solidFill>
                  <a:schemeClr val="bg1"/>
                </a:solidFill>
              </a:rPr>
              <a:t> Programs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999" y="4980537"/>
            <a:ext cx="1883347" cy="1548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69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8258" y="1045564"/>
            <a:ext cx="6840850" cy="5308600"/>
          </a:xfrm>
        </p:spPr>
        <p:txBody>
          <a:bodyPr/>
          <a:lstStyle/>
          <a:p>
            <a:pPr marL="285750" lvl="1"/>
            <a:r>
              <a:rPr lang="en-US" sz="3600" b="1" dirty="0">
                <a:solidFill>
                  <a:schemeClr val="bg1"/>
                </a:solidFill>
              </a:rPr>
              <a:t>Successful partnerships are those in which partners share in both investment of resources (time or money) and rewards or benefits of partnering, and where partners have mutual trust and respect.</a:t>
            </a:r>
          </a:p>
          <a:p>
            <a:endParaRPr lang="en-US" dirty="0"/>
          </a:p>
        </p:txBody>
      </p:sp>
      <p:pic>
        <p:nvPicPr>
          <p:cNvPr id="5" name="Picture 4" descr="CreatingSuccessLogo_Primary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9706" y="428299"/>
            <a:ext cx="2038661" cy="9433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0372" y="899949"/>
            <a:ext cx="1883347" cy="1548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882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eatingSuccessLogo_Primary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4714" y="467914"/>
            <a:ext cx="1993691" cy="111998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37482" y="365125"/>
            <a:ext cx="7516318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Framing the Presentation of the Presenting Partners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83818" y="1993692"/>
            <a:ext cx="9479119" cy="3986273"/>
          </a:xfrm>
        </p:spPr>
        <p:txBody>
          <a:bodyPr>
            <a:noAutofit/>
          </a:bodyPr>
          <a:lstStyle/>
          <a:p>
            <a:r>
              <a:rPr lang="en-US" sz="3200" b="1" dirty="0"/>
              <a:t>Describe the reasons why the partnerships were formed?</a:t>
            </a:r>
          </a:p>
          <a:p>
            <a:r>
              <a:rPr lang="en-US" sz="3200" b="1" dirty="0"/>
              <a:t>Describe the roles of each partner (internal and external)?</a:t>
            </a:r>
          </a:p>
          <a:p>
            <a:r>
              <a:rPr lang="en-US" sz="3200" b="1" dirty="0"/>
              <a:t>What have been some of the challenges in maintaining the partnerships?</a:t>
            </a:r>
          </a:p>
          <a:p>
            <a:r>
              <a:rPr lang="en-US" sz="3200" b="1" dirty="0"/>
              <a:t>Please share promising practices.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7210" y="4900456"/>
            <a:ext cx="2171454" cy="178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01939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426</TotalTime>
  <Words>597</Words>
  <Application>Microsoft Office PowerPoint</Application>
  <PresentationFormat>Widescreen</PresentationFormat>
  <Paragraphs>131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 Narrow</vt:lpstr>
      <vt:lpstr>Calibri</vt:lpstr>
      <vt:lpstr>Century Gothic</vt:lpstr>
      <vt:lpstr>Wingdings 3</vt:lpstr>
      <vt:lpstr>Slice</vt:lpstr>
      <vt:lpstr>PowerPoint Presentation</vt:lpstr>
      <vt:lpstr>College and Career Readiness Career Pathway Continuum</vt:lpstr>
      <vt:lpstr>Partnerships in Adult Basic Education:   Developing and Maintaining Relationships with Stakeholders </vt:lpstr>
      <vt:lpstr>PowerPoint Presentation</vt:lpstr>
      <vt:lpstr> Partnerships in Adult Basic Education: Developing and Maintaining Relationships with Stakeholders </vt:lpstr>
      <vt:lpstr> Successful Partnerships</vt:lpstr>
      <vt:lpstr>PowerPoint Presentation</vt:lpstr>
      <vt:lpstr>PowerPoint Presentation</vt:lpstr>
      <vt:lpstr>Framing the Presentation of the Presenting Partners</vt:lpstr>
      <vt:lpstr>Presenters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Cassandra Atkinson</dc:creator>
  <cp:lastModifiedBy>Cassandra Atkinson</cp:lastModifiedBy>
  <cp:revision>42</cp:revision>
  <cp:lastPrinted>2016-04-05T17:53:58Z</cp:lastPrinted>
  <dcterms:created xsi:type="dcterms:W3CDTF">2016-03-07T22:48:37Z</dcterms:created>
  <dcterms:modified xsi:type="dcterms:W3CDTF">2016-04-07T17:32:06Z</dcterms:modified>
</cp:coreProperties>
</file>