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778" r:id="rId3"/>
    <p:sldId id="1628" r:id="rId4"/>
    <p:sldId id="1629" r:id="rId5"/>
    <p:sldId id="1627" r:id="rId6"/>
    <p:sldId id="1636" r:id="rId7"/>
    <p:sldId id="1517" r:id="rId8"/>
    <p:sldId id="1630" r:id="rId9"/>
    <p:sldId id="1483" r:id="rId10"/>
    <p:sldId id="1615" r:id="rId11"/>
    <p:sldId id="1631" r:id="rId12"/>
    <p:sldId id="1633" r:id="rId13"/>
    <p:sldId id="1632" r:id="rId14"/>
    <p:sldId id="1634" r:id="rId15"/>
    <p:sldId id="1635" r:id="rId16"/>
    <p:sldId id="704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  <a:srgbClr val="EFB620"/>
    <a:srgbClr val="EEB111"/>
    <a:srgbClr val="05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4" autoAdjust="0"/>
    <p:restoredTop sz="70799" autoAdjust="0"/>
  </p:normalViewPr>
  <p:slideViewPr>
    <p:cSldViewPr snapToGrid="0">
      <p:cViewPr varScale="1">
        <p:scale>
          <a:sx n="101" d="100"/>
          <a:sy n="101" d="100"/>
        </p:scale>
        <p:origin x="14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Good morning. Welcome to our monthly career pathways webinar. </a:t>
            </a:r>
          </a:p>
          <a:p>
            <a:endParaRPr lang="en-US" sz="14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talk about these opportunities.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In the notes section of the PowerPoint, you will find any reference from where the information was found, as well as the contact information for our.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The direct address is on the screen, just scroll down to today’s date. 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Moyer</a:t>
            </a:r>
          </a:p>
          <a:p>
            <a:r>
              <a:rPr lang="en-US" dirty="0"/>
              <a:t>https://capesideanimalhospital.com/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Alyson </a:t>
            </a:r>
            <a:r>
              <a:rPr lang="en-US" dirty="0" err="1"/>
              <a:t>Camire</a:t>
            </a:r>
            <a:endParaRPr lang="en-US" dirty="0"/>
          </a:p>
          <a:p>
            <a:r>
              <a:rPr lang="en-US" dirty="0"/>
              <a:t>ancamire@ncsu.edu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Brentwood Vet Center </a:t>
            </a:r>
          </a:p>
          <a:p>
            <a:r>
              <a:rPr lang="en-US" dirty="0"/>
              <a:t>https://brentwoodvetcenter.com/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March 23rd. Note that this meeting is a week later in the month than normal. 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NCPerkins Presentations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Darice McDougald</a:t>
            </a:r>
          </a:p>
          <a:p>
            <a:r>
              <a:rPr lang="en-US" sz="1200" dirty="0">
                <a:latin typeface="+mn-lt"/>
              </a:rPr>
              <a:t>919-807-7219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McDougaldD@nccommunitycolleges.edu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  <a:p>
            <a:r>
              <a:rPr lang="en-US" dirty="0"/>
              <a:t>https://nccareers.org/occupation-profile/292056/1284 </a:t>
            </a:r>
          </a:p>
          <a:p>
            <a:r>
              <a:rPr lang="en-US" dirty="0"/>
              <a:t>https://www.nccommunitycolleges.edu/analytics/dashboards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Lori Byrd</a:t>
            </a:r>
          </a:p>
          <a:p>
            <a:r>
              <a:rPr lang="en-US" dirty="0"/>
              <a:t>Associate Director, Academic Programs - Health Sciences</a:t>
            </a:r>
            <a:endParaRPr lang="en-US" dirty="0">
              <a:cs typeface="Calibri"/>
            </a:endParaRPr>
          </a:p>
          <a:p>
            <a:r>
              <a:rPr lang="en-US" dirty="0"/>
              <a:t>byrdl@nccommunitycolleges.edu</a:t>
            </a:r>
          </a:p>
          <a:p>
            <a:r>
              <a:rPr lang="en-US" dirty="0"/>
              <a:t>919-807-7118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Lair, Director Academic Programs</a:t>
            </a:r>
          </a:p>
          <a:p>
            <a:r>
              <a:rPr lang="en-US" dirty="0"/>
              <a:t>919-807-7227</a:t>
            </a:r>
          </a:p>
          <a:p>
            <a:r>
              <a:rPr lang="en-US" dirty="0"/>
              <a:t>lairm@nccommunitycolleges.edu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8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Associate Degree Program at NC Community Colleges</a:t>
            </a:r>
          </a:p>
          <a:p>
            <a:endParaRPr lang="en-US" dirty="0"/>
          </a:p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Gail Harrell</a:t>
            </a:r>
          </a:p>
          <a:p>
            <a:r>
              <a:rPr lang="en-US" dirty="0"/>
              <a:t>Nash Community College</a:t>
            </a:r>
          </a:p>
          <a:p>
            <a:r>
              <a:rPr lang="en-US" dirty="0"/>
              <a:t>tgharrell204@nashcc.edu</a:t>
            </a:r>
          </a:p>
          <a:p>
            <a:r>
              <a:rPr lang="en-US" dirty="0"/>
              <a:t>252-451-8211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29.jfif"/><Relationship Id="rId7" Type="http://schemas.openxmlformats.org/officeDocument/2006/relationships/image" Target="../media/image33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5.jp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829207" cy="994172"/>
          </a:xfrm>
        </p:spPr>
        <p:txBody>
          <a:bodyPr>
            <a:normAutofit/>
          </a:bodyPr>
          <a:lstStyle/>
          <a:p>
            <a:r>
              <a:rPr lang="en-US" dirty="0"/>
              <a:t>February 16, 2022</a:t>
            </a:r>
            <a:br>
              <a:rPr lang="en-US" dirty="0"/>
            </a:br>
            <a:r>
              <a:rPr lang="en-US" dirty="0"/>
              <a:t>Careers in Veterinary Medical Technology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34783D-9EE2-4186-AFC5-BC964F31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Fear Community College </a:t>
            </a:r>
            <a:br>
              <a:rPr lang="en-US" dirty="0"/>
            </a:br>
            <a:r>
              <a:rPr lang="en-US" dirty="0"/>
              <a:t>2019 VMT Graduate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B0A4F3-FC74-40D0-8131-ADD1514B5CE5}"/>
              </a:ext>
            </a:extLst>
          </p:cNvPr>
          <p:cNvSpPr txBox="1">
            <a:spLocks/>
          </p:cNvSpPr>
          <p:nvPr/>
        </p:nvSpPr>
        <p:spPr>
          <a:xfrm>
            <a:off x="257789" y="2133600"/>
            <a:ext cx="8190272" cy="1542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/>
              <a:t>Nathan Moyer</a:t>
            </a:r>
          </a:p>
          <a:p>
            <a:pPr algn="ctr"/>
            <a:r>
              <a:rPr lang="en-US" dirty="0"/>
              <a:t>Registered Veterinary Technician</a:t>
            </a:r>
          </a:p>
          <a:p>
            <a:pPr algn="ctr"/>
            <a:r>
              <a:rPr lang="en-US" dirty="0" err="1"/>
              <a:t>Capeside</a:t>
            </a:r>
            <a:r>
              <a:rPr lang="en-US" dirty="0"/>
              <a:t> Animal Hospital</a:t>
            </a:r>
          </a:p>
        </p:txBody>
      </p:sp>
      <p:pic>
        <p:nvPicPr>
          <p:cNvPr id="5" name="Picture 4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498BB048-8098-483D-B836-7D81CE1D8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6" y="0"/>
            <a:ext cx="2258854" cy="30861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5E7EB5B-D926-434C-ABE6-B849CFF7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267304"/>
            <a:ext cx="4380952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og lying on a couch&#10;&#10;Description automatically generated">
            <a:extLst>
              <a:ext uri="{FF2B5EF4-FFF2-40B4-BE49-F238E27FC236}">
                <a16:creationId xmlns:a16="http://schemas.microsoft.com/office/drawing/2014/main" id="{0E239CC3-2B63-4CE4-8924-4EC4CBDFA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0" r="16420" b="31739"/>
          <a:stretch/>
        </p:blipFill>
        <p:spPr>
          <a:xfrm rot="20943732">
            <a:off x="4410321" y="1457195"/>
            <a:ext cx="2297738" cy="1272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58477-A640-4E96-B11F-D56A39C9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Nathan Moyer’s dogs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B3F08-CECA-4188-A524-C6C1E2615AA2}"/>
              </a:ext>
            </a:extLst>
          </p:cNvPr>
          <p:cNvSpPr txBox="1"/>
          <p:nvPr/>
        </p:nvSpPr>
        <p:spPr>
          <a:xfrm>
            <a:off x="331071" y="31305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Betty</a:t>
            </a:r>
          </a:p>
        </p:txBody>
      </p:sp>
      <p:pic>
        <p:nvPicPr>
          <p:cNvPr id="7" name="Picture 6" descr="A picture containing dog, grass, sitting, outdoor&#10;&#10;Description automatically generated">
            <a:extLst>
              <a:ext uri="{FF2B5EF4-FFF2-40B4-BE49-F238E27FC236}">
                <a16:creationId xmlns:a16="http://schemas.microsoft.com/office/drawing/2014/main" id="{E46B7097-D0DC-45EC-AEE6-A16A2D2E4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4398" b="53333"/>
          <a:stretch/>
        </p:blipFill>
        <p:spPr>
          <a:xfrm>
            <a:off x="2684364" y="2850631"/>
            <a:ext cx="3791365" cy="1975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7D2C70-D1A9-4FA8-9B40-B3AF6DA985C7}"/>
              </a:ext>
            </a:extLst>
          </p:cNvPr>
          <p:cNvSpPr txBox="1"/>
          <p:nvPr/>
        </p:nvSpPr>
        <p:spPr>
          <a:xfrm>
            <a:off x="2961004" y="4805373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Emmie &amp; Ollie</a:t>
            </a:r>
          </a:p>
        </p:txBody>
      </p:sp>
      <p:pic>
        <p:nvPicPr>
          <p:cNvPr id="10" name="Picture 9" descr="A dog lying on a couch&#10;&#10;Description automatically generated">
            <a:extLst>
              <a:ext uri="{FF2B5EF4-FFF2-40B4-BE49-F238E27FC236}">
                <a16:creationId xmlns:a16="http://schemas.microsoft.com/office/drawing/2014/main" id="{15C84AC4-DC02-4BAD-BB0C-0BF8FD5EF9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12489"/>
          <a:stretch/>
        </p:blipFill>
        <p:spPr>
          <a:xfrm>
            <a:off x="6559726" y="1253707"/>
            <a:ext cx="2253203" cy="2639028"/>
          </a:xfrm>
          <a:prstGeom prst="rect">
            <a:avLst/>
          </a:prstGeom>
        </p:spPr>
      </p:pic>
      <p:pic>
        <p:nvPicPr>
          <p:cNvPr id="4" name="Picture 3" descr="A dog lying on a person's lap&#10;&#10;Description automatically generated">
            <a:extLst>
              <a:ext uri="{FF2B5EF4-FFF2-40B4-BE49-F238E27FC236}">
                <a16:creationId xmlns:a16="http://schemas.microsoft.com/office/drawing/2014/main" id="{EC9E5920-C8B5-447E-8014-E31F75F75B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8"/>
          <a:stretch/>
        </p:blipFill>
        <p:spPr>
          <a:xfrm>
            <a:off x="331071" y="1267854"/>
            <a:ext cx="2311880" cy="2203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66F134-1AFB-4CB4-86AE-E95A4513D1AD}"/>
              </a:ext>
            </a:extLst>
          </p:cNvPr>
          <p:cNvSpPr txBox="1"/>
          <p:nvPr/>
        </p:nvSpPr>
        <p:spPr>
          <a:xfrm>
            <a:off x="1542649" y="3628627"/>
            <a:ext cx="110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BFB2E-A99C-4064-8BAD-7CC3ECBE2AA1}"/>
              </a:ext>
            </a:extLst>
          </p:cNvPr>
          <p:cNvSpPr txBox="1"/>
          <p:nvPr/>
        </p:nvSpPr>
        <p:spPr>
          <a:xfrm>
            <a:off x="6559726" y="3960344"/>
            <a:ext cx="225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Johnny</a:t>
            </a:r>
          </a:p>
        </p:txBody>
      </p:sp>
      <p:pic>
        <p:nvPicPr>
          <p:cNvPr id="18" name="Picture 17" descr="A dog with glowing eyes&#10;&#10;Description automatically generated with medium confidence">
            <a:extLst>
              <a:ext uri="{FF2B5EF4-FFF2-40B4-BE49-F238E27FC236}">
                <a16:creationId xmlns:a16="http://schemas.microsoft.com/office/drawing/2014/main" id="{C925B31B-B912-4694-B312-7CC0597194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21111"/>
          <a:stretch/>
        </p:blipFill>
        <p:spPr>
          <a:xfrm>
            <a:off x="202796" y="3628627"/>
            <a:ext cx="1339853" cy="1323312"/>
          </a:xfrm>
          <a:prstGeom prst="rect">
            <a:avLst/>
          </a:prstGeom>
        </p:spPr>
      </p:pic>
      <p:pic>
        <p:nvPicPr>
          <p:cNvPr id="14" name="Picture 13" descr="A dog ly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6A56057B-A6D2-4A6C-95EC-FAAFEC4C01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32027" r="32716" b="39136"/>
          <a:stretch/>
        </p:blipFill>
        <p:spPr>
          <a:xfrm rot="1079286">
            <a:off x="2822744" y="1528534"/>
            <a:ext cx="2014617" cy="14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B9094-EF51-442A-B385-DDA50B86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Fear Community College</a:t>
            </a:r>
            <a:br>
              <a:rPr lang="en-US" dirty="0"/>
            </a:br>
            <a:r>
              <a:rPr lang="en-US" dirty="0"/>
              <a:t>2019 VMT Graduate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E2A8B2-65C8-417E-9638-19A98D70132C}"/>
              </a:ext>
            </a:extLst>
          </p:cNvPr>
          <p:cNvSpPr txBox="1">
            <a:spLocks/>
          </p:cNvSpPr>
          <p:nvPr/>
        </p:nvSpPr>
        <p:spPr>
          <a:xfrm>
            <a:off x="257789" y="2269787"/>
            <a:ext cx="8190272" cy="195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700" dirty="0"/>
              <a:t>Alyson </a:t>
            </a:r>
            <a:r>
              <a:rPr lang="en-US" sz="5700" dirty="0" err="1"/>
              <a:t>Camire</a:t>
            </a:r>
            <a:endParaRPr lang="en-US" sz="5700" dirty="0"/>
          </a:p>
          <a:p>
            <a:pPr algn="ctr"/>
            <a:r>
              <a:rPr lang="en-US" sz="3100" b="0" dirty="0"/>
              <a:t>NCSU College of Veterinary Medicine</a:t>
            </a:r>
          </a:p>
          <a:p>
            <a:pPr algn="ctr"/>
            <a:r>
              <a:rPr lang="en-US" sz="3100" b="0" dirty="0"/>
              <a:t>Equine and Farm Animal Veterinary Center</a:t>
            </a:r>
          </a:p>
          <a:p>
            <a:pPr algn="ctr"/>
            <a:r>
              <a:rPr lang="en-US" sz="3100" b="0" dirty="0"/>
              <a:t>Veterinary Technician</a:t>
            </a:r>
            <a:endParaRPr lang="en-US" sz="3100" b="0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 descr="A picture containing grass, outdoor, person, park&#10;&#10;Description automatically generated">
            <a:extLst>
              <a:ext uri="{FF2B5EF4-FFF2-40B4-BE49-F238E27FC236}">
                <a16:creationId xmlns:a16="http://schemas.microsoft.com/office/drawing/2014/main" id="{B3BCD532-2B98-44F4-A927-C3848A0C4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40170"/>
          <a:stretch/>
        </p:blipFill>
        <p:spPr>
          <a:xfrm>
            <a:off x="6476909" y="0"/>
            <a:ext cx="2667091" cy="2924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EEEF5-0127-4258-A1BF-2431027B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4484"/>
            <a:ext cx="4169664" cy="509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3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764D-A19C-474D-978D-D1EBA738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Community College</a:t>
            </a:r>
            <a:br>
              <a:rPr lang="en-US" dirty="0"/>
            </a:br>
            <a:r>
              <a:rPr lang="en-US" dirty="0"/>
              <a:t>VMT Graduate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992154-854D-4B96-AE69-E9749395E9EC}"/>
              </a:ext>
            </a:extLst>
          </p:cNvPr>
          <p:cNvSpPr txBox="1">
            <a:spLocks/>
          </p:cNvSpPr>
          <p:nvPr/>
        </p:nvSpPr>
        <p:spPr>
          <a:xfrm>
            <a:off x="257789" y="2269787"/>
            <a:ext cx="8190272" cy="195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700" dirty="0"/>
              <a:t>Devin Powell</a:t>
            </a:r>
          </a:p>
          <a:p>
            <a:pPr algn="ctr"/>
            <a:r>
              <a:rPr lang="en-US" sz="3100" b="0" dirty="0"/>
              <a:t>Registered Veterinary Technician</a:t>
            </a:r>
          </a:p>
          <a:p>
            <a:pPr algn="ctr"/>
            <a:r>
              <a:rPr lang="en-US" sz="3100" b="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Brentwood </a:t>
            </a:r>
            <a:r>
              <a:rPr lang="en-US" sz="3100" b="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V</a:t>
            </a:r>
            <a:r>
              <a:rPr lang="en-US" sz="3100" b="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eterinary Center</a:t>
            </a:r>
          </a:p>
        </p:txBody>
      </p:sp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8307F8A1-B1FC-458D-B356-4358BBBEB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0"/>
            <a:ext cx="2385060" cy="298132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917DEC7-8228-4311-BA63-1EF7631AC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17908" r="17417" b="6852"/>
          <a:stretch/>
        </p:blipFill>
        <p:spPr>
          <a:xfrm>
            <a:off x="0" y="3857624"/>
            <a:ext cx="1880091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BC4EF-6617-4579-8084-E3AF56F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Devin Powell</a:t>
            </a:r>
          </a:p>
        </p:txBody>
      </p:sp>
      <p:pic>
        <p:nvPicPr>
          <p:cNvPr id="7" name="Picture 6" descr="A person holding a dog&#10;&#10;Description automatically generated">
            <a:extLst>
              <a:ext uri="{FF2B5EF4-FFF2-40B4-BE49-F238E27FC236}">
                <a16:creationId xmlns:a16="http://schemas.microsoft.com/office/drawing/2014/main" id="{106A19DA-054D-42D3-AAF0-237B22DCA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9918"/>
          <a:stretch/>
        </p:blipFill>
        <p:spPr>
          <a:xfrm>
            <a:off x="478626" y="1291828"/>
            <a:ext cx="2105954" cy="3743325"/>
          </a:xfrm>
          <a:prstGeom prst="rect">
            <a:avLst/>
          </a:prstGeom>
        </p:spPr>
      </p:pic>
      <p:pic>
        <p:nvPicPr>
          <p:cNvPr id="5" name="Picture 4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E86832CB-FC10-4FBE-9D69-FBB540E0A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4074" r="9999"/>
          <a:stretch/>
        </p:blipFill>
        <p:spPr>
          <a:xfrm>
            <a:off x="2715760" y="1291828"/>
            <a:ext cx="3122341" cy="2857500"/>
          </a:xfrm>
          <a:prstGeom prst="rect">
            <a:avLst/>
          </a:prstGeom>
        </p:spPr>
      </p:pic>
      <p:pic>
        <p:nvPicPr>
          <p:cNvPr id="9" name="Picture 8" descr="A couple of men in graduation robes&#10;&#10;Description automatically generated with low confidence">
            <a:extLst>
              <a:ext uri="{FF2B5EF4-FFF2-40B4-BE49-F238E27FC236}">
                <a16:creationId xmlns:a16="http://schemas.microsoft.com/office/drawing/2014/main" id="{CCB11562-1DE7-44CB-BB94-A0D1C0A7F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2407" r="9473"/>
          <a:stretch/>
        </p:blipFill>
        <p:spPr>
          <a:xfrm>
            <a:off x="5969282" y="1291828"/>
            <a:ext cx="269293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84" y="1188500"/>
            <a:ext cx="7529511" cy="125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meeting is March 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, 2022 – NOTE DATE CHANGE!</a:t>
            </a:r>
          </a:p>
          <a:p>
            <a:pPr marL="0" indent="0">
              <a:buNone/>
            </a:pPr>
            <a:r>
              <a:rPr lang="en-US" dirty="0"/>
              <a:t>Careers in Air Conditioning, Heating, and Refrigeration Technicians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110" y="2129835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3" y="3534102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001" y="2830065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27270" y="559684"/>
            <a:ext cx="1571784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2765648" y="2405159"/>
            <a:ext cx="1695028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sz="2000" b="0" dirty="0">
                <a:latin typeface="+mn-lt"/>
              </a:rPr>
              <a:t>Bob </a:t>
            </a:r>
            <a:r>
              <a:rPr lang="en-US" sz="2000" b="0" dirty="0" err="1">
                <a:latin typeface="+mn-lt"/>
              </a:rPr>
              <a:t>Witchger</a:t>
            </a:r>
            <a:endParaRPr lang="en-US" sz="2000" b="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Team Perkins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42" y="2898106"/>
            <a:ext cx="1502202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5038689" y="2341384"/>
            <a:ext cx="1504713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Tony Reggi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6755824" y="2362325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sz="2000" dirty="0"/>
              <a:t>Patti Coultas</a:t>
            </a:r>
            <a:endParaRPr lang="en-US" sz="2000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2591574" y="4712864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4751962" y="4712864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Chris Droessler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6707829" y="4787059"/>
            <a:ext cx="2139167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sz="2400" dirty="0"/>
              <a:t>Darice McDougald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9D18CA-C9D8-8044-8064-B7D069464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31457" y="2830070"/>
            <a:ext cx="1394704" cy="18715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C16A630-DACA-554F-9BAB-35DAB57B8B5F}"/>
              </a:ext>
            </a:extLst>
          </p:cNvPr>
          <p:cNvSpPr txBox="1">
            <a:spLocks/>
          </p:cNvSpPr>
          <p:nvPr/>
        </p:nvSpPr>
        <p:spPr>
          <a:xfrm flipH="1">
            <a:off x="662186" y="4740548"/>
            <a:ext cx="1662362" cy="402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sz="2000" dirty="0"/>
              <a:t>Mary Olvera</a:t>
            </a:r>
          </a:p>
          <a:p>
            <a:pPr algn="ctr">
              <a:tabLst>
                <a:tab pos="7297738" algn="r"/>
              </a:tabLst>
            </a:pP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A3CB98-EF61-48E7-B7C2-7E7630D1C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312" y="562583"/>
            <a:ext cx="1550090" cy="182590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01D6D1-2229-40D7-BEFB-017363796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574" y="566581"/>
            <a:ext cx="1604469" cy="1815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CC5B1-F21B-49BC-811F-3B063B3364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85" y="559684"/>
            <a:ext cx="1496659" cy="1674229"/>
          </a:xfrm>
          <a:prstGeom prst="rect">
            <a:avLst/>
          </a:prstGeom>
        </p:spPr>
      </p:pic>
      <p:pic>
        <p:nvPicPr>
          <p:cNvPr id="6" name="Picture 5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36DFAC67-67EA-4893-A17D-C05C78E688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12194" r="19414"/>
          <a:stretch/>
        </p:blipFill>
        <p:spPr>
          <a:xfrm>
            <a:off x="2841738" y="2877165"/>
            <a:ext cx="161893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F6FA-5D56-475E-83B2-B01B02D3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Veterinary Technologists and Technicians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7CF68-C49D-4F87-B3D5-576F3EF05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6" r="8715"/>
          <a:stretch/>
        </p:blipFill>
        <p:spPr>
          <a:xfrm>
            <a:off x="1200150" y="1490662"/>
            <a:ext cx="4695826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7A3D5-0E10-4F8D-BABB-6AE4F7387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20" y="1266825"/>
            <a:ext cx="25146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7B017-02AF-4426-B628-F4B7AF496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51" r="8726" b="8982"/>
          <a:stretch/>
        </p:blipFill>
        <p:spPr>
          <a:xfrm>
            <a:off x="1200150" y="3183334"/>
            <a:ext cx="5214686" cy="848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DB1D6E-B8FE-4B55-80DE-5EFD44B50D4C}"/>
              </a:ext>
            </a:extLst>
          </p:cNvPr>
          <p:cNvSpPr txBox="1"/>
          <p:nvPr/>
        </p:nvSpPr>
        <p:spPr>
          <a:xfrm>
            <a:off x="1200150" y="4085907"/>
            <a:ext cx="474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Veterinary Medical Technology (A45780) = 313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53684FDD-2275-41E7-A81E-61247FE47D19}"/>
              </a:ext>
            </a:extLst>
          </p:cNvPr>
          <p:cNvSpPr/>
          <p:nvPr/>
        </p:nvSpPr>
        <p:spPr>
          <a:xfrm>
            <a:off x="5410199" y="4381500"/>
            <a:ext cx="2238375" cy="369332"/>
          </a:xfrm>
          <a:prstGeom prst="curvedUpArrow">
            <a:avLst/>
          </a:prstGeom>
          <a:solidFill>
            <a:srgbClr val="EFB62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88E132-C9D1-479E-B11E-53069294C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212" y="2751415"/>
            <a:ext cx="13811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818193"/>
          </a:xfrm>
        </p:spPr>
        <p:txBody>
          <a:bodyPr/>
          <a:lstStyle/>
          <a:p>
            <a:r>
              <a:rPr lang="en-US" dirty="0"/>
              <a:t>Dr. Lori Byrd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657569"/>
            <a:ext cx="7336465" cy="1241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Associate Director, Academic Programs – </a:t>
            </a:r>
            <a:br>
              <a:rPr lang="en-US" dirty="0">
                <a:latin typeface="HelvLight"/>
              </a:rPr>
            </a:br>
            <a:r>
              <a:rPr lang="en-US" dirty="0">
                <a:latin typeface="HelvLight"/>
              </a:rPr>
              <a:t>Health Sciences</a:t>
            </a:r>
          </a:p>
        </p:txBody>
      </p:sp>
      <p:pic>
        <p:nvPicPr>
          <p:cNvPr id="7" name="Picture 7" descr="Photo of Lori Byrd">
            <a:extLst>
              <a:ext uri="{FF2B5EF4-FFF2-40B4-BE49-F238E27FC236}">
                <a16:creationId xmlns:a16="http://schemas.microsoft.com/office/drawing/2014/main" id="{DD57E535-B91C-4750-835A-A1055951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99" y="-433"/>
            <a:ext cx="1838325" cy="1819275"/>
          </a:xfrm>
          <a:prstGeom prst="rect">
            <a:avLst/>
          </a:prstGeom>
        </p:spPr>
      </p:pic>
      <p:pic>
        <p:nvPicPr>
          <p:cNvPr id="8" name="Picture 7" descr="NCCCS Logo">
            <a:extLst>
              <a:ext uri="{FF2B5EF4-FFF2-40B4-BE49-F238E27FC236}">
                <a16:creationId xmlns:a16="http://schemas.microsoft.com/office/drawing/2014/main" id="{E6E1E0F9-CB7F-4E78-ADCB-C554ACF46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49478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Michelle Lair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33" y="2852568"/>
            <a:ext cx="7336465" cy="1241822"/>
          </a:xfrm>
        </p:spPr>
        <p:txBody>
          <a:bodyPr/>
          <a:lstStyle/>
          <a:p>
            <a:r>
              <a:rPr lang="en-US" dirty="0"/>
              <a:t>Director, Academic Programs</a:t>
            </a:r>
          </a:p>
          <a:p>
            <a:r>
              <a:rPr lang="en-US" dirty="0"/>
              <a:t>Interim CCP CTE Coordinator</a:t>
            </a:r>
          </a:p>
        </p:txBody>
      </p:sp>
      <p:pic>
        <p:nvPicPr>
          <p:cNvPr id="4" name="Picture 3" descr="NCCCS Logo">
            <a:extLst>
              <a:ext uri="{FF2B5EF4-FFF2-40B4-BE49-F238E27FC236}">
                <a16:creationId xmlns:a16="http://schemas.microsoft.com/office/drawing/2014/main" id="{A7BD26CF-106F-416D-A139-90BEA239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1" y="3726901"/>
            <a:ext cx="3355245" cy="12765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73AA19A-7C08-48C6-A612-ADFE759F1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299" y="-433"/>
            <a:ext cx="2263920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36A27-2441-4593-9B72-CA4472F2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320904"/>
            <a:ext cx="8195495" cy="342144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+mn-lt"/>
              </a:rPr>
              <a:t>This curriculum is designed to prepare individuals to assist veterinarians in preparing animals, equipment, and medications for examination and surgery; collecting specimens; performing laboratory, radiographic, anesthetic, dental procedures; assisting in surgery; and providing proper husbandry of animals and their environment.</a:t>
            </a:r>
          </a:p>
          <a:p>
            <a:pPr marL="0" indent="0">
              <a:buNone/>
            </a:pPr>
            <a:br>
              <a:rPr lang="en-US" sz="1600" dirty="0">
                <a:latin typeface="+mn-lt"/>
              </a:rPr>
            </a:br>
            <a:r>
              <a:rPr lang="en-US" sz="1600" dirty="0">
                <a:effectLst/>
                <a:latin typeface="+mn-lt"/>
              </a:rPr>
              <a:t>Course work includes instruction in veterinary anatomy, nutrition, parasitology, pathology, physiology, radiology, terminology, zoology, office practices, laboratory techniques, dentistry, and small and large animal clinical practices.</a:t>
            </a:r>
          </a:p>
          <a:p>
            <a:pPr marL="0" indent="0">
              <a:buNone/>
            </a:pPr>
            <a:br>
              <a:rPr lang="en-US" sz="1600" dirty="0">
                <a:latin typeface="+mn-lt"/>
              </a:rPr>
            </a:br>
            <a:r>
              <a:rPr lang="en-US" sz="1600" dirty="0">
                <a:effectLst/>
                <a:latin typeface="+mn-lt"/>
              </a:rPr>
              <a:t>Graduates of accredited programs may be eligible to take state and national examinations administered by the North Carolina Veterinary Medical Board. Graduates may be employed in veterinary clinics; diagnostic, research, or pharmaceutical laboratories; zoos; academic institutions; or other areas associated with animal care.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6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C68834-0270-403C-B5BB-0BD1DCF9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Veterinary Medical Technology (A45780)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E98892-9FA6-4D54-B4CC-B64791742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034"/>
          <a:stretch/>
        </p:blipFill>
        <p:spPr>
          <a:xfrm>
            <a:off x="1347788" y="3158128"/>
            <a:ext cx="6565028" cy="1994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D9146-698E-420B-97E0-7F273108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184" y="1264116"/>
            <a:ext cx="6369766" cy="1964859"/>
          </a:xfrm>
          <a:noFill/>
        </p:spPr>
        <p:txBody>
          <a:bodyPr>
            <a:normAutofit/>
          </a:bodyPr>
          <a:lstStyle/>
          <a:p>
            <a:r>
              <a:rPr lang="en-US" dirty="0"/>
              <a:t>Asheville-Buncombe Technical Community College</a:t>
            </a:r>
          </a:p>
          <a:p>
            <a:r>
              <a:rPr lang="en-US" dirty="0"/>
              <a:t>Cape Fear Community College</a:t>
            </a:r>
          </a:p>
          <a:p>
            <a:r>
              <a:rPr lang="en-US" dirty="0"/>
              <a:t>Central Carolina Community College</a:t>
            </a:r>
          </a:p>
          <a:p>
            <a:r>
              <a:rPr lang="en-US" dirty="0"/>
              <a:t>Gaston College</a:t>
            </a:r>
          </a:p>
          <a:p>
            <a:r>
              <a:rPr lang="en-US" dirty="0"/>
              <a:t>Nash Community College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63DF763-36EF-46CD-8A55-052DA5A5B6CE}"/>
              </a:ext>
            </a:extLst>
          </p:cNvPr>
          <p:cNvSpPr/>
          <p:nvPr/>
        </p:nvSpPr>
        <p:spPr>
          <a:xfrm rot="5400000">
            <a:off x="1295477" y="3160510"/>
            <a:ext cx="247650" cy="2238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B044C4-238F-D54D-A165-EA30A46D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Community College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B2B9CA-09B6-47DF-95D6-4BE75765C205}"/>
              </a:ext>
            </a:extLst>
          </p:cNvPr>
          <p:cNvSpPr txBox="1">
            <a:spLocks/>
          </p:cNvSpPr>
          <p:nvPr/>
        </p:nvSpPr>
        <p:spPr>
          <a:xfrm>
            <a:off x="471948" y="1839376"/>
            <a:ext cx="8190272" cy="1542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/>
              <a:t>Gail Harrell</a:t>
            </a:r>
          </a:p>
          <a:p>
            <a:pPr algn="ctr"/>
            <a:r>
              <a:rPr lang="en-US" dirty="0"/>
              <a:t>Registered Veterinary Technician</a:t>
            </a:r>
          </a:p>
          <a:p>
            <a:pPr algn="ctr"/>
            <a:r>
              <a:rPr lang="en-US" dirty="0"/>
              <a:t>Director/Instructor of Veterinary Medical Technology</a:t>
            </a:r>
          </a:p>
        </p:txBody>
      </p:sp>
      <p:pic>
        <p:nvPicPr>
          <p:cNvPr id="8" name="Picture 7" descr="A person with white hair&#10;&#10;Description automatically generated with low confidence">
            <a:extLst>
              <a:ext uri="{FF2B5EF4-FFF2-40B4-BE49-F238E27FC236}">
                <a16:creationId xmlns:a16="http://schemas.microsoft.com/office/drawing/2014/main" id="{578AA5A8-F7EF-4CFA-B51D-26046B529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0"/>
            <a:ext cx="2047875" cy="2047875"/>
          </a:xfrm>
          <a:prstGeom prst="rect">
            <a:avLst/>
          </a:prstGeom>
        </p:spPr>
      </p:pic>
      <p:pic>
        <p:nvPicPr>
          <p:cNvPr id="1026" name="Picture 2" descr="Nash Community College">
            <a:extLst>
              <a:ext uri="{FF2B5EF4-FFF2-40B4-BE49-F238E27FC236}">
                <a16:creationId xmlns:a16="http://schemas.microsoft.com/office/drawing/2014/main" id="{7CCB5663-1466-4E08-A085-77C259B9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84" y="3376928"/>
            <a:ext cx="2286000" cy="16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3136</TotalTime>
  <Words>824</Words>
  <Application>Microsoft Office PowerPoint</Application>
  <PresentationFormat>On-screen Show (16:9)</PresentationFormat>
  <Paragraphs>145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Office Theme</vt:lpstr>
      <vt:lpstr>February 16, 2022 Careers in Veterinary Medical Technology</vt:lpstr>
      <vt:lpstr>PowerPoint Presentation</vt:lpstr>
      <vt:lpstr>Veterinary Technologists and Technicians </vt:lpstr>
      <vt:lpstr>Dr. Lori Byrd</vt:lpstr>
      <vt:lpstr>Michelle Lair</vt:lpstr>
      <vt:lpstr>Program Description</vt:lpstr>
      <vt:lpstr>Veterinary Medical Technology (A45780)</vt:lpstr>
      <vt:lpstr>PowerPoint Presentation</vt:lpstr>
      <vt:lpstr>Nash Community College</vt:lpstr>
      <vt:lpstr>Cape Fear Community College  2019 VMT Graduate</vt:lpstr>
      <vt:lpstr>Nathan Moyer’s dogs</vt:lpstr>
      <vt:lpstr>Cape Fear Community College 2019 VMT Graduate</vt:lpstr>
      <vt:lpstr>Nash Community College VMT Graduate</vt:lpstr>
      <vt:lpstr>Devin Powell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Patti Coultas</cp:lastModifiedBy>
  <cp:revision>22</cp:revision>
  <cp:lastPrinted>2017-04-26T15:33:33Z</cp:lastPrinted>
  <dcterms:created xsi:type="dcterms:W3CDTF">2017-04-24T19:18:55Z</dcterms:created>
  <dcterms:modified xsi:type="dcterms:W3CDTF">2022-02-16T15:06:48Z</dcterms:modified>
</cp:coreProperties>
</file>