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5"/>
  </p:notesMasterIdLst>
  <p:handoutMasterIdLst>
    <p:handoutMasterId r:id="rId186"/>
  </p:handoutMasterIdLst>
  <p:sldIdLst>
    <p:sldId id="534" r:id="rId2"/>
    <p:sldId id="703" r:id="rId3"/>
    <p:sldId id="713" r:id="rId4"/>
    <p:sldId id="770" r:id="rId5"/>
    <p:sldId id="771" r:id="rId6"/>
    <p:sldId id="722" r:id="rId7"/>
    <p:sldId id="790" r:id="rId8"/>
    <p:sldId id="791" r:id="rId9"/>
    <p:sldId id="715" r:id="rId10"/>
    <p:sldId id="774" r:id="rId11"/>
    <p:sldId id="775" r:id="rId12"/>
    <p:sldId id="716" r:id="rId13"/>
    <p:sldId id="776" r:id="rId14"/>
    <p:sldId id="777" r:id="rId15"/>
    <p:sldId id="717" r:id="rId16"/>
    <p:sldId id="778" r:id="rId17"/>
    <p:sldId id="779" r:id="rId18"/>
    <p:sldId id="721" r:id="rId19"/>
    <p:sldId id="786" r:id="rId20"/>
    <p:sldId id="787" r:id="rId21"/>
    <p:sldId id="731" r:id="rId22"/>
    <p:sldId id="796" r:id="rId23"/>
    <p:sldId id="797" r:id="rId24"/>
    <p:sldId id="718" r:id="rId25"/>
    <p:sldId id="780" r:id="rId26"/>
    <p:sldId id="781" r:id="rId27"/>
    <p:sldId id="719" r:id="rId28"/>
    <p:sldId id="782" r:id="rId29"/>
    <p:sldId id="783" r:id="rId30"/>
    <p:sldId id="729" r:id="rId31"/>
    <p:sldId id="800" r:id="rId32"/>
    <p:sldId id="801" r:id="rId33"/>
    <p:sldId id="708" r:id="rId34"/>
    <p:sldId id="788" r:id="rId35"/>
    <p:sldId id="789" r:id="rId36"/>
    <p:sldId id="704" r:id="rId37"/>
    <p:sldId id="712" r:id="rId38"/>
    <p:sldId id="709" r:id="rId39"/>
    <p:sldId id="710" r:id="rId40"/>
    <p:sldId id="711" r:id="rId41"/>
    <p:sldId id="768" r:id="rId42"/>
    <p:sldId id="769" r:id="rId43"/>
    <p:sldId id="734" r:id="rId44"/>
    <p:sldId id="814" r:id="rId45"/>
    <p:sldId id="815" r:id="rId46"/>
    <p:sldId id="714" r:id="rId47"/>
    <p:sldId id="772" r:id="rId48"/>
    <p:sldId id="773" r:id="rId49"/>
    <p:sldId id="720" r:id="rId50"/>
    <p:sldId id="784" r:id="rId51"/>
    <p:sldId id="785" r:id="rId52"/>
    <p:sldId id="730" r:id="rId53"/>
    <p:sldId id="798" r:id="rId54"/>
    <p:sldId id="799" r:id="rId55"/>
    <p:sldId id="727" r:id="rId56"/>
    <p:sldId id="804" r:id="rId57"/>
    <p:sldId id="805" r:id="rId58"/>
    <p:sldId id="726" r:id="rId59"/>
    <p:sldId id="806" r:id="rId60"/>
    <p:sldId id="807" r:id="rId61"/>
    <p:sldId id="739" r:id="rId62"/>
    <p:sldId id="830" r:id="rId63"/>
    <p:sldId id="831" r:id="rId64"/>
    <p:sldId id="723" r:id="rId65"/>
    <p:sldId id="812" r:id="rId66"/>
    <p:sldId id="813" r:id="rId67"/>
    <p:sldId id="883" r:id="rId68"/>
    <p:sldId id="746" r:id="rId69"/>
    <p:sldId id="816" r:id="rId70"/>
    <p:sldId id="817" r:id="rId71"/>
    <p:sldId id="744" r:id="rId72"/>
    <p:sldId id="820" r:id="rId73"/>
    <p:sldId id="821" r:id="rId74"/>
    <p:sldId id="733" r:id="rId75"/>
    <p:sldId id="792" r:id="rId76"/>
    <p:sldId id="793" r:id="rId77"/>
    <p:sldId id="732" r:id="rId78"/>
    <p:sldId id="794" r:id="rId79"/>
    <p:sldId id="795" r:id="rId80"/>
    <p:sldId id="742" r:id="rId81"/>
    <p:sldId id="824" r:id="rId82"/>
    <p:sldId id="825" r:id="rId83"/>
    <p:sldId id="752" r:id="rId84"/>
    <p:sldId id="854" r:id="rId85"/>
    <p:sldId id="855" r:id="rId86"/>
    <p:sldId id="888" r:id="rId87"/>
    <p:sldId id="889" r:id="rId88"/>
    <p:sldId id="890" r:id="rId89"/>
    <p:sldId id="738" r:id="rId90"/>
    <p:sldId id="832" r:id="rId91"/>
    <p:sldId id="833" r:id="rId92"/>
    <p:sldId id="724" r:id="rId93"/>
    <p:sldId id="810" r:id="rId94"/>
    <p:sldId id="811" r:id="rId95"/>
    <p:sldId id="735" r:id="rId96"/>
    <p:sldId id="838" r:id="rId97"/>
    <p:sldId id="839" r:id="rId98"/>
    <p:sldId id="884" r:id="rId99"/>
    <p:sldId id="745" r:id="rId100"/>
    <p:sldId id="818" r:id="rId101"/>
    <p:sldId id="819" r:id="rId102"/>
    <p:sldId id="754" r:id="rId103"/>
    <p:sldId id="850" r:id="rId104"/>
    <p:sldId id="851" r:id="rId105"/>
    <p:sldId id="741" r:id="rId106"/>
    <p:sldId id="826" r:id="rId107"/>
    <p:sldId id="827" r:id="rId108"/>
    <p:sldId id="753" r:id="rId109"/>
    <p:sldId id="852" r:id="rId110"/>
    <p:sldId id="853" r:id="rId111"/>
    <p:sldId id="728" r:id="rId112"/>
    <p:sldId id="802" r:id="rId113"/>
    <p:sldId id="803" r:id="rId114"/>
    <p:sldId id="750" r:id="rId115"/>
    <p:sldId id="858" r:id="rId116"/>
    <p:sldId id="859" r:id="rId117"/>
    <p:sldId id="737" r:id="rId118"/>
    <p:sldId id="834" r:id="rId119"/>
    <p:sldId id="835" r:id="rId120"/>
    <p:sldId id="736" r:id="rId121"/>
    <p:sldId id="836" r:id="rId122"/>
    <p:sldId id="837" r:id="rId123"/>
    <p:sldId id="748" r:id="rId124"/>
    <p:sldId id="862" r:id="rId125"/>
    <p:sldId id="863" r:id="rId126"/>
    <p:sldId id="885" r:id="rId127"/>
    <p:sldId id="747" r:id="rId128"/>
    <p:sldId id="840" r:id="rId129"/>
    <p:sldId id="841" r:id="rId130"/>
    <p:sldId id="759" r:id="rId131"/>
    <p:sldId id="864" r:id="rId132"/>
    <p:sldId id="865" r:id="rId133"/>
    <p:sldId id="758" r:id="rId134"/>
    <p:sldId id="842" r:id="rId135"/>
    <p:sldId id="843" r:id="rId136"/>
    <p:sldId id="757" r:id="rId137"/>
    <p:sldId id="844" r:id="rId138"/>
    <p:sldId id="845" r:id="rId139"/>
    <p:sldId id="756" r:id="rId140"/>
    <p:sldId id="846" r:id="rId141"/>
    <p:sldId id="847" r:id="rId142"/>
    <p:sldId id="743" r:id="rId143"/>
    <p:sldId id="822" r:id="rId144"/>
    <p:sldId id="823" r:id="rId145"/>
    <p:sldId id="755" r:id="rId146"/>
    <p:sldId id="848" r:id="rId147"/>
    <p:sldId id="849" r:id="rId148"/>
    <p:sldId id="740" r:id="rId149"/>
    <p:sldId id="828" r:id="rId150"/>
    <p:sldId id="829" r:id="rId151"/>
    <p:sldId id="749" r:id="rId152"/>
    <p:sldId id="860" r:id="rId153"/>
    <p:sldId id="861" r:id="rId154"/>
    <p:sldId id="886" r:id="rId155"/>
    <p:sldId id="767" r:id="rId156"/>
    <p:sldId id="866" r:id="rId157"/>
    <p:sldId id="867" r:id="rId158"/>
    <p:sldId id="766" r:id="rId159"/>
    <p:sldId id="868" r:id="rId160"/>
    <p:sldId id="869" r:id="rId161"/>
    <p:sldId id="765" r:id="rId162"/>
    <p:sldId id="870" r:id="rId163"/>
    <p:sldId id="871" r:id="rId164"/>
    <p:sldId id="764" r:id="rId165"/>
    <p:sldId id="872" r:id="rId166"/>
    <p:sldId id="873" r:id="rId167"/>
    <p:sldId id="763" r:id="rId168"/>
    <p:sldId id="874" r:id="rId169"/>
    <p:sldId id="875" r:id="rId170"/>
    <p:sldId id="762" r:id="rId171"/>
    <p:sldId id="876" r:id="rId172"/>
    <p:sldId id="877" r:id="rId173"/>
    <p:sldId id="761" r:id="rId174"/>
    <p:sldId id="878" r:id="rId175"/>
    <p:sldId id="879" r:id="rId176"/>
    <p:sldId id="751" r:id="rId177"/>
    <p:sldId id="856" r:id="rId178"/>
    <p:sldId id="857" r:id="rId179"/>
    <p:sldId id="760" r:id="rId180"/>
    <p:sldId id="880" r:id="rId181"/>
    <p:sldId id="881" r:id="rId182"/>
    <p:sldId id="634" r:id="rId183"/>
    <p:sldId id="1165" r:id="rId184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531FF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957191-5A75-D844-99C3-B22D8D75676A}" v="85" dt="2022-01-12T14:07:35.486"/>
    <p1510:client id="{EF9C845C-811F-594E-9608-86627EBCAB19}" v="1" dt="2022-01-12T18:41:1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474" autoAdjust="0"/>
    <p:restoredTop sz="89857"/>
  </p:normalViewPr>
  <p:slideViewPr>
    <p:cSldViewPr snapToGrid="0">
      <p:cViewPr varScale="1">
        <p:scale>
          <a:sx n="206" d="100"/>
          <a:sy n="206" d="100"/>
        </p:scale>
        <p:origin x="24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23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microsoft.com/office/2016/11/relationships/changesInfo" Target="changesInfos/changesInfo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microsoft.com/office/2015/10/relationships/revisionInfo" Target="revisionInfo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BA957191-5A75-D844-99C3-B22D8D75676A}"/>
    <pc:docChg chg="undo custSel addSld delSld modSld sldOrd">
      <pc:chgData name="Chris Droessler" userId="625c3661-9d64-47fa-b83c-4b49393bd161" providerId="ADAL" clId="{BA957191-5A75-D844-99C3-B22D8D75676A}" dt="2022-01-12T14:07:35.482" v="562"/>
      <pc:docMkLst>
        <pc:docMk/>
      </pc:docMkLst>
      <pc:sldChg chg="modSp">
        <pc:chgData name="Chris Droessler" userId="625c3661-9d64-47fa-b83c-4b49393bd161" providerId="ADAL" clId="{BA957191-5A75-D844-99C3-B22D8D75676A}" dt="2022-01-06T15:41:11.225" v="500" actId="27636"/>
        <pc:sldMkLst>
          <pc:docMk/>
          <pc:sldMk cId="2200848327" sldId="704"/>
        </pc:sldMkLst>
        <pc:spChg chg="mod">
          <ac:chgData name="Chris Droessler" userId="625c3661-9d64-47fa-b83c-4b49393bd161" providerId="ADAL" clId="{BA957191-5A75-D844-99C3-B22D8D75676A}" dt="2022-01-06T15:41:11.225" v="500" actId="27636"/>
          <ac:spMkLst>
            <pc:docMk/>
            <pc:sldMk cId="2200848327" sldId="704"/>
            <ac:spMk id="2" creationId="{A5CC9FB7-A13E-4C4F-BCA1-EE257C980864}"/>
          </ac:spMkLst>
        </pc:spChg>
      </pc:sldChg>
      <pc:sldChg chg="modSp">
        <pc:chgData name="Chris Droessler" userId="625c3661-9d64-47fa-b83c-4b49393bd161" providerId="ADAL" clId="{BA957191-5A75-D844-99C3-B22D8D75676A}" dt="2022-01-07T12:24:47.845" v="510"/>
        <pc:sldMkLst>
          <pc:docMk/>
          <pc:sldMk cId="2849247591" sldId="708"/>
        </pc:sldMkLst>
        <pc:spChg chg="mod">
          <ac:chgData name="Chris Droessler" userId="625c3661-9d64-47fa-b83c-4b49393bd161" providerId="ADAL" clId="{BA957191-5A75-D844-99C3-B22D8D75676A}" dt="2022-01-07T12:24:47.845" v="510"/>
          <ac:spMkLst>
            <pc:docMk/>
            <pc:sldMk cId="2849247591" sldId="708"/>
            <ac:spMk id="7" creationId="{24FB4E10-7E1D-0E4C-8F8D-09B623DE7D54}"/>
          </ac:spMkLst>
        </pc:spChg>
      </pc:sldChg>
      <pc:sldChg chg="addSp delSp modSp">
        <pc:chgData name="Chris Droessler" userId="625c3661-9d64-47fa-b83c-4b49393bd161" providerId="ADAL" clId="{BA957191-5A75-D844-99C3-B22D8D75676A}" dt="2021-12-29T12:56:39.216" v="319" actId="1035"/>
        <pc:sldMkLst>
          <pc:docMk/>
          <pc:sldMk cId="3589117692" sldId="709"/>
        </pc:sldMkLst>
        <pc:picChg chg="add mod">
          <ac:chgData name="Chris Droessler" userId="625c3661-9d64-47fa-b83c-4b49393bd161" providerId="ADAL" clId="{BA957191-5A75-D844-99C3-B22D8D75676A}" dt="2021-12-29T12:56:39.216" v="319" actId="1035"/>
          <ac:picMkLst>
            <pc:docMk/>
            <pc:sldMk cId="3589117692" sldId="709"/>
            <ac:picMk id="3" creationId="{E2367DA0-9FEC-634B-9145-E21680DB4910}"/>
          </ac:picMkLst>
        </pc:picChg>
        <pc:picChg chg="del mod">
          <ac:chgData name="Chris Droessler" userId="625c3661-9d64-47fa-b83c-4b49393bd161" providerId="ADAL" clId="{BA957191-5A75-D844-99C3-B22D8D75676A}" dt="2021-12-28T18:13:58.775" v="27" actId="478"/>
          <ac:picMkLst>
            <pc:docMk/>
            <pc:sldMk cId="3589117692" sldId="709"/>
            <ac:picMk id="4" creationId="{E48E1C2F-037F-604B-9DBF-886B9EAAF06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5:39.252" v="385"/>
        <pc:sldMkLst>
          <pc:docMk/>
          <pc:sldMk cId="2483989661" sldId="710"/>
        </pc:sldMkLst>
        <pc:picChg chg="del">
          <ac:chgData name="Chris Droessler" userId="625c3661-9d64-47fa-b83c-4b49393bd161" providerId="ADAL" clId="{BA957191-5A75-D844-99C3-B22D8D75676A}" dt="2022-01-03T16:05:30.816" v="384" actId="478"/>
          <ac:picMkLst>
            <pc:docMk/>
            <pc:sldMk cId="2483989661" sldId="710"/>
            <ac:picMk id="3" creationId="{1A147EF2-2EB0-2A4D-9869-95E79C979FAD}"/>
          </ac:picMkLst>
        </pc:picChg>
        <pc:picChg chg="add mod">
          <ac:chgData name="Chris Droessler" userId="625c3661-9d64-47fa-b83c-4b49393bd161" providerId="ADAL" clId="{BA957191-5A75-D844-99C3-B22D8D75676A}" dt="2022-01-03T16:05:39.252" v="385"/>
          <ac:picMkLst>
            <pc:docMk/>
            <pc:sldMk cId="2483989661" sldId="710"/>
            <ac:picMk id="4" creationId="{08C3FB29-804D-7947-8A32-A202C8131221}"/>
          </ac:picMkLst>
        </pc:picChg>
      </pc:sldChg>
      <pc:sldChg chg="modSp">
        <pc:chgData name="Chris Droessler" userId="625c3661-9d64-47fa-b83c-4b49393bd161" providerId="ADAL" clId="{BA957191-5A75-D844-99C3-B22D8D75676A}" dt="2022-01-07T12:24:56.061" v="512"/>
        <pc:sldMkLst>
          <pc:docMk/>
          <pc:sldMk cId="2318427451" sldId="711"/>
        </pc:sldMkLst>
        <pc:spChg chg="mod">
          <ac:chgData name="Chris Droessler" userId="625c3661-9d64-47fa-b83c-4b49393bd161" providerId="ADAL" clId="{BA957191-5A75-D844-99C3-B22D8D75676A}" dt="2022-01-07T12:24:56.061" v="512"/>
          <ac:spMkLst>
            <pc:docMk/>
            <pc:sldMk cId="2318427451" sldId="71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52.788" v="511"/>
        <pc:sldMkLst>
          <pc:docMk/>
          <pc:sldMk cId="4119320347" sldId="712"/>
        </pc:sldMkLst>
        <pc:spChg chg="mod">
          <ac:chgData name="Chris Droessler" userId="625c3661-9d64-47fa-b83c-4b49393bd161" providerId="ADAL" clId="{BA957191-5A75-D844-99C3-B22D8D75676A}" dt="2022-01-07T12:24:52.788" v="511"/>
          <ac:spMkLst>
            <pc:docMk/>
            <pc:sldMk cId="4119320347" sldId="71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6T14:35:42.547" v="480" actId="20577"/>
        <pc:sldMkLst>
          <pc:docMk/>
          <pc:sldMk cId="2922628316" sldId="713"/>
        </pc:sldMkLst>
        <pc:spChg chg="mod">
          <ac:chgData name="Chris Droessler" userId="625c3661-9d64-47fa-b83c-4b49393bd161" providerId="ADAL" clId="{BA957191-5A75-D844-99C3-B22D8D75676A}" dt="2022-01-06T14:35:42.547" v="480" actId="20577"/>
          <ac:spMkLst>
            <pc:docMk/>
            <pc:sldMk cId="2922628316" sldId="71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02.788" v="514"/>
        <pc:sldMkLst>
          <pc:docMk/>
          <pc:sldMk cId="3821918758" sldId="714"/>
        </pc:sldMkLst>
        <pc:spChg chg="mod">
          <ac:chgData name="Chris Droessler" userId="625c3661-9d64-47fa-b83c-4b49393bd161" providerId="ADAL" clId="{BA957191-5A75-D844-99C3-B22D8D75676A}" dt="2022-01-07T12:25:02.788" v="514"/>
          <ac:spMkLst>
            <pc:docMk/>
            <pc:sldMk cId="3821918758" sldId="71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14.558" v="502"/>
        <pc:sldMkLst>
          <pc:docMk/>
          <pc:sldMk cId="2071626635" sldId="715"/>
        </pc:sldMkLst>
        <pc:spChg chg="mod">
          <ac:chgData name="Chris Droessler" userId="625c3661-9d64-47fa-b83c-4b49393bd161" providerId="ADAL" clId="{BA957191-5A75-D844-99C3-B22D8D75676A}" dt="2022-01-07T12:24:14.558" v="502"/>
          <ac:spMkLst>
            <pc:docMk/>
            <pc:sldMk cId="2071626635" sldId="715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18.479" v="503"/>
        <pc:sldMkLst>
          <pc:docMk/>
          <pc:sldMk cId="3892510865" sldId="716"/>
        </pc:sldMkLst>
        <pc:spChg chg="mod">
          <ac:chgData name="Chris Droessler" userId="625c3661-9d64-47fa-b83c-4b49393bd161" providerId="ADAL" clId="{BA957191-5A75-D844-99C3-B22D8D75676A}" dt="2022-01-07T12:24:18.479" v="503"/>
          <ac:spMkLst>
            <pc:docMk/>
            <pc:sldMk cId="3892510865" sldId="71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22.326" v="504"/>
        <pc:sldMkLst>
          <pc:docMk/>
          <pc:sldMk cId="1087698110" sldId="717"/>
        </pc:sldMkLst>
        <pc:spChg chg="mod">
          <ac:chgData name="Chris Droessler" userId="625c3661-9d64-47fa-b83c-4b49393bd161" providerId="ADAL" clId="{BA957191-5A75-D844-99C3-B22D8D75676A}" dt="2022-01-07T12:24:22.326" v="504"/>
          <ac:spMkLst>
            <pc:docMk/>
            <pc:sldMk cId="1087698110" sldId="717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32.567" v="507"/>
        <pc:sldMkLst>
          <pc:docMk/>
          <pc:sldMk cId="613002598" sldId="718"/>
        </pc:sldMkLst>
        <pc:spChg chg="mod">
          <ac:chgData name="Chris Droessler" userId="625c3661-9d64-47fa-b83c-4b49393bd161" providerId="ADAL" clId="{BA957191-5A75-D844-99C3-B22D8D75676A}" dt="2022-01-07T12:24:32.567" v="507"/>
          <ac:spMkLst>
            <pc:docMk/>
            <pc:sldMk cId="613002598" sldId="718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36.301" v="508"/>
        <pc:sldMkLst>
          <pc:docMk/>
          <pc:sldMk cId="682115395" sldId="719"/>
        </pc:sldMkLst>
        <pc:spChg chg="mod">
          <ac:chgData name="Chris Droessler" userId="625c3661-9d64-47fa-b83c-4b49393bd161" providerId="ADAL" clId="{BA957191-5A75-D844-99C3-B22D8D75676A}" dt="2022-01-07T12:24:36.301" v="508"/>
          <ac:spMkLst>
            <pc:docMk/>
            <pc:sldMk cId="682115395" sldId="719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05.923" v="515"/>
        <pc:sldMkLst>
          <pc:docMk/>
          <pc:sldMk cId="3267266939" sldId="720"/>
        </pc:sldMkLst>
        <pc:spChg chg="mod">
          <ac:chgData name="Chris Droessler" userId="625c3661-9d64-47fa-b83c-4b49393bd161" providerId="ADAL" clId="{BA957191-5A75-D844-99C3-B22D8D75676A}" dt="2022-01-07T12:25:05.923" v="515"/>
          <ac:spMkLst>
            <pc:docMk/>
            <pc:sldMk cId="3267266939" sldId="720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25.928" v="505"/>
        <pc:sldMkLst>
          <pc:docMk/>
          <pc:sldMk cId="1424318792" sldId="721"/>
        </pc:sldMkLst>
        <pc:spChg chg="mod">
          <ac:chgData name="Chris Droessler" userId="625c3661-9d64-47fa-b83c-4b49393bd161" providerId="ADAL" clId="{BA957191-5A75-D844-99C3-B22D8D75676A}" dt="2022-01-07T12:24:25.928" v="505"/>
          <ac:spMkLst>
            <pc:docMk/>
            <pc:sldMk cId="1424318792" sldId="72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09.862" v="501"/>
        <pc:sldMkLst>
          <pc:docMk/>
          <pc:sldMk cId="2981143774" sldId="722"/>
        </pc:sldMkLst>
        <pc:spChg chg="mod">
          <ac:chgData name="Chris Droessler" userId="625c3661-9d64-47fa-b83c-4b49393bd161" providerId="ADAL" clId="{BA957191-5A75-D844-99C3-B22D8D75676A}" dt="2022-01-07T12:24:09.862" v="501"/>
          <ac:spMkLst>
            <pc:docMk/>
            <pc:sldMk cId="2981143774" sldId="72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27.572" v="521"/>
        <pc:sldMkLst>
          <pc:docMk/>
          <pc:sldMk cId="1604433871" sldId="723"/>
        </pc:sldMkLst>
        <pc:spChg chg="mod">
          <ac:chgData name="Chris Droessler" userId="625c3661-9d64-47fa-b83c-4b49393bd161" providerId="ADAL" clId="{BA957191-5A75-D844-99C3-B22D8D75676A}" dt="2022-01-07T12:25:27.572" v="521"/>
          <ac:spMkLst>
            <pc:docMk/>
            <pc:sldMk cId="1604433871" sldId="72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59.776" v="530"/>
        <pc:sldMkLst>
          <pc:docMk/>
          <pc:sldMk cId="1363092120" sldId="724"/>
        </pc:sldMkLst>
        <pc:spChg chg="mod">
          <ac:chgData name="Chris Droessler" userId="625c3661-9d64-47fa-b83c-4b49393bd161" providerId="ADAL" clId="{BA957191-5A75-D844-99C3-B22D8D75676A}" dt="2022-01-07T12:25:59.776" v="530"/>
          <ac:spMkLst>
            <pc:docMk/>
            <pc:sldMk cId="1363092120" sldId="72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21.594" v="520"/>
        <pc:sldMkLst>
          <pc:docMk/>
          <pc:sldMk cId="1614310905" sldId="725"/>
        </pc:sldMkLst>
        <pc:spChg chg="mod">
          <ac:chgData name="Chris Droessler" userId="625c3661-9d64-47fa-b83c-4b49393bd161" providerId="ADAL" clId="{BA957191-5A75-D844-99C3-B22D8D75676A}" dt="2022-01-07T12:25:21.594" v="520"/>
          <ac:spMkLst>
            <pc:docMk/>
            <pc:sldMk cId="1614310905" sldId="725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15.869" v="518"/>
        <pc:sldMkLst>
          <pc:docMk/>
          <pc:sldMk cId="3653177832" sldId="726"/>
        </pc:sldMkLst>
        <pc:spChg chg="mod">
          <ac:chgData name="Chris Droessler" userId="625c3661-9d64-47fa-b83c-4b49393bd161" providerId="ADAL" clId="{BA957191-5A75-D844-99C3-B22D8D75676A}" dt="2022-01-07T12:25:15.869" v="518"/>
          <ac:spMkLst>
            <pc:docMk/>
            <pc:sldMk cId="3653177832" sldId="72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12.852" v="517"/>
        <pc:sldMkLst>
          <pc:docMk/>
          <pc:sldMk cId="1058024635" sldId="727"/>
        </pc:sldMkLst>
        <pc:spChg chg="mod">
          <ac:chgData name="Chris Droessler" userId="625c3661-9d64-47fa-b83c-4b49393bd161" providerId="ADAL" clId="{BA957191-5A75-D844-99C3-B22D8D75676A}" dt="2022-01-07T12:25:12.852" v="517"/>
          <ac:spMkLst>
            <pc:docMk/>
            <pc:sldMk cId="1058024635" sldId="727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20.073" v="536"/>
        <pc:sldMkLst>
          <pc:docMk/>
          <pc:sldMk cId="324584680" sldId="728"/>
        </pc:sldMkLst>
        <pc:spChg chg="mod">
          <ac:chgData name="Chris Droessler" userId="625c3661-9d64-47fa-b83c-4b49393bd161" providerId="ADAL" clId="{BA957191-5A75-D844-99C3-B22D8D75676A}" dt="2022-01-07T12:26:20.073" v="536"/>
          <ac:spMkLst>
            <pc:docMk/>
            <pc:sldMk cId="324584680" sldId="728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40.397" v="509"/>
        <pc:sldMkLst>
          <pc:docMk/>
          <pc:sldMk cId="1166007515" sldId="729"/>
        </pc:sldMkLst>
        <pc:spChg chg="mod">
          <ac:chgData name="Chris Droessler" userId="625c3661-9d64-47fa-b83c-4b49393bd161" providerId="ADAL" clId="{BA957191-5A75-D844-99C3-B22D8D75676A}" dt="2022-01-07T12:24:40.397" v="509"/>
          <ac:spMkLst>
            <pc:docMk/>
            <pc:sldMk cId="1166007515" sldId="729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09.565" v="516"/>
        <pc:sldMkLst>
          <pc:docMk/>
          <pc:sldMk cId="1826351923" sldId="730"/>
        </pc:sldMkLst>
        <pc:spChg chg="mod">
          <ac:chgData name="Chris Droessler" userId="625c3661-9d64-47fa-b83c-4b49393bd161" providerId="ADAL" clId="{BA957191-5A75-D844-99C3-B22D8D75676A}" dt="2022-01-07T12:25:09.565" v="516"/>
          <ac:spMkLst>
            <pc:docMk/>
            <pc:sldMk cId="1826351923" sldId="730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29.022" v="506"/>
        <pc:sldMkLst>
          <pc:docMk/>
          <pc:sldMk cId="1135366282" sldId="731"/>
        </pc:sldMkLst>
        <pc:spChg chg="mod">
          <ac:chgData name="Chris Droessler" userId="625c3661-9d64-47fa-b83c-4b49393bd161" providerId="ADAL" clId="{BA957191-5A75-D844-99C3-B22D8D75676A}" dt="2022-01-07T12:24:29.022" v="506"/>
          <ac:spMkLst>
            <pc:docMk/>
            <pc:sldMk cId="1135366282" sldId="73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42.058" v="525"/>
        <pc:sldMkLst>
          <pc:docMk/>
          <pc:sldMk cId="3928186304" sldId="732"/>
        </pc:sldMkLst>
        <pc:spChg chg="mod">
          <ac:chgData name="Chris Droessler" userId="625c3661-9d64-47fa-b83c-4b49393bd161" providerId="ADAL" clId="{BA957191-5A75-D844-99C3-B22D8D75676A}" dt="2022-01-07T12:25:42.058" v="525"/>
          <ac:spMkLst>
            <pc:docMk/>
            <pc:sldMk cId="3928186304" sldId="73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38.236" v="524"/>
        <pc:sldMkLst>
          <pc:docMk/>
          <pc:sldMk cId="493898051" sldId="733"/>
        </pc:sldMkLst>
        <pc:spChg chg="mod">
          <ac:chgData name="Chris Droessler" userId="625c3661-9d64-47fa-b83c-4b49393bd161" providerId="ADAL" clId="{BA957191-5A75-D844-99C3-B22D8D75676A}" dt="2022-01-07T12:25:38.236" v="524"/>
          <ac:spMkLst>
            <pc:docMk/>
            <pc:sldMk cId="493898051" sldId="73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4:59.309" v="513"/>
        <pc:sldMkLst>
          <pc:docMk/>
          <pc:sldMk cId="3612791225" sldId="734"/>
        </pc:sldMkLst>
        <pc:spChg chg="mod">
          <ac:chgData name="Chris Droessler" userId="625c3661-9d64-47fa-b83c-4b49393bd161" providerId="ADAL" clId="{BA957191-5A75-D844-99C3-B22D8D75676A}" dt="2022-01-07T12:24:59.309" v="513"/>
          <ac:spMkLst>
            <pc:docMk/>
            <pc:sldMk cId="3612791225" sldId="73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02.939" v="531"/>
        <pc:sldMkLst>
          <pc:docMk/>
          <pc:sldMk cId="2549469019" sldId="735"/>
        </pc:sldMkLst>
        <pc:spChg chg="mod">
          <ac:chgData name="Chris Droessler" userId="625c3661-9d64-47fa-b83c-4b49393bd161" providerId="ADAL" clId="{BA957191-5A75-D844-99C3-B22D8D75676A}" dt="2022-01-07T12:26:02.939" v="531"/>
          <ac:spMkLst>
            <pc:docMk/>
            <pc:sldMk cId="2549469019" sldId="735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29.967" v="539"/>
        <pc:sldMkLst>
          <pc:docMk/>
          <pc:sldMk cId="1382936762" sldId="736"/>
        </pc:sldMkLst>
        <pc:spChg chg="mod">
          <ac:chgData name="Chris Droessler" userId="625c3661-9d64-47fa-b83c-4b49393bd161" providerId="ADAL" clId="{BA957191-5A75-D844-99C3-B22D8D75676A}" dt="2022-01-07T12:26:29.967" v="539"/>
          <ac:spMkLst>
            <pc:docMk/>
            <pc:sldMk cId="1382936762" sldId="73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26.831" v="538"/>
        <pc:sldMkLst>
          <pc:docMk/>
          <pc:sldMk cId="1265556900" sldId="737"/>
        </pc:sldMkLst>
        <pc:spChg chg="mod">
          <ac:chgData name="Chris Droessler" userId="625c3661-9d64-47fa-b83c-4b49393bd161" providerId="ADAL" clId="{BA957191-5A75-D844-99C3-B22D8D75676A}" dt="2022-01-07T12:26:26.831" v="538"/>
          <ac:spMkLst>
            <pc:docMk/>
            <pc:sldMk cId="1265556900" sldId="737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56.612" v="529"/>
        <pc:sldMkLst>
          <pc:docMk/>
          <pc:sldMk cId="13495423" sldId="738"/>
        </pc:sldMkLst>
        <pc:spChg chg="mod">
          <ac:chgData name="Chris Droessler" userId="625c3661-9d64-47fa-b83c-4b49393bd161" providerId="ADAL" clId="{BA957191-5A75-D844-99C3-B22D8D75676A}" dt="2022-01-07T12:25:56.612" v="529"/>
          <ac:spMkLst>
            <pc:docMk/>
            <pc:sldMk cId="13495423" sldId="738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18.728" v="519"/>
        <pc:sldMkLst>
          <pc:docMk/>
          <pc:sldMk cId="4245101213" sldId="739"/>
        </pc:sldMkLst>
        <pc:spChg chg="mod">
          <ac:chgData name="Chris Droessler" userId="625c3661-9d64-47fa-b83c-4b49393bd161" providerId="ADAL" clId="{BA957191-5A75-D844-99C3-B22D8D75676A}" dt="2022-01-07T12:25:18.728" v="519"/>
          <ac:spMkLst>
            <pc:docMk/>
            <pc:sldMk cId="4245101213" sldId="739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58.213" v="548"/>
        <pc:sldMkLst>
          <pc:docMk/>
          <pc:sldMk cId="2606791526" sldId="740"/>
        </pc:sldMkLst>
        <pc:spChg chg="mod">
          <ac:chgData name="Chris Droessler" userId="625c3661-9d64-47fa-b83c-4b49393bd161" providerId="ADAL" clId="{BA957191-5A75-D844-99C3-B22D8D75676A}" dt="2022-01-07T12:26:58.213" v="548"/>
          <ac:spMkLst>
            <pc:docMk/>
            <pc:sldMk cId="2606791526" sldId="740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13.825" v="534"/>
        <pc:sldMkLst>
          <pc:docMk/>
          <pc:sldMk cId="461846525" sldId="741"/>
        </pc:sldMkLst>
        <pc:spChg chg="mod">
          <ac:chgData name="Chris Droessler" userId="625c3661-9d64-47fa-b83c-4b49393bd161" providerId="ADAL" clId="{BA957191-5A75-D844-99C3-B22D8D75676A}" dt="2022-01-07T12:26:13.825" v="534"/>
          <ac:spMkLst>
            <pc:docMk/>
            <pc:sldMk cId="461846525" sldId="74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45.394" v="526"/>
        <pc:sldMkLst>
          <pc:docMk/>
          <pc:sldMk cId="4267791606" sldId="742"/>
        </pc:sldMkLst>
        <pc:spChg chg="mod">
          <ac:chgData name="Chris Droessler" userId="625c3661-9d64-47fa-b83c-4b49393bd161" providerId="ADAL" clId="{BA957191-5A75-D844-99C3-B22D8D75676A}" dt="2022-01-07T12:25:45.394" v="526"/>
          <ac:spMkLst>
            <pc:docMk/>
            <pc:sldMk cId="4267791606" sldId="74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52.246" v="546"/>
        <pc:sldMkLst>
          <pc:docMk/>
          <pc:sldMk cId="1262042153" sldId="743"/>
        </pc:sldMkLst>
        <pc:spChg chg="mod">
          <ac:chgData name="Chris Droessler" userId="625c3661-9d64-47fa-b83c-4b49393bd161" providerId="ADAL" clId="{BA957191-5A75-D844-99C3-B22D8D75676A}" dt="2022-01-07T12:26:52.246" v="546"/>
          <ac:spMkLst>
            <pc:docMk/>
            <pc:sldMk cId="1262042153" sldId="74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35.140" v="523"/>
        <pc:sldMkLst>
          <pc:docMk/>
          <pc:sldMk cId="408000954" sldId="744"/>
        </pc:sldMkLst>
        <pc:spChg chg="mod">
          <ac:chgData name="Chris Droessler" userId="625c3661-9d64-47fa-b83c-4b49393bd161" providerId="ADAL" clId="{BA957191-5A75-D844-99C3-B22D8D75676A}" dt="2022-01-07T12:25:35.140" v="523"/>
          <ac:spMkLst>
            <pc:docMk/>
            <pc:sldMk cId="408000954" sldId="74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07.329" v="532"/>
        <pc:sldMkLst>
          <pc:docMk/>
          <pc:sldMk cId="842556030" sldId="745"/>
        </pc:sldMkLst>
        <pc:spChg chg="mod">
          <ac:chgData name="Chris Droessler" userId="625c3661-9d64-47fa-b83c-4b49393bd161" providerId="ADAL" clId="{BA957191-5A75-D844-99C3-B22D8D75676A}" dt="2022-01-07T12:26:07.329" v="532"/>
          <ac:spMkLst>
            <pc:docMk/>
            <pc:sldMk cId="842556030" sldId="745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31.850" v="522"/>
        <pc:sldMkLst>
          <pc:docMk/>
          <pc:sldMk cId="4255568488" sldId="746"/>
        </pc:sldMkLst>
        <pc:spChg chg="mod">
          <ac:chgData name="Chris Droessler" userId="625c3661-9d64-47fa-b83c-4b49393bd161" providerId="ADAL" clId="{BA957191-5A75-D844-99C3-B22D8D75676A}" dt="2022-01-07T12:25:31.850" v="522"/>
          <ac:spMkLst>
            <pc:docMk/>
            <pc:sldMk cId="4255568488" sldId="74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36.830" v="541"/>
        <pc:sldMkLst>
          <pc:docMk/>
          <pc:sldMk cId="912398894" sldId="747"/>
        </pc:sldMkLst>
        <pc:spChg chg="mod">
          <ac:chgData name="Chris Droessler" userId="625c3661-9d64-47fa-b83c-4b49393bd161" providerId="ADAL" clId="{BA957191-5A75-D844-99C3-B22D8D75676A}" dt="2022-01-07T12:26:36.830" v="541"/>
          <ac:spMkLst>
            <pc:docMk/>
            <pc:sldMk cId="912398894" sldId="747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33.057" v="540"/>
        <pc:sldMkLst>
          <pc:docMk/>
          <pc:sldMk cId="2145882157" sldId="748"/>
        </pc:sldMkLst>
        <pc:spChg chg="mod">
          <ac:chgData name="Chris Droessler" userId="625c3661-9d64-47fa-b83c-4b49393bd161" providerId="ADAL" clId="{BA957191-5A75-D844-99C3-B22D8D75676A}" dt="2022-01-07T12:26:33.057" v="540"/>
          <ac:spMkLst>
            <pc:docMk/>
            <pc:sldMk cId="2145882157" sldId="748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00.949" v="549"/>
        <pc:sldMkLst>
          <pc:docMk/>
          <pc:sldMk cId="3053167205" sldId="749"/>
        </pc:sldMkLst>
        <pc:spChg chg="mod">
          <ac:chgData name="Chris Droessler" userId="625c3661-9d64-47fa-b83c-4b49393bd161" providerId="ADAL" clId="{BA957191-5A75-D844-99C3-B22D8D75676A}" dt="2022-01-07T12:27:00.949" v="549"/>
          <ac:spMkLst>
            <pc:docMk/>
            <pc:sldMk cId="3053167205" sldId="749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23.520" v="537"/>
        <pc:sldMkLst>
          <pc:docMk/>
          <pc:sldMk cId="2304958021" sldId="750"/>
        </pc:sldMkLst>
        <pc:spChg chg="mod">
          <ac:chgData name="Chris Droessler" userId="625c3661-9d64-47fa-b83c-4b49393bd161" providerId="ADAL" clId="{BA957191-5A75-D844-99C3-B22D8D75676A}" dt="2022-01-07T12:26:23.520" v="537"/>
          <ac:spMkLst>
            <pc:docMk/>
            <pc:sldMk cId="2304958021" sldId="750"/>
            <ac:spMk id="7" creationId="{24FB4E10-7E1D-0E4C-8F8D-09B623DE7D54}"/>
          </ac:spMkLst>
        </pc:spChg>
      </pc:sldChg>
      <pc:sldChg chg="modSp ord">
        <pc:chgData name="Chris Droessler" userId="625c3661-9d64-47fa-b83c-4b49393bd161" providerId="ADAL" clId="{BA957191-5A75-D844-99C3-B22D8D75676A}" dt="2022-01-07T12:27:26.100" v="559"/>
        <pc:sldMkLst>
          <pc:docMk/>
          <pc:sldMk cId="3778724993" sldId="751"/>
        </pc:sldMkLst>
        <pc:spChg chg="mod">
          <ac:chgData name="Chris Droessler" userId="625c3661-9d64-47fa-b83c-4b49393bd161" providerId="ADAL" clId="{BA957191-5A75-D844-99C3-B22D8D75676A}" dt="2022-01-07T12:27:26.100" v="559"/>
          <ac:spMkLst>
            <pc:docMk/>
            <pc:sldMk cId="3778724993" sldId="75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5:49.387" v="527"/>
        <pc:sldMkLst>
          <pc:docMk/>
          <pc:sldMk cId="923103053" sldId="752"/>
        </pc:sldMkLst>
        <pc:spChg chg="mod">
          <ac:chgData name="Chris Droessler" userId="625c3661-9d64-47fa-b83c-4b49393bd161" providerId="ADAL" clId="{BA957191-5A75-D844-99C3-B22D8D75676A}" dt="2022-01-07T12:25:49.387" v="527"/>
          <ac:spMkLst>
            <pc:docMk/>
            <pc:sldMk cId="923103053" sldId="75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17.319" v="535"/>
        <pc:sldMkLst>
          <pc:docMk/>
          <pc:sldMk cId="3168986636" sldId="753"/>
        </pc:sldMkLst>
        <pc:spChg chg="mod">
          <ac:chgData name="Chris Droessler" userId="625c3661-9d64-47fa-b83c-4b49393bd161" providerId="ADAL" clId="{BA957191-5A75-D844-99C3-B22D8D75676A}" dt="2022-01-07T12:26:17.319" v="535"/>
          <ac:spMkLst>
            <pc:docMk/>
            <pc:sldMk cId="3168986636" sldId="75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10.328" v="533"/>
        <pc:sldMkLst>
          <pc:docMk/>
          <pc:sldMk cId="3765378782" sldId="754"/>
        </pc:sldMkLst>
        <pc:spChg chg="mod">
          <ac:chgData name="Chris Droessler" userId="625c3661-9d64-47fa-b83c-4b49393bd161" providerId="ADAL" clId="{BA957191-5A75-D844-99C3-B22D8D75676A}" dt="2022-01-07T12:26:10.328" v="533"/>
          <ac:spMkLst>
            <pc:docMk/>
            <pc:sldMk cId="3765378782" sldId="75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55.261" v="547"/>
        <pc:sldMkLst>
          <pc:docMk/>
          <pc:sldMk cId="89343772" sldId="755"/>
        </pc:sldMkLst>
        <pc:spChg chg="mod">
          <ac:chgData name="Chris Droessler" userId="625c3661-9d64-47fa-b83c-4b49393bd161" providerId="ADAL" clId="{BA957191-5A75-D844-99C3-B22D8D75676A}" dt="2022-01-07T12:26:55.261" v="547"/>
          <ac:spMkLst>
            <pc:docMk/>
            <pc:sldMk cId="89343772" sldId="755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49.126" v="545"/>
        <pc:sldMkLst>
          <pc:docMk/>
          <pc:sldMk cId="1731569979" sldId="756"/>
        </pc:sldMkLst>
        <pc:spChg chg="mod">
          <ac:chgData name="Chris Droessler" userId="625c3661-9d64-47fa-b83c-4b49393bd161" providerId="ADAL" clId="{BA957191-5A75-D844-99C3-B22D8D75676A}" dt="2022-01-07T12:26:49.126" v="545"/>
          <ac:spMkLst>
            <pc:docMk/>
            <pc:sldMk cId="1731569979" sldId="75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46.062" v="544"/>
        <pc:sldMkLst>
          <pc:docMk/>
          <pc:sldMk cId="1155609286" sldId="757"/>
        </pc:sldMkLst>
        <pc:spChg chg="mod">
          <ac:chgData name="Chris Droessler" userId="625c3661-9d64-47fa-b83c-4b49393bd161" providerId="ADAL" clId="{BA957191-5A75-D844-99C3-B22D8D75676A}" dt="2022-01-07T12:26:46.062" v="544"/>
          <ac:spMkLst>
            <pc:docMk/>
            <pc:sldMk cId="1155609286" sldId="757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43.111" v="543"/>
        <pc:sldMkLst>
          <pc:docMk/>
          <pc:sldMk cId="4132810378" sldId="758"/>
        </pc:sldMkLst>
        <pc:spChg chg="mod">
          <ac:chgData name="Chris Droessler" userId="625c3661-9d64-47fa-b83c-4b49393bd161" providerId="ADAL" clId="{BA957191-5A75-D844-99C3-B22D8D75676A}" dt="2022-01-07T12:26:43.111" v="543"/>
          <ac:spMkLst>
            <pc:docMk/>
            <pc:sldMk cId="4132810378" sldId="758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6:39.759" v="542"/>
        <pc:sldMkLst>
          <pc:docMk/>
          <pc:sldMk cId="2051922216" sldId="759"/>
        </pc:sldMkLst>
        <pc:spChg chg="mod">
          <ac:chgData name="Chris Droessler" userId="625c3661-9d64-47fa-b83c-4b49393bd161" providerId="ADAL" clId="{BA957191-5A75-D844-99C3-B22D8D75676A}" dt="2022-01-07T12:26:39.759" v="542"/>
          <ac:spMkLst>
            <pc:docMk/>
            <pc:sldMk cId="2051922216" sldId="759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29.836" v="560"/>
        <pc:sldMkLst>
          <pc:docMk/>
          <pc:sldMk cId="651062173" sldId="760"/>
        </pc:sldMkLst>
        <pc:spChg chg="mod">
          <ac:chgData name="Chris Droessler" userId="625c3661-9d64-47fa-b83c-4b49393bd161" providerId="ADAL" clId="{BA957191-5A75-D844-99C3-B22D8D75676A}" dt="2022-01-07T12:27:29.836" v="560"/>
          <ac:spMkLst>
            <pc:docMk/>
            <pc:sldMk cId="651062173" sldId="760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22.972" v="557"/>
        <pc:sldMkLst>
          <pc:docMk/>
          <pc:sldMk cId="462474368" sldId="761"/>
        </pc:sldMkLst>
        <pc:spChg chg="mod">
          <ac:chgData name="Chris Droessler" userId="625c3661-9d64-47fa-b83c-4b49393bd161" providerId="ADAL" clId="{BA957191-5A75-D844-99C3-B22D8D75676A}" dt="2022-01-07T12:27:22.972" v="557"/>
          <ac:spMkLst>
            <pc:docMk/>
            <pc:sldMk cId="462474368" sldId="761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19.852" v="556"/>
        <pc:sldMkLst>
          <pc:docMk/>
          <pc:sldMk cId="418462754" sldId="762"/>
        </pc:sldMkLst>
        <pc:spChg chg="mod">
          <ac:chgData name="Chris Droessler" userId="625c3661-9d64-47fa-b83c-4b49393bd161" providerId="ADAL" clId="{BA957191-5A75-D844-99C3-B22D8D75676A}" dt="2022-01-07T12:27:19.852" v="556"/>
          <ac:spMkLst>
            <pc:docMk/>
            <pc:sldMk cId="418462754" sldId="762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16.333" v="555"/>
        <pc:sldMkLst>
          <pc:docMk/>
          <pc:sldMk cId="2374988506" sldId="763"/>
        </pc:sldMkLst>
        <pc:spChg chg="mod">
          <ac:chgData name="Chris Droessler" userId="625c3661-9d64-47fa-b83c-4b49393bd161" providerId="ADAL" clId="{BA957191-5A75-D844-99C3-B22D8D75676A}" dt="2022-01-07T12:27:16.333" v="555"/>
          <ac:spMkLst>
            <pc:docMk/>
            <pc:sldMk cId="2374988506" sldId="763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13.228" v="554"/>
        <pc:sldMkLst>
          <pc:docMk/>
          <pc:sldMk cId="684923962" sldId="764"/>
        </pc:sldMkLst>
        <pc:spChg chg="mod">
          <ac:chgData name="Chris Droessler" userId="625c3661-9d64-47fa-b83c-4b49393bd161" providerId="ADAL" clId="{BA957191-5A75-D844-99C3-B22D8D75676A}" dt="2022-01-07T12:27:13.228" v="554"/>
          <ac:spMkLst>
            <pc:docMk/>
            <pc:sldMk cId="684923962" sldId="764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10.324" v="553"/>
        <pc:sldMkLst>
          <pc:docMk/>
          <pc:sldMk cId="3399140582" sldId="765"/>
        </pc:sldMkLst>
        <pc:spChg chg="mod">
          <ac:chgData name="Chris Droessler" userId="625c3661-9d64-47fa-b83c-4b49393bd161" providerId="ADAL" clId="{BA957191-5A75-D844-99C3-B22D8D75676A}" dt="2022-01-07T12:27:10.324" v="553"/>
          <ac:spMkLst>
            <pc:docMk/>
            <pc:sldMk cId="3399140582" sldId="765"/>
            <ac:spMk id="7" creationId="{24FB4E10-7E1D-0E4C-8F8D-09B623DE7D54}"/>
          </ac:spMkLst>
        </pc:spChg>
      </pc:sldChg>
      <pc:sldChg chg="modSp ord">
        <pc:chgData name="Chris Droessler" userId="625c3661-9d64-47fa-b83c-4b49393bd161" providerId="ADAL" clId="{BA957191-5A75-D844-99C3-B22D8D75676A}" dt="2022-01-07T12:27:07.191" v="552"/>
        <pc:sldMkLst>
          <pc:docMk/>
          <pc:sldMk cId="4275248528" sldId="766"/>
        </pc:sldMkLst>
        <pc:spChg chg="mod">
          <ac:chgData name="Chris Droessler" userId="625c3661-9d64-47fa-b83c-4b49393bd161" providerId="ADAL" clId="{BA957191-5A75-D844-99C3-B22D8D75676A}" dt="2022-01-07T12:27:07.191" v="552"/>
          <ac:spMkLst>
            <pc:docMk/>
            <pc:sldMk cId="4275248528" sldId="766"/>
            <ac:spMk id="7" creationId="{24FB4E10-7E1D-0E4C-8F8D-09B623DE7D54}"/>
          </ac:spMkLst>
        </pc:spChg>
      </pc:sldChg>
      <pc:sldChg chg="modSp">
        <pc:chgData name="Chris Droessler" userId="625c3661-9d64-47fa-b83c-4b49393bd161" providerId="ADAL" clId="{BA957191-5A75-D844-99C3-B22D8D75676A}" dt="2022-01-07T12:27:04.119" v="550"/>
        <pc:sldMkLst>
          <pc:docMk/>
          <pc:sldMk cId="753992573" sldId="767"/>
        </pc:sldMkLst>
        <pc:spChg chg="mod">
          <ac:chgData name="Chris Droessler" userId="625c3661-9d64-47fa-b83c-4b49393bd161" providerId="ADAL" clId="{BA957191-5A75-D844-99C3-B22D8D75676A}" dt="2022-01-07T12:27:04.119" v="550"/>
          <ac:spMkLst>
            <pc:docMk/>
            <pc:sldMk cId="753992573" sldId="767"/>
            <ac:spMk id="7" creationId="{24FB4E10-7E1D-0E4C-8F8D-09B623DE7D54}"/>
          </ac:spMkLst>
        </pc:spChg>
      </pc:sldChg>
      <pc:sldChg chg="addSp delSp modSp">
        <pc:chgData name="Chris Droessler" userId="625c3661-9d64-47fa-b83c-4b49393bd161" providerId="ADAL" clId="{BA957191-5A75-D844-99C3-B22D8D75676A}" dt="2021-12-29T12:56:46.540" v="321" actId="1035"/>
        <pc:sldMkLst>
          <pc:docMk/>
          <pc:sldMk cId="1600792490" sldId="768"/>
        </pc:sldMkLst>
        <pc:picChg chg="add mod">
          <ac:chgData name="Chris Droessler" userId="625c3661-9d64-47fa-b83c-4b49393bd161" providerId="ADAL" clId="{BA957191-5A75-D844-99C3-B22D8D75676A}" dt="2021-12-29T12:56:46.540" v="321" actId="1035"/>
          <ac:picMkLst>
            <pc:docMk/>
            <pc:sldMk cId="1600792490" sldId="768"/>
            <ac:picMk id="3" creationId="{68C31129-38DC-3C47-87D9-9902BF5C1395}"/>
          </ac:picMkLst>
        </pc:picChg>
        <pc:picChg chg="del mod">
          <ac:chgData name="Chris Droessler" userId="625c3661-9d64-47fa-b83c-4b49393bd161" providerId="ADAL" clId="{BA957191-5A75-D844-99C3-B22D8D75676A}" dt="2021-12-28T18:14:08.655" v="30" actId="478"/>
          <ac:picMkLst>
            <pc:docMk/>
            <pc:sldMk cId="1600792490" sldId="768"/>
            <ac:picMk id="4" creationId="{A14797AC-8194-F645-96B4-9A1E9B105314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5:48.171" v="387"/>
        <pc:sldMkLst>
          <pc:docMk/>
          <pc:sldMk cId="4146275263" sldId="769"/>
        </pc:sldMkLst>
        <pc:picChg chg="del">
          <ac:chgData name="Chris Droessler" userId="625c3661-9d64-47fa-b83c-4b49393bd161" providerId="ADAL" clId="{BA957191-5A75-D844-99C3-B22D8D75676A}" dt="2022-01-03T16:05:44.896" v="386" actId="478"/>
          <ac:picMkLst>
            <pc:docMk/>
            <pc:sldMk cId="4146275263" sldId="769"/>
            <ac:picMk id="3" creationId="{83BCBB2F-4BD6-624C-8F07-561447B6C28A}"/>
          </ac:picMkLst>
        </pc:picChg>
        <pc:picChg chg="add mod">
          <ac:chgData name="Chris Droessler" userId="625c3661-9d64-47fa-b83c-4b49393bd161" providerId="ADAL" clId="{BA957191-5A75-D844-99C3-B22D8D75676A}" dt="2022-01-03T16:05:48.171" v="387"/>
          <ac:picMkLst>
            <pc:docMk/>
            <pc:sldMk cId="4146275263" sldId="769"/>
            <ac:picMk id="4" creationId="{FB513367-FFA6-3242-BE2E-0CDAFAD8B2B3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1:53.624" v="245" actId="12788"/>
        <pc:sldMkLst>
          <pc:docMk/>
          <pc:sldMk cId="4202439918" sldId="770"/>
        </pc:sldMkLst>
        <pc:spChg chg="del">
          <ac:chgData name="Chris Droessler" userId="625c3661-9d64-47fa-b83c-4b49393bd161" providerId="ADAL" clId="{BA957191-5A75-D844-99C3-B22D8D75676A}" dt="2021-12-28T18:11:36.554" v="2" actId="478"/>
          <ac:spMkLst>
            <pc:docMk/>
            <pc:sldMk cId="4202439918" sldId="770"/>
            <ac:spMk id="2" creationId="{007F9929-4FBB-8C43-A69F-55EA4B282C42}"/>
          </ac:spMkLst>
        </pc:spChg>
        <pc:picChg chg="del mod">
          <ac:chgData name="Chris Droessler" userId="625c3661-9d64-47fa-b83c-4b49393bd161" providerId="ADAL" clId="{BA957191-5A75-D844-99C3-B22D8D75676A}" dt="2021-12-28T18:11:49.902" v="4" actId="478"/>
          <ac:picMkLst>
            <pc:docMk/>
            <pc:sldMk cId="4202439918" sldId="770"/>
            <ac:picMk id="4" creationId="{DC4F5729-BE3A-EF4A-A06A-F424A3C2CFCF}"/>
          </ac:picMkLst>
        </pc:picChg>
        <pc:picChg chg="add mod">
          <ac:chgData name="Chris Droessler" userId="625c3661-9d64-47fa-b83c-4b49393bd161" providerId="ADAL" clId="{BA957191-5A75-D844-99C3-B22D8D75676A}" dt="2021-12-28T20:01:53.624" v="245" actId="12788"/>
          <ac:picMkLst>
            <pc:docMk/>
            <pc:sldMk cId="4202439918" sldId="770"/>
            <ac:picMk id="5" creationId="{D5C3F098-B697-6C48-9FF3-B6AEBC38FB3B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2:45.537" v="363"/>
        <pc:sldMkLst>
          <pc:docMk/>
          <pc:sldMk cId="2032295023" sldId="771"/>
        </pc:sldMkLst>
        <pc:picChg chg="del mod">
          <ac:chgData name="Chris Droessler" userId="625c3661-9d64-47fa-b83c-4b49393bd161" providerId="ADAL" clId="{BA957191-5A75-D844-99C3-B22D8D75676A}" dt="2022-01-03T16:02:34.614" v="362" actId="478"/>
          <ac:picMkLst>
            <pc:docMk/>
            <pc:sldMk cId="2032295023" sldId="771"/>
            <ac:picMk id="3" creationId="{8DF71363-E4E4-2B40-B5F1-254A20F21275}"/>
          </ac:picMkLst>
        </pc:picChg>
        <pc:picChg chg="add mod">
          <ac:chgData name="Chris Droessler" userId="625c3661-9d64-47fa-b83c-4b49393bd161" providerId="ADAL" clId="{BA957191-5A75-D844-99C3-B22D8D75676A}" dt="2022-01-03T16:02:45.537" v="363"/>
          <ac:picMkLst>
            <pc:docMk/>
            <pc:sldMk cId="2032295023" sldId="771"/>
            <ac:picMk id="4" creationId="{EAFEF24C-E24F-4243-8DB6-F2C6E7D09FCE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59.765" v="323" actId="1035"/>
        <pc:sldMkLst>
          <pc:docMk/>
          <pc:sldMk cId="1073713272" sldId="772"/>
        </pc:sldMkLst>
        <pc:picChg chg="add mod">
          <ac:chgData name="Chris Droessler" userId="625c3661-9d64-47fa-b83c-4b49393bd161" providerId="ADAL" clId="{BA957191-5A75-D844-99C3-B22D8D75676A}" dt="2021-12-29T12:56:59.765" v="323" actId="1035"/>
          <ac:picMkLst>
            <pc:docMk/>
            <pc:sldMk cId="1073713272" sldId="772"/>
            <ac:picMk id="3" creationId="{510681AB-5A71-2640-AB2A-A8127A60FDC0}"/>
          </ac:picMkLst>
        </pc:picChg>
        <pc:picChg chg="del">
          <ac:chgData name="Chris Droessler" userId="625c3661-9d64-47fa-b83c-4b49393bd161" providerId="ADAL" clId="{BA957191-5A75-D844-99C3-B22D8D75676A}" dt="2021-12-28T18:14:21.703" v="35" actId="478"/>
          <ac:picMkLst>
            <pc:docMk/>
            <pc:sldMk cId="1073713272" sldId="772"/>
            <ac:picMk id="4" creationId="{AA31BA2C-8B03-E64C-93FB-DBE182BA1B01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02.751" v="391"/>
        <pc:sldMkLst>
          <pc:docMk/>
          <pc:sldMk cId="166460046" sldId="773"/>
        </pc:sldMkLst>
        <pc:picChg chg="del">
          <ac:chgData name="Chris Droessler" userId="625c3661-9d64-47fa-b83c-4b49393bd161" providerId="ADAL" clId="{BA957191-5A75-D844-99C3-B22D8D75676A}" dt="2022-01-03T16:05:59.279" v="390" actId="478"/>
          <ac:picMkLst>
            <pc:docMk/>
            <pc:sldMk cId="166460046" sldId="773"/>
            <ac:picMk id="3" creationId="{ACFE850B-DB41-8A41-B60B-4F77B166A57F}"/>
          </ac:picMkLst>
        </pc:picChg>
        <pc:picChg chg="add mod">
          <ac:chgData name="Chris Droessler" userId="625c3661-9d64-47fa-b83c-4b49393bd161" providerId="ADAL" clId="{BA957191-5A75-D844-99C3-B22D8D75676A}" dt="2022-01-03T16:06:02.751" v="391"/>
          <ac:picMkLst>
            <pc:docMk/>
            <pc:sldMk cId="166460046" sldId="773"/>
            <ac:picMk id="4" creationId="{81F03CD1-8EC7-474E-B072-B8A6F2A8E685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01.117" v="314" actId="1035"/>
        <pc:sldMkLst>
          <pc:docMk/>
          <pc:sldMk cId="2399804043" sldId="774"/>
        </pc:sldMkLst>
        <pc:picChg chg="add mod">
          <ac:chgData name="Chris Droessler" userId="625c3661-9d64-47fa-b83c-4b49393bd161" providerId="ADAL" clId="{BA957191-5A75-D844-99C3-B22D8D75676A}" dt="2021-12-29T12:56:01.117" v="314" actId="1035"/>
          <ac:picMkLst>
            <pc:docMk/>
            <pc:sldMk cId="2399804043" sldId="774"/>
            <ac:picMk id="3" creationId="{ABEF3C11-FA1E-F34B-A50B-BA3E6EEDFF5A}"/>
          </ac:picMkLst>
        </pc:picChg>
        <pc:picChg chg="del mod">
          <ac:chgData name="Chris Droessler" userId="625c3661-9d64-47fa-b83c-4b49393bd161" providerId="ADAL" clId="{BA957191-5A75-D844-99C3-B22D8D75676A}" dt="2021-12-28T18:12:19.108" v="8" actId="478"/>
          <ac:picMkLst>
            <pc:docMk/>
            <pc:sldMk cId="2399804043" sldId="774"/>
            <ac:picMk id="4" creationId="{96B44859-91A1-9F4D-8336-6A8C978D45F9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3:16.670" v="367"/>
        <pc:sldMkLst>
          <pc:docMk/>
          <pc:sldMk cId="1259994153" sldId="775"/>
        </pc:sldMkLst>
        <pc:picChg chg="del">
          <ac:chgData name="Chris Droessler" userId="625c3661-9d64-47fa-b83c-4b49393bd161" providerId="ADAL" clId="{BA957191-5A75-D844-99C3-B22D8D75676A}" dt="2022-01-03T16:03:10.389" v="366" actId="478"/>
          <ac:picMkLst>
            <pc:docMk/>
            <pc:sldMk cId="1259994153" sldId="775"/>
            <ac:picMk id="3" creationId="{C2AA33C3-553E-E144-AF18-7EE2DB4A4757}"/>
          </ac:picMkLst>
        </pc:picChg>
        <pc:picChg chg="add mod">
          <ac:chgData name="Chris Droessler" userId="625c3661-9d64-47fa-b83c-4b49393bd161" providerId="ADAL" clId="{BA957191-5A75-D844-99C3-B22D8D75676A}" dt="2022-01-03T16:03:16.670" v="367"/>
          <ac:picMkLst>
            <pc:docMk/>
            <pc:sldMk cId="1259994153" sldId="775"/>
            <ac:picMk id="4" creationId="{5891A012-6BDE-224E-AC9C-EA2A214A22D8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09.309" v="315" actId="1035"/>
        <pc:sldMkLst>
          <pc:docMk/>
          <pc:sldMk cId="2731385925" sldId="776"/>
        </pc:sldMkLst>
        <pc:picChg chg="add mod">
          <ac:chgData name="Chris Droessler" userId="625c3661-9d64-47fa-b83c-4b49393bd161" providerId="ADAL" clId="{BA957191-5A75-D844-99C3-B22D8D75676A}" dt="2021-12-29T12:56:09.309" v="315" actId="1035"/>
          <ac:picMkLst>
            <pc:docMk/>
            <pc:sldMk cId="2731385925" sldId="776"/>
            <ac:picMk id="3" creationId="{01F711A8-CABE-5440-86F5-418B804D73C5}"/>
          </ac:picMkLst>
        </pc:picChg>
        <pc:picChg chg="del">
          <ac:chgData name="Chris Droessler" userId="625c3661-9d64-47fa-b83c-4b49393bd161" providerId="ADAL" clId="{BA957191-5A75-D844-99C3-B22D8D75676A}" dt="2021-12-28T18:12:36.166" v="10" actId="478"/>
          <ac:picMkLst>
            <pc:docMk/>
            <pc:sldMk cId="2731385925" sldId="776"/>
            <ac:picMk id="4" creationId="{87D7B0D5-D4FD-8C49-8AD9-292DF4EA51E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3:37.741" v="369"/>
        <pc:sldMkLst>
          <pc:docMk/>
          <pc:sldMk cId="1209580325" sldId="777"/>
        </pc:sldMkLst>
        <pc:picChg chg="del">
          <ac:chgData name="Chris Droessler" userId="625c3661-9d64-47fa-b83c-4b49393bd161" providerId="ADAL" clId="{BA957191-5A75-D844-99C3-B22D8D75676A}" dt="2022-01-03T16:03:34.180" v="368" actId="478"/>
          <ac:picMkLst>
            <pc:docMk/>
            <pc:sldMk cId="1209580325" sldId="777"/>
            <ac:picMk id="3" creationId="{51BE7F5E-0395-4D46-8C7A-B9C0F95407F6}"/>
          </ac:picMkLst>
        </pc:picChg>
        <pc:picChg chg="add mod">
          <ac:chgData name="Chris Droessler" userId="625c3661-9d64-47fa-b83c-4b49393bd161" providerId="ADAL" clId="{BA957191-5A75-D844-99C3-B22D8D75676A}" dt="2022-01-03T16:03:37.741" v="369"/>
          <ac:picMkLst>
            <pc:docMk/>
            <pc:sldMk cId="1209580325" sldId="777"/>
            <ac:picMk id="4" creationId="{166C2039-2941-E649-9C61-6AC3A7D18936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2:21.117" v="249" actId="12788"/>
        <pc:sldMkLst>
          <pc:docMk/>
          <pc:sldMk cId="4088786677" sldId="778"/>
        </pc:sldMkLst>
        <pc:picChg chg="add mod">
          <ac:chgData name="Chris Droessler" userId="625c3661-9d64-47fa-b83c-4b49393bd161" providerId="ADAL" clId="{BA957191-5A75-D844-99C3-B22D8D75676A}" dt="2021-12-28T20:02:21.117" v="249" actId="12788"/>
          <ac:picMkLst>
            <pc:docMk/>
            <pc:sldMk cId="4088786677" sldId="778"/>
            <ac:picMk id="3" creationId="{782AEDC6-82A1-694C-B363-4E5B47E61714}"/>
          </ac:picMkLst>
        </pc:picChg>
        <pc:picChg chg="del">
          <ac:chgData name="Chris Droessler" userId="625c3661-9d64-47fa-b83c-4b49393bd161" providerId="ADAL" clId="{BA957191-5A75-D844-99C3-B22D8D75676A}" dt="2021-12-28T18:12:45.323" v="12" actId="478"/>
          <ac:picMkLst>
            <pc:docMk/>
            <pc:sldMk cId="4088786677" sldId="778"/>
            <ac:picMk id="4" creationId="{6896D007-6F16-9A4D-8E89-B544F1C77B43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3:47.753" v="371"/>
        <pc:sldMkLst>
          <pc:docMk/>
          <pc:sldMk cId="2801557452" sldId="779"/>
        </pc:sldMkLst>
        <pc:picChg chg="del">
          <ac:chgData name="Chris Droessler" userId="625c3661-9d64-47fa-b83c-4b49393bd161" providerId="ADAL" clId="{BA957191-5A75-D844-99C3-B22D8D75676A}" dt="2022-01-03T16:03:45.099" v="370" actId="478"/>
          <ac:picMkLst>
            <pc:docMk/>
            <pc:sldMk cId="2801557452" sldId="779"/>
            <ac:picMk id="3" creationId="{AF690A3C-ED2C-D44C-A267-F834134367DD}"/>
          </ac:picMkLst>
        </pc:picChg>
        <pc:picChg chg="add mod">
          <ac:chgData name="Chris Droessler" userId="625c3661-9d64-47fa-b83c-4b49393bd161" providerId="ADAL" clId="{BA957191-5A75-D844-99C3-B22D8D75676A}" dt="2022-01-03T16:03:47.753" v="371"/>
          <ac:picMkLst>
            <pc:docMk/>
            <pc:sldMk cId="2801557452" sldId="779"/>
            <ac:picMk id="4" creationId="{18CF98D0-6483-9744-B244-6A3CDBC802BC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27.668" v="318" actId="1035"/>
        <pc:sldMkLst>
          <pc:docMk/>
          <pc:sldMk cId="1666020962" sldId="780"/>
        </pc:sldMkLst>
        <pc:picChg chg="add mod">
          <ac:chgData name="Chris Droessler" userId="625c3661-9d64-47fa-b83c-4b49393bd161" providerId="ADAL" clId="{BA957191-5A75-D844-99C3-B22D8D75676A}" dt="2021-12-29T12:56:27.668" v="318" actId="1035"/>
          <ac:picMkLst>
            <pc:docMk/>
            <pc:sldMk cId="1666020962" sldId="780"/>
            <ac:picMk id="3" creationId="{BE5ABEA1-197C-B04D-91D9-DBB9C092F852}"/>
          </ac:picMkLst>
        </pc:picChg>
        <pc:picChg chg="del">
          <ac:chgData name="Chris Droessler" userId="625c3661-9d64-47fa-b83c-4b49393bd161" providerId="ADAL" clId="{BA957191-5A75-D844-99C3-B22D8D75676A}" dt="2021-12-28T18:13:13.367" v="18" actId="478"/>
          <ac:picMkLst>
            <pc:docMk/>
            <pc:sldMk cId="1666020962" sldId="780"/>
            <ac:picMk id="4" creationId="{0E35F885-8970-6D4A-B749-EA46AA7026FD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4:45.387" v="377"/>
        <pc:sldMkLst>
          <pc:docMk/>
          <pc:sldMk cId="1945314343" sldId="781"/>
        </pc:sldMkLst>
        <pc:picChg chg="del">
          <ac:chgData name="Chris Droessler" userId="625c3661-9d64-47fa-b83c-4b49393bd161" providerId="ADAL" clId="{BA957191-5A75-D844-99C3-B22D8D75676A}" dt="2022-01-03T16:04:41.865" v="376" actId="478"/>
          <ac:picMkLst>
            <pc:docMk/>
            <pc:sldMk cId="1945314343" sldId="781"/>
            <ac:picMk id="3" creationId="{DB6A44BF-D0A0-444A-9141-B36845E9EF86}"/>
          </ac:picMkLst>
        </pc:picChg>
        <pc:picChg chg="add mod">
          <ac:chgData name="Chris Droessler" userId="625c3661-9d64-47fa-b83c-4b49393bd161" providerId="ADAL" clId="{BA957191-5A75-D844-99C3-B22D8D75676A}" dt="2022-01-03T16:04:45.387" v="377"/>
          <ac:picMkLst>
            <pc:docMk/>
            <pc:sldMk cId="1945314343" sldId="781"/>
            <ac:picMk id="4" creationId="{3DD243AE-2E89-5E41-91C4-5D824B2917BF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2:47.813" v="253" actId="12788"/>
        <pc:sldMkLst>
          <pc:docMk/>
          <pc:sldMk cId="292046183" sldId="782"/>
        </pc:sldMkLst>
        <pc:picChg chg="add mod">
          <ac:chgData name="Chris Droessler" userId="625c3661-9d64-47fa-b83c-4b49393bd161" providerId="ADAL" clId="{BA957191-5A75-D844-99C3-B22D8D75676A}" dt="2021-12-28T20:02:47.813" v="253" actId="12788"/>
          <ac:picMkLst>
            <pc:docMk/>
            <pc:sldMk cId="292046183" sldId="782"/>
            <ac:picMk id="3" creationId="{357035A2-EF3A-7D4E-9121-04E42D9AA7BC}"/>
          </ac:picMkLst>
        </pc:picChg>
        <pc:picChg chg="del">
          <ac:chgData name="Chris Droessler" userId="625c3661-9d64-47fa-b83c-4b49393bd161" providerId="ADAL" clId="{BA957191-5A75-D844-99C3-B22D8D75676A}" dt="2021-12-28T18:13:26.529" v="20" actId="478"/>
          <ac:picMkLst>
            <pc:docMk/>
            <pc:sldMk cId="292046183" sldId="782"/>
            <ac:picMk id="4" creationId="{F531E432-A644-8947-BAE9-3CF5E2E312B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4:52.248" v="379"/>
        <pc:sldMkLst>
          <pc:docMk/>
          <pc:sldMk cId="3682425737" sldId="783"/>
        </pc:sldMkLst>
        <pc:picChg chg="del">
          <ac:chgData name="Chris Droessler" userId="625c3661-9d64-47fa-b83c-4b49393bd161" providerId="ADAL" clId="{BA957191-5A75-D844-99C3-B22D8D75676A}" dt="2022-01-03T16:04:49.537" v="378" actId="478"/>
          <ac:picMkLst>
            <pc:docMk/>
            <pc:sldMk cId="3682425737" sldId="783"/>
            <ac:picMk id="3" creationId="{04215B5F-A5DD-4D45-A902-DFAF4ED47B75}"/>
          </ac:picMkLst>
        </pc:picChg>
        <pc:picChg chg="add mod">
          <ac:chgData name="Chris Droessler" userId="625c3661-9d64-47fa-b83c-4b49393bd161" providerId="ADAL" clId="{BA957191-5A75-D844-99C3-B22D8D75676A}" dt="2022-01-03T16:04:52.248" v="379"/>
          <ac:picMkLst>
            <pc:docMk/>
            <pc:sldMk cId="3682425737" sldId="783"/>
            <ac:picMk id="4" creationId="{C0DAC8C3-DEAD-0D4A-A751-E5FF7C2C4002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05.853" v="324" actId="1035"/>
        <pc:sldMkLst>
          <pc:docMk/>
          <pc:sldMk cId="3534196422" sldId="784"/>
        </pc:sldMkLst>
        <pc:picChg chg="add mod">
          <ac:chgData name="Chris Droessler" userId="625c3661-9d64-47fa-b83c-4b49393bd161" providerId="ADAL" clId="{BA957191-5A75-D844-99C3-B22D8D75676A}" dt="2021-12-29T12:57:05.853" v="324" actId="1035"/>
          <ac:picMkLst>
            <pc:docMk/>
            <pc:sldMk cId="3534196422" sldId="784"/>
            <ac:picMk id="3" creationId="{2110D915-B17C-604E-BF5B-CE54D1235A08}"/>
          </ac:picMkLst>
        </pc:picChg>
        <pc:picChg chg="del">
          <ac:chgData name="Chris Droessler" userId="625c3661-9d64-47fa-b83c-4b49393bd161" providerId="ADAL" clId="{BA957191-5A75-D844-99C3-B22D8D75676A}" dt="2021-12-28T18:14:29.061" v="37" actId="478"/>
          <ac:picMkLst>
            <pc:docMk/>
            <pc:sldMk cId="3534196422" sldId="784"/>
            <ac:picMk id="4" creationId="{1F3581E5-E875-BE4A-B792-CA5940F8B8F7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13.210" v="393"/>
        <pc:sldMkLst>
          <pc:docMk/>
          <pc:sldMk cId="1066748086" sldId="785"/>
        </pc:sldMkLst>
        <pc:picChg chg="del">
          <ac:chgData name="Chris Droessler" userId="625c3661-9d64-47fa-b83c-4b49393bd161" providerId="ADAL" clId="{BA957191-5A75-D844-99C3-B22D8D75676A}" dt="2022-01-03T16:06:06.313" v="392" actId="478"/>
          <ac:picMkLst>
            <pc:docMk/>
            <pc:sldMk cId="1066748086" sldId="785"/>
            <ac:picMk id="3" creationId="{454648EE-D655-864A-9D46-E94A68B92E6C}"/>
          </ac:picMkLst>
        </pc:picChg>
        <pc:picChg chg="add mod">
          <ac:chgData name="Chris Droessler" userId="625c3661-9d64-47fa-b83c-4b49393bd161" providerId="ADAL" clId="{BA957191-5A75-D844-99C3-B22D8D75676A}" dt="2022-01-03T16:06:13.210" v="393"/>
          <ac:picMkLst>
            <pc:docMk/>
            <pc:sldMk cId="1066748086" sldId="785"/>
            <ac:picMk id="4" creationId="{2BC1A4AD-973E-9C44-B72D-2E08B0BACFF5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2:29.502" v="250" actId="12788"/>
        <pc:sldMkLst>
          <pc:docMk/>
          <pc:sldMk cId="135445909" sldId="786"/>
        </pc:sldMkLst>
        <pc:picChg chg="add mod">
          <ac:chgData name="Chris Droessler" userId="625c3661-9d64-47fa-b83c-4b49393bd161" providerId="ADAL" clId="{BA957191-5A75-D844-99C3-B22D8D75676A}" dt="2021-12-28T20:02:29.502" v="250" actId="12788"/>
          <ac:picMkLst>
            <pc:docMk/>
            <pc:sldMk cId="135445909" sldId="786"/>
            <ac:picMk id="3" creationId="{31917692-70F0-5B4A-8AFD-44EB418CE57A}"/>
          </ac:picMkLst>
        </pc:picChg>
        <pc:picChg chg="del">
          <ac:chgData name="Chris Droessler" userId="625c3661-9d64-47fa-b83c-4b49393bd161" providerId="ADAL" clId="{BA957191-5A75-D844-99C3-B22D8D75676A}" dt="2021-12-28T18:12:53.891" v="14" actId="478"/>
          <ac:picMkLst>
            <pc:docMk/>
            <pc:sldMk cId="135445909" sldId="786"/>
            <ac:picMk id="4" creationId="{5865C733-A6A1-F74B-9566-8456E5BB6AAD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3:58.039" v="373"/>
        <pc:sldMkLst>
          <pc:docMk/>
          <pc:sldMk cId="2369632275" sldId="787"/>
        </pc:sldMkLst>
        <pc:picChg chg="del">
          <ac:chgData name="Chris Droessler" userId="625c3661-9d64-47fa-b83c-4b49393bd161" providerId="ADAL" clId="{BA957191-5A75-D844-99C3-B22D8D75676A}" dt="2022-01-03T16:03:51.971" v="372" actId="478"/>
          <ac:picMkLst>
            <pc:docMk/>
            <pc:sldMk cId="2369632275" sldId="787"/>
            <ac:picMk id="3" creationId="{E0DA97FF-8036-E64B-8B55-0C842430D907}"/>
          </ac:picMkLst>
        </pc:picChg>
        <pc:picChg chg="add mod">
          <ac:chgData name="Chris Droessler" userId="625c3661-9d64-47fa-b83c-4b49393bd161" providerId="ADAL" clId="{BA957191-5A75-D844-99C3-B22D8D75676A}" dt="2022-01-03T16:03:58.039" v="373"/>
          <ac:picMkLst>
            <pc:docMk/>
            <pc:sldMk cId="2369632275" sldId="787"/>
            <ac:picMk id="4" creationId="{09701863-24FE-5341-988B-24FCB4166041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2:58.931" v="255" actId="12788"/>
        <pc:sldMkLst>
          <pc:docMk/>
          <pc:sldMk cId="2814626043" sldId="788"/>
        </pc:sldMkLst>
        <pc:picChg chg="add mod">
          <ac:chgData name="Chris Droessler" userId="625c3661-9d64-47fa-b83c-4b49393bd161" providerId="ADAL" clId="{BA957191-5A75-D844-99C3-B22D8D75676A}" dt="2021-12-28T20:02:58.931" v="255" actId="12788"/>
          <ac:picMkLst>
            <pc:docMk/>
            <pc:sldMk cId="2814626043" sldId="788"/>
            <ac:picMk id="3" creationId="{307A70DA-CC90-2748-9F7C-705DA148FD9F}"/>
          </ac:picMkLst>
        </pc:picChg>
        <pc:picChg chg="del">
          <ac:chgData name="Chris Droessler" userId="625c3661-9d64-47fa-b83c-4b49393bd161" providerId="ADAL" clId="{BA957191-5A75-D844-99C3-B22D8D75676A}" dt="2021-12-28T18:13:48.648" v="24" actId="478"/>
          <ac:picMkLst>
            <pc:docMk/>
            <pc:sldMk cId="2814626043" sldId="788"/>
            <ac:picMk id="4" creationId="{F2CAA50C-3227-534F-A107-512414096115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5:24.239" v="383"/>
        <pc:sldMkLst>
          <pc:docMk/>
          <pc:sldMk cId="3581271827" sldId="789"/>
        </pc:sldMkLst>
        <pc:picChg chg="del">
          <ac:chgData name="Chris Droessler" userId="625c3661-9d64-47fa-b83c-4b49393bd161" providerId="ADAL" clId="{BA957191-5A75-D844-99C3-B22D8D75676A}" dt="2022-01-03T16:05:20.544" v="382" actId="478"/>
          <ac:picMkLst>
            <pc:docMk/>
            <pc:sldMk cId="3581271827" sldId="789"/>
            <ac:picMk id="3" creationId="{FEC84048-AF7A-BD4E-894D-8CA516F77C22}"/>
          </ac:picMkLst>
        </pc:picChg>
        <pc:picChg chg="add mod">
          <ac:chgData name="Chris Droessler" userId="625c3661-9d64-47fa-b83c-4b49393bd161" providerId="ADAL" clId="{BA957191-5A75-D844-99C3-B22D8D75676A}" dt="2022-01-03T16:05:24.239" v="383"/>
          <ac:picMkLst>
            <pc:docMk/>
            <pc:sldMk cId="3581271827" sldId="789"/>
            <ac:picMk id="4" creationId="{95C57B38-59D1-444B-BBCB-89885ADB004D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5:51.718" v="311" actId="1035"/>
        <pc:sldMkLst>
          <pc:docMk/>
          <pc:sldMk cId="41551564" sldId="790"/>
        </pc:sldMkLst>
        <pc:picChg chg="add mod">
          <ac:chgData name="Chris Droessler" userId="625c3661-9d64-47fa-b83c-4b49393bd161" providerId="ADAL" clId="{BA957191-5A75-D844-99C3-B22D8D75676A}" dt="2021-12-29T12:55:51.718" v="311" actId="1035"/>
          <ac:picMkLst>
            <pc:docMk/>
            <pc:sldMk cId="41551564" sldId="790"/>
            <ac:picMk id="3" creationId="{50031AB6-D8E5-9F4C-A406-0DBAE012DFAE}"/>
          </ac:picMkLst>
        </pc:picChg>
        <pc:picChg chg="del mod">
          <ac:chgData name="Chris Droessler" userId="625c3661-9d64-47fa-b83c-4b49393bd161" providerId="ADAL" clId="{BA957191-5A75-D844-99C3-B22D8D75676A}" dt="2021-12-28T18:12:05.086" v="6" actId="478"/>
          <ac:picMkLst>
            <pc:docMk/>
            <pc:sldMk cId="41551564" sldId="790"/>
            <ac:picMk id="4" creationId="{FBF0F6E4-3B02-8643-BA43-F22EEA1159E1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3:05.204" v="365"/>
        <pc:sldMkLst>
          <pc:docMk/>
          <pc:sldMk cId="197400520" sldId="791"/>
        </pc:sldMkLst>
        <pc:picChg chg="del">
          <ac:chgData name="Chris Droessler" userId="625c3661-9d64-47fa-b83c-4b49393bd161" providerId="ADAL" clId="{BA957191-5A75-D844-99C3-B22D8D75676A}" dt="2022-01-03T16:02:58.389" v="364" actId="478"/>
          <ac:picMkLst>
            <pc:docMk/>
            <pc:sldMk cId="197400520" sldId="791"/>
            <ac:picMk id="3" creationId="{0F18BE58-7AA7-DF4B-A577-48247F9CCEF1}"/>
          </ac:picMkLst>
        </pc:picChg>
        <pc:picChg chg="add mod">
          <ac:chgData name="Chris Droessler" userId="625c3661-9d64-47fa-b83c-4b49393bd161" providerId="ADAL" clId="{BA957191-5A75-D844-99C3-B22D8D75676A}" dt="2022-01-03T16:03:05.204" v="365"/>
          <ac:picMkLst>
            <pc:docMk/>
            <pc:sldMk cId="197400520" sldId="791"/>
            <ac:picMk id="4" creationId="{61931913-B8B3-1243-96E6-4C41CE4E9AB6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45.433" v="331" actId="1035"/>
        <pc:sldMkLst>
          <pc:docMk/>
          <pc:sldMk cId="526433647" sldId="792"/>
        </pc:sldMkLst>
        <pc:picChg chg="add mod">
          <ac:chgData name="Chris Droessler" userId="625c3661-9d64-47fa-b83c-4b49393bd161" providerId="ADAL" clId="{BA957191-5A75-D844-99C3-B22D8D75676A}" dt="2021-12-29T12:57:45.433" v="331" actId="1035"/>
          <ac:picMkLst>
            <pc:docMk/>
            <pc:sldMk cId="526433647" sldId="792"/>
            <ac:picMk id="3" creationId="{72D0EA51-6813-6D47-95A5-6B551ED7A0FE}"/>
          </ac:picMkLst>
        </pc:picChg>
        <pc:picChg chg="del">
          <ac:chgData name="Chris Droessler" userId="625c3661-9d64-47fa-b83c-4b49393bd161" providerId="ADAL" clId="{BA957191-5A75-D844-99C3-B22D8D75676A}" dt="2021-12-28T18:15:40.018" v="55" actId="478"/>
          <ac:picMkLst>
            <pc:docMk/>
            <pc:sldMk cId="526433647" sldId="792"/>
            <ac:picMk id="4" creationId="{7CECE61A-DDC7-EB4F-9EB5-D54B1AC9C56A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20.116" v="411"/>
        <pc:sldMkLst>
          <pc:docMk/>
          <pc:sldMk cId="947921188" sldId="793"/>
        </pc:sldMkLst>
        <pc:picChg chg="del">
          <ac:chgData name="Chris Droessler" userId="625c3661-9d64-47fa-b83c-4b49393bd161" providerId="ADAL" clId="{BA957191-5A75-D844-99C3-B22D8D75676A}" dt="2022-01-03T16:07:16.383" v="410" actId="478"/>
          <ac:picMkLst>
            <pc:docMk/>
            <pc:sldMk cId="947921188" sldId="793"/>
            <ac:picMk id="3" creationId="{680B7D8B-99D4-6A47-B12E-E184B8A30C4A}"/>
          </ac:picMkLst>
        </pc:picChg>
        <pc:picChg chg="add mod">
          <ac:chgData name="Chris Droessler" userId="625c3661-9d64-47fa-b83c-4b49393bd161" providerId="ADAL" clId="{BA957191-5A75-D844-99C3-B22D8D75676A}" dt="2022-01-03T16:07:20.116" v="411"/>
          <ac:picMkLst>
            <pc:docMk/>
            <pc:sldMk cId="947921188" sldId="793"/>
            <ac:picMk id="4" creationId="{5D12C795-9BF7-3146-9EA1-2A65E755CEBF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4:24.903" v="275" actId="12788"/>
        <pc:sldMkLst>
          <pc:docMk/>
          <pc:sldMk cId="4151526257" sldId="794"/>
        </pc:sldMkLst>
        <pc:picChg chg="add mod">
          <ac:chgData name="Chris Droessler" userId="625c3661-9d64-47fa-b83c-4b49393bd161" providerId="ADAL" clId="{BA957191-5A75-D844-99C3-B22D8D75676A}" dt="2021-12-28T20:04:24.903" v="275" actId="12788"/>
          <ac:picMkLst>
            <pc:docMk/>
            <pc:sldMk cId="4151526257" sldId="794"/>
            <ac:picMk id="3" creationId="{0A1C6DAC-0BA4-924E-A26F-D67744752A82}"/>
          </ac:picMkLst>
        </pc:picChg>
        <pc:picChg chg="del">
          <ac:chgData name="Chris Droessler" userId="625c3661-9d64-47fa-b83c-4b49393bd161" providerId="ADAL" clId="{BA957191-5A75-D844-99C3-B22D8D75676A}" dt="2021-12-28T18:15:50.137" v="57" actId="478"/>
          <ac:picMkLst>
            <pc:docMk/>
            <pc:sldMk cId="4151526257" sldId="794"/>
            <ac:picMk id="4" creationId="{7FF1361A-5AB5-CF4D-B3E3-7FFF535EC47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29.279" v="413"/>
        <pc:sldMkLst>
          <pc:docMk/>
          <pc:sldMk cId="4268380428" sldId="795"/>
        </pc:sldMkLst>
        <pc:picChg chg="del">
          <ac:chgData name="Chris Droessler" userId="625c3661-9d64-47fa-b83c-4b49393bd161" providerId="ADAL" clId="{BA957191-5A75-D844-99C3-B22D8D75676A}" dt="2022-01-03T16:07:24.186" v="412" actId="478"/>
          <ac:picMkLst>
            <pc:docMk/>
            <pc:sldMk cId="4268380428" sldId="795"/>
            <ac:picMk id="3" creationId="{3C00F77B-AFF6-6F47-8454-E3614EADE9C2}"/>
          </ac:picMkLst>
        </pc:picChg>
        <pc:picChg chg="add mod">
          <ac:chgData name="Chris Droessler" userId="625c3661-9d64-47fa-b83c-4b49393bd161" providerId="ADAL" clId="{BA957191-5A75-D844-99C3-B22D8D75676A}" dt="2022-01-03T16:07:29.279" v="413"/>
          <ac:picMkLst>
            <pc:docMk/>
            <pc:sldMk cId="4268380428" sldId="795"/>
            <ac:picMk id="4" creationId="{954F1B7F-C437-DF46-AD23-77CF6997D628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19.101" v="316" actId="1035"/>
        <pc:sldMkLst>
          <pc:docMk/>
          <pc:sldMk cId="2715282852" sldId="796"/>
        </pc:sldMkLst>
        <pc:picChg chg="add mod">
          <ac:chgData name="Chris Droessler" userId="625c3661-9d64-47fa-b83c-4b49393bd161" providerId="ADAL" clId="{BA957191-5A75-D844-99C3-B22D8D75676A}" dt="2021-12-29T12:56:19.101" v="316" actId="1035"/>
          <ac:picMkLst>
            <pc:docMk/>
            <pc:sldMk cId="2715282852" sldId="796"/>
            <ac:picMk id="3" creationId="{AB0574DC-A6AF-8741-BEA8-A1794C2EE3FA}"/>
          </ac:picMkLst>
        </pc:picChg>
        <pc:picChg chg="del">
          <ac:chgData name="Chris Droessler" userId="625c3661-9d64-47fa-b83c-4b49393bd161" providerId="ADAL" clId="{BA957191-5A75-D844-99C3-B22D8D75676A}" dt="2021-12-28T18:13:04.498" v="16" actId="478"/>
          <ac:picMkLst>
            <pc:docMk/>
            <pc:sldMk cId="2715282852" sldId="796"/>
            <ac:picMk id="4" creationId="{194A006B-51A5-8841-BD27-C66D18A36AFF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4:37.196" v="375"/>
        <pc:sldMkLst>
          <pc:docMk/>
          <pc:sldMk cId="3927468731" sldId="797"/>
        </pc:sldMkLst>
        <pc:picChg chg="del">
          <ac:chgData name="Chris Droessler" userId="625c3661-9d64-47fa-b83c-4b49393bd161" providerId="ADAL" clId="{BA957191-5A75-D844-99C3-B22D8D75676A}" dt="2022-01-03T16:04:31.057" v="374" actId="478"/>
          <ac:picMkLst>
            <pc:docMk/>
            <pc:sldMk cId="3927468731" sldId="797"/>
            <ac:picMk id="3" creationId="{9CBBAA2B-C850-CE40-8771-4677C0B43A9C}"/>
          </ac:picMkLst>
        </pc:picChg>
        <pc:picChg chg="add mod">
          <ac:chgData name="Chris Droessler" userId="625c3661-9d64-47fa-b83c-4b49393bd161" providerId="ADAL" clId="{BA957191-5A75-D844-99C3-B22D8D75676A}" dt="2022-01-03T16:04:37.196" v="375"/>
          <ac:picMkLst>
            <pc:docMk/>
            <pc:sldMk cId="3927468731" sldId="797"/>
            <ac:picMk id="4" creationId="{0C1DEC92-BEC5-414B-86B4-49505938652B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12.658" v="325" actId="1035"/>
        <pc:sldMkLst>
          <pc:docMk/>
          <pc:sldMk cId="3353243053" sldId="798"/>
        </pc:sldMkLst>
        <pc:picChg chg="add mod">
          <ac:chgData name="Chris Droessler" userId="625c3661-9d64-47fa-b83c-4b49393bd161" providerId="ADAL" clId="{BA957191-5A75-D844-99C3-B22D8D75676A}" dt="2021-12-29T12:57:12.658" v="325" actId="1035"/>
          <ac:picMkLst>
            <pc:docMk/>
            <pc:sldMk cId="3353243053" sldId="798"/>
            <ac:picMk id="3" creationId="{EE9E87A7-557A-934E-B4FD-DEF873DF337E}"/>
          </ac:picMkLst>
        </pc:picChg>
        <pc:picChg chg="del">
          <ac:chgData name="Chris Droessler" userId="625c3661-9d64-47fa-b83c-4b49393bd161" providerId="ADAL" clId="{BA957191-5A75-D844-99C3-B22D8D75676A}" dt="2021-12-28T18:14:37.221" v="39" actId="478"/>
          <ac:picMkLst>
            <pc:docMk/>
            <pc:sldMk cId="3353243053" sldId="798"/>
            <ac:picMk id="4" creationId="{CB88B3E5-7DAB-884C-A4F5-38C3B1BC9B92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21.098" v="395"/>
        <pc:sldMkLst>
          <pc:docMk/>
          <pc:sldMk cId="3719275796" sldId="799"/>
        </pc:sldMkLst>
        <pc:picChg chg="del">
          <ac:chgData name="Chris Droessler" userId="625c3661-9d64-47fa-b83c-4b49393bd161" providerId="ADAL" clId="{BA957191-5A75-D844-99C3-B22D8D75676A}" dt="2022-01-03T16:06:17.486" v="394" actId="478"/>
          <ac:picMkLst>
            <pc:docMk/>
            <pc:sldMk cId="3719275796" sldId="799"/>
            <ac:picMk id="3" creationId="{777A6F56-765C-BF46-B257-72C69968BDD5}"/>
          </ac:picMkLst>
        </pc:picChg>
        <pc:picChg chg="add mod">
          <ac:chgData name="Chris Droessler" userId="625c3661-9d64-47fa-b83c-4b49393bd161" providerId="ADAL" clId="{BA957191-5A75-D844-99C3-B22D8D75676A}" dt="2022-01-03T16:06:21.098" v="395"/>
          <ac:picMkLst>
            <pc:docMk/>
            <pc:sldMk cId="3719275796" sldId="799"/>
            <ac:picMk id="4" creationId="{0B5C19B0-BCEC-4149-9065-B5FF5490BFD0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2:53.605" v="254" actId="12788"/>
        <pc:sldMkLst>
          <pc:docMk/>
          <pc:sldMk cId="2310485792" sldId="800"/>
        </pc:sldMkLst>
        <pc:picChg chg="add mod">
          <ac:chgData name="Chris Droessler" userId="625c3661-9d64-47fa-b83c-4b49393bd161" providerId="ADAL" clId="{BA957191-5A75-D844-99C3-B22D8D75676A}" dt="2021-12-28T20:02:53.605" v="254" actId="12788"/>
          <ac:picMkLst>
            <pc:docMk/>
            <pc:sldMk cId="2310485792" sldId="800"/>
            <ac:picMk id="3" creationId="{892C94BB-F3EC-1D42-9C29-C7A877035404}"/>
          </ac:picMkLst>
        </pc:picChg>
        <pc:picChg chg="del">
          <ac:chgData name="Chris Droessler" userId="625c3661-9d64-47fa-b83c-4b49393bd161" providerId="ADAL" clId="{BA957191-5A75-D844-99C3-B22D8D75676A}" dt="2021-12-28T18:13:44.152" v="23" actId="478"/>
          <ac:picMkLst>
            <pc:docMk/>
            <pc:sldMk cId="2310485792" sldId="800"/>
            <ac:picMk id="4" creationId="{2A0408B3-836A-0340-908B-D8A1F63AD58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4:59.611" v="381"/>
        <pc:sldMkLst>
          <pc:docMk/>
          <pc:sldMk cId="1910532709" sldId="801"/>
        </pc:sldMkLst>
        <pc:picChg chg="del">
          <ac:chgData name="Chris Droessler" userId="625c3661-9d64-47fa-b83c-4b49393bd161" providerId="ADAL" clId="{BA957191-5A75-D844-99C3-B22D8D75676A}" dt="2022-01-03T16:04:55.773" v="380" actId="478"/>
          <ac:picMkLst>
            <pc:docMk/>
            <pc:sldMk cId="1910532709" sldId="801"/>
            <ac:picMk id="3" creationId="{2D6F3BF5-7491-F441-B86F-D36F07238E28}"/>
          </ac:picMkLst>
        </pc:picChg>
        <pc:picChg chg="add mod">
          <ac:chgData name="Chris Droessler" userId="625c3661-9d64-47fa-b83c-4b49393bd161" providerId="ADAL" clId="{BA957191-5A75-D844-99C3-B22D8D75676A}" dt="2022-01-03T16:04:59.611" v="381"/>
          <ac:picMkLst>
            <pc:docMk/>
            <pc:sldMk cId="1910532709" sldId="801"/>
            <ac:picMk id="4" creationId="{59DB8FC3-FDAA-1949-9993-4B0D9A44440C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21.292" v="287" actId="12788"/>
        <pc:sldMkLst>
          <pc:docMk/>
          <pc:sldMk cId="3516916239" sldId="802"/>
        </pc:sldMkLst>
        <pc:picChg chg="add mod">
          <ac:chgData name="Chris Droessler" userId="625c3661-9d64-47fa-b83c-4b49393bd161" providerId="ADAL" clId="{BA957191-5A75-D844-99C3-B22D8D75676A}" dt="2021-12-28T20:05:21.292" v="287" actId="12788"/>
          <ac:picMkLst>
            <pc:docMk/>
            <pc:sldMk cId="3516916239" sldId="802"/>
            <ac:picMk id="3" creationId="{01274FDF-DF13-CD48-8D28-CB02D5AFB3E1}"/>
          </ac:picMkLst>
        </pc:picChg>
        <pc:picChg chg="del">
          <ac:chgData name="Chris Droessler" userId="625c3661-9d64-47fa-b83c-4b49393bd161" providerId="ADAL" clId="{BA957191-5A75-D844-99C3-B22D8D75676A}" dt="2021-12-28T18:17:04.448" v="78" actId="478"/>
          <ac:picMkLst>
            <pc:docMk/>
            <pc:sldMk cId="3516916239" sldId="802"/>
            <ac:picMk id="4" creationId="{7EC420B2-2DEF-A24E-AE78-438F3CA6C10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49.637" v="433"/>
        <pc:sldMkLst>
          <pc:docMk/>
          <pc:sldMk cId="2058561098" sldId="803"/>
        </pc:sldMkLst>
        <pc:picChg chg="del">
          <ac:chgData name="Chris Droessler" userId="625c3661-9d64-47fa-b83c-4b49393bd161" providerId="ADAL" clId="{BA957191-5A75-D844-99C3-B22D8D75676A}" dt="2022-01-03T16:08:44.094" v="432" actId="478"/>
          <ac:picMkLst>
            <pc:docMk/>
            <pc:sldMk cId="2058561098" sldId="803"/>
            <ac:picMk id="3" creationId="{0A5916B8-A155-E041-A0A4-406DE89B7639}"/>
          </ac:picMkLst>
        </pc:picChg>
        <pc:picChg chg="add mod">
          <ac:chgData name="Chris Droessler" userId="625c3661-9d64-47fa-b83c-4b49393bd161" providerId="ADAL" clId="{BA957191-5A75-D844-99C3-B22D8D75676A}" dt="2022-01-03T16:08:49.637" v="433"/>
          <ac:picMkLst>
            <pc:docMk/>
            <pc:sldMk cId="2058561098" sldId="803"/>
            <ac:picMk id="4" creationId="{FD63BB7E-0536-CA41-A1E8-E023AC595231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19.445" v="326" actId="1035"/>
        <pc:sldMkLst>
          <pc:docMk/>
          <pc:sldMk cId="1895144298" sldId="804"/>
        </pc:sldMkLst>
        <pc:picChg chg="add mod">
          <ac:chgData name="Chris Droessler" userId="625c3661-9d64-47fa-b83c-4b49393bd161" providerId="ADAL" clId="{BA957191-5A75-D844-99C3-B22D8D75676A}" dt="2021-12-29T12:57:19.445" v="326" actId="1035"/>
          <ac:picMkLst>
            <pc:docMk/>
            <pc:sldMk cId="1895144298" sldId="804"/>
            <ac:picMk id="3" creationId="{A8AA6B1E-4A74-1B42-8D2A-6268591EB04B}"/>
          </ac:picMkLst>
        </pc:picChg>
        <pc:picChg chg="del">
          <ac:chgData name="Chris Droessler" userId="625c3661-9d64-47fa-b83c-4b49393bd161" providerId="ADAL" clId="{BA957191-5A75-D844-99C3-B22D8D75676A}" dt="2021-12-28T18:14:43.997" v="41" actId="478"/>
          <ac:picMkLst>
            <pc:docMk/>
            <pc:sldMk cId="1895144298" sldId="804"/>
            <ac:picMk id="4" creationId="{A35F92AD-7676-BD42-B263-153EA183A9F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27.897" v="397"/>
        <pc:sldMkLst>
          <pc:docMk/>
          <pc:sldMk cId="338792161" sldId="805"/>
        </pc:sldMkLst>
        <pc:picChg chg="del">
          <ac:chgData name="Chris Droessler" userId="625c3661-9d64-47fa-b83c-4b49393bd161" providerId="ADAL" clId="{BA957191-5A75-D844-99C3-B22D8D75676A}" dt="2022-01-03T16:06:25.031" v="396" actId="478"/>
          <ac:picMkLst>
            <pc:docMk/>
            <pc:sldMk cId="338792161" sldId="805"/>
            <ac:picMk id="3" creationId="{9FA4D814-8343-5841-87DC-BE3CBDBD35D0}"/>
          </ac:picMkLst>
        </pc:picChg>
        <pc:picChg chg="add mod">
          <ac:chgData name="Chris Droessler" userId="625c3661-9d64-47fa-b83c-4b49393bd161" providerId="ADAL" clId="{BA957191-5A75-D844-99C3-B22D8D75676A}" dt="2022-01-03T16:06:27.897" v="397"/>
          <ac:picMkLst>
            <pc:docMk/>
            <pc:sldMk cId="338792161" sldId="805"/>
            <ac:picMk id="4" creationId="{EC34BD72-4831-5E4C-AD76-8759B4BDF4F1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3:47.289" v="267" actId="12788"/>
        <pc:sldMkLst>
          <pc:docMk/>
          <pc:sldMk cId="4027427824" sldId="806"/>
        </pc:sldMkLst>
        <pc:picChg chg="add mod">
          <ac:chgData name="Chris Droessler" userId="625c3661-9d64-47fa-b83c-4b49393bd161" providerId="ADAL" clId="{BA957191-5A75-D844-99C3-B22D8D75676A}" dt="2021-12-28T20:03:47.289" v="267" actId="12788"/>
          <ac:picMkLst>
            <pc:docMk/>
            <pc:sldMk cId="4027427824" sldId="806"/>
            <ac:picMk id="3" creationId="{96F7DF0E-4642-2C45-9EDA-471D4535AAB7}"/>
          </ac:picMkLst>
        </pc:picChg>
        <pc:picChg chg="del">
          <ac:chgData name="Chris Droessler" userId="625c3661-9d64-47fa-b83c-4b49393bd161" providerId="ADAL" clId="{BA957191-5A75-D844-99C3-B22D8D75676A}" dt="2021-12-28T18:14:51.275" v="43" actId="478"/>
          <ac:picMkLst>
            <pc:docMk/>
            <pc:sldMk cId="4027427824" sldId="806"/>
            <ac:picMk id="4" creationId="{54F44C85-C423-724D-A0F9-0B67A223FE5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34.752" v="399"/>
        <pc:sldMkLst>
          <pc:docMk/>
          <pc:sldMk cId="2708598750" sldId="807"/>
        </pc:sldMkLst>
        <pc:picChg chg="del">
          <ac:chgData name="Chris Droessler" userId="625c3661-9d64-47fa-b83c-4b49393bd161" providerId="ADAL" clId="{BA957191-5A75-D844-99C3-B22D8D75676A}" dt="2022-01-03T16:06:31.496" v="398" actId="478"/>
          <ac:picMkLst>
            <pc:docMk/>
            <pc:sldMk cId="2708598750" sldId="807"/>
            <ac:picMk id="3" creationId="{496093A0-90D6-B448-806E-8CF250C6356E}"/>
          </ac:picMkLst>
        </pc:picChg>
        <pc:picChg chg="add mod">
          <ac:chgData name="Chris Droessler" userId="625c3661-9d64-47fa-b83c-4b49393bd161" providerId="ADAL" clId="{BA957191-5A75-D844-99C3-B22D8D75676A}" dt="2022-01-03T16:06:34.752" v="399"/>
          <ac:picMkLst>
            <pc:docMk/>
            <pc:sldMk cId="2708598750" sldId="807"/>
            <ac:picMk id="4" creationId="{8CE9D1E2-1AAE-894D-8EB3-48133C4900CC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29.272" v="328" actId="1035"/>
        <pc:sldMkLst>
          <pc:docMk/>
          <pc:sldMk cId="2088313364" sldId="808"/>
        </pc:sldMkLst>
        <pc:picChg chg="add mod">
          <ac:chgData name="Chris Droessler" userId="625c3661-9d64-47fa-b83c-4b49393bd161" providerId="ADAL" clId="{BA957191-5A75-D844-99C3-B22D8D75676A}" dt="2021-12-29T12:57:29.272" v="328" actId="1035"/>
          <ac:picMkLst>
            <pc:docMk/>
            <pc:sldMk cId="2088313364" sldId="808"/>
            <ac:picMk id="3" creationId="{0880D1FC-9B62-9A45-8D03-098D6C31A866}"/>
          </ac:picMkLst>
        </pc:picChg>
        <pc:picChg chg="del">
          <ac:chgData name="Chris Droessler" userId="625c3661-9d64-47fa-b83c-4b49393bd161" providerId="ADAL" clId="{BA957191-5A75-D844-99C3-B22D8D75676A}" dt="2021-12-28T18:15:07.251" v="47" actId="478"/>
          <ac:picMkLst>
            <pc:docMk/>
            <pc:sldMk cId="2088313364" sldId="808"/>
            <ac:picMk id="4" creationId="{4EA52FCF-71B3-154E-822E-C6416A192C2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49.884" v="403"/>
        <pc:sldMkLst>
          <pc:docMk/>
          <pc:sldMk cId="3413022274" sldId="809"/>
        </pc:sldMkLst>
        <pc:picChg chg="del">
          <ac:chgData name="Chris Droessler" userId="625c3661-9d64-47fa-b83c-4b49393bd161" providerId="ADAL" clId="{BA957191-5A75-D844-99C3-B22D8D75676A}" dt="2022-01-03T16:06:46.760" v="402" actId="478"/>
          <ac:picMkLst>
            <pc:docMk/>
            <pc:sldMk cId="3413022274" sldId="809"/>
            <ac:picMk id="3" creationId="{7E150664-42EB-2744-A94C-32175FF8A450}"/>
          </ac:picMkLst>
        </pc:picChg>
        <pc:picChg chg="add mod">
          <ac:chgData name="Chris Droessler" userId="625c3661-9d64-47fa-b83c-4b49393bd161" providerId="ADAL" clId="{BA957191-5A75-D844-99C3-B22D8D75676A}" dt="2022-01-03T16:06:49.884" v="403"/>
          <ac:picMkLst>
            <pc:docMk/>
            <pc:sldMk cId="3413022274" sldId="809"/>
            <ac:picMk id="4" creationId="{4E5035F9-7B8E-B64C-ABD9-9D03D5915BF5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4:47.517" v="281" actId="12788"/>
        <pc:sldMkLst>
          <pc:docMk/>
          <pc:sldMk cId="2084661213" sldId="810"/>
        </pc:sldMkLst>
        <pc:picChg chg="add mod">
          <ac:chgData name="Chris Droessler" userId="625c3661-9d64-47fa-b83c-4b49393bd161" providerId="ADAL" clId="{BA957191-5A75-D844-99C3-B22D8D75676A}" dt="2021-12-28T20:04:47.517" v="281" actId="12788"/>
          <ac:picMkLst>
            <pc:docMk/>
            <pc:sldMk cId="2084661213" sldId="810"/>
            <ac:picMk id="3" creationId="{BF6B06A9-24A4-344F-A3D3-E804680106BB}"/>
          </ac:picMkLst>
        </pc:picChg>
        <pc:picChg chg="del mod">
          <ac:chgData name="Chris Droessler" userId="625c3661-9d64-47fa-b83c-4b49393bd161" providerId="ADAL" clId="{BA957191-5A75-D844-99C3-B22D8D75676A}" dt="2021-12-28T18:16:20.394" v="66" actId="478"/>
          <ac:picMkLst>
            <pc:docMk/>
            <pc:sldMk cId="2084661213" sldId="810"/>
            <ac:picMk id="4" creationId="{DD668DE7-47B7-A24B-9EBD-7E8C394E8990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00.337" v="421"/>
        <pc:sldMkLst>
          <pc:docMk/>
          <pc:sldMk cId="410878726" sldId="811"/>
        </pc:sldMkLst>
        <pc:picChg chg="del">
          <ac:chgData name="Chris Droessler" userId="625c3661-9d64-47fa-b83c-4b49393bd161" providerId="ADAL" clId="{BA957191-5A75-D844-99C3-B22D8D75676A}" dt="2022-01-03T16:07:56.784" v="420" actId="478"/>
          <ac:picMkLst>
            <pc:docMk/>
            <pc:sldMk cId="410878726" sldId="811"/>
            <ac:picMk id="3" creationId="{AC0D9FB6-2311-B348-8A6C-F92DF219FD5B}"/>
          </ac:picMkLst>
        </pc:picChg>
        <pc:picChg chg="add mod">
          <ac:chgData name="Chris Droessler" userId="625c3661-9d64-47fa-b83c-4b49393bd161" providerId="ADAL" clId="{BA957191-5A75-D844-99C3-B22D8D75676A}" dt="2022-01-03T16:08:00.337" v="421"/>
          <ac:picMkLst>
            <pc:docMk/>
            <pc:sldMk cId="410878726" sldId="811"/>
            <ac:picMk id="4" creationId="{0DDD1DFD-6B9A-AC47-ABF6-D10A469F5767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4:03.800" v="271" actId="12788"/>
        <pc:sldMkLst>
          <pc:docMk/>
          <pc:sldMk cId="4210993464" sldId="812"/>
        </pc:sldMkLst>
        <pc:picChg chg="add mod">
          <ac:chgData name="Chris Droessler" userId="625c3661-9d64-47fa-b83c-4b49393bd161" providerId="ADAL" clId="{BA957191-5A75-D844-99C3-B22D8D75676A}" dt="2021-12-28T20:04:03.800" v="271" actId="12788"/>
          <ac:picMkLst>
            <pc:docMk/>
            <pc:sldMk cId="4210993464" sldId="812"/>
            <ac:picMk id="3" creationId="{419044BD-35A6-F64B-BDE0-DF67EF49E88A}"/>
          </ac:picMkLst>
        </pc:picChg>
        <pc:picChg chg="del">
          <ac:chgData name="Chris Droessler" userId="625c3661-9d64-47fa-b83c-4b49393bd161" providerId="ADAL" clId="{BA957191-5A75-D844-99C3-B22D8D75676A}" dt="2021-12-28T18:15:14.563" v="49" actId="478"/>
          <ac:picMkLst>
            <pc:docMk/>
            <pc:sldMk cId="4210993464" sldId="812"/>
            <ac:picMk id="4" creationId="{96C88590-0E2A-2941-AD24-9910A9DF47FA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57.974" v="405"/>
        <pc:sldMkLst>
          <pc:docMk/>
          <pc:sldMk cId="3145728784" sldId="813"/>
        </pc:sldMkLst>
        <pc:picChg chg="del">
          <ac:chgData name="Chris Droessler" userId="625c3661-9d64-47fa-b83c-4b49393bd161" providerId="ADAL" clId="{BA957191-5A75-D844-99C3-B22D8D75676A}" dt="2022-01-03T16:06:53.840" v="404" actId="478"/>
          <ac:picMkLst>
            <pc:docMk/>
            <pc:sldMk cId="3145728784" sldId="813"/>
            <ac:picMk id="3" creationId="{C2958494-2299-B74B-A2ED-BFD8DD3E327D}"/>
          </ac:picMkLst>
        </pc:picChg>
        <pc:picChg chg="add mod">
          <ac:chgData name="Chris Droessler" userId="625c3661-9d64-47fa-b83c-4b49393bd161" providerId="ADAL" clId="{BA957191-5A75-D844-99C3-B22D8D75676A}" dt="2022-01-03T16:06:57.974" v="405"/>
          <ac:picMkLst>
            <pc:docMk/>
            <pc:sldMk cId="3145728784" sldId="813"/>
            <ac:picMk id="4" creationId="{61835B4E-A4FB-B347-B226-8588021EF74F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6:53.370" v="322" actId="1035"/>
        <pc:sldMkLst>
          <pc:docMk/>
          <pc:sldMk cId="2789291276" sldId="814"/>
        </pc:sldMkLst>
        <pc:picChg chg="add mod">
          <ac:chgData name="Chris Droessler" userId="625c3661-9d64-47fa-b83c-4b49393bd161" providerId="ADAL" clId="{BA957191-5A75-D844-99C3-B22D8D75676A}" dt="2021-12-29T12:56:53.370" v="322" actId="1035"/>
          <ac:picMkLst>
            <pc:docMk/>
            <pc:sldMk cId="2789291276" sldId="814"/>
            <ac:picMk id="3" creationId="{F5D2D381-1343-AA42-A2D0-229855DF603C}"/>
          </ac:picMkLst>
        </pc:picChg>
        <pc:picChg chg="del mod">
          <ac:chgData name="Chris Droessler" userId="625c3661-9d64-47fa-b83c-4b49393bd161" providerId="ADAL" clId="{BA957191-5A75-D844-99C3-B22D8D75676A}" dt="2021-12-28T18:14:14.502" v="33" actId="478"/>
          <ac:picMkLst>
            <pc:docMk/>
            <pc:sldMk cId="2789291276" sldId="814"/>
            <ac:picMk id="4" creationId="{F1FF5AD6-378E-4F4E-92FF-251B6B459487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5:54.998" v="389"/>
        <pc:sldMkLst>
          <pc:docMk/>
          <pc:sldMk cId="3137392411" sldId="815"/>
        </pc:sldMkLst>
        <pc:picChg chg="del">
          <ac:chgData name="Chris Droessler" userId="625c3661-9d64-47fa-b83c-4b49393bd161" providerId="ADAL" clId="{BA957191-5A75-D844-99C3-B22D8D75676A}" dt="2022-01-03T16:05:52.143" v="388" actId="478"/>
          <ac:picMkLst>
            <pc:docMk/>
            <pc:sldMk cId="3137392411" sldId="815"/>
            <ac:picMk id="3" creationId="{FC29AA63-FC66-174F-B648-A5C16DEEDFB1}"/>
          </ac:picMkLst>
        </pc:picChg>
        <pc:picChg chg="add mod">
          <ac:chgData name="Chris Droessler" userId="625c3661-9d64-47fa-b83c-4b49393bd161" providerId="ADAL" clId="{BA957191-5A75-D844-99C3-B22D8D75676A}" dt="2022-01-03T16:05:54.998" v="389"/>
          <ac:picMkLst>
            <pc:docMk/>
            <pc:sldMk cId="3137392411" sldId="815"/>
            <ac:picMk id="4" creationId="{C0155877-59C2-D24A-88FA-84B523782937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38.219" v="330" actId="1035"/>
        <pc:sldMkLst>
          <pc:docMk/>
          <pc:sldMk cId="3918406222" sldId="816"/>
        </pc:sldMkLst>
        <pc:picChg chg="add mod">
          <ac:chgData name="Chris Droessler" userId="625c3661-9d64-47fa-b83c-4b49393bd161" providerId="ADAL" clId="{BA957191-5A75-D844-99C3-B22D8D75676A}" dt="2021-12-29T12:57:38.219" v="330" actId="1035"/>
          <ac:picMkLst>
            <pc:docMk/>
            <pc:sldMk cId="3918406222" sldId="816"/>
            <ac:picMk id="3" creationId="{125EB6A1-E513-A249-8D0E-FB72B8FCDA59}"/>
          </ac:picMkLst>
        </pc:picChg>
        <pc:picChg chg="del">
          <ac:chgData name="Chris Droessler" userId="625c3661-9d64-47fa-b83c-4b49393bd161" providerId="ADAL" clId="{BA957191-5A75-D844-99C3-B22D8D75676A}" dt="2021-12-28T18:15:23.547" v="51" actId="478"/>
          <ac:picMkLst>
            <pc:docMk/>
            <pc:sldMk cId="3918406222" sldId="816"/>
            <ac:picMk id="4" creationId="{2006315F-5AB9-3648-921D-D848E15C8495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06.367" v="407"/>
        <pc:sldMkLst>
          <pc:docMk/>
          <pc:sldMk cId="150736992" sldId="817"/>
        </pc:sldMkLst>
        <pc:picChg chg="del">
          <ac:chgData name="Chris Droessler" userId="625c3661-9d64-47fa-b83c-4b49393bd161" providerId="ADAL" clId="{BA957191-5A75-D844-99C3-B22D8D75676A}" dt="2022-01-03T16:07:02.214" v="406" actId="478"/>
          <ac:picMkLst>
            <pc:docMk/>
            <pc:sldMk cId="150736992" sldId="817"/>
            <ac:picMk id="3" creationId="{5D655372-BBD1-3B44-902B-5CFBA6E3F8D4}"/>
          </ac:picMkLst>
        </pc:picChg>
        <pc:picChg chg="add mod">
          <ac:chgData name="Chris Droessler" userId="625c3661-9d64-47fa-b83c-4b49393bd161" providerId="ADAL" clId="{BA957191-5A75-D844-99C3-B22D8D75676A}" dt="2022-01-03T16:07:06.367" v="407"/>
          <ac:picMkLst>
            <pc:docMk/>
            <pc:sldMk cId="150736992" sldId="817"/>
            <ac:picMk id="4" creationId="{B375A73A-6E6D-EB49-A9BD-DE7FD29DA8D0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16.174" v="338" actId="1035"/>
        <pc:sldMkLst>
          <pc:docMk/>
          <pc:sldMk cId="3976462761" sldId="818"/>
        </pc:sldMkLst>
        <pc:picChg chg="add mod">
          <ac:chgData name="Chris Droessler" userId="625c3661-9d64-47fa-b83c-4b49393bd161" providerId="ADAL" clId="{BA957191-5A75-D844-99C3-B22D8D75676A}" dt="2021-12-29T12:58:16.174" v="338" actId="1035"/>
          <ac:picMkLst>
            <pc:docMk/>
            <pc:sldMk cId="3976462761" sldId="818"/>
            <ac:picMk id="3" creationId="{1A5D76C2-4926-AA4F-9CAE-31419D6BE760}"/>
          </ac:picMkLst>
        </pc:picChg>
        <pc:picChg chg="del">
          <ac:chgData name="Chris Droessler" userId="625c3661-9d64-47fa-b83c-4b49393bd161" providerId="ADAL" clId="{BA957191-5A75-D844-99C3-B22D8D75676A}" dt="2021-12-28T18:16:35.286" v="70" actId="478"/>
          <ac:picMkLst>
            <pc:docMk/>
            <pc:sldMk cId="3976462761" sldId="818"/>
            <ac:picMk id="4" creationId="{82C7BDCE-12E3-CB4E-A09C-EC816D6C347B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17.608" v="425"/>
        <pc:sldMkLst>
          <pc:docMk/>
          <pc:sldMk cId="3517168702" sldId="819"/>
        </pc:sldMkLst>
        <pc:picChg chg="del">
          <ac:chgData name="Chris Droessler" userId="625c3661-9d64-47fa-b83c-4b49393bd161" providerId="ADAL" clId="{BA957191-5A75-D844-99C3-B22D8D75676A}" dt="2022-01-03T16:08:11.422" v="424" actId="478"/>
          <ac:picMkLst>
            <pc:docMk/>
            <pc:sldMk cId="3517168702" sldId="819"/>
            <ac:picMk id="3" creationId="{413B3B52-23DD-BC48-81BE-5EA3252B4D71}"/>
          </ac:picMkLst>
        </pc:picChg>
        <pc:picChg chg="add mod">
          <ac:chgData name="Chris Droessler" userId="625c3661-9d64-47fa-b83c-4b49393bd161" providerId="ADAL" clId="{BA957191-5A75-D844-99C3-B22D8D75676A}" dt="2022-01-03T16:08:17.608" v="425"/>
          <ac:picMkLst>
            <pc:docMk/>
            <pc:sldMk cId="3517168702" sldId="819"/>
            <ac:picMk id="4" creationId="{484FB432-5723-304D-9E3F-D686420BCA15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4:15.253" v="273" actId="12788"/>
        <pc:sldMkLst>
          <pc:docMk/>
          <pc:sldMk cId="4081871084" sldId="820"/>
        </pc:sldMkLst>
        <pc:picChg chg="add mod">
          <ac:chgData name="Chris Droessler" userId="625c3661-9d64-47fa-b83c-4b49393bd161" providerId="ADAL" clId="{BA957191-5A75-D844-99C3-B22D8D75676A}" dt="2021-12-28T20:04:15.253" v="273" actId="12788"/>
          <ac:picMkLst>
            <pc:docMk/>
            <pc:sldMk cId="4081871084" sldId="820"/>
            <ac:picMk id="3" creationId="{8172F365-8603-E94B-97D6-3A9998368732}"/>
          </ac:picMkLst>
        </pc:picChg>
        <pc:picChg chg="del">
          <ac:chgData name="Chris Droessler" userId="625c3661-9d64-47fa-b83c-4b49393bd161" providerId="ADAL" clId="{BA957191-5A75-D844-99C3-B22D8D75676A}" dt="2021-12-28T18:15:31.930" v="53" actId="478"/>
          <ac:picMkLst>
            <pc:docMk/>
            <pc:sldMk cId="4081871084" sldId="820"/>
            <ac:picMk id="4" creationId="{949C288C-CA2C-C84D-B162-386E48F66D4A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13.048" v="409"/>
        <pc:sldMkLst>
          <pc:docMk/>
          <pc:sldMk cId="1552065455" sldId="821"/>
        </pc:sldMkLst>
        <pc:picChg chg="del">
          <ac:chgData name="Chris Droessler" userId="625c3661-9d64-47fa-b83c-4b49393bd161" providerId="ADAL" clId="{BA957191-5A75-D844-99C3-B22D8D75676A}" dt="2022-01-03T16:07:10.022" v="408" actId="478"/>
          <ac:picMkLst>
            <pc:docMk/>
            <pc:sldMk cId="1552065455" sldId="821"/>
            <ac:picMk id="3" creationId="{A940AA06-D320-3142-819F-E58F71CCE7BC}"/>
          </ac:picMkLst>
        </pc:picChg>
        <pc:picChg chg="add mod">
          <ac:chgData name="Chris Droessler" userId="625c3661-9d64-47fa-b83c-4b49393bd161" providerId="ADAL" clId="{BA957191-5A75-D844-99C3-B22D8D75676A}" dt="2022-01-03T16:07:13.048" v="409"/>
          <ac:picMkLst>
            <pc:docMk/>
            <pc:sldMk cId="1552065455" sldId="821"/>
            <ac:picMk id="4" creationId="{7A03860E-D851-354F-B423-6702EBB8DD80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15.210" v="298" actId="12788"/>
        <pc:sldMkLst>
          <pc:docMk/>
          <pc:sldMk cId="1288983619" sldId="822"/>
        </pc:sldMkLst>
        <pc:picChg chg="add mod">
          <ac:chgData name="Chris Droessler" userId="625c3661-9d64-47fa-b83c-4b49393bd161" providerId="ADAL" clId="{BA957191-5A75-D844-99C3-B22D8D75676A}" dt="2021-12-28T20:06:15.210" v="298" actId="12788"/>
          <ac:picMkLst>
            <pc:docMk/>
            <pc:sldMk cId="1288983619" sldId="822"/>
            <ac:picMk id="3" creationId="{10BD9671-70E0-C54C-A705-45380A4F9F6B}"/>
          </ac:picMkLst>
        </pc:picChg>
        <pc:picChg chg="del">
          <ac:chgData name="Chris Droessler" userId="625c3661-9d64-47fa-b83c-4b49393bd161" providerId="ADAL" clId="{BA957191-5A75-D844-99C3-B22D8D75676A}" dt="2021-12-28T19:37:11.362" v="98" actId="478"/>
          <ac:picMkLst>
            <pc:docMk/>
            <pc:sldMk cId="1288983619" sldId="822"/>
            <ac:picMk id="4" creationId="{D19EBFE0-179F-9146-A76B-3F33ECF3A5BB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04.271" v="453"/>
        <pc:sldMkLst>
          <pc:docMk/>
          <pc:sldMk cId="2432883050" sldId="823"/>
        </pc:sldMkLst>
        <pc:picChg chg="del">
          <ac:chgData name="Chris Droessler" userId="625c3661-9d64-47fa-b83c-4b49393bd161" providerId="ADAL" clId="{BA957191-5A75-D844-99C3-B22D8D75676A}" dt="2022-01-03T16:10:00.373" v="452" actId="478"/>
          <ac:picMkLst>
            <pc:docMk/>
            <pc:sldMk cId="2432883050" sldId="823"/>
            <ac:picMk id="3" creationId="{2E8FE3D0-0AC9-694E-A2A3-8D95BBC07372}"/>
          </ac:picMkLst>
        </pc:picChg>
        <pc:picChg chg="add mod">
          <ac:chgData name="Chris Droessler" userId="625c3661-9d64-47fa-b83c-4b49393bd161" providerId="ADAL" clId="{BA957191-5A75-D844-99C3-B22D8D75676A}" dt="2022-01-03T16:10:04.271" v="453"/>
          <ac:picMkLst>
            <pc:docMk/>
            <pc:sldMk cId="2432883050" sldId="823"/>
            <ac:picMk id="4" creationId="{92686849-DEFB-D342-A530-FB503371C0C3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7:54.527" v="333" actId="1035"/>
        <pc:sldMkLst>
          <pc:docMk/>
          <pc:sldMk cId="1172147117" sldId="824"/>
        </pc:sldMkLst>
        <pc:picChg chg="add mod">
          <ac:chgData name="Chris Droessler" userId="625c3661-9d64-47fa-b83c-4b49393bd161" providerId="ADAL" clId="{BA957191-5A75-D844-99C3-B22D8D75676A}" dt="2021-12-29T12:57:54.527" v="333" actId="1035"/>
          <ac:picMkLst>
            <pc:docMk/>
            <pc:sldMk cId="1172147117" sldId="824"/>
            <ac:picMk id="3" creationId="{8D8E266C-7461-6042-AA3F-EBE2D86BDC45}"/>
          </ac:picMkLst>
        </pc:picChg>
        <pc:picChg chg="del">
          <ac:chgData name="Chris Droessler" userId="625c3661-9d64-47fa-b83c-4b49393bd161" providerId="ADAL" clId="{BA957191-5A75-D844-99C3-B22D8D75676A}" dt="2021-12-28T18:15:56.641" v="59" actId="478"/>
          <ac:picMkLst>
            <pc:docMk/>
            <pc:sldMk cId="1172147117" sldId="824"/>
            <ac:picMk id="4" creationId="{82DEA5D4-D893-F042-995C-46F630836EF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35.701" v="415"/>
        <pc:sldMkLst>
          <pc:docMk/>
          <pc:sldMk cId="832459922" sldId="825"/>
        </pc:sldMkLst>
        <pc:picChg chg="del">
          <ac:chgData name="Chris Droessler" userId="625c3661-9d64-47fa-b83c-4b49393bd161" providerId="ADAL" clId="{BA957191-5A75-D844-99C3-B22D8D75676A}" dt="2022-01-03T16:07:32.750" v="414" actId="478"/>
          <ac:picMkLst>
            <pc:docMk/>
            <pc:sldMk cId="832459922" sldId="825"/>
            <ac:picMk id="3" creationId="{C974A250-3A21-1247-94D1-F563B883A999}"/>
          </ac:picMkLst>
        </pc:picChg>
        <pc:picChg chg="add mod">
          <ac:chgData name="Chris Droessler" userId="625c3661-9d64-47fa-b83c-4b49393bd161" providerId="ADAL" clId="{BA957191-5A75-D844-99C3-B22D8D75676A}" dt="2022-01-03T16:07:35.701" v="415"/>
          <ac:picMkLst>
            <pc:docMk/>
            <pc:sldMk cId="832459922" sldId="825"/>
            <ac:picMk id="4" creationId="{619BDD11-825A-174C-91DE-C63EFFC730F2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10.806" v="285" actId="12788"/>
        <pc:sldMkLst>
          <pc:docMk/>
          <pc:sldMk cId="2077685033" sldId="826"/>
        </pc:sldMkLst>
        <pc:picChg chg="add mod">
          <ac:chgData name="Chris Droessler" userId="625c3661-9d64-47fa-b83c-4b49393bd161" providerId="ADAL" clId="{BA957191-5A75-D844-99C3-B22D8D75676A}" dt="2021-12-28T20:05:10.806" v="285" actId="12788"/>
          <ac:picMkLst>
            <pc:docMk/>
            <pc:sldMk cId="2077685033" sldId="826"/>
            <ac:picMk id="3" creationId="{2627D3C4-DC9E-C34A-AAE0-E87DA9FF31C3}"/>
          </ac:picMkLst>
        </pc:picChg>
        <pc:picChg chg="del">
          <ac:chgData name="Chris Droessler" userId="625c3661-9d64-47fa-b83c-4b49393bd161" providerId="ADAL" clId="{BA957191-5A75-D844-99C3-B22D8D75676A}" dt="2021-12-28T18:16:51.262" v="74" actId="478"/>
          <ac:picMkLst>
            <pc:docMk/>
            <pc:sldMk cId="2077685033" sldId="826"/>
            <ac:picMk id="4" creationId="{125C9898-B356-1C46-A95A-462013BD7940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34.313" v="429"/>
        <pc:sldMkLst>
          <pc:docMk/>
          <pc:sldMk cId="225434258" sldId="827"/>
        </pc:sldMkLst>
        <pc:picChg chg="del">
          <ac:chgData name="Chris Droessler" userId="625c3661-9d64-47fa-b83c-4b49393bd161" providerId="ADAL" clId="{BA957191-5A75-D844-99C3-B22D8D75676A}" dt="2022-01-03T16:08:30.930" v="428" actId="478"/>
          <ac:picMkLst>
            <pc:docMk/>
            <pc:sldMk cId="225434258" sldId="827"/>
            <ac:picMk id="3" creationId="{F477E105-29B4-F446-A912-84D94802F93E}"/>
          </ac:picMkLst>
        </pc:picChg>
        <pc:picChg chg="add mod">
          <ac:chgData name="Chris Droessler" userId="625c3661-9d64-47fa-b83c-4b49393bd161" providerId="ADAL" clId="{BA957191-5A75-D844-99C3-B22D8D75676A}" dt="2022-01-03T16:08:34.313" v="429"/>
          <ac:picMkLst>
            <pc:docMk/>
            <pc:sldMk cId="225434258" sldId="827"/>
            <ac:picMk id="4" creationId="{6B530184-13F1-FE41-BE62-FA82B0C6C0DD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25.769" v="300" actId="12788"/>
        <pc:sldMkLst>
          <pc:docMk/>
          <pc:sldMk cId="3398513624" sldId="828"/>
        </pc:sldMkLst>
        <pc:picChg chg="add mod">
          <ac:chgData name="Chris Droessler" userId="625c3661-9d64-47fa-b83c-4b49393bd161" providerId="ADAL" clId="{BA957191-5A75-D844-99C3-B22D8D75676A}" dt="2021-12-28T20:06:25.769" v="300" actId="12788"/>
          <ac:picMkLst>
            <pc:docMk/>
            <pc:sldMk cId="3398513624" sldId="828"/>
            <ac:picMk id="3" creationId="{F5478E5F-405C-9E43-B7C2-D6BDBF1302E6}"/>
          </ac:picMkLst>
        </pc:picChg>
        <pc:picChg chg="del">
          <ac:chgData name="Chris Droessler" userId="625c3661-9d64-47fa-b83c-4b49393bd161" providerId="ADAL" clId="{BA957191-5A75-D844-99C3-B22D8D75676A}" dt="2021-12-28T19:37:24.623" v="102" actId="478"/>
          <ac:picMkLst>
            <pc:docMk/>
            <pc:sldMk cId="3398513624" sldId="828"/>
            <ac:picMk id="4" creationId="{49FCF3AE-6CD2-7A44-AC08-8B9D91720C27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25.403" v="457"/>
        <pc:sldMkLst>
          <pc:docMk/>
          <pc:sldMk cId="2024354920" sldId="829"/>
        </pc:sldMkLst>
        <pc:picChg chg="del">
          <ac:chgData name="Chris Droessler" userId="625c3661-9d64-47fa-b83c-4b49393bd161" providerId="ADAL" clId="{BA957191-5A75-D844-99C3-B22D8D75676A}" dt="2022-01-03T16:10:19.587" v="456" actId="478"/>
          <ac:picMkLst>
            <pc:docMk/>
            <pc:sldMk cId="2024354920" sldId="829"/>
            <ac:picMk id="3" creationId="{4CF4B07C-2686-9943-8392-F14BF46B9F91}"/>
          </ac:picMkLst>
        </pc:picChg>
        <pc:picChg chg="add mod">
          <ac:chgData name="Chris Droessler" userId="625c3661-9d64-47fa-b83c-4b49393bd161" providerId="ADAL" clId="{BA957191-5A75-D844-99C3-B22D8D75676A}" dt="2022-01-03T16:10:25.403" v="457"/>
          <ac:picMkLst>
            <pc:docMk/>
            <pc:sldMk cId="2024354920" sldId="829"/>
            <ac:picMk id="4" creationId="{0D73861D-24AB-2C44-87E7-4C91C9E5D385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3:53.065" v="269" actId="12788"/>
        <pc:sldMkLst>
          <pc:docMk/>
          <pc:sldMk cId="1222190192" sldId="830"/>
        </pc:sldMkLst>
        <pc:picChg chg="add mod">
          <ac:chgData name="Chris Droessler" userId="625c3661-9d64-47fa-b83c-4b49393bd161" providerId="ADAL" clId="{BA957191-5A75-D844-99C3-B22D8D75676A}" dt="2021-12-28T20:03:53.065" v="269" actId="12788"/>
          <ac:picMkLst>
            <pc:docMk/>
            <pc:sldMk cId="1222190192" sldId="830"/>
            <ac:picMk id="3" creationId="{4B27D0F1-9C9C-154A-A0F6-FA19D755FA4E}"/>
          </ac:picMkLst>
        </pc:picChg>
        <pc:picChg chg="del">
          <ac:chgData name="Chris Droessler" userId="625c3661-9d64-47fa-b83c-4b49393bd161" providerId="ADAL" clId="{BA957191-5A75-D844-99C3-B22D8D75676A}" dt="2021-12-28T18:15:00.588" v="45" actId="478"/>
          <ac:picMkLst>
            <pc:docMk/>
            <pc:sldMk cId="1222190192" sldId="830"/>
            <ac:picMk id="4" creationId="{EA6A0957-BD96-5242-8328-B95EA55E1E31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6:42.951" v="401"/>
        <pc:sldMkLst>
          <pc:docMk/>
          <pc:sldMk cId="2588458560" sldId="831"/>
        </pc:sldMkLst>
        <pc:picChg chg="del">
          <ac:chgData name="Chris Droessler" userId="625c3661-9d64-47fa-b83c-4b49393bd161" providerId="ADAL" clId="{BA957191-5A75-D844-99C3-B22D8D75676A}" dt="2022-01-03T16:06:38.453" v="400" actId="478"/>
          <ac:picMkLst>
            <pc:docMk/>
            <pc:sldMk cId="2588458560" sldId="831"/>
            <ac:picMk id="3" creationId="{A9D26457-03DD-014C-9B1B-7E30907E86BB}"/>
          </ac:picMkLst>
        </pc:picChg>
        <pc:picChg chg="add mod">
          <ac:chgData name="Chris Droessler" userId="625c3661-9d64-47fa-b83c-4b49393bd161" providerId="ADAL" clId="{BA957191-5A75-D844-99C3-B22D8D75676A}" dt="2022-01-03T16:06:42.951" v="401"/>
          <ac:picMkLst>
            <pc:docMk/>
            <pc:sldMk cId="2588458560" sldId="831"/>
            <ac:picMk id="4" creationId="{C339BBB8-CFEE-5546-87FF-B830080A0698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02.526" v="335" actId="1035"/>
        <pc:sldMkLst>
          <pc:docMk/>
          <pc:sldMk cId="338408788" sldId="832"/>
        </pc:sldMkLst>
        <pc:picChg chg="add mod">
          <ac:chgData name="Chris Droessler" userId="625c3661-9d64-47fa-b83c-4b49393bd161" providerId="ADAL" clId="{BA957191-5A75-D844-99C3-B22D8D75676A}" dt="2021-12-29T12:58:02.526" v="335" actId="1035"/>
          <ac:picMkLst>
            <pc:docMk/>
            <pc:sldMk cId="338408788" sldId="832"/>
            <ac:picMk id="3" creationId="{68E84DA7-A442-EF43-A386-0507CA7DB5B8}"/>
          </ac:picMkLst>
        </pc:picChg>
        <pc:picChg chg="del">
          <ac:chgData name="Chris Droessler" userId="625c3661-9d64-47fa-b83c-4b49393bd161" providerId="ADAL" clId="{BA957191-5A75-D844-99C3-B22D8D75676A}" dt="2021-12-28T18:16:12.154" v="63" actId="478"/>
          <ac:picMkLst>
            <pc:docMk/>
            <pc:sldMk cId="338408788" sldId="832"/>
            <ac:picMk id="4" creationId="{A9C35890-97CF-EF45-A5E4-08EE95E31504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52.483" v="419"/>
        <pc:sldMkLst>
          <pc:docMk/>
          <pc:sldMk cId="732283523" sldId="833"/>
        </pc:sldMkLst>
        <pc:picChg chg="del">
          <ac:chgData name="Chris Droessler" userId="625c3661-9d64-47fa-b83c-4b49393bd161" providerId="ADAL" clId="{BA957191-5A75-D844-99C3-B22D8D75676A}" dt="2022-01-03T16:07:47.627" v="418" actId="478"/>
          <ac:picMkLst>
            <pc:docMk/>
            <pc:sldMk cId="732283523" sldId="833"/>
            <ac:picMk id="3" creationId="{016E5E09-5365-E54A-8B98-074B8EFEC927}"/>
          </ac:picMkLst>
        </pc:picChg>
        <pc:picChg chg="add mod">
          <ac:chgData name="Chris Droessler" userId="625c3661-9d64-47fa-b83c-4b49393bd161" providerId="ADAL" clId="{BA957191-5A75-D844-99C3-B22D8D75676A}" dt="2022-01-03T16:07:52.483" v="419"/>
          <ac:picMkLst>
            <pc:docMk/>
            <pc:sldMk cId="732283523" sldId="833"/>
            <ac:picMk id="4" creationId="{A9FF636D-8A91-7741-934F-539C1054EC10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37.598" v="343" actId="1035"/>
        <pc:sldMkLst>
          <pc:docMk/>
          <pc:sldMk cId="285880582" sldId="834"/>
        </pc:sldMkLst>
        <pc:picChg chg="add mod">
          <ac:chgData name="Chris Droessler" userId="625c3661-9d64-47fa-b83c-4b49393bd161" providerId="ADAL" clId="{BA957191-5A75-D844-99C3-B22D8D75676A}" dt="2021-12-29T12:58:37.598" v="343" actId="1035"/>
          <ac:picMkLst>
            <pc:docMk/>
            <pc:sldMk cId="285880582" sldId="834"/>
            <ac:picMk id="3" creationId="{29D1EF00-1B1A-F648-937F-936CB931A1A0}"/>
          </ac:picMkLst>
        </pc:picChg>
        <pc:picChg chg="del">
          <ac:chgData name="Chris Droessler" userId="625c3661-9d64-47fa-b83c-4b49393bd161" providerId="ADAL" clId="{BA957191-5A75-D844-99C3-B22D8D75676A}" dt="2021-12-28T18:17:18.497" v="82" actId="478"/>
          <ac:picMkLst>
            <pc:docMk/>
            <pc:sldMk cId="285880582" sldId="834"/>
            <ac:picMk id="4" creationId="{A4955EF9-53D4-504C-8267-A65DEDE384FB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04.430" v="437"/>
        <pc:sldMkLst>
          <pc:docMk/>
          <pc:sldMk cId="3093546109" sldId="835"/>
        </pc:sldMkLst>
        <pc:picChg chg="del">
          <ac:chgData name="Chris Droessler" userId="625c3661-9d64-47fa-b83c-4b49393bd161" providerId="ADAL" clId="{BA957191-5A75-D844-99C3-B22D8D75676A}" dt="2022-01-03T16:09:00.782" v="436" actId="478"/>
          <ac:picMkLst>
            <pc:docMk/>
            <pc:sldMk cId="3093546109" sldId="835"/>
            <ac:picMk id="3" creationId="{FCE06862-44C5-5E49-BFEB-889E4EEF7059}"/>
          </ac:picMkLst>
        </pc:picChg>
        <pc:picChg chg="add mod">
          <ac:chgData name="Chris Droessler" userId="625c3661-9d64-47fa-b83c-4b49393bd161" providerId="ADAL" clId="{BA957191-5A75-D844-99C3-B22D8D75676A}" dt="2022-01-03T16:09:04.430" v="437"/>
          <ac:picMkLst>
            <pc:docMk/>
            <pc:sldMk cId="3093546109" sldId="835"/>
            <ac:picMk id="4" creationId="{A342CAF7-596E-1048-8815-30B57A0BA585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36.571" v="291" actId="12788"/>
        <pc:sldMkLst>
          <pc:docMk/>
          <pc:sldMk cId="2803737271" sldId="836"/>
        </pc:sldMkLst>
        <pc:picChg chg="add mod">
          <ac:chgData name="Chris Droessler" userId="625c3661-9d64-47fa-b83c-4b49393bd161" providerId="ADAL" clId="{BA957191-5A75-D844-99C3-B22D8D75676A}" dt="2021-12-28T20:05:36.571" v="291" actId="12788"/>
          <ac:picMkLst>
            <pc:docMk/>
            <pc:sldMk cId="2803737271" sldId="836"/>
            <ac:picMk id="3" creationId="{41C5FA38-84A3-B549-8153-AF12202FC92D}"/>
          </ac:picMkLst>
        </pc:picChg>
        <pc:picChg chg="del">
          <ac:chgData name="Chris Droessler" userId="625c3661-9d64-47fa-b83c-4b49393bd161" providerId="ADAL" clId="{BA957191-5A75-D844-99C3-B22D8D75676A}" dt="2021-12-28T18:17:31.692" v="85" actId="478"/>
          <ac:picMkLst>
            <pc:docMk/>
            <pc:sldMk cId="2803737271" sldId="836"/>
            <ac:picMk id="4" creationId="{A17EEAF1-7398-BD4F-877F-D5B380560039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11.077" v="439"/>
        <pc:sldMkLst>
          <pc:docMk/>
          <pc:sldMk cId="3345307056" sldId="837"/>
        </pc:sldMkLst>
        <pc:picChg chg="del">
          <ac:chgData name="Chris Droessler" userId="625c3661-9d64-47fa-b83c-4b49393bd161" providerId="ADAL" clId="{BA957191-5A75-D844-99C3-B22D8D75676A}" dt="2022-01-03T16:09:08.038" v="438" actId="478"/>
          <ac:picMkLst>
            <pc:docMk/>
            <pc:sldMk cId="3345307056" sldId="837"/>
            <ac:picMk id="3" creationId="{B262CCD0-342D-A44A-B749-40F631D8BFC4}"/>
          </ac:picMkLst>
        </pc:picChg>
        <pc:picChg chg="add mod">
          <ac:chgData name="Chris Droessler" userId="625c3661-9d64-47fa-b83c-4b49393bd161" providerId="ADAL" clId="{BA957191-5A75-D844-99C3-B22D8D75676A}" dt="2022-01-03T16:09:11.077" v="439"/>
          <ac:picMkLst>
            <pc:docMk/>
            <pc:sldMk cId="3345307056" sldId="837"/>
            <ac:picMk id="4" creationId="{BA11725C-D979-FE47-8FC7-0547491FD057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09.974" v="337" actId="1035"/>
        <pc:sldMkLst>
          <pc:docMk/>
          <pc:sldMk cId="2548652825" sldId="838"/>
        </pc:sldMkLst>
        <pc:picChg chg="add mod">
          <ac:chgData name="Chris Droessler" userId="625c3661-9d64-47fa-b83c-4b49393bd161" providerId="ADAL" clId="{BA957191-5A75-D844-99C3-B22D8D75676A}" dt="2021-12-29T12:58:09.974" v="337" actId="1035"/>
          <ac:picMkLst>
            <pc:docMk/>
            <pc:sldMk cId="2548652825" sldId="838"/>
            <ac:picMk id="3" creationId="{AF5E714A-07C1-E34D-8DAC-809E3F575DD6}"/>
          </ac:picMkLst>
        </pc:picChg>
        <pc:picChg chg="del">
          <ac:chgData name="Chris Droessler" userId="625c3661-9d64-47fa-b83c-4b49393bd161" providerId="ADAL" clId="{BA957191-5A75-D844-99C3-B22D8D75676A}" dt="2021-12-28T18:16:27.703" v="68" actId="478"/>
          <ac:picMkLst>
            <pc:docMk/>
            <pc:sldMk cId="2548652825" sldId="838"/>
            <ac:picMk id="4" creationId="{1EA05C35-F951-7642-85D0-71DB462CCC38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07.821" v="423"/>
        <pc:sldMkLst>
          <pc:docMk/>
          <pc:sldMk cId="831323077" sldId="839"/>
        </pc:sldMkLst>
        <pc:picChg chg="del">
          <ac:chgData name="Chris Droessler" userId="625c3661-9d64-47fa-b83c-4b49393bd161" providerId="ADAL" clId="{BA957191-5A75-D844-99C3-B22D8D75676A}" dt="2022-01-03T16:08:04.218" v="422" actId="478"/>
          <ac:picMkLst>
            <pc:docMk/>
            <pc:sldMk cId="831323077" sldId="839"/>
            <ac:picMk id="3" creationId="{4A159222-4EE2-6E49-9FA2-BA54C8193292}"/>
          </ac:picMkLst>
        </pc:picChg>
        <pc:picChg chg="add mod">
          <ac:chgData name="Chris Droessler" userId="625c3661-9d64-47fa-b83c-4b49393bd161" providerId="ADAL" clId="{BA957191-5A75-D844-99C3-B22D8D75676A}" dt="2022-01-03T16:08:07.821" v="423"/>
          <ac:picMkLst>
            <pc:docMk/>
            <pc:sldMk cId="831323077" sldId="839"/>
            <ac:picMk id="4" creationId="{E427B393-CAC3-0A40-99B2-6A8202A02C10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47.779" v="293" actId="12788"/>
        <pc:sldMkLst>
          <pc:docMk/>
          <pc:sldMk cId="748027410" sldId="840"/>
        </pc:sldMkLst>
        <pc:picChg chg="add mod">
          <ac:chgData name="Chris Droessler" userId="625c3661-9d64-47fa-b83c-4b49393bd161" providerId="ADAL" clId="{BA957191-5A75-D844-99C3-B22D8D75676A}" dt="2021-12-28T20:05:47.779" v="293" actId="12788"/>
          <ac:picMkLst>
            <pc:docMk/>
            <pc:sldMk cId="748027410" sldId="840"/>
            <ac:picMk id="3" creationId="{27FC4755-90FD-0441-A902-5E657F517E0A}"/>
          </ac:picMkLst>
        </pc:picChg>
        <pc:picChg chg="del">
          <ac:chgData name="Chris Droessler" userId="625c3661-9d64-47fa-b83c-4b49393bd161" providerId="ADAL" clId="{BA957191-5A75-D844-99C3-B22D8D75676A}" dt="2021-12-28T19:36:24.175" v="88" actId="478"/>
          <ac:picMkLst>
            <pc:docMk/>
            <pc:sldMk cId="748027410" sldId="840"/>
            <ac:picMk id="4" creationId="{54024134-3964-D246-BC77-92B82FB8AE2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24.489" v="443"/>
        <pc:sldMkLst>
          <pc:docMk/>
          <pc:sldMk cId="2504598440" sldId="841"/>
        </pc:sldMkLst>
        <pc:picChg chg="del">
          <ac:chgData name="Chris Droessler" userId="625c3661-9d64-47fa-b83c-4b49393bd161" providerId="ADAL" clId="{BA957191-5A75-D844-99C3-B22D8D75676A}" dt="2022-01-03T16:09:21.458" v="442" actId="478"/>
          <ac:picMkLst>
            <pc:docMk/>
            <pc:sldMk cId="2504598440" sldId="841"/>
            <ac:picMk id="3" creationId="{42081080-2239-484C-8FBE-0EE3DA1269CA}"/>
          </ac:picMkLst>
        </pc:picChg>
        <pc:picChg chg="add mod">
          <ac:chgData name="Chris Droessler" userId="625c3661-9d64-47fa-b83c-4b49393bd161" providerId="ADAL" clId="{BA957191-5A75-D844-99C3-B22D8D75676A}" dt="2022-01-03T16:09:24.489" v="443"/>
          <ac:picMkLst>
            <pc:docMk/>
            <pc:sldMk cId="2504598440" sldId="841"/>
            <ac:picMk id="4" creationId="{A6A3DCAA-AFFE-914B-897F-B5FBE2A8A03A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53.632" v="346" actId="1035"/>
        <pc:sldMkLst>
          <pc:docMk/>
          <pc:sldMk cId="1139512881" sldId="842"/>
        </pc:sldMkLst>
        <pc:picChg chg="add mod">
          <ac:chgData name="Chris Droessler" userId="625c3661-9d64-47fa-b83c-4b49393bd161" providerId="ADAL" clId="{BA957191-5A75-D844-99C3-B22D8D75676A}" dt="2021-12-29T12:58:53.632" v="346" actId="1035"/>
          <ac:picMkLst>
            <pc:docMk/>
            <pc:sldMk cId="1139512881" sldId="842"/>
            <ac:picMk id="3" creationId="{987DB603-70EF-AB44-B098-4F5AE89314F1}"/>
          </ac:picMkLst>
        </pc:picChg>
        <pc:picChg chg="del">
          <ac:chgData name="Chris Droessler" userId="625c3661-9d64-47fa-b83c-4b49393bd161" providerId="ADAL" clId="{BA957191-5A75-D844-99C3-B22D8D75676A}" dt="2021-12-28T19:36:49.387" v="92" actId="478"/>
          <ac:picMkLst>
            <pc:docMk/>
            <pc:sldMk cId="1139512881" sldId="842"/>
            <ac:picMk id="4" creationId="{038EAD90-806C-C54D-BDEA-A3C027241174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39.321" v="447"/>
        <pc:sldMkLst>
          <pc:docMk/>
          <pc:sldMk cId="2810583640" sldId="843"/>
        </pc:sldMkLst>
        <pc:picChg chg="del">
          <ac:chgData name="Chris Droessler" userId="625c3661-9d64-47fa-b83c-4b49393bd161" providerId="ADAL" clId="{BA957191-5A75-D844-99C3-B22D8D75676A}" dt="2022-01-03T16:09:35.854" v="446" actId="478"/>
          <ac:picMkLst>
            <pc:docMk/>
            <pc:sldMk cId="2810583640" sldId="843"/>
            <ac:picMk id="3" creationId="{798AC86C-E977-6048-B916-3FC0ABCF6821}"/>
          </ac:picMkLst>
        </pc:picChg>
        <pc:picChg chg="add mod">
          <ac:chgData name="Chris Droessler" userId="625c3661-9d64-47fa-b83c-4b49393bd161" providerId="ADAL" clId="{BA957191-5A75-D844-99C3-B22D8D75676A}" dt="2022-01-03T16:09:39.321" v="447"/>
          <ac:picMkLst>
            <pc:docMk/>
            <pc:sldMk cId="2810583640" sldId="843"/>
            <ac:picMk id="4" creationId="{5879C752-1F20-B94C-A77C-2B5D9E509810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59.411" v="347" actId="1035"/>
        <pc:sldMkLst>
          <pc:docMk/>
          <pc:sldMk cId="2882294812" sldId="844"/>
        </pc:sldMkLst>
        <pc:picChg chg="add mod">
          <ac:chgData name="Chris Droessler" userId="625c3661-9d64-47fa-b83c-4b49393bd161" providerId="ADAL" clId="{BA957191-5A75-D844-99C3-B22D8D75676A}" dt="2021-12-29T12:58:59.411" v="347" actId="1035"/>
          <ac:picMkLst>
            <pc:docMk/>
            <pc:sldMk cId="2882294812" sldId="844"/>
            <ac:picMk id="3" creationId="{5952DBF0-5108-5C44-9EC7-F5B6F8CB5BFC}"/>
          </ac:picMkLst>
        </pc:picChg>
        <pc:picChg chg="del">
          <ac:chgData name="Chris Droessler" userId="625c3661-9d64-47fa-b83c-4b49393bd161" providerId="ADAL" clId="{BA957191-5A75-D844-99C3-B22D8D75676A}" dt="2021-12-28T19:36:57.207" v="94" actId="478"/>
          <ac:picMkLst>
            <pc:docMk/>
            <pc:sldMk cId="2882294812" sldId="844"/>
            <ac:picMk id="4" creationId="{EFA928D1-0148-1547-A948-E0822BB9C241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49.225" v="449"/>
        <pc:sldMkLst>
          <pc:docMk/>
          <pc:sldMk cId="1554485213" sldId="845"/>
        </pc:sldMkLst>
        <pc:picChg chg="del">
          <ac:chgData name="Chris Droessler" userId="625c3661-9d64-47fa-b83c-4b49393bd161" providerId="ADAL" clId="{BA957191-5A75-D844-99C3-B22D8D75676A}" dt="2022-01-03T16:09:45.101" v="448" actId="478"/>
          <ac:picMkLst>
            <pc:docMk/>
            <pc:sldMk cId="1554485213" sldId="845"/>
            <ac:picMk id="3" creationId="{AA2150B5-E509-CC49-862F-E67029F0D356}"/>
          </ac:picMkLst>
        </pc:picChg>
        <pc:picChg chg="add mod">
          <ac:chgData name="Chris Droessler" userId="625c3661-9d64-47fa-b83c-4b49393bd161" providerId="ADAL" clId="{BA957191-5A75-D844-99C3-B22D8D75676A}" dt="2022-01-03T16:09:49.225" v="449"/>
          <ac:picMkLst>
            <pc:docMk/>
            <pc:sldMk cId="1554485213" sldId="845"/>
            <ac:picMk id="4" creationId="{747303C4-E86D-DE4B-B436-925BE2A1FEC5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9:04.830" v="349" actId="1035"/>
        <pc:sldMkLst>
          <pc:docMk/>
          <pc:sldMk cId="692463966" sldId="846"/>
        </pc:sldMkLst>
        <pc:picChg chg="add mod">
          <ac:chgData name="Chris Droessler" userId="625c3661-9d64-47fa-b83c-4b49393bd161" providerId="ADAL" clId="{BA957191-5A75-D844-99C3-B22D8D75676A}" dt="2021-12-29T12:59:04.830" v="349" actId="1035"/>
          <ac:picMkLst>
            <pc:docMk/>
            <pc:sldMk cId="692463966" sldId="846"/>
            <ac:picMk id="3" creationId="{0C56BBD4-DAD3-0C45-B389-45E445B78A6E}"/>
          </ac:picMkLst>
        </pc:picChg>
        <pc:picChg chg="del">
          <ac:chgData name="Chris Droessler" userId="625c3661-9d64-47fa-b83c-4b49393bd161" providerId="ADAL" clId="{BA957191-5A75-D844-99C3-B22D8D75676A}" dt="2021-12-28T19:37:04.650" v="96" actId="478"/>
          <ac:picMkLst>
            <pc:docMk/>
            <pc:sldMk cId="692463966" sldId="846"/>
            <ac:picMk id="4" creationId="{F572AEF8-5719-574E-A640-B2368637179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55.909" v="451"/>
        <pc:sldMkLst>
          <pc:docMk/>
          <pc:sldMk cId="3710448806" sldId="847"/>
        </pc:sldMkLst>
        <pc:picChg chg="del">
          <ac:chgData name="Chris Droessler" userId="625c3661-9d64-47fa-b83c-4b49393bd161" providerId="ADAL" clId="{BA957191-5A75-D844-99C3-B22D8D75676A}" dt="2022-01-03T16:09:53.042" v="450" actId="478"/>
          <ac:picMkLst>
            <pc:docMk/>
            <pc:sldMk cId="3710448806" sldId="847"/>
            <ac:picMk id="3" creationId="{FB28272A-C69B-F746-B0FA-615E014A89B5}"/>
          </ac:picMkLst>
        </pc:picChg>
        <pc:picChg chg="add mod">
          <ac:chgData name="Chris Droessler" userId="625c3661-9d64-47fa-b83c-4b49393bd161" providerId="ADAL" clId="{BA957191-5A75-D844-99C3-B22D8D75676A}" dt="2022-01-03T16:09:55.909" v="451"/>
          <ac:picMkLst>
            <pc:docMk/>
            <pc:sldMk cId="3710448806" sldId="847"/>
            <ac:picMk id="4" creationId="{5D359D00-61BE-8A44-B083-6A7857DAD084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9:12.106" v="350" actId="1035"/>
        <pc:sldMkLst>
          <pc:docMk/>
          <pc:sldMk cId="1210816100" sldId="848"/>
        </pc:sldMkLst>
        <pc:picChg chg="add mod">
          <ac:chgData name="Chris Droessler" userId="625c3661-9d64-47fa-b83c-4b49393bd161" providerId="ADAL" clId="{BA957191-5A75-D844-99C3-B22D8D75676A}" dt="2021-12-29T12:59:12.106" v="350" actId="1035"/>
          <ac:picMkLst>
            <pc:docMk/>
            <pc:sldMk cId="1210816100" sldId="848"/>
            <ac:picMk id="3" creationId="{F4343C06-CC90-3D40-B880-9F3461FA5CEB}"/>
          </ac:picMkLst>
        </pc:picChg>
        <pc:picChg chg="del">
          <ac:chgData name="Chris Droessler" userId="625c3661-9d64-47fa-b83c-4b49393bd161" providerId="ADAL" clId="{BA957191-5A75-D844-99C3-B22D8D75676A}" dt="2021-12-28T19:37:17.513" v="100" actId="478"/>
          <ac:picMkLst>
            <pc:docMk/>
            <pc:sldMk cId="1210816100" sldId="848"/>
            <ac:picMk id="4" creationId="{AF1397E2-8486-6C4B-9C23-F229FA13D0A3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15.240" v="455"/>
        <pc:sldMkLst>
          <pc:docMk/>
          <pc:sldMk cId="3717594319" sldId="849"/>
        </pc:sldMkLst>
        <pc:picChg chg="del">
          <ac:chgData name="Chris Droessler" userId="625c3661-9d64-47fa-b83c-4b49393bd161" providerId="ADAL" clId="{BA957191-5A75-D844-99C3-B22D8D75676A}" dt="2022-01-03T16:10:07.663" v="454" actId="478"/>
          <ac:picMkLst>
            <pc:docMk/>
            <pc:sldMk cId="3717594319" sldId="849"/>
            <ac:picMk id="3" creationId="{6CEE80BD-57F7-0C4F-A6FE-BF2079E05EBC}"/>
          </ac:picMkLst>
        </pc:picChg>
        <pc:picChg chg="add mod">
          <ac:chgData name="Chris Droessler" userId="625c3661-9d64-47fa-b83c-4b49393bd161" providerId="ADAL" clId="{BA957191-5A75-D844-99C3-B22D8D75676A}" dt="2022-01-03T16:10:15.240" v="455"/>
          <ac:picMkLst>
            <pc:docMk/>
            <pc:sldMk cId="3717594319" sldId="849"/>
            <ac:picMk id="4" creationId="{F3E6C0D0-F0A0-EE4A-B44B-BF7EF917865E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22.063" v="339" actId="1035"/>
        <pc:sldMkLst>
          <pc:docMk/>
          <pc:sldMk cId="2895193870" sldId="850"/>
        </pc:sldMkLst>
        <pc:picChg chg="add mod">
          <ac:chgData name="Chris Droessler" userId="625c3661-9d64-47fa-b83c-4b49393bd161" providerId="ADAL" clId="{BA957191-5A75-D844-99C3-B22D8D75676A}" dt="2021-12-29T12:58:22.063" v="339" actId="1035"/>
          <ac:picMkLst>
            <pc:docMk/>
            <pc:sldMk cId="2895193870" sldId="850"/>
            <ac:picMk id="3" creationId="{B4A9A528-C394-D845-90D5-381B803CAF95}"/>
          </ac:picMkLst>
        </pc:picChg>
        <pc:picChg chg="del">
          <ac:chgData name="Chris Droessler" userId="625c3661-9d64-47fa-b83c-4b49393bd161" providerId="ADAL" clId="{BA957191-5A75-D844-99C3-B22D8D75676A}" dt="2021-12-28T18:16:43.958" v="72" actId="478"/>
          <ac:picMkLst>
            <pc:docMk/>
            <pc:sldMk cId="2895193870" sldId="850"/>
            <ac:picMk id="4" creationId="{9CA2C88F-5A61-9144-AC99-C0D0F9CC1ED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26.608" v="427"/>
        <pc:sldMkLst>
          <pc:docMk/>
          <pc:sldMk cId="1355407049" sldId="851"/>
        </pc:sldMkLst>
        <pc:picChg chg="del">
          <ac:chgData name="Chris Droessler" userId="625c3661-9d64-47fa-b83c-4b49393bd161" providerId="ADAL" clId="{BA957191-5A75-D844-99C3-B22D8D75676A}" dt="2022-01-03T16:08:21.466" v="426" actId="478"/>
          <ac:picMkLst>
            <pc:docMk/>
            <pc:sldMk cId="1355407049" sldId="851"/>
            <ac:picMk id="3" creationId="{AA5F3B8D-A557-124D-845A-6A9A1C411DFA}"/>
          </ac:picMkLst>
        </pc:picChg>
        <pc:picChg chg="add mod">
          <ac:chgData name="Chris Droessler" userId="625c3661-9d64-47fa-b83c-4b49393bd161" providerId="ADAL" clId="{BA957191-5A75-D844-99C3-B22D8D75676A}" dt="2022-01-03T16:08:26.608" v="427"/>
          <ac:picMkLst>
            <pc:docMk/>
            <pc:sldMk cId="1355407049" sldId="851"/>
            <ac:picMk id="4" creationId="{5873391A-311D-2546-838B-065890BA114E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15.757" v="286" actId="12788"/>
        <pc:sldMkLst>
          <pc:docMk/>
          <pc:sldMk cId="1640920211" sldId="852"/>
        </pc:sldMkLst>
        <pc:picChg chg="add mod">
          <ac:chgData name="Chris Droessler" userId="625c3661-9d64-47fa-b83c-4b49393bd161" providerId="ADAL" clId="{BA957191-5A75-D844-99C3-B22D8D75676A}" dt="2021-12-28T20:05:15.757" v="286" actId="12788"/>
          <ac:picMkLst>
            <pc:docMk/>
            <pc:sldMk cId="1640920211" sldId="852"/>
            <ac:picMk id="3" creationId="{C6C0C409-2E2D-DD46-9E99-6C5B56004143}"/>
          </ac:picMkLst>
        </pc:picChg>
        <pc:picChg chg="del">
          <ac:chgData name="Chris Droessler" userId="625c3661-9d64-47fa-b83c-4b49393bd161" providerId="ADAL" clId="{BA957191-5A75-D844-99C3-B22D8D75676A}" dt="2021-12-28T18:16:58.157" v="76" actId="478"/>
          <ac:picMkLst>
            <pc:docMk/>
            <pc:sldMk cId="1640920211" sldId="852"/>
            <ac:picMk id="4" creationId="{B77AD396-F9DF-0E45-ABDF-FE867465A659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40.706" v="431"/>
        <pc:sldMkLst>
          <pc:docMk/>
          <pc:sldMk cId="216501139" sldId="853"/>
        </pc:sldMkLst>
        <pc:picChg chg="del">
          <ac:chgData name="Chris Droessler" userId="625c3661-9d64-47fa-b83c-4b49393bd161" providerId="ADAL" clId="{BA957191-5A75-D844-99C3-B22D8D75676A}" dt="2022-01-03T16:08:37.935" v="430" actId="478"/>
          <ac:picMkLst>
            <pc:docMk/>
            <pc:sldMk cId="216501139" sldId="853"/>
            <ac:picMk id="3" creationId="{4DBCB601-C6F2-624A-A681-506B59FF8AC0}"/>
          </ac:picMkLst>
        </pc:picChg>
        <pc:picChg chg="add mod">
          <ac:chgData name="Chris Droessler" userId="625c3661-9d64-47fa-b83c-4b49393bd161" providerId="ADAL" clId="{BA957191-5A75-D844-99C3-B22D8D75676A}" dt="2022-01-03T16:08:40.706" v="431"/>
          <ac:picMkLst>
            <pc:docMk/>
            <pc:sldMk cId="216501139" sldId="853"/>
            <ac:picMk id="4" creationId="{E9D26C56-4C09-014D-8CF7-516F11B98E0C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4:37.566" v="279" actId="12788"/>
        <pc:sldMkLst>
          <pc:docMk/>
          <pc:sldMk cId="684008984" sldId="854"/>
        </pc:sldMkLst>
        <pc:picChg chg="add mod">
          <ac:chgData name="Chris Droessler" userId="625c3661-9d64-47fa-b83c-4b49393bd161" providerId="ADAL" clId="{BA957191-5A75-D844-99C3-B22D8D75676A}" dt="2021-12-28T20:04:37.566" v="279" actId="12788"/>
          <ac:picMkLst>
            <pc:docMk/>
            <pc:sldMk cId="684008984" sldId="854"/>
            <ac:picMk id="3" creationId="{45AB566B-A845-EA49-ABD4-DE30BCD70F67}"/>
          </ac:picMkLst>
        </pc:picChg>
        <pc:picChg chg="del">
          <ac:chgData name="Chris Droessler" userId="625c3661-9d64-47fa-b83c-4b49393bd161" providerId="ADAL" clId="{BA957191-5A75-D844-99C3-B22D8D75676A}" dt="2021-12-28T18:16:03.560" v="61" actId="478"/>
          <ac:picMkLst>
            <pc:docMk/>
            <pc:sldMk cId="684008984" sldId="854"/>
            <ac:picMk id="4" creationId="{2DF7549F-3457-C443-80DF-4B690DC10F8E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7:44.170" v="417"/>
        <pc:sldMkLst>
          <pc:docMk/>
          <pc:sldMk cId="3420562212" sldId="855"/>
        </pc:sldMkLst>
        <pc:picChg chg="del">
          <ac:chgData name="Chris Droessler" userId="625c3661-9d64-47fa-b83c-4b49393bd161" providerId="ADAL" clId="{BA957191-5A75-D844-99C3-B22D8D75676A}" dt="2022-01-03T16:07:39.239" v="416" actId="478"/>
          <ac:picMkLst>
            <pc:docMk/>
            <pc:sldMk cId="3420562212" sldId="855"/>
            <ac:picMk id="3" creationId="{C50BC927-E0CF-0744-AC06-60AC73F1DC0B}"/>
          </ac:picMkLst>
        </pc:picChg>
        <pc:picChg chg="add mod">
          <ac:chgData name="Chris Droessler" userId="625c3661-9d64-47fa-b83c-4b49393bd161" providerId="ADAL" clId="{BA957191-5A75-D844-99C3-B22D8D75676A}" dt="2022-01-03T16:07:44.170" v="417"/>
          <ac:picMkLst>
            <pc:docMk/>
            <pc:sldMk cId="3420562212" sldId="855"/>
            <ac:picMk id="4" creationId="{2A7F4940-493D-5648-962D-DC471A88A94F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3:00:41.740" v="357" actId="1035"/>
        <pc:sldMkLst>
          <pc:docMk/>
          <pc:sldMk cId="2793088474" sldId="856"/>
        </pc:sldMkLst>
        <pc:picChg chg="add mod">
          <ac:chgData name="Chris Droessler" userId="625c3661-9d64-47fa-b83c-4b49393bd161" providerId="ADAL" clId="{BA957191-5A75-D844-99C3-B22D8D75676A}" dt="2021-12-29T13:00:41.740" v="357" actId="1035"/>
          <ac:picMkLst>
            <pc:docMk/>
            <pc:sldMk cId="2793088474" sldId="856"/>
            <ac:picMk id="3" creationId="{3033FD30-1011-BF46-AF3A-7BDC7970E84A}"/>
          </ac:picMkLst>
        </pc:picChg>
        <pc:picChg chg="del">
          <ac:chgData name="Chris Droessler" userId="625c3661-9d64-47fa-b83c-4b49393bd161" providerId="ADAL" clId="{BA957191-5A75-D844-99C3-B22D8D75676A}" dt="2021-12-28T19:38:46.082" v="120" actId="478"/>
          <ac:picMkLst>
            <pc:docMk/>
            <pc:sldMk cId="2793088474" sldId="856"/>
            <ac:picMk id="4" creationId="{028B3146-48A7-A248-A473-25B42052AC4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38.002" v="475"/>
        <pc:sldMkLst>
          <pc:docMk/>
          <pc:sldMk cId="1710122794" sldId="857"/>
        </pc:sldMkLst>
        <pc:picChg chg="del">
          <ac:chgData name="Chris Droessler" userId="625c3661-9d64-47fa-b83c-4b49393bd161" providerId="ADAL" clId="{BA957191-5A75-D844-99C3-B22D8D75676A}" dt="2022-01-03T16:11:34.183" v="474" actId="478"/>
          <ac:picMkLst>
            <pc:docMk/>
            <pc:sldMk cId="1710122794" sldId="857"/>
            <ac:picMk id="3" creationId="{EA8B67A9-E4C4-024B-B9C6-E418FEFD7198}"/>
          </ac:picMkLst>
        </pc:picChg>
        <pc:picChg chg="add mod">
          <ac:chgData name="Chris Droessler" userId="625c3661-9d64-47fa-b83c-4b49393bd161" providerId="ADAL" clId="{BA957191-5A75-D844-99C3-B22D8D75676A}" dt="2022-01-03T16:11:38.002" v="475"/>
          <ac:picMkLst>
            <pc:docMk/>
            <pc:sldMk cId="1710122794" sldId="857"/>
            <ac:picMk id="4" creationId="{2D2F253C-CF08-E840-AB08-74A55B19A8F7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31.863" v="341" actId="1035"/>
        <pc:sldMkLst>
          <pc:docMk/>
          <pc:sldMk cId="3682584242" sldId="858"/>
        </pc:sldMkLst>
        <pc:picChg chg="add mod">
          <ac:chgData name="Chris Droessler" userId="625c3661-9d64-47fa-b83c-4b49393bd161" providerId="ADAL" clId="{BA957191-5A75-D844-99C3-B22D8D75676A}" dt="2021-12-29T12:58:31.863" v="341" actId="1035"/>
          <ac:picMkLst>
            <pc:docMk/>
            <pc:sldMk cId="3682584242" sldId="858"/>
            <ac:picMk id="3" creationId="{516F8EC0-8EF4-F349-AEDD-EE392F0E4693}"/>
          </ac:picMkLst>
        </pc:picChg>
        <pc:picChg chg="del">
          <ac:chgData name="Chris Droessler" userId="625c3661-9d64-47fa-b83c-4b49393bd161" providerId="ADAL" clId="{BA957191-5A75-D844-99C3-B22D8D75676A}" dt="2021-12-28T18:17:11.333" v="80" actId="478"/>
          <ac:picMkLst>
            <pc:docMk/>
            <pc:sldMk cId="3682584242" sldId="858"/>
            <ac:picMk id="4" creationId="{29AC03C4-708D-DA4A-91F2-DB4441DD8D12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8:57.160" v="435"/>
        <pc:sldMkLst>
          <pc:docMk/>
          <pc:sldMk cId="877501321" sldId="859"/>
        </pc:sldMkLst>
        <pc:picChg chg="del">
          <ac:chgData name="Chris Droessler" userId="625c3661-9d64-47fa-b83c-4b49393bd161" providerId="ADAL" clId="{BA957191-5A75-D844-99C3-B22D8D75676A}" dt="2022-01-03T16:08:53.438" v="434" actId="478"/>
          <ac:picMkLst>
            <pc:docMk/>
            <pc:sldMk cId="877501321" sldId="859"/>
            <ac:picMk id="3" creationId="{A33009B3-EC20-D74A-83E0-717D314448A2}"/>
          </ac:picMkLst>
        </pc:picChg>
        <pc:picChg chg="add mod">
          <ac:chgData name="Chris Droessler" userId="625c3661-9d64-47fa-b83c-4b49393bd161" providerId="ADAL" clId="{BA957191-5A75-D844-99C3-B22D8D75676A}" dt="2022-01-03T16:08:57.160" v="435"/>
          <ac:picMkLst>
            <pc:docMk/>
            <pc:sldMk cId="877501321" sldId="859"/>
            <ac:picMk id="4" creationId="{2409A747-4805-8E42-ABCB-17079078C00F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30.744" v="301" actId="12788"/>
        <pc:sldMkLst>
          <pc:docMk/>
          <pc:sldMk cId="855770159" sldId="860"/>
        </pc:sldMkLst>
        <pc:picChg chg="add mod">
          <ac:chgData name="Chris Droessler" userId="625c3661-9d64-47fa-b83c-4b49393bd161" providerId="ADAL" clId="{BA957191-5A75-D844-99C3-B22D8D75676A}" dt="2021-12-28T20:06:30.744" v="301" actId="12788"/>
          <ac:picMkLst>
            <pc:docMk/>
            <pc:sldMk cId="855770159" sldId="860"/>
            <ac:picMk id="3" creationId="{7D47B029-DD39-614D-9EE5-9D5466F22F86}"/>
          </ac:picMkLst>
        </pc:picChg>
        <pc:picChg chg="del">
          <ac:chgData name="Chris Droessler" userId="625c3661-9d64-47fa-b83c-4b49393bd161" providerId="ADAL" clId="{BA957191-5A75-D844-99C3-B22D8D75676A}" dt="2021-12-28T19:37:32.473" v="104" actId="478"/>
          <ac:picMkLst>
            <pc:docMk/>
            <pc:sldMk cId="855770159" sldId="860"/>
            <ac:picMk id="4" creationId="{A8B475C2-D893-2F4F-AFDA-0423CC21CCF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32.556" v="459"/>
        <pc:sldMkLst>
          <pc:docMk/>
          <pc:sldMk cId="2761490574" sldId="861"/>
        </pc:sldMkLst>
        <pc:picChg chg="del">
          <ac:chgData name="Chris Droessler" userId="625c3661-9d64-47fa-b83c-4b49393bd161" providerId="ADAL" clId="{BA957191-5A75-D844-99C3-B22D8D75676A}" dt="2022-01-03T16:10:29.331" v="458" actId="478"/>
          <ac:picMkLst>
            <pc:docMk/>
            <pc:sldMk cId="2761490574" sldId="861"/>
            <ac:picMk id="3" creationId="{DCC012BB-F7FE-5C45-BD19-94F0EC1DB000}"/>
          </ac:picMkLst>
        </pc:picChg>
        <pc:picChg chg="add mod">
          <ac:chgData name="Chris Droessler" userId="625c3661-9d64-47fa-b83c-4b49393bd161" providerId="ADAL" clId="{BA957191-5A75-D844-99C3-B22D8D75676A}" dt="2022-01-03T16:10:32.556" v="459"/>
          <ac:picMkLst>
            <pc:docMk/>
            <pc:sldMk cId="2761490574" sldId="861"/>
            <ac:picMk id="4" creationId="{30A091D7-E7C4-E14A-BE06-398C1C604FA0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5:41.939" v="292" actId="12788"/>
        <pc:sldMkLst>
          <pc:docMk/>
          <pc:sldMk cId="1267532347" sldId="862"/>
        </pc:sldMkLst>
        <pc:picChg chg="add mod">
          <ac:chgData name="Chris Droessler" userId="625c3661-9d64-47fa-b83c-4b49393bd161" providerId="ADAL" clId="{BA957191-5A75-D844-99C3-B22D8D75676A}" dt="2021-12-28T20:05:41.939" v="292" actId="12788"/>
          <ac:picMkLst>
            <pc:docMk/>
            <pc:sldMk cId="1267532347" sldId="862"/>
            <ac:picMk id="3" creationId="{E98EFF3D-4626-7541-A895-AB1094EFD7EA}"/>
          </ac:picMkLst>
        </pc:picChg>
        <pc:picChg chg="del">
          <ac:chgData name="Chris Droessler" userId="625c3661-9d64-47fa-b83c-4b49393bd161" providerId="ADAL" clId="{BA957191-5A75-D844-99C3-B22D8D75676A}" dt="2021-12-28T19:36:16.518" v="86" actId="478"/>
          <ac:picMkLst>
            <pc:docMk/>
            <pc:sldMk cId="1267532347" sldId="862"/>
            <ac:picMk id="4" creationId="{1F2E5737-6B49-684B-8B65-C321F889FEF1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17.909" v="441"/>
        <pc:sldMkLst>
          <pc:docMk/>
          <pc:sldMk cId="2764815850" sldId="863"/>
        </pc:sldMkLst>
        <pc:picChg chg="del">
          <ac:chgData name="Chris Droessler" userId="625c3661-9d64-47fa-b83c-4b49393bd161" providerId="ADAL" clId="{BA957191-5A75-D844-99C3-B22D8D75676A}" dt="2022-01-03T16:09:14.788" v="440" actId="478"/>
          <ac:picMkLst>
            <pc:docMk/>
            <pc:sldMk cId="2764815850" sldId="863"/>
            <ac:picMk id="3" creationId="{9CB52E52-BF39-E74A-ADB5-9EA9CA98E622}"/>
          </ac:picMkLst>
        </pc:picChg>
        <pc:picChg chg="add mod">
          <ac:chgData name="Chris Droessler" userId="625c3661-9d64-47fa-b83c-4b49393bd161" providerId="ADAL" clId="{BA957191-5A75-D844-99C3-B22D8D75676A}" dt="2022-01-03T16:09:17.909" v="441"/>
          <ac:picMkLst>
            <pc:docMk/>
            <pc:sldMk cId="2764815850" sldId="863"/>
            <ac:picMk id="4" creationId="{306C290B-4020-2740-BD66-D200A99E8991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8:47.776" v="344" actId="1035"/>
        <pc:sldMkLst>
          <pc:docMk/>
          <pc:sldMk cId="4288284384" sldId="864"/>
        </pc:sldMkLst>
        <pc:picChg chg="add mod">
          <ac:chgData name="Chris Droessler" userId="625c3661-9d64-47fa-b83c-4b49393bd161" providerId="ADAL" clId="{BA957191-5A75-D844-99C3-B22D8D75676A}" dt="2021-12-29T12:58:47.776" v="344" actId="1035"/>
          <ac:picMkLst>
            <pc:docMk/>
            <pc:sldMk cId="4288284384" sldId="864"/>
            <ac:picMk id="3" creationId="{8A561072-8D5C-5B41-AA78-4EB6DDE614F9}"/>
          </ac:picMkLst>
        </pc:picChg>
        <pc:picChg chg="del">
          <ac:chgData name="Chris Droessler" userId="625c3661-9d64-47fa-b83c-4b49393bd161" providerId="ADAL" clId="{BA957191-5A75-D844-99C3-B22D8D75676A}" dt="2021-12-28T19:36:42.262" v="90" actId="478"/>
          <ac:picMkLst>
            <pc:docMk/>
            <pc:sldMk cId="4288284384" sldId="864"/>
            <ac:picMk id="4" creationId="{DFBEE82C-09B4-8B4C-BF49-6C063F328FB4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09:32.271" v="445"/>
        <pc:sldMkLst>
          <pc:docMk/>
          <pc:sldMk cId="2907192724" sldId="865"/>
        </pc:sldMkLst>
        <pc:picChg chg="del">
          <ac:chgData name="Chris Droessler" userId="625c3661-9d64-47fa-b83c-4b49393bd161" providerId="ADAL" clId="{BA957191-5A75-D844-99C3-B22D8D75676A}" dt="2022-01-03T16:09:27.886" v="444" actId="478"/>
          <ac:picMkLst>
            <pc:docMk/>
            <pc:sldMk cId="2907192724" sldId="865"/>
            <ac:picMk id="3" creationId="{717D0DDD-99A6-A741-874D-CBCA21ECF348}"/>
          </ac:picMkLst>
        </pc:picChg>
        <pc:picChg chg="add mod">
          <ac:chgData name="Chris Droessler" userId="625c3661-9d64-47fa-b83c-4b49393bd161" providerId="ADAL" clId="{BA957191-5A75-D844-99C3-B22D8D75676A}" dt="2022-01-03T16:09:32.271" v="445"/>
          <ac:picMkLst>
            <pc:docMk/>
            <pc:sldMk cId="2907192724" sldId="865"/>
            <ac:picMk id="4" creationId="{2780FB62-2C6A-B549-9000-99F5ADF606FD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35.376" v="302" actId="12788"/>
        <pc:sldMkLst>
          <pc:docMk/>
          <pc:sldMk cId="746635821" sldId="866"/>
        </pc:sldMkLst>
        <pc:picChg chg="add mod">
          <ac:chgData name="Chris Droessler" userId="625c3661-9d64-47fa-b83c-4b49393bd161" providerId="ADAL" clId="{BA957191-5A75-D844-99C3-B22D8D75676A}" dt="2021-12-28T20:06:35.376" v="302" actId="12788"/>
          <ac:picMkLst>
            <pc:docMk/>
            <pc:sldMk cId="746635821" sldId="866"/>
            <ac:picMk id="3" creationId="{30DA3B0A-3CFA-B748-ABBD-73CEFF689C5A}"/>
          </ac:picMkLst>
        </pc:picChg>
        <pc:picChg chg="del">
          <ac:chgData name="Chris Droessler" userId="625c3661-9d64-47fa-b83c-4b49393bd161" providerId="ADAL" clId="{BA957191-5A75-D844-99C3-B22D8D75676A}" dt="2021-12-28T19:37:38.864" v="106" actId="478"/>
          <ac:picMkLst>
            <pc:docMk/>
            <pc:sldMk cId="746635821" sldId="866"/>
            <ac:picMk id="4" creationId="{5E0666B2-9BBB-1A42-8BA4-E8BC653F4DCB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40.926" v="461"/>
        <pc:sldMkLst>
          <pc:docMk/>
          <pc:sldMk cId="704110405" sldId="867"/>
        </pc:sldMkLst>
        <pc:picChg chg="del">
          <ac:chgData name="Chris Droessler" userId="625c3661-9d64-47fa-b83c-4b49393bd161" providerId="ADAL" clId="{BA957191-5A75-D844-99C3-B22D8D75676A}" dt="2022-01-03T16:10:36.760" v="460" actId="478"/>
          <ac:picMkLst>
            <pc:docMk/>
            <pc:sldMk cId="704110405" sldId="867"/>
            <ac:picMk id="3" creationId="{4222681B-BC19-574E-8721-C413FB43A68B}"/>
          </ac:picMkLst>
        </pc:picChg>
        <pc:picChg chg="add mod">
          <ac:chgData name="Chris Droessler" userId="625c3661-9d64-47fa-b83c-4b49393bd161" providerId="ADAL" clId="{BA957191-5A75-D844-99C3-B22D8D75676A}" dt="2022-01-03T16:10:40.926" v="461"/>
          <ac:picMkLst>
            <pc:docMk/>
            <pc:sldMk cId="704110405" sldId="867"/>
            <ac:picMk id="4" creationId="{4B6AD25D-7DC9-274A-A53A-F6A0FE054E4F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40.648" v="303" actId="12788"/>
        <pc:sldMkLst>
          <pc:docMk/>
          <pc:sldMk cId="3506474252" sldId="868"/>
        </pc:sldMkLst>
        <pc:picChg chg="add mod">
          <ac:chgData name="Chris Droessler" userId="625c3661-9d64-47fa-b83c-4b49393bd161" providerId="ADAL" clId="{BA957191-5A75-D844-99C3-B22D8D75676A}" dt="2021-12-28T20:06:40.648" v="303" actId="12788"/>
          <ac:picMkLst>
            <pc:docMk/>
            <pc:sldMk cId="3506474252" sldId="868"/>
            <ac:picMk id="3" creationId="{AA941ADA-0D0D-1640-A4D6-4156EBC2969F}"/>
          </ac:picMkLst>
        </pc:picChg>
        <pc:picChg chg="del">
          <ac:chgData name="Chris Droessler" userId="625c3661-9d64-47fa-b83c-4b49393bd161" providerId="ADAL" clId="{BA957191-5A75-D844-99C3-B22D8D75676A}" dt="2021-12-28T19:37:46.544" v="108" actId="478"/>
          <ac:picMkLst>
            <pc:docMk/>
            <pc:sldMk cId="3506474252" sldId="868"/>
            <ac:picMk id="4" creationId="{6F663C79-8F77-234B-96B6-36A9281E4D74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47.986" v="463"/>
        <pc:sldMkLst>
          <pc:docMk/>
          <pc:sldMk cId="2069404383" sldId="869"/>
        </pc:sldMkLst>
        <pc:picChg chg="del">
          <ac:chgData name="Chris Droessler" userId="625c3661-9d64-47fa-b83c-4b49393bd161" providerId="ADAL" clId="{BA957191-5A75-D844-99C3-B22D8D75676A}" dt="2022-01-03T16:10:44.612" v="462" actId="478"/>
          <ac:picMkLst>
            <pc:docMk/>
            <pc:sldMk cId="2069404383" sldId="869"/>
            <ac:picMk id="3" creationId="{1E7EAA8E-B62C-5B4D-ADE2-850A96A87B45}"/>
          </ac:picMkLst>
        </pc:picChg>
        <pc:picChg chg="add mod">
          <ac:chgData name="Chris Droessler" userId="625c3661-9d64-47fa-b83c-4b49393bd161" providerId="ADAL" clId="{BA957191-5A75-D844-99C3-B22D8D75676A}" dt="2022-01-03T16:10:47.986" v="463"/>
          <ac:picMkLst>
            <pc:docMk/>
            <pc:sldMk cId="2069404383" sldId="869"/>
            <ac:picMk id="4" creationId="{1565A468-0FEF-734D-9251-CDD92F33CD5C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9:24.951" v="351" actId="1035"/>
        <pc:sldMkLst>
          <pc:docMk/>
          <pc:sldMk cId="420875402" sldId="870"/>
        </pc:sldMkLst>
        <pc:picChg chg="add mod">
          <ac:chgData name="Chris Droessler" userId="625c3661-9d64-47fa-b83c-4b49393bd161" providerId="ADAL" clId="{BA957191-5A75-D844-99C3-B22D8D75676A}" dt="2021-12-29T12:59:24.951" v="351" actId="1035"/>
          <ac:picMkLst>
            <pc:docMk/>
            <pc:sldMk cId="420875402" sldId="870"/>
            <ac:picMk id="3" creationId="{6E910D17-5188-3143-8943-8164A0DB6243}"/>
          </ac:picMkLst>
        </pc:picChg>
        <pc:picChg chg="del">
          <ac:chgData name="Chris Droessler" userId="625c3661-9d64-47fa-b83c-4b49393bd161" providerId="ADAL" clId="{BA957191-5A75-D844-99C3-B22D8D75676A}" dt="2021-12-28T19:38:07.295" v="110" actId="478"/>
          <ac:picMkLst>
            <pc:docMk/>
            <pc:sldMk cId="420875402" sldId="870"/>
            <ac:picMk id="4" creationId="{531C5C8F-4195-AC4F-B731-48327786C4F2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0:57.369" v="465"/>
        <pc:sldMkLst>
          <pc:docMk/>
          <pc:sldMk cId="3375413239" sldId="871"/>
        </pc:sldMkLst>
        <pc:picChg chg="del">
          <ac:chgData name="Chris Droessler" userId="625c3661-9d64-47fa-b83c-4b49393bd161" providerId="ADAL" clId="{BA957191-5A75-D844-99C3-B22D8D75676A}" dt="2022-01-03T16:10:51.402" v="464" actId="478"/>
          <ac:picMkLst>
            <pc:docMk/>
            <pc:sldMk cId="3375413239" sldId="871"/>
            <ac:picMk id="3" creationId="{13FAAA88-C873-8E4A-9B20-AFB767B5231B}"/>
          </ac:picMkLst>
        </pc:picChg>
        <pc:picChg chg="add mod">
          <ac:chgData name="Chris Droessler" userId="625c3661-9d64-47fa-b83c-4b49393bd161" providerId="ADAL" clId="{BA957191-5A75-D844-99C3-B22D8D75676A}" dt="2022-01-03T16:10:57.369" v="465"/>
          <ac:picMkLst>
            <pc:docMk/>
            <pc:sldMk cId="3375413239" sldId="871"/>
            <ac:picMk id="4" creationId="{3B758176-AD11-EC43-A68D-023D98CEC883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9:32.827" v="353" actId="1035"/>
        <pc:sldMkLst>
          <pc:docMk/>
          <pc:sldMk cId="1948115308" sldId="872"/>
        </pc:sldMkLst>
        <pc:picChg chg="add mod">
          <ac:chgData name="Chris Droessler" userId="625c3661-9d64-47fa-b83c-4b49393bd161" providerId="ADAL" clId="{BA957191-5A75-D844-99C3-B22D8D75676A}" dt="2021-12-29T12:59:32.827" v="353" actId="1035"/>
          <ac:picMkLst>
            <pc:docMk/>
            <pc:sldMk cId="1948115308" sldId="872"/>
            <ac:picMk id="3" creationId="{8E05E7FA-EC21-024C-A0F7-A4605ED74095}"/>
          </ac:picMkLst>
        </pc:picChg>
        <pc:picChg chg="del">
          <ac:chgData name="Chris Droessler" userId="625c3661-9d64-47fa-b83c-4b49393bd161" providerId="ADAL" clId="{BA957191-5A75-D844-99C3-B22D8D75676A}" dt="2021-12-28T19:38:14.950" v="112" actId="478"/>
          <ac:picMkLst>
            <pc:docMk/>
            <pc:sldMk cId="1948115308" sldId="872"/>
            <ac:picMk id="4" creationId="{0B281FC4-0C22-5A4F-9BAF-75F4A465E348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09.061" v="467"/>
        <pc:sldMkLst>
          <pc:docMk/>
          <pc:sldMk cId="2077758733" sldId="873"/>
        </pc:sldMkLst>
        <pc:picChg chg="del">
          <ac:chgData name="Chris Droessler" userId="625c3661-9d64-47fa-b83c-4b49393bd161" providerId="ADAL" clId="{BA957191-5A75-D844-99C3-B22D8D75676A}" dt="2022-01-03T16:11:04.833" v="466" actId="478"/>
          <ac:picMkLst>
            <pc:docMk/>
            <pc:sldMk cId="2077758733" sldId="873"/>
            <ac:picMk id="3" creationId="{A415E897-8C7D-964E-987B-BA791896B65A}"/>
          </ac:picMkLst>
        </pc:picChg>
        <pc:picChg chg="add mod">
          <ac:chgData name="Chris Droessler" userId="625c3661-9d64-47fa-b83c-4b49393bd161" providerId="ADAL" clId="{BA957191-5A75-D844-99C3-B22D8D75676A}" dt="2022-01-03T16:11:09.061" v="467"/>
          <ac:picMkLst>
            <pc:docMk/>
            <pc:sldMk cId="2077758733" sldId="873"/>
            <ac:picMk id="4" creationId="{033D58E2-691C-364F-8C11-A1219D1A352D}"/>
          </ac:picMkLst>
        </pc:picChg>
      </pc:sldChg>
      <pc:sldChg chg="addSp delSp modSp">
        <pc:chgData name="Chris Droessler" userId="625c3661-9d64-47fa-b83c-4b49393bd161" providerId="ADAL" clId="{BA957191-5A75-D844-99C3-B22D8D75676A}" dt="2021-12-28T20:06:54.575" v="306" actId="12788"/>
        <pc:sldMkLst>
          <pc:docMk/>
          <pc:sldMk cId="3816294379" sldId="874"/>
        </pc:sldMkLst>
        <pc:picChg chg="add mod">
          <ac:chgData name="Chris Droessler" userId="625c3661-9d64-47fa-b83c-4b49393bd161" providerId="ADAL" clId="{BA957191-5A75-D844-99C3-B22D8D75676A}" dt="2021-12-28T20:06:54.575" v="306" actId="12788"/>
          <ac:picMkLst>
            <pc:docMk/>
            <pc:sldMk cId="3816294379" sldId="874"/>
            <ac:picMk id="3" creationId="{81731CEB-4C79-7C47-9DC9-46854B018F7C}"/>
          </ac:picMkLst>
        </pc:picChg>
        <pc:picChg chg="del">
          <ac:chgData name="Chris Droessler" userId="625c3661-9d64-47fa-b83c-4b49393bd161" providerId="ADAL" clId="{BA957191-5A75-D844-99C3-B22D8D75676A}" dt="2021-12-28T19:38:22.526" v="114" actId="478"/>
          <ac:picMkLst>
            <pc:docMk/>
            <pc:sldMk cId="3816294379" sldId="874"/>
            <ac:picMk id="4" creationId="{733935DA-C0D1-BB48-9507-74BF5032C61C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15.330" v="469"/>
        <pc:sldMkLst>
          <pc:docMk/>
          <pc:sldMk cId="1381080688" sldId="875"/>
        </pc:sldMkLst>
        <pc:picChg chg="del">
          <ac:chgData name="Chris Droessler" userId="625c3661-9d64-47fa-b83c-4b49393bd161" providerId="ADAL" clId="{BA957191-5A75-D844-99C3-B22D8D75676A}" dt="2022-01-03T16:11:12.335" v="468" actId="478"/>
          <ac:picMkLst>
            <pc:docMk/>
            <pc:sldMk cId="1381080688" sldId="875"/>
            <ac:picMk id="3" creationId="{7CDAD16A-B341-CF45-A366-FD818DE2D9F8}"/>
          </ac:picMkLst>
        </pc:picChg>
        <pc:picChg chg="add mod">
          <ac:chgData name="Chris Droessler" userId="625c3661-9d64-47fa-b83c-4b49393bd161" providerId="ADAL" clId="{BA957191-5A75-D844-99C3-B22D8D75676A}" dt="2022-01-03T16:11:15.330" v="469"/>
          <ac:picMkLst>
            <pc:docMk/>
            <pc:sldMk cId="1381080688" sldId="875"/>
            <ac:picMk id="4" creationId="{E9D9B51C-8D9D-524E-B52E-C85F85748D65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2:59:46.816" v="355" actId="1035"/>
        <pc:sldMkLst>
          <pc:docMk/>
          <pc:sldMk cId="196873844" sldId="876"/>
        </pc:sldMkLst>
        <pc:picChg chg="add mod">
          <ac:chgData name="Chris Droessler" userId="625c3661-9d64-47fa-b83c-4b49393bd161" providerId="ADAL" clId="{BA957191-5A75-D844-99C3-B22D8D75676A}" dt="2021-12-29T12:59:46.816" v="355" actId="1035"/>
          <ac:picMkLst>
            <pc:docMk/>
            <pc:sldMk cId="196873844" sldId="876"/>
            <ac:picMk id="3" creationId="{4BCA57B3-5884-9F41-84E1-5F01281724A2}"/>
          </ac:picMkLst>
        </pc:picChg>
        <pc:picChg chg="del">
          <ac:chgData name="Chris Droessler" userId="625c3661-9d64-47fa-b83c-4b49393bd161" providerId="ADAL" clId="{BA957191-5A75-D844-99C3-B22D8D75676A}" dt="2021-12-28T19:38:31.358" v="116" actId="478"/>
          <ac:picMkLst>
            <pc:docMk/>
            <pc:sldMk cId="196873844" sldId="876"/>
            <ac:picMk id="4" creationId="{ED50AFFD-EFE9-884E-946B-7B1C5D6B4195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21.966" v="471"/>
        <pc:sldMkLst>
          <pc:docMk/>
          <pc:sldMk cId="2955693897" sldId="877"/>
        </pc:sldMkLst>
        <pc:picChg chg="del">
          <ac:chgData name="Chris Droessler" userId="625c3661-9d64-47fa-b83c-4b49393bd161" providerId="ADAL" clId="{BA957191-5A75-D844-99C3-B22D8D75676A}" dt="2022-01-03T16:11:18.866" v="470" actId="478"/>
          <ac:picMkLst>
            <pc:docMk/>
            <pc:sldMk cId="2955693897" sldId="877"/>
            <ac:picMk id="3" creationId="{AA4FED93-85A3-7D48-9EA4-9014C7D2E91A}"/>
          </ac:picMkLst>
        </pc:picChg>
        <pc:picChg chg="add mod">
          <ac:chgData name="Chris Droessler" userId="625c3661-9d64-47fa-b83c-4b49393bd161" providerId="ADAL" clId="{BA957191-5A75-D844-99C3-B22D8D75676A}" dt="2022-01-03T16:11:21.966" v="471"/>
          <ac:picMkLst>
            <pc:docMk/>
            <pc:sldMk cId="2955693897" sldId="877"/>
            <ac:picMk id="4" creationId="{D870E262-5B75-D54C-A401-04C114D33585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3:00:35.222" v="356" actId="1035"/>
        <pc:sldMkLst>
          <pc:docMk/>
          <pc:sldMk cId="1758855007" sldId="878"/>
        </pc:sldMkLst>
        <pc:picChg chg="add mod">
          <ac:chgData name="Chris Droessler" userId="625c3661-9d64-47fa-b83c-4b49393bd161" providerId="ADAL" clId="{BA957191-5A75-D844-99C3-B22D8D75676A}" dt="2021-12-29T13:00:35.222" v="356" actId="1035"/>
          <ac:picMkLst>
            <pc:docMk/>
            <pc:sldMk cId="1758855007" sldId="878"/>
            <ac:picMk id="3" creationId="{A8DD23C1-EF57-4840-9DFE-60AA216B543C}"/>
          </ac:picMkLst>
        </pc:picChg>
        <pc:picChg chg="del">
          <ac:chgData name="Chris Droessler" userId="625c3661-9d64-47fa-b83c-4b49393bd161" providerId="ADAL" clId="{BA957191-5A75-D844-99C3-B22D8D75676A}" dt="2021-12-28T19:38:37.898" v="118" actId="478"/>
          <ac:picMkLst>
            <pc:docMk/>
            <pc:sldMk cId="1758855007" sldId="878"/>
            <ac:picMk id="4" creationId="{480EEF02-E1AD-0147-86C6-6AC5C154AC5D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30.584" v="473"/>
        <pc:sldMkLst>
          <pc:docMk/>
          <pc:sldMk cId="413496682" sldId="879"/>
        </pc:sldMkLst>
        <pc:picChg chg="del">
          <ac:chgData name="Chris Droessler" userId="625c3661-9d64-47fa-b83c-4b49393bd161" providerId="ADAL" clId="{BA957191-5A75-D844-99C3-B22D8D75676A}" dt="2022-01-03T16:11:25.506" v="472" actId="478"/>
          <ac:picMkLst>
            <pc:docMk/>
            <pc:sldMk cId="413496682" sldId="879"/>
            <ac:picMk id="3" creationId="{476A0F98-F3BB-5C45-A5C5-06F28E55DEA7}"/>
          </ac:picMkLst>
        </pc:picChg>
        <pc:picChg chg="add mod">
          <ac:chgData name="Chris Droessler" userId="625c3661-9d64-47fa-b83c-4b49393bd161" providerId="ADAL" clId="{BA957191-5A75-D844-99C3-B22D8D75676A}" dt="2022-01-03T16:11:30.584" v="473"/>
          <ac:picMkLst>
            <pc:docMk/>
            <pc:sldMk cId="413496682" sldId="879"/>
            <ac:picMk id="4" creationId="{6C39E135-B08E-C146-BDD5-5E8E22AEE313}"/>
          </ac:picMkLst>
        </pc:picChg>
      </pc:sldChg>
      <pc:sldChg chg="addSp delSp modSp">
        <pc:chgData name="Chris Droessler" userId="625c3661-9d64-47fa-b83c-4b49393bd161" providerId="ADAL" clId="{BA957191-5A75-D844-99C3-B22D8D75676A}" dt="2021-12-29T13:00:47.213" v="358" actId="1035"/>
        <pc:sldMkLst>
          <pc:docMk/>
          <pc:sldMk cId="4154929741" sldId="880"/>
        </pc:sldMkLst>
        <pc:picChg chg="add mod">
          <ac:chgData name="Chris Droessler" userId="625c3661-9d64-47fa-b83c-4b49393bd161" providerId="ADAL" clId="{BA957191-5A75-D844-99C3-B22D8D75676A}" dt="2021-12-29T13:00:47.213" v="358" actId="1035"/>
          <ac:picMkLst>
            <pc:docMk/>
            <pc:sldMk cId="4154929741" sldId="880"/>
            <ac:picMk id="3" creationId="{17005AA4-A2CC-1A44-87EC-D9D543572BA0}"/>
          </ac:picMkLst>
        </pc:picChg>
        <pc:picChg chg="del">
          <ac:chgData name="Chris Droessler" userId="625c3661-9d64-47fa-b83c-4b49393bd161" providerId="ADAL" clId="{BA957191-5A75-D844-99C3-B22D8D75676A}" dt="2021-12-28T19:38:55.943" v="122" actId="478"/>
          <ac:picMkLst>
            <pc:docMk/>
            <pc:sldMk cId="4154929741" sldId="880"/>
            <ac:picMk id="4" creationId="{D0E8DECB-AEE5-F944-B45C-777B10007BD6}"/>
          </ac:picMkLst>
        </pc:picChg>
      </pc:sldChg>
      <pc:sldChg chg="addSp delSp modSp">
        <pc:chgData name="Chris Droessler" userId="625c3661-9d64-47fa-b83c-4b49393bd161" providerId="ADAL" clId="{BA957191-5A75-D844-99C3-B22D8D75676A}" dt="2022-01-03T16:11:49.757" v="477"/>
        <pc:sldMkLst>
          <pc:docMk/>
          <pc:sldMk cId="3478656542" sldId="881"/>
        </pc:sldMkLst>
        <pc:picChg chg="del">
          <ac:chgData name="Chris Droessler" userId="625c3661-9d64-47fa-b83c-4b49393bd161" providerId="ADAL" clId="{BA957191-5A75-D844-99C3-B22D8D75676A}" dt="2022-01-03T16:11:46.120" v="476" actId="478"/>
          <ac:picMkLst>
            <pc:docMk/>
            <pc:sldMk cId="3478656542" sldId="881"/>
            <ac:picMk id="3" creationId="{290B955A-CC99-F24C-B251-DDAB8E1DDB50}"/>
          </ac:picMkLst>
        </pc:picChg>
        <pc:picChg chg="add mod">
          <ac:chgData name="Chris Droessler" userId="625c3661-9d64-47fa-b83c-4b49393bd161" providerId="ADAL" clId="{BA957191-5A75-D844-99C3-B22D8D75676A}" dt="2022-01-03T16:11:49.757" v="477"/>
          <ac:picMkLst>
            <pc:docMk/>
            <pc:sldMk cId="3478656542" sldId="881"/>
            <ac:picMk id="4" creationId="{F467BA70-2661-8C49-A08A-90D00C1ACE39}"/>
          </ac:picMkLst>
        </pc:picChg>
      </pc:sldChg>
      <pc:sldChg chg="modSp">
        <pc:chgData name="Chris Droessler" userId="625c3661-9d64-47fa-b83c-4b49393bd161" providerId="ADAL" clId="{BA957191-5A75-D844-99C3-B22D8D75676A}" dt="2022-01-06T15:40:33.074" v="497" actId="20577"/>
        <pc:sldMkLst>
          <pc:docMk/>
          <pc:sldMk cId="3949148662" sldId="883"/>
        </pc:sldMkLst>
        <pc:spChg chg="mod">
          <ac:chgData name="Chris Droessler" userId="625c3661-9d64-47fa-b83c-4b49393bd161" providerId="ADAL" clId="{BA957191-5A75-D844-99C3-B22D8D75676A}" dt="2022-01-06T15:40:33.074" v="497" actId="20577"/>
          <ac:spMkLst>
            <pc:docMk/>
            <pc:sldMk cId="3949148662" sldId="883"/>
            <ac:spMk id="2" creationId="{A5CC9FB7-A13E-4C4F-BCA1-EE257C980864}"/>
          </ac:spMkLst>
        </pc:spChg>
      </pc:sldChg>
      <pc:sldChg chg="del">
        <pc:chgData name="Chris Droessler" userId="625c3661-9d64-47fa-b83c-4b49393bd161" providerId="ADAL" clId="{BA957191-5A75-D844-99C3-B22D8D75676A}" dt="2022-01-11T12:46:02.086" v="561" actId="2696"/>
        <pc:sldMkLst>
          <pc:docMk/>
          <pc:sldMk cId="3145454" sldId="887"/>
        </pc:sldMkLst>
      </pc:sldChg>
      <pc:sldChg chg="modSp add">
        <pc:chgData name="Chris Droessler" userId="625c3661-9d64-47fa-b83c-4b49393bd161" providerId="ADAL" clId="{BA957191-5A75-D844-99C3-B22D8D75676A}" dt="2022-01-07T12:25:53.305" v="528"/>
        <pc:sldMkLst>
          <pc:docMk/>
          <pc:sldMk cId="3944102063" sldId="888"/>
        </pc:sldMkLst>
        <pc:spChg chg="mod">
          <ac:chgData name="Chris Droessler" userId="625c3661-9d64-47fa-b83c-4b49393bd161" providerId="ADAL" clId="{BA957191-5A75-D844-99C3-B22D8D75676A}" dt="2022-01-07T12:25:53.305" v="528"/>
          <ac:spMkLst>
            <pc:docMk/>
            <pc:sldMk cId="3944102063" sldId="888"/>
            <ac:spMk id="7" creationId="{24FB4E10-7E1D-0E4C-8F8D-09B623DE7D54}"/>
          </ac:spMkLst>
        </pc:spChg>
      </pc:sldChg>
      <pc:sldChg chg="add">
        <pc:chgData name="Chris Droessler" userId="625c3661-9d64-47fa-b83c-4b49393bd161" providerId="ADAL" clId="{BA957191-5A75-D844-99C3-B22D8D75676A}" dt="2022-01-06T15:41:03.267" v="498"/>
        <pc:sldMkLst>
          <pc:docMk/>
          <pc:sldMk cId="667609376" sldId="889"/>
        </pc:sldMkLst>
      </pc:sldChg>
      <pc:sldChg chg="add">
        <pc:chgData name="Chris Droessler" userId="625c3661-9d64-47fa-b83c-4b49393bd161" providerId="ADAL" clId="{BA957191-5A75-D844-99C3-B22D8D75676A}" dt="2022-01-06T15:41:03.267" v="498"/>
        <pc:sldMkLst>
          <pc:docMk/>
          <pc:sldMk cId="3319487406" sldId="890"/>
        </pc:sldMkLst>
      </pc:sldChg>
      <pc:sldChg chg="add">
        <pc:chgData name="Chris Droessler" userId="625c3661-9d64-47fa-b83c-4b49393bd161" providerId="ADAL" clId="{BA957191-5A75-D844-99C3-B22D8D75676A}" dt="2022-01-12T14:07:35.482" v="562"/>
        <pc:sldMkLst>
          <pc:docMk/>
          <pc:sldMk cId="2841014295" sldId="1165"/>
        </pc:sldMkLst>
      </pc:sldChg>
    </pc:docChg>
  </pc:docChgLst>
  <pc:docChgLst>
    <pc:chgData name="Chris Droessler" userId="625c3661-9d64-47fa-b83c-4b49393bd161" providerId="ADAL" clId="{EF9C845C-811F-594E-9608-86627EBCAB19}"/>
    <pc:docChg chg="custSel addSld delSld modSld">
      <pc:chgData name="Chris Droessler" userId="625c3661-9d64-47fa-b83c-4b49393bd161" providerId="ADAL" clId="{EF9C845C-811F-594E-9608-86627EBCAB19}" dt="2022-01-12T18:41:18.003" v="99" actId="2696"/>
      <pc:docMkLst>
        <pc:docMk/>
      </pc:docMkLst>
      <pc:sldChg chg="modSp mod">
        <pc:chgData name="Chris Droessler" userId="625c3661-9d64-47fa-b83c-4b49393bd161" providerId="ADAL" clId="{EF9C845C-811F-594E-9608-86627EBCAB19}" dt="2022-01-06T14:19:46.747" v="92" actId="15"/>
        <pc:sldMkLst>
          <pc:docMk/>
          <pc:sldMk cId="2922628316" sldId="713"/>
        </pc:sldMkLst>
        <pc:spChg chg="mod">
          <ac:chgData name="Chris Droessler" userId="625c3661-9d64-47fa-b83c-4b49393bd161" providerId="ADAL" clId="{EF9C845C-811F-594E-9608-86627EBCAB19}" dt="2022-01-06T14:19:46.747" v="92" actId="15"/>
          <ac:spMkLst>
            <pc:docMk/>
            <pc:sldMk cId="2922628316" sldId="713"/>
            <ac:spMk id="7" creationId="{24FB4E10-7E1D-0E4C-8F8D-09B623DE7D54}"/>
          </ac:spMkLst>
        </pc:spChg>
      </pc:sldChg>
      <pc:sldChg chg="del">
        <pc:chgData name="Chris Droessler" userId="625c3661-9d64-47fa-b83c-4b49393bd161" providerId="ADAL" clId="{EF9C845C-811F-594E-9608-86627EBCAB19}" dt="2022-01-12T18:40:58.805" v="93" actId="2696"/>
        <pc:sldMkLst>
          <pc:docMk/>
          <pc:sldMk cId="1614310905" sldId="725"/>
        </pc:sldMkLst>
      </pc:sldChg>
      <pc:sldChg chg="add del">
        <pc:chgData name="Chris Droessler" userId="625c3661-9d64-47fa-b83c-4b49393bd161" providerId="ADAL" clId="{EF9C845C-811F-594E-9608-86627EBCAB19}" dt="2022-01-12T18:41:17.981" v="97" actId="2696"/>
        <pc:sldMkLst>
          <pc:docMk/>
          <pc:sldMk cId="1671358098" sldId="725"/>
        </pc:sldMkLst>
      </pc:sldChg>
      <pc:sldChg chg="add del">
        <pc:chgData name="Chris Droessler" userId="625c3661-9d64-47fa-b83c-4b49393bd161" providerId="ADAL" clId="{EF9C845C-811F-594E-9608-86627EBCAB19}" dt="2022-01-12T18:41:17.992" v="98" actId="2696"/>
        <pc:sldMkLst>
          <pc:docMk/>
          <pc:sldMk cId="411917977" sldId="808"/>
        </pc:sldMkLst>
      </pc:sldChg>
      <pc:sldChg chg="del">
        <pc:chgData name="Chris Droessler" userId="625c3661-9d64-47fa-b83c-4b49393bd161" providerId="ADAL" clId="{EF9C845C-811F-594E-9608-86627EBCAB19}" dt="2022-01-12T18:40:58.831" v="95" actId="2696"/>
        <pc:sldMkLst>
          <pc:docMk/>
          <pc:sldMk cId="2088313364" sldId="808"/>
        </pc:sldMkLst>
      </pc:sldChg>
      <pc:sldChg chg="add del">
        <pc:chgData name="Chris Droessler" userId="625c3661-9d64-47fa-b83c-4b49393bd161" providerId="ADAL" clId="{EF9C845C-811F-594E-9608-86627EBCAB19}" dt="2022-01-12T18:41:18.003" v="99" actId="2696"/>
        <pc:sldMkLst>
          <pc:docMk/>
          <pc:sldMk cId="1886083225" sldId="809"/>
        </pc:sldMkLst>
      </pc:sldChg>
      <pc:sldChg chg="del">
        <pc:chgData name="Chris Droessler" userId="625c3661-9d64-47fa-b83c-4b49393bd161" providerId="ADAL" clId="{EF9C845C-811F-594E-9608-86627EBCAB19}" dt="2022-01-12T18:40:58.820" v="94" actId="2696"/>
        <pc:sldMkLst>
          <pc:docMk/>
          <pc:sldMk cId="3413022274" sldId="809"/>
        </pc:sldMkLst>
      </pc:sldChg>
    </pc:docChg>
  </pc:docChgLst>
  <pc:docChgLst>
    <pc:chgData name="Chris Droessler" userId="625c3661-9d64-47fa-b83c-4b49393bd161" providerId="ADAL" clId="{637C8088-DA75-A841-8A71-900E868F36DD}"/>
    <pc:docChg chg="custSel modSld">
      <pc:chgData name="Chris Droessler" userId="625c3661-9d64-47fa-b83c-4b49393bd161" providerId="ADAL" clId="{637C8088-DA75-A841-8A71-900E868F36DD}" dt="2021-11-15T15:13:44.577" v="28" actId="20577"/>
      <pc:docMkLst>
        <pc:docMk/>
      </pc:docMkLst>
      <pc:sldChg chg="modSp">
        <pc:chgData name="Chris Droessler" userId="625c3661-9d64-47fa-b83c-4b49393bd161" providerId="ADAL" clId="{637C8088-DA75-A841-8A71-900E868F36DD}" dt="2021-11-15T15:07:59.861" v="5" actId="20577"/>
        <pc:sldMkLst>
          <pc:docMk/>
          <pc:sldMk cId="3743260233" sldId="703"/>
        </pc:sldMkLst>
        <pc:spChg chg="mod">
          <ac:chgData name="Chris Droessler" userId="625c3661-9d64-47fa-b83c-4b49393bd161" providerId="ADAL" clId="{637C8088-DA75-A841-8A71-900E868F36DD}" dt="2021-11-15T15:07:59.861" v="5" actId="20577"/>
          <ac:spMkLst>
            <pc:docMk/>
            <pc:sldMk cId="3743260233" sldId="703"/>
            <ac:spMk id="2" creationId="{A5CC9FB7-A13E-4C4F-BCA1-EE257C980864}"/>
          </ac:spMkLst>
        </pc:spChg>
      </pc:sldChg>
      <pc:sldChg chg="modSp">
        <pc:chgData name="Chris Droessler" userId="625c3661-9d64-47fa-b83c-4b49393bd161" providerId="ADAL" clId="{637C8088-DA75-A841-8A71-900E868F36DD}" dt="2021-11-15T15:08:45.068" v="11" actId="20577"/>
        <pc:sldMkLst>
          <pc:docMk/>
          <pc:sldMk cId="2200848327" sldId="704"/>
        </pc:sldMkLst>
        <pc:spChg chg="mod">
          <ac:chgData name="Chris Droessler" userId="625c3661-9d64-47fa-b83c-4b49393bd161" providerId="ADAL" clId="{637C8088-DA75-A841-8A71-900E868F36DD}" dt="2021-11-15T15:08:45.068" v="11" actId="20577"/>
          <ac:spMkLst>
            <pc:docMk/>
            <pc:sldMk cId="2200848327" sldId="704"/>
            <ac:spMk id="2" creationId="{A5CC9FB7-A13E-4C4F-BCA1-EE257C980864}"/>
          </ac:spMkLst>
        </pc:spChg>
      </pc:sldChg>
      <pc:sldChg chg="addSp modSp">
        <pc:chgData name="Chris Droessler" userId="625c3661-9d64-47fa-b83c-4b49393bd161" providerId="ADAL" clId="{637C8088-DA75-A841-8A71-900E868F36DD}" dt="2021-11-15T15:13:44.577" v="28" actId="20577"/>
        <pc:sldMkLst>
          <pc:docMk/>
          <pc:sldMk cId="4202439918" sldId="770"/>
        </pc:sldMkLst>
        <pc:spChg chg="add mod">
          <ac:chgData name="Chris Droessler" userId="625c3661-9d64-47fa-b83c-4b49393bd161" providerId="ADAL" clId="{637C8088-DA75-A841-8A71-900E868F36DD}" dt="2021-11-15T15:13:44.577" v="28" actId="20577"/>
          <ac:spMkLst>
            <pc:docMk/>
            <pc:sldMk cId="4202439918" sldId="770"/>
            <ac:spMk id="2" creationId="{007F9929-4FBB-8C43-A69F-55EA4B282C42}"/>
          </ac:spMkLst>
        </pc:spChg>
      </pc:sldChg>
      <pc:sldChg chg="modSp">
        <pc:chgData name="Chris Droessler" userId="625c3661-9d64-47fa-b83c-4b49393bd161" providerId="ADAL" clId="{637C8088-DA75-A841-8A71-900E868F36DD}" dt="2021-11-15T15:09:55.764" v="13" actId="20577"/>
        <pc:sldMkLst>
          <pc:docMk/>
          <pc:sldMk cId="4102432394" sldId="885"/>
        </pc:sldMkLst>
        <pc:spChg chg="mod">
          <ac:chgData name="Chris Droessler" userId="625c3661-9d64-47fa-b83c-4b49393bd161" providerId="ADAL" clId="{637C8088-DA75-A841-8A71-900E868F36DD}" dt="2021-11-15T15:09:55.764" v="13" actId="20577"/>
          <ac:spMkLst>
            <pc:docMk/>
            <pc:sldMk cId="4102432394" sldId="885"/>
            <ac:spMk id="2" creationId="{A5CC9FB7-A13E-4C4F-BCA1-EE257C98086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5779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516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2321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36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65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Johnston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79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887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0104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Lenoir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065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169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3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81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Nash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056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936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059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3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5057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0931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Sandhills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4065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1309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81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Surry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95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1233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1596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7490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Vance-Granville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9098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222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4986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2503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5484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85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6668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Alamance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6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093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611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7633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Asheville-Buncombe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924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493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565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Catawba Valley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134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4771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7960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Davidson 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3251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2875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4541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Durham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7076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7833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42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Edgecombe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4175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8182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4787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257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588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5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5750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457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801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2526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Stanly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569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2861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9896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8249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Cape Fear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35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6686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01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6512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Carolina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8884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1594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0051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5426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651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3028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Fayetteville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3743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552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914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Forsyth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78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959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2552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6445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Guilford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1790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8943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8940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791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528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1640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Rowan-Cabarrus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514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5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2500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87969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/>
              <a:t>/analytics/dashboards/cte-perkins-v-performance-indicator-2p1-earned-recognized-postsecondary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0844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www.ncperkins.org</a:t>
            </a:r>
            <a:r>
              <a:rPr lang="en-US" dirty="0"/>
              <a:t>/course/</a:t>
            </a:r>
            <a:r>
              <a:rPr lang="en-US" dirty="0" err="1"/>
              <a:t>view.php?id</a:t>
            </a:r>
            <a:r>
              <a:rPr lang="en-US" dirty="0"/>
              <a:t>=6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71636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b="1" dirty="0">
                <a:latin typeface="+mn-lt"/>
                <a:ea typeface="ヒラギノ角ゴ Pro W3" charset="0"/>
                <a:cs typeface="Arial" charset="0"/>
              </a:rPr>
              <a:t>Dr. Bob </a:t>
            </a:r>
            <a:r>
              <a:rPr lang="en-US" sz="1200" b="1" dirty="0" err="1">
                <a:latin typeface="+mn-lt"/>
                <a:ea typeface="ヒラギノ角ゴ Pro W3" charset="0"/>
                <a:cs typeface="Arial" charset="0"/>
              </a:rPr>
              <a:t>Witchger</a:t>
            </a:r>
            <a:r>
              <a:rPr lang="en-US" sz="1200" b="1" dirty="0">
                <a:latin typeface="+mn-lt"/>
                <a:ea typeface="ヒラギノ角ゴ Pro W3" charset="0"/>
                <a:cs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919-807-7126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dirty="0" err="1">
                <a:latin typeface="+mn-lt"/>
                <a:ea typeface="ヒラギノ角ゴ Pro W3" charset="0"/>
                <a:cs typeface="Arial" charset="0"/>
              </a:rPr>
              <a:t>WitchgerB@nccommunitycolleges.edu</a:t>
            </a:r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Dr. Tony R. </a:t>
            </a:r>
            <a:r>
              <a:rPr lang="en-US" sz="1200" b="1" dirty="0" err="1">
                <a:latin typeface="+mn-lt"/>
              </a:rPr>
              <a:t>Reggi</a:t>
            </a:r>
            <a:endParaRPr lang="en-US" sz="1200" b="1" dirty="0">
              <a:latin typeface="+mn-lt"/>
            </a:endParaRPr>
          </a:p>
          <a:p>
            <a:r>
              <a:rPr lang="en-US" sz="1200" dirty="0">
                <a:latin typeface="+mn-lt"/>
              </a:rPr>
              <a:t>919-807-7131</a:t>
            </a:r>
          </a:p>
          <a:p>
            <a:r>
              <a:rPr lang="en-US" sz="1200" dirty="0" err="1">
                <a:latin typeface="+mn-lt"/>
              </a:rPr>
              <a:t>ReggiA@nccommunitycolleges.edu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Patti </a:t>
            </a:r>
            <a:r>
              <a:rPr lang="en-US" sz="1200" b="1" dirty="0" err="1">
                <a:latin typeface="+mn-lt"/>
              </a:rPr>
              <a:t>Coultas</a:t>
            </a:r>
            <a:endParaRPr lang="en-US" sz="1200" b="1" dirty="0">
              <a:latin typeface="+mn-lt"/>
            </a:endParaRPr>
          </a:p>
          <a:p>
            <a:r>
              <a:rPr lang="en-US" sz="1200" dirty="0">
                <a:latin typeface="+mn-lt"/>
              </a:rPr>
              <a:t>919-807-7130</a:t>
            </a:r>
          </a:p>
          <a:p>
            <a:r>
              <a:rPr lang="en-US" sz="1200" dirty="0" err="1">
                <a:latin typeface="+mn-lt"/>
              </a:rPr>
              <a:t>CoultasP@nccommunitycolleges.edu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Dr. Mary Olvera</a:t>
            </a:r>
          </a:p>
          <a:p>
            <a:r>
              <a:rPr lang="en-US" sz="1200" dirty="0">
                <a:latin typeface="+mn-lt"/>
              </a:rPr>
              <a:t>919-807-7120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+mn-lt"/>
              </a:rPr>
              <a:t>OlveraM@nccommunitycolleges.edu</a:t>
            </a:r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Michelle Lair</a:t>
            </a:r>
          </a:p>
          <a:p>
            <a:r>
              <a:rPr lang="en-US" sz="1200" dirty="0">
                <a:latin typeface="+mn-lt"/>
              </a:rPr>
              <a:t>919-807-72227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+mn-lt"/>
              </a:rPr>
              <a:t>LairM@nccommunitycolleges.edu</a:t>
            </a: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b="1" dirty="0">
                <a:latin typeface="+mn-lt"/>
                <a:ea typeface="ヒラギノ角ゴ Pro W3" charset="0"/>
                <a:cs typeface="Arial" charset="0"/>
              </a:rPr>
              <a:t>Chris Droessler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dirty="0">
                <a:latin typeface="+mn-lt"/>
                <a:ea typeface="ヒラギノ角ゴ Pro W3" charset="0"/>
                <a:cs typeface="Arial" charset="0"/>
              </a:rPr>
              <a:t>919-807-7068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dirty="0" err="1">
                <a:latin typeface="+mn-lt"/>
                <a:ea typeface="ヒラギノ角ゴ Pro W3" charset="0"/>
                <a:cs typeface="Arial" charset="0"/>
              </a:rPr>
              <a:t>DroesslerC@nccommunitycolleges.edu</a:t>
            </a:r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endParaRPr lang="en-US" sz="1200" dirty="0">
              <a:latin typeface="+mn-lt"/>
            </a:endParaRPr>
          </a:p>
          <a:p>
            <a:r>
              <a:rPr lang="en-US" sz="1200" b="1" dirty="0">
                <a:latin typeface="+mn-lt"/>
              </a:rPr>
              <a:t>Darice McDougald</a:t>
            </a:r>
          </a:p>
          <a:p>
            <a:r>
              <a:rPr lang="en-US" sz="1200" dirty="0">
                <a:latin typeface="+mn-lt"/>
              </a:rPr>
              <a:t>919-807-7219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200" dirty="0" err="1">
                <a:latin typeface="+mn-lt"/>
                <a:ea typeface="ヒラギノ角ゴ Pro W3" charset="0"/>
                <a:cs typeface="Arial" charset="0"/>
              </a:rPr>
              <a:t>McDougaldD@nccommunitycolleges.edu</a:t>
            </a:r>
            <a:endParaRPr lang="en-US" sz="1200" dirty="0">
              <a:latin typeface="+mn-lt"/>
              <a:ea typeface="ヒラギノ角ゴ Pro W3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2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9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Roanoke-Chowan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9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2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1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0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48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7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McDowell TCC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4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81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0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Montgomery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2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4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06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6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98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64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60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Tri-County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52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215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745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Beaufort County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26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91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66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Bladen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7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38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47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Ridge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161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42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12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Carteret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1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3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Brunswick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371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97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Pamlico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119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808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3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Mitchell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076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44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128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Rockingham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07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17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8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03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97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39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178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837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992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73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Wilson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07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008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998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3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5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Caldwell CC and TI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1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66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034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Carolina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67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73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167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Craven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065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30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21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Haywood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273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434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1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Isothermal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363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986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48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Randolph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81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311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7434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Southeastern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690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Halifax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9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86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Southwestern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0759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91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30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Piedmont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63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830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indicatorV.php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4931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Wilkes CC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/analytics/dashboards/cte-perkins-v-performance-indicator-2p1-earned-recognized-postsecondary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44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465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Cleveland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1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9" y="4818981"/>
            <a:ext cx="316698" cy="2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1/12/22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10" Type="http://schemas.openxmlformats.org/officeDocument/2006/relationships/image" Target="../media/image130.png"/><Relationship Id="rId4" Type="http://schemas.openxmlformats.org/officeDocument/2006/relationships/image" Target="../media/image125.jpeg"/><Relationship Id="rId9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00" y="3531661"/>
            <a:ext cx="4678926" cy="14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F3C11-FA1E-F34B-A50B-BA3E6EEDF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40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D76C2-4926-AA4F-9CAE-31419D6BE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627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FB432-5723-304D-9E3F-D686420BC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687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Johnston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7653787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9A528-C394-D845-90D5-381B803CA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38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3391A-311D-2546-838B-065890BA1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070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Lenoir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618465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7D3C4-DC9E-C34A-AAE0-E87DA9FF3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850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30184-13F1-FE41-BE62-FA82B0C6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9" y="0"/>
            <a:ext cx="82976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2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Nash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1689866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0C409-2E2D-DD46-9E99-6C5B56004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2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1A012-6BDE-224E-AC9C-EA2A214A2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941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26C56-4C09-014D-8CF7-516F11B98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1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245846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74FDF-DF13-CD48-8D28-CB02D5AF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62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3BB7E-0536-CA41-A1E8-E023AC595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10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Sandhills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3049580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F8EC0-8EF4-F349-AEDD-EE392F0E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42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9A747-4805-8E42-ABCB-17079078C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013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2655569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1EF00-1B1A-F648-937F-936CB931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05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2CAF7-596E-1048-8815-30B57A0B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Sprunt</a:t>
            </a:r>
            <a:r>
              <a:rPr lang="en-US" dirty="0"/>
              <a:t>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892510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Vance-Granville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3829367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5FA38-84A3-B549-8153-AF12202F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372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1725C-D979-FE47-8FC7-0547491FD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070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Wayne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1458821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EFF3D-4626-7541-A895-AB1094EF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23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6C290B-4020-2740-BD66-D200A99E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158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Alamance CC</a:t>
            </a:r>
          </a:p>
          <a:p>
            <a:r>
              <a:rPr lang="en-US" dirty="0"/>
              <a:t>Asheville-Buncombe TCC</a:t>
            </a:r>
          </a:p>
          <a:p>
            <a:r>
              <a:rPr lang="en-US" dirty="0"/>
              <a:t>Catawba Valley CC</a:t>
            </a:r>
          </a:p>
          <a:p>
            <a:r>
              <a:rPr lang="en-US"/>
              <a:t>Davidson-Davie CC​</a:t>
            </a:r>
          </a:p>
          <a:p>
            <a:r>
              <a:rPr lang="en-US"/>
              <a:t>Durham </a:t>
            </a:r>
            <a:r>
              <a:rPr lang="en-US" dirty="0"/>
              <a:t>TCC</a:t>
            </a:r>
          </a:p>
          <a:p>
            <a:r>
              <a:rPr lang="en-US" dirty="0"/>
              <a:t>Edgecombe CC</a:t>
            </a:r>
          </a:p>
          <a:p>
            <a:r>
              <a:rPr lang="en-US" dirty="0"/>
              <a:t>Gaston College</a:t>
            </a:r>
          </a:p>
          <a:p>
            <a:r>
              <a:rPr lang="en-US" dirty="0"/>
              <a:t>Richmond CC</a:t>
            </a:r>
          </a:p>
          <a:p>
            <a:r>
              <a:rPr lang="en-US" dirty="0"/>
              <a:t>Stanly 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20, 2022</a:t>
            </a:r>
          </a:p>
        </p:txBody>
      </p:sp>
    </p:spTree>
    <p:extLst>
      <p:ext uri="{BB962C8B-B14F-4D97-AF65-F5344CB8AC3E}">
        <p14:creationId xmlns:p14="http://schemas.microsoft.com/office/powerpoint/2010/main" val="41024323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Alamance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9123988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C4755-90FD-0441-A902-5E657F517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274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3DCAA-AFFE-914B-897F-B5FBE2A8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9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711A8-CABE-5440-86F5-418B804D7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592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Asheville-Buncombe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0519222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61072-8D5C-5B41-AA78-4EB6DDE61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3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0FB62-2C6A-B549-9000-99F5ADF6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927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Catawba Valley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1328103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DB603-70EF-AB44-B098-4F5AE8931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28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9C752-1F20-B94C-A77C-2B5D9E509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364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Davidson-Davie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1556092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2DBF0-5108-5C44-9EC7-F5B6F8CB5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948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303C4-E86D-DE4B-B436-925BE2A1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852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Durham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73156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C2039-2941-E649-9C61-6AC3A7D18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032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6BBD4-DAD3-0C45-B389-45E445B78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396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59D00-61BE-8A44-B083-6A7857DA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488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Edgecombe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2620421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D9671-70E0-C54C-A705-45380A4F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36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86849-DEFB-D342-A530-FB503371C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0" y="0"/>
            <a:ext cx="8260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8305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Gaston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893437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43C06-CC90-3D40-B880-9F3461FA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61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6C0D0-F0A0-EE4A-B44B-BF7EF9178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431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Richmond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6067915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78E5F-405C-9E43-B7C2-D6BDBF130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1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0876981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3861D-24AB-2C44-87E7-4C91C9E5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492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Stanly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0531672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7B029-DD39-614D-9EE5-9D5466F22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01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A091D7-E7C4-E14A-BE06-398C1C604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05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Cape Fear CC</a:t>
            </a:r>
          </a:p>
          <a:p>
            <a:r>
              <a:rPr lang="en-US" dirty="0"/>
              <a:t>Central Carolina CC</a:t>
            </a:r>
          </a:p>
          <a:p>
            <a:r>
              <a:rPr lang="en-US" dirty="0"/>
              <a:t>Central Piedmont CC</a:t>
            </a:r>
          </a:p>
          <a:p>
            <a:r>
              <a:rPr lang="en-US" dirty="0"/>
              <a:t>Fayetteville TCC</a:t>
            </a:r>
          </a:p>
          <a:p>
            <a:r>
              <a:rPr lang="en-US" dirty="0"/>
              <a:t>Forsyth TCC</a:t>
            </a:r>
          </a:p>
          <a:p>
            <a:r>
              <a:rPr lang="en-US" dirty="0"/>
              <a:t>Guilford TCC</a:t>
            </a:r>
          </a:p>
          <a:p>
            <a:r>
              <a:rPr lang="en-US" dirty="0"/>
              <a:t>Pitt CC</a:t>
            </a:r>
          </a:p>
          <a:p>
            <a:r>
              <a:rPr lang="en-US" dirty="0"/>
              <a:t>Rowan-Cabarrus CC</a:t>
            </a:r>
          </a:p>
          <a:p>
            <a:r>
              <a:rPr lang="en-US" dirty="0"/>
              <a:t>Wake TCC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21, 2022</a:t>
            </a:r>
          </a:p>
        </p:txBody>
      </p:sp>
    </p:spTree>
    <p:extLst>
      <p:ext uri="{BB962C8B-B14F-4D97-AF65-F5344CB8AC3E}">
        <p14:creationId xmlns:p14="http://schemas.microsoft.com/office/powerpoint/2010/main" val="285213965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 Fear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7539925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A3B0A-3CFA-B748-ABBD-73CEFF689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58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AD25D-7DC9-274A-A53A-F6A0FE054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04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Carolina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7524852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41ADA-0D0D-1640-A4D6-4156EBC29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7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AEDC6-82A1-694C-B363-4E5B47E6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7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866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5A468-0FEF-734D-9251-CDD92F33C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43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3991405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10D17-5188-3143-8943-8164A0DB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67563"/>
            <a:ext cx="8229600" cy="66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4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758176-AD11-EC43-A68D-023D98CEC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1323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Fayetteville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68492396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5E7FA-EC21-024C-A0F7-A4605ED74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53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3D58E2-691C-364F-8C11-A1219D1A3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5873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Forsyth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3749885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31CEB-4C79-7C47-9DC9-46854B01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9437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9B51C-8D9D-524E-B52E-C85F85748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8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CF98D0-6483-9744-B244-6A3CDBC80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745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Guilford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1846275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A57B3-5884-9F41-84E1-5F012817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384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70E262-5B75-D54C-A401-04C114D3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389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6247436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D23C1-EF57-4840-9DFE-60AA216B5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500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9E135-B08E-C146-BDD5-5E8E22AE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68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Rowan-Cabarrus Community College CC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77872499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3FD30-1011-BF46-AF3A-7BDC7970E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884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2F253C-CF08-E840-AB08-74A55B19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2279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/>
              <a:t>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62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Roanoke-Chowan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42431879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05AA4-A2CC-1A44-87EC-D9D543572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297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67BA70-2661-8C49-A08A-90D00C1AC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5654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Perkins/CTE State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8487" y="1217906"/>
            <a:ext cx="5387026" cy="3943350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Bob Witchger	</a:t>
            </a:r>
            <a:r>
              <a:rPr lang="en-US" sz="1400" dirty="0"/>
              <a:t>Director, Career &amp; Technical Education</a:t>
            </a:r>
            <a:br>
              <a:rPr lang="en-US" sz="1400" dirty="0"/>
            </a:br>
            <a:r>
              <a:rPr lang="en-US" sz="1400" dirty="0"/>
              <a:t>	WitchgerB@nccommunitycolleges.edu	919-807-7126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Tony R. Reggi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ReggiA@nccommunitycolleges.edu	919-807-7131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Patti Coultas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CoultasP@nccommunitycolleges.edu	919-807-7130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Dr. Mary Olvera</a:t>
            </a:r>
            <a:r>
              <a:rPr lang="en-US" sz="1800" dirty="0"/>
              <a:t>	</a:t>
            </a:r>
            <a:r>
              <a:rPr lang="en-US" sz="1400" dirty="0"/>
              <a:t>Coordinator, Career &amp; Technical Education</a:t>
            </a:r>
            <a:br>
              <a:rPr lang="en-US" sz="1400" dirty="0"/>
            </a:br>
            <a:r>
              <a:rPr lang="en-US" sz="1400" dirty="0"/>
              <a:t>	OlveraM@nccommunitycolleges.edu	919-807-7120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Michelle Lair</a:t>
            </a:r>
            <a:r>
              <a:rPr lang="en-US" sz="1600" dirty="0"/>
              <a:t>	</a:t>
            </a:r>
            <a:r>
              <a:rPr lang="en-US" sz="1400" dirty="0"/>
              <a:t>Coordinator, CCP and Career &amp; Technical Education</a:t>
            </a:r>
            <a:br>
              <a:rPr lang="en-US" sz="1400" dirty="0"/>
            </a:br>
            <a:r>
              <a:rPr lang="en-US" sz="1400" dirty="0"/>
              <a:t>	LairM@nccommunitycolleges.edu	919-807-7227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Chris Droessler</a:t>
            </a:r>
            <a:r>
              <a:rPr lang="en-US" sz="1400" dirty="0"/>
              <a:t>	Coordinator, Career &amp; Technical Education</a:t>
            </a:r>
            <a:br>
              <a:rPr lang="en-US" sz="1400" dirty="0"/>
            </a:br>
            <a:r>
              <a:rPr lang="en-US" sz="1400" dirty="0"/>
              <a:t>	DroesslerC@nccommunitycolleges.edu	919-807-7068</a:t>
            </a:r>
          </a:p>
          <a:p>
            <a:pPr marL="0" indent="0">
              <a:spcBef>
                <a:spcPts val="300"/>
              </a:spcBef>
              <a:spcAft>
                <a:spcPts val="400"/>
              </a:spcAft>
              <a:buNone/>
              <a:tabLst>
                <a:tab pos="555625" algn="l"/>
                <a:tab pos="5026025" algn="r"/>
              </a:tabLst>
            </a:pPr>
            <a:r>
              <a:rPr lang="en-US" sz="1600" b="1" dirty="0"/>
              <a:t>Darice McDougald</a:t>
            </a:r>
            <a:r>
              <a:rPr lang="en-US" sz="1400" dirty="0"/>
              <a:t>	CTE Administrative Assistant</a:t>
            </a:r>
            <a:br>
              <a:rPr lang="en-US" sz="1400" dirty="0"/>
            </a:br>
            <a:r>
              <a:rPr lang="en-US" sz="1400" dirty="0"/>
              <a:t>	McDougaldD@nccommunitycolleges.edu	919-807-7219</a:t>
            </a:r>
          </a:p>
        </p:txBody>
      </p:sp>
    </p:spTree>
    <p:extLst>
      <p:ext uri="{BB962C8B-B14F-4D97-AF65-F5344CB8AC3E}">
        <p14:creationId xmlns:p14="http://schemas.microsoft.com/office/powerpoint/2010/main" val="20422626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5C0A037A-7580-994D-BB38-81789984B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865" y="2916433"/>
            <a:ext cx="1504713" cy="1828800"/>
          </a:xfrm>
          <a:prstGeom prst="rect">
            <a:avLst/>
          </a:prstGeom>
        </p:spPr>
      </p:pic>
      <p:pic>
        <p:nvPicPr>
          <p:cNvPr id="9" name="Picture 8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50C20E19-B647-2943-B43D-E5ACCA5C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3226" y="595952"/>
            <a:ext cx="1571784" cy="1828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304A69-DE4E-4345-9810-9DA1D45285EA}"/>
              </a:ext>
            </a:extLst>
          </p:cNvPr>
          <p:cNvSpPr txBox="1">
            <a:spLocks/>
          </p:cNvSpPr>
          <p:nvPr/>
        </p:nvSpPr>
        <p:spPr>
          <a:xfrm>
            <a:off x="421026" y="2439711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97738" algn="r"/>
              </a:tabLst>
            </a:pPr>
            <a:r>
              <a:rPr lang="en-US" b="0" dirty="0">
                <a:latin typeface="+mn-lt"/>
              </a:rPr>
              <a:t>Bob </a:t>
            </a:r>
            <a:r>
              <a:rPr lang="en-US" b="0" dirty="0" err="1">
                <a:latin typeface="+mn-lt"/>
              </a:rPr>
              <a:t>Witchger</a:t>
            </a:r>
            <a:endParaRPr lang="en-US" b="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86652-7647-1B42-87ED-E46826222F07}"/>
              </a:ext>
            </a:extLst>
          </p:cNvPr>
          <p:cNvSpPr txBox="1"/>
          <p:nvPr/>
        </p:nvSpPr>
        <p:spPr>
          <a:xfrm>
            <a:off x="0" y="8855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solidFill>
                  <a:srgbClr val="0070C0"/>
                </a:solidFill>
              </a:rPr>
              <a:t>Team Perkins</a:t>
            </a:r>
          </a:p>
        </p:txBody>
      </p:sp>
      <p:pic>
        <p:nvPicPr>
          <p:cNvPr id="15362" name="Picture 2" descr="https://media-exp1.licdn.com/dms/image/C4E03AQFTVBLhd7rKug/profile-displayphoto-shrink_200_200/0?e=1593043200&amp;v=beta&amp;t=3pdTw5cRoUuBQpQJXoaRPDx4mNsQd4VaFnp7-xn3wBA">
            <a:extLst>
              <a:ext uri="{FF2B5EF4-FFF2-40B4-BE49-F238E27FC236}">
                <a16:creationId xmlns:a16="http://schemas.microsoft.com/office/drawing/2014/main" id="{67ED7FDC-72CD-4141-B860-99E890066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7955" y="2916434"/>
            <a:ext cx="14966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EB8D66-9B76-C248-A53C-0724D1319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5648" y="2916434"/>
            <a:ext cx="1502202" cy="18288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DBA2A06-9D0F-904D-B81C-59BD4387E4A2}"/>
              </a:ext>
            </a:extLst>
          </p:cNvPr>
          <p:cNvSpPr txBox="1">
            <a:spLocks/>
          </p:cNvSpPr>
          <p:nvPr/>
        </p:nvSpPr>
        <p:spPr>
          <a:xfrm>
            <a:off x="2607994" y="2439711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Patti </a:t>
            </a:r>
            <a:r>
              <a:rPr lang="en-US" dirty="0" err="1"/>
              <a:t>Coultas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C7FC917-24B5-5E4E-8CD6-3AAA34BC2CD4}"/>
              </a:ext>
            </a:extLst>
          </p:cNvPr>
          <p:cNvSpPr txBox="1">
            <a:spLocks/>
          </p:cNvSpPr>
          <p:nvPr/>
        </p:nvSpPr>
        <p:spPr>
          <a:xfrm>
            <a:off x="4751962" y="2439711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97738" algn="r"/>
              </a:tabLst>
            </a:pPr>
            <a:r>
              <a:rPr lang="en-US" dirty="0"/>
              <a:t>Tony </a:t>
            </a:r>
            <a:r>
              <a:rPr lang="en-US" dirty="0" err="1"/>
              <a:t>Reggi</a:t>
            </a:r>
            <a:endParaRPr lang="en-US" b="0" dirty="0">
              <a:latin typeface="+mn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971810C-6538-C449-A0D0-E6B473F32336}"/>
              </a:ext>
            </a:extLst>
          </p:cNvPr>
          <p:cNvSpPr txBox="1">
            <a:spLocks/>
          </p:cNvSpPr>
          <p:nvPr/>
        </p:nvSpPr>
        <p:spPr>
          <a:xfrm>
            <a:off x="1454697" y="4701596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Michelle Lair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92757AE-2B86-7946-8186-1489784916BB}"/>
              </a:ext>
            </a:extLst>
          </p:cNvPr>
          <p:cNvSpPr txBox="1">
            <a:spLocks/>
          </p:cNvSpPr>
          <p:nvPr/>
        </p:nvSpPr>
        <p:spPr>
          <a:xfrm>
            <a:off x="3615161" y="4701596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Mary Olvera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11A273A-00B3-AD4E-B8F6-F4E8AF91DE9E}"/>
              </a:ext>
            </a:extLst>
          </p:cNvPr>
          <p:cNvSpPr txBox="1">
            <a:spLocks/>
          </p:cNvSpPr>
          <p:nvPr/>
        </p:nvSpPr>
        <p:spPr>
          <a:xfrm>
            <a:off x="5785633" y="4701596"/>
            <a:ext cx="2043176" cy="535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30000"/>
              </a:spcAft>
            </a:pPr>
            <a:r>
              <a:rPr lang="en-US" dirty="0">
                <a:ea typeface="ヒラギノ角ゴ Pro W3" charset="0"/>
                <a:cs typeface="Arial" charset="0"/>
              </a:rPr>
              <a:t>Chris Droessler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9D18CA-C9D8-8044-8064-B7D0694642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90874" y="595952"/>
            <a:ext cx="1394704" cy="187152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C16A630-DACA-554F-9BAB-35DAB57B8B5F}"/>
              </a:ext>
            </a:extLst>
          </p:cNvPr>
          <p:cNvSpPr txBox="1">
            <a:spLocks/>
          </p:cNvSpPr>
          <p:nvPr/>
        </p:nvSpPr>
        <p:spPr>
          <a:xfrm flipH="1">
            <a:off x="6543348" y="2439711"/>
            <a:ext cx="2468130" cy="605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7297738" algn="r"/>
              </a:tabLst>
            </a:pPr>
            <a:r>
              <a:rPr lang="en-US" sz="2600" dirty="0"/>
              <a:t>Darice McDougald</a:t>
            </a:r>
          </a:p>
          <a:p>
            <a:pPr algn="ctr">
              <a:tabLst>
                <a:tab pos="7297738" algn="r"/>
              </a:tabLst>
            </a:pP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A3CB98-EF61-48E7-B7C2-7E7630D1C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651" y="598626"/>
            <a:ext cx="1550090" cy="182590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401D6D1-2229-40D7-BEFB-0173637966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3688" y="585295"/>
            <a:ext cx="1604469" cy="18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17692-70F0-5B4A-8AFD-44EB418CE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Brunswick CC</a:t>
            </a:r>
          </a:p>
          <a:p>
            <a:r>
              <a:rPr lang="en-US" dirty="0"/>
              <a:t>College of The Albemarle</a:t>
            </a:r>
          </a:p>
          <a:p>
            <a:r>
              <a:rPr lang="en-US" dirty="0"/>
              <a:t>Halifax CC</a:t>
            </a:r>
          </a:p>
          <a:p>
            <a:r>
              <a:rPr lang="en-US" dirty="0"/>
              <a:t>James Sprunt CC</a:t>
            </a:r>
          </a:p>
          <a:p>
            <a:r>
              <a:rPr lang="en-US" dirty="0"/>
              <a:t>Martin CC &amp; Roanoke-Chowan CC</a:t>
            </a:r>
          </a:p>
          <a:p>
            <a:r>
              <a:rPr lang="en-US" dirty="0" err="1"/>
              <a:t>Mayland</a:t>
            </a:r>
            <a:r>
              <a:rPr lang="en-US" dirty="0"/>
              <a:t> CC</a:t>
            </a:r>
          </a:p>
          <a:p>
            <a:r>
              <a:rPr lang="en-US" dirty="0"/>
              <a:t>McDowell TCC</a:t>
            </a:r>
          </a:p>
          <a:p>
            <a:r>
              <a:rPr lang="en-US" dirty="0"/>
              <a:t>Montgomery CC</a:t>
            </a:r>
          </a:p>
          <a:p>
            <a:r>
              <a:rPr lang="en-US" dirty="0"/>
              <a:t>Piedmont CC</a:t>
            </a:r>
          </a:p>
          <a:p>
            <a:r>
              <a:rPr lang="en-US" dirty="0"/>
              <a:t>Tri-County 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12, 2022</a:t>
            </a:r>
          </a:p>
        </p:txBody>
      </p:sp>
    </p:spTree>
    <p:extLst>
      <p:ext uri="{BB962C8B-B14F-4D97-AF65-F5344CB8AC3E}">
        <p14:creationId xmlns:p14="http://schemas.microsoft.com/office/powerpoint/2010/main" val="374326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01863-24FE-5341-988B-24FCB4166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3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Mayland</a:t>
            </a:r>
            <a:r>
              <a:rPr lang="en-US" dirty="0"/>
              <a:t>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135366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574DC-A6AF-8741-BEA8-A1794C2E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2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DEC92-BEC5-414B-86B4-495059386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McDowell Technical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61300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ABEA1-197C-B04D-91D9-DBB9C092F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243AE-2E89-5E41-91C4-5D824B29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4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Montgomery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682115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035A2-EF3A-7D4E-9121-04E42D9AA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AC8C3-DEAD-0D4A-A751-E5FF7C2C4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Brunswick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28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166007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C94BB-F3EC-1D42-9C29-C7A877035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85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DB8FC3-FDAA-1949-9993-4B0D9A444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32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Tri-County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49247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A70DA-CC90-2748-9F7C-705DA148F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26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57B38-59D1-444B-BBCB-89885ADB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1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Beaufort County CC</a:t>
            </a:r>
          </a:p>
          <a:p>
            <a:r>
              <a:rPr lang="en-US" dirty="0"/>
              <a:t>Bladen CC</a:t>
            </a:r>
          </a:p>
          <a:p>
            <a:r>
              <a:rPr lang="en-US" dirty="0"/>
              <a:t>Blue Ridge CC</a:t>
            </a:r>
          </a:p>
          <a:p>
            <a:r>
              <a:rPr lang="en-US" dirty="0"/>
              <a:t>Carteret CC &amp; Pamlico CC</a:t>
            </a:r>
          </a:p>
          <a:p>
            <a:r>
              <a:rPr lang="en-US" dirty="0"/>
              <a:t>Mitchell CC</a:t>
            </a:r>
          </a:p>
          <a:p>
            <a:r>
              <a:rPr lang="en-US" dirty="0"/>
              <a:t>Rockingham CC</a:t>
            </a:r>
          </a:p>
          <a:p>
            <a:r>
              <a:rPr lang="en-US" dirty="0"/>
              <a:t>Sampson CC</a:t>
            </a:r>
          </a:p>
          <a:p>
            <a:r>
              <a:rPr lang="en-US" dirty="0"/>
              <a:t>South Piedmont CC</a:t>
            </a:r>
          </a:p>
          <a:p>
            <a:r>
              <a:rPr lang="en-US" dirty="0"/>
              <a:t>Wilson 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13, 2022</a:t>
            </a:r>
          </a:p>
        </p:txBody>
      </p:sp>
    </p:spTree>
    <p:extLst>
      <p:ext uri="{BB962C8B-B14F-4D97-AF65-F5344CB8AC3E}">
        <p14:creationId xmlns:p14="http://schemas.microsoft.com/office/powerpoint/2010/main" val="2200848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County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119320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67DA0-9FEC-634B-9145-E21680DB4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7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3FB29-804D-7947-8A32-A202C8131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8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3F098-B697-6C48-9FF3-B6AEBC38F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30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9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318427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31129-38DC-3C47-87D9-9902BF5C1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13367-FFA6-3242-BE2E-0CDAFAD8B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75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Ridge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612791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2D381-1343-AA42-A2D0-229855DF6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1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55877-59C2-D24A-88FA-84B52378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92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Carteret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821918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681AB-5A71-2640-AB2A-A8127A60F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13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03CD1-8EC7-474E-B072-B8A6F2A8E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Pamlico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26726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EF24C-E24F-4243-8DB6-F2C6E7D09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95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0D915-B17C-604E-BF5B-CE54D1235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67563"/>
            <a:ext cx="8229600" cy="66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96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1A4AD-973E-9C44-B72D-2E08B0BAC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480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Mitchell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826351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E87A7-557A-934E-B4FD-DEF873DF3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3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C19B0-BCEC-4149-9065-B5FF5490B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75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Rockingham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058024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A6B1E-4A74-1B42-8D2A-6268591EB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4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34BD72-4831-5E4C-AD76-8759B4BDF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653177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F7DF0E-4642-2C45-9EDA-471D4535A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2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of the Albemarle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981143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9D1E2-1AAE-894D-8EB3-48133C490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98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45101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7D0F1-9C9C-154A-A0F6-FA19D755F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0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90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9BBB8-CFEE-5546-87FF-B830080A0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58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604433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044BD-35A6-F64B-BDE0-DF67EF49E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3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35B4E-A4FB-B347-B226-8588021EF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8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Caldwell CC and TI</a:t>
            </a:r>
          </a:p>
          <a:p>
            <a:r>
              <a:rPr lang="en-US" dirty="0"/>
              <a:t>Coastal Carolina CC</a:t>
            </a:r>
          </a:p>
          <a:p>
            <a:r>
              <a:rPr lang="en-US" dirty="0"/>
              <a:t>Craven CC</a:t>
            </a:r>
          </a:p>
          <a:p>
            <a:r>
              <a:rPr lang="en-US" dirty="0"/>
              <a:t>Haywood CC</a:t>
            </a:r>
          </a:p>
          <a:p>
            <a:r>
              <a:rPr lang="en-US" dirty="0"/>
              <a:t>Isothermal CC</a:t>
            </a:r>
          </a:p>
          <a:p>
            <a:r>
              <a:rPr lang="en-US" dirty="0"/>
              <a:t>Randolph CC</a:t>
            </a:r>
          </a:p>
          <a:p>
            <a:r>
              <a:rPr lang="en-US" dirty="0"/>
              <a:t>Southeastern CC</a:t>
            </a:r>
          </a:p>
          <a:p>
            <a:r>
              <a:rPr lang="en-US" dirty="0"/>
              <a:t>Southwestern CC</a:t>
            </a:r>
          </a:p>
          <a:p>
            <a:r>
              <a:rPr lang="en-US" dirty="0"/>
              <a:t>Western Piedmont CC</a:t>
            </a:r>
          </a:p>
          <a:p>
            <a:r>
              <a:rPr lang="en-US" dirty="0"/>
              <a:t>Wilkes 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14, 2022</a:t>
            </a:r>
          </a:p>
        </p:txBody>
      </p:sp>
    </p:spTree>
    <p:extLst>
      <p:ext uri="{BB962C8B-B14F-4D97-AF65-F5344CB8AC3E}">
        <p14:creationId xmlns:p14="http://schemas.microsoft.com/office/powerpoint/2010/main" val="39491486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Caldwell Community College and Technical Institute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55568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EB6A1-E513-A249-8D0E-FB72B8FC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0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31AB6-D8E5-9F4C-A406-0DBAE012D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30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5A73A-6E6D-EB49-A9BD-DE7FD29D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6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Coastal Carolina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08000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2F365-8603-E94B-97D6-3A9998368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10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3860E-D851-354F-B423-6702EBB8D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654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Craven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93898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0EA51-6813-6D47-95A5-6B551ED7A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336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2C795-9BF7-3146-9EA1-2A65E755C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211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Haywood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928186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C6DAC-0BA4-924E-A26F-D67744752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6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4F1B7F-C437-DF46-AD23-77CF6997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0" y="0"/>
            <a:ext cx="8260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31913-B8B3-1243-96E6-4C41CE4E9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Isothermal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2677916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E266C-7461-6042-AA3F-EBE2D86B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71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BDD11-825A-174C-91DE-C63EFFC73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99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Randolph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9231030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B566B-A845-EA49-ABD4-DE30BCD70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8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089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F4940-493D-5648-962D-DC471A88A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22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Southeastern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39441020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0D1FC-9B62-9A45-8D03-098D6C31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093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035F9-7B8E-B64C-ABD9-9D03D5915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874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Southwestern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349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Halifax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0716266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84DA7-A442-EF43-A386-0507CA7DB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FF636D-8A91-7741-934F-539C1054E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6" y="0"/>
            <a:ext cx="8269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835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Piedmont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3630921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B06A9-24A4-344F-A3D3-E80468010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99461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12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D1DFD-6B9A-AC47-ABF6-D10A469F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" y="0"/>
            <a:ext cx="8279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87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Wilkes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5494690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E714A-07C1-E34D-8DAC-809E3F575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988829"/>
            <a:ext cx="8229600" cy="670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528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27B393-CAC3-0A40-99B2-6A8202A0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5" y="0"/>
            <a:ext cx="8288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30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CC9FB7-A13E-4C4F-BCA1-EE257C980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Cleveland CC</a:t>
            </a:r>
          </a:p>
          <a:p>
            <a:r>
              <a:rPr lang="en-US" dirty="0"/>
              <a:t>Johnston CC</a:t>
            </a:r>
          </a:p>
          <a:p>
            <a:r>
              <a:rPr lang="en-US" dirty="0"/>
              <a:t>Lenoir CC</a:t>
            </a:r>
          </a:p>
          <a:p>
            <a:r>
              <a:rPr lang="en-US" dirty="0"/>
              <a:t>Nash CC</a:t>
            </a:r>
          </a:p>
          <a:p>
            <a:r>
              <a:rPr lang="en-US" dirty="0"/>
              <a:t>Robeson CC</a:t>
            </a:r>
          </a:p>
          <a:p>
            <a:r>
              <a:rPr lang="en-US" dirty="0"/>
              <a:t>Sandhills CC</a:t>
            </a:r>
          </a:p>
          <a:p>
            <a:r>
              <a:rPr lang="en-US" dirty="0"/>
              <a:t>Surry CC</a:t>
            </a:r>
          </a:p>
          <a:p>
            <a:r>
              <a:rPr lang="en-US" dirty="0"/>
              <a:t>Vance-Granville CC</a:t>
            </a:r>
          </a:p>
          <a:p>
            <a:r>
              <a:rPr lang="en-US" dirty="0"/>
              <a:t>Wayne CC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A88E99-D19C-CC45-8F9D-8338D998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Mid-Year Reviews</a:t>
            </a:r>
            <a:br>
              <a:rPr lang="en-US" dirty="0"/>
            </a:br>
            <a:r>
              <a:rPr lang="en-US" dirty="0"/>
              <a:t>January 18, 2022</a:t>
            </a:r>
          </a:p>
        </p:txBody>
      </p:sp>
    </p:spTree>
    <p:extLst>
      <p:ext uri="{BB962C8B-B14F-4D97-AF65-F5344CB8AC3E}">
        <p14:creationId xmlns:p14="http://schemas.microsoft.com/office/powerpoint/2010/main" val="6603123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7F31F-5EAE-3646-870E-530F462A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Cleveland Community College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FB4E10-7E1D-0E4C-8F8D-09B623DE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Performance indicators – performance vs negotiated</a:t>
            </a:r>
          </a:p>
          <a:p>
            <a:r>
              <a:rPr lang="en-US" dirty="0"/>
              <a:t>College presentation</a:t>
            </a:r>
          </a:p>
          <a:p>
            <a:pPr lvl="1"/>
            <a:r>
              <a:rPr lang="en-US" dirty="0"/>
              <a:t>Have CLNA findings improved CTE?</a:t>
            </a:r>
          </a:p>
          <a:p>
            <a:pPr lvl="1"/>
            <a:r>
              <a:rPr lang="en-US" dirty="0"/>
              <a:t>Share a Promising Practice</a:t>
            </a:r>
          </a:p>
          <a:p>
            <a:pPr lvl="1"/>
            <a:r>
              <a:rPr lang="en-US" dirty="0"/>
              <a:t>How is college coping under COVID-19?</a:t>
            </a:r>
          </a:p>
          <a:p>
            <a:pPr lvl="1"/>
            <a:r>
              <a:rPr lang="en-US" dirty="0"/>
              <a:t>Budget and spending plan</a:t>
            </a:r>
          </a:p>
          <a:p>
            <a:r>
              <a:rPr lang="en-US" dirty="0"/>
              <a:t>Comments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842556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4613</Words>
  <Application>Microsoft Macintosh PowerPoint</Application>
  <PresentationFormat>On-screen Show (16:9)</PresentationFormat>
  <Paragraphs>1395</Paragraphs>
  <Slides>183</Slides>
  <Notes>183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9" baseType="lpstr">
      <vt:lpstr>Arial</vt:lpstr>
      <vt:lpstr>Calibri</vt:lpstr>
      <vt:lpstr>Calibri Light</vt:lpstr>
      <vt:lpstr>Helvetica Neue Medium</vt:lpstr>
      <vt:lpstr>Times New Roman</vt:lpstr>
      <vt:lpstr>Office Theme</vt:lpstr>
      <vt:lpstr>Perkins Mid-Year Reviews</vt:lpstr>
      <vt:lpstr>Perkins Mid-Year Reviews January 12, 2022</vt:lpstr>
      <vt:lpstr>Brunswick Community College</vt:lpstr>
      <vt:lpstr>PowerPoint Presentation</vt:lpstr>
      <vt:lpstr>PowerPoint Presentation</vt:lpstr>
      <vt:lpstr>College of the Albemarle</vt:lpstr>
      <vt:lpstr>PowerPoint Presentation</vt:lpstr>
      <vt:lpstr>PowerPoint Presentation</vt:lpstr>
      <vt:lpstr>Halifax Community College</vt:lpstr>
      <vt:lpstr>PowerPoint Presentation</vt:lpstr>
      <vt:lpstr>PowerPoint Presentation</vt:lpstr>
      <vt:lpstr>James Sprunt Community College</vt:lpstr>
      <vt:lpstr>PowerPoint Presentation</vt:lpstr>
      <vt:lpstr>PowerPoint Presentation</vt:lpstr>
      <vt:lpstr>Martin Community College</vt:lpstr>
      <vt:lpstr>PowerPoint Presentation</vt:lpstr>
      <vt:lpstr>PowerPoint Presentation</vt:lpstr>
      <vt:lpstr>Roanoke-Chowan Community College</vt:lpstr>
      <vt:lpstr>PowerPoint Presentation</vt:lpstr>
      <vt:lpstr>PowerPoint Presentation</vt:lpstr>
      <vt:lpstr>Mayland Community College</vt:lpstr>
      <vt:lpstr>PowerPoint Presentation</vt:lpstr>
      <vt:lpstr>PowerPoint Presentation</vt:lpstr>
      <vt:lpstr>McDowell Technical Community College</vt:lpstr>
      <vt:lpstr>PowerPoint Presentation</vt:lpstr>
      <vt:lpstr>PowerPoint Presentation</vt:lpstr>
      <vt:lpstr>Montgomery Community College</vt:lpstr>
      <vt:lpstr>PowerPoint Presentation</vt:lpstr>
      <vt:lpstr>PowerPoint Presentation</vt:lpstr>
      <vt:lpstr>Piedmont Community College</vt:lpstr>
      <vt:lpstr>PowerPoint Presentation</vt:lpstr>
      <vt:lpstr>PowerPoint Presentation</vt:lpstr>
      <vt:lpstr>Tri-County Community College</vt:lpstr>
      <vt:lpstr>PowerPoint Presentation</vt:lpstr>
      <vt:lpstr>PowerPoint Presentation</vt:lpstr>
      <vt:lpstr>Perkins Mid-Year Reviews January 13, 2022</vt:lpstr>
      <vt:lpstr>Beaufort County Community College</vt:lpstr>
      <vt:lpstr>PowerPoint Presentation</vt:lpstr>
      <vt:lpstr>PowerPoint Presentation</vt:lpstr>
      <vt:lpstr>Bladen Community College</vt:lpstr>
      <vt:lpstr>PowerPoint Presentation</vt:lpstr>
      <vt:lpstr>PowerPoint Presentation</vt:lpstr>
      <vt:lpstr>Blue Ridge Community College</vt:lpstr>
      <vt:lpstr>PowerPoint Presentation</vt:lpstr>
      <vt:lpstr>PowerPoint Presentation</vt:lpstr>
      <vt:lpstr>Carteret Community College</vt:lpstr>
      <vt:lpstr>PowerPoint Presentation</vt:lpstr>
      <vt:lpstr>PowerPoint Presentation</vt:lpstr>
      <vt:lpstr>Pamlico Community College</vt:lpstr>
      <vt:lpstr>PowerPoint Presentation</vt:lpstr>
      <vt:lpstr>PowerPoint Presentation</vt:lpstr>
      <vt:lpstr>Mitchell Community College</vt:lpstr>
      <vt:lpstr>PowerPoint Presentation</vt:lpstr>
      <vt:lpstr>PowerPoint Presentation</vt:lpstr>
      <vt:lpstr>Rockingham Community College</vt:lpstr>
      <vt:lpstr>PowerPoint Presentation</vt:lpstr>
      <vt:lpstr>PowerPoint Presentation</vt:lpstr>
      <vt:lpstr>Sampson Community College</vt:lpstr>
      <vt:lpstr>PowerPoint Presentation</vt:lpstr>
      <vt:lpstr>PowerPoint Presentation</vt:lpstr>
      <vt:lpstr>South Piedmont Community College</vt:lpstr>
      <vt:lpstr>PowerPoint Presentation</vt:lpstr>
      <vt:lpstr>PowerPoint Presentation</vt:lpstr>
      <vt:lpstr>Wilson Community College</vt:lpstr>
      <vt:lpstr>PowerPoint Presentation</vt:lpstr>
      <vt:lpstr>PowerPoint Presentation</vt:lpstr>
      <vt:lpstr>Perkins Mid-Year Reviews January 14, 2022</vt:lpstr>
      <vt:lpstr>Caldwell Community College and Technical Institute</vt:lpstr>
      <vt:lpstr>PowerPoint Presentation</vt:lpstr>
      <vt:lpstr>PowerPoint Presentation</vt:lpstr>
      <vt:lpstr>Coastal Carolina Community College</vt:lpstr>
      <vt:lpstr>PowerPoint Presentation</vt:lpstr>
      <vt:lpstr>PowerPoint Presentation</vt:lpstr>
      <vt:lpstr>Craven Community College</vt:lpstr>
      <vt:lpstr>PowerPoint Presentation</vt:lpstr>
      <vt:lpstr>PowerPoint Presentation</vt:lpstr>
      <vt:lpstr>Haywood Community College</vt:lpstr>
      <vt:lpstr>PowerPoint Presentation</vt:lpstr>
      <vt:lpstr>PowerPoint Presentation</vt:lpstr>
      <vt:lpstr>Isothermal Community College</vt:lpstr>
      <vt:lpstr>PowerPoint Presentation</vt:lpstr>
      <vt:lpstr>PowerPoint Presentation</vt:lpstr>
      <vt:lpstr>Randolph Community College</vt:lpstr>
      <vt:lpstr>PowerPoint Presentation</vt:lpstr>
      <vt:lpstr>PowerPoint Presentation</vt:lpstr>
      <vt:lpstr>Southeastern Community College</vt:lpstr>
      <vt:lpstr>PowerPoint Presentation</vt:lpstr>
      <vt:lpstr>PowerPoint Presentation</vt:lpstr>
      <vt:lpstr>Southwestern Community College</vt:lpstr>
      <vt:lpstr>PowerPoint Presentation</vt:lpstr>
      <vt:lpstr>PowerPoint Presentation</vt:lpstr>
      <vt:lpstr>Western Piedmont Community College</vt:lpstr>
      <vt:lpstr>PowerPoint Presentation</vt:lpstr>
      <vt:lpstr>PowerPoint Presentation</vt:lpstr>
      <vt:lpstr>Wilkes Community College</vt:lpstr>
      <vt:lpstr>PowerPoint Presentation</vt:lpstr>
      <vt:lpstr>PowerPoint Presentation</vt:lpstr>
      <vt:lpstr>Perkins Mid-Year Reviews January 18, 2022</vt:lpstr>
      <vt:lpstr>Cleveland Community College</vt:lpstr>
      <vt:lpstr>PowerPoint Presentation</vt:lpstr>
      <vt:lpstr>PowerPoint Presentation</vt:lpstr>
      <vt:lpstr>Johnston Community College</vt:lpstr>
      <vt:lpstr>PowerPoint Presentation</vt:lpstr>
      <vt:lpstr>PowerPoint Presentation</vt:lpstr>
      <vt:lpstr>Lenoir Community College</vt:lpstr>
      <vt:lpstr>PowerPoint Presentation</vt:lpstr>
      <vt:lpstr>PowerPoint Presentation</vt:lpstr>
      <vt:lpstr>Nash Community College</vt:lpstr>
      <vt:lpstr>PowerPoint Presentation</vt:lpstr>
      <vt:lpstr>PowerPoint Presentation</vt:lpstr>
      <vt:lpstr>Robeson Community College</vt:lpstr>
      <vt:lpstr>PowerPoint Presentation</vt:lpstr>
      <vt:lpstr>PowerPoint Presentation</vt:lpstr>
      <vt:lpstr>Sandhills Community College</vt:lpstr>
      <vt:lpstr>PowerPoint Presentation</vt:lpstr>
      <vt:lpstr>PowerPoint Presentation</vt:lpstr>
      <vt:lpstr>Surry Community College</vt:lpstr>
      <vt:lpstr>PowerPoint Presentation</vt:lpstr>
      <vt:lpstr>PowerPoint Presentation</vt:lpstr>
      <vt:lpstr>Vance-Granville Community College</vt:lpstr>
      <vt:lpstr>PowerPoint Presentation</vt:lpstr>
      <vt:lpstr>PowerPoint Presentation</vt:lpstr>
      <vt:lpstr>Wayne Community College</vt:lpstr>
      <vt:lpstr>PowerPoint Presentation</vt:lpstr>
      <vt:lpstr>PowerPoint Presentation</vt:lpstr>
      <vt:lpstr>Perkins Mid-Year Reviews January 20, 2022</vt:lpstr>
      <vt:lpstr>Alamance Community College</vt:lpstr>
      <vt:lpstr>PowerPoint Presentation</vt:lpstr>
      <vt:lpstr>PowerPoint Presentation</vt:lpstr>
      <vt:lpstr>Asheville-Buncombe Technical Community College</vt:lpstr>
      <vt:lpstr>PowerPoint Presentation</vt:lpstr>
      <vt:lpstr>PowerPoint Presentation</vt:lpstr>
      <vt:lpstr>Catawba Valley Community College</vt:lpstr>
      <vt:lpstr>PowerPoint Presentation</vt:lpstr>
      <vt:lpstr>PowerPoint Presentation</vt:lpstr>
      <vt:lpstr>Davidson-Davie Community College</vt:lpstr>
      <vt:lpstr>PowerPoint Presentation</vt:lpstr>
      <vt:lpstr>PowerPoint Presentation</vt:lpstr>
      <vt:lpstr>Durham Technical Community College</vt:lpstr>
      <vt:lpstr>PowerPoint Presentation</vt:lpstr>
      <vt:lpstr>PowerPoint Presentation</vt:lpstr>
      <vt:lpstr>Edgecombe Community College</vt:lpstr>
      <vt:lpstr>PowerPoint Presentation</vt:lpstr>
      <vt:lpstr>PowerPoint Presentation</vt:lpstr>
      <vt:lpstr>Gaston College</vt:lpstr>
      <vt:lpstr>PowerPoint Presentation</vt:lpstr>
      <vt:lpstr>PowerPoint Presentation</vt:lpstr>
      <vt:lpstr>Richmond Community College</vt:lpstr>
      <vt:lpstr>PowerPoint Presentation</vt:lpstr>
      <vt:lpstr>PowerPoint Presentation</vt:lpstr>
      <vt:lpstr>Stanly Community College</vt:lpstr>
      <vt:lpstr>PowerPoint Presentation</vt:lpstr>
      <vt:lpstr>PowerPoint Presentation</vt:lpstr>
      <vt:lpstr>Perkins Mid-Year Reviews January 21, 2022</vt:lpstr>
      <vt:lpstr>Cape Fear Community College</vt:lpstr>
      <vt:lpstr>PowerPoint Presentation</vt:lpstr>
      <vt:lpstr>PowerPoint Presentation</vt:lpstr>
      <vt:lpstr>Central Carolina Community College</vt:lpstr>
      <vt:lpstr>PowerPoint Presentation</vt:lpstr>
      <vt:lpstr>PowerPoint Presentation</vt:lpstr>
      <vt:lpstr>Central Piedmont Community College</vt:lpstr>
      <vt:lpstr>PowerPoint Presentation</vt:lpstr>
      <vt:lpstr>PowerPoint Presentation</vt:lpstr>
      <vt:lpstr>Fayetteville Technical Community College</vt:lpstr>
      <vt:lpstr>PowerPoint Presentation</vt:lpstr>
      <vt:lpstr>PowerPoint Presentation</vt:lpstr>
      <vt:lpstr>Forsyth Technical Community College</vt:lpstr>
      <vt:lpstr>PowerPoint Presentation</vt:lpstr>
      <vt:lpstr>PowerPoint Presentation</vt:lpstr>
      <vt:lpstr>Guilford Technical Community College</vt:lpstr>
      <vt:lpstr>PowerPoint Presentation</vt:lpstr>
      <vt:lpstr>PowerPoint Presentation</vt:lpstr>
      <vt:lpstr>Pitt Community College</vt:lpstr>
      <vt:lpstr>PowerPoint Presentation</vt:lpstr>
      <vt:lpstr>PowerPoint Presentation</vt:lpstr>
      <vt:lpstr>Rowan-Cabarrus Community College CC</vt:lpstr>
      <vt:lpstr>PowerPoint Presentation</vt:lpstr>
      <vt:lpstr>PowerPoint Presentation</vt:lpstr>
      <vt:lpstr>Wake Technical Community College</vt:lpstr>
      <vt:lpstr>PowerPoint Presentation</vt:lpstr>
      <vt:lpstr>PowerPoint Presentation</vt:lpstr>
      <vt:lpstr>Perkins/CTE State Staff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2017-04-26T15:33:33Z</cp:lastPrinted>
  <dcterms:created xsi:type="dcterms:W3CDTF">2017-04-24T19:18:55Z</dcterms:created>
  <dcterms:modified xsi:type="dcterms:W3CDTF">2022-01-12T18:41:29Z</dcterms:modified>
</cp:coreProperties>
</file>