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6"/>
  </p:notesMasterIdLst>
  <p:handoutMasterIdLst>
    <p:handoutMasterId r:id="rId47"/>
  </p:handoutMasterIdLst>
  <p:sldIdLst>
    <p:sldId id="778" r:id="rId2"/>
    <p:sldId id="1165" r:id="rId3"/>
    <p:sldId id="1228" r:id="rId4"/>
    <p:sldId id="1339" r:id="rId5"/>
    <p:sldId id="1406" r:id="rId6"/>
    <p:sldId id="1366" r:id="rId7"/>
    <p:sldId id="1408" r:id="rId8"/>
    <p:sldId id="1422" r:id="rId9"/>
    <p:sldId id="1426" r:id="rId10"/>
    <p:sldId id="1427" r:id="rId11"/>
    <p:sldId id="1428" r:id="rId12"/>
    <p:sldId id="1429" r:id="rId13"/>
    <p:sldId id="1433" r:id="rId14"/>
    <p:sldId id="1434" r:id="rId15"/>
    <p:sldId id="1436" r:id="rId16"/>
    <p:sldId id="1437" r:id="rId17"/>
    <p:sldId id="1438" r:id="rId18"/>
    <p:sldId id="1439" r:id="rId19"/>
    <p:sldId id="1440" r:id="rId20"/>
    <p:sldId id="1441" r:id="rId21"/>
    <p:sldId id="1442" r:id="rId22"/>
    <p:sldId id="1443" r:id="rId23"/>
    <p:sldId id="1417" r:id="rId24"/>
    <p:sldId id="1409" r:id="rId25"/>
    <p:sldId id="1411" r:id="rId26"/>
    <p:sldId id="1410" r:id="rId27"/>
    <p:sldId id="1360" r:id="rId28"/>
    <p:sldId id="1415" r:id="rId29"/>
    <p:sldId id="1423" r:id="rId30"/>
    <p:sldId id="1424" r:id="rId31"/>
    <p:sldId id="1425" r:id="rId32"/>
    <p:sldId id="1430" r:id="rId33"/>
    <p:sldId id="1418" r:id="rId34"/>
    <p:sldId id="1412" r:id="rId35"/>
    <p:sldId id="1414" r:id="rId36"/>
    <p:sldId id="1416" r:id="rId37"/>
    <p:sldId id="1419" r:id="rId38"/>
    <p:sldId id="1420" r:id="rId39"/>
    <p:sldId id="1421" r:id="rId40"/>
    <p:sldId id="1431" r:id="rId41"/>
    <p:sldId id="1432" r:id="rId42"/>
    <p:sldId id="1361" r:id="rId43"/>
    <p:sldId id="340" r:id="rId44"/>
    <p:sldId id="704" r:id="rId45"/>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531FF"/>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1DF2B5-BF04-3244-9DD4-3564AB9F15AC}" v="34" dt="2021-03-17T13:47:30.986"/>
    <p1510:client id="{B80D2425-43BF-5645-9CB9-5924B2C109C7}" v="997" dt="2021-03-17T11:13:10.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96" autoAdjust="0"/>
    <p:restoredTop sz="55578"/>
  </p:normalViewPr>
  <p:slideViewPr>
    <p:cSldViewPr snapToGrid="0">
      <p:cViewPr varScale="1">
        <p:scale>
          <a:sx n="51" d="100"/>
          <a:sy n="51" d="100"/>
        </p:scale>
        <p:origin x="416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9280"/>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2FB715A2-91B6-224A-939E-53A3D76590B7}"/>
    <pc:docChg chg="undo custSel addSld modSld">
      <pc:chgData name="Chris Droessler" userId="625c3661-9d64-47fa-b83c-4b49393bd161" providerId="ADAL" clId="{2FB715A2-91B6-224A-939E-53A3D76590B7}" dt="2020-01-13T17:27:56.241" v="28" actId="403"/>
      <pc:docMkLst>
        <pc:docMk/>
      </pc:docMkLst>
      <pc:sldChg chg="modSp add">
        <pc:chgData name="Chris Droessler" userId="625c3661-9d64-47fa-b83c-4b49393bd161" providerId="ADAL" clId="{2FB715A2-91B6-224A-939E-53A3D76590B7}" dt="2020-01-13T17:27:56.241" v="28" actId="403"/>
        <pc:sldMkLst>
          <pc:docMk/>
          <pc:sldMk cId="2484892678" sldId="709"/>
        </pc:sldMkLst>
        <pc:spChg chg="mod">
          <ac:chgData name="Chris Droessler" userId="625c3661-9d64-47fa-b83c-4b49393bd161" providerId="ADAL" clId="{2FB715A2-91B6-224A-939E-53A3D76590B7}" dt="2020-01-13T17:24:20.035" v="6" actId="20577"/>
          <ac:spMkLst>
            <pc:docMk/>
            <pc:sldMk cId="2484892678" sldId="709"/>
            <ac:spMk id="2" creationId="{00000000-0000-0000-0000-000000000000}"/>
          </ac:spMkLst>
        </pc:spChg>
        <pc:spChg chg="mod">
          <ac:chgData name="Chris Droessler" userId="625c3661-9d64-47fa-b83c-4b49393bd161" providerId="ADAL" clId="{2FB715A2-91B6-224A-939E-53A3D76590B7}" dt="2020-01-13T17:27:56.241" v="28" actId="403"/>
          <ac:spMkLst>
            <pc:docMk/>
            <pc:sldMk cId="2484892678" sldId="709"/>
            <ac:spMk id="3" creationId="{00000000-0000-0000-0000-000000000000}"/>
          </ac:spMkLst>
        </pc:spChg>
        <pc:spChg chg="mod">
          <ac:chgData name="Chris Droessler" userId="625c3661-9d64-47fa-b83c-4b49393bd161" providerId="ADAL" clId="{2FB715A2-91B6-224A-939E-53A3D76590B7}" dt="2020-01-13T17:27:22.719" v="27" actId="1076"/>
          <ac:spMkLst>
            <pc:docMk/>
            <pc:sldMk cId="2484892678" sldId="709"/>
            <ac:spMk id="8" creationId="{E0C6E870-5B2B-4F44-A384-852B956C10A0}"/>
          </ac:spMkLst>
        </pc:spChg>
      </pc:sldChg>
    </pc:docChg>
  </pc:docChgLst>
  <pc:docChgLst>
    <pc:chgData name="Chris Droessler" userId="625c3661-9d64-47fa-b83c-4b49393bd161" providerId="ADAL" clId="{485E4A66-6DDC-2F4F-9A5D-45DD2E5D7E25}"/>
    <pc:docChg chg="delSld modSld">
      <pc:chgData name="Chris Droessler" userId="625c3661-9d64-47fa-b83c-4b49393bd161" providerId="ADAL" clId="{485E4A66-6DDC-2F4F-9A5D-45DD2E5D7E25}" dt="2019-10-08T14:37:54.640" v="287" actId="2696"/>
      <pc:docMkLst>
        <pc:docMk/>
      </pc:docMkLst>
      <pc:sldChg chg="modSp">
        <pc:chgData name="Chris Droessler" userId="625c3661-9d64-47fa-b83c-4b49393bd161" providerId="ADAL" clId="{485E4A66-6DDC-2F4F-9A5D-45DD2E5D7E25}" dt="2019-10-08T14:27:55.263" v="124" actId="20577"/>
        <pc:sldMkLst>
          <pc:docMk/>
          <pc:sldMk cId="1133732581" sldId="261"/>
        </pc:sldMkLst>
        <pc:spChg chg="mod">
          <ac:chgData name="Chris Droessler" userId="625c3661-9d64-47fa-b83c-4b49393bd161" providerId="ADAL" clId="{485E4A66-6DDC-2F4F-9A5D-45DD2E5D7E25}" dt="2019-10-08T14:27:55.263" v="124" actId="20577"/>
          <ac:spMkLst>
            <pc:docMk/>
            <pc:sldMk cId="1133732581" sldId="261"/>
            <ac:spMk id="197" creationId="{00000000-0000-0000-0000-000000000000}"/>
          </ac:spMkLst>
        </pc:spChg>
      </pc:sldChg>
      <pc:sldChg chg="modSp">
        <pc:chgData name="Chris Droessler" userId="625c3661-9d64-47fa-b83c-4b49393bd161" providerId="ADAL" clId="{485E4A66-6DDC-2F4F-9A5D-45DD2E5D7E25}" dt="2019-10-08T14:29:05.903" v="178" actId="20577"/>
        <pc:sldMkLst>
          <pc:docMk/>
          <pc:sldMk cId="3776938010" sldId="262"/>
        </pc:sldMkLst>
        <pc:spChg chg="mod">
          <ac:chgData name="Chris Droessler" userId="625c3661-9d64-47fa-b83c-4b49393bd161" providerId="ADAL" clId="{485E4A66-6DDC-2F4F-9A5D-45DD2E5D7E25}" dt="2019-10-08T14:29:05.903" v="178" actId="20577"/>
          <ac:spMkLst>
            <pc:docMk/>
            <pc:sldMk cId="3776938010" sldId="262"/>
            <ac:spMk id="207" creationId="{00000000-0000-0000-0000-000000000000}"/>
          </ac:spMkLst>
        </pc:spChg>
      </pc:sldChg>
      <pc:sldChg chg="modSp">
        <pc:chgData name="Chris Droessler" userId="625c3661-9d64-47fa-b83c-4b49393bd161" providerId="ADAL" clId="{485E4A66-6DDC-2F4F-9A5D-45DD2E5D7E25}" dt="2019-10-08T14:31:32.060" v="247" actId="20577"/>
        <pc:sldMkLst>
          <pc:docMk/>
          <pc:sldMk cId="3092514365" sldId="264"/>
        </pc:sldMkLst>
        <pc:spChg chg="mod">
          <ac:chgData name="Chris Droessler" userId="625c3661-9d64-47fa-b83c-4b49393bd161" providerId="ADAL" clId="{485E4A66-6DDC-2F4F-9A5D-45DD2E5D7E25}" dt="2019-10-08T14:31:32.060" v="247" actId="20577"/>
          <ac:spMkLst>
            <pc:docMk/>
            <pc:sldMk cId="3092514365" sldId="264"/>
            <ac:spMk id="2" creationId="{3897AC37-F175-5744-801C-50CF35998259}"/>
          </ac:spMkLst>
        </pc:spChg>
        <pc:spChg chg="mod">
          <ac:chgData name="Chris Droessler" userId="625c3661-9d64-47fa-b83c-4b49393bd161" providerId="ADAL" clId="{485E4A66-6DDC-2F4F-9A5D-45DD2E5D7E25}" dt="2019-10-08T12:52:17.569" v="60" actId="20577"/>
          <ac:spMkLst>
            <pc:docMk/>
            <pc:sldMk cId="3092514365" sldId="264"/>
            <ac:spMk id="229" creationId="{00000000-0000-0000-0000-000000000000}"/>
          </ac:spMkLst>
        </pc:spChg>
      </pc:sldChg>
      <pc:sldChg chg="modSp">
        <pc:chgData name="Chris Droessler" userId="625c3661-9d64-47fa-b83c-4b49393bd161" providerId="ADAL" clId="{485E4A66-6DDC-2F4F-9A5D-45DD2E5D7E25}" dt="2019-10-08T14:35:25.668" v="265" actId="20577"/>
        <pc:sldMkLst>
          <pc:docMk/>
          <pc:sldMk cId="3228340405" sldId="265"/>
        </pc:sldMkLst>
        <pc:spChg chg="mod">
          <ac:chgData name="Chris Droessler" userId="625c3661-9d64-47fa-b83c-4b49393bd161" providerId="ADAL" clId="{485E4A66-6DDC-2F4F-9A5D-45DD2E5D7E25}" dt="2019-10-08T14:35:25.668" v="265" actId="20577"/>
          <ac:spMkLst>
            <pc:docMk/>
            <pc:sldMk cId="3228340405" sldId="265"/>
            <ac:spMk id="240" creationId="{00000000-0000-0000-0000-000000000000}"/>
          </ac:spMkLst>
        </pc:spChg>
      </pc:sldChg>
      <pc:sldChg chg="modSp">
        <pc:chgData name="Chris Droessler" userId="625c3661-9d64-47fa-b83c-4b49393bd161" providerId="ADAL" clId="{485E4A66-6DDC-2F4F-9A5D-45DD2E5D7E25}" dt="2019-10-08T14:37:02.748" v="286" actId="20577"/>
        <pc:sldMkLst>
          <pc:docMk/>
          <pc:sldMk cId="2800900242" sldId="266"/>
        </pc:sldMkLst>
        <pc:spChg chg="mod">
          <ac:chgData name="Chris Droessler" userId="625c3661-9d64-47fa-b83c-4b49393bd161" providerId="ADAL" clId="{485E4A66-6DDC-2F4F-9A5D-45DD2E5D7E25}" dt="2019-10-08T14:37:02.748" v="286" actId="20577"/>
          <ac:spMkLst>
            <pc:docMk/>
            <pc:sldMk cId="2800900242" sldId="266"/>
            <ac:spMk id="250" creationId="{00000000-0000-0000-0000-000000000000}"/>
          </ac:spMkLst>
        </pc:spChg>
      </pc:sldChg>
      <pc:sldChg chg="modSp">
        <pc:chgData name="Chris Droessler" userId="625c3661-9d64-47fa-b83c-4b49393bd161" providerId="ADAL" clId="{485E4A66-6DDC-2F4F-9A5D-45DD2E5D7E25}" dt="2019-10-08T14:26:46.152" v="97" actId="20577"/>
        <pc:sldMkLst>
          <pc:docMk/>
          <pc:sldMk cId="2363076874" sldId="283"/>
        </pc:sldMkLst>
        <pc:spChg chg="mod">
          <ac:chgData name="Chris Droessler" userId="625c3661-9d64-47fa-b83c-4b49393bd161" providerId="ADAL" clId="{485E4A66-6DDC-2F4F-9A5D-45DD2E5D7E25}" dt="2019-10-08T14:26:46.152" v="97" actId="20577"/>
          <ac:spMkLst>
            <pc:docMk/>
            <pc:sldMk cId="2363076874" sldId="283"/>
            <ac:spMk id="274" creationId="{00000000-0000-0000-0000-000000000000}"/>
          </ac:spMkLst>
        </pc:spChg>
      </pc:sldChg>
      <pc:sldChg chg="modSp">
        <pc:chgData name="Chris Droessler" userId="625c3661-9d64-47fa-b83c-4b49393bd161" providerId="ADAL" clId="{485E4A66-6DDC-2F4F-9A5D-45DD2E5D7E25}" dt="2019-10-08T14:31:09.459" v="231" actId="20577"/>
        <pc:sldMkLst>
          <pc:docMk/>
          <pc:sldMk cId="3713211416" sldId="657"/>
        </pc:sldMkLst>
        <pc:spChg chg="mod">
          <ac:chgData name="Chris Droessler" userId="625c3661-9d64-47fa-b83c-4b49393bd161" providerId="ADAL" clId="{485E4A66-6DDC-2F4F-9A5D-45DD2E5D7E25}" dt="2019-10-08T14:31:09.459" v="231" actId="20577"/>
          <ac:spMkLst>
            <pc:docMk/>
            <pc:sldMk cId="3713211416" sldId="657"/>
            <ac:spMk id="216" creationId="{00000000-0000-0000-0000-000000000000}"/>
          </ac:spMkLst>
        </pc:spChg>
      </pc:sldChg>
    </pc:docChg>
  </pc:docChgLst>
  <pc:docChgLst>
    <pc:chgData name="Chris Droessler" userId="625c3661-9d64-47fa-b83c-4b49393bd161" providerId="ADAL" clId="{8E1DF2B5-BF04-3244-9DD4-3564AB9F15AC}"/>
    <pc:docChg chg="custSel addSld delSld modSld">
      <pc:chgData name="Chris Droessler" userId="625c3661-9d64-47fa-b83c-4b49393bd161" providerId="ADAL" clId="{8E1DF2B5-BF04-3244-9DD4-3564AB9F15AC}" dt="2021-03-17T13:47:11.971" v="32" actId="2696"/>
      <pc:docMkLst>
        <pc:docMk/>
      </pc:docMkLst>
      <pc:sldChg chg="del">
        <pc:chgData name="Chris Droessler" userId="625c3661-9d64-47fa-b83c-4b49393bd161" providerId="ADAL" clId="{8E1DF2B5-BF04-3244-9DD4-3564AB9F15AC}" dt="2021-03-17T13:47:11.971" v="32" actId="2696"/>
        <pc:sldMkLst>
          <pc:docMk/>
          <pc:sldMk cId="2384883291" sldId="281"/>
        </pc:sldMkLst>
      </pc:sldChg>
      <pc:sldChg chg="del">
        <pc:chgData name="Chris Droessler" userId="625c3661-9d64-47fa-b83c-4b49393bd161" providerId="ADAL" clId="{8E1DF2B5-BF04-3244-9DD4-3564AB9F15AC}" dt="2021-03-17T13:47:11.955" v="25" actId="2696"/>
        <pc:sldMkLst>
          <pc:docMk/>
          <pc:sldMk cId="1293277168" sldId="512"/>
        </pc:sldMkLst>
      </pc:sldChg>
      <pc:sldChg chg="del">
        <pc:chgData name="Chris Droessler" userId="625c3661-9d64-47fa-b83c-4b49393bd161" providerId="ADAL" clId="{8E1DF2B5-BF04-3244-9DD4-3564AB9F15AC}" dt="2021-03-17T13:47:11.963" v="28" actId="2696"/>
        <pc:sldMkLst>
          <pc:docMk/>
          <pc:sldMk cId="1221216471" sldId="515"/>
        </pc:sldMkLst>
      </pc:sldChg>
      <pc:sldChg chg="del">
        <pc:chgData name="Chris Droessler" userId="625c3661-9d64-47fa-b83c-4b49393bd161" providerId="ADAL" clId="{8E1DF2B5-BF04-3244-9DD4-3564AB9F15AC}" dt="2021-03-17T13:47:11.961" v="27" actId="2696"/>
        <pc:sldMkLst>
          <pc:docMk/>
          <pc:sldMk cId="2370642955" sldId="542"/>
        </pc:sldMkLst>
      </pc:sldChg>
      <pc:sldChg chg="del">
        <pc:chgData name="Chris Droessler" userId="625c3661-9d64-47fa-b83c-4b49393bd161" providerId="ADAL" clId="{8E1DF2B5-BF04-3244-9DD4-3564AB9F15AC}" dt="2021-03-17T13:47:11.940" v="21" actId="2696"/>
        <pc:sldMkLst>
          <pc:docMk/>
          <pc:sldMk cId="3996018560" sldId="543"/>
        </pc:sldMkLst>
      </pc:sldChg>
      <pc:sldChg chg="del">
        <pc:chgData name="Chris Droessler" userId="625c3661-9d64-47fa-b83c-4b49393bd161" providerId="ADAL" clId="{8E1DF2B5-BF04-3244-9DD4-3564AB9F15AC}" dt="2021-03-17T13:47:11.920" v="17" actId="2696"/>
        <pc:sldMkLst>
          <pc:docMk/>
          <pc:sldMk cId="2971353570" sldId="549"/>
        </pc:sldMkLst>
      </pc:sldChg>
      <pc:sldChg chg="del">
        <pc:chgData name="Chris Droessler" userId="625c3661-9d64-47fa-b83c-4b49393bd161" providerId="ADAL" clId="{8E1DF2B5-BF04-3244-9DD4-3564AB9F15AC}" dt="2021-03-17T13:47:11.926" v="18" actId="2696"/>
        <pc:sldMkLst>
          <pc:docMk/>
          <pc:sldMk cId="2445115756" sldId="578"/>
        </pc:sldMkLst>
      </pc:sldChg>
      <pc:sldChg chg="del">
        <pc:chgData name="Chris Droessler" userId="625c3661-9d64-47fa-b83c-4b49393bd161" providerId="ADAL" clId="{8E1DF2B5-BF04-3244-9DD4-3564AB9F15AC}" dt="2021-03-17T13:47:11.944" v="22" actId="2696"/>
        <pc:sldMkLst>
          <pc:docMk/>
          <pc:sldMk cId="3596930395" sldId="613"/>
        </pc:sldMkLst>
      </pc:sldChg>
      <pc:sldChg chg="del">
        <pc:chgData name="Chris Droessler" userId="625c3661-9d64-47fa-b83c-4b49393bd161" providerId="ADAL" clId="{8E1DF2B5-BF04-3244-9DD4-3564AB9F15AC}" dt="2021-03-17T13:47:11.968" v="30" actId="2696"/>
        <pc:sldMkLst>
          <pc:docMk/>
          <pc:sldMk cId="882667984" sldId="744"/>
        </pc:sldMkLst>
      </pc:sldChg>
      <pc:sldChg chg="del">
        <pc:chgData name="Chris Droessler" userId="625c3661-9d64-47fa-b83c-4b49393bd161" providerId="ADAL" clId="{8E1DF2B5-BF04-3244-9DD4-3564AB9F15AC}" dt="2021-03-17T13:47:11.947" v="23" actId="2696"/>
        <pc:sldMkLst>
          <pc:docMk/>
          <pc:sldMk cId="3454271346" sldId="995"/>
        </pc:sldMkLst>
      </pc:sldChg>
      <pc:sldChg chg="del">
        <pc:chgData name="Chris Droessler" userId="625c3661-9d64-47fa-b83c-4b49393bd161" providerId="ADAL" clId="{8E1DF2B5-BF04-3244-9DD4-3564AB9F15AC}" dt="2021-03-17T13:47:11.958" v="26" actId="2696"/>
        <pc:sldMkLst>
          <pc:docMk/>
          <pc:sldMk cId="426898815" sldId="1048"/>
        </pc:sldMkLst>
      </pc:sldChg>
      <pc:sldChg chg="del">
        <pc:chgData name="Chris Droessler" userId="625c3661-9d64-47fa-b83c-4b49393bd161" providerId="ADAL" clId="{8E1DF2B5-BF04-3244-9DD4-3564AB9F15AC}" dt="2021-03-17T13:47:11.951" v="24" actId="2696"/>
        <pc:sldMkLst>
          <pc:docMk/>
          <pc:sldMk cId="3508326251" sldId="1051"/>
        </pc:sldMkLst>
      </pc:sldChg>
      <pc:sldChg chg="del">
        <pc:chgData name="Chris Droessler" userId="625c3661-9d64-47fa-b83c-4b49393bd161" providerId="ADAL" clId="{8E1DF2B5-BF04-3244-9DD4-3564AB9F15AC}" dt="2021-03-17T13:47:11.931" v="19" actId="2696"/>
        <pc:sldMkLst>
          <pc:docMk/>
          <pc:sldMk cId="4110480064" sldId="1196"/>
        </pc:sldMkLst>
      </pc:sldChg>
      <pc:sldChg chg="del">
        <pc:chgData name="Chris Droessler" userId="625c3661-9d64-47fa-b83c-4b49393bd161" providerId="ADAL" clId="{8E1DF2B5-BF04-3244-9DD4-3564AB9F15AC}" dt="2021-03-17T13:47:11.935" v="20" actId="2696"/>
        <pc:sldMkLst>
          <pc:docMk/>
          <pc:sldMk cId="3477616231" sldId="1198"/>
        </pc:sldMkLst>
      </pc:sldChg>
      <pc:sldChg chg="del">
        <pc:chgData name="Chris Droessler" userId="625c3661-9d64-47fa-b83c-4b49393bd161" providerId="ADAL" clId="{8E1DF2B5-BF04-3244-9DD4-3564AB9F15AC}" dt="2021-03-17T13:47:11.910" v="15" actId="2696"/>
        <pc:sldMkLst>
          <pc:docMk/>
          <pc:sldMk cId="1898367424" sldId="1336"/>
        </pc:sldMkLst>
      </pc:sldChg>
      <pc:sldChg chg="del">
        <pc:chgData name="Chris Droessler" userId="625c3661-9d64-47fa-b83c-4b49393bd161" providerId="ADAL" clId="{8E1DF2B5-BF04-3244-9DD4-3564AB9F15AC}" dt="2021-03-17T13:47:11.905" v="14" actId="2696"/>
        <pc:sldMkLst>
          <pc:docMk/>
          <pc:sldMk cId="3181066410" sldId="1341"/>
        </pc:sldMkLst>
      </pc:sldChg>
      <pc:sldChg chg="del">
        <pc:chgData name="Chris Droessler" userId="625c3661-9d64-47fa-b83c-4b49393bd161" providerId="ADAL" clId="{8E1DF2B5-BF04-3244-9DD4-3564AB9F15AC}" dt="2021-03-17T13:47:11.893" v="12" actId="2696"/>
        <pc:sldMkLst>
          <pc:docMk/>
          <pc:sldMk cId="3349267367" sldId="1350"/>
        </pc:sldMkLst>
      </pc:sldChg>
      <pc:sldChg chg="del">
        <pc:chgData name="Chris Droessler" userId="625c3661-9d64-47fa-b83c-4b49393bd161" providerId="ADAL" clId="{8E1DF2B5-BF04-3244-9DD4-3564AB9F15AC}" dt="2021-03-17T13:47:11.966" v="29" actId="2696"/>
        <pc:sldMkLst>
          <pc:docMk/>
          <pc:sldMk cId="1275743749" sldId="1359"/>
        </pc:sldMkLst>
      </pc:sldChg>
      <pc:sldChg chg="del">
        <pc:chgData name="Chris Droessler" userId="625c3661-9d64-47fa-b83c-4b49393bd161" providerId="ADAL" clId="{8E1DF2B5-BF04-3244-9DD4-3564AB9F15AC}" dt="2021-03-17T13:47:11.899" v="13" actId="2696"/>
        <pc:sldMkLst>
          <pc:docMk/>
          <pc:sldMk cId="3621195698" sldId="1405"/>
        </pc:sldMkLst>
      </pc:sldChg>
      <pc:sldChg chg="del">
        <pc:chgData name="Chris Droessler" userId="625c3661-9d64-47fa-b83c-4b49393bd161" providerId="ADAL" clId="{8E1DF2B5-BF04-3244-9DD4-3564AB9F15AC}" dt="2021-03-17T13:47:07.639" v="11" actId="2696"/>
        <pc:sldMkLst>
          <pc:docMk/>
          <pc:sldMk cId="100388361" sldId="1407"/>
        </pc:sldMkLst>
      </pc:sldChg>
      <pc:sldChg chg="del">
        <pc:chgData name="Chris Droessler" userId="625c3661-9d64-47fa-b83c-4b49393bd161" providerId="ADAL" clId="{8E1DF2B5-BF04-3244-9DD4-3564AB9F15AC}" dt="2021-03-17T13:47:11.915" v="16" actId="2696"/>
        <pc:sldMkLst>
          <pc:docMk/>
          <pc:sldMk cId="2812940962" sldId="1413"/>
        </pc:sldMkLst>
      </pc:sldChg>
      <pc:sldChg chg="add setBg">
        <pc:chgData name="Chris Droessler" userId="625c3661-9d64-47fa-b83c-4b49393bd161" providerId="ADAL" clId="{8E1DF2B5-BF04-3244-9DD4-3564AB9F15AC}" dt="2021-03-17T13:47:00.555" v="10"/>
        <pc:sldMkLst>
          <pc:docMk/>
          <pc:sldMk cId="220515381" sldId="1433"/>
        </pc:sldMkLst>
      </pc:sldChg>
      <pc:sldChg chg="del">
        <pc:chgData name="Chris Droessler" userId="625c3661-9d64-47fa-b83c-4b49393bd161" providerId="ADAL" clId="{8E1DF2B5-BF04-3244-9DD4-3564AB9F15AC}" dt="2021-03-17T13:46:52.516" v="0" actId="2696"/>
        <pc:sldMkLst>
          <pc:docMk/>
          <pc:sldMk cId="1983530198" sldId="1433"/>
        </pc:sldMkLst>
      </pc:sldChg>
      <pc:sldChg chg="del">
        <pc:chgData name="Chris Droessler" userId="625c3661-9d64-47fa-b83c-4b49393bd161" providerId="ADAL" clId="{8E1DF2B5-BF04-3244-9DD4-3564AB9F15AC}" dt="2021-03-17T13:46:52.521" v="1" actId="2696"/>
        <pc:sldMkLst>
          <pc:docMk/>
          <pc:sldMk cId="2503259605" sldId="1434"/>
        </pc:sldMkLst>
      </pc:sldChg>
      <pc:sldChg chg="add setBg">
        <pc:chgData name="Chris Droessler" userId="625c3661-9d64-47fa-b83c-4b49393bd161" providerId="ADAL" clId="{8E1DF2B5-BF04-3244-9DD4-3564AB9F15AC}" dt="2021-03-17T13:47:00.555" v="10"/>
        <pc:sldMkLst>
          <pc:docMk/>
          <pc:sldMk cId="3819895641" sldId="1434"/>
        </pc:sldMkLst>
      </pc:sldChg>
      <pc:sldChg chg="del">
        <pc:chgData name="Chris Droessler" userId="625c3661-9d64-47fa-b83c-4b49393bd161" providerId="ADAL" clId="{8E1DF2B5-BF04-3244-9DD4-3564AB9F15AC}" dt="2021-03-17T13:46:52.525" v="2" actId="2696"/>
        <pc:sldMkLst>
          <pc:docMk/>
          <pc:sldMk cId="305461526" sldId="1436"/>
        </pc:sldMkLst>
      </pc:sldChg>
      <pc:sldChg chg="add setBg">
        <pc:chgData name="Chris Droessler" userId="625c3661-9d64-47fa-b83c-4b49393bd161" providerId="ADAL" clId="{8E1DF2B5-BF04-3244-9DD4-3564AB9F15AC}" dt="2021-03-17T13:47:00.555" v="10"/>
        <pc:sldMkLst>
          <pc:docMk/>
          <pc:sldMk cId="1480270695" sldId="1436"/>
        </pc:sldMkLst>
      </pc:sldChg>
      <pc:sldChg chg="del">
        <pc:chgData name="Chris Droessler" userId="625c3661-9d64-47fa-b83c-4b49393bd161" providerId="ADAL" clId="{8E1DF2B5-BF04-3244-9DD4-3564AB9F15AC}" dt="2021-03-17T13:46:52.529" v="3" actId="2696"/>
        <pc:sldMkLst>
          <pc:docMk/>
          <pc:sldMk cId="415483559" sldId="1437"/>
        </pc:sldMkLst>
      </pc:sldChg>
      <pc:sldChg chg="add">
        <pc:chgData name="Chris Droessler" userId="625c3661-9d64-47fa-b83c-4b49393bd161" providerId="ADAL" clId="{8E1DF2B5-BF04-3244-9DD4-3564AB9F15AC}" dt="2021-03-17T13:47:00.555" v="10"/>
        <pc:sldMkLst>
          <pc:docMk/>
          <pc:sldMk cId="3412166160" sldId="1437"/>
        </pc:sldMkLst>
      </pc:sldChg>
      <pc:sldChg chg="add">
        <pc:chgData name="Chris Droessler" userId="625c3661-9d64-47fa-b83c-4b49393bd161" providerId="ADAL" clId="{8E1DF2B5-BF04-3244-9DD4-3564AB9F15AC}" dt="2021-03-17T13:47:00.555" v="10"/>
        <pc:sldMkLst>
          <pc:docMk/>
          <pc:sldMk cId="319058095" sldId="1438"/>
        </pc:sldMkLst>
      </pc:sldChg>
      <pc:sldChg chg="del">
        <pc:chgData name="Chris Droessler" userId="625c3661-9d64-47fa-b83c-4b49393bd161" providerId="ADAL" clId="{8E1DF2B5-BF04-3244-9DD4-3564AB9F15AC}" dt="2021-03-17T13:46:52.532" v="4" actId="2696"/>
        <pc:sldMkLst>
          <pc:docMk/>
          <pc:sldMk cId="2683299609" sldId="1438"/>
        </pc:sldMkLst>
      </pc:sldChg>
      <pc:sldChg chg="add">
        <pc:chgData name="Chris Droessler" userId="625c3661-9d64-47fa-b83c-4b49393bd161" providerId="ADAL" clId="{8E1DF2B5-BF04-3244-9DD4-3564AB9F15AC}" dt="2021-03-17T13:47:00.555" v="10"/>
        <pc:sldMkLst>
          <pc:docMk/>
          <pc:sldMk cId="1499002268" sldId="1439"/>
        </pc:sldMkLst>
      </pc:sldChg>
      <pc:sldChg chg="del">
        <pc:chgData name="Chris Droessler" userId="625c3661-9d64-47fa-b83c-4b49393bd161" providerId="ADAL" clId="{8E1DF2B5-BF04-3244-9DD4-3564AB9F15AC}" dt="2021-03-17T13:46:52.535" v="5" actId="2696"/>
        <pc:sldMkLst>
          <pc:docMk/>
          <pc:sldMk cId="2105425099" sldId="1439"/>
        </pc:sldMkLst>
      </pc:sldChg>
      <pc:sldChg chg="del">
        <pc:chgData name="Chris Droessler" userId="625c3661-9d64-47fa-b83c-4b49393bd161" providerId="ADAL" clId="{8E1DF2B5-BF04-3244-9DD4-3564AB9F15AC}" dt="2021-03-17T13:46:52.539" v="6" actId="2696"/>
        <pc:sldMkLst>
          <pc:docMk/>
          <pc:sldMk cId="1235534804" sldId="1440"/>
        </pc:sldMkLst>
      </pc:sldChg>
      <pc:sldChg chg="add">
        <pc:chgData name="Chris Droessler" userId="625c3661-9d64-47fa-b83c-4b49393bd161" providerId="ADAL" clId="{8E1DF2B5-BF04-3244-9DD4-3564AB9F15AC}" dt="2021-03-17T13:47:00.555" v="10"/>
        <pc:sldMkLst>
          <pc:docMk/>
          <pc:sldMk cId="2327859863" sldId="1440"/>
        </pc:sldMkLst>
      </pc:sldChg>
      <pc:sldChg chg="add setBg">
        <pc:chgData name="Chris Droessler" userId="625c3661-9d64-47fa-b83c-4b49393bd161" providerId="ADAL" clId="{8E1DF2B5-BF04-3244-9DD4-3564AB9F15AC}" dt="2021-03-17T13:47:00.555" v="10"/>
        <pc:sldMkLst>
          <pc:docMk/>
          <pc:sldMk cId="348697405" sldId="1441"/>
        </pc:sldMkLst>
      </pc:sldChg>
      <pc:sldChg chg="del">
        <pc:chgData name="Chris Droessler" userId="625c3661-9d64-47fa-b83c-4b49393bd161" providerId="ADAL" clId="{8E1DF2B5-BF04-3244-9DD4-3564AB9F15AC}" dt="2021-03-17T13:46:52.541" v="7" actId="2696"/>
        <pc:sldMkLst>
          <pc:docMk/>
          <pc:sldMk cId="3601039968" sldId="1441"/>
        </pc:sldMkLst>
      </pc:sldChg>
      <pc:sldChg chg="add setBg">
        <pc:chgData name="Chris Droessler" userId="625c3661-9d64-47fa-b83c-4b49393bd161" providerId="ADAL" clId="{8E1DF2B5-BF04-3244-9DD4-3564AB9F15AC}" dt="2021-03-17T13:47:00.555" v="10"/>
        <pc:sldMkLst>
          <pc:docMk/>
          <pc:sldMk cId="2059889654" sldId="1442"/>
        </pc:sldMkLst>
      </pc:sldChg>
      <pc:sldChg chg="del">
        <pc:chgData name="Chris Droessler" userId="625c3661-9d64-47fa-b83c-4b49393bd161" providerId="ADAL" clId="{8E1DF2B5-BF04-3244-9DD4-3564AB9F15AC}" dt="2021-03-17T13:46:52.544" v="8" actId="2696"/>
        <pc:sldMkLst>
          <pc:docMk/>
          <pc:sldMk cId="3833405470" sldId="1442"/>
        </pc:sldMkLst>
      </pc:sldChg>
      <pc:sldChg chg="add setBg">
        <pc:chgData name="Chris Droessler" userId="625c3661-9d64-47fa-b83c-4b49393bd161" providerId="ADAL" clId="{8E1DF2B5-BF04-3244-9DD4-3564AB9F15AC}" dt="2021-03-17T13:47:00.555" v="10"/>
        <pc:sldMkLst>
          <pc:docMk/>
          <pc:sldMk cId="2199442937" sldId="1443"/>
        </pc:sldMkLst>
      </pc:sldChg>
      <pc:sldChg chg="del">
        <pc:chgData name="Chris Droessler" userId="625c3661-9d64-47fa-b83c-4b49393bd161" providerId="ADAL" clId="{8E1DF2B5-BF04-3244-9DD4-3564AB9F15AC}" dt="2021-03-17T13:46:52.546" v="9" actId="2696"/>
        <pc:sldMkLst>
          <pc:docMk/>
          <pc:sldMk cId="2814943402" sldId="1443"/>
        </pc:sldMkLst>
      </pc:sldChg>
      <pc:sldChg chg="del">
        <pc:chgData name="Chris Droessler" userId="625c3661-9d64-47fa-b83c-4b49393bd161" providerId="ADAL" clId="{8E1DF2B5-BF04-3244-9DD4-3564AB9F15AC}" dt="2021-03-17T13:47:11.970" v="31" actId="2696"/>
        <pc:sldMkLst>
          <pc:docMk/>
          <pc:sldMk cId="2341183475" sldId="1444"/>
        </pc:sldMkLst>
      </pc:sldChg>
    </pc:docChg>
  </pc:docChgLst>
  <pc:docChgLst>
    <pc:chgData name="Chris Droessler" userId="625c3661-9d64-47fa-b83c-4b49393bd161" providerId="ADAL" clId="{DA177E74-1BF9-E94D-8D11-12DBDF28BBF6}"/>
    <pc:docChg chg="modSld">
      <pc:chgData name="Chris Droessler" userId="625c3661-9d64-47fa-b83c-4b49393bd161" providerId="ADAL" clId="{DA177E74-1BF9-E94D-8D11-12DBDF28BBF6}" dt="2020-05-11T12:55:37.518" v="1" actId="20577"/>
      <pc:docMkLst>
        <pc:docMk/>
      </pc:docMkLst>
      <pc:sldChg chg="modSp">
        <pc:chgData name="Chris Droessler" userId="625c3661-9d64-47fa-b83c-4b49393bd161" providerId="ADAL" clId="{DA177E74-1BF9-E94D-8D11-12DBDF28BBF6}" dt="2020-05-11T12:55:37.518" v="1" actId="20577"/>
        <pc:sldMkLst>
          <pc:docMk/>
          <pc:sldMk cId="751751510" sldId="761"/>
        </pc:sldMkLst>
        <pc:spChg chg="mod">
          <ac:chgData name="Chris Droessler" userId="625c3661-9d64-47fa-b83c-4b49393bd161" providerId="ADAL" clId="{DA177E74-1BF9-E94D-8D11-12DBDF28BBF6}" dt="2020-05-11T12:55:37.518" v="1" actId="20577"/>
          <ac:spMkLst>
            <pc:docMk/>
            <pc:sldMk cId="751751510" sldId="761"/>
            <ac:spMk id="3" creationId="{DEE7BACF-8DDA-49AD-8F7F-6D148AEB59BA}"/>
          </ac:spMkLst>
        </pc:spChg>
      </pc:sldChg>
    </pc:docChg>
  </pc:docChgLst>
  <pc:docChgLst>
    <pc:chgData name="Chris Droessler" userId="625c3661-9d64-47fa-b83c-4b49393bd161" providerId="ADAL" clId="{22DF4CDF-41CD-E647-B60C-0DDD4FE3BF5F}"/>
    <pc:docChg chg="custSel addSld modSld">
      <pc:chgData name="Chris Droessler" userId="625c3661-9d64-47fa-b83c-4b49393bd161" providerId="ADAL" clId="{22DF4CDF-41CD-E647-B60C-0DDD4FE3BF5F}" dt="2020-03-10T12:43:07.013" v="46" actId="27636"/>
      <pc:docMkLst>
        <pc:docMk/>
      </pc:docMkLst>
      <pc:sldChg chg="modSp">
        <pc:chgData name="Chris Droessler" userId="625c3661-9d64-47fa-b83c-4b49393bd161" providerId="ADAL" clId="{22DF4CDF-41CD-E647-B60C-0DDD4FE3BF5F}" dt="2020-03-10T12:37:03.327" v="26" actId="20577"/>
        <pc:sldMkLst>
          <pc:docMk/>
          <pc:sldMk cId="3675590858" sldId="260"/>
        </pc:sldMkLst>
        <pc:spChg chg="mod">
          <ac:chgData name="Chris Droessler" userId="625c3661-9d64-47fa-b83c-4b49393bd161" providerId="ADAL" clId="{22DF4CDF-41CD-E647-B60C-0DDD4FE3BF5F}" dt="2020-03-10T12:37:03.327" v="26" actId="20577"/>
          <ac:spMkLst>
            <pc:docMk/>
            <pc:sldMk cId="3675590858" sldId="260"/>
            <ac:spMk id="3" creationId="{420FD414-E693-9242-9A7C-AEF4082D6A0C}"/>
          </ac:spMkLst>
        </pc:spChg>
      </pc:sldChg>
      <pc:sldChg chg="modSp">
        <pc:chgData name="Chris Droessler" userId="625c3661-9d64-47fa-b83c-4b49393bd161" providerId="ADAL" clId="{22DF4CDF-41CD-E647-B60C-0DDD4FE3BF5F}" dt="2020-03-10T12:32:59.199" v="1" actId="27636"/>
        <pc:sldMkLst>
          <pc:docMk/>
          <pc:sldMk cId="1313301655" sldId="269"/>
        </pc:sldMkLst>
        <pc:spChg chg="mod">
          <ac:chgData name="Chris Droessler" userId="625c3661-9d64-47fa-b83c-4b49393bd161" providerId="ADAL" clId="{22DF4CDF-41CD-E647-B60C-0DDD4FE3BF5F}" dt="2020-03-10T12:32:59.199" v="1" actId="27636"/>
          <ac:spMkLst>
            <pc:docMk/>
            <pc:sldMk cId="1313301655" sldId="269"/>
            <ac:spMk id="4" creationId="{433ECD51-8493-E64E-ACC5-A80EE5E7DE59}"/>
          </ac:spMkLst>
        </pc:spChg>
      </pc:sldChg>
      <pc:sldChg chg="modSp">
        <pc:chgData name="Chris Droessler" userId="625c3661-9d64-47fa-b83c-4b49393bd161" providerId="ADAL" clId="{22DF4CDF-41CD-E647-B60C-0DDD4FE3BF5F}" dt="2020-03-10T12:43:07.013" v="46" actId="27636"/>
        <pc:sldMkLst>
          <pc:docMk/>
          <pc:sldMk cId="2418671024" sldId="561"/>
        </pc:sldMkLst>
        <pc:spChg chg="mod">
          <ac:chgData name="Chris Droessler" userId="625c3661-9d64-47fa-b83c-4b49393bd161" providerId="ADAL" clId="{22DF4CDF-41CD-E647-B60C-0DDD4FE3BF5F}" dt="2020-03-10T12:43:07.013" v="46" actId="27636"/>
          <ac:spMkLst>
            <pc:docMk/>
            <pc:sldMk cId="2418671024" sldId="561"/>
            <ac:spMk id="2" creationId="{E9498E27-4A46-4D9F-B919-4A6091A07762}"/>
          </ac:spMkLst>
        </pc:spChg>
      </pc:sldChg>
      <pc:sldChg chg="delSp modSp add">
        <pc:chgData name="Chris Droessler" userId="625c3661-9d64-47fa-b83c-4b49393bd161" providerId="ADAL" clId="{22DF4CDF-41CD-E647-B60C-0DDD4FE3BF5F}" dt="2020-03-10T12:33:20.136" v="19" actId="478"/>
        <pc:sldMkLst>
          <pc:docMk/>
          <pc:sldMk cId="434070127" sldId="755"/>
        </pc:sldMkLst>
        <pc:spChg chg="mod">
          <ac:chgData name="Chris Droessler" userId="625c3661-9d64-47fa-b83c-4b49393bd161" providerId="ADAL" clId="{22DF4CDF-41CD-E647-B60C-0DDD4FE3BF5F}" dt="2020-03-10T12:33:14.388" v="17" actId="20577"/>
          <ac:spMkLst>
            <pc:docMk/>
            <pc:sldMk cId="434070127" sldId="755"/>
            <ac:spMk id="2" creationId="{00000000-0000-0000-0000-000000000000}"/>
          </ac:spMkLst>
        </pc:spChg>
        <pc:spChg chg="mod">
          <ac:chgData name="Chris Droessler" userId="625c3661-9d64-47fa-b83c-4b49393bd161" providerId="ADAL" clId="{22DF4CDF-41CD-E647-B60C-0DDD4FE3BF5F}" dt="2020-03-10T12:33:18.525" v="18" actId="20577"/>
          <ac:spMkLst>
            <pc:docMk/>
            <pc:sldMk cId="434070127" sldId="755"/>
            <ac:spMk id="3" creationId="{00000000-0000-0000-0000-000000000000}"/>
          </ac:spMkLst>
        </pc:spChg>
        <pc:picChg chg="del">
          <ac:chgData name="Chris Droessler" userId="625c3661-9d64-47fa-b83c-4b49393bd161" providerId="ADAL" clId="{22DF4CDF-41CD-E647-B60C-0DDD4FE3BF5F}" dt="2020-03-10T12:33:20.136" v="19" actId="478"/>
          <ac:picMkLst>
            <pc:docMk/>
            <pc:sldMk cId="434070127" sldId="755"/>
            <ac:picMk id="1025" creationId="{E58E3D0E-2641-D945-9701-76B26B78DFFB}"/>
          </ac:picMkLst>
        </pc:picChg>
      </pc:sldChg>
    </pc:docChg>
  </pc:docChgLst>
  <pc:docChgLst>
    <pc:chgData name="Chris Droessler" userId="625c3661-9d64-47fa-b83c-4b49393bd161" providerId="ADAL" clId="{3A1FD1D3-77D9-BF4A-BB13-F8160C6B1CFF}"/>
    <pc:docChg chg="undo custSel addSld delSld modSld">
      <pc:chgData name="Chris Droessler" userId="625c3661-9d64-47fa-b83c-4b49393bd161" providerId="ADAL" clId="{3A1FD1D3-77D9-BF4A-BB13-F8160C6B1CFF}" dt="2019-11-12T14:41:18.676" v="390" actId="20577"/>
      <pc:docMkLst>
        <pc:docMk/>
      </pc:docMkLst>
      <pc:sldChg chg="modSp">
        <pc:chgData name="Chris Droessler" userId="625c3661-9d64-47fa-b83c-4b49393bd161" providerId="ADAL" clId="{3A1FD1D3-77D9-BF4A-BB13-F8160C6B1CFF}" dt="2019-11-12T14:41:18.676" v="390" actId="20577"/>
        <pc:sldMkLst>
          <pc:docMk/>
          <pc:sldMk cId="3048565599" sldId="291"/>
        </pc:sldMkLst>
        <pc:spChg chg="mod">
          <ac:chgData name="Chris Droessler" userId="625c3661-9d64-47fa-b83c-4b49393bd161" providerId="ADAL" clId="{3A1FD1D3-77D9-BF4A-BB13-F8160C6B1CFF}" dt="2019-11-12T14:41:18.676" v="390" actId="20577"/>
          <ac:spMkLst>
            <pc:docMk/>
            <pc:sldMk cId="3048565599" sldId="291"/>
            <ac:spMk id="398" creationId="{00000000-0000-0000-0000-000000000000}"/>
          </ac:spMkLst>
        </pc:spChg>
      </pc:sldChg>
      <pc:sldChg chg="modSp">
        <pc:chgData name="Chris Droessler" userId="625c3661-9d64-47fa-b83c-4b49393bd161" providerId="ADAL" clId="{3A1FD1D3-77D9-BF4A-BB13-F8160C6B1CFF}" dt="2019-11-12T13:11:31.668" v="321" actId="20577"/>
        <pc:sldMkLst>
          <pc:docMk/>
          <pc:sldMk cId="971664512" sldId="534"/>
        </pc:sldMkLst>
        <pc:spChg chg="mod">
          <ac:chgData name="Chris Droessler" userId="625c3661-9d64-47fa-b83c-4b49393bd161" providerId="ADAL" clId="{3A1FD1D3-77D9-BF4A-BB13-F8160C6B1CFF}" dt="2019-11-12T13:11:31.668" v="321" actId="20577"/>
          <ac:spMkLst>
            <pc:docMk/>
            <pc:sldMk cId="971664512" sldId="534"/>
            <ac:spMk id="3" creationId="{00000000-0000-0000-0000-000000000000}"/>
          </ac:spMkLst>
        </pc:spChg>
      </pc:sldChg>
      <pc:sldChg chg="modSp">
        <pc:chgData name="Chris Droessler" userId="625c3661-9d64-47fa-b83c-4b49393bd161" providerId="ADAL" clId="{3A1FD1D3-77D9-BF4A-BB13-F8160C6B1CFF}" dt="2019-11-12T12:57:36.372" v="2" actId="27636"/>
        <pc:sldMkLst>
          <pc:docMk/>
          <pc:sldMk cId="503736447" sldId="560"/>
        </pc:sldMkLst>
        <pc:spChg chg="mod">
          <ac:chgData name="Chris Droessler" userId="625c3661-9d64-47fa-b83c-4b49393bd161" providerId="ADAL" clId="{3A1FD1D3-77D9-BF4A-BB13-F8160C6B1CFF}" dt="2019-11-12T12:57:36.372" v="2" actId="27636"/>
          <ac:spMkLst>
            <pc:docMk/>
            <pc:sldMk cId="503736447" sldId="560"/>
            <ac:spMk id="4" creationId="{00000000-0000-0000-0000-000000000000}"/>
          </ac:spMkLst>
        </pc:spChg>
      </pc:sldChg>
      <pc:sldChg chg="addSp delSp modSp add setBg delDesignElem">
        <pc:chgData name="Chris Droessler" userId="625c3661-9d64-47fa-b83c-4b49393bd161" providerId="ADAL" clId="{3A1FD1D3-77D9-BF4A-BB13-F8160C6B1CFF}" dt="2019-11-12T13:37:18.681" v="388" actId="1076"/>
        <pc:sldMkLst>
          <pc:docMk/>
          <pc:sldMk cId="2418671024" sldId="561"/>
        </pc:sldMkLst>
        <pc:spChg chg="mod">
          <ac:chgData name="Chris Droessler" userId="625c3661-9d64-47fa-b83c-4b49393bd161" providerId="ADAL" clId="{3A1FD1D3-77D9-BF4A-BB13-F8160C6B1CFF}" dt="2019-11-12T13:36:59.529" v="384" actId="20577"/>
          <ac:spMkLst>
            <pc:docMk/>
            <pc:sldMk cId="2418671024" sldId="561"/>
            <ac:spMk id="2" creationId="{E9498E27-4A46-4D9F-B919-4A6091A07762}"/>
          </ac:spMkLst>
        </pc:spChg>
        <pc:picChg chg="add mod">
          <ac:chgData name="Chris Droessler" userId="625c3661-9d64-47fa-b83c-4b49393bd161" providerId="ADAL" clId="{3A1FD1D3-77D9-BF4A-BB13-F8160C6B1CFF}" dt="2019-11-12T13:37:18.681" v="388" actId="1076"/>
          <ac:picMkLst>
            <pc:docMk/>
            <pc:sldMk cId="2418671024" sldId="561"/>
            <ac:picMk id="6" creationId="{7CA6E6DB-6B9D-7946-81BB-EDCCCBB0B4C0}"/>
          </ac:picMkLst>
        </pc:picChg>
        <pc:picChg chg="del">
          <ac:chgData name="Chris Droessler" userId="625c3661-9d64-47fa-b83c-4b49393bd161" providerId="ADAL" clId="{3A1FD1D3-77D9-BF4A-BB13-F8160C6B1CFF}" dt="2019-11-12T13:37:03.538" v="385" actId="478"/>
          <ac:picMkLst>
            <pc:docMk/>
            <pc:sldMk cId="2418671024" sldId="561"/>
            <ac:picMk id="7" creationId="{99E4FD0D-9AD8-4280-AEA4-76A93605B3E1}"/>
          </ac:picMkLst>
        </pc:picChg>
        <pc:cxnChg chg="del">
          <ac:chgData name="Chris Droessler" userId="625c3661-9d64-47fa-b83c-4b49393bd161" providerId="ADAL" clId="{3A1FD1D3-77D9-BF4A-BB13-F8160C6B1CFF}" dt="2019-11-12T13:10:51.665" v="310"/>
          <ac:cxnSpMkLst>
            <pc:docMk/>
            <pc:sldMk cId="2418671024" sldId="561"/>
            <ac:cxnSpMk id="9" creationId="{E4A809D5-3600-46D4-A466-67F2349A54FB}"/>
          </ac:cxnSpMkLst>
        </pc:cxnChg>
      </pc:sldChg>
      <pc:sldChg chg="modSp">
        <pc:chgData name="Chris Droessler" userId="625c3661-9d64-47fa-b83c-4b49393bd161" providerId="ADAL" clId="{3A1FD1D3-77D9-BF4A-BB13-F8160C6B1CFF}" dt="2019-11-12T12:57:36.277" v="1" actId="27636"/>
        <pc:sldMkLst>
          <pc:docMk/>
          <pc:sldMk cId="3534465971" sldId="658"/>
        </pc:sldMkLst>
        <pc:spChg chg="mod">
          <ac:chgData name="Chris Droessler" userId="625c3661-9d64-47fa-b83c-4b49393bd161" providerId="ADAL" clId="{3A1FD1D3-77D9-BF4A-BB13-F8160C6B1CFF}" dt="2019-11-12T12:57:36.277" v="1" actId="27636"/>
          <ac:spMkLst>
            <pc:docMk/>
            <pc:sldMk cId="3534465971" sldId="658"/>
            <ac:spMk id="4" creationId="{00000000-0000-0000-0000-000000000000}"/>
          </ac:spMkLst>
        </pc:spChg>
      </pc:sldChg>
      <pc:sldChg chg="modSp">
        <pc:chgData name="Chris Droessler" userId="625c3661-9d64-47fa-b83c-4b49393bd161" providerId="ADAL" clId="{3A1FD1D3-77D9-BF4A-BB13-F8160C6B1CFF}" dt="2019-11-12T13:16:54.669" v="367" actId="20577"/>
        <pc:sldMkLst>
          <pc:docMk/>
          <pc:sldMk cId="4195290847" sldId="663"/>
        </pc:sldMkLst>
        <pc:spChg chg="mod">
          <ac:chgData name="Chris Droessler" userId="625c3661-9d64-47fa-b83c-4b49393bd161" providerId="ADAL" clId="{3A1FD1D3-77D9-BF4A-BB13-F8160C6B1CFF}" dt="2019-11-12T13:16:54.669" v="367" actId="20577"/>
          <ac:spMkLst>
            <pc:docMk/>
            <pc:sldMk cId="4195290847" sldId="663"/>
            <ac:spMk id="2" creationId="{20FE68D4-A736-2846-A536-DBD1805AD3DB}"/>
          </ac:spMkLst>
        </pc:spChg>
      </pc:sldChg>
      <pc:sldChg chg="addSp delSp modSp">
        <pc:chgData name="Chris Droessler" userId="625c3661-9d64-47fa-b83c-4b49393bd161" providerId="ADAL" clId="{3A1FD1D3-77D9-BF4A-BB13-F8160C6B1CFF}" dt="2019-11-12T12:57:52.148" v="16"/>
        <pc:sldMkLst>
          <pc:docMk/>
          <pc:sldMk cId="3149178407" sldId="664"/>
        </pc:sldMkLst>
        <pc:spChg chg="mod">
          <ac:chgData name="Chris Droessler" userId="625c3661-9d64-47fa-b83c-4b49393bd161" providerId="ADAL" clId="{3A1FD1D3-77D9-BF4A-BB13-F8160C6B1CFF}" dt="2019-11-12T12:57:48.830" v="14" actId="20577"/>
          <ac:spMkLst>
            <pc:docMk/>
            <pc:sldMk cId="3149178407" sldId="664"/>
            <ac:spMk id="2" creationId="{577515B8-9200-374D-992F-372E54D01AB8}"/>
          </ac:spMkLst>
        </pc:spChg>
        <pc:spChg chg="add del mod">
          <ac:chgData name="Chris Droessler" userId="625c3661-9d64-47fa-b83c-4b49393bd161" providerId="ADAL" clId="{3A1FD1D3-77D9-BF4A-BB13-F8160C6B1CFF}" dt="2019-11-12T12:57:52.148" v="16"/>
          <ac:spMkLst>
            <pc:docMk/>
            <pc:sldMk cId="3149178407" sldId="664"/>
            <ac:spMk id="4" creationId="{3D9673D1-B725-334E-A82B-920518093F34}"/>
          </ac:spMkLst>
        </pc:spChg>
      </pc:sldChg>
      <pc:sldChg chg="modSp">
        <pc:chgData name="Chris Droessler" userId="625c3661-9d64-47fa-b83c-4b49393bd161" providerId="ADAL" clId="{3A1FD1D3-77D9-BF4A-BB13-F8160C6B1CFF}" dt="2019-11-12T13:14:42.888" v="365" actId="20577"/>
        <pc:sldMkLst>
          <pc:docMk/>
          <pc:sldMk cId="3804131059" sldId="679"/>
        </pc:sldMkLst>
        <pc:spChg chg="mod">
          <ac:chgData name="Chris Droessler" userId="625c3661-9d64-47fa-b83c-4b49393bd161" providerId="ADAL" clId="{3A1FD1D3-77D9-BF4A-BB13-F8160C6B1CFF}" dt="2019-11-12T13:14:42.888" v="365" actId="20577"/>
          <ac:spMkLst>
            <pc:docMk/>
            <pc:sldMk cId="3804131059" sldId="679"/>
            <ac:spMk id="2" creationId="{A993437E-863D-594B-BC80-1B42AD471292}"/>
          </ac:spMkLst>
        </pc:spChg>
      </pc:sldChg>
      <pc:sldChg chg="del">
        <pc:chgData name="Chris Droessler" userId="625c3661-9d64-47fa-b83c-4b49393bd161" providerId="ADAL" clId="{3A1FD1D3-77D9-BF4A-BB13-F8160C6B1CFF}" dt="2019-11-12T13:22:06.039" v="368" actId="2696"/>
        <pc:sldMkLst>
          <pc:docMk/>
          <pc:sldMk cId="1291929165" sldId="689"/>
        </pc:sldMkLst>
      </pc:sldChg>
      <pc:sldChg chg="add del">
        <pc:chgData name="Chris Droessler" userId="625c3661-9d64-47fa-b83c-4b49393bd161" providerId="ADAL" clId="{3A1FD1D3-77D9-BF4A-BB13-F8160C6B1CFF}" dt="2019-11-12T13:16:48.755" v="366" actId="2696"/>
        <pc:sldMkLst>
          <pc:docMk/>
          <pc:sldMk cId="3690474114" sldId="700"/>
        </pc:sldMkLst>
      </pc:sldChg>
      <pc:sldChg chg="add">
        <pc:chgData name="Chris Droessler" userId="625c3661-9d64-47fa-b83c-4b49393bd161" providerId="ADAL" clId="{3A1FD1D3-77D9-BF4A-BB13-F8160C6B1CFF}" dt="2019-11-12T13:10:51.665" v="310"/>
        <pc:sldMkLst>
          <pc:docMk/>
          <pc:sldMk cId="2565975212" sldId="701"/>
        </pc:sldMkLst>
      </pc:sldChg>
    </pc:docChg>
  </pc:docChgLst>
  <pc:docChgLst>
    <pc:chgData name="Chris Droessler" userId="625c3661-9d64-47fa-b83c-4b49393bd161" providerId="ADAL" clId="{73B1CF47-3B47-FD45-8404-8C032EE7A4F1}"/>
    <pc:docChg chg="custSel modSld sldOrd">
      <pc:chgData name="Chris Droessler" userId="625c3661-9d64-47fa-b83c-4b49393bd161" providerId="ADAL" clId="{73B1CF47-3B47-FD45-8404-8C032EE7A4F1}" dt="2020-02-11T13:14:50.496" v="337" actId="20577"/>
      <pc:docMkLst>
        <pc:docMk/>
      </pc:docMkLst>
      <pc:sldChg chg="modSp">
        <pc:chgData name="Chris Droessler" userId="625c3661-9d64-47fa-b83c-4b49393bd161" providerId="ADAL" clId="{73B1CF47-3B47-FD45-8404-8C032EE7A4F1}" dt="2020-02-11T13:04:35.958" v="297" actId="20577"/>
        <pc:sldMkLst>
          <pc:docMk/>
          <pc:sldMk cId="3019619489" sldId="258"/>
        </pc:sldMkLst>
        <pc:spChg chg="mod">
          <ac:chgData name="Chris Droessler" userId="625c3661-9d64-47fa-b83c-4b49393bd161" providerId="ADAL" clId="{73B1CF47-3B47-FD45-8404-8C032EE7A4F1}" dt="2020-02-11T12:48:04.198" v="138" actId="20577"/>
          <ac:spMkLst>
            <pc:docMk/>
            <pc:sldMk cId="3019619489" sldId="258"/>
            <ac:spMk id="136" creationId="{00000000-0000-0000-0000-000000000000}"/>
          </ac:spMkLst>
        </pc:spChg>
        <pc:spChg chg="mod">
          <ac:chgData name="Chris Droessler" userId="625c3661-9d64-47fa-b83c-4b49393bd161" providerId="ADAL" clId="{73B1CF47-3B47-FD45-8404-8C032EE7A4F1}" dt="2020-02-11T12:48:24.718" v="152" actId="20577"/>
          <ac:spMkLst>
            <pc:docMk/>
            <pc:sldMk cId="3019619489" sldId="258"/>
            <ac:spMk id="137" creationId="{00000000-0000-0000-0000-000000000000}"/>
          </ac:spMkLst>
        </pc:spChg>
        <pc:spChg chg="mod">
          <ac:chgData name="Chris Droessler" userId="625c3661-9d64-47fa-b83c-4b49393bd161" providerId="ADAL" clId="{73B1CF47-3B47-FD45-8404-8C032EE7A4F1}" dt="2020-02-11T13:04:35.958" v="297" actId="20577"/>
          <ac:spMkLst>
            <pc:docMk/>
            <pc:sldMk cId="3019619489" sldId="258"/>
            <ac:spMk id="138" creationId="{00000000-0000-0000-0000-000000000000}"/>
          </ac:spMkLst>
        </pc:spChg>
        <pc:spChg chg="mod">
          <ac:chgData name="Chris Droessler" userId="625c3661-9d64-47fa-b83c-4b49393bd161" providerId="ADAL" clId="{73B1CF47-3B47-FD45-8404-8C032EE7A4F1}" dt="2020-02-11T12:48:54.213" v="163" actId="120"/>
          <ac:spMkLst>
            <pc:docMk/>
            <pc:sldMk cId="3019619489" sldId="258"/>
            <ac:spMk id="144" creationId="{00000000-0000-0000-0000-000000000000}"/>
          </ac:spMkLst>
        </pc:spChg>
      </pc:sldChg>
      <pc:sldChg chg="modSp">
        <pc:chgData name="Chris Droessler" userId="625c3661-9d64-47fa-b83c-4b49393bd161" providerId="ADAL" clId="{73B1CF47-3B47-FD45-8404-8C032EE7A4F1}" dt="2020-02-11T12:49:11.638" v="164" actId="20577"/>
        <pc:sldMkLst>
          <pc:docMk/>
          <pc:sldMk cId="1206099407" sldId="259"/>
        </pc:sldMkLst>
        <pc:spChg chg="mod">
          <ac:chgData name="Chris Droessler" userId="625c3661-9d64-47fa-b83c-4b49393bd161" providerId="ADAL" clId="{73B1CF47-3B47-FD45-8404-8C032EE7A4F1}" dt="2020-02-11T12:49:11.638" v="164" actId="20577"/>
          <ac:spMkLst>
            <pc:docMk/>
            <pc:sldMk cId="1206099407" sldId="259"/>
            <ac:spMk id="153" creationId="{00000000-0000-0000-0000-000000000000}"/>
          </ac:spMkLst>
        </pc:spChg>
      </pc:sldChg>
      <pc:sldChg chg="modSp">
        <pc:chgData name="Chris Droessler" userId="625c3661-9d64-47fa-b83c-4b49393bd161" providerId="ADAL" clId="{73B1CF47-3B47-FD45-8404-8C032EE7A4F1}" dt="2020-02-11T13:14:50.496" v="337" actId="20577"/>
        <pc:sldMkLst>
          <pc:docMk/>
          <pc:sldMk cId="4278936860" sldId="260"/>
        </pc:sldMkLst>
        <pc:spChg chg="mod">
          <ac:chgData name="Chris Droessler" userId="625c3661-9d64-47fa-b83c-4b49393bd161" providerId="ADAL" clId="{73B1CF47-3B47-FD45-8404-8C032EE7A4F1}" dt="2020-02-11T13:14:50.496" v="337" actId="20577"/>
          <ac:spMkLst>
            <pc:docMk/>
            <pc:sldMk cId="4278936860" sldId="260"/>
            <ac:spMk id="3" creationId="{420FD414-E693-9242-9A7C-AEF4082D6A0C}"/>
          </ac:spMkLst>
        </pc:spChg>
      </pc:sldChg>
      <pc:sldChg chg="modSp">
        <pc:chgData name="Chris Droessler" userId="625c3661-9d64-47fa-b83c-4b49393bd161" providerId="ADAL" clId="{73B1CF47-3B47-FD45-8404-8C032EE7A4F1}" dt="2020-02-11T12:43:09.821" v="131" actId="20577"/>
        <pc:sldMkLst>
          <pc:docMk/>
          <pc:sldMk cId="3657694113" sldId="263"/>
        </pc:sldMkLst>
        <pc:spChg chg="mod">
          <ac:chgData name="Chris Droessler" userId="625c3661-9d64-47fa-b83c-4b49393bd161" providerId="ADAL" clId="{73B1CF47-3B47-FD45-8404-8C032EE7A4F1}" dt="2020-02-11T12:43:09.821" v="131" actId="20577"/>
          <ac:spMkLst>
            <pc:docMk/>
            <pc:sldMk cId="3657694113" sldId="263"/>
            <ac:spMk id="203" creationId="{00000000-0000-0000-0000-000000000000}"/>
          </ac:spMkLst>
        </pc:spChg>
      </pc:sldChg>
      <pc:sldChg chg="modSp">
        <pc:chgData name="Chris Droessler" userId="625c3661-9d64-47fa-b83c-4b49393bd161" providerId="ADAL" clId="{73B1CF47-3B47-FD45-8404-8C032EE7A4F1}" dt="2020-02-11T12:53:48.006" v="197" actId="20577"/>
        <pc:sldMkLst>
          <pc:docMk/>
          <pc:sldMk cId="580887468" sldId="265"/>
        </pc:sldMkLst>
        <pc:spChg chg="mod">
          <ac:chgData name="Chris Droessler" userId="625c3661-9d64-47fa-b83c-4b49393bd161" providerId="ADAL" clId="{73B1CF47-3B47-FD45-8404-8C032EE7A4F1}" dt="2020-02-11T12:53:48.006" v="197" actId="20577"/>
          <ac:spMkLst>
            <pc:docMk/>
            <pc:sldMk cId="580887468" sldId="265"/>
            <ac:spMk id="2" creationId="{500B0789-9283-3247-B948-3960E6D4900F}"/>
          </ac:spMkLst>
        </pc:spChg>
      </pc:sldChg>
      <pc:sldChg chg="modSp">
        <pc:chgData name="Chris Droessler" userId="625c3661-9d64-47fa-b83c-4b49393bd161" providerId="ADAL" clId="{73B1CF47-3B47-FD45-8404-8C032EE7A4F1}" dt="2020-02-11T12:54:35.558" v="213" actId="20577"/>
        <pc:sldMkLst>
          <pc:docMk/>
          <pc:sldMk cId="2759680245" sldId="266"/>
        </pc:sldMkLst>
        <pc:spChg chg="mod">
          <ac:chgData name="Chris Droessler" userId="625c3661-9d64-47fa-b83c-4b49393bd161" providerId="ADAL" clId="{73B1CF47-3B47-FD45-8404-8C032EE7A4F1}" dt="2020-02-11T12:54:35.558" v="213" actId="20577"/>
          <ac:spMkLst>
            <pc:docMk/>
            <pc:sldMk cId="2759680245" sldId="266"/>
            <ac:spMk id="2" creationId="{62F2F0A9-750E-4B4D-A2BA-865A5767027E}"/>
          </ac:spMkLst>
        </pc:spChg>
        <pc:spChg chg="mod">
          <ac:chgData name="Chris Droessler" userId="625c3661-9d64-47fa-b83c-4b49393bd161" providerId="ADAL" clId="{73B1CF47-3B47-FD45-8404-8C032EE7A4F1}" dt="2020-02-11T12:54:05.222" v="211" actId="404"/>
          <ac:spMkLst>
            <pc:docMk/>
            <pc:sldMk cId="2759680245" sldId="266"/>
            <ac:spMk id="230" creationId="{00000000-0000-0000-0000-000000000000}"/>
          </ac:spMkLst>
        </pc:spChg>
      </pc:sldChg>
      <pc:sldChg chg="modSp">
        <pc:chgData name="Chris Droessler" userId="625c3661-9d64-47fa-b83c-4b49393bd161" providerId="ADAL" clId="{73B1CF47-3B47-FD45-8404-8C032EE7A4F1}" dt="2020-02-11T12:36:56.206" v="93" actId="20577"/>
        <pc:sldMkLst>
          <pc:docMk/>
          <pc:sldMk cId="3966205427" sldId="267"/>
        </pc:sldMkLst>
        <pc:spChg chg="mod">
          <ac:chgData name="Chris Droessler" userId="625c3661-9d64-47fa-b83c-4b49393bd161" providerId="ADAL" clId="{73B1CF47-3B47-FD45-8404-8C032EE7A4F1}" dt="2020-02-11T12:36:56.206" v="93" actId="20577"/>
          <ac:spMkLst>
            <pc:docMk/>
            <pc:sldMk cId="3966205427" sldId="267"/>
            <ac:spMk id="4" creationId="{9E30DF0B-C1F5-104C-AC51-188D0DB54409}"/>
          </ac:spMkLst>
        </pc:spChg>
      </pc:sldChg>
      <pc:sldChg chg="addSp delSp modSp">
        <pc:chgData name="Chris Droessler" userId="625c3661-9d64-47fa-b83c-4b49393bd161" providerId="ADAL" clId="{73B1CF47-3B47-FD45-8404-8C032EE7A4F1}" dt="2020-02-11T13:03:20.436" v="282" actId="478"/>
        <pc:sldMkLst>
          <pc:docMk/>
          <pc:sldMk cId="7121754" sldId="268"/>
        </pc:sldMkLst>
        <pc:spChg chg="add del mod">
          <ac:chgData name="Chris Droessler" userId="625c3661-9d64-47fa-b83c-4b49393bd161" providerId="ADAL" clId="{73B1CF47-3B47-FD45-8404-8C032EE7A4F1}" dt="2020-02-11T13:03:20.436" v="282" actId="478"/>
          <ac:spMkLst>
            <pc:docMk/>
            <pc:sldMk cId="7121754" sldId="268"/>
            <ac:spMk id="2" creationId="{B9B5BCB0-5B25-0845-86B6-21EC80E42059}"/>
          </ac:spMkLst>
        </pc:spChg>
        <pc:spChg chg="mod">
          <ac:chgData name="Chris Droessler" userId="625c3661-9d64-47fa-b83c-4b49393bd161" providerId="ADAL" clId="{73B1CF47-3B47-FD45-8404-8C032EE7A4F1}" dt="2020-02-11T13:03:17.902" v="281" actId="20577"/>
          <ac:spMkLst>
            <pc:docMk/>
            <pc:sldMk cId="7121754" sldId="268"/>
            <ac:spMk id="6" creationId="{D5D026CE-AAAE-0946-AEEA-F5180C13848A}"/>
          </ac:spMkLst>
        </pc:spChg>
      </pc:sldChg>
      <pc:sldChg chg="modSp">
        <pc:chgData name="Chris Droessler" userId="625c3661-9d64-47fa-b83c-4b49393bd161" providerId="ADAL" clId="{73B1CF47-3B47-FD45-8404-8C032EE7A4F1}" dt="2020-02-11T12:55:21.757" v="215" actId="20577"/>
        <pc:sldMkLst>
          <pc:docMk/>
          <pc:sldMk cId="1313301655" sldId="269"/>
        </pc:sldMkLst>
        <pc:spChg chg="mod">
          <ac:chgData name="Chris Droessler" userId="625c3661-9d64-47fa-b83c-4b49393bd161" providerId="ADAL" clId="{73B1CF47-3B47-FD45-8404-8C032EE7A4F1}" dt="2020-02-11T12:55:21.757" v="215" actId="20577"/>
          <ac:spMkLst>
            <pc:docMk/>
            <pc:sldMk cId="1313301655" sldId="269"/>
            <ac:spMk id="4" creationId="{433ECD51-8493-E64E-ACC5-A80EE5E7DE59}"/>
          </ac:spMkLst>
        </pc:spChg>
      </pc:sldChg>
      <pc:sldChg chg="modSp">
        <pc:chgData name="Chris Droessler" userId="625c3661-9d64-47fa-b83c-4b49393bd161" providerId="ADAL" clId="{73B1CF47-3B47-FD45-8404-8C032EE7A4F1}" dt="2020-02-11T12:56:34.917" v="233" actId="20577"/>
        <pc:sldMkLst>
          <pc:docMk/>
          <pc:sldMk cId="3938407538" sldId="271"/>
        </pc:sldMkLst>
        <pc:spChg chg="mod">
          <ac:chgData name="Chris Droessler" userId="625c3661-9d64-47fa-b83c-4b49393bd161" providerId="ADAL" clId="{73B1CF47-3B47-FD45-8404-8C032EE7A4F1}" dt="2020-02-11T12:56:34.917" v="233" actId="20577"/>
          <ac:spMkLst>
            <pc:docMk/>
            <pc:sldMk cId="3938407538" sldId="271"/>
            <ac:spMk id="2" creationId="{8FD234EF-1902-354D-8E90-43BBCEF4749E}"/>
          </ac:spMkLst>
        </pc:spChg>
      </pc:sldChg>
      <pc:sldChg chg="modSp">
        <pc:chgData name="Chris Droessler" userId="625c3661-9d64-47fa-b83c-4b49393bd161" providerId="ADAL" clId="{73B1CF47-3B47-FD45-8404-8C032EE7A4F1}" dt="2020-02-11T12:57:13.759" v="237" actId="20577"/>
        <pc:sldMkLst>
          <pc:docMk/>
          <pc:sldMk cId="937673895" sldId="273"/>
        </pc:sldMkLst>
        <pc:spChg chg="mod">
          <ac:chgData name="Chris Droessler" userId="625c3661-9d64-47fa-b83c-4b49393bd161" providerId="ADAL" clId="{73B1CF47-3B47-FD45-8404-8C032EE7A4F1}" dt="2020-02-11T12:57:13.759" v="237" actId="20577"/>
          <ac:spMkLst>
            <pc:docMk/>
            <pc:sldMk cId="937673895" sldId="273"/>
            <ac:spMk id="4" creationId="{B2780C92-466D-8646-B31A-8079CBAECF2D}"/>
          </ac:spMkLst>
        </pc:spChg>
      </pc:sldChg>
      <pc:sldChg chg="modSp">
        <pc:chgData name="Chris Droessler" userId="625c3661-9d64-47fa-b83c-4b49393bd161" providerId="ADAL" clId="{73B1CF47-3B47-FD45-8404-8C032EE7A4F1}" dt="2020-02-11T12:57:54.759" v="240" actId="20577"/>
        <pc:sldMkLst>
          <pc:docMk/>
          <pc:sldMk cId="333955365" sldId="274"/>
        </pc:sldMkLst>
        <pc:spChg chg="mod">
          <ac:chgData name="Chris Droessler" userId="625c3661-9d64-47fa-b83c-4b49393bd161" providerId="ADAL" clId="{73B1CF47-3B47-FD45-8404-8C032EE7A4F1}" dt="2020-02-11T12:57:54.759" v="240" actId="20577"/>
          <ac:spMkLst>
            <pc:docMk/>
            <pc:sldMk cId="333955365" sldId="274"/>
            <ac:spMk id="4" creationId="{3E3D6225-F023-9949-ADE3-F0F10F131530}"/>
          </ac:spMkLst>
        </pc:spChg>
      </pc:sldChg>
      <pc:sldChg chg="modSp">
        <pc:chgData name="Chris Droessler" userId="625c3661-9d64-47fa-b83c-4b49393bd161" providerId="ADAL" clId="{73B1CF47-3B47-FD45-8404-8C032EE7A4F1}" dt="2020-02-11T12:58:08.022" v="241" actId="20577"/>
        <pc:sldMkLst>
          <pc:docMk/>
          <pc:sldMk cId="1092735141" sldId="275"/>
        </pc:sldMkLst>
        <pc:spChg chg="mod">
          <ac:chgData name="Chris Droessler" userId="625c3661-9d64-47fa-b83c-4b49393bd161" providerId="ADAL" clId="{73B1CF47-3B47-FD45-8404-8C032EE7A4F1}" dt="2020-02-11T12:58:08.022" v="241" actId="20577"/>
          <ac:spMkLst>
            <pc:docMk/>
            <pc:sldMk cId="1092735141" sldId="275"/>
            <ac:spMk id="6" creationId="{2D192F57-4EF0-1149-8FB3-017ADD089669}"/>
          </ac:spMkLst>
        </pc:spChg>
      </pc:sldChg>
      <pc:sldChg chg="modSp">
        <pc:chgData name="Chris Droessler" userId="625c3661-9d64-47fa-b83c-4b49393bd161" providerId="ADAL" clId="{73B1CF47-3B47-FD45-8404-8C032EE7A4F1}" dt="2020-02-11T12:58:46.959" v="242" actId="948"/>
        <pc:sldMkLst>
          <pc:docMk/>
          <pc:sldMk cId="4258502297" sldId="277"/>
        </pc:sldMkLst>
        <pc:spChg chg="mod">
          <ac:chgData name="Chris Droessler" userId="625c3661-9d64-47fa-b83c-4b49393bd161" providerId="ADAL" clId="{73B1CF47-3B47-FD45-8404-8C032EE7A4F1}" dt="2020-02-11T12:58:46.959" v="242" actId="948"/>
          <ac:spMkLst>
            <pc:docMk/>
            <pc:sldMk cId="4258502297" sldId="277"/>
            <ac:spMk id="277" creationId="{00000000-0000-0000-0000-000000000000}"/>
          </ac:spMkLst>
        </pc:spChg>
      </pc:sldChg>
      <pc:sldChg chg="modSp">
        <pc:chgData name="Chris Droessler" userId="625c3661-9d64-47fa-b83c-4b49393bd161" providerId="ADAL" clId="{73B1CF47-3B47-FD45-8404-8C032EE7A4F1}" dt="2020-02-11T13:04:05.329" v="292" actId="20577"/>
        <pc:sldMkLst>
          <pc:docMk/>
          <pc:sldMk cId="409224612" sldId="278"/>
        </pc:sldMkLst>
        <pc:spChg chg="mod">
          <ac:chgData name="Chris Droessler" userId="625c3661-9d64-47fa-b83c-4b49393bd161" providerId="ADAL" clId="{73B1CF47-3B47-FD45-8404-8C032EE7A4F1}" dt="2020-02-11T13:04:05.329" v="292" actId="20577"/>
          <ac:spMkLst>
            <pc:docMk/>
            <pc:sldMk cId="409224612" sldId="278"/>
            <ac:spMk id="280" creationId="{00000000-0000-0000-0000-000000000000}"/>
          </ac:spMkLst>
        </pc:spChg>
      </pc:sldChg>
      <pc:sldChg chg="modSp">
        <pc:chgData name="Chris Droessler" userId="625c3661-9d64-47fa-b83c-4b49393bd161" providerId="ADAL" clId="{73B1CF47-3B47-FD45-8404-8C032EE7A4F1}" dt="2020-02-11T12:46:25.150" v="134" actId="20577"/>
        <pc:sldMkLst>
          <pc:docMk/>
          <pc:sldMk cId="2418671024" sldId="561"/>
        </pc:sldMkLst>
        <pc:spChg chg="mod">
          <ac:chgData name="Chris Droessler" userId="625c3661-9d64-47fa-b83c-4b49393bd161" providerId="ADAL" clId="{73B1CF47-3B47-FD45-8404-8C032EE7A4F1}" dt="2020-02-11T12:46:25.150" v="134" actId="20577"/>
          <ac:spMkLst>
            <pc:docMk/>
            <pc:sldMk cId="2418671024" sldId="561"/>
            <ac:spMk id="2" creationId="{E9498E27-4A46-4D9F-B919-4A6091A07762}"/>
          </ac:spMkLst>
        </pc:spChg>
      </pc:sldChg>
      <pc:sldChg chg="modSp ord">
        <pc:chgData name="Chris Droessler" userId="625c3661-9d64-47fa-b83c-4b49393bd161" providerId="ADAL" clId="{73B1CF47-3B47-FD45-8404-8C032EE7A4F1}" dt="2020-02-11T12:39:41.861" v="120" actId="20577"/>
        <pc:sldMkLst>
          <pc:docMk/>
          <pc:sldMk cId="372870561" sldId="706"/>
        </pc:sldMkLst>
        <pc:spChg chg="mod">
          <ac:chgData name="Chris Droessler" userId="625c3661-9d64-47fa-b83c-4b49393bd161" providerId="ADAL" clId="{73B1CF47-3B47-FD45-8404-8C032EE7A4F1}" dt="2020-02-11T12:39:41.861" v="120" actId="20577"/>
          <ac:spMkLst>
            <pc:docMk/>
            <pc:sldMk cId="372870561" sldId="706"/>
            <ac:spMk id="3" creationId="{420FD414-E693-9242-9A7C-AEF4082D6A0C}"/>
          </ac:spMkLst>
        </pc:spChg>
      </pc:sldChg>
      <pc:sldChg chg="modSp">
        <pc:chgData name="Chris Droessler" userId="625c3661-9d64-47fa-b83c-4b49393bd161" providerId="ADAL" clId="{73B1CF47-3B47-FD45-8404-8C032EE7A4F1}" dt="2020-02-11T12:47:25.182" v="136" actId="20577"/>
        <pc:sldMkLst>
          <pc:docMk/>
          <pc:sldMk cId="1907012793" sldId="712"/>
        </pc:sldMkLst>
        <pc:spChg chg="mod">
          <ac:chgData name="Chris Droessler" userId="625c3661-9d64-47fa-b83c-4b49393bd161" providerId="ADAL" clId="{73B1CF47-3B47-FD45-8404-8C032EE7A4F1}" dt="2020-02-11T12:47:25.182" v="136" actId="20577"/>
          <ac:spMkLst>
            <pc:docMk/>
            <pc:sldMk cId="1907012793" sldId="712"/>
            <ac:spMk id="132" creationId="{00000000-0000-0000-0000-000000000000}"/>
          </ac:spMkLst>
        </pc:spChg>
      </pc:sldChg>
      <pc:sldChg chg="modSp">
        <pc:chgData name="Chris Droessler" userId="625c3661-9d64-47fa-b83c-4b49393bd161" providerId="ADAL" clId="{73B1CF47-3B47-FD45-8404-8C032EE7A4F1}" dt="2020-02-11T12:50:19.125" v="168" actId="20577"/>
        <pc:sldMkLst>
          <pc:docMk/>
          <pc:sldMk cId="720703606" sldId="714"/>
        </pc:sldMkLst>
        <pc:spChg chg="mod">
          <ac:chgData name="Chris Droessler" userId="625c3661-9d64-47fa-b83c-4b49393bd161" providerId="ADAL" clId="{73B1CF47-3B47-FD45-8404-8C032EE7A4F1}" dt="2020-02-11T12:50:11.702" v="165" actId="20577"/>
          <ac:spMkLst>
            <pc:docMk/>
            <pc:sldMk cId="720703606" sldId="714"/>
            <ac:spMk id="4" creationId="{3B51A202-2700-5D44-990F-272642A3399B}"/>
          </ac:spMkLst>
        </pc:spChg>
        <pc:spChg chg="mod">
          <ac:chgData name="Chris Droessler" userId="625c3661-9d64-47fa-b83c-4b49393bd161" providerId="ADAL" clId="{73B1CF47-3B47-FD45-8404-8C032EE7A4F1}" dt="2020-02-11T12:50:19.125" v="168" actId="20577"/>
          <ac:spMkLst>
            <pc:docMk/>
            <pc:sldMk cId="720703606" sldId="714"/>
            <ac:spMk id="5" creationId="{FA482C58-1263-854B-AFCB-74CEC3786BBC}"/>
          </ac:spMkLst>
        </pc:spChg>
      </pc:sldChg>
      <pc:sldChg chg="modSp">
        <pc:chgData name="Chris Droessler" userId="625c3661-9d64-47fa-b83c-4b49393bd161" providerId="ADAL" clId="{73B1CF47-3B47-FD45-8404-8C032EE7A4F1}" dt="2020-02-11T12:51:02.518" v="172" actId="20577"/>
        <pc:sldMkLst>
          <pc:docMk/>
          <pc:sldMk cId="3664086728" sldId="715"/>
        </pc:sldMkLst>
        <pc:spChg chg="mod">
          <ac:chgData name="Chris Droessler" userId="625c3661-9d64-47fa-b83c-4b49393bd161" providerId="ADAL" clId="{73B1CF47-3B47-FD45-8404-8C032EE7A4F1}" dt="2020-02-11T12:50:54.421" v="171" actId="20577"/>
          <ac:spMkLst>
            <pc:docMk/>
            <pc:sldMk cId="3664086728" sldId="715"/>
            <ac:spMk id="151" creationId="{00000000-0000-0000-0000-000000000000}"/>
          </ac:spMkLst>
        </pc:spChg>
        <pc:spChg chg="mod">
          <ac:chgData name="Chris Droessler" userId="625c3661-9d64-47fa-b83c-4b49393bd161" providerId="ADAL" clId="{73B1CF47-3B47-FD45-8404-8C032EE7A4F1}" dt="2020-02-11T12:51:02.518" v="172" actId="20577"/>
          <ac:spMkLst>
            <pc:docMk/>
            <pc:sldMk cId="3664086728" sldId="715"/>
            <ac:spMk id="154" creationId="{00000000-0000-0000-0000-000000000000}"/>
          </ac:spMkLst>
        </pc:spChg>
        <pc:spChg chg="mod">
          <ac:chgData name="Chris Droessler" userId="625c3661-9d64-47fa-b83c-4b49393bd161" providerId="ADAL" clId="{73B1CF47-3B47-FD45-8404-8C032EE7A4F1}" dt="2020-02-11T12:42:53.302" v="130" actId="20577"/>
          <ac:spMkLst>
            <pc:docMk/>
            <pc:sldMk cId="3664086728" sldId="715"/>
            <ac:spMk id="155" creationId="{00000000-0000-0000-0000-000000000000}"/>
          </ac:spMkLst>
        </pc:spChg>
      </pc:sldChg>
      <pc:sldChg chg="modSp">
        <pc:chgData name="Chris Droessler" userId="625c3661-9d64-47fa-b83c-4b49393bd161" providerId="ADAL" clId="{73B1CF47-3B47-FD45-8404-8C032EE7A4F1}" dt="2020-02-11T12:52:08.309" v="178" actId="20577"/>
        <pc:sldMkLst>
          <pc:docMk/>
          <pc:sldMk cId="2781844091" sldId="716"/>
        </pc:sldMkLst>
        <pc:spChg chg="mod">
          <ac:chgData name="Chris Droessler" userId="625c3661-9d64-47fa-b83c-4b49393bd161" providerId="ADAL" clId="{73B1CF47-3B47-FD45-8404-8C032EE7A4F1}" dt="2020-02-11T12:51:37.214" v="174" actId="179"/>
          <ac:spMkLst>
            <pc:docMk/>
            <pc:sldMk cId="2781844091" sldId="716"/>
            <ac:spMk id="12" creationId="{59B10949-6EE5-CB49-AD35-1E599C2984B2}"/>
          </ac:spMkLst>
        </pc:spChg>
        <pc:spChg chg="mod">
          <ac:chgData name="Chris Droessler" userId="625c3661-9d64-47fa-b83c-4b49393bd161" providerId="ADAL" clId="{73B1CF47-3B47-FD45-8404-8C032EE7A4F1}" dt="2020-02-11T12:51:41.621" v="175" actId="179"/>
          <ac:spMkLst>
            <pc:docMk/>
            <pc:sldMk cId="2781844091" sldId="716"/>
            <ac:spMk id="13" creationId="{F5597D9B-D098-314F-9F03-537C79AE9DA2}"/>
          </ac:spMkLst>
        </pc:spChg>
        <pc:spChg chg="mod">
          <ac:chgData name="Chris Droessler" userId="625c3661-9d64-47fa-b83c-4b49393bd161" providerId="ADAL" clId="{73B1CF47-3B47-FD45-8404-8C032EE7A4F1}" dt="2020-02-11T12:52:08.309" v="178" actId="20577"/>
          <ac:spMkLst>
            <pc:docMk/>
            <pc:sldMk cId="2781844091" sldId="716"/>
            <ac:spMk id="14" creationId="{9FF7D8C8-E937-F84F-8020-3785A964F785}"/>
          </ac:spMkLst>
        </pc:spChg>
      </pc:sldChg>
      <pc:sldChg chg="modSp">
        <pc:chgData name="Chris Droessler" userId="625c3661-9d64-47fa-b83c-4b49393bd161" providerId="ADAL" clId="{73B1CF47-3B47-FD45-8404-8C032EE7A4F1}" dt="2020-02-11T13:04:42.941" v="302" actId="20577"/>
        <pc:sldMkLst>
          <pc:docMk/>
          <pc:sldMk cId="3659011642" sldId="717"/>
        </pc:sldMkLst>
        <pc:spChg chg="mod">
          <ac:chgData name="Chris Droessler" userId="625c3661-9d64-47fa-b83c-4b49393bd161" providerId="ADAL" clId="{73B1CF47-3B47-FD45-8404-8C032EE7A4F1}" dt="2020-02-11T12:52:36.511" v="180" actId="20577"/>
          <ac:spMkLst>
            <pc:docMk/>
            <pc:sldMk cId="3659011642" sldId="717"/>
            <ac:spMk id="136" creationId="{00000000-0000-0000-0000-000000000000}"/>
          </ac:spMkLst>
        </pc:spChg>
        <pc:spChg chg="mod">
          <ac:chgData name="Chris Droessler" userId="625c3661-9d64-47fa-b83c-4b49393bd161" providerId="ADAL" clId="{73B1CF47-3B47-FD45-8404-8C032EE7A4F1}" dt="2020-02-11T12:52:57.558" v="194" actId="20577"/>
          <ac:spMkLst>
            <pc:docMk/>
            <pc:sldMk cId="3659011642" sldId="717"/>
            <ac:spMk id="137" creationId="{00000000-0000-0000-0000-000000000000}"/>
          </ac:spMkLst>
        </pc:spChg>
        <pc:spChg chg="mod">
          <ac:chgData name="Chris Droessler" userId="625c3661-9d64-47fa-b83c-4b49393bd161" providerId="ADAL" clId="{73B1CF47-3B47-FD45-8404-8C032EE7A4F1}" dt="2020-02-11T13:04:42.941" v="302" actId="20577"/>
          <ac:spMkLst>
            <pc:docMk/>
            <pc:sldMk cId="3659011642" sldId="717"/>
            <ac:spMk id="138" creationId="{00000000-0000-0000-0000-000000000000}"/>
          </ac:spMkLst>
        </pc:spChg>
      </pc:sldChg>
    </pc:docChg>
  </pc:docChgLst>
  <pc:docChgLst>
    <pc:chgData name="Chris Droessler" userId="625c3661-9d64-47fa-b83c-4b49393bd161" providerId="ADAL" clId="{AB779A80-07F3-0C43-BDDD-222A35F653AA}"/>
    <pc:docChg chg="undo custSel addSld delSld modSld sldOrd">
      <pc:chgData name="Chris Droessler" userId="625c3661-9d64-47fa-b83c-4b49393bd161" providerId="ADAL" clId="{AB779A80-07F3-0C43-BDDD-222A35F653AA}" dt="2020-02-10T17:52:43.997" v="1523" actId="255"/>
      <pc:docMkLst>
        <pc:docMk/>
      </pc:docMkLst>
      <pc:sldChg chg="add del modTransition">
        <pc:chgData name="Chris Droessler" userId="625c3661-9d64-47fa-b83c-4b49393bd161" providerId="ADAL" clId="{AB779A80-07F3-0C43-BDDD-222A35F653AA}" dt="2020-02-10T16:34:38.565" v="172" actId="2696"/>
        <pc:sldMkLst>
          <pc:docMk/>
          <pc:sldMk cId="4225204081" sldId="256"/>
        </pc:sldMkLst>
      </pc:sldChg>
      <pc:sldChg chg="modNotesTx">
        <pc:chgData name="Chris Droessler" userId="625c3661-9d64-47fa-b83c-4b49393bd161" providerId="ADAL" clId="{AB779A80-07F3-0C43-BDDD-222A35F653AA}" dt="2020-02-10T17:48:21.891" v="1501" actId="20577"/>
        <pc:sldMkLst>
          <pc:docMk/>
          <pc:sldMk cId="4118415113" sldId="257"/>
        </pc:sldMkLst>
      </pc:sldChg>
      <pc:sldChg chg="addSp delSp modSp add del modTransition">
        <pc:chgData name="Chris Droessler" userId="625c3661-9d64-47fa-b83c-4b49393bd161" providerId="ADAL" clId="{AB779A80-07F3-0C43-BDDD-222A35F653AA}" dt="2020-02-10T17:18:10.917" v="1025" actId="207"/>
        <pc:sldMkLst>
          <pc:docMk/>
          <pc:sldMk cId="3019619489" sldId="258"/>
        </pc:sldMkLst>
        <pc:spChg chg="add mod">
          <ac:chgData name="Chris Droessler" userId="625c3661-9d64-47fa-b83c-4b49393bd161" providerId="ADAL" clId="{AB779A80-07F3-0C43-BDDD-222A35F653AA}" dt="2020-02-10T16:42:07.842" v="229"/>
          <ac:spMkLst>
            <pc:docMk/>
            <pc:sldMk cId="3019619489" sldId="258"/>
            <ac:spMk id="2" creationId="{07C4A009-28C9-294C-A43A-43F320A9371A}"/>
          </ac:spMkLst>
        </pc:spChg>
        <pc:spChg chg="add del mod">
          <ac:chgData name="Chris Droessler" userId="625c3661-9d64-47fa-b83c-4b49393bd161" providerId="ADAL" clId="{AB779A80-07F3-0C43-BDDD-222A35F653AA}" dt="2020-02-10T16:42:21.267" v="231" actId="478"/>
          <ac:spMkLst>
            <pc:docMk/>
            <pc:sldMk cId="3019619489" sldId="258"/>
            <ac:spMk id="4" creationId="{B33F7FF1-975F-A04A-88F0-11C1427C2C03}"/>
          </ac:spMkLst>
        </pc:spChg>
        <pc:spChg chg="del mod">
          <ac:chgData name="Chris Droessler" userId="625c3661-9d64-47fa-b83c-4b49393bd161" providerId="ADAL" clId="{AB779A80-07F3-0C43-BDDD-222A35F653AA}" dt="2020-02-10T16:42:16.142" v="230" actId="478"/>
          <ac:spMkLst>
            <pc:docMk/>
            <pc:sldMk cId="3019619489" sldId="258"/>
            <ac:spMk id="134" creationId="{00000000-0000-0000-0000-000000000000}"/>
          </ac:spMkLst>
        </pc:spChg>
        <pc:spChg chg="mod">
          <ac:chgData name="Chris Droessler" userId="625c3661-9d64-47fa-b83c-4b49393bd161" providerId="ADAL" clId="{AB779A80-07F3-0C43-BDDD-222A35F653AA}" dt="2020-02-10T17:18:10.917" v="1025" actId="207"/>
          <ac:spMkLst>
            <pc:docMk/>
            <pc:sldMk cId="3019619489" sldId="258"/>
            <ac:spMk id="135" creationId="{00000000-0000-0000-0000-000000000000}"/>
          </ac:spMkLst>
        </pc:spChg>
        <pc:spChg chg="mod">
          <ac:chgData name="Chris Droessler" userId="625c3661-9d64-47fa-b83c-4b49393bd161" providerId="ADAL" clId="{AB779A80-07F3-0C43-BDDD-222A35F653AA}" dt="2020-02-10T16:44:57.930" v="376" actId="122"/>
          <ac:spMkLst>
            <pc:docMk/>
            <pc:sldMk cId="3019619489" sldId="258"/>
            <ac:spMk id="136" creationId="{00000000-0000-0000-0000-000000000000}"/>
          </ac:spMkLst>
        </pc:spChg>
        <pc:spChg chg="mod">
          <ac:chgData name="Chris Droessler" userId="625c3661-9d64-47fa-b83c-4b49393bd161" providerId="ADAL" clId="{AB779A80-07F3-0C43-BDDD-222A35F653AA}" dt="2020-02-10T16:44:57.930" v="376" actId="122"/>
          <ac:spMkLst>
            <pc:docMk/>
            <pc:sldMk cId="3019619489" sldId="258"/>
            <ac:spMk id="137" creationId="{00000000-0000-0000-0000-000000000000}"/>
          </ac:spMkLst>
        </pc:spChg>
        <pc:spChg chg="mod">
          <ac:chgData name="Chris Droessler" userId="625c3661-9d64-47fa-b83c-4b49393bd161" providerId="ADAL" clId="{AB779A80-07F3-0C43-BDDD-222A35F653AA}" dt="2020-02-10T16:46:46.208" v="438" actId="1036"/>
          <ac:spMkLst>
            <pc:docMk/>
            <pc:sldMk cId="3019619489" sldId="258"/>
            <ac:spMk id="138" creationId="{00000000-0000-0000-0000-000000000000}"/>
          </ac:spMkLst>
        </pc:spChg>
        <pc:spChg chg="mod">
          <ac:chgData name="Chris Droessler" userId="625c3661-9d64-47fa-b83c-4b49393bd161" providerId="ADAL" clId="{AB779A80-07F3-0C43-BDDD-222A35F653AA}" dt="2020-02-10T16:46:21.589" v="425" actId="1036"/>
          <ac:spMkLst>
            <pc:docMk/>
            <pc:sldMk cId="3019619489" sldId="258"/>
            <ac:spMk id="139" creationId="{00000000-0000-0000-0000-000000000000}"/>
          </ac:spMkLst>
        </pc:spChg>
        <pc:spChg chg="mod">
          <ac:chgData name="Chris Droessler" userId="625c3661-9d64-47fa-b83c-4b49393bd161" providerId="ADAL" clId="{AB779A80-07F3-0C43-BDDD-222A35F653AA}" dt="2020-02-10T16:46:21.589" v="425" actId="1036"/>
          <ac:spMkLst>
            <pc:docMk/>
            <pc:sldMk cId="3019619489" sldId="258"/>
            <ac:spMk id="140" creationId="{00000000-0000-0000-0000-000000000000}"/>
          </ac:spMkLst>
        </pc:spChg>
        <pc:spChg chg="mod">
          <ac:chgData name="Chris Droessler" userId="625c3661-9d64-47fa-b83c-4b49393bd161" providerId="ADAL" clId="{AB779A80-07F3-0C43-BDDD-222A35F653AA}" dt="2020-02-10T16:46:21.589" v="425" actId="1036"/>
          <ac:spMkLst>
            <pc:docMk/>
            <pc:sldMk cId="3019619489" sldId="258"/>
            <ac:spMk id="141" creationId="{00000000-0000-0000-0000-000000000000}"/>
          </ac:spMkLst>
        </pc:spChg>
        <pc:spChg chg="mod">
          <ac:chgData name="Chris Droessler" userId="625c3661-9d64-47fa-b83c-4b49393bd161" providerId="ADAL" clId="{AB779A80-07F3-0C43-BDDD-222A35F653AA}" dt="2020-02-10T16:45:11.664" v="378" actId="1076"/>
          <ac:spMkLst>
            <pc:docMk/>
            <pc:sldMk cId="3019619489" sldId="258"/>
            <ac:spMk id="142" creationId="{00000000-0000-0000-0000-000000000000}"/>
          </ac:spMkLst>
        </pc:spChg>
        <pc:spChg chg="mod">
          <ac:chgData name="Chris Droessler" userId="625c3661-9d64-47fa-b83c-4b49393bd161" providerId="ADAL" clId="{AB779A80-07F3-0C43-BDDD-222A35F653AA}" dt="2020-02-10T16:45:15.704" v="379" actId="1076"/>
          <ac:spMkLst>
            <pc:docMk/>
            <pc:sldMk cId="3019619489" sldId="258"/>
            <ac:spMk id="143" creationId="{00000000-0000-0000-0000-000000000000}"/>
          </ac:spMkLst>
        </pc:spChg>
        <pc:spChg chg="mod">
          <ac:chgData name="Chris Droessler" userId="625c3661-9d64-47fa-b83c-4b49393bd161" providerId="ADAL" clId="{AB779A80-07F3-0C43-BDDD-222A35F653AA}" dt="2020-02-10T16:44:11.161" v="359" actId="20577"/>
          <ac:spMkLst>
            <pc:docMk/>
            <pc:sldMk cId="3019619489" sldId="258"/>
            <ac:spMk id="144" creationId="{00000000-0000-0000-0000-000000000000}"/>
          </ac:spMkLst>
        </pc:spChg>
        <pc:spChg chg="mod">
          <ac:chgData name="Chris Droessler" userId="625c3661-9d64-47fa-b83c-4b49393bd161" providerId="ADAL" clId="{AB779A80-07F3-0C43-BDDD-222A35F653AA}" dt="2020-02-10T16:45:19.177" v="383" actId="1037"/>
          <ac:spMkLst>
            <pc:docMk/>
            <pc:sldMk cId="3019619489" sldId="258"/>
            <ac:spMk id="145" creationId="{00000000-0000-0000-0000-000000000000}"/>
          </ac:spMkLst>
        </pc:spChg>
      </pc:sldChg>
      <pc:sldChg chg="del">
        <pc:chgData name="Chris Droessler" userId="625c3661-9d64-47fa-b83c-4b49393bd161" providerId="ADAL" clId="{AB779A80-07F3-0C43-BDDD-222A35F653AA}" dt="2020-02-10T16:31:02.076" v="46" actId="2696"/>
        <pc:sldMkLst>
          <pc:docMk/>
          <pc:sldMk cId="467587892" sldId="259"/>
        </pc:sldMkLst>
      </pc:sldChg>
      <pc:sldChg chg="addSp delSp modSp add modTransition">
        <pc:chgData name="Chris Droessler" userId="625c3661-9d64-47fa-b83c-4b49393bd161" providerId="ADAL" clId="{AB779A80-07F3-0C43-BDDD-222A35F653AA}" dt="2020-02-10T16:55:46.501" v="622" actId="20577"/>
        <pc:sldMkLst>
          <pc:docMk/>
          <pc:sldMk cId="1206099407" sldId="259"/>
        </pc:sldMkLst>
        <pc:spChg chg="add del mod">
          <ac:chgData name="Chris Droessler" userId="625c3661-9d64-47fa-b83c-4b49393bd161" providerId="ADAL" clId="{AB779A80-07F3-0C43-BDDD-222A35F653AA}" dt="2020-02-10T16:47:07.938" v="440"/>
          <ac:spMkLst>
            <pc:docMk/>
            <pc:sldMk cId="1206099407" sldId="259"/>
            <ac:spMk id="2" creationId="{208A6345-7C3C-A44D-B92A-78E1A4A1B768}"/>
          </ac:spMkLst>
        </pc:spChg>
        <pc:spChg chg="add mod">
          <ac:chgData name="Chris Droessler" userId="625c3661-9d64-47fa-b83c-4b49393bd161" providerId="ADAL" clId="{AB779A80-07F3-0C43-BDDD-222A35F653AA}" dt="2020-02-10T16:47:50.542" v="456" actId="20577"/>
          <ac:spMkLst>
            <pc:docMk/>
            <pc:sldMk cId="1206099407" sldId="259"/>
            <ac:spMk id="3" creationId="{B3A6DF37-4BD1-BC4C-9FC8-37F5D16BA03A}"/>
          </ac:spMkLst>
        </pc:spChg>
        <pc:spChg chg="del mod">
          <ac:chgData name="Chris Droessler" userId="625c3661-9d64-47fa-b83c-4b49393bd161" providerId="ADAL" clId="{AB779A80-07F3-0C43-BDDD-222A35F653AA}" dt="2020-02-10T16:47:30.269" v="448" actId="478"/>
          <ac:spMkLst>
            <pc:docMk/>
            <pc:sldMk cId="1206099407" sldId="259"/>
            <ac:spMk id="149" creationId="{00000000-0000-0000-0000-000000000000}"/>
          </ac:spMkLst>
        </pc:spChg>
        <pc:spChg chg="mod">
          <ac:chgData name="Chris Droessler" userId="625c3661-9d64-47fa-b83c-4b49393bd161" providerId="ADAL" clId="{AB779A80-07F3-0C43-BDDD-222A35F653AA}" dt="2020-02-10T16:50:27.408" v="491" actId="554"/>
          <ac:spMkLst>
            <pc:docMk/>
            <pc:sldMk cId="1206099407" sldId="259"/>
            <ac:spMk id="150" creationId="{00000000-0000-0000-0000-000000000000}"/>
          </ac:spMkLst>
        </pc:spChg>
        <pc:spChg chg="mod">
          <ac:chgData name="Chris Droessler" userId="625c3661-9d64-47fa-b83c-4b49393bd161" providerId="ADAL" clId="{AB779A80-07F3-0C43-BDDD-222A35F653AA}" dt="2020-02-10T16:55:46.501" v="622" actId="20577"/>
          <ac:spMkLst>
            <pc:docMk/>
            <pc:sldMk cId="1206099407" sldId="259"/>
            <ac:spMk id="151" creationId="{00000000-0000-0000-0000-000000000000}"/>
          </ac:spMkLst>
        </pc:spChg>
        <pc:spChg chg="mod">
          <ac:chgData name="Chris Droessler" userId="625c3661-9d64-47fa-b83c-4b49393bd161" providerId="ADAL" clId="{AB779A80-07F3-0C43-BDDD-222A35F653AA}" dt="2020-02-10T16:50:27.408" v="491" actId="554"/>
          <ac:spMkLst>
            <pc:docMk/>
            <pc:sldMk cId="1206099407" sldId="259"/>
            <ac:spMk id="152" creationId="{00000000-0000-0000-0000-000000000000}"/>
          </ac:spMkLst>
        </pc:spChg>
        <pc:spChg chg="mod">
          <ac:chgData name="Chris Droessler" userId="625c3661-9d64-47fa-b83c-4b49393bd161" providerId="ADAL" clId="{AB779A80-07F3-0C43-BDDD-222A35F653AA}" dt="2020-02-10T16:50:27.408" v="491" actId="554"/>
          <ac:spMkLst>
            <pc:docMk/>
            <pc:sldMk cId="1206099407" sldId="259"/>
            <ac:spMk id="153" creationId="{00000000-0000-0000-0000-000000000000}"/>
          </ac:spMkLst>
        </pc:spChg>
        <pc:spChg chg="mod">
          <ac:chgData name="Chris Droessler" userId="625c3661-9d64-47fa-b83c-4b49393bd161" providerId="ADAL" clId="{AB779A80-07F3-0C43-BDDD-222A35F653AA}" dt="2020-02-10T16:55:35.820" v="620" actId="20577"/>
          <ac:spMkLst>
            <pc:docMk/>
            <pc:sldMk cId="1206099407" sldId="259"/>
            <ac:spMk id="154" creationId="{00000000-0000-0000-0000-000000000000}"/>
          </ac:spMkLst>
        </pc:spChg>
        <pc:spChg chg="mod">
          <ac:chgData name="Chris Droessler" userId="625c3661-9d64-47fa-b83c-4b49393bd161" providerId="ADAL" clId="{AB779A80-07F3-0C43-BDDD-222A35F653AA}" dt="2020-02-10T16:55:23.372" v="599" actId="20577"/>
          <ac:spMkLst>
            <pc:docMk/>
            <pc:sldMk cId="1206099407" sldId="259"/>
            <ac:spMk id="155" creationId="{00000000-0000-0000-0000-000000000000}"/>
          </ac:spMkLst>
        </pc:spChg>
        <pc:spChg chg="del mod">
          <ac:chgData name="Chris Droessler" userId="625c3661-9d64-47fa-b83c-4b49393bd161" providerId="ADAL" clId="{AB779A80-07F3-0C43-BDDD-222A35F653AA}" dt="2020-02-10T16:52:26.725" v="541" actId="478"/>
          <ac:spMkLst>
            <pc:docMk/>
            <pc:sldMk cId="1206099407" sldId="259"/>
            <ac:spMk id="156" creationId="{00000000-0000-0000-0000-000000000000}"/>
          </ac:spMkLst>
        </pc:spChg>
        <pc:spChg chg="mod">
          <ac:chgData name="Chris Droessler" userId="625c3661-9d64-47fa-b83c-4b49393bd161" providerId="ADAL" clId="{AB779A80-07F3-0C43-BDDD-222A35F653AA}" dt="2020-02-10T16:52:54.104" v="548" actId="1037"/>
          <ac:spMkLst>
            <pc:docMk/>
            <pc:sldMk cId="1206099407" sldId="259"/>
            <ac:spMk id="157" creationId="{00000000-0000-0000-0000-000000000000}"/>
          </ac:spMkLst>
        </pc:spChg>
        <pc:spChg chg="del mod">
          <ac:chgData name="Chris Droessler" userId="625c3661-9d64-47fa-b83c-4b49393bd161" providerId="ADAL" clId="{AB779A80-07F3-0C43-BDDD-222A35F653AA}" dt="2020-02-10T16:52:22.469" v="540" actId="478"/>
          <ac:spMkLst>
            <pc:docMk/>
            <pc:sldMk cId="1206099407" sldId="259"/>
            <ac:spMk id="158" creationId="{00000000-0000-0000-0000-000000000000}"/>
          </ac:spMkLst>
        </pc:spChg>
        <pc:spChg chg="mod">
          <ac:chgData name="Chris Droessler" userId="625c3661-9d64-47fa-b83c-4b49393bd161" providerId="ADAL" clId="{AB779A80-07F3-0C43-BDDD-222A35F653AA}" dt="2020-02-10T16:51:20.412" v="516" actId="113"/>
          <ac:spMkLst>
            <pc:docMk/>
            <pc:sldMk cId="1206099407" sldId="259"/>
            <ac:spMk id="159" creationId="{00000000-0000-0000-0000-000000000000}"/>
          </ac:spMkLst>
        </pc:spChg>
        <pc:spChg chg="mod">
          <ac:chgData name="Chris Droessler" userId="625c3661-9d64-47fa-b83c-4b49393bd161" providerId="ADAL" clId="{AB779A80-07F3-0C43-BDDD-222A35F653AA}" dt="2020-02-10T16:51:20.412" v="516" actId="113"/>
          <ac:spMkLst>
            <pc:docMk/>
            <pc:sldMk cId="1206099407" sldId="259"/>
            <ac:spMk id="160" creationId="{00000000-0000-0000-0000-000000000000}"/>
          </ac:spMkLst>
        </pc:spChg>
      </pc:sldChg>
      <pc:sldChg chg="modSp">
        <pc:chgData name="Chris Droessler" userId="625c3661-9d64-47fa-b83c-4b49393bd161" providerId="ADAL" clId="{AB779A80-07F3-0C43-BDDD-222A35F653AA}" dt="2020-02-10T16:31:34.040" v="73" actId="20577"/>
        <pc:sldMkLst>
          <pc:docMk/>
          <pc:sldMk cId="4278936860" sldId="260"/>
        </pc:sldMkLst>
        <pc:spChg chg="mod">
          <ac:chgData name="Chris Droessler" userId="625c3661-9d64-47fa-b83c-4b49393bd161" providerId="ADAL" clId="{AB779A80-07F3-0C43-BDDD-222A35F653AA}" dt="2020-02-10T16:31:34.040" v="73" actId="20577"/>
          <ac:spMkLst>
            <pc:docMk/>
            <pc:sldMk cId="4278936860" sldId="260"/>
            <ac:spMk id="3" creationId="{420FD414-E693-9242-9A7C-AEF4082D6A0C}"/>
          </ac:spMkLst>
        </pc:spChg>
      </pc:sldChg>
      <pc:sldChg chg="modSp add del modTransition">
        <pc:chgData name="Chris Droessler" userId="625c3661-9d64-47fa-b83c-4b49393bd161" providerId="ADAL" clId="{AB779A80-07F3-0C43-BDDD-222A35F653AA}" dt="2020-02-10T17:04:57.929" v="799" actId="2696"/>
        <pc:sldMkLst>
          <pc:docMk/>
          <pc:sldMk cId="2545726630" sldId="261"/>
        </pc:sldMkLst>
        <pc:spChg chg="mod">
          <ac:chgData name="Chris Droessler" userId="625c3661-9d64-47fa-b83c-4b49393bd161" providerId="ADAL" clId="{AB779A80-07F3-0C43-BDDD-222A35F653AA}" dt="2020-02-10T17:04:17.451" v="787"/>
          <ac:spMkLst>
            <pc:docMk/>
            <pc:sldMk cId="2545726630" sldId="261"/>
            <ac:spMk id="179" creationId="{00000000-0000-0000-0000-000000000000}"/>
          </ac:spMkLst>
        </pc:spChg>
        <pc:spChg chg="mod">
          <ac:chgData name="Chris Droessler" userId="625c3661-9d64-47fa-b83c-4b49393bd161" providerId="ADAL" clId="{AB779A80-07F3-0C43-BDDD-222A35F653AA}" dt="2020-02-10T17:04:32.042" v="793"/>
          <ac:spMkLst>
            <pc:docMk/>
            <pc:sldMk cId="2545726630" sldId="261"/>
            <ac:spMk id="182" creationId="{00000000-0000-0000-0000-000000000000}"/>
          </ac:spMkLst>
        </pc:spChg>
        <pc:spChg chg="mod">
          <ac:chgData name="Chris Droessler" userId="625c3661-9d64-47fa-b83c-4b49393bd161" providerId="ADAL" clId="{AB779A80-07F3-0C43-BDDD-222A35F653AA}" dt="2020-02-10T17:04:45.070" v="795"/>
          <ac:spMkLst>
            <pc:docMk/>
            <pc:sldMk cId="2545726630" sldId="261"/>
            <ac:spMk id="183" creationId="{00000000-0000-0000-0000-000000000000}"/>
          </ac:spMkLst>
        </pc:spChg>
        <pc:spChg chg="mod">
          <ac:chgData name="Chris Droessler" userId="625c3661-9d64-47fa-b83c-4b49393bd161" providerId="ADAL" clId="{AB779A80-07F3-0C43-BDDD-222A35F653AA}" dt="2020-02-10T17:04:06.826" v="783"/>
          <ac:spMkLst>
            <pc:docMk/>
            <pc:sldMk cId="2545726630" sldId="261"/>
            <ac:spMk id="184" creationId="{00000000-0000-0000-0000-000000000000}"/>
          </ac:spMkLst>
        </pc:spChg>
        <pc:spChg chg="mod">
          <ac:chgData name="Chris Droessler" userId="625c3661-9d64-47fa-b83c-4b49393bd161" providerId="ADAL" clId="{AB779A80-07F3-0C43-BDDD-222A35F653AA}" dt="2020-02-10T17:04:46.811" v="797"/>
          <ac:spMkLst>
            <pc:docMk/>
            <pc:sldMk cId="2545726630" sldId="261"/>
            <ac:spMk id="186" creationId="{00000000-0000-0000-0000-000000000000}"/>
          </ac:spMkLst>
        </pc:spChg>
      </pc:sldChg>
      <pc:sldChg chg="delSp modSp add del modTransition">
        <pc:chgData name="Chris Droessler" userId="625c3661-9d64-47fa-b83c-4b49393bd161" providerId="ADAL" clId="{AB779A80-07F3-0C43-BDDD-222A35F653AA}" dt="2020-02-10T17:11:44.524" v="923" actId="2696"/>
        <pc:sldMkLst>
          <pc:docMk/>
          <pc:sldMk cId="867729446" sldId="262"/>
        </pc:sldMkLst>
        <pc:spChg chg="del mod">
          <ac:chgData name="Chris Droessler" userId="625c3661-9d64-47fa-b83c-4b49393bd161" providerId="ADAL" clId="{AB779A80-07F3-0C43-BDDD-222A35F653AA}" dt="2020-02-10T17:11:13.459" v="873"/>
          <ac:spMkLst>
            <pc:docMk/>
            <pc:sldMk cId="867729446" sldId="262"/>
            <ac:spMk id="192" creationId="{00000000-0000-0000-0000-000000000000}"/>
          </ac:spMkLst>
        </pc:spChg>
        <pc:spChg chg="del mod">
          <ac:chgData name="Chris Droessler" userId="625c3661-9d64-47fa-b83c-4b49393bd161" providerId="ADAL" clId="{AB779A80-07F3-0C43-BDDD-222A35F653AA}" dt="2020-02-10T17:11:13.459" v="873"/>
          <ac:spMkLst>
            <pc:docMk/>
            <pc:sldMk cId="867729446" sldId="262"/>
            <ac:spMk id="195" creationId="{00000000-0000-0000-0000-000000000000}"/>
          </ac:spMkLst>
        </pc:spChg>
        <pc:spChg chg="del mod">
          <ac:chgData name="Chris Droessler" userId="625c3661-9d64-47fa-b83c-4b49393bd161" providerId="ADAL" clId="{AB779A80-07F3-0C43-BDDD-222A35F653AA}" dt="2020-02-10T17:11:13.459" v="873"/>
          <ac:spMkLst>
            <pc:docMk/>
            <pc:sldMk cId="867729446" sldId="262"/>
            <ac:spMk id="197" creationId="{00000000-0000-0000-0000-000000000000}"/>
          </ac:spMkLst>
        </pc:spChg>
      </pc:sldChg>
      <pc:sldChg chg="addSp delSp modSp add modTransition">
        <pc:chgData name="Chris Droessler" userId="625c3661-9d64-47fa-b83c-4b49393bd161" providerId="ADAL" clId="{AB779A80-07F3-0C43-BDDD-222A35F653AA}" dt="2020-02-10T17:15:35.861" v="1009" actId="166"/>
        <pc:sldMkLst>
          <pc:docMk/>
          <pc:sldMk cId="3657694113" sldId="263"/>
        </pc:sldMkLst>
        <pc:spChg chg="add mod">
          <ac:chgData name="Chris Droessler" userId="625c3661-9d64-47fa-b83c-4b49393bd161" providerId="ADAL" clId="{AB779A80-07F3-0C43-BDDD-222A35F653AA}" dt="2020-02-10T17:12:19.973" v="932" actId="20577"/>
          <ac:spMkLst>
            <pc:docMk/>
            <pc:sldMk cId="3657694113" sldId="263"/>
            <ac:spMk id="2" creationId="{AF675DDC-B5E8-6048-8397-8C786569E6D1}"/>
          </ac:spMkLst>
        </pc:spChg>
        <pc:spChg chg="mod">
          <ac:chgData name="Chris Droessler" userId="625c3661-9d64-47fa-b83c-4b49393bd161" providerId="ADAL" clId="{AB779A80-07F3-0C43-BDDD-222A35F653AA}" dt="2020-02-10T17:15:35.861" v="1009" actId="166"/>
          <ac:spMkLst>
            <pc:docMk/>
            <pc:sldMk cId="3657694113" sldId="263"/>
            <ac:spMk id="201" creationId="{00000000-0000-0000-0000-000000000000}"/>
          </ac:spMkLst>
        </pc:spChg>
        <pc:spChg chg="mod">
          <ac:chgData name="Chris Droessler" userId="625c3661-9d64-47fa-b83c-4b49393bd161" providerId="ADAL" clId="{AB779A80-07F3-0C43-BDDD-222A35F653AA}" dt="2020-02-10T17:15:02.767" v="981" actId="14100"/>
          <ac:spMkLst>
            <pc:docMk/>
            <pc:sldMk cId="3657694113" sldId="263"/>
            <ac:spMk id="202" creationId="{00000000-0000-0000-0000-000000000000}"/>
          </ac:spMkLst>
        </pc:spChg>
        <pc:spChg chg="mod">
          <ac:chgData name="Chris Droessler" userId="625c3661-9d64-47fa-b83c-4b49393bd161" providerId="ADAL" clId="{AB779A80-07F3-0C43-BDDD-222A35F653AA}" dt="2020-02-10T17:15:02.767" v="981" actId="14100"/>
          <ac:spMkLst>
            <pc:docMk/>
            <pc:sldMk cId="3657694113" sldId="263"/>
            <ac:spMk id="203" creationId="{00000000-0000-0000-0000-000000000000}"/>
          </ac:spMkLst>
        </pc:spChg>
        <pc:spChg chg="mod">
          <ac:chgData name="Chris Droessler" userId="625c3661-9d64-47fa-b83c-4b49393bd161" providerId="ADAL" clId="{AB779A80-07F3-0C43-BDDD-222A35F653AA}" dt="2020-02-10T17:15:02.767" v="981" actId="14100"/>
          <ac:spMkLst>
            <pc:docMk/>
            <pc:sldMk cId="3657694113" sldId="263"/>
            <ac:spMk id="204" creationId="{00000000-0000-0000-0000-000000000000}"/>
          </ac:spMkLst>
        </pc:spChg>
        <pc:spChg chg="mod">
          <ac:chgData name="Chris Droessler" userId="625c3661-9d64-47fa-b83c-4b49393bd161" providerId="ADAL" clId="{AB779A80-07F3-0C43-BDDD-222A35F653AA}" dt="2020-02-10T17:15:05.926" v="982" actId="20577"/>
          <ac:spMkLst>
            <pc:docMk/>
            <pc:sldMk cId="3657694113" sldId="263"/>
            <ac:spMk id="205" creationId="{00000000-0000-0000-0000-000000000000}"/>
          </ac:spMkLst>
        </pc:spChg>
        <pc:spChg chg="mod">
          <ac:chgData name="Chris Droessler" userId="625c3661-9d64-47fa-b83c-4b49393bd161" providerId="ADAL" clId="{AB779A80-07F3-0C43-BDDD-222A35F653AA}" dt="2020-02-10T17:15:29.303" v="1008" actId="14100"/>
          <ac:spMkLst>
            <pc:docMk/>
            <pc:sldMk cId="3657694113" sldId="263"/>
            <ac:spMk id="206" creationId="{00000000-0000-0000-0000-000000000000}"/>
          </ac:spMkLst>
        </pc:spChg>
        <pc:spChg chg="mod">
          <ac:chgData name="Chris Droessler" userId="625c3661-9d64-47fa-b83c-4b49393bd161" providerId="ADAL" clId="{AB779A80-07F3-0C43-BDDD-222A35F653AA}" dt="2020-02-10T17:15:19.903" v="999" actId="1036"/>
          <ac:spMkLst>
            <pc:docMk/>
            <pc:sldMk cId="3657694113" sldId="263"/>
            <ac:spMk id="207" creationId="{00000000-0000-0000-0000-000000000000}"/>
          </ac:spMkLst>
        </pc:spChg>
        <pc:spChg chg="mod">
          <ac:chgData name="Chris Droessler" userId="625c3661-9d64-47fa-b83c-4b49393bd161" providerId="ADAL" clId="{AB779A80-07F3-0C43-BDDD-222A35F653AA}" dt="2020-02-10T17:15:22.433" v="1006" actId="1036"/>
          <ac:spMkLst>
            <pc:docMk/>
            <pc:sldMk cId="3657694113" sldId="263"/>
            <ac:spMk id="208" creationId="{00000000-0000-0000-0000-000000000000}"/>
          </ac:spMkLst>
        </pc:spChg>
        <pc:spChg chg="mod">
          <ac:chgData name="Chris Droessler" userId="625c3661-9d64-47fa-b83c-4b49393bd161" providerId="ADAL" clId="{AB779A80-07F3-0C43-BDDD-222A35F653AA}" dt="2020-02-10T17:15:26.127" v="1007" actId="14100"/>
          <ac:spMkLst>
            <pc:docMk/>
            <pc:sldMk cId="3657694113" sldId="263"/>
            <ac:spMk id="209" creationId="{00000000-0000-0000-0000-000000000000}"/>
          </ac:spMkLst>
        </pc:spChg>
        <pc:spChg chg="del mod">
          <ac:chgData name="Chris Droessler" userId="625c3661-9d64-47fa-b83c-4b49393bd161" providerId="ADAL" clId="{AB779A80-07F3-0C43-BDDD-222A35F653AA}" dt="2020-02-10T17:12:24.809" v="933" actId="478"/>
          <ac:spMkLst>
            <pc:docMk/>
            <pc:sldMk cId="3657694113" sldId="263"/>
            <ac:spMk id="210" creationId="{00000000-0000-0000-0000-000000000000}"/>
          </ac:spMkLst>
        </pc:spChg>
      </pc:sldChg>
      <pc:sldChg chg="addSp delSp modSp add del modTransition">
        <pc:chgData name="Chris Droessler" userId="625c3661-9d64-47fa-b83c-4b49393bd161" providerId="ADAL" clId="{AB779A80-07F3-0C43-BDDD-222A35F653AA}" dt="2020-02-10T17:17:27.239" v="1022" actId="2696"/>
        <pc:sldMkLst>
          <pc:docMk/>
          <pc:sldMk cId="2334820083" sldId="264"/>
        </pc:sldMkLst>
        <pc:spChg chg="add mod">
          <ac:chgData name="Chris Droessler" userId="625c3661-9d64-47fa-b83c-4b49393bd161" providerId="ADAL" clId="{AB779A80-07F3-0C43-BDDD-222A35F653AA}" dt="2020-02-10T17:16:12.464" v="1016" actId="27636"/>
          <ac:spMkLst>
            <pc:docMk/>
            <pc:sldMk cId="2334820083" sldId="264"/>
            <ac:spMk id="2" creationId="{77BF6804-D1E7-784C-B0F5-3C6E50BEEE6D}"/>
          </ac:spMkLst>
        </pc:spChg>
        <pc:spChg chg="del mod">
          <ac:chgData name="Chris Droessler" userId="625c3661-9d64-47fa-b83c-4b49393bd161" providerId="ADAL" clId="{AB779A80-07F3-0C43-BDDD-222A35F653AA}" dt="2020-02-10T17:16:14.881" v="1017" actId="478"/>
          <ac:spMkLst>
            <pc:docMk/>
            <pc:sldMk cId="2334820083" sldId="264"/>
            <ac:spMk id="212" creationId="{00000000-0000-0000-0000-000000000000}"/>
          </ac:spMkLst>
        </pc:spChg>
      </pc:sldChg>
      <pc:sldChg chg="addSp delSp modSp add modTransition">
        <pc:chgData name="Chris Droessler" userId="625c3661-9d64-47fa-b83c-4b49393bd161" providerId="ADAL" clId="{AB779A80-07F3-0C43-BDDD-222A35F653AA}" dt="2020-02-10T17:19:44.449" v="1046" actId="20577"/>
        <pc:sldMkLst>
          <pc:docMk/>
          <pc:sldMk cId="580887468" sldId="265"/>
        </pc:sldMkLst>
        <pc:spChg chg="add mod">
          <ac:chgData name="Chris Droessler" userId="625c3661-9d64-47fa-b83c-4b49393bd161" providerId="ADAL" clId="{AB779A80-07F3-0C43-BDDD-222A35F653AA}" dt="2020-02-10T17:19:44.449" v="1046" actId="20577"/>
          <ac:spMkLst>
            <pc:docMk/>
            <pc:sldMk cId="580887468" sldId="265"/>
            <ac:spMk id="2" creationId="{500B0789-9283-3247-B948-3960E6D4900F}"/>
          </ac:spMkLst>
        </pc:spChg>
        <pc:spChg chg="mod">
          <ac:chgData name="Chris Droessler" userId="625c3661-9d64-47fa-b83c-4b49393bd161" providerId="ADAL" clId="{AB779A80-07F3-0C43-BDDD-222A35F653AA}" dt="2020-02-10T17:18:29.036" v="1027" actId="1076"/>
          <ac:spMkLst>
            <pc:docMk/>
            <pc:sldMk cId="580887468" sldId="265"/>
            <ac:spMk id="227" creationId="{00000000-0000-0000-0000-000000000000}"/>
          </ac:spMkLst>
        </pc:spChg>
        <pc:spChg chg="del">
          <ac:chgData name="Chris Droessler" userId="625c3661-9d64-47fa-b83c-4b49393bd161" providerId="ADAL" clId="{AB779A80-07F3-0C43-BDDD-222A35F653AA}" dt="2020-02-10T17:18:54.253" v="1030" actId="478"/>
          <ac:spMkLst>
            <pc:docMk/>
            <pc:sldMk cId="580887468" sldId="265"/>
            <ac:spMk id="228" creationId="{00000000-0000-0000-0000-000000000000}"/>
          </ac:spMkLst>
        </pc:spChg>
      </pc:sldChg>
      <pc:sldChg chg="addSp delSp modSp add modTransition">
        <pc:chgData name="Chris Droessler" userId="625c3661-9d64-47fa-b83c-4b49393bd161" providerId="ADAL" clId="{AB779A80-07F3-0C43-BDDD-222A35F653AA}" dt="2020-02-10T17:21:21.971" v="1064" actId="20577"/>
        <pc:sldMkLst>
          <pc:docMk/>
          <pc:sldMk cId="2759680245" sldId="266"/>
        </pc:sldMkLst>
        <pc:spChg chg="add mod">
          <ac:chgData name="Chris Droessler" userId="625c3661-9d64-47fa-b83c-4b49393bd161" providerId="ADAL" clId="{AB779A80-07F3-0C43-BDDD-222A35F653AA}" dt="2020-02-10T17:21:21.971" v="1064" actId="20577"/>
          <ac:spMkLst>
            <pc:docMk/>
            <pc:sldMk cId="2759680245" sldId="266"/>
            <ac:spMk id="2" creationId="{62F2F0A9-750E-4B4D-A2BA-865A5767027E}"/>
          </ac:spMkLst>
        </pc:spChg>
        <pc:spChg chg="del mod">
          <ac:chgData name="Chris Droessler" userId="625c3661-9d64-47fa-b83c-4b49393bd161" providerId="ADAL" clId="{AB779A80-07F3-0C43-BDDD-222A35F653AA}" dt="2020-02-10T17:20:24.304" v="1054" actId="478"/>
          <ac:spMkLst>
            <pc:docMk/>
            <pc:sldMk cId="2759680245" sldId="266"/>
            <ac:spMk id="231" creationId="{00000000-0000-0000-0000-000000000000}"/>
          </ac:spMkLst>
        </pc:spChg>
      </pc:sldChg>
      <pc:sldChg chg="del">
        <pc:chgData name="Chris Droessler" userId="625c3661-9d64-47fa-b83c-4b49393bd161" providerId="ADAL" clId="{AB779A80-07F3-0C43-BDDD-222A35F653AA}" dt="2020-02-10T16:31:43.908" v="74" actId="2696"/>
        <pc:sldMkLst>
          <pc:docMk/>
          <pc:sldMk cId="2258648291" sldId="267"/>
        </pc:sldMkLst>
      </pc:sldChg>
      <pc:sldChg chg="addSp delSp modSp add modTransition">
        <pc:chgData name="Chris Droessler" userId="625c3661-9d64-47fa-b83c-4b49393bd161" providerId="ADAL" clId="{AB779A80-07F3-0C43-BDDD-222A35F653AA}" dt="2020-02-10T17:26:13.707" v="1124" actId="20577"/>
        <pc:sldMkLst>
          <pc:docMk/>
          <pc:sldMk cId="3966205427" sldId="267"/>
        </pc:sldMkLst>
        <pc:spChg chg="add del mod">
          <ac:chgData name="Chris Droessler" userId="625c3661-9d64-47fa-b83c-4b49393bd161" providerId="ADAL" clId="{AB779A80-07F3-0C43-BDDD-222A35F653AA}" dt="2020-02-10T17:22:15.584" v="1074"/>
          <ac:spMkLst>
            <pc:docMk/>
            <pc:sldMk cId="3966205427" sldId="267"/>
            <ac:spMk id="2" creationId="{020A7FC0-C696-A14A-ACC9-4262A2B891A8}"/>
          </ac:spMkLst>
        </pc:spChg>
        <pc:spChg chg="add mod">
          <ac:chgData name="Chris Droessler" userId="625c3661-9d64-47fa-b83c-4b49393bd161" providerId="ADAL" clId="{AB779A80-07F3-0C43-BDDD-222A35F653AA}" dt="2020-02-10T17:22:29.988" v="1079" actId="20577"/>
          <ac:spMkLst>
            <pc:docMk/>
            <pc:sldMk cId="3966205427" sldId="267"/>
            <ac:spMk id="3" creationId="{F08DF51B-2AC2-8E45-A388-7944DE341B64}"/>
          </ac:spMkLst>
        </pc:spChg>
        <pc:spChg chg="add mod">
          <ac:chgData name="Chris Droessler" userId="625c3661-9d64-47fa-b83c-4b49393bd161" providerId="ADAL" clId="{AB779A80-07F3-0C43-BDDD-222A35F653AA}" dt="2020-02-10T17:26:13.707" v="1124" actId="20577"/>
          <ac:spMkLst>
            <pc:docMk/>
            <pc:sldMk cId="3966205427" sldId="267"/>
            <ac:spMk id="4" creationId="{9E30DF0B-C1F5-104C-AC51-188D0DB54409}"/>
          </ac:spMkLst>
        </pc:spChg>
        <pc:spChg chg="del mod">
          <ac:chgData name="Chris Droessler" userId="625c3661-9d64-47fa-b83c-4b49393bd161" providerId="ADAL" clId="{AB779A80-07F3-0C43-BDDD-222A35F653AA}" dt="2020-02-10T17:22:12.524" v="1073" actId="478"/>
          <ac:spMkLst>
            <pc:docMk/>
            <pc:sldMk cId="3966205427" sldId="267"/>
            <ac:spMk id="233" creationId="{00000000-0000-0000-0000-000000000000}"/>
          </ac:spMkLst>
        </pc:spChg>
        <pc:spChg chg="del mod">
          <ac:chgData name="Chris Droessler" userId="625c3661-9d64-47fa-b83c-4b49393bd161" providerId="ADAL" clId="{AB779A80-07F3-0C43-BDDD-222A35F653AA}" dt="2020-02-10T17:22:54.004" v="1082" actId="478"/>
          <ac:spMkLst>
            <pc:docMk/>
            <pc:sldMk cId="3966205427" sldId="267"/>
            <ac:spMk id="234" creationId="{00000000-0000-0000-0000-000000000000}"/>
          </ac:spMkLst>
        </pc:spChg>
      </pc:sldChg>
      <pc:sldChg chg="addSp delSp modSp add modTransition">
        <pc:chgData name="Chris Droessler" userId="625c3661-9d64-47fa-b83c-4b49393bd161" providerId="ADAL" clId="{AB779A80-07F3-0C43-BDDD-222A35F653AA}" dt="2020-02-10T17:27:03.879" v="1135" actId="12"/>
        <pc:sldMkLst>
          <pc:docMk/>
          <pc:sldMk cId="7121754" sldId="268"/>
        </pc:sldMkLst>
        <pc:spChg chg="add del mod">
          <ac:chgData name="Chris Droessler" userId="625c3661-9d64-47fa-b83c-4b49393bd161" providerId="ADAL" clId="{AB779A80-07F3-0C43-BDDD-222A35F653AA}" dt="2020-02-10T17:24:42.692" v="1106"/>
          <ac:spMkLst>
            <pc:docMk/>
            <pc:sldMk cId="7121754" sldId="268"/>
            <ac:spMk id="2" creationId="{3C2DC933-FB77-B24D-9133-DC9B816FDEF5}"/>
          </ac:spMkLst>
        </pc:spChg>
        <pc:spChg chg="add del mod">
          <ac:chgData name="Chris Droessler" userId="625c3661-9d64-47fa-b83c-4b49393bd161" providerId="ADAL" clId="{AB779A80-07F3-0C43-BDDD-222A35F653AA}" dt="2020-02-10T17:24:39.913" v="1105" actId="478"/>
          <ac:spMkLst>
            <pc:docMk/>
            <pc:sldMk cId="7121754" sldId="268"/>
            <ac:spMk id="4" creationId="{D86EA1DC-D097-CC42-B819-4EC317CECF10}"/>
          </ac:spMkLst>
        </pc:spChg>
        <pc:spChg chg="add mod">
          <ac:chgData name="Chris Droessler" userId="625c3661-9d64-47fa-b83c-4b49393bd161" providerId="ADAL" clId="{AB779A80-07F3-0C43-BDDD-222A35F653AA}" dt="2020-02-10T17:24:58.280" v="1111" actId="20577"/>
          <ac:spMkLst>
            <pc:docMk/>
            <pc:sldMk cId="7121754" sldId="268"/>
            <ac:spMk id="5" creationId="{24305281-CFBB-7C47-B703-A0363C89176F}"/>
          </ac:spMkLst>
        </pc:spChg>
        <pc:spChg chg="add mod">
          <ac:chgData name="Chris Droessler" userId="625c3661-9d64-47fa-b83c-4b49393bd161" providerId="ADAL" clId="{AB779A80-07F3-0C43-BDDD-222A35F653AA}" dt="2020-02-10T17:27:03.879" v="1135" actId="12"/>
          <ac:spMkLst>
            <pc:docMk/>
            <pc:sldMk cId="7121754" sldId="268"/>
            <ac:spMk id="6" creationId="{D5D026CE-AAAE-0946-AEEA-F5180C13848A}"/>
          </ac:spMkLst>
        </pc:spChg>
        <pc:spChg chg="del mod">
          <ac:chgData name="Chris Droessler" userId="625c3661-9d64-47fa-b83c-4b49393bd161" providerId="ADAL" clId="{AB779A80-07F3-0C43-BDDD-222A35F653AA}" dt="2020-02-10T17:24:36.986" v="1104" actId="478"/>
          <ac:spMkLst>
            <pc:docMk/>
            <pc:sldMk cId="7121754" sldId="268"/>
            <ac:spMk id="236" creationId="{00000000-0000-0000-0000-000000000000}"/>
          </ac:spMkLst>
        </pc:spChg>
        <pc:spChg chg="del mod">
          <ac:chgData name="Chris Droessler" userId="625c3661-9d64-47fa-b83c-4b49393bd161" providerId="ADAL" clId="{AB779A80-07F3-0C43-BDDD-222A35F653AA}" dt="2020-02-10T17:25:14" v="1114" actId="478"/>
          <ac:spMkLst>
            <pc:docMk/>
            <pc:sldMk cId="7121754" sldId="268"/>
            <ac:spMk id="237" creationId="{00000000-0000-0000-0000-000000000000}"/>
          </ac:spMkLst>
        </pc:spChg>
      </pc:sldChg>
      <pc:sldChg chg="addSp delSp modSp add modTransition">
        <pc:chgData name="Chris Droessler" userId="625c3661-9d64-47fa-b83c-4b49393bd161" providerId="ADAL" clId="{AB779A80-07F3-0C43-BDDD-222A35F653AA}" dt="2020-02-10T17:28:40.506" v="1157" actId="20577"/>
        <pc:sldMkLst>
          <pc:docMk/>
          <pc:sldMk cId="1313301655" sldId="269"/>
        </pc:sldMkLst>
        <pc:spChg chg="add del mod">
          <ac:chgData name="Chris Droessler" userId="625c3661-9d64-47fa-b83c-4b49393bd161" providerId="ADAL" clId="{AB779A80-07F3-0C43-BDDD-222A35F653AA}" dt="2020-02-10T17:27:24.257" v="1140"/>
          <ac:spMkLst>
            <pc:docMk/>
            <pc:sldMk cId="1313301655" sldId="269"/>
            <ac:spMk id="2" creationId="{375F0DCA-415A-ED4A-A16C-F3BCF0402041}"/>
          </ac:spMkLst>
        </pc:spChg>
        <pc:spChg chg="add mod">
          <ac:chgData name="Chris Droessler" userId="625c3661-9d64-47fa-b83c-4b49393bd161" providerId="ADAL" clId="{AB779A80-07F3-0C43-BDDD-222A35F653AA}" dt="2020-02-10T17:27:28.403" v="1141"/>
          <ac:spMkLst>
            <pc:docMk/>
            <pc:sldMk cId="1313301655" sldId="269"/>
            <ac:spMk id="3" creationId="{69E8FCF3-3BD4-A44C-AE04-6C23E5AC07D0}"/>
          </ac:spMkLst>
        </pc:spChg>
        <pc:spChg chg="add mod">
          <ac:chgData name="Chris Droessler" userId="625c3661-9d64-47fa-b83c-4b49393bd161" providerId="ADAL" clId="{AB779A80-07F3-0C43-BDDD-222A35F653AA}" dt="2020-02-10T17:28:40.506" v="1157" actId="20577"/>
          <ac:spMkLst>
            <pc:docMk/>
            <pc:sldMk cId="1313301655" sldId="269"/>
            <ac:spMk id="4" creationId="{433ECD51-8493-E64E-ACC5-A80EE5E7DE59}"/>
          </ac:spMkLst>
        </pc:spChg>
        <pc:spChg chg="del mod">
          <ac:chgData name="Chris Droessler" userId="625c3661-9d64-47fa-b83c-4b49393bd161" providerId="ADAL" clId="{AB779A80-07F3-0C43-BDDD-222A35F653AA}" dt="2020-02-10T17:27:21.180" v="1139" actId="478"/>
          <ac:spMkLst>
            <pc:docMk/>
            <pc:sldMk cId="1313301655" sldId="269"/>
            <ac:spMk id="239" creationId="{00000000-0000-0000-0000-000000000000}"/>
          </ac:spMkLst>
        </pc:spChg>
        <pc:spChg chg="del mod">
          <ac:chgData name="Chris Droessler" userId="625c3661-9d64-47fa-b83c-4b49393bd161" providerId="ADAL" clId="{AB779A80-07F3-0C43-BDDD-222A35F653AA}" dt="2020-02-10T17:27:43.213" v="1144" actId="478"/>
          <ac:spMkLst>
            <pc:docMk/>
            <pc:sldMk cId="1313301655" sldId="269"/>
            <ac:spMk id="240" creationId="{00000000-0000-0000-0000-000000000000}"/>
          </ac:spMkLst>
        </pc:spChg>
      </pc:sldChg>
      <pc:sldChg chg="addSp delSp modSp add modTransition">
        <pc:chgData name="Chris Droessler" userId="625c3661-9d64-47fa-b83c-4b49393bd161" providerId="ADAL" clId="{AB779A80-07F3-0C43-BDDD-222A35F653AA}" dt="2020-02-10T17:29:52.421" v="1171" actId="12"/>
        <pc:sldMkLst>
          <pc:docMk/>
          <pc:sldMk cId="2024428368" sldId="270"/>
        </pc:sldMkLst>
        <pc:spChg chg="add del mod">
          <ac:chgData name="Chris Droessler" userId="625c3661-9d64-47fa-b83c-4b49393bd161" providerId="ADAL" clId="{AB779A80-07F3-0C43-BDDD-222A35F653AA}" dt="2020-02-10T17:29:17.469" v="1162"/>
          <ac:spMkLst>
            <pc:docMk/>
            <pc:sldMk cId="2024428368" sldId="270"/>
            <ac:spMk id="2" creationId="{39E163FE-ED56-BE4C-842D-75E0B40EBE2A}"/>
          </ac:spMkLst>
        </pc:spChg>
        <pc:spChg chg="add mod">
          <ac:chgData name="Chris Droessler" userId="625c3661-9d64-47fa-b83c-4b49393bd161" providerId="ADAL" clId="{AB779A80-07F3-0C43-BDDD-222A35F653AA}" dt="2020-02-10T17:29:20.981" v="1163"/>
          <ac:spMkLst>
            <pc:docMk/>
            <pc:sldMk cId="2024428368" sldId="270"/>
            <ac:spMk id="3" creationId="{A8F3D848-157A-EB42-AA55-EE98029D5EAB}"/>
          </ac:spMkLst>
        </pc:spChg>
        <pc:spChg chg="add mod">
          <ac:chgData name="Chris Droessler" userId="625c3661-9d64-47fa-b83c-4b49393bd161" providerId="ADAL" clId="{AB779A80-07F3-0C43-BDDD-222A35F653AA}" dt="2020-02-10T17:29:52.421" v="1171" actId="12"/>
          <ac:spMkLst>
            <pc:docMk/>
            <pc:sldMk cId="2024428368" sldId="270"/>
            <ac:spMk id="4" creationId="{893A5F8A-CD97-414B-8B41-6A46A05FD3FD}"/>
          </ac:spMkLst>
        </pc:spChg>
        <pc:spChg chg="del mod">
          <ac:chgData name="Chris Droessler" userId="625c3661-9d64-47fa-b83c-4b49393bd161" providerId="ADAL" clId="{AB779A80-07F3-0C43-BDDD-222A35F653AA}" dt="2020-02-10T17:29:15.320" v="1161" actId="478"/>
          <ac:spMkLst>
            <pc:docMk/>
            <pc:sldMk cId="2024428368" sldId="270"/>
            <ac:spMk id="242" creationId="{00000000-0000-0000-0000-000000000000}"/>
          </ac:spMkLst>
        </pc:spChg>
        <pc:spChg chg="del mod">
          <ac:chgData name="Chris Droessler" userId="625c3661-9d64-47fa-b83c-4b49393bd161" providerId="ADAL" clId="{AB779A80-07F3-0C43-BDDD-222A35F653AA}" dt="2020-02-10T17:29:30.626" v="1165" actId="478"/>
          <ac:spMkLst>
            <pc:docMk/>
            <pc:sldMk cId="2024428368" sldId="270"/>
            <ac:spMk id="243" creationId="{00000000-0000-0000-0000-000000000000}"/>
          </ac:spMkLst>
        </pc:spChg>
      </pc:sldChg>
      <pc:sldChg chg="addSp delSp modSp add modTransition">
        <pc:chgData name="Chris Droessler" userId="625c3661-9d64-47fa-b83c-4b49393bd161" providerId="ADAL" clId="{AB779A80-07F3-0C43-BDDD-222A35F653AA}" dt="2020-02-10T17:33:12.996" v="1230" actId="20577"/>
        <pc:sldMkLst>
          <pc:docMk/>
          <pc:sldMk cId="3938407538" sldId="271"/>
        </pc:sldMkLst>
        <pc:spChg chg="add mod">
          <ac:chgData name="Chris Droessler" userId="625c3661-9d64-47fa-b83c-4b49393bd161" providerId="ADAL" clId="{AB779A80-07F3-0C43-BDDD-222A35F653AA}" dt="2020-02-10T17:33:12.996" v="1230" actId="20577"/>
          <ac:spMkLst>
            <pc:docMk/>
            <pc:sldMk cId="3938407538" sldId="271"/>
            <ac:spMk id="2" creationId="{8FD234EF-1902-354D-8E90-43BBCEF4749E}"/>
          </ac:spMkLst>
        </pc:spChg>
        <pc:spChg chg="add mod">
          <ac:chgData name="Chris Droessler" userId="625c3661-9d64-47fa-b83c-4b49393bd161" providerId="ADAL" clId="{AB779A80-07F3-0C43-BDDD-222A35F653AA}" dt="2020-02-10T17:31:02.738" v="1200"/>
          <ac:spMkLst>
            <pc:docMk/>
            <pc:sldMk cId="3938407538" sldId="271"/>
            <ac:spMk id="3" creationId="{315B670B-C689-F94D-883D-3D45348A0A93}"/>
          </ac:spMkLst>
        </pc:spChg>
        <pc:spChg chg="del mod">
          <ac:chgData name="Chris Droessler" userId="625c3661-9d64-47fa-b83c-4b49393bd161" providerId="ADAL" clId="{AB779A80-07F3-0C43-BDDD-222A35F653AA}" dt="2020-02-10T17:30:56.971" v="1198" actId="478"/>
          <ac:spMkLst>
            <pc:docMk/>
            <pc:sldMk cId="3938407538" sldId="271"/>
            <ac:spMk id="245" creationId="{00000000-0000-0000-0000-000000000000}"/>
          </ac:spMkLst>
        </pc:spChg>
        <pc:spChg chg="del mod">
          <ac:chgData name="Chris Droessler" userId="625c3661-9d64-47fa-b83c-4b49393bd161" providerId="ADAL" clId="{AB779A80-07F3-0C43-BDDD-222A35F653AA}" dt="2020-02-10T17:30:53.004" v="1196" actId="478"/>
          <ac:spMkLst>
            <pc:docMk/>
            <pc:sldMk cId="3938407538" sldId="271"/>
            <ac:spMk id="246" creationId="{00000000-0000-0000-0000-000000000000}"/>
          </ac:spMkLst>
        </pc:spChg>
        <pc:spChg chg="del mod">
          <ac:chgData name="Chris Droessler" userId="625c3661-9d64-47fa-b83c-4b49393bd161" providerId="ADAL" clId="{AB779A80-07F3-0C43-BDDD-222A35F653AA}" dt="2020-02-10T17:30:53.004" v="1196" actId="478"/>
          <ac:spMkLst>
            <pc:docMk/>
            <pc:sldMk cId="3938407538" sldId="271"/>
            <ac:spMk id="247" creationId="{00000000-0000-0000-0000-000000000000}"/>
          </ac:spMkLst>
        </pc:spChg>
      </pc:sldChg>
      <pc:sldChg chg="addSp delSp modSp add modTransition">
        <pc:chgData name="Chris Droessler" userId="625c3661-9d64-47fa-b83c-4b49393bd161" providerId="ADAL" clId="{AB779A80-07F3-0C43-BDDD-222A35F653AA}" dt="2020-02-10T17:34:25.187" v="1248" actId="113"/>
        <pc:sldMkLst>
          <pc:docMk/>
          <pc:sldMk cId="778999325" sldId="272"/>
        </pc:sldMkLst>
        <pc:spChg chg="add del mod">
          <ac:chgData name="Chris Droessler" userId="625c3661-9d64-47fa-b83c-4b49393bd161" providerId="ADAL" clId="{AB779A80-07F3-0C43-BDDD-222A35F653AA}" dt="2020-02-10T17:33:35.793" v="1235"/>
          <ac:spMkLst>
            <pc:docMk/>
            <pc:sldMk cId="778999325" sldId="272"/>
            <ac:spMk id="2" creationId="{6EBB5F6D-351F-4445-AB6E-1FA1DA6271C6}"/>
          </ac:spMkLst>
        </pc:spChg>
        <pc:spChg chg="add mod">
          <ac:chgData name="Chris Droessler" userId="625c3661-9d64-47fa-b83c-4b49393bd161" providerId="ADAL" clId="{AB779A80-07F3-0C43-BDDD-222A35F653AA}" dt="2020-02-10T17:33:44.050" v="1237" actId="20577"/>
          <ac:spMkLst>
            <pc:docMk/>
            <pc:sldMk cId="778999325" sldId="272"/>
            <ac:spMk id="3" creationId="{424EB8EA-805D-9742-91E6-9D3A2749627E}"/>
          </ac:spMkLst>
        </pc:spChg>
        <pc:spChg chg="add mod">
          <ac:chgData name="Chris Droessler" userId="625c3661-9d64-47fa-b83c-4b49393bd161" providerId="ADAL" clId="{AB779A80-07F3-0C43-BDDD-222A35F653AA}" dt="2020-02-10T17:34:25.187" v="1248" actId="113"/>
          <ac:spMkLst>
            <pc:docMk/>
            <pc:sldMk cId="778999325" sldId="272"/>
            <ac:spMk id="4" creationId="{96DED643-B54C-C04A-B94E-D9B3BFDF86E7}"/>
          </ac:spMkLst>
        </pc:spChg>
        <pc:spChg chg="del mod">
          <ac:chgData name="Chris Droessler" userId="625c3661-9d64-47fa-b83c-4b49393bd161" providerId="ADAL" clId="{AB779A80-07F3-0C43-BDDD-222A35F653AA}" dt="2020-02-10T17:33:33.793" v="1234" actId="478"/>
          <ac:spMkLst>
            <pc:docMk/>
            <pc:sldMk cId="778999325" sldId="272"/>
            <ac:spMk id="249" creationId="{00000000-0000-0000-0000-000000000000}"/>
          </ac:spMkLst>
        </pc:spChg>
        <pc:spChg chg="del mod">
          <ac:chgData name="Chris Droessler" userId="625c3661-9d64-47fa-b83c-4b49393bd161" providerId="ADAL" clId="{AB779A80-07F3-0C43-BDDD-222A35F653AA}" dt="2020-02-10T17:33:53.632" v="1239" actId="478"/>
          <ac:spMkLst>
            <pc:docMk/>
            <pc:sldMk cId="778999325" sldId="272"/>
            <ac:spMk id="250" creationId="{00000000-0000-0000-0000-000000000000}"/>
          </ac:spMkLst>
        </pc:spChg>
      </pc:sldChg>
      <pc:sldChg chg="addSp delSp modSp add modTransition">
        <pc:chgData name="Chris Droessler" userId="625c3661-9d64-47fa-b83c-4b49393bd161" providerId="ADAL" clId="{AB779A80-07F3-0C43-BDDD-222A35F653AA}" dt="2020-02-10T17:36:09.846" v="1265" actId="20577"/>
        <pc:sldMkLst>
          <pc:docMk/>
          <pc:sldMk cId="937673895" sldId="273"/>
        </pc:sldMkLst>
        <pc:spChg chg="add del mod">
          <ac:chgData name="Chris Droessler" userId="625c3661-9d64-47fa-b83c-4b49393bd161" providerId="ADAL" clId="{AB779A80-07F3-0C43-BDDD-222A35F653AA}" dt="2020-02-10T17:35:15.863" v="1253"/>
          <ac:spMkLst>
            <pc:docMk/>
            <pc:sldMk cId="937673895" sldId="273"/>
            <ac:spMk id="2" creationId="{61F61008-0268-6040-820F-4D9A4434957A}"/>
          </ac:spMkLst>
        </pc:spChg>
        <pc:spChg chg="add mod">
          <ac:chgData name="Chris Droessler" userId="625c3661-9d64-47fa-b83c-4b49393bd161" providerId="ADAL" clId="{AB779A80-07F3-0C43-BDDD-222A35F653AA}" dt="2020-02-10T17:35:19.227" v="1254"/>
          <ac:spMkLst>
            <pc:docMk/>
            <pc:sldMk cId="937673895" sldId="273"/>
            <ac:spMk id="3" creationId="{2DD9582F-D171-D64C-8190-A53D85C72D75}"/>
          </ac:spMkLst>
        </pc:spChg>
        <pc:spChg chg="add mod">
          <ac:chgData name="Chris Droessler" userId="625c3661-9d64-47fa-b83c-4b49393bd161" providerId="ADAL" clId="{AB779A80-07F3-0C43-BDDD-222A35F653AA}" dt="2020-02-10T17:36:09.846" v="1265" actId="20577"/>
          <ac:spMkLst>
            <pc:docMk/>
            <pc:sldMk cId="937673895" sldId="273"/>
            <ac:spMk id="4" creationId="{B2780C92-466D-8646-B31A-8079CBAECF2D}"/>
          </ac:spMkLst>
        </pc:spChg>
        <pc:spChg chg="del mod">
          <ac:chgData name="Chris Droessler" userId="625c3661-9d64-47fa-b83c-4b49393bd161" providerId="ADAL" clId="{AB779A80-07F3-0C43-BDDD-222A35F653AA}" dt="2020-02-10T17:35:13.539" v="1252" actId="478"/>
          <ac:spMkLst>
            <pc:docMk/>
            <pc:sldMk cId="937673895" sldId="273"/>
            <ac:spMk id="252" creationId="{00000000-0000-0000-0000-000000000000}"/>
          </ac:spMkLst>
        </pc:spChg>
        <pc:spChg chg="del mod">
          <ac:chgData name="Chris Droessler" userId="625c3661-9d64-47fa-b83c-4b49393bd161" providerId="ADAL" clId="{AB779A80-07F3-0C43-BDDD-222A35F653AA}" dt="2020-02-10T17:35:24.354" v="1256" actId="478"/>
          <ac:spMkLst>
            <pc:docMk/>
            <pc:sldMk cId="937673895" sldId="273"/>
            <ac:spMk id="253" creationId="{00000000-0000-0000-0000-000000000000}"/>
          </ac:spMkLst>
        </pc:spChg>
      </pc:sldChg>
      <pc:sldChg chg="addSp delSp modSp add modTransition">
        <pc:chgData name="Chris Droessler" userId="625c3661-9d64-47fa-b83c-4b49393bd161" providerId="ADAL" clId="{AB779A80-07F3-0C43-BDDD-222A35F653AA}" dt="2020-02-10T17:38:22.946" v="1309" actId="20577"/>
        <pc:sldMkLst>
          <pc:docMk/>
          <pc:sldMk cId="333955365" sldId="274"/>
        </pc:sldMkLst>
        <pc:spChg chg="add del mod">
          <ac:chgData name="Chris Droessler" userId="625c3661-9d64-47fa-b83c-4b49393bd161" providerId="ADAL" clId="{AB779A80-07F3-0C43-BDDD-222A35F653AA}" dt="2020-02-10T17:36:32.274" v="1270"/>
          <ac:spMkLst>
            <pc:docMk/>
            <pc:sldMk cId="333955365" sldId="274"/>
            <ac:spMk id="2" creationId="{D5BAA061-E68C-5748-8E1C-BE3C89B4A8D4}"/>
          </ac:spMkLst>
        </pc:spChg>
        <pc:spChg chg="add mod">
          <ac:chgData name="Chris Droessler" userId="625c3661-9d64-47fa-b83c-4b49393bd161" providerId="ADAL" clId="{AB779A80-07F3-0C43-BDDD-222A35F653AA}" dt="2020-02-10T17:36:43.054" v="1275" actId="20577"/>
          <ac:spMkLst>
            <pc:docMk/>
            <pc:sldMk cId="333955365" sldId="274"/>
            <ac:spMk id="3" creationId="{D3E64569-AF9D-894E-8DC5-3C45887FD91B}"/>
          </ac:spMkLst>
        </pc:spChg>
        <pc:spChg chg="add mod">
          <ac:chgData name="Chris Droessler" userId="625c3661-9d64-47fa-b83c-4b49393bd161" providerId="ADAL" clId="{AB779A80-07F3-0C43-BDDD-222A35F653AA}" dt="2020-02-10T17:38:22.946" v="1309" actId="20577"/>
          <ac:spMkLst>
            <pc:docMk/>
            <pc:sldMk cId="333955365" sldId="274"/>
            <ac:spMk id="4" creationId="{3E3D6225-F023-9949-ADE3-F0F10F131530}"/>
          </ac:spMkLst>
        </pc:spChg>
        <pc:spChg chg="del mod">
          <ac:chgData name="Chris Droessler" userId="625c3661-9d64-47fa-b83c-4b49393bd161" providerId="ADAL" clId="{AB779A80-07F3-0C43-BDDD-222A35F653AA}" dt="2020-02-10T17:36:29.981" v="1269" actId="478"/>
          <ac:spMkLst>
            <pc:docMk/>
            <pc:sldMk cId="333955365" sldId="274"/>
            <ac:spMk id="255" creationId="{00000000-0000-0000-0000-000000000000}"/>
          </ac:spMkLst>
        </pc:spChg>
        <pc:spChg chg="del mod">
          <ac:chgData name="Chris Droessler" userId="625c3661-9d64-47fa-b83c-4b49393bd161" providerId="ADAL" clId="{AB779A80-07F3-0C43-BDDD-222A35F653AA}" dt="2020-02-10T17:36:52.013" v="1277" actId="478"/>
          <ac:spMkLst>
            <pc:docMk/>
            <pc:sldMk cId="333955365" sldId="274"/>
            <ac:spMk id="256" creationId="{00000000-0000-0000-0000-000000000000}"/>
          </ac:spMkLst>
        </pc:spChg>
      </pc:sldChg>
      <pc:sldChg chg="addSp delSp modSp add modTransition">
        <pc:chgData name="Chris Droessler" userId="625c3661-9d64-47fa-b83c-4b49393bd161" providerId="ADAL" clId="{AB779A80-07F3-0C43-BDDD-222A35F653AA}" dt="2020-02-10T17:39:34.859" v="1347" actId="20577"/>
        <pc:sldMkLst>
          <pc:docMk/>
          <pc:sldMk cId="1092735141" sldId="275"/>
        </pc:sldMkLst>
        <pc:spChg chg="add del mod">
          <ac:chgData name="Chris Droessler" userId="625c3661-9d64-47fa-b83c-4b49393bd161" providerId="ADAL" clId="{AB779A80-07F3-0C43-BDDD-222A35F653AA}" dt="2020-02-10T17:38:45.314" v="1315"/>
          <ac:spMkLst>
            <pc:docMk/>
            <pc:sldMk cId="1092735141" sldId="275"/>
            <ac:spMk id="2" creationId="{B05D5724-A854-404E-80F5-C9662D03484F}"/>
          </ac:spMkLst>
        </pc:spChg>
        <pc:spChg chg="add del mod">
          <ac:chgData name="Chris Droessler" userId="625c3661-9d64-47fa-b83c-4b49393bd161" providerId="ADAL" clId="{AB779A80-07F3-0C43-BDDD-222A35F653AA}" dt="2020-02-10T17:38:43.504" v="1314" actId="478"/>
          <ac:spMkLst>
            <pc:docMk/>
            <pc:sldMk cId="1092735141" sldId="275"/>
            <ac:spMk id="4" creationId="{0F344627-A4FC-3640-8C78-49FF7ED8D2CC}"/>
          </ac:spMkLst>
        </pc:spChg>
        <pc:spChg chg="add mod">
          <ac:chgData name="Chris Droessler" userId="625c3661-9d64-47fa-b83c-4b49393bd161" providerId="ADAL" clId="{AB779A80-07F3-0C43-BDDD-222A35F653AA}" dt="2020-02-10T17:38:48.610" v="1316"/>
          <ac:spMkLst>
            <pc:docMk/>
            <pc:sldMk cId="1092735141" sldId="275"/>
            <ac:spMk id="5" creationId="{7228BA0F-FB2C-F54A-A469-BCB7AC3F8FE6}"/>
          </ac:spMkLst>
        </pc:spChg>
        <pc:spChg chg="add mod">
          <ac:chgData name="Chris Droessler" userId="625c3661-9d64-47fa-b83c-4b49393bd161" providerId="ADAL" clId="{AB779A80-07F3-0C43-BDDD-222A35F653AA}" dt="2020-02-10T17:39:34.859" v="1347" actId="20577"/>
          <ac:spMkLst>
            <pc:docMk/>
            <pc:sldMk cId="1092735141" sldId="275"/>
            <ac:spMk id="6" creationId="{2D192F57-4EF0-1149-8FB3-017ADD089669}"/>
          </ac:spMkLst>
        </pc:spChg>
        <pc:spChg chg="del">
          <ac:chgData name="Chris Droessler" userId="625c3661-9d64-47fa-b83c-4b49393bd161" providerId="ADAL" clId="{AB779A80-07F3-0C43-BDDD-222A35F653AA}" dt="2020-02-10T17:38:41.595" v="1312" actId="478"/>
          <ac:spMkLst>
            <pc:docMk/>
            <pc:sldMk cId="1092735141" sldId="275"/>
            <ac:spMk id="258" creationId="{00000000-0000-0000-0000-000000000000}"/>
          </ac:spMkLst>
        </pc:spChg>
        <pc:spChg chg="del mod">
          <ac:chgData name="Chris Droessler" userId="625c3661-9d64-47fa-b83c-4b49393bd161" providerId="ADAL" clId="{AB779A80-07F3-0C43-BDDD-222A35F653AA}" dt="2020-02-10T17:38:57.457" v="1318" actId="478"/>
          <ac:spMkLst>
            <pc:docMk/>
            <pc:sldMk cId="1092735141" sldId="275"/>
            <ac:spMk id="259" creationId="{00000000-0000-0000-0000-000000000000}"/>
          </ac:spMkLst>
        </pc:spChg>
      </pc:sldChg>
      <pc:sldChg chg="modSp add modTransition">
        <pc:chgData name="Chris Droessler" userId="625c3661-9d64-47fa-b83c-4b49393bd161" providerId="ADAL" clId="{AB779A80-07F3-0C43-BDDD-222A35F653AA}" dt="2020-02-10T17:52:08.978" v="1517" actId="20577"/>
        <pc:sldMkLst>
          <pc:docMk/>
          <pc:sldMk cId="4258502297" sldId="277"/>
        </pc:sldMkLst>
        <pc:spChg chg="mod">
          <ac:chgData name="Chris Droessler" userId="625c3661-9d64-47fa-b83c-4b49393bd161" providerId="ADAL" clId="{AB779A80-07F3-0C43-BDDD-222A35F653AA}" dt="2020-02-10T17:52:08.978" v="1517" actId="20577"/>
          <ac:spMkLst>
            <pc:docMk/>
            <pc:sldMk cId="4258502297" sldId="277"/>
            <ac:spMk id="276" creationId="{00000000-0000-0000-0000-000000000000}"/>
          </ac:spMkLst>
        </pc:spChg>
        <pc:spChg chg="mod">
          <ac:chgData name="Chris Droessler" userId="625c3661-9d64-47fa-b83c-4b49393bd161" providerId="ADAL" clId="{AB779A80-07F3-0C43-BDDD-222A35F653AA}" dt="2020-02-10T17:40:36.628" v="1356" actId="1076"/>
          <ac:spMkLst>
            <pc:docMk/>
            <pc:sldMk cId="4258502297" sldId="277"/>
            <ac:spMk id="277" creationId="{00000000-0000-0000-0000-000000000000}"/>
          </ac:spMkLst>
        </pc:spChg>
      </pc:sldChg>
      <pc:sldChg chg="modSp add modTransition">
        <pc:chgData name="Chris Droessler" userId="625c3661-9d64-47fa-b83c-4b49393bd161" providerId="ADAL" clId="{AB779A80-07F3-0C43-BDDD-222A35F653AA}" dt="2020-02-10T17:52:43.997" v="1523" actId="255"/>
        <pc:sldMkLst>
          <pc:docMk/>
          <pc:sldMk cId="409224612" sldId="278"/>
        </pc:sldMkLst>
        <pc:spChg chg="mod">
          <ac:chgData name="Chris Droessler" userId="625c3661-9d64-47fa-b83c-4b49393bd161" providerId="ADAL" clId="{AB779A80-07F3-0C43-BDDD-222A35F653AA}" dt="2020-02-10T17:52:43.997" v="1523" actId="255"/>
          <ac:spMkLst>
            <pc:docMk/>
            <pc:sldMk cId="409224612" sldId="278"/>
            <ac:spMk id="279" creationId="{00000000-0000-0000-0000-000000000000}"/>
          </ac:spMkLst>
        </pc:spChg>
        <pc:spChg chg="mod">
          <ac:chgData name="Chris Droessler" userId="625c3661-9d64-47fa-b83c-4b49393bd161" providerId="ADAL" clId="{AB779A80-07F3-0C43-BDDD-222A35F653AA}" dt="2020-02-10T17:42:11.464" v="1387" actId="20577"/>
          <ac:spMkLst>
            <pc:docMk/>
            <pc:sldMk cId="409224612" sldId="278"/>
            <ac:spMk id="280" creationId="{00000000-0000-0000-0000-000000000000}"/>
          </ac:spMkLst>
        </pc:spChg>
      </pc:sldChg>
      <pc:sldChg chg="add del modTransition">
        <pc:chgData name="Chris Droessler" userId="625c3661-9d64-47fa-b83c-4b49393bd161" providerId="ADAL" clId="{AB779A80-07F3-0C43-BDDD-222A35F653AA}" dt="2020-02-10T17:42:20.289" v="1388" actId="2696"/>
        <pc:sldMkLst>
          <pc:docMk/>
          <pc:sldMk cId="3734534338" sldId="279"/>
        </pc:sldMkLst>
      </pc:sldChg>
      <pc:sldChg chg="modSp">
        <pc:chgData name="Chris Droessler" userId="625c3661-9d64-47fa-b83c-4b49393bd161" providerId="ADAL" clId="{AB779A80-07F3-0C43-BDDD-222A35F653AA}" dt="2020-02-10T16:32:12.780" v="79" actId="20577"/>
        <pc:sldMkLst>
          <pc:docMk/>
          <pc:sldMk cId="3048565599" sldId="291"/>
        </pc:sldMkLst>
        <pc:spChg chg="mod">
          <ac:chgData name="Chris Droessler" userId="625c3661-9d64-47fa-b83c-4b49393bd161" providerId="ADAL" clId="{AB779A80-07F3-0C43-BDDD-222A35F653AA}" dt="2020-02-10T16:32:12.780" v="79" actId="20577"/>
          <ac:spMkLst>
            <pc:docMk/>
            <pc:sldMk cId="3048565599" sldId="291"/>
            <ac:spMk id="398" creationId="{00000000-0000-0000-0000-000000000000}"/>
          </ac:spMkLst>
        </pc:spChg>
      </pc:sldChg>
      <pc:sldChg chg="modSp">
        <pc:chgData name="Chris Droessler" userId="625c3661-9d64-47fa-b83c-4b49393bd161" providerId="ADAL" clId="{AB779A80-07F3-0C43-BDDD-222A35F653AA}" dt="2020-02-10T16:28:31.036" v="10" actId="20577"/>
        <pc:sldMkLst>
          <pc:docMk/>
          <pc:sldMk cId="971664512" sldId="534"/>
        </pc:sldMkLst>
        <pc:spChg chg="mod">
          <ac:chgData name="Chris Droessler" userId="625c3661-9d64-47fa-b83c-4b49393bd161" providerId="ADAL" clId="{AB779A80-07F3-0C43-BDDD-222A35F653AA}" dt="2020-02-10T16:28:31.036" v="10" actId="20577"/>
          <ac:spMkLst>
            <pc:docMk/>
            <pc:sldMk cId="971664512" sldId="534"/>
            <ac:spMk id="3" creationId="{00000000-0000-0000-0000-000000000000}"/>
          </ac:spMkLst>
        </pc:spChg>
      </pc:sldChg>
      <pc:sldChg chg="modSp ord">
        <pc:chgData name="Chris Droessler" userId="625c3661-9d64-47fa-b83c-4b49393bd161" providerId="ADAL" clId="{AB779A80-07F3-0C43-BDDD-222A35F653AA}" dt="2020-02-10T16:34:20.188" v="170"/>
        <pc:sldMkLst>
          <pc:docMk/>
          <pc:sldMk cId="2418671024" sldId="561"/>
        </pc:sldMkLst>
        <pc:spChg chg="mod">
          <ac:chgData name="Chris Droessler" userId="625c3661-9d64-47fa-b83c-4b49393bd161" providerId="ADAL" clId="{AB779A80-07F3-0C43-BDDD-222A35F653AA}" dt="2020-02-10T16:33:57.049" v="168" actId="20577"/>
          <ac:spMkLst>
            <pc:docMk/>
            <pc:sldMk cId="2418671024" sldId="561"/>
            <ac:spMk id="2" creationId="{E9498E27-4A46-4D9F-B919-4A6091A07762}"/>
          </ac:spMkLst>
        </pc:spChg>
        <pc:picChg chg="mod">
          <ac:chgData name="Chris Droessler" userId="625c3661-9d64-47fa-b83c-4b49393bd161" providerId="ADAL" clId="{AB779A80-07F3-0C43-BDDD-222A35F653AA}" dt="2020-02-10T16:34:00.572" v="169" actId="1076"/>
          <ac:picMkLst>
            <pc:docMk/>
            <pc:sldMk cId="2418671024" sldId="561"/>
            <ac:picMk id="6" creationId="{7CA6E6DB-6B9D-7946-81BB-EDCCCBB0B4C0}"/>
          </ac:picMkLst>
        </pc:picChg>
      </pc:sldChg>
      <pc:sldChg chg="modSp">
        <pc:chgData name="Chris Droessler" userId="625c3661-9d64-47fa-b83c-4b49393bd161" providerId="ADAL" clId="{AB779A80-07F3-0C43-BDDD-222A35F653AA}" dt="2020-02-10T16:32:31.259" v="90" actId="6549"/>
        <pc:sldMkLst>
          <pc:docMk/>
          <pc:sldMk cId="2392971145" sldId="572"/>
        </pc:sldMkLst>
        <pc:spChg chg="mod">
          <ac:chgData name="Chris Droessler" userId="625c3661-9d64-47fa-b83c-4b49393bd161" providerId="ADAL" clId="{AB779A80-07F3-0C43-BDDD-222A35F653AA}" dt="2020-02-10T16:32:31.259" v="90" actId="6549"/>
          <ac:spMkLst>
            <pc:docMk/>
            <pc:sldMk cId="2392971145" sldId="572"/>
            <ac:spMk id="2" creationId="{70E7FB36-DF07-B44D-8D38-59F39D617117}"/>
          </ac:spMkLst>
        </pc:spChg>
      </pc:sldChg>
      <pc:sldChg chg="del">
        <pc:chgData name="Chris Droessler" userId="625c3661-9d64-47fa-b83c-4b49393bd161" providerId="ADAL" clId="{AB779A80-07F3-0C43-BDDD-222A35F653AA}" dt="2020-02-10T16:32:39.515" v="91" actId="2696"/>
        <pc:sldMkLst>
          <pc:docMk/>
          <pc:sldMk cId="1831575911" sldId="644"/>
        </pc:sldMkLst>
      </pc:sldChg>
      <pc:sldChg chg="modSp">
        <pc:chgData name="Chris Droessler" userId="625c3661-9d64-47fa-b83c-4b49393bd161" providerId="ADAL" clId="{AB779A80-07F3-0C43-BDDD-222A35F653AA}" dt="2020-02-10T16:29:36.352" v="18"/>
        <pc:sldMkLst>
          <pc:docMk/>
          <pc:sldMk cId="3534465971" sldId="658"/>
        </pc:sldMkLst>
        <pc:spChg chg="mod">
          <ac:chgData name="Chris Droessler" userId="625c3661-9d64-47fa-b83c-4b49393bd161" providerId="ADAL" clId="{AB779A80-07F3-0C43-BDDD-222A35F653AA}" dt="2020-02-10T16:29:36.352" v="18"/>
          <ac:spMkLst>
            <pc:docMk/>
            <pc:sldMk cId="3534465971" sldId="658"/>
            <ac:spMk id="4" creationId="{00000000-0000-0000-0000-000000000000}"/>
          </ac:spMkLst>
        </pc:spChg>
      </pc:sldChg>
      <pc:sldChg chg="del">
        <pc:chgData name="Chris Droessler" userId="625c3661-9d64-47fa-b83c-4b49393bd161" providerId="ADAL" clId="{AB779A80-07F3-0C43-BDDD-222A35F653AA}" dt="2020-02-10T16:31:02.086" v="48" actId="2696"/>
        <pc:sldMkLst>
          <pc:docMk/>
          <pc:sldMk cId="4124514271" sldId="662"/>
        </pc:sldMkLst>
      </pc:sldChg>
      <pc:sldChg chg="del">
        <pc:chgData name="Chris Droessler" userId="625c3661-9d64-47fa-b83c-4b49393bd161" providerId="ADAL" clId="{AB779A80-07F3-0C43-BDDD-222A35F653AA}" dt="2020-02-10T16:31:53.844" v="75" actId="2696"/>
        <pc:sldMkLst>
          <pc:docMk/>
          <pc:sldMk cId="3804131059" sldId="679"/>
        </pc:sldMkLst>
      </pc:sldChg>
      <pc:sldChg chg="del">
        <pc:chgData name="Chris Droessler" userId="625c3661-9d64-47fa-b83c-4b49393bd161" providerId="ADAL" clId="{AB779A80-07F3-0C43-BDDD-222A35F653AA}" dt="2020-02-10T16:31:54.828" v="76" actId="2696"/>
        <pc:sldMkLst>
          <pc:docMk/>
          <pc:sldMk cId="2740154125" sldId="680"/>
        </pc:sldMkLst>
      </pc:sldChg>
      <pc:sldChg chg="del">
        <pc:chgData name="Chris Droessler" userId="625c3661-9d64-47fa-b83c-4b49393bd161" providerId="ADAL" clId="{AB779A80-07F3-0C43-BDDD-222A35F653AA}" dt="2020-02-10T16:31:57.299" v="77" actId="2696"/>
        <pc:sldMkLst>
          <pc:docMk/>
          <pc:sldMk cId="3136171279" sldId="681"/>
        </pc:sldMkLst>
      </pc:sldChg>
      <pc:sldChg chg="del">
        <pc:chgData name="Chris Droessler" userId="625c3661-9d64-47fa-b83c-4b49393bd161" providerId="ADAL" clId="{AB779A80-07F3-0C43-BDDD-222A35F653AA}" dt="2020-02-10T16:31:02.091" v="49" actId="2696"/>
        <pc:sldMkLst>
          <pc:docMk/>
          <pc:sldMk cId="2815973237" sldId="703"/>
        </pc:sldMkLst>
      </pc:sldChg>
      <pc:sldChg chg="del">
        <pc:chgData name="Chris Droessler" userId="625c3661-9d64-47fa-b83c-4b49393bd161" providerId="ADAL" clId="{AB779A80-07F3-0C43-BDDD-222A35F653AA}" dt="2020-02-10T16:31:07.578" v="50" actId="2696"/>
        <pc:sldMkLst>
          <pc:docMk/>
          <pc:sldMk cId="3749445932" sldId="704"/>
        </pc:sldMkLst>
      </pc:sldChg>
      <pc:sldChg chg="del">
        <pc:chgData name="Chris Droessler" userId="625c3661-9d64-47fa-b83c-4b49393bd161" providerId="ADAL" clId="{AB779A80-07F3-0C43-BDDD-222A35F653AA}" dt="2020-02-10T16:28:42.550" v="11" actId="2696"/>
        <pc:sldMkLst>
          <pc:docMk/>
          <pc:sldMk cId="235505661" sldId="707"/>
        </pc:sldMkLst>
      </pc:sldChg>
      <pc:sldChg chg="del">
        <pc:chgData name="Chris Droessler" userId="625c3661-9d64-47fa-b83c-4b49393bd161" providerId="ADAL" clId="{AB779A80-07F3-0C43-BDDD-222A35F653AA}" dt="2020-02-10T16:31:02.081" v="47" actId="2696"/>
        <pc:sldMkLst>
          <pc:docMk/>
          <pc:sldMk cId="4253841091" sldId="708"/>
        </pc:sldMkLst>
      </pc:sldChg>
      <pc:sldChg chg="modSp">
        <pc:chgData name="Chris Droessler" userId="625c3661-9d64-47fa-b83c-4b49393bd161" providerId="ADAL" clId="{AB779A80-07F3-0C43-BDDD-222A35F653AA}" dt="2020-02-10T17:42:39.024" v="1392" actId="403"/>
        <pc:sldMkLst>
          <pc:docMk/>
          <pc:sldMk cId="2484892678" sldId="709"/>
        </pc:sldMkLst>
        <pc:spChg chg="mod">
          <ac:chgData name="Chris Droessler" userId="625c3661-9d64-47fa-b83c-4b49393bd161" providerId="ADAL" clId="{AB779A80-07F3-0C43-BDDD-222A35F653AA}" dt="2020-02-10T17:42:39.024" v="1392" actId="403"/>
          <ac:spMkLst>
            <pc:docMk/>
            <pc:sldMk cId="2484892678" sldId="709"/>
            <ac:spMk id="3" creationId="{00000000-0000-0000-0000-000000000000}"/>
          </ac:spMkLst>
        </pc:spChg>
      </pc:sldChg>
      <pc:sldChg chg="del">
        <pc:chgData name="Chris Droessler" userId="625c3661-9d64-47fa-b83c-4b49393bd161" providerId="ADAL" clId="{AB779A80-07F3-0C43-BDDD-222A35F653AA}" dt="2020-02-10T16:31:07.583" v="51" actId="2696"/>
        <pc:sldMkLst>
          <pc:docMk/>
          <pc:sldMk cId="2707207902" sldId="710"/>
        </pc:sldMkLst>
      </pc:sldChg>
      <pc:sldChg chg="modSp add">
        <pc:chgData name="Chris Droessler" userId="625c3661-9d64-47fa-b83c-4b49393bd161" providerId="ADAL" clId="{AB779A80-07F3-0C43-BDDD-222A35F653AA}" dt="2020-02-10T16:30:45.656" v="45" actId="20577"/>
        <pc:sldMkLst>
          <pc:docMk/>
          <pc:sldMk cId="726388215" sldId="711"/>
        </pc:sldMkLst>
        <pc:spChg chg="mod">
          <ac:chgData name="Chris Droessler" userId="625c3661-9d64-47fa-b83c-4b49393bd161" providerId="ADAL" clId="{AB779A80-07F3-0C43-BDDD-222A35F653AA}" dt="2020-02-10T16:30:45.656" v="45" actId="20577"/>
          <ac:spMkLst>
            <pc:docMk/>
            <pc:sldMk cId="726388215" sldId="711"/>
            <ac:spMk id="4" creationId="{00000000-0000-0000-0000-000000000000}"/>
          </ac:spMkLst>
        </pc:spChg>
      </pc:sldChg>
      <pc:sldChg chg="addSp delSp modSp add modTransition">
        <pc:chgData name="Chris Droessler" userId="625c3661-9d64-47fa-b83c-4b49393bd161" providerId="ADAL" clId="{AB779A80-07F3-0C43-BDDD-222A35F653AA}" dt="2020-02-10T17:49:36.021" v="1508" actId="20577"/>
        <pc:sldMkLst>
          <pc:docMk/>
          <pc:sldMk cId="1907012793" sldId="712"/>
        </pc:sldMkLst>
        <pc:spChg chg="add del mod">
          <ac:chgData name="Chris Droessler" userId="625c3661-9d64-47fa-b83c-4b49393bd161" providerId="ADAL" clId="{AB779A80-07F3-0C43-BDDD-222A35F653AA}" dt="2020-02-10T16:35:03.057" v="176"/>
          <ac:spMkLst>
            <pc:docMk/>
            <pc:sldMk cId="1907012793" sldId="712"/>
            <ac:spMk id="2" creationId="{78F0CCE5-A9B9-954A-BEBB-4EB39A8B6D62}"/>
          </ac:spMkLst>
        </pc:spChg>
        <pc:spChg chg="add del mod">
          <ac:chgData name="Chris Droessler" userId="625c3661-9d64-47fa-b83c-4b49393bd161" providerId="ADAL" clId="{AB779A80-07F3-0C43-BDDD-222A35F653AA}" dt="2020-02-10T16:35:03.057" v="176"/>
          <ac:spMkLst>
            <pc:docMk/>
            <pc:sldMk cId="1907012793" sldId="712"/>
            <ac:spMk id="3" creationId="{1B5E7BB0-F6A1-CD4F-A0F6-3F68569E84A5}"/>
          </ac:spMkLst>
        </pc:spChg>
        <pc:spChg chg="add del mod">
          <ac:chgData name="Chris Droessler" userId="625c3661-9d64-47fa-b83c-4b49393bd161" providerId="ADAL" clId="{AB779A80-07F3-0C43-BDDD-222A35F653AA}" dt="2020-02-10T16:35:03.767" v="178"/>
          <ac:spMkLst>
            <pc:docMk/>
            <pc:sldMk cId="1907012793" sldId="712"/>
            <ac:spMk id="4" creationId="{4E6AFBC6-AB15-DB49-BFD2-A54FF628B376}"/>
          </ac:spMkLst>
        </pc:spChg>
        <pc:spChg chg="add del mod">
          <ac:chgData name="Chris Droessler" userId="625c3661-9d64-47fa-b83c-4b49393bd161" providerId="ADAL" clId="{AB779A80-07F3-0C43-BDDD-222A35F653AA}" dt="2020-02-10T16:35:03.767" v="178"/>
          <ac:spMkLst>
            <pc:docMk/>
            <pc:sldMk cId="1907012793" sldId="712"/>
            <ac:spMk id="5" creationId="{695200B1-049C-524A-8F12-11357B59F625}"/>
          </ac:spMkLst>
        </pc:spChg>
        <pc:spChg chg="add del mod">
          <ac:chgData name="Chris Droessler" userId="625c3661-9d64-47fa-b83c-4b49393bd161" providerId="ADAL" clId="{AB779A80-07F3-0C43-BDDD-222A35F653AA}" dt="2020-02-10T16:35:03.953" v="180"/>
          <ac:spMkLst>
            <pc:docMk/>
            <pc:sldMk cId="1907012793" sldId="712"/>
            <ac:spMk id="6" creationId="{84C2A9FE-2A8D-B64E-AF45-342F485992E9}"/>
          </ac:spMkLst>
        </pc:spChg>
        <pc:spChg chg="add del mod">
          <ac:chgData name="Chris Droessler" userId="625c3661-9d64-47fa-b83c-4b49393bd161" providerId="ADAL" clId="{AB779A80-07F3-0C43-BDDD-222A35F653AA}" dt="2020-02-10T16:35:03.953" v="180"/>
          <ac:spMkLst>
            <pc:docMk/>
            <pc:sldMk cId="1907012793" sldId="712"/>
            <ac:spMk id="7" creationId="{5BC3E18A-9054-C740-B2CE-39F79D49C4CD}"/>
          </ac:spMkLst>
        </pc:spChg>
        <pc:spChg chg="add del mod">
          <ac:chgData name="Chris Droessler" userId="625c3661-9d64-47fa-b83c-4b49393bd161" providerId="ADAL" clId="{AB779A80-07F3-0C43-BDDD-222A35F653AA}" dt="2020-02-10T16:35:04.137" v="182"/>
          <ac:spMkLst>
            <pc:docMk/>
            <pc:sldMk cId="1907012793" sldId="712"/>
            <ac:spMk id="8" creationId="{9761D8D0-CE06-DB4C-A3F5-400CE3B9EACF}"/>
          </ac:spMkLst>
        </pc:spChg>
        <pc:spChg chg="add del mod">
          <ac:chgData name="Chris Droessler" userId="625c3661-9d64-47fa-b83c-4b49393bd161" providerId="ADAL" clId="{AB779A80-07F3-0C43-BDDD-222A35F653AA}" dt="2020-02-10T16:35:04.137" v="182"/>
          <ac:spMkLst>
            <pc:docMk/>
            <pc:sldMk cId="1907012793" sldId="712"/>
            <ac:spMk id="9" creationId="{1C2315D4-529A-CC4C-87B7-F3173AE542CC}"/>
          </ac:spMkLst>
        </pc:spChg>
        <pc:spChg chg="add del mod">
          <ac:chgData name="Chris Droessler" userId="625c3661-9d64-47fa-b83c-4b49393bd161" providerId="ADAL" clId="{AB779A80-07F3-0C43-BDDD-222A35F653AA}" dt="2020-02-10T16:35:04.327" v="184"/>
          <ac:spMkLst>
            <pc:docMk/>
            <pc:sldMk cId="1907012793" sldId="712"/>
            <ac:spMk id="10" creationId="{43947EFD-7BF6-7144-A766-856B61DB8C4D}"/>
          </ac:spMkLst>
        </pc:spChg>
        <pc:spChg chg="add del mod">
          <ac:chgData name="Chris Droessler" userId="625c3661-9d64-47fa-b83c-4b49393bd161" providerId="ADAL" clId="{AB779A80-07F3-0C43-BDDD-222A35F653AA}" dt="2020-02-10T16:35:04.327" v="184"/>
          <ac:spMkLst>
            <pc:docMk/>
            <pc:sldMk cId="1907012793" sldId="712"/>
            <ac:spMk id="11" creationId="{DDF2D153-6B66-F242-A17D-AD0F51CC96F0}"/>
          </ac:spMkLst>
        </pc:spChg>
        <pc:spChg chg="add del mod">
          <ac:chgData name="Chris Droessler" userId="625c3661-9d64-47fa-b83c-4b49393bd161" providerId="ADAL" clId="{AB779A80-07F3-0C43-BDDD-222A35F653AA}" dt="2020-02-10T16:35:04.519" v="186"/>
          <ac:spMkLst>
            <pc:docMk/>
            <pc:sldMk cId="1907012793" sldId="712"/>
            <ac:spMk id="12" creationId="{961CD678-3B05-D94E-8102-195562996BCD}"/>
          </ac:spMkLst>
        </pc:spChg>
        <pc:spChg chg="add del mod">
          <ac:chgData name="Chris Droessler" userId="625c3661-9d64-47fa-b83c-4b49393bd161" providerId="ADAL" clId="{AB779A80-07F3-0C43-BDDD-222A35F653AA}" dt="2020-02-10T16:35:04.519" v="186"/>
          <ac:spMkLst>
            <pc:docMk/>
            <pc:sldMk cId="1907012793" sldId="712"/>
            <ac:spMk id="13" creationId="{1E6ADDAC-81F7-474E-A652-F73E67A995B0}"/>
          </ac:spMkLst>
        </pc:spChg>
        <pc:spChg chg="add del mod">
          <ac:chgData name="Chris Droessler" userId="625c3661-9d64-47fa-b83c-4b49393bd161" providerId="ADAL" clId="{AB779A80-07F3-0C43-BDDD-222A35F653AA}" dt="2020-02-10T16:35:04.726" v="188"/>
          <ac:spMkLst>
            <pc:docMk/>
            <pc:sldMk cId="1907012793" sldId="712"/>
            <ac:spMk id="14" creationId="{909CB4F2-4199-724D-A6FE-6361118A3618}"/>
          </ac:spMkLst>
        </pc:spChg>
        <pc:spChg chg="add del mod">
          <ac:chgData name="Chris Droessler" userId="625c3661-9d64-47fa-b83c-4b49393bd161" providerId="ADAL" clId="{AB779A80-07F3-0C43-BDDD-222A35F653AA}" dt="2020-02-10T16:35:04.726" v="188"/>
          <ac:spMkLst>
            <pc:docMk/>
            <pc:sldMk cId="1907012793" sldId="712"/>
            <ac:spMk id="15" creationId="{CB8BDED0-CC30-4641-BA18-576FE1589F85}"/>
          </ac:spMkLst>
        </pc:spChg>
        <pc:spChg chg="add del mod">
          <ac:chgData name="Chris Droessler" userId="625c3661-9d64-47fa-b83c-4b49393bd161" providerId="ADAL" clId="{AB779A80-07F3-0C43-BDDD-222A35F653AA}" dt="2020-02-10T16:35:20.569" v="190"/>
          <ac:spMkLst>
            <pc:docMk/>
            <pc:sldMk cId="1907012793" sldId="712"/>
            <ac:spMk id="16" creationId="{70CFF6E7-C8D7-2741-B072-514D03EC42DE}"/>
          </ac:spMkLst>
        </pc:spChg>
        <pc:spChg chg="add del mod">
          <ac:chgData name="Chris Droessler" userId="625c3661-9d64-47fa-b83c-4b49393bd161" providerId="ADAL" clId="{AB779A80-07F3-0C43-BDDD-222A35F653AA}" dt="2020-02-10T16:35:20.569" v="190"/>
          <ac:spMkLst>
            <pc:docMk/>
            <pc:sldMk cId="1907012793" sldId="712"/>
            <ac:spMk id="17" creationId="{8C312CF7-1C1D-E041-9A47-DAEDB8343B00}"/>
          </ac:spMkLst>
        </pc:spChg>
        <pc:spChg chg="add del mod">
          <ac:chgData name="Chris Droessler" userId="625c3661-9d64-47fa-b83c-4b49393bd161" providerId="ADAL" clId="{AB779A80-07F3-0C43-BDDD-222A35F653AA}" dt="2020-02-10T16:35:21.216" v="192"/>
          <ac:spMkLst>
            <pc:docMk/>
            <pc:sldMk cId="1907012793" sldId="712"/>
            <ac:spMk id="18" creationId="{C6A68574-C848-084F-96C8-30F58F37B239}"/>
          </ac:spMkLst>
        </pc:spChg>
        <pc:spChg chg="add del mod">
          <ac:chgData name="Chris Droessler" userId="625c3661-9d64-47fa-b83c-4b49393bd161" providerId="ADAL" clId="{AB779A80-07F3-0C43-BDDD-222A35F653AA}" dt="2020-02-10T16:35:21.216" v="192"/>
          <ac:spMkLst>
            <pc:docMk/>
            <pc:sldMk cId="1907012793" sldId="712"/>
            <ac:spMk id="19" creationId="{763DA3D8-0035-3344-A0CB-2AA745BCB523}"/>
          </ac:spMkLst>
        </pc:spChg>
        <pc:spChg chg="add del mod">
          <ac:chgData name="Chris Droessler" userId="625c3661-9d64-47fa-b83c-4b49393bd161" providerId="ADAL" clId="{AB779A80-07F3-0C43-BDDD-222A35F653AA}" dt="2020-02-10T16:35:21.465" v="194"/>
          <ac:spMkLst>
            <pc:docMk/>
            <pc:sldMk cId="1907012793" sldId="712"/>
            <ac:spMk id="20" creationId="{3C56ECAC-EA46-D144-839C-C486634D4B7F}"/>
          </ac:spMkLst>
        </pc:spChg>
        <pc:spChg chg="add del mod">
          <ac:chgData name="Chris Droessler" userId="625c3661-9d64-47fa-b83c-4b49393bd161" providerId="ADAL" clId="{AB779A80-07F3-0C43-BDDD-222A35F653AA}" dt="2020-02-10T16:35:21.465" v="194"/>
          <ac:spMkLst>
            <pc:docMk/>
            <pc:sldMk cId="1907012793" sldId="712"/>
            <ac:spMk id="21" creationId="{DB228A06-9D78-0046-918E-E7672864DC42}"/>
          </ac:spMkLst>
        </pc:spChg>
        <pc:spChg chg="add del mod">
          <ac:chgData name="Chris Droessler" userId="625c3661-9d64-47fa-b83c-4b49393bd161" providerId="ADAL" clId="{AB779A80-07F3-0C43-BDDD-222A35F653AA}" dt="2020-02-10T16:35:21.648" v="196"/>
          <ac:spMkLst>
            <pc:docMk/>
            <pc:sldMk cId="1907012793" sldId="712"/>
            <ac:spMk id="22" creationId="{8A9D57E1-D4FA-8C42-8673-0A3D55DE330A}"/>
          </ac:spMkLst>
        </pc:spChg>
        <pc:spChg chg="add del mod">
          <ac:chgData name="Chris Droessler" userId="625c3661-9d64-47fa-b83c-4b49393bd161" providerId="ADAL" clId="{AB779A80-07F3-0C43-BDDD-222A35F653AA}" dt="2020-02-10T16:35:21.648" v="196"/>
          <ac:spMkLst>
            <pc:docMk/>
            <pc:sldMk cId="1907012793" sldId="712"/>
            <ac:spMk id="23" creationId="{557E7471-C223-D641-B060-51C9A0655BE5}"/>
          </ac:spMkLst>
        </pc:spChg>
        <pc:spChg chg="add del mod">
          <ac:chgData name="Chris Droessler" userId="625c3661-9d64-47fa-b83c-4b49393bd161" providerId="ADAL" clId="{AB779A80-07F3-0C43-BDDD-222A35F653AA}" dt="2020-02-10T16:35:21.833" v="198"/>
          <ac:spMkLst>
            <pc:docMk/>
            <pc:sldMk cId="1907012793" sldId="712"/>
            <ac:spMk id="24" creationId="{9E5AAE3F-18A8-4640-B9C1-07F649C16677}"/>
          </ac:spMkLst>
        </pc:spChg>
        <pc:spChg chg="add del mod">
          <ac:chgData name="Chris Droessler" userId="625c3661-9d64-47fa-b83c-4b49393bd161" providerId="ADAL" clId="{AB779A80-07F3-0C43-BDDD-222A35F653AA}" dt="2020-02-10T16:35:21.833" v="198"/>
          <ac:spMkLst>
            <pc:docMk/>
            <pc:sldMk cId="1907012793" sldId="712"/>
            <ac:spMk id="25" creationId="{2416597A-4735-E04C-BE9D-6674B1889043}"/>
          </ac:spMkLst>
        </pc:spChg>
        <pc:spChg chg="add del mod">
          <ac:chgData name="Chris Droessler" userId="625c3661-9d64-47fa-b83c-4b49393bd161" providerId="ADAL" clId="{AB779A80-07F3-0C43-BDDD-222A35F653AA}" dt="2020-02-10T16:35:21.992" v="200"/>
          <ac:spMkLst>
            <pc:docMk/>
            <pc:sldMk cId="1907012793" sldId="712"/>
            <ac:spMk id="26" creationId="{71CA6BC4-DD98-B249-8A0F-F641A269EA8B}"/>
          </ac:spMkLst>
        </pc:spChg>
        <pc:spChg chg="add del mod">
          <ac:chgData name="Chris Droessler" userId="625c3661-9d64-47fa-b83c-4b49393bd161" providerId="ADAL" clId="{AB779A80-07F3-0C43-BDDD-222A35F653AA}" dt="2020-02-10T16:35:21.992" v="200"/>
          <ac:spMkLst>
            <pc:docMk/>
            <pc:sldMk cId="1907012793" sldId="712"/>
            <ac:spMk id="27" creationId="{FDA8EE18-5D27-4A4E-904B-3264E394E69B}"/>
          </ac:spMkLst>
        </pc:spChg>
        <pc:spChg chg="add del mod">
          <ac:chgData name="Chris Droessler" userId="625c3661-9d64-47fa-b83c-4b49393bd161" providerId="ADAL" clId="{AB779A80-07F3-0C43-BDDD-222A35F653AA}" dt="2020-02-10T16:35:22.144" v="202"/>
          <ac:spMkLst>
            <pc:docMk/>
            <pc:sldMk cId="1907012793" sldId="712"/>
            <ac:spMk id="28" creationId="{D065EA4D-410A-DC43-B047-B2CF1A80D7A0}"/>
          </ac:spMkLst>
        </pc:spChg>
        <pc:spChg chg="add del mod">
          <ac:chgData name="Chris Droessler" userId="625c3661-9d64-47fa-b83c-4b49393bd161" providerId="ADAL" clId="{AB779A80-07F3-0C43-BDDD-222A35F653AA}" dt="2020-02-10T16:35:22.144" v="202"/>
          <ac:spMkLst>
            <pc:docMk/>
            <pc:sldMk cId="1907012793" sldId="712"/>
            <ac:spMk id="29" creationId="{A9784BCF-D8F0-764B-BE32-0E8CC8E3014F}"/>
          </ac:spMkLst>
        </pc:spChg>
        <pc:spChg chg="add del mod">
          <ac:chgData name="Chris Droessler" userId="625c3661-9d64-47fa-b83c-4b49393bd161" providerId="ADAL" clId="{AB779A80-07F3-0C43-BDDD-222A35F653AA}" dt="2020-02-10T16:35:22.320" v="204"/>
          <ac:spMkLst>
            <pc:docMk/>
            <pc:sldMk cId="1907012793" sldId="712"/>
            <ac:spMk id="30" creationId="{CFA370ED-50CD-1444-A019-534FAA713D1A}"/>
          </ac:spMkLst>
        </pc:spChg>
        <pc:spChg chg="add del mod">
          <ac:chgData name="Chris Droessler" userId="625c3661-9d64-47fa-b83c-4b49393bd161" providerId="ADAL" clId="{AB779A80-07F3-0C43-BDDD-222A35F653AA}" dt="2020-02-10T16:35:22.320" v="204"/>
          <ac:spMkLst>
            <pc:docMk/>
            <pc:sldMk cId="1907012793" sldId="712"/>
            <ac:spMk id="31" creationId="{F411A125-F783-3F43-AFB9-DF09347F702D}"/>
          </ac:spMkLst>
        </pc:spChg>
        <pc:spChg chg="add del mod">
          <ac:chgData name="Chris Droessler" userId="625c3661-9d64-47fa-b83c-4b49393bd161" providerId="ADAL" clId="{AB779A80-07F3-0C43-BDDD-222A35F653AA}" dt="2020-02-10T16:35:22.480" v="206"/>
          <ac:spMkLst>
            <pc:docMk/>
            <pc:sldMk cId="1907012793" sldId="712"/>
            <ac:spMk id="32" creationId="{32702BF6-64E3-264D-871D-A59E16BDDE2D}"/>
          </ac:spMkLst>
        </pc:spChg>
        <pc:spChg chg="add del mod">
          <ac:chgData name="Chris Droessler" userId="625c3661-9d64-47fa-b83c-4b49393bd161" providerId="ADAL" clId="{AB779A80-07F3-0C43-BDDD-222A35F653AA}" dt="2020-02-10T16:35:22.480" v="206"/>
          <ac:spMkLst>
            <pc:docMk/>
            <pc:sldMk cId="1907012793" sldId="712"/>
            <ac:spMk id="33" creationId="{14444595-33BE-BE45-B3C0-3FF11F6017B9}"/>
          </ac:spMkLst>
        </pc:spChg>
        <pc:spChg chg="add del mod">
          <ac:chgData name="Chris Droessler" userId="625c3661-9d64-47fa-b83c-4b49393bd161" providerId="ADAL" clId="{AB779A80-07F3-0C43-BDDD-222A35F653AA}" dt="2020-02-10T16:35:22.665" v="208"/>
          <ac:spMkLst>
            <pc:docMk/>
            <pc:sldMk cId="1907012793" sldId="712"/>
            <ac:spMk id="34" creationId="{8A667871-A466-884C-AFA4-849287770580}"/>
          </ac:spMkLst>
        </pc:spChg>
        <pc:spChg chg="add del mod">
          <ac:chgData name="Chris Droessler" userId="625c3661-9d64-47fa-b83c-4b49393bd161" providerId="ADAL" clId="{AB779A80-07F3-0C43-BDDD-222A35F653AA}" dt="2020-02-10T16:35:22.665" v="208"/>
          <ac:spMkLst>
            <pc:docMk/>
            <pc:sldMk cId="1907012793" sldId="712"/>
            <ac:spMk id="35" creationId="{BA1D1BAA-4022-644E-A09B-AC5053CB7621}"/>
          </ac:spMkLst>
        </pc:spChg>
        <pc:spChg chg="add del mod">
          <ac:chgData name="Chris Droessler" userId="625c3661-9d64-47fa-b83c-4b49393bd161" providerId="ADAL" clId="{AB779A80-07F3-0C43-BDDD-222A35F653AA}" dt="2020-02-10T16:35:22.816" v="210"/>
          <ac:spMkLst>
            <pc:docMk/>
            <pc:sldMk cId="1907012793" sldId="712"/>
            <ac:spMk id="36" creationId="{0C38315D-51B0-2A48-A79A-EDDBABDAEB38}"/>
          </ac:spMkLst>
        </pc:spChg>
        <pc:spChg chg="add del mod">
          <ac:chgData name="Chris Droessler" userId="625c3661-9d64-47fa-b83c-4b49393bd161" providerId="ADAL" clId="{AB779A80-07F3-0C43-BDDD-222A35F653AA}" dt="2020-02-10T16:35:22.816" v="210"/>
          <ac:spMkLst>
            <pc:docMk/>
            <pc:sldMk cId="1907012793" sldId="712"/>
            <ac:spMk id="37" creationId="{E766E7FF-F588-4948-872B-64C74EC3D8F9}"/>
          </ac:spMkLst>
        </pc:spChg>
        <pc:spChg chg="add del mod">
          <ac:chgData name="Chris Droessler" userId="625c3661-9d64-47fa-b83c-4b49393bd161" providerId="ADAL" clId="{AB779A80-07F3-0C43-BDDD-222A35F653AA}" dt="2020-02-10T16:38:29.835" v="220"/>
          <ac:spMkLst>
            <pc:docMk/>
            <pc:sldMk cId="1907012793" sldId="712"/>
            <ac:spMk id="38" creationId="{62B89235-8E71-3B44-915B-7AEE5DB0FD41}"/>
          </ac:spMkLst>
        </pc:spChg>
        <pc:spChg chg="add del mod">
          <ac:chgData name="Chris Droessler" userId="625c3661-9d64-47fa-b83c-4b49393bd161" providerId="ADAL" clId="{AB779A80-07F3-0C43-BDDD-222A35F653AA}" dt="2020-02-10T16:38:29.835" v="220"/>
          <ac:spMkLst>
            <pc:docMk/>
            <pc:sldMk cId="1907012793" sldId="712"/>
            <ac:spMk id="39" creationId="{C106A713-CB82-7945-BEFA-F326680AE4F6}"/>
          </ac:spMkLst>
        </pc:spChg>
        <pc:spChg chg="mod">
          <ac:chgData name="Chris Droessler" userId="625c3661-9d64-47fa-b83c-4b49393bd161" providerId="ADAL" clId="{AB779A80-07F3-0C43-BDDD-222A35F653AA}" dt="2020-02-10T17:49:07.501" v="1505" actId="404"/>
          <ac:spMkLst>
            <pc:docMk/>
            <pc:sldMk cId="1907012793" sldId="712"/>
            <ac:spMk id="131" creationId="{00000000-0000-0000-0000-000000000000}"/>
          </ac:spMkLst>
        </pc:spChg>
        <pc:spChg chg="mod">
          <ac:chgData name="Chris Droessler" userId="625c3661-9d64-47fa-b83c-4b49393bd161" providerId="ADAL" clId="{AB779A80-07F3-0C43-BDDD-222A35F653AA}" dt="2020-02-10T17:49:36.021" v="1508" actId="20577"/>
          <ac:spMkLst>
            <pc:docMk/>
            <pc:sldMk cId="1907012793" sldId="712"/>
            <ac:spMk id="132" creationId="{00000000-0000-0000-0000-000000000000}"/>
          </ac:spMkLst>
        </pc:spChg>
      </pc:sldChg>
      <pc:sldChg chg="add del modTransition">
        <pc:chgData name="Chris Droessler" userId="625c3661-9d64-47fa-b83c-4b49393bd161" providerId="ADAL" clId="{AB779A80-07F3-0C43-BDDD-222A35F653AA}" dt="2020-02-10T17:03:11.245" v="713" actId="2696"/>
        <pc:sldMkLst>
          <pc:docMk/>
          <pc:sldMk cId="3622832208" sldId="713"/>
        </pc:sldMkLst>
      </pc:sldChg>
      <pc:sldChg chg="addSp delSp modSp add">
        <pc:chgData name="Chris Droessler" userId="625c3661-9d64-47fa-b83c-4b49393bd161" providerId="ADAL" clId="{AB779A80-07F3-0C43-BDDD-222A35F653AA}" dt="2020-02-10T17:08:59.937" v="830" actId="207"/>
        <pc:sldMkLst>
          <pc:docMk/>
          <pc:sldMk cId="720703606" sldId="714"/>
        </pc:sldMkLst>
        <pc:spChg chg="add mod">
          <ac:chgData name="Chris Droessler" userId="625c3661-9d64-47fa-b83c-4b49393bd161" providerId="ADAL" clId="{AB779A80-07F3-0C43-BDDD-222A35F653AA}" dt="2020-02-10T17:02:45.322" v="711" actId="20577"/>
          <ac:spMkLst>
            <pc:docMk/>
            <pc:sldMk cId="720703606" sldId="714"/>
            <ac:spMk id="2" creationId="{EB9E3D83-5F00-1C45-ACE8-A239BC73CA18}"/>
          </ac:spMkLst>
        </pc:spChg>
        <pc:spChg chg="add mod">
          <ac:chgData name="Chris Droessler" userId="625c3661-9d64-47fa-b83c-4b49393bd161" providerId="ADAL" clId="{AB779A80-07F3-0C43-BDDD-222A35F653AA}" dt="2020-02-10T17:02:41.257" v="709" actId="20577"/>
          <ac:spMkLst>
            <pc:docMk/>
            <pc:sldMk cId="720703606" sldId="714"/>
            <ac:spMk id="4" creationId="{3B51A202-2700-5D44-990F-272642A3399B}"/>
          </ac:spMkLst>
        </pc:spChg>
        <pc:spChg chg="add mod">
          <ac:chgData name="Chris Droessler" userId="625c3661-9d64-47fa-b83c-4b49393bd161" providerId="ADAL" clId="{AB779A80-07F3-0C43-BDDD-222A35F653AA}" dt="2020-02-10T17:02:50.121" v="712" actId="20577"/>
          <ac:spMkLst>
            <pc:docMk/>
            <pc:sldMk cId="720703606" sldId="714"/>
            <ac:spMk id="5" creationId="{FA482C58-1263-854B-AFCB-74CEC3786BBC}"/>
          </ac:spMkLst>
        </pc:spChg>
        <pc:spChg chg="mod">
          <ac:chgData name="Chris Droessler" userId="625c3661-9d64-47fa-b83c-4b49393bd161" providerId="ADAL" clId="{AB779A80-07F3-0C43-BDDD-222A35F653AA}" dt="2020-02-10T17:08:06.241" v="814" actId="207"/>
          <ac:spMkLst>
            <pc:docMk/>
            <pc:sldMk cId="720703606" sldId="714"/>
            <ac:spMk id="150" creationId="{00000000-0000-0000-0000-000000000000}"/>
          </ac:spMkLst>
        </pc:spChg>
        <pc:spChg chg="del mod">
          <ac:chgData name="Chris Droessler" userId="625c3661-9d64-47fa-b83c-4b49393bd161" providerId="ADAL" clId="{AB779A80-07F3-0C43-BDDD-222A35F653AA}" dt="2020-02-10T16:59:32.219" v="661" actId="478"/>
          <ac:spMkLst>
            <pc:docMk/>
            <pc:sldMk cId="720703606" sldId="714"/>
            <ac:spMk id="151" creationId="{00000000-0000-0000-0000-000000000000}"/>
          </ac:spMkLst>
        </pc:spChg>
        <pc:spChg chg="mod">
          <ac:chgData name="Chris Droessler" userId="625c3661-9d64-47fa-b83c-4b49393bd161" providerId="ADAL" clId="{AB779A80-07F3-0C43-BDDD-222A35F653AA}" dt="2020-02-10T17:08:14.296" v="815" actId="207"/>
          <ac:spMkLst>
            <pc:docMk/>
            <pc:sldMk cId="720703606" sldId="714"/>
            <ac:spMk id="152" creationId="{00000000-0000-0000-0000-000000000000}"/>
          </ac:spMkLst>
        </pc:spChg>
        <pc:spChg chg="mod">
          <ac:chgData name="Chris Droessler" userId="625c3661-9d64-47fa-b83c-4b49393bd161" providerId="ADAL" clId="{AB779A80-07F3-0C43-BDDD-222A35F653AA}" dt="2020-02-10T17:08:59.937" v="830" actId="207"/>
          <ac:spMkLst>
            <pc:docMk/>
            <pc:sldMk cId="720703606" sldId="714"/>
            <ac:spMk id="153" creationId="{00000000-0000-0000-0000-000000000000}"/>
          </ac:spMkLst>
        </pc:spChg>
        <pc:spChg chg="del mod">
          <ac:chgData name="Chris Droessler" userId="625c3661-9d64-47fa-b83c-4b49393bd161" providerId="ADAL" clId="{AB779A80-07F3-0C43-BDDD-222A35F653AA}" dt="2020-02-10T16:59:16.867" v="655" actId="478"/>
          <ac:spMkLst>
            <pc:docMk/>
            <pc:sldMk cId="720703606" sldId="714"/>
            <ac:spMk id="154" creationId="{00000000-0000-0000-0000-000000000000}"/>
          </ac:spMkLst>
        </pc:spChg>
        <pc:spChg chg="del mod">
          <ac:chgData name="Chris Droessler" userId="625c3661-9d64-47fa-b83c-4b49393bd161" providerId="ADAL" clId="{AB779A80-07F3-0C43-BDDD-222A35F653AA}" dt="2020-02-10T16:59:20.995" v="656" actId="478"/>
          <ac:spMkLst>
            <pc:docMk/>
            <pc:sldMk cId="720703606" sldId="714"/>
            <ac:spMk id="155" creationId="{00000000-0000-0000-0000-000000000000}"/>
          </ac:spMkLst>
        </pc:spChg>
        <pc:spChg chg="mod">
          <ac:chgData name="Chris Droessler" userId="625c3661-9d64-47fa-b83c-4b49393bd161" providerId="ADAL" clId="{AB779A80-07F3-0C43-BDDD-222A35F653AA}" dt="2020-02-10T16:57:08.758" v="630" actId="20577"/>
          <ac:spMkLst>
            <pc:docMk/>
            <pc:sldMk cId="720703606" sldId="714"/>
            <ac:spMk id="160" creationId="{00000000-0000-0000-0000-000000000000}"/>
          </ac:spMkLst>
        </pc:spChg>
      </pc:sldChg>
      <pc:sldChg chg="modSp add ord modNotesTx">
        <pc:chgData name="Chris Droessler" userId="625c3661-9d64-47fa-b83c-4b49393bd161" providerId="ADAL" clId="{AB779A80-07F3-0C43-BDDD-222A35F653AA}" dt="2020-02-10T17:07:16.770" v="812" actId="20577"/>
        <pc:sldMkLst>
          <pc:docMk/>
          <pc:sldMk cId="3664086728" sldId="715"/>
        </pc:sldMkLst>
        <pc:spChg chg="mod">
          <ac:chgData name="Chris Droessler" userId="625c3661-9d64-47fa-b83c-4b49393bd161" providerId="ADAL" clId="{AB779A80-07F3-0C43-BDDD-222A35F653AA}" dt="2020-02-10T17:03:24.011" v="716" actId="20577"/>
          <ac:spMkLst>
            <pc:docMk/>
            <pc:sldMk cId="3664086728" sldId="715"/>
            <ac:spMk id="3" creationId="{B3A6DF37-4BD1-BC4C-9FC8-37F5D16BA03A}"/>
          </ac:spMkLst>
        </pc:spChg>
        <pc:spChg chg="mod">
          <ac:chgData name="Chris Droessler" userId="625c3661-9d64-47fa-b83c-4b49393bd161" providerId="ADAL" clId="{AB779A80-07F3-0C43-BDDD-222A35F653AA}" dt="2020-02-10T17:03:32.849" v="733" actId="20577"/>
          <ac:spMkLst>
            <pc:docMk/>
            <pc:sldMk cId="3664086728" sldId="715"/>
            <ac:spMk id="150" creationId="{00000000-0000-0000-0000-000000000000}"/>
          </ac:spMkLst>
        </pc:spChg>
        <pc:spChg chg="mod">
          <ac:chgData name="Chris Droessler" userId="625c3661-9d64-47fa-b83c-4b49393bd161" providerId="ADAL" clId="{AB779A80-07F3-0C43-BDDD-222A35F653AA}" dt="2020-02-10T17:06:45.316" v="811" actId="554"/>
          <ac:spMkLst>
            <pc:docMk/>
            <pc:sldMk cId="3664086728" sldId="715"/>
            <ac:spMk id="151" creationId="{00000000-0000-0000-0000-000000000000}"/>
          </ac:spMkLst>
        </pc:spChg>
        <pc:spChg chg="mod">
          <ac:chgData name="Chris Droessler" userId="625c3661-9d64-47fa-b83c-4b49393bd161" providerId="ADAL" clId="{AB779A80-07F3-0C43-BDDD-222A35F653AA}" dt="2020-02-10T17:03:41.426" v="757" actId="20577"/>
          <ac:spMkLst>
            <pc:docMk/>
            <pc:sldMk cId="3664086728" sldId="715"/>
            <ac:spMk id="152" creationId="{00000000-0000-0000-0000-000000000000}"/>
          </ac:spMkLst>
        </pc:spChg>
        <pc:spChg chg="mod">
          <ac:chgData name="Chris Droessler" userId="625c3661-9d64-47fa-b83c-4b49393bd161" providerId="ADAL" clId="{AB779A80-07F3-0C43-BDDD-222A35F653AA}" dt="2020-02-10T17:03:49.539" v="776" actId="20577"/>
          <ac:spMkLst>
            <pc:docMk/>
            <pc:sldMk cId="3664086728" sldId="715"/>
            <ac:spMk id="153" creationId="{00000000-0000-0000-0000-000000000000}"/>
          </ac:spMkLst>
        </pc:spChg>
        <pc:spChg chg="mod">
          <ac:chgData name="Chris Droessler" userId="625c3661-9d64-47fa-b83c-4b49393bd161" providerId="ADAL" clId="{AB779A80-07F3-0C43-BDDD-222A35F653AA}" dt="2020-02-10T17:06:45.316" v="811" actId="554"/>
          <ac:spMkLst>
            <pc:docMk/>
            <pc:sldMk cId="3664086728" sldId="715"/>
            <ac:spMk id="154" creationId="{00000000-0000-0000-0000-000000000000}"/>
          </ac:spMkLst>
        </pc:spChg>
        <pc:spChg chg="mod">
          <ac:chgData name="Chris Droessler" userId="625c3661-9d64-47fa-b83c-4b49393bd161" providerId="ADAL" clId="{AB779A80-07F3-0C43-BDDD-222A35F653AA}" dt="2020-02-10T17:06:45.316" v="811" actId="554"/>
          <ac:spMkLst>
            <pc:docMk/>
            <pc:sldMk cId="3664086728" sldId="715"/>
            <ac:spMk id="155" creationId="{00000000-0000-0000-0000-000000000000}"/>
          </ac:spMkLst>
        </pc:spChg>
        <pc:spChg chg="mod">
          <ac:chgData name="Chris Droessler" userId="625c3661-9d64-47fa-b83c-4b49393bd161" providerId="ADAL" clId="{AB779A80-07F3-0C43-BDDD-222A35F653AA}" dt="2020-02-10T17:03:56.178" v="782" actId="20577"/>
          <ac:spMkLst>
            <pc:docMk/>
            <pc:sldMk cId="3664086728" sldId="715"/>
            <ac:spMk id="160" creationId="{00000000-0000-0000-0000-000000000000}"/>
          </ac:spMkLst>
        </pc:spChg>
      </pc:sldChg>
      <pc:sldChg chg="addSp delSp modSp add ord modNotesTx">
        <pc:chgData name="Chris Droessler" userId="625c3661-9d64-47fa-b83c-4b49393bd161" providerId="ADAL" clId="{AB779A80-07F3-0C43-BDDD-222A35F653AA}" dt="2020-02-10T17:11:34.054" v="922" actId="1037"/>
        <pc:sldMkLst>
          <pc:docMk/>
          <pc:sldMk cId="2781844091" sldId="716"/>
        </pc:sldMkLst>
        <pc:spChg chg="del">
          <ac:chgData name="Chris Droessler" userId="625c3661-9d64-47fa-b83c-4b49393bd161" providerId="ADAL" clId="{AB779A80-07F3-0C43-BDDD-222A35F653AA}" dt="2020-02-10T17:11:17.239" v="874" actId="478"/>
          <ac:spMkLst>
            <pc:docMk/>
            <pc:sldMk cId="2781844091" sldId="716"/>
            <ac:spMk id="2" creationId="{EB9E3D83-5F00-1C45-ACE8-A239BC73CA18}"/>
          </ac:spMkLst>
        </pc:spChg>
        <pc:spChg chg="mod">
          <ac:chgData name="Chris Droessler" userId="625c3661-9d64-47fa-b83c-4b49393bd161" providerId="ADAL" clId="{AB779A80-07F3-0C43-BDDD-222A35F653AA}" dt="2020-02-10T17:09:27.445" v="833" actId="20577"/>
          <ac:spMkLst>
            <pc:docMk/>
            <pc:sldMk cId="2781844091" sldId="716"/>
            <ac:spMk id="3" creationId="{B3A6DF37-4BD1-BC4C-9FC8-37F5D16BA03A}"/>
          </ac:spMkLst>
        </pc:spChg>
        <pc:spChg chg="del">
          <ac:chgData name="Chris Droessler" userId="625c3661-9d64-47fa-b83c-4b49393bd161" providerId="ADAL" clId="{AB779A80-07F3-0C43-BDDD-222A35F653AA}" dt="2020-02-10T17:11:17.239" v="874" actId="478"/>
          <ac:spMkLst>
            <pc:docMk/>
            <pc:sldMk cId="2781844091" sldId="716"/>
            <ac:spMk id="4" creationId="{3B51A202-2700-5D44-990F-272642A3399B}"/>
          </ac:spMkLst>
        </pc:spChg>
        <pc:spChg chg="del">
          <ac:chgData name="Chris Droessler" userId="625c3661-9d64-47fa-b83c-4b49393bd161" providerId="ADAL" clId="{AB779A80-07F3-0C43-BDDD-222A35F653AA}" dt="2020-02-10T17:11:17.239" v="874" actId="478"/>
          <ac:spMkLst>
            <pc:docMk/>
            <pc:sldMk cId="2781844091" sldId="716"/>
            <ac:spMk id="5" creationId="{FA482C58-1263-854B-AFCB-74CEC3786BBC}"/>
          </ac:spMkLst>
        </pc:spChg>
        <pc:spChg chg="add mod">
          <ac:chgData name="Chris Droessler" userId="625c3661-9d64-47fa-b83c-4b49393bd161" providerId="ADAL" clId="{AB779A80-07F3-0C43-BDDD-222A35F653AA}" dt="2020-02-10T17:11:27.848" v="903" actId="1037"/>
          <ac:spMkLst>
            <pc:docMk/>
            <pc:sldMk cId="2781844091" sldId="716"/>
            <ac:spMk id="12" creationId="{59B10949-6EE5-CB49-AD35-1E599C2984B2}"/>
          </ac:spMkLst>
        </pc:spChg>
        <pc:spChg chg="add mod">
          <ac:chgData name="Chris Droessler" userId="625c3661-9d64-47fa-b83c-4b49393bd161" providerId="ADAL" clId="{AB779A80-07F3-0C43-BDDD-222A35F653AA}" dt="2020-02-10T17:11:30.993" v="913" actId="1037"/>
          <ac:spMkLst>
            <pc:docMk/>
            <pc:sldMk cId="2781844091" sldId="716"/>
            <ac:spMk id="13" creationId="{F5597D9B-D098-314F-9F03-537C79AE9DA2}"/>
          </ac:spMkLst>
        </pc:spChg>
        <pc:spChg chg="add mod">
          <ac:chgData name="Chris Droessler" userId="625c3661-9d64-47fa-b83c-4b49393bd161" providerId="ADAL" clId="{AB779A80-07F3-0C43-BDDD-222A35F653AA}" dt="2020-02-10T17:11:34.054" v="922" actId="1037"/>
          <ac:spMkLst>
            <pc:docMk/>
            <pc:sldMk cId="2781844091" sldId="716"/>
            <ac:spMk id="14" creationId="{9FF7D8C8-E937-F84F-8020-3785A964F785}"/>
          </ac:spMkLst>
        </pc:spChg>
        <pc:spChg chg="mod">
          <ac:chgData name="Chris Droessler" userId="625c3661-9d64-47fa-b83c-4b49393bd161" providerId="ADAL" clId="{AB779A80-07F3-0C43-BDDD-222A35F653AA}" dt="2020-02-10T17:09:40.573" v="840" actId="20577"/>
          <ac:spMkLst>
            <pc:docMk/>
            <pc:sldMk cId="2781844091" sldId="716"/>
            <ac:spMk id="160" creationId="{00000000-0000-0000-0000-000000000000}"/>
          </ac:spMkLst>
        </pc:spChg>
      </pc:sldChg>
      <pc:sldChg chg="modSp add ord">
        <pc:chgData name="Chris Droessler" userId="625c3661-9d64-47fa-b83c-4b49393bd161" providerId="ADAL" clId="{AB779A80-07F3-0C43-BDDD-222A35F653AA}" dt="2020-02-10T17:18:20.270" v="1026" actId="207"/>
        <pc:sldMkLst>
          <pc:docMk/>
          <pc:sldMk cId="3659011642" sldId="717"/>
        </pc:sldMkLst>
        <pc:spChg chg="mod">
          <ac:chgData name="Chris Droessler" userId="625c3661-9d64-47fa-b83c-4b49393bd161" providerId="ADAL" clId="{AB779A80-07F3-0C43-BDDD-222A35F653AA}" dt="2020-02-10T17:18:20.270" v="1026" actId="207"/>
          <ac:spMkLst>
            <pc:docMk/>
            <pc:sldMk cId="3659011642" sldId="717"/>
            <ac:spMk id="135" creationId="{00000000-0000-0000-0000-000000000000}"/>
          </ac:spMkLst>
        </pc:spChg>
      </pc:sldChg>
      <pc:sldMasterChg chg="delSldLayout">
        <pc:chgData name="Chris Droessler" userId="625c3661-9d64-47fa-b83c-4b49393bd161" providerId="ADAL" clId="{AB779A80-07F3-0C43-BDDD-222A35F653AA}" dt="2020-02-10T17:42:20.302" v="1389" actId="2696"/>
        <pc:sldMasterMkLst>
          <pc:docMk/>
          <pc:sldMasterMk cId="2999785688" sldId="2147483648"/>
        </pc:sldMasterMkLst>
        <pc:sldLayoutChg chg="del">
          <pc:chgData name="Chris Droessler" userId="625c3661-9d64-47fa-b83c-4b49393bd161" providerId="ADAL" clId="{AB779A80-07F3-0C43-BDDD-222A35F653AA}" dt="2020-02-10T17:42:20.302" v="1389" actId="2696"/>
          <pc:sldLayoutMkLst>
            <pc:docMk/>
            <pc:sldMasterMk cId="2999785688" sldId="2147483648"/>
            <pc:sldLayoutMk cId="781414520" sldId="2147483660"/>
          </pc:sldLayoutMkLst>
        </pc:sldLayoutChg>
      </pc:sldMasterChg>
    </pc:docChg>
  </pc:docChgLst>
  <pc:docChgLst>
    <pc:chgData name="Chris Droessler" userId="625c3661-9d64-47fa-b83c-4b49393bd161" providerId="ADAL" clId="{68B3681C-F141-794A-96D8-0BA98EA56A5D}"/>
    <pc:docChg chg="custSel addSld delSld modSld sldOrd">
      <pc:chgData name="Chris Droessler" userId="625c3661-9d64-47fa-b83c-4b49393bd161" providerId="ADAL" clId="{68B3681C-F141-794A-96D8-0BA98EA56A5D}" dt="2019-11-12T12:49:57.923" v="633" actId="2696"/>
      <pc:docMkLst>
        <pc:docMk/>
      </pc:docMkLst>
      <pc:sldChg chg="ord">
        <pc:chgData name="Chris Droessler" userId="625c3661-9d64-47fa-b83c-4b49393bd161" providerId="ADAL" clId="{68B3681C-F141-794A-96D8-0BA98EA56A5D}" dt="2019-11-06T12:48:12.423" v="60"/>
        <pc:sldMkLst>
          <pc:docMk/>
          <pc:sldMk cId="2378976308" sldId="256"/>
        </pc:sldMkLst>
      </pc:sldChg>
      <pc:sldChg chg="ord">
        <pc:chgData name="Chris Droessler" userId="625c3661-9d64-47fa-b83c-4b49393bd161" providerId="ADAL" clId="{68B3681C-F141-794A-96D8-0BA98EA56A5D}" dt="2019-11-06T12:48:12.423" v="60"/>
        <pc:sldMkLst>
          <pc:docMk/>
          <pc:sldMk cId="1133732581" sldId="261"/>
        </pc:sldMkLst>
      </pc:sldChg>
      <pc:sldChg chg="ord">
        <pc:chgData name="Chris Droessler" userId="625c3661-9d64-47fa-b83c-4b49393bd161" providerId="ADAL" clId="{68B3681C-F141-794A-96D8-0BA98EA56A5D}" dt="2019-11-06T12:48:12.423" v="60"/>
        <pc:sldMkLst>
          <pc:docMk/>
          <pc:sldMk cId="3776938010" sldId="262"/>
        </pc:sldMkLst>
      </pc:sldChg>
      <pc:sldChg chg="ord">
        <pc:chgData name="Chris Droessler" userId="625c3661-9d64-47fa-b83c-4b49393bd161" providerId="ADAL" clId="{68B3681C-F141-794A-96D8-0BA98EA56A5D}" dt="2019-11-06T12:48:12.423" v="60"/>
        <pc:sldMkLst>
          <pc:docMk/>
          <pc:sldMk cId="1272993466" sldId="263"/>
        </pc:sldMkLst>
      </pc:sldChg>
      <pc:sldChg chg="ord">
        <pc:chgData name="Chris Droessler" userId="625c3661-9d64-47fa-b83c-4b49393bd161" providerId="ADAL" clId="{68B3681C-F141-794A-96D8-0BA98EA56A5D}" dt="2019-11-06T12:48:12.423" v="60"/>
        <pc:sldMkLst>
          <pc:docMk/>
          <pc:sldMk cId="3092514365" sldId="264"/>
        </pc:sldMkLst>
      </pc:sldChg>
      <pc:sldChg chg="ord">
        <pc:chgData name="Chris Droessler" userId="625c3661-9d64-47fa-b83c-4b49393bd161" providerId="ADAL" clId="{68B3681C-F141-794A-96D8-0BA98EA56A5D}" dt="2019-11-06T12:48:12.423" v="60"/>
        <pc:sldMkLst>
          <pc:docMk/>
          <pc:sldMk cId="3228340405" sldId="265"/>
        </pc:sldMkLst>
      </pc:sldChg>
      <pc:sldChg chg="ord">
        <pc:chgData name="Chris Droessler" userId="625c3661-9d64-47fa-b83c-4b49393bd161" providerId="ADAL" clId="{68B3681C-F141-794A-96D8-0BA98EA56A5D}" dt="2019-11-06T12:48:12.423" v="60"/>
        <pc:sldMkLst>
          <pc:docMk/>
          <pc:sldMk cId="2800900242" sldId="266"/>
        </pc:sldMkLst>
      </pc:sldChg>
      <pc:sldChg chg="ord">
        <pc:chgData name="Chris Droessler" userId="625c3661-9d64-47fa-b83c-4b49393bd161" providerId="ADAL" clId="{68B3681C-F141-794A-96D8-0BA98EA56A5D}" dt="2019-11-06T12:48:12.423" v="60"/>
        <pc:sldMkLst>
          <pc:docMk/>
          <pc:sldMk cId="2011833291" sldId="282"/>
        </pc:sldMkLst>
      </pc:sldChg>
      <pc:sldChg chg="ord">
        <pc:chgData name="Chris Droessler" userId="625c3661-9d64-47fa-b83c-4b49393bd161" providerId="ADAL" clId="{68B3681C-F141-794A-96D8-0BA98EA56A5D}" dt="2019-11-06T12:48:12.423" v="60"/>
        <pc:sldMkLst>
          <pc:docMk/>
          <pc:sldMk cId="2363076874" sldId="283"/>
        </pc:sldMkLst>
      </pc:sldChg>
      <pc:sldChg chg="modSp">
        <pc:chgData name="Chris Droessler" userId="625c3661-9d64-47fa-b83c-4b49393bd161" providerId="ADAL" clId="{68B3681C-F141-794A-96D8-0BA98EA56A5D}" dt="2019-11-06T13:04:30.758" v="349" actId="20577"/>
        <pc:sldMkLst>
          <pc:docMk/>
          <pc:sldMk cId="503736447" sldId="560"/>
        </pc:sldMkLst>
        <pc:spChg chg="mod">
          <ac:chgData name="Chris Droessler" userId="625c3661-9d64-47fa-b83c-4b49393bd161" providerId="ADAL" clId="{68B3681C-F141-794A-96D8-0BA98EA56A5D}" dt="2019-11-06T13:04:30.758" v="349" actId="20577"/>
          <ac:spMkLst>
            <pc:docMk/>
            <pc:sldMk cId="503736447" sldId="560"/>
            <ac:spMk id="4" creationId="{00000000-0000-0000-0000-000000000000}"/>
          </ac:spMkLst>
        </pc:spChg>
      </pc:sldChg>
      <pc:sldChg chg="modSp">
        <pc:chgData name="Chris Droessler" userId="625c3661-9d64-47fa-b83c-4b49393bd161" providerId="ADAL" clId="{68B3681C-F141-794A-96D8-0BA98EA56A5D}" dt="2019-11-06T12:49:26.981" v="74" actId="20577"/>
        <pc:sldMkLst>
          <pc:docMk/>
          <pc:sldMk cId="2392971145" sldId="572"/>
        </pc:sldMkLst>
        <pc:spChg chg="mod">
          <ac:chgData name="Chris Droessler" userId="625c3661-9d64-47fa-b83c-4b49393bd161" providerId="ADAL" clId="{68B3681C-F141-794A-96D8-0BA98EA56A5D}" dt="2019-11-06T12:49:26.981" v="74" actId="20577"/>
          <ac:spMkLst>
            <pc:docMk/>
            <pc:sldMk cId="2392971145" sldId="572"/>
            <ac:spMk id="2" creationId="{70E7FB36-DF07-B44D-8D38-59F39D617117}"/>
          </ac:spMkLst>
        </pc:spChg>
      </pc:sldChg>
      <pc:sldChg chg="ord">
        <pc:chgData name="Chris Droessler" userId="625c3661-9d64-47fa-b83c-4b49393bd161" providerId="ADAL" clId="{68B3681C-F141-794A-96D8-0BA98EA56A5D}" dt="2019-11-06T12:48:12.423" v="60"/>
        <pc:sldMkLst>
          <pc:docMk/>
          <pc:sldMk cId="1303851975" sldId="573"/>
        </pc:sldMkLst>
      </pc:sldChg>
      <pc:sldChg chg="modSp">
        <pc:chgData name="Chris Droessler" userId="625c3661-9d64-47fa-b83c-4b49393bd161" providerId="ADAL" clId="{68B3681C-F141-794A-96D8-0BA98EA56A5D}" dt="2019-11-06T12:55:57.888" v="205" actId="114"/>
        <pc:sldMkLst>
          <pc:docMk/>
          <pc:sldMk cId="1831575911" sldId="644"/>
        </pc:sldMkLst>
        <pc:spChg chg="mod">
          <ac:chgData name="Chris Droessler" userId="625c3661-9d64-47fa-b83c-4b49393bd161" providerId="ADAL" clId="{68B3681C-F141-794A-96D8-0BA98EA56A5D}" dt="2019-11-06T12:55:57.888" v="205" actId="114"/>
          <ac:spMkLst>
            <pc:docMk/>
            <pc:sldMk cId="1831575911" sldId="644"/>
            <ac:spMk id="2" creationId="{BF342724-5EC7-EF4B-89AC-A4C2D3A94FFB}"/>
          </ac:spMkLst>
        </pc:spChg>
      </pc:sldChg>
      <pc:sldChg chg="ord">
        <pc:chgData name="Chris Droessler" userId="625c3661-9d64-47fa-b83c-4b49393bd161" providerId="ADAL" clId="{68B3681C-F141-794A-96D8-0BA98EA56A5D}" dt="2019-11-06T12:48:12.423" v="60"/>
        <pc:sldMkLst>
          <pc:docMk/>
          <pc:sldMk cId="3713211416" sldId="657"/>
        </pc:sldMkLst>
      </pc:sldChg>
      <pc:sldChg chg="modSp add">
        <pc:chgData name="Chris Droessler" userId="625c3661-9d64-47fa-b83c-4b49393bd161" providerId="ADAL" clId="{68B3681C-F141-794A-96D8-0BA98EA56A5D}" dt="2019-11-06T12:59:58.938" v="291" actId="20577"/>
        <pc:sldMkLst>
          <pc:docMk/>
          <pc:sldMk cId="3534465971" sldId="658"/>
        </pc:sldMkLst>
        <pc:spChg chg="mod">
          <ac:chgData name="Chris Droessler" userId="625c3661-9d64-47fa-b83c-4b49393bd161" providerId="ADAL" clId="{68B3681C-F141-794A-96D8-0BA98EA56A5D}" dt="2019-11-06T12:59:58.938" v="291" actId="20577"/>
          <ac:spMkLst>
            <pc:docMk/>
            <pc:sldMk cId="3534465971" sldId="658"/>
            <ac:spMk id="4" creationId="{00000000-0000-0000-0000-000000000000}"/>
          </ac:spMkLst>
        </pc:spChg>
      </pc:sldChg>
      <pc:sldChg chg="add del ord">
        <pc:chgData name="Chris Droessler" userId="625c3661-9d64-47fa-b83c-4b49393bd161" providerId="ADAL" clId="{68B3681C-F141-794A-96D8-0BA98EA56A5D}" dt="2019-11-12T12:47:54.857" v="615" actId="2696"/>
        <pc:sldMkLst>
          <pc:docMk/>
          <pc:sldMk cId="2852555835" sldId="659"/>
        </pc:sldMkLst>
      </pc:sldChg>
      <pc:sldChg chg="add">
        <pc:chgData name="Chris Droessler" userId="625c3661-9d64-47fa-b83c-4b49393bd161" providerId="ADAL" clId="{68B3681C-F141-794A-96D8-0BA98EA56A5D}" dt="2019-11-06T12:48:26.650" v="62"/>
        <pc:sldMkLst>
          <pc:docMk/>
          <pc:sldMk cId="694530135" sldId="660"/>
        </pc:sldMkLst>
      </pc:sldChg>
      <pc:sldChg chg="add">
        <pc:chgData name="Chris Droessler" userId="625c3661-9d64-47fa-b83c-4b49393bd161" providerId="ADAL" clId="{68B3681C-F141-794A-96D8-0BA98EA56A5D}" dt="2019-11-06T12:48:26.804" v="63"/>
        <pc:sldMkLst>
          <pc:docMk/>
          <pc:sldMk cId="3225646513" sldId="661"/>
        </pc:sldMkLst>
      </pc:sldChg>
      <pc:sldChg chg="modSp add">
        <pc:chgData name="Chris Droessler" userId="625c3661-9d64-47fa-b83c-4b49393bd161" providerId="ADAL" clId="{68B3681C-F141-794A-96D8-0BA98EA56A5D}" dt="2019-11-06T12:53:01.137" v="155" actId="948"/>
        <pc:sldMkLst>
          <pc:docMk/>
          <pc:sldMk cId="4124514271" sldId="662"/>
        </pc:sldMkLst>
        <pc:spChg chg="mod">
          <ac:chgData name="Chris Droessler" userId="625c3661-9d64-47fa-b83c-4b49393bd161" providerId="ADAL" clId="{68B3681C-F141-794A-96D8-0BA98EA56A5D}" dt="2019-11-06T12:53:01.137" v="155" actId="948"/>
          <ac:spMkLst>
            <pc:docMk/>
            <pc:sldMk cId="4124514271" sldId="662"/>
            <ac:spMk id="2" creationId="{20FE68D4-A736-2846-A536-DBD1805AD3DB}"/>
          </ac:spMkLst>
        </pc:spChg>
        <pc:spChg chg="mod">
          <ac:chgData name="Chris Droessler" userId="625c3661-9d64-47fa-b83c-4b49393bd161" providerId="ADAL" clId="{68B3681C-F141-794A-96D8-0BA98EA56A5D}" dt="2019-11-06T12:51:35.077" v="136" actId="20577"/>
          <ac:spMkLst>
            <pc:docMk/>
            <pc:sldMk cId="4124514271" sldId="662"/>
            <ac:spMk id="3" creationId="{F584CC39-F2AE-7A47-97C7-E380E42E0DC3}"/>
          </ac:spMkLst>
        </pc:spChg>
      </pc:sldChg>
      <pc:sldChg chg="modSp add">
        <pc:chgData name="Chris Droessler" userId="625c3661-9d64-47fa-b83c-4b49393bd161" providerId="ADAL" clId="{68B3681C-F141-794A-96D8-0BA98EA56A5D}" dt="2019-11-06T12:55:11.358" v="167" actId="20577"/>
        <pc:sldMkLst>
          <pc:docMk/>
          <pc:sldMk cId="4195290847" sldId="663"/>
        </pc:sldMkLst>
        <pc:spChg chg="mod">
          <ac:chgData name="Chris Droessler" userId="625c3661-9d64-47fa-b83c-4b49393bd161" providerId="ADAL" clId="{68B3681C-F141-794A-96D8-0BA98EA56A5D}" dt="2019-11-06T12:55:11.358" v="167" actId="20577"/>
          <ac:spMkLst>
            <pc:docMk/>
            <pc:sldMk cId="4195290847" sldId="663"/>
            <ac:spMk id="2" creationId="{20FE68D4-A736-2846-A536-DBD1805AD3DB}"/>
          </ac:spMkLst>
        </pc:spChg>
        <pc:spChg chg="mod">
          <ac:chgData name="Chris Droessler" userId="625c3661-9d64-47fa-b83c-4b49393bd161" providerId="ADAL" clId="{68B3681C-F141-794A-96D8-0BA98EA56A5D}" dt="2019-11-06T12:54:33.757" v="162" actId="20577"/>
          <ac:spMkLst>
            <pc:docMk/>
            <pc:sldMk cId="4195290847" sldId="663"/>
            <ac:spMk id="3" creationId="{F584CC39-F2AE-7A47-97C7-E380E42E0DC3}"/>
          </ac:spMkLst>
        </pc:spChg>
      </pc:sldChg>
      <pc:sldChg chg="modSp add">
        <pc:chgData name="Chris Droessler" userId="625c3661-9d64-47fa-b83c-4b49393bd161" providerId="ADAL" clId="{68B3681C-F141-794A-96D8-0BA98EA56A5D}" dt="2019-11-06T13:08:19.865" v="368" actId="20577"/>
        <pc:sldMkLst>
          <pc:docMk/>
          <pc:sldMk cId="3149178407" sldId="664"/>
        </pc:sldMkLst>
        <pc:spChg chg="mod">
          <ac:chgData name="Chris Droessler" userId="625c3661-9d64-47fa-b83c-4b49393bd161" providerId="ADAL" clId="{68B3681C-F141-794A-96D8-0BA98EA56A5D}" dt="2019-11-06T13:07:33.628" v="351" actId="404"/>
          <ac:spMkLst>
            <pc:docMk/>
            <pc:sldMk cId="3149178407" sldId="664"/>
            <ac:spMk id="2" creationId="{577515B8-9200-374D-992F-372E54D01AB8}"/>
          </ac:spMkLst>
        </pc:spChg>
        <pc:spChg chg="mod">
          <ac:chgData name="Chris Droessler" userId="625c3661-9d64-47fa-b83c-4b49393bd161" providerId="ADAL" clId="{68B3681C-F141-794A-96D8-0BA98EA56A5D}" dt="2019-11-06T13:08:19.865" v="368" actId="20577"/>
          <ac:spMkLst>
            <pc:docMk/>
            <pc:sldMk cId="3149178407" sldId="664"/>
            <ac:spMk id="3" creationId="{C0B44734-EB67-0341-9C2D-F2AB003EDC38}"/>
          </ac:spMkLst>
        </pc:spChg>
      </pc:sldChg>
      <pc:sldChg chg="modSp add">
        <pc:chgData name="Chris Droessler" userId="625c3661-9d64-47fa-b83c-4b49393bd161" providerId="ADAL" clId="{68B3681C-F141-794A-96D8-0BA98EA56A5D}" dt="2019-11-06T13:08:55.448" v="385" actId="20577"/>
        <pc:sldMkLst>
          <pc:docMk/>
          <pc:sldMk cId="182015177" sldId="665"/>
        </pc:sldMkLst>
        <pc:spChg chg="mod">
          <ac:chgData name="Chris Droessler" userId="625c3661-9d64-47fa-b83c-4b49393bd161" providerId="ADAL" clId="{68B3681C-F141-794A-96D8-0BA98EA56A5D}" dt="2019-11-06T13:08:55.448" v="385" actId="20577"/>
          <ac:spMkLst>
            <pc:docMk/>
            <pc:sldMk cId="182015177" sldId="665"/>
            <ac:spMk id="2" creationId="{577515B8-9200-374D-992F-372E54D01AB8}"/>
          </ac:spMkLst>
        </pc:spChg>
        <pc:spChg chg="mod">
          <ac:chgData name="Chris Droessler" userId="625c3661-9d64-47fa-b83c-4b49393bd161" providerId="ADAL" clId="{68B3681C-F141-794A-96D8-0BA98EA56A5D}" dt="2019-11-06T13:08:49.351" v="379" actId="20577"/>
          <ac:spMkLst>
            <pc:docMk/>
            <pc:sldMk cId="182015177" sldId="665"/>
            <ac:spMk id="3" creationId="{C0B44734-EB67-0341-9C2D-F2AB003EDC38}"/>
          </ac:spMkLst>
        </pc:spChg>
      </pc:sldChg>
      <pc:sldChg chg="addSp delSp modSp add setBg">
        <pc:chgData name="Chris Droessler" userId="625c3661-9d64-47fa-b83c-4b49393bd161" providerId="ADAL" clId="{68B3681C-F141-794A-96D8-0BA98EA56A5D}" dt="2019-11-12T12:45:24.059" v="609"/>
        <pc:sldMkLst>
          <pc:docMk/>
          <pc:sldMk cId="3621036115" sldId="666"/>
        </pc:sldMkLst>
        <pc:spChg chg="del mod">
          <ac:chgData name="Chris Droessler" userId="625c3661-9d64-47fa-b83c-4b49393bd161" providerId="ADAL" clId="{68B3681C-F141-794A-96D8-0BA98EA56A5D}" dt="2019-11-06T13:10:18.236" v="390"/>
          <ac:spMkLst>
            <pc:docMk/>
            <pc:sldMk cId="3621036115" sldId="666"/>
            <ac:spMk id="2" creationId="{577515B8-9200-374D-992F-372E54D01AB8}"/>
          </ac:spMkLst>
        </pc:spChg>
        <pc:spChg chg="mod">
          <ac:chgData name="Chris Droessler" userId="625c3661-9d64-47fa-b83c-4b49393bd161" providerId="ADAL" clId="{68B3681C-F141-794A-96D8-0BA98EA56A5D}" dt="2019-11-06T13:09:35.973" v="389" actId="20577"/>
          <ac:spMkLst>
            <pc:docMk/>
            <pc:sldMk cId="3621036115" sldId="666"/>
            <ac:spMk id="3" creationId="{C0B44734-EB67-0341-9C2D-F2AB003EDC38}"/>
          </ac:spMkLst>
        </pc:spChg>
        <pc:spChg chg="add del mod">
          <ac:chgData name="Chris Droessler" userId="625c3661-9d64-47fa-b83c-4b49393bd161" providerId="ADAL" clId="{68B3681C-F141-794A-96D8-0BA98EA56A5D}" dt="2019-11-06T13:10:48.849" v="394" actId="478"/>
          <ac:spMkLst>
            <pc:docMk/>
            <pc:sldMk cId="3621036115" sldId="666"/>
            <ac:spMk id="7" creationId="{9ECEB800-F8AC-E249-8352-03C3C776108D}"/>
          </ac:spMkLst>
        </pc:spChg>
        <pc:picChg chg="add del mod">
          <ac:chgData name="Chris Droessler" userId="625c3661-9d64-47fa-b83c-4b49393bd161" providerId="ADAL" clId="{68B3681C-F141-794A-96D8-0BA98EA56A5D}" dt="2019-11-06T13:10:25.880" v="393" actId="478"/>
          <ac:picMkLst>
            <pc:docMk/>
            <pc:sldMk cId="3621036115" sldId="666"/>
            <ac:picMk id="5" creationId="{E43080E2-4F34-7B4E-BB72-8805BFB00BEE}"/>
          </ac:picMkLst>
        </pc:picChg>
        <pc:picChg chg="add del mod">
          <ac:chgData name="Chris Droessler" userId="625c3661-9d64-47fa-b83c-4b49393bd161" providerId="ADAL" clId="{68B3681C-F141-794A-96D8-0BA98EA56A5D}" dt="2019-11-06T13:11:01.124" v="398" actId="478"/>
          <ac:picMkLst>
            <pc:docMk/>
            <pc:sldMk cId="3621036115" sldId="666"/>
            <ac:picMk id="9" creationId="{B2A4C8CE-9DC6-374C-986C-ABCEE6EC3709}"/>
          </ac:picMkLst>
        </pc:picChg>
        <pc:picChg chg="add del mod">
          <ac:chgData name="Chris Droessler" userId="625c3661-9d64-47fa-b83c-4b49393bd161" providerId="ADAL" clId="{68B3681C-F141-794A-96D8-0BA98EA56A5D}" dt="2019-11-06T13:19:22.548" v="402" actId="478"/>
          <ac:picMkLst>
            <pc:docMk/>
            <pc:sldMk cId="3621036115" sldId="666"/>
            <ac:picMk id="11" creationId="{D938DD79-D6B6-2249-BC71-5DB9DCD8C909}"/>
          </ac:picMkLst>
        </pc:picChg>
        <pc:picChg chg="add del mod">
          <ac:chgData name="Chris Droessler" userId="625c3661-9d64-47fa-b83c-4b49393bd161" providerId="ADAL" clId="{68B3681C-F141-794A-96D8-0BA98EA56A5D}" dt="2019-11-06T13:19:36.657" v="407" actId="478"/>
          <ac:picMkLst>
            <pc:docMk/>
            <pc:sldMk cId="3621036115" sldId="666"/>
            <ac:picMk id="13" creationId="{0495C1FA-7CC0-FF4C-90F5-D9AA515CF406}"/>
          </ac:picMkLst>
        </pc:picChg>
        <pc:picChg chg="add del mod">
          <ac:chgData name="Chris Droessler" userId="625c3661-9d64-47fa-b83c-4b49393bd161" providerId="ADAL" clId="{68B3681C-F141-794A-96D8-0BA98EA56A5D}" dt="2019-11-06T13:19:42.412" v="411" actId="478"/>
          <ac:picMkLst>
            <pc:docMk/>
            <pc:sldMk cId="3621036115" sldId="666"/>
            <ac:picMk id="15" creationId="{E18BE9C7-D594-BA49-8838-2FE25CEA45D0}"/>
          </ac:picMkLst>
        </pc:picChg>
        <pc:picChg chg="add mod">
          <ac:chgData name="Chris Droessler" userId="625c3661-9d64-47fa-b83c-4b49393bd161" providerId="ADAL" clId="{68B3681C-F141-794A-96D8-0BA98EA56A5D}" dt="2019-11-06T13:22:14.921" v="414" actId="962"/>
          <ac:picMkLst>
            <pc:docMk/>
            <pc:sldMk cId="3621036115" sldId="666"/>
            <ac:picMk id="17" creationId="{2598F423-F7E2-0745-B3DC-2A5E5E5E5F8D}"/>
          </ac:picMkLst>
        </pc:picChg>
      </pc:sldChg>
      <pc:sldChg chg="addSp delSp modSp add setBg">
        <pc:chgData name="Chris Droessler" userId="625c3661-9d64-47fa-b83c-4b49393bd161" providerId="ADAL" clId="{68B3681C-F141-794A-96D8-0BA98EA56A5D}" dt="2019-11-12T12:45:24.059" v="609"/>
        <pc:sldMkLst>
          <pc:docMk/>
          <pc:sldMk cId="2613191324" sldId="667"/>
        </pc:sldMkLst>
        <pc:picChg chg="add mod">
          <ac:chgData name="Chris Droessler" userId="625c3661-9d64-47fa-b83c-4b49393bd161" providerId="ADAL" clId="{68B3681C-F141-794A-96D8-0BA98EA56A5D}" dt="2019-11-06T13:22:34.020" v="427" actId="962"/>
          <ac:picMkLst>
            <pc:docMk/>
            <pc:sldMk cId="2613191324" sldId="667"/>
            <ac:picMk id="4" creationId="{7CD821D8-4BF5-AA4A-8A04-B7923750764C}"/>
          </ac:picMkLst>
        </pc:picChg>
        <pc:picChg chg="del">
          <ac:chgData name="Chris Droessler" userId="625c3661-9d64-47fa-b83c-4b49393bd161" providerId="ADAL" clId="{68B3681C-F141-794A-96D8-0BA98EA56A5D}" dt="2019-11-06T13:22:20.801" v="416" actId="478"/>
          <ac:picMkLst>
            <pc:docMk/>
            <pc:sldMk cId="2613191324" sldId="667"/>
            <ac:picMk id="17" creationId="{2598F423-F7E2-0745-B3DC-2A5E5E5E5F8D}"/>
          </ac:picMkLst>
        </pc:picChg>
      </pc:sldChg>
      <pc:sldChg chg="addSp delSp modSp add setBg">
        <pc:chgData name="Chris Droessler" userId="625c3661-9d64-47fa-b83c-4b49393bd161" providerId="ADAL" clId="{68B3681C-F141-794A-96D8-0BA98EA56A5D}" dt="2019-11-12T12:45:24.059" v="609"/>
        <pc:sldMkLst>
          <pc:docMk/>
          <pc:sldMk cId="2816986587" sldId="668"/>
        </pc:sldMkLst>
        <pc:picChg chg="add del mod">
          <ac:chgData name="Chris Droessler" userId="625c3661-9d64-47fa-b83c-4b49393bd161" providerId="ADAL" clId="{68B3681C-F141-794A-96D8-0BA98EA56A5D}" dt="2019-11-06T13:22:39.116" v="429" actId="478"/>
          <ac:picMkLst>
            <pc:docMk/>
            <pc:sldMk cId="2816986587" sldId="668"/>
            <ac:picMk id="2" creationId="{01DB1462-F744-584C-9940-B115BC6D353E}"/>
          </ac:picMkLst>
        </pc:picChg>
        <pc:picChg chg="add mod">
          <ac:chgData name="Chris Droessler" userId="625c3661-9d64-47fa-b83c-4b49393bd161" providerId="ADAL" clId="{68B3681C-F141-794A-96D8-0BA98EA56A5D}" dt="2019-11-06T13:22:42.791" v="432" actId="962"/>
          <ac:picMkLst>
            <pc:docMk/>
            <pc:sldMk cId="2816986587" sldId="668"/>
            <ac:picMk id="5" creationId="{17A46C1D-AE7F-AA48-B3BA-68DBE5D6D342}"/>
          </ac:picMkLst>
        </pc:picChg>
      </pc:sldChg>
      <pc:sldChg chg="addSp delSp modSp add setBg">
        <pc:chgData name="Chris Droessler" userId="625c3661-9d64-47fa-b83c-4b49393bd161" providerId="ADAL" clId="{68B3681C-F141-794A-96D8-0BA98EA56A5D}" dt="2019-11-12T12:45:24.059" v="609"/>
        <pc:sldMkLst>
          <pc:docMk/>
          <pc:sldMk cId="3355172008" sldId="669"/>
        </pc:sldMkLst>
        <pc:picChg chg="add del mod">
          <ac:chgData name="Chris Droessler" userId="625c3661-9d64-47fa-b83c-4b49393bd161" providerId="ADAL" clId="{68B3681C-F141-794A-96D8-0BA98EA56A5D}" dt="2019-11-06T13:23:40.461" v="434" actId="478"/>
          <ac:picMkLst>
            <pc:docMk/>
            <pc:sldMk cId="3355172008" sldId="669"/>
            <ac:picMk id="2" creationId="{0D7B9F37-C40E-6B4F-9346-45F131C0880B}"/>
          </ac:picMkLst>
        </pc:picChg>
        <pc:picChg chg="add mod">
          <ac:chgData name="Chris Droessler" userId="625c3661-9d64-47fa-b83c-4b49393bd161" providerId="ADAL" clId="{68B3681C-F141-794A-96D8-0BA98EA56A5D}" dt="2019-11-06T13:23:44.585" v="437" actId="962"/>
          <ac:picMkLst>
            <pc:docMk/>
            <pc:sldMk cId="3355172008" sldId="669"/>
            <ac:picMk id="5" creationId="{9E2F54B0-4872-C748-AD3D-D8327037B57E}"/>
          </ac:picMkLst>
        </pc:picChg>
      </pc:sldChg>
      <pc:sldChg chg="addSp modSp add setBg">
        <pc:chgData name="Chris Droessler" userId="625c3661-9d64-47fa-b83c-4b49393bd161" providerId="ADAL" clId="{68B3681C-F141-794A-96D8-0BA98EA56A5D}" dt="2019-11-12T12:45:24.059" v="609"/>
        <pc:sldMkLst>
          <pc:docMk/>
          <pc:sldMk cId="57700198" sldId="670"/>
        </pc:sldMkLst>
        <pc:picChg chg="add mod">
          <ac:chgData name="Chris Droessler" userId="625c3661-9d64-47fa-b83c-4b49393bd161" providerId="ADAL" clId="{68B3681C-F141-794A-96D8-0BA98EA56A5D}" dt="2019-11-06T13:24:52.140" v="440" actId="962"/>
          <ac:picMkLst>
            <pc:docMk/>
            <pc:sldMk cId="57700198" sldId="670"/>
            <ac:picMk id="4" creationId="{33B33AC8-7739-6E45-B19A-60743C21B24C}"/>
          </ac:picMkLst>
        </pc:picChg>
      </pc:sldChg>
      <pc:sldChg chg="addSp delSp modSp add setBg">
        <pc:chgData name="Chris Droessler" userId="625c3661-9d64-47fa-b83c-4b49393bd161" providerId="ADAL" clId="{68B3681C-F141-794A-96D8-0BA98EA56A5D}" dt="2019-11-12T12:45:24.059" v="609"/>
        <pc:sldMkLst>
          <pc:docMk/>
          <pc:sldMk cId="4073427048" sldId="671"/>
        </pc:sldMkLst>
        <pc:picChg chg="add del mod">
          <ac:chgData name="Chris Droessler" userId="625c3661-9d64-47fa-b83c-4b49393bd161" providerId="ADAL" clId="{68B3681C-F141-794A-96D8-0BA98EA56A5D}" dt="2019-11-06T13:25:39.036" v="442" actId="478"/>
          <ac:picMkLst>
            <pc:docMk/>
            <pc:sldMk cId="4073427048" sldId="671"/>
            <ac:picMk id="2" creationId="{9385AF22-8278-8941-BD33-C6C37EF21A38}"/>
          </ac:picMkLst>
        </pc:picChg>
        <pc:picChg chg="add del mod">
          <ac:chgData name="Chris Droessler" userId="625c3661-9d64-47fa-b83c-4b49393bd161" providerId="ADAL" clId="{68B3681C-F141-794A-96D8-0BA98EA56A5D}" dt="2019-11-06T13:26:17.860" v="444" actId="478"/>
          <ac:picMkLst>
            <pc:docMk/>
            <pc:sldMk cId="4073427048" sldId="671"/>
            <ac:picMk id="5" creationId="{A337F25B-9B03-FD46-9535-B6DBB852417D}"/>
          </ac:picMkLst>
        </pc:picChg>
        <pc:picChg chg="add mod">
          <ac:chgData name="Chris Droessler" userId="625c3661-9d64-47fa-b83c-4b49393bd161" providerId="ADAL" clId="{68B3681C-F141-794A-96D8-0BA98EA56A5D}" dt="2019-11-06T13:26:22.097" v="447" actId="962"/>
          <ac:picMkLst>
            <pc:docMk/>
            <pc:sldMk cId="4073427048" sldId="671"/>
            <ac:picMk id="7" creationId="{E836D409-D73B-524D-8BB2-A55595234045}"/>
          </ac:picMkLst>
        </pc:picChg>
      </pc:sldChg>
      <pc:sldChg chg="addSp modSp add setBg">
        <pc:chgData name="Chris Droessler" userId="625c3661-9d64-47fa-b83c-4b49393bd161" providerId="ADAL" clId="{68B3681C-F141-794A-96D8-0BA98EA56A5D}" dt="2019-11-12T12:45:24.059" v="609"/>
        <pc:sldMkLst>
          <pc:docMk/>
          <pc:sldMk cId="2312103838" sldId="672"/>
        </pc:sldMkLst>
        <pc:picChg chg="add mod">
          <ac:chgData name="Chris Droessler" userId="625c3661-9d64-47fa-b83c-4b49393bd161" providerId="ADAL" clId="{68B3681C-F141-794A-96D8-0BA98EA56A5D}" dt="2019-11-06T13:28:15.146" v="450" actId="962"/>
          <ac:picMkLst>
            <pc:docMk/>
            <pc:sldMk cId="2312103838" sldId="672"/>
            <ac:picMk id="4" creationId="{2DA1AFE0-DF67-E84B-922D-AE641AE7617B}"/>
          </ac:picMkLst>
        </pc:picChg>
      </pc:sldChg>
      <pc:sldChg chg="addSp delSp modSp add setBg">
        <pc:chgData name="Chris Droessler" userId="625c3661-9d64-47fa-b83c-4b49393bd161" providerId="ADAL" clId="{68B3681C-F141-794A-96D8-0BA98EA56A5D}" dt="2019-11-12T12:45:24.059" v="609"/>
        <pc:sldMkLst>
          <pc:docMk/>
          <pc:sldMk cId="880189499" sldId="673"/>
        </pc:sldMkLst>
        <pc:picChg chg="add del mod">
          <ac:chgData name="Chris Droessler" userId="625c3661-9d64-47fa-b83c-4b49393bd161" providerId="ADAL" clId="{68B3681C-F141-794A-96D8-0BA98EA56A5D}" dt="2019-11-06T13:29:25.612" v="452" actId="478"/>
          <ac:picMkLst>
            <pc:docMk/>
            <pc:sldMk cId="880189499" sldId="673"/>
            <ac:picMk id="2" creationId="{EB7FB2E7-D583-9C4D-BA00-FB660299D0B1}"/>
          </ac:picMkLst>
        </pc:picChg>
        <pc:picChg chg="add mod">
          <ac:chgData name="Chris Droessler" userId="625c3661-9d64-47fa-b83c-4b49393bd161" providerId="ADAL" clId="{68B3681C-F141-794A-96D8-0BA98EA56A5D}" dt="2019-11-06T13:29:29.068" v="455" actId="962"/>
          <ac:picMkLst>
            <pc:docMk/>
            <pc:sldMk cId="880189499" sldId="673"/>
            <ac:picMk id="5" creationId="{154A600F-2A3B-4B45-9654-483CFF25FA60}"/>
          </ac:picMkLst>
        </pc:picChg>
      </pc:sldChg>
      <pc:sldChg chg="addSp delSp modSp add ord">
        <pc:chgData name="Chris Droessler" userId="625c3661-9d64-47fa-b83c-4b49393bd161" providerId="ADAL" clId="{68B3681C-F141-794A-96D8-0BA98EA56A5D}" dt="2019-11-06T13:30:29.112" v="461"/>
        <pc:sldMkLst>
          <pc:docMk/>
          <pc:sldMk cId="1845352423" sldId="674"/>
        </pc:sldMkLst>
        <pc:spChg chg="add del mod">
          <ac:chgData name="Chris Droessler" userId="625c3661-9d64-47fa-b83c-4b49393bd161" providerId="ADAL" clId="{68B3681C-F141-794A-96D8-0BA98EA56A5D}" dt="2019-11-06T13:30:26.791" v="459"/>
          <ac:spMkLst>
            <pc:docMk/>
            <pc:sldMk cId="1845352423" sldId="674"/>
            <ac:spMk id="2" creationId="{90B0B237-B483-654C-B65F-290D87FB633E}"/>
          </ac:spMkLst>
        </pc:spChg>
        <pc:spChg chg="add mod">
          <ac:chgData name="Chris Droessler" userId="625c3661-9d64-47fa-b83c-4b49393bd161" providerId="ADAL" clId="{68B3681C-F141-794A-96D8-0BA98EA56A5D}" dt="2019-11-06T13:30:29.112" v="461"/>
          <ac:spMkLst>
            <pc:docMk/>
            <pc:sldMk cId="1845352423" sldId="674"/>
            <ac:spMk id="4" creationId="{047001E3-1A05-6440-9EC9-6D56DF99897B}"/>
          </ac:spMkLst>
        </pc:spChg>
      </pc:sldChg>
      <pc:sldChg chg="add del">
        <pc:chgData name="Chris Droessler" userId="625c3661-9d64-47fa-b83c-4b49393bd161" providerId="ADAL" clId="{68B3681C-F141-794A-96D8-0BA98EA56A5D}" dt="2019-11-12T12:47:54.850" v="614" actId="2696"/>
        <pc:sldMkLst>
          <pc:docMk/>
          <pc:sldMk cId="1304271515" sldId="675"/>
        </pc:sldMkLst>
      </pc:sldChg>
      <pc:sldChg chg="addSp delSp modSp add ord setBg">
        <pc:chgData name="Chris Droessler" userId="625c3661-9d64-47fa-b83c-4b49393bd161" providerId="ADAL" clId="{68B3681C-F141-794A-96D8-0BA98EA56A5D}" dt="2019-11-12T12:45:01.890" v="608"/>
        <pc:sldMkLst>
          <pc:docMk/>
          <pc:sldMk cId="375794531" sldId="676"/>
        </pc:sldMkLst>
        <pc:spChg chg="del">
          <ac:chgData name="Chris Droessler" userId="625c3661-9d64-47fa-b83c-4b49393bd161" providerId="ADAL" clId="{68B3681C-F141-794A-96D8-0BA98EA56A5D}" dt="2019-11-12T12:38:22.365" v="539"/>
          <ac:spMkLst>
            <pc:docMk/>
            <pc:sldMk cId="375794531" sldId="676"/>
            <ac:spMk id="2" creationId="{EDB693AE-016C-FB43-9B25-098AF811AA43}"/>
          </ac:spMkLst>
        </pc:spChg>
        <pc:spChg chg="del">
          <ac:chgData name="Chris Droessler" userId="625c3661-9d64-47fa-b83c-4b49393bd161" providerId="ADAL" clId="{68B3681C-F141-794A-96D8-0BA98EA56A5D}" dt="2019-11-12T12:38:33.322" v="543"/>
          <ac:spMkLst>
            <pc:docMk/>
            <pc:sldMk cId="375794531" sldId="676"/>
            <ac:spMk id="3" creationId="{4590A334-0651-DC41-9079-35F2B3D906B4}"/>
          </ac:spMkLst>
        </pc:spChg>
        <pc:spChg chg="add del mod">
          <ac:chgData name="Chris Droessler" userId="625c3661-9d64-47fa-b83c-4b49393bd161" providerId="ADAL" clId="{68B3681C-F141-794A-96D8-0BA98EA56A5D}" dt="2019-11-12T12:38:33.322" v="543"/>
          <ac:spMkLst>
            <pc:docMk/>
            <pc:sldMk cId="375794531" sldId="676"/>
            <ac:spMk id="7" creationId="{621C440F-2BE8-5A49-A25E-053FE5EE751F}"/>
          </ac:spMkLst>
        </pc:spChg>
        <pc:picChg chg="add del mod">
          <ac:chgData name="Chris Droessler" userId="625c3661-9d64-47fa-b83c-4b49393bd161" providerId="ADAL" clId="{68B3681C-F141-794A-96D8-0BA98EA56A5D}" dt="2019-11-12T12:38:27.583" v="542" actId="478"/>
          <ac:picMkLst>
            <pc:docMk/>
            <pc:sldMk cId="375794531" sldId="676"/>
            <ac:picMk id="5" creationId="{A6DDB4BC-4107-324C-AB50-7491668F76B8}"/>
          </ac:picMkLst>
        </pc:picChg>
        <pc:picChg chg="add mod">
          <ac:chgData name="Chris Droessler" userId="625c3661-9d64-47fa-b83c-4b49393bd161" providerId="ADAL" clId="{68B3681C-F141-794A-96D8-0BA98EA56A5D}" dt="2019-11-12T12:39:01.491" v="556" actId="962"/>
          <ac:picMkLst>
            <pc:docMk/>
            <pc:sldMk cId="375794531" sldId="676"/>
            <ac:picMk id="9" creationId="{B97586CD-663D-194B-9D00-12951D1A1DF2}"/>
          </ac:picMkLst>
        </pc:picChg>
      </pc:sldChg>
      <pc:sldChg chg="add">
        <pc:chgData name="Chris Droessler" userId="625c3661-9d64-47fa-b83c-4b49393bd161" providerId="ADAL" clId="{68B3681C-F141-794A-96D8-0BA98EA56A5D}" dt="2019-11-06T13:31:01.288" v="463"/>
        <pc:sldMkLst>
          <pc:docMk/>
          <pc:sldMk cId="3948723620" sldId="677"/>
        </pc:sldMkLst>
      </pc:sldChg>
      <pc:sldChg chg="add">
        <pc:chgData name="Chris Droessler" userId="625c3661-9d64-47fa-b83c-4b49393bd161" providerId="ADAL" clId="{68B3681C-F141-794A-96D8-0BA98EA56A5D}" dt="2019-11-06T13:31:01.500" v="464"/>
        <pc:sldMkLst>
          <pc:docMk/>
          <pc:sldMk cId="561125537" sldId="678"/>
        </pc:sldMkLst>
      </pc:sldChg>
      <pc:sldChg chg="addSp delSp modSp add">
        <pc:chgData name="Chris Droessler" userId="625c3661-9d64-47fa-b83c-4b49393bd161" providerId="ADAL" clId="{68B3681C-F141-794A-96D8-0BA98EA56A5D}" dt="2019-11-06T21:21:37.916" v="503"/>
        <pc:sldMkLst>
          <pc:docMk/>
          <pc:sldMk cId="3804131059" sldId="679"/>
        </pc:sldMkLst>
        <pc:spChg chg="mod">
          <ac:chgData name="Chris Droessler" userId="625c3661-9d64-47fa-b83c-4b49393bd161" providerId="ADAL" clId="{68B3681C-F141-794A-96D8-0BA98EA56A5D}" dt="2019-11-06T21:21:33.781" v="501" actId="20577"/>
          <ac:spMkLst>
            <pc:docMk/>
            <pc:sldMk cId="3804131059" sldId="679"/>
            <ac:spMk id="3" creationId="{280E86D7-3E17-AE48-91BC-43C859DD99F4}"/>
          </ac:spMkLst>
        </pc:spChg>
        <pc:spChg chg="add del mod">
          <ac:chgData name="Chris Droessler" userId="625c3661-9d64-47fa-b83c-4b49393bd161" providerId="ADAL" clId="{68B3681C-F141-794A-96D8-0BA98EA56A5D}" dt="2019-11-06T21:21:37.916" v="503"/>
          <ac:spMkLst>
            <pc:docMk/>
            <pc:sldMk cId="3804131059" sldId="679"/>
            <ac:spMk id="4" creationId="{0BA2A9CC-4D43-6046-AEC5-A84D6805C468}"/>
          </ac:spMkLst>
        </pc:spChg>
      </pc:sldChg>
      <pc:sldChg chg="addSp delSp modSp add setBg">
        <pc:chgData name="Chris Droessler" userId="625c3661-9d64-47fa-b83c-4b49393bd161" providerId="ADAL" clId="{68B3681C-F141-794A-96D8-0BA98EA56A5D}" dt="2019-11-12T12:45:50.986" v="610"/>
        <pc:sldMkLst>
          <pc:docMk/>
          <pc:sldMk cId="2740154125" sldId="680"/>
        </pc:sldMkLst>
        <pc:spChg chg="del">
          <ac:chgData name="Chris Droessler" userId="625c3661-9d64-47fa-b83c-4b49393bd161" providerId="ADAL" clId="{68B3681C-F141-794A-96D8-0BA98EA56A5D}" dt="2019-11-06T21:21:45.395" v="506"/>
          <ac:spMkLst>
            <pc:docMk/>
            <pc:sldMk cId="2740154125" sldId="680"/>
            <ac:spMk id="2" creationId="{A993437E-863D-594B-BC80-1B42AD471292}"/>
          </ac:spMkLst>
        </pc:spChg>
        <pc:spChg chg="add del mod">
          <ac:chgData name="Chris Droessler" userId="625c3661-9d64-47fa-b83c-4b49393bd161" providerId="ADAL" clId="{68B3681C-F141-794A-96D8-0BA98EA56A5D}" dt="2019-11-06T21:21:49.182" v="510" actId="478"/>
          <ac:spMkLst>
            <pc:docMk/>
            <pc:sldMk cId="2740154125" sldId="680"/>
            <ac:spMk id="7" creationId="{9BEAB532-4BEA-1C48-A695-3F31D12B51BD}"/>
          </ac:spMkLst>
        </pc:spChg>
        <pc:picChg chg="add del mod">
          <ac:chgData name="Chris Droessler" userId="625c3661-9d64-47fa-b83c-4b49393bd161" providerId="ADAL" clId="{68B3681C-F141-794A-96D8-0BA98EA56A5D}" dt="2019-11-06T21:21:47.408" v="509" actId="478"/>
          <ac:picMkLst>
            <pc:docMk/>
            <pc:sldMk cId="2740154125" sldId="680"/>
            <ac:picMk id="5" creationId="{E7D12C6B-9EFE-E646-A4A3-85E35F59BE2E}"/>
          </ac:picMkLst>
        </pc:picChg>
        <pc:picChg chg="add mod">
          <ac:chgData name="Chris Droessler" userId="625c3661-9d64-47fa-b83c-4b49393bd161" providerId="ADAL" clId="{68B3681C-F141-794A-96D8-0BA98EA56A5D}" dt="2019-11-06T21:21:52.192" v="512" actId="27614"/>
          <ac:picMkLst>
            <pc:docMk/>
            <pc:sldMk cId="2740154125" sldId="680"/>
            <ac:picMk id="9" creationId="{87AD5777-8098-5346-A09D-D20E7BE9B725}"/>
          </ac:picMkLst>
        </pc:picChg>
      </pc:sldChg>
      <pc:sldChg chg="addSp delSp modSp add">
        <pc:chgData name="Chris Droessler" userId="625c3661-9d64-47fa-b83c-4b49393bd161" providerId="ADAL" clId="{68B3681C-F141-794A-96D8-0BA98EA56A5D}" dt="2019-11-06T21:21:57.863" v="515" actId="27614"/>
        <pc:sldMkLst>
          <pc:docMk/>
          <pc:sldMk cId="3136171279" sldId="681"/>
        </pc:sldMkLst>
        <pc:spChg chg="del">
          <ac:chgData name="Chris Droessler" userId="625c3661-9d64-47fa-b83c-4b49393bd161" providerId="ADAL" clId="{68B3681C-F141-794A-96D8-0BA98EA56A5D}" dt="2019-11-06T21:21:54.772" v="513" actId="478"/>
          <ac:spMkLst>
            <pc:docMk/>
            <pc:sldMk cId="3136171279" sldId="681"/>
            <ac:spMk id="2" creationId="{A993437E-863D-594B-BC80-1B42AD471292}"/>
          </ac:spMkLst>
        </pc:spChg>
        <pc:picChg chg="add mod">
          <ac:chgData name="Chris Droessler" userId="625c3661-9d64-47fa-b83c-4b49393bd161" providerId="ADAL" clId="{68B3681C-F141-794A-96D8-0BA98EA56A5D}" dt="2019-11-06T21:21:57.863" v="515" actId="27614"/>
          <ac:picMkLst>
            <pc:docMk/>
            <pc:sldMk cId="3136171279" sldId="681"/>
            <ac:picMk id="5" creationId="{E43BDC89-0699-5544-93AB-4D59BDC8AD6E}"/>
          </ac:picMkLst>
        </pc:picChg>
      </pc:sldChg>
      <pc:sldChg chg="modSp add">
        <pc:chgData name="Chris Droessler" userId="625c3661-9d64-47fa-b83c-4b49393bd161" providerId="ADAL" clId="{68B3681C-F141-794A-96D8-0BA98EA56A5D}" dt="2019-11-07T18:29:31.525" v="532" actId="20577"/>
        <pc:sldMkLst>
          <pc:docMk/>
          <pc:sldMk cId="3588130731" sldId="682"/>
        </pc:sldMkLst>
        <pc:spChg chg="mod">
          <ac:chgData name="Chris Droessler" userId="625c3661-9d64-47fa-b83c-4b49393bd161" providerId="ADAL" clId="{68B3681C-F141-794A-96D8-0BA98EA56A5D}" dt="2019-11-07T18:29:31.525" v="532" actId="20577"/>
          <ac:spMkLst>
            <pc:docMk/>
            <pc:sldMk cId="3588130731" sldId="682"/>
            <ac:spMk id="3" creationId="{C0B44734-EB67-0341-9C2D-F2AB003EDC38}"/>
          </ac:spMkLst>
        </pc:spChg>
      </pc:sldChg>
      <pc:sldChg chg="add del">
        <pc:chgData name="Chris Droessler" userId="625c3661-9d64-47fa-b83c-4b49393bd161" providerId="ADAL" clId="{68B3681C-F141-794A-96D8-0BA98EA56A5D}" dt="2019-11-12T12:38:43.025" v="544" actId="2696"/>
        <pc:sldMkLst>
          <pc:docMk/>
          <pc:sldMk cId="65740678" sldId="683"/>
        </pc:sldMkLst>
      </pc:sldChg>
      <pc:sldChg chg="add del">
        <pc:chgData name="Chris Droessler" userId="625c3661-9d64-47fa-b83c-4b49393bd161" providerId="ADAL" clId="{68B3681C-F141-794A-96D8-0BA98EA56A5D}" dt="2019-11-12T12:47:54.867" v="616" actId="2696"/>
        <pc:sldMkLst>
          <pc:docMk/>
          <pc:sldMk cId="4099591026" sldId="684"/>
        </pc:sldMkLst>
      </pc:sldChg>
      <pc:sldChg chg="add del">
        <pc:chgData name="Chris Droessler" userId="625c3661-9d64-47fa-b83c-4b49393bd161" providerId="ADAL" clId="{68B3681C-F141-794A-96D8-0BA98EA56A5D}" dt="2019-11-12T12:47:54.876" v="617" actId="2696"/>
        <pc:sldMkLst>
          <pc:docMk/>
          <pc:sldMk cId="700574106" sldId="685"/>
        </pc:sldMkLst>
      </pc:sldChg>
      <pc:sldChg chg="add del">
        <pc:chgData name="Chris Droessler" userId="625c3661-9d64-47fa-b83c-4b49393bd161" providerId="ADAL" clId="{68B3681C-F141-794A-96D8-0BA98EA56A5D}" dt="2019-11-12T12:38:43.746" v="545" actId="2696"/>
        <pc:sldMkLst>
          <pc:docMk/>
          <pc:sldMk cId="1836227566" sldId="686"/>
        </pc:sldMkLst>
      </pc:sldChg>
      <pc:sldChg chg="addSp modSp add setBg">
        <pc:chgData name="Chris Droessler" userId="625c3661-9d64-47fa-b83c-4b49393bd161" providerId="ADAL" clId="{68B3681C-F141-794A-96D8-0BA98EA56A5D}" dt="2019-11-12T12:45:01.890" v="608"/>
        <pc:sldMkLst>
          <pc:docMk/>
          <pc:sldMk cId="2949219974" sldId="686"/>
        </pc:sldMkLst>
        <pc:picChg chg="add mod">
          <ac:chgData name="Chris Droessler" userId="625c3661-9d64-47fa-b83c-4b49393bd161" providerId="ADAL" clId="{68B3681C-F141-794A-96D8-0BA98EA56A5D}" dt="2019-11-12T12:39:06.040" v="559" actId="962"/>
          <ac:picMkLst>
            <pc:docMk/>
            <pc:sldMk cId="2949219974" sldId="686"/>
            <ac:picMk id="3" creationId="{A4168571-9779-1D43-A03F-F286C073C604}"/>
          </ac:picMkLst>
        </pc:picChg>
      </pc:sldChg>
      <pc:sldChg chg="addSp delSp modSp add setBg">
        <pc:chgData name="Chris Droessler" userId="625c3661-9d64-47fa-b83c-4b49393bd161" providerId="ADAL" clId="{68B3681C-F141-794A-96D8-0BA98EA56A5D}" dt="2019-11-12T12:45:01.890" v="608"/>
        <pc:sldMkLst>
          <pc:docMk/>
          <pc:sldMk cId="256205867" sldId="687"/>
        </pc:sldMkLst>
        <pc:picChg chg="add del mod">
          <ac:chgData name="Chris Droessler" userId="625c3661-9d64-47fa-b83c-4b49393bd161" providerId="ADAL" clId="{68B3681C-F141-794A-96D8-0BA98EA56A5D}" dt="2019-11-12T12:39:16.036" v="561" actId="478"/>
          <ac:picMkLst>
            <pc:docMk/>
            <pc:sldMk cId="256205867" sldId="687"/>
            <ac:picMk id="2" creationId="{5227A3F6-604F-304B-BDCA-F5735C19A593}"/>
          </ac:picMkLst>
        </pc:picChg>
        <pc:picChg chg="add mod">
          <ac:chgData name="Chris Droessler" userId="625c3661-9d64-47fa-b83c-4b49393bd161" providerId="ADAL" clId="{68B3681C-F141-794A-96D8-0BA98EA56A5D}" dt="2019-11-12T12:39:20.540" v="564" actId="962"/>
          <ac:picMkLst>
            <pc:docMk/>
            <pc:sldMk cId="256205867" sldId="687"/>
            <ac:picMk id="4" creationId="{26C15DFD-C424-9345-8420-D742FDF8FE33}"/>
          </ac:picMkLst>
        </pc:picChg>
      </pc:sldChg>
      <pc:sldChg chg="add del">
        <pc:chgData name="Chris Droessler" userId="625c3661-9d64-47fa-b83c-4b49393bd161" providerId="ADAL" clId="{68B3681C-F141-794A-96D8-0BA98EA56A5D}" dt="2019-11-12T12:38:44.376" v="546" actId="2696"/>
        <pc:sldMkLst>
          <pc:docMk/>
          <pc:sldMk cId="4152194085" sldId="687"/>
        </pc:sldMkLst>
      </pc:sldChg>
      <pc:sldChg chg="addSp modSp add setBg">
        <pc:chgData name="Chris Droessler" userId="625c3661-9d64-47fa-b83c-4b49393bd161" providerId="ADAL" clId="{68B3681C-F141-794A-96D8-0BA98EA56A5D}" dt="2019-11-12T12:45:01.890" v="608"/>
        <pc:sldMkLst>
          <pc:docMk/>
          <pc:sldMk cId="1931899030" sldId="688"/>
        </pc:sldMkLst>
        <pc:picChg chg="add mod">
          <ac:chgData name="Chris Droessler" userId="625c3661-9d64-47fa-b83c-4b49393bd161" providerId="ADAL" clId="{68B3681C-F141-794A-96D8-0BA98EA56A5D}" dt="2019-11-12T12:39:26.040" v="567" actId="962"/>
          <ac:picMkLst>
            <pc:docMk/>
            <pc:sldMk cId="1931899030" sldId="688"/>
            <ac:picMk id="3" creationId="{50DB0537-0AFD-EC4D-B9F2-9ADE23E6AFA3}"/>
          </ac:picMkLst>
        </pc:picChg>
      </pc:sldChg>
      <pc:sldChg chg="add del">
        <pc:chgData name="Chris Droessler" userId="625c3661-9d64-47fa-b83c-4b49393bd161" providerId="ADAL" clId="{68B3681C-F141-794A-96D8-0BA98EA56A5D}" dt="2019-11-12T12:38:45.050" v="547" actId="2696"/>
        <pc:sldMkLst>
          <pc:docMk/>
          <pc:sldMk cId="3872871269" sldId="688"/>
        </pc:sldMkLst>
      </pc:sldChg>
      <pc:sldChg chg="addSp modSp add setBg">
        <pc:chgData name="Chris Droessler" userId="625c3661-9d64-47fa-b83c-4b49393bd161" providerId="ADAL" clId="{68B3681C-F141-794A-96D8-0BA98EA56A5D}" dt="2019-11-12T12:45:01.890" v="608"/>
        <pc:sldMkLst>
          <pc:docMk/>
          <pc:sldMk cId="1291929165" sldId="689"/>
        </pc:sldMkLst>
        <pc:picChg chg="add mod">
          <ac:chgData name="Chris Droessler" userId="625c3661-9d64-47fa-b83c-4b49393bd161" providerId="ADAL" clId="{68B3681C-F141-794A-96D8-0BA98EA56A5D}" dt="2019-11-12T12:39:31.411" v="570" actId="962"/>
          <ac:picMkLst>
            <pc:docMk/>
            <pc:sldMk cId="1291929165" sldId="689"/>
            <ac:picMk id="3" creationId="{95EAB8F5-604A-8E49-9E0E-5E4813F9CBC7}"/>
          </ac:picMkLst>
        </pc:picChg>
      </pc:sldChg>
      <pc:sldChg chg="addSp add">
        <pc:chgData name="Chris Droessler" userId="625c3661-9d64-47fa-b83c-4b49393bd161" providerId="ADAL" clId="{68B3681C-F141-794A-96D8-0BA98EA56A5D}" dt="2019-11-12T12:49:52.049" v="631"/>
        <pc:sldMkLst>
          <pc:docMk/>
          <pc:sldMk cId="859119533" sldId="690"/>
        </pc:sldMkLst>
        <pc:picChg chg="add">
          <ac:chgData name="Chris Droessler" userId="625c3661-9d64-47fa-b83c-4b49393bd161" providerId="ADAL" clId="{68B3681C-F141-794A-96D8-0BA98EA56A5D}" dt="2019-11-12T12:49:52.049" v="631"/>
          <ac:picMkLst>
            <pc:docMk/>
            <pc:sldMk cId="859119533" sldId="690"/>
            <ac:picMk id="2" creationId="{DEB08E74-6FD5-9545-9649-A2F7CEC52B01}"/>
          </ac:picMkLst>
        </pc:picChg>
      </pc:sldChg>
      <pc:sldChg chg="add del">
        <pc:chgData name="Chris Droessler" userId="625c3661-9d64-47fa-b83c-4b49393bd161" providerId="ADAL" clId="{68B3681C-F141-794A-96D8-0BA98EA56A5D}" dt="2019-11-12T12:39:37.045" v="571" actId="2696"/>
        <pc:sldMkLst>
          <pc:docMk/>
          <pc:sldMk cId="426192634" sldId="691"/>
        </pc:sldMkLst>
      </pc:sldChg>
      <pc:sldChg chg="modSp add ord">
        <pc:chgData name="Chris Droessler" userId="625c3661-9d64-47fa-b83c-4b49393bd161" providerId="ADAL" clId="{68B3681C-F141-794A-96D8-0BA98EA56A5D}" dt="2019-11-12T12:43:50.696" v="588" actId="20577"/>
        <pc:sldMkLst>
          <pc:docMk/>
          <pc:sldMk cId="2791526154" sldId="691"/>
        </pc:sldMkLst>
        <pc:spChg chg="mod">
          <ac:chgData name="Chris Droessler" userId="625c3661-9d64-47fa-b83c-4b49393bd161" providerId="ADAL" clId="{68B3681C-F141-794A-96D8-0BA98EA56A5D}" dt="2019-11-12T12:43:50.696" v="588" actId="20577"/>
          <ac:spMkLst>
            <pc:docMk/>
            <pc:sldMk cId="2791526154" sldId="691"/>
            <ac:spMk id="3" creationId="{C0B44734-EB67-0341-9C2D-F2AB003EDC38}"/>
          </ac:spMkLst>
        </pc:spChg>
      </pc:sldChg>
      <pc:sldChg chg="addSp modSp add ord setBg">
        <pc:chgData name="Chris Droessler" userId="625c3661-9d64-47fa-b83c-4b49393bd161" providerId="ADAL" clId="{68B3681C-F141-794A-96D8-0BA98EA56A5D}" dt="2019-11-12T12:44:48.391" v="607"/>
        <pc:sldMkLst>
          <pc:docMk/>
          <pc:sldMk cId="1717423471" sldId="692"/>
        </pc:sldMkLst>
        <pc:picChg chg="add mod">
          <ac:chgData name="Chris Droessler" userId="625c3661-9d64-47fa-b83c-4b49393bd161" providerId="ADAL" clId="{68B3681C-F141-794A-96D8-0BA98EA56A5D}" dt="2019-11-12T12:44:10.042" v="597" actId="962"/>
          <ac:picMkLst>
            <pc:docMk/>
            <pc:sldMk cId="1717423471" sldId="692"/>
            <ac:picMk id="3" creationId="{C9618640-D7BD-9840-A240-A195E43AB530}"/>
          </ac:picMkLst>
        </pc:picChg>
      </pc:sldChg>
      <pc:sldChg chg="addSp delSp modSp add setBg">
        <pc:chgData name="Chris Droessler" userId="625c3661-9d64-47fa-b83c-4b49393bd161" providerId="ADAL" clId="{68B3681C-F141-794A-96D8-0BA98EA56A5D}" dt="2019-11-12T12:44:48.391" v="607"/>
        <pc:sldMkLst>
          <pc:docMk/>
          <pc:sldMk cId="3535299361" sldId="693"/>
        </pc:sldMkLst>
        <pc:picChg chg="add mod">
          <ac:chgData name="Chris Droessler" userId="625c3661-9d64-47fa-b83c-4b49393bd161" providerId="ADAL" clId="{68B3681C-F141-794A-96D8-0BA98EA56A5D}" dt="2019-11-12T12:44:14.464" v="598"/>
          <ac:picMkLst>
            <pc:docMk/>
            <pc:sldMk cId="3535299361" sldId="693"/>
            <ac:picMk id="2" creationId="{E22B7C5F-05BF-3D4C-B92C-44738B4CA06C}"/>
          </ac:picMkLst>
        </pc:picChg>
        <pc:picChg chg="add del">
          <ac:chgData name="Chris Droessler" userId="625c3661-9d64-47fa-b83c-4b49393bd161" providerId="ADAL" clId="{68B3681C-F141-794A-96D8-0BA98EA56A5D}" dt="2019-11-12T12:44:16.306" v="600" actId="478"/>
          <ac:picMkLst>
            <pc:docMk/>
            <pc:sldMk cId="3535299361" sldId="693"/>
            <ac:picMk id="3" creationId="{9E6137E4-73C3-064E-ADFB-C0296C143FC3}"/>
          </ac:picMkLst>
        </pc:picChg>
        <pc:picChg chg="add mod">
          <ac:chgData name="Chris Droessler" userId="625c3661-9d64-47fa-b83c-4b49393bd161" providerId="ADAL" clId="{68B3681C-F141-794A-96D8-0BA98EA56A5D}" dt="2019-11-12T12:44:21.732" v="603" actId="962"/>
          <ac:picMkLst>
            <pc:docMk/>
            <pc:sldMk cId="3535299361" sldId="693"/>
            <ac:picMk id="5" creationId="{89EE96E0-5A22-404D-8700-E048FC290021}"/>
          </ac:picMkLst>
        </pc:picChg>
      </pc:sldChg>
      <pc:sldChg chg="addSp modSp add setBg">
        <pc:chgData name="Chris Droessler" userId="625c3661-9d64-47fa-b83c-4b49393bd161" providerId="ADAL" clId="{68B3681C-F141-794A-96D8-0BA98EA56A5D}" dt="2019-11-12T12:44:48.391" v="607"/>
        <pc:sldMkLst>
          <pc:docMk/>
          <pc:sldMk cId="1162427880" sldId="694"/>
        </pc:sldMkLst>
        <pc:picChg chg="add mod">
          <ac:chgData name="Chris Droessler" userId="625c3661-9d64-47fa-b83c-4b49393bd161" providerId="ADAL" clId="{68B3681C-F141-794A-96D8-0BA98EA56A5D}" dt="2019-11-12T12:44:27.614" v="606" actId="962"/>
          <ac:picMkLst>
            <pc:docMk/>
            <pc:sldMk cId="1162427880" sldId="694"/>
            <ac:picMk id="3" creationId="{6E6C2058-F717-6A4D-B89B-17A4F688F37F}"/>
          </ac:picMkLst>
        </pc:picChg>
      </pc:sldChg>
      <pc:sldChg chg="addSp add">
        <pc:chgData name="Chris Droessler" userId="625c3661-9d64-47fa-b83c-4b49393bd161" providerId="ADAL" clId="{68B3681C-F141-794A-96D8-0BA98EA56A5D}" dt="2019-11-12T12:49:56.218" v="632"/>
        <pc:sldMkLst>
          <pc:docMk/>
          <pc:sldMk cId="4173704362" sldId="695"/>
        </pc:sldMkLst>
        <pc:picChg chg="add">
          <ac:chgData name="Chris Droessler" userId="625c3661-9d64-47fa-b83c-4b49393bd161" providerId="ADAL" clId="{68B3681C-F141-794A-96D8-0BA98EA56A5D}" dt="2019-11-12T12:49:56.218" v="632"/>
          <ac:picMkLst>
            <pc:docMk/>
            <pc:sldMk cId="4173704362" sldId="695"/>
            <ac:picMk id="2" creationId="{FC8D2DD8-7EFD-A344-8510-CAFD416F8E9E}"/>
          </ac:picMkLst>
        </pc:picChg>
      </pc:sldChg>
      <pc:sldChg chg="add del">
        <pc:chgData name="Chris Droessler" userId="625c3661-9d64-47fa-b83c-4b49393bd161" providerId="ADAL" clId="{68B3681C-F141-794A-96D8-0BA98EA56A5D}" dt="2019-11-12T12:49:57.923" v="633" actId="2696"/>
        <pc:sldMkLst>
          <pc:docMk/>
          <pc:sldMk cId="3880054820" sldId="696"/>
        </pc:sldMkLst>
      </pc:sldChg>
      <pc:sldChg chg="addSp modSp add setBg">
        <pc:chgData name="Chris Droessler" userId="625c3661-9d64-47fa-b83c-4b49393bd161" providerId="ADAL" clId="{68B3681C-F141-794A-96D8-0BA98EA56A5D}" dt="2019-11-12T12:49:14.887" v="626"/>
        <pc:sldMkLst>
          <pc:docMk/>
          <pc:sldMk cId="530140680" sldId="697"/>
        </pc:sldMkLst>
        <pc:picChg chg="add mod">
          <ac:chgData name="Chris Droessler" userId="625c3661-9d64-47fa-b83c-4b49393bd161" providerId="ADAL" clId="{68B3681C-F141-794A-96D8-0BA98EA56A5D}" dt="2019-11-12T12:49:03.803" v="622" actId="962"/>
          <ac:picMkLst>
            <pc:docMk/>
            <pc:sldMk cId="530140680" sldId="697"/>
            <ac:picMk id="3" creationId="{F911D17F-3E23-E84A-A3E6-38F73E857FAA}"/>
          </ac:picMkLst>
        </pc:picChg>
      </pc:sldChg>
      <pc:sldChg chg="addSp modSp add setBg">
        <pc:chgData name="Chris Droessler" userId="625c3661-9d64-47fa-b83c-4b49393bd161" providerId="ADAL" clId="{68B3681C-F141-794A-96D8-0BA98EA56A5D}" dt="2019-11-12T12:49:14.887" v="626"/>
        <pc:sldMkLst>
          <pc:docMk/>
          <pc:sldMk cId="555923657" sldId="698"/>
        </pc:sldMkLst>
        <pc:picChg chg="add mod">
          <ac:chgData name="Chris Droessler" userId="625c3661-9d64-47fa-b83c-4b49393bd161" providerId="ADAL" clId="{68B3681C-F141-794A-96D8-0BA98EA56A5D}" dt="2019-11-12T12:49:10.241" v="625" actId="962"/>
          <ac:picMkLst>
            <pc:docMk/>
            <pc:sldMk cId="555923657" sldId="698"/>
            <ac:picMk id="3" creationId="{0F23F5DC-9A43-9046-A1B1-EE27CB4D1C25}"/>
          </ac:picMkLst>
        </pc:picChg>
      </pc:sldChg>
      <pc:sldChg chg="addSp modSp add">
        <pc:chgData name="Chris Droessler" userId="625c3661-9d64-47fa-b83c-4b49393bd161" providerId="ADAL" clId="{68B3681C-F141-794A-96D8-0BA98EA56A5D}" dt="2019-11-12T12:49:47.004" v="630" actId="1076"/>
        <pc:sldMkLst>
          <pc:docMk/>
          <pc:sldMk cId="1687222541" sldId="699"/>
        </pc:sldMkLst>
        <pc:picChg chg="add mod">
          <ac:chgData name="Chris Droessler" userId="625c3661-9d64-47fa-b83c-4b49393bd161" providerId="ADAL" clId="{68B3681C-F141-794A-96D8-0BA98EA56A5D}" dt="2019-11-12T12:49:47.004" v="630" actId="1076"/>
          <ac:picMkLst>
            <pc:docMk/>
            <pc:sldMk cId="1687222541" sldId="699"/>
            <ac:picMk id="2" creationId="{454A3B82-F4F2-6C40-99A1-492D9C6FCF5A}"/>
          </ac:picMkLst>
        </pc:picChg>
      </pc:sldChg>
      <pc:sldChg chg="add del">
        <pc:chgData name="Chris Droessler" userId="625c3661-9d64-47fa-b83c-4b49393bd161" providerId="ADAL" clId="{68B3681C-F141-794A-96D8-0BA98EA56A5D}" dt="2019-11-12T12:49:26.554" v="627" actId="2696"/>
        <pc:sldMkLst>
          <pc:docMk/>
          <pc:sldMk cId="281591594" sldId="700"/>
        </pc:sldMkLst>
      </pc:sldChg>
      <pc:sldChg chg="add del">
        <pc:chgData name="Chris Droessler" userId="625c3661-9d64-47fa-b83c-4b49393bd161" providerId="ADAL" clId="{68B3681C-F141-794A-96D8-0BA98EA56A5D}" dt="2019-11-12T12:49:26.561" v="628" actId="2696"/>
        <pc:sldMkLst>
          <pc:docMk/>
          <pc:sldMk cId="2225973271" sldId="701"/>
        </pc:sldMkLst>
      </pc:sldChg>
    </pc:docChg>
  </pc:docChgLst>
  <pc:docChgLst>
    <pc:chgData name="Chris Droessler" userId="625c3661-9d64-47fa-b83c-4b49393bd161" providerId="ADAL" clId="{31D24C0F-CFC2-7744-8C10-6AEE62854480}"/>
    <pc:docChg chg="delSld">
      <pc:chgData name="Chris Droessler" userId="625c3661-9d64-47fa-b83c-4b49393bd161" providerId="ADAL" clId="{31D24C0F-CFC2-7744-8C10-6AEE62854480}" dt="2020-05-11T12:10:45.009" v="0" actId="2696"/>
      <pc:docMkLst>
        <pc:docMk/>
      </pc:docMkLst>
      <pc:sldChg chg="del">
        <pc:chgData name="Chris Droessler" userId="625c3661-9d64-47fa-b83c-4b49393bd161" providerId="ADAL" clId="{31D24C0F-CFC2-7744-8C10-6AEE62854480}" dt="2020-05-11T12:10:45.009" v="0" actId="2696"/>
        <pc:sldMkLst>
          <pc:docMk/>
          <pc:sldMk cId="372870561" sldId="706"/>
        </pc:sldMkLst>
      </pc:sldChg>
    </pc:docChg>
  </pc:docChgLst>
  <pc:docChgLst>
    <pc:chgData name="Chris Droessler" userId="625c3661-9d64-47fa-b83c-4b49393bd161" providerId="ADAL" clId="{41438805-B185-BD46-A615-1FDCD5F17613}"/>
    <pc:docChg chg="custSel addSld delSld modSld">
      <pc:chgData name="Chris Droessler" userId="625c3661-9d64-47fa-b83c-4b49393bd161" providerId="ADAL" clId="{41438805-B185-BD46-A615-1FDCD5F17613}" dt="2021-01-13T19:17:44.530" v="69"/>
      <pc:docMkLst>
        <pc:docMk/>
      </pc:docMkLst>
      <pc:sldChg chg="add del">
        <pc:chgData name="Chris Droessler" userId="625c3661-9d64-47fa-b83c-4b49393bd161" providerId="ADAL" clId="{41438805-B185-BD46-A615-1FDCD5F17613}" dt="2021-01-13T18:58:27.565" v="2" actId="2696"/>
        <pc:sldMkLst>
          <pc:docMk/>
          <pc:sldMk cId="1833983185" sldId="260"/>
        </pc:sldMkLst>
      </pc:sldChg>
      <pc:sldChg chg="add del">
        <pc:chgData name="Chris Droessler" userId="625c3661-9d64-47fa-b83c-4b49393bd161" providerId="ADAL" clId="{41438805-B185-BD46-A615-1FDCD5F17613}" dt="2021-01-13T18:58:27.557" v="1" actId="2696"/>
        <pc:sldMkLst>
          <pc:docMk/>
          <pc:sldMk cId="2501224391" sldId="262"/>
        </pc:sldMkLst>
      </pc:sldChg>
      <pc:sldChg chg="add del">
        <pc:chgData name="Chris Droessler" userId="625c3661-9d64-47fa-b83c-4b49393bd161" providerId="ADAL" clId="{41438805-B185-BD46-A615-1FDCD5F17613}" dt="2021-01-13T18:58:27.572" v="3" actId="2696"/>
        <pc:sldMkLst>
          <pc:docMk/>
          <pc:sldMk cId="4135971066" sldId="264"/>
        </pc:sldMkLst>
      </pc:sldChg>
      <pc:sldChg chg="addSp modSp modNotesTx">
        <pc:chgData name="Chris Droessler" userId="625c3661-9d64-47fa-b83c-4b49393bd161" providerId="ADAL" clId="{41438805-B185-BD46-A615-1FDCD5F17613}" dt="2021-01-13T19:15:59.450" v="62" actId="732"/>
        <pc:sldMkLst>
          <pc:docMk/>
          <pc:sldMk cId="3253473877" sldId="1338"/>
        </pc:sldMkLst>
        <pc:spChg chg="mod">
          <ac:chgData name="Chris Droessler" userId="625c3661-9d64-47fa-b83c-4b49393bd161" providerId="ADAL" clId="{41438805-B185-BD46-A615-1FDCD5F17613}" dt="2021-01-13T19:00:11.509" v="34" actId="20577"/>
          <ac:spMkLst>
            <pc:docMk/>
            <pc:sldMk cId="3253473877" sldId="1338"/>
            <ac:spMk id="3" creationId="{00000000-0000-0000-0000-000000000000}"/>
          </ac:spMkLst>
        </pc:spChg>
        <pc:picChg chg="add mod modCrop">
          <ac:chgData name="Chris Droessler" userId="625c3661-9d64-47fa-b83c-4b49393bd161" providerId="ADAL" clId="{41438805-B185-BD46-A615-1FDCD5F17613}" dt="2021-01-13T19:15:59.450" v="62" actId="732"/>
          <ac:picMkLst>
            <pc:docMk/>
            <pc:sldMk cId="3253473877" sldId="1338"/>
            <ac:picMk id="5" creationId="{6A6F9936-0991-DB41-AA3B-E312BF93FE6C}"/>
          </ac:picMkLst>
        </pc:picChg>
      </pc:sldChg>
      <pc:sldChg chg="addSp delSp modSp add">
        <pc:chgData name="Chris Droessler" userId="625c3661-9d64-47fa-b83c-4b49393bd161" providerId="ADAL" clId="{41438805-B185-BD46-A615-1FDCD5F17613}" dt="2021-01-13T19:17:34.752" v="67"/>
        <pc:sldMkLst>
          <pc:docMk/>
          <pc:sldMk cId="3148655280" sldId="1342"/>
        </pc:sldMkLst>
        <pc:spChg chg="del">
          <ac:chgData name="Chris Droessler" userId="625c3661-9d64-47fa-b83c-4b49393bd161" providerId="ADAL" clId="{41438805-B185-BD46-A615-1FDCD5F17613}" dt="2021-01-13T19:17:24.741" v="64" actId="478"/>
          <ac:spMkLst>
            <pc:docMk/>
            <pc:sldMk cId="3148655280" sldId="1342"/>
            <ac:spMk id="2" creationId="{00000000-0000-0000-0000-000000000000}"/>
          </ac:spMkLst>
        </pc:spChg>
        <pc:spChg chg="del">
          <ac:chgData name="Chris Droessler" userId="625c3661-9d64-47fa-b83c-4b49393bd161" providerId="ADAL" clId="{41438805-B185-BD46-A615-1FDCD5F17613}" dt="2021-01-13T19:17:24.741" v="64" actId="478"/>
          <ac:spMkLst>
            <pc:docMk/>
            <pc:sldMk cId="3148655280" sldId="1342"/>
            <ac:spMk id="3" creationId="{00000000-0000-0000-0000-000000000000}"/>
          </ac:spMkLst>
        </pc:spChg>
        <pc:picChg chg="del">
          <ac:chgData name="Chris Droessler" userId="625c3661-9d64-47fa-b83c-4b49393bd161" providerId="ADAL" clId="{41438805-B185-BD46-A615-1FDCD5F17613}" dt="2021-01-13T19:17:24.741" v="64" actId="478"/>
          <ac:picMkLst>
            <pc:docMk/>
            <pc:sldMk cId="3148655280" sldId="1342"/>
            <ac:picMk id="5" creationId="{6A6F9936-0991-DB41-AA3B-E312BF93FE6C}"/>
          </ac:picMkLst>
        </pc:picChg>
        <pc:picChg chg="add mod">
          <ac:chgData name="Chris Droessler" userId="625c3661-9d64-47fa-b83c-4b49393bd161" providerId="ADAL" clId="{41438805-B185-BD46-A615-1FDCD5F17613}" dt="2021-01-13T19:17:34.752" v="67"/>
          <ac:picMkLst>
            <pc:docMk/>
            <pc:sldMk cId="3148655280" sldId="1342"/>
            <ac:picMk id="6" creationId="{6D093C69-48DD-DA49-975B-25C4655464EA}"/>
          </ac:picMkLst>
        </pc:picChg>
      </pc:sldChg>
      <pc:sldChg chg="addSp modSp add">
        <pc:chgData name="Chris Droessler" userId="625c3661-9d64-47fa-b83c-4b49393bd161" providerId="ADAL" clId="{41438805-B185-BD46-A615-1FDCD5F17613}" dt="2021-01-13T19:17:39.879" v="68"/>
        <pc:sldMkLst>
          <pc:docMk/>
          <pc:sldMk cId="3552052643" sldId="1343"/>
        </pc:sldMkLst>
        <pc:picChg chg="add mod">
          <ac:chgData name="Chris Droessler" userId="625c3661-9d64-47fa-b83c-4b49393bd161" providerId="ADAL" clId="{41438805-B185-BD46-A615-1FDCD5F17613}" dt="2021-01-13T19:17:39.879" v="68"/>
          <ac:picMkLst>
            <pc:docMk/>
            <pc:sldMk cId="3552052643" sldId="1343"/>
            <ac:picMk id="3" creationId="{8C428437-6EF7-E849-8DC6-27AAC464FE62}"/>
          </ac:picMkLst>
        </pc:picChg>
      </pc:sldChg>
      <pc:sldChg chg="addSp modSp add">
        <pc:chgData name="Chris Droessler" userId="625c3661-9d64-47fa-b83c-4b49393bd161" providerId="ADAL" clId="{41438805-B185-BD46-A615-1FDCD5F17613}" dt="2021-01-13T19:17:44.530" v="69"/>
        <pc:sldMkLst>
          <pc:docMk/>
          <pc:sldMk cId="842185353" sldId="1344"/>
        </pc:sldMkLst>
        <pc:picChg chg="add mod">
          <ac:chgData name="Chris Droessler" userId="625c3661-9d64-47fa-b83c-4b49393bd161" providerId="ADAL" clId="{41438805-B185-BD46-A615-1FDCD5F17613}" dt="2021-01-13T19:17:44.530" v="69"/>
          <ac:picMkLst>
            <pc:docMk/>
            <pc:sldMk cId="842185353" sldId="1344"/>
            <ac:picMk id="3" creationId="{06A6C13F-CB4E-6D4E-ADCE-32ADDC318B83}"/>
          </ac:picMkLst>
        </pc:picChg>
      </pc:sldChg>
    </pc:docChg>
  </pc:docChgLst>
  <pc:docChgLst>
    <pc:chgData name="Chris Droessler" userId="625c3661-9d64-47fa-b83c-4b49393bd161" providerId="ADAL" clId="{E2506AC2-5C80-5644-981C-B290587310CD}"/>
    <pc:docChg chg="undo custSel addSld delSld modSld sldOrd">
      <pc:chgData name="Chris Droessler" userId="625c3661-9d64-47fa-b83c-4b49393bd161" providerId="ADAL" clId="{E2506AC2-5C80-5644-981C-B290587310CD}" dt="2021-01-20T00:43:05.529" v="473" actId="1076"/>
      <pc:docMkLst>
        <pc:docMk/>
      </pc:docMkLst>
      <pc:sldChg chg="addSp modSp mod">
        <pc:chgData name="Chris Droessler" userId="625c3661-9d64-47fa-b83c-4b49393bd161" providerId="ADAL" clId="{E2506AC2-5C80-5644-981C-B290587310CD}" dt="2021-01-20T00:33:53.028" v="462" actId="14100"/>
        <pc:sldMkLst>
          <pc:docMk/>
          <pc:sldMk cId="3996018560" sldId="543"/>
        </pc:sldMkLst>
        <pc:picChg chg="add mod">
          <ac:chgData name="Chris Droessler" userId="625c3661-9d64-47fa-b83c-4b49393bd161" providerId="ADAL" clId="{E2506AC2-5C80-5644-981C-B290587310CD}" dt="2021-01-20T00:33:53.028" v="462" actId="14100"/>
          <ac:picMkLst>
            <pc:docMk/>
            <pc:sldMk cId="3996018560" sldId="543"/>
            <ac:picMk id="5" creationId="{F5A7C80F-35CC-5343-90B2-FFEFE9AE2B83}"/>
          </ac:picMkLst>
        </pc:picChg>
      </pc:sldChg>
      <pc:sldChg chg="addSp delSp modSp mod modNotesTx">
        <pc:chgData name="Chris Droessler" userId="625c3661-9d64-47fa-b83c-4b49393bd161" providerId="ADAL" clId="{E2506AC2-5C80-5644-981C-B290587310CD}" dt="2021-01-20T00:35:18.540" v="468" actId="478"/>
        <pc:sldMkLst>
          <pc:docMk/>
          <pc:sldMk cId="3053464204" sldId="1319"/>
        </pc:sldMkLst>
        <pc:spChg chg="mod">
          <ac:chgData name="Chris Droessler" userId="625c3661-9d64-47fa-b83c-4b49393bd161" providerId="ADAL" clId="{E2506AC2-5C80-5644-981C-B290587310CD}" dt="2021-01-19T18:24:02.327" v="310" actId="20577"/>
          <ac:spMkLst>
            <pc:docMk/>
            <pc:sldMk cId="3053464204" sldId="1319"/>
            <ac:spMk id="3" creationId="{00000000-0000-0000-0000-000000000000}"/>
          </ac:spMkLst>
        </pc:spChg>
        <pc:picChg chg="add mod">
          <ac:chgData name="Chris Droessler" userId="625c3661-9d64-47fa-b83c-4b49393bd161" providerId="ADAL" clId="{E2506AC2-5C80-5644-981C-B290587310CD}" dt="2021-01-20T00:35:12.214" v="465" actId="14100"/>
          <ac:picMkLst>
            <pc:docMk/>
            <pc:sldMk cId="3053464204" sldId="1319"/>
            <ac:picMk id="7" creationId="{78F06729-B53D-A044-A9C0-158218E98096}"/>
          </ac:picMkLst>
        </pc:picChg>
        <pc:picChg chg="del mod">
          <ac:chgData name="Chris Droessler" userId="625c3661-9d64-47fa-b83c-4b49393bd161" providerId="ADAL" clId="{E2506AC2-5C80-5644-981C-B290587310CD}" dt="2021-01-20T00:35:17.802" v="467" actId="478"/>
          <ac:picMkLst>
            <pc:docMk/>
            <pc:sldMk cId="3053464204" sldId="1319"/>
            <ac:picMk id="2049" creationId="{DB1C433D-3116-EE42-8D1D-27FD222FFF51}"/>
          </ac:picMkLst>
        </pc:picChg>
        <pc:picChg chg="del mod">
          <ac:chgData name="Chris Droessler" userId="625c3661-9d64-47fa-b83c-4b49393bd161" providerId="ADAL" clId="{E2506AC2-5C80-5644-981C-B290587310CD}" dt="2021-01-20T00:35:18.540" v="468" actId="478"/>
          <ac:picMkLst>
            <pc:docMk/>
            <pc:sldMk cId="3053464204" sldId="1319"/>
            <ac:picMk id="2051" creationId="{758834B8-39ED-794D-89B0-5962B46D9066}"/>
          </ac:picMkLst>
        </pc:picChg>
      </pc:sldChg>
      <pc:sldChg chg="addSp delSp modSp mod">
        <pc:chgData name="Chris Droessler" userId="625c3661-9d64-47fa-b83c-4b49393bd161" providerId="ADAL" clId="{E2506AC2-5C80-5644-981C-B290587310CD}" dt="2021-01-15T13:54:33.758" v="201" actId="1076"/>
        <pc:sldMkLst>
          <pc:docMk/>
          <pc:sldMk cId="3253473877" sldId="1338"/>
        </pc:sldMkLst>
        <pc:spChg chg="add del mod">
          <ac:chgData name="Chris Droessler" userId="625c3661-9d64-47fa-b83c-4b49393bd161" providerId="ADAL" clId="{E2506AC2-5C80-5644-981C-B290587310CD}" dt="2021-01-15T13:54:18.165" v="197" actId="478"/>
          <ac:spMkLst>
            <pc:docMk/>
            <pc:sldMk cId="3253473877" sldId="1338"/>
            <ac:spMk id="4" creationId="{0E99E684-0E85-F743-9D9D-113069715835}"/>
          </ac:spMkLst>
        </pc:spChg>
        <pc:picChg chg="add mod">
          <ac:chgData name="Chris Droessler" userId="625c3661-9d64-47fa-b83c-4b49393bd161" providerId="ADAL" clId="{E2506AC2-5C80-5644-981C-B290587310CD}" dt="2021-01-15T13:54:33.758" v="201" actId="1076"/>
          <ac:picMkLst>
            <pc:docMk/>
            <pc:sldMk cId="3253473877" sldId="1338"/>
            <ac:picMk id="6146" creationId="{7DEEFB35-3E15-F24A-9CCE-4697978389A8}"/>
          </ac:picMkLst>
        </pc:picChg>
      </pc:sldChg>
      <pc:sldChg chg="modSp mod modNotesTx">
        <pc:chgData name="Chris Droessler" userId="625c3661-9d64-47fa-b83c-4b49393bd161" providerId="ADAL" clId="{E2506AC2-5C80-5644-981C-B290587310CD}" dt="2021-01-15T13:53:30.986" v="194" actId="20577"/>
        <pc:sldMkLst>
          <pc:docMk/>
          <pc:sldMk cId="1297816287" sldId="1339"/>
        </pc:sldMkLst>
        <pc:spChg chg="mod">
          <ac:chgData name="Chris Droessler" userId="625c3661-9d64-47fa-b83c-4b49393bd161" providerId="ADAL" clId="{E2506AC2-5C80-5644-981C-B290587310CD}" dt="2021-01-15T13:53:04.796" v="192" actId="20577"/>
          <ac:spMkLst>
            <pc:docMk/>
            <pc:sldMk cId="1297816287" sldId="1339"/>
            <ac:spMk id="3" creationId="{00000000-0000-0000-0000-000000000000}"/>
          </ac:spMkLst>
        </pc:spChg>
      </pc:sldChg>
      <pc:sldChg chg="addSp modSp mod modNotesTx">
        <pc:chgData name="Chris Droessler" userId="625c3661-9d64-47fa-b83c-4b49393bd161" providerId="ADAL" clId="{E2506AC2-5C80-5644-981C-B290587310CD}" dt="2021-01-19T18:36:48.749" v="355" actId="20577"/>
        <pc:sldMkLst>
          <pc:docMk/>
          <pc:sldMk cId="2504355160" sldId="1340"/>
        </pc:sldMkLst>
        <pc:spChg chg="mod">
          <ac:chgData name="Chris Droessler" userId="625c3661-9d64-47fa-b83c-4b49393bd161" providerId="ADAL" clId="{E2506AC2-5C80-5644-981C-B290587310CD}" dt="2021-01-15T13:51:32.589" v="115"/>
          <ac:spMkLst>
            <pc:docMk/>
            <pc:sldMk cId="2504355160" sldId="1340"/>
            <ac:spMk id="2" creationId="{00000000-0000-0000-0000-000000000000}"/>
          </ac:spMkLst>
        </pc:spChg>
        <pc:spChg chg="mod">
          <ac:chgData name="Chris Droessler" userId="625c3661-9d64-47fa-b83c-4b49393bd161" providerId="ADAL" clId="{E2506AC2-5C80-5644-981C-B290587310CD}" dt="2021-01-19T18:36:48.749" v="355" actId="20577"/>
          <ac:spMkLst>
            <pc:docMk/>
            <pc:sldMk cId="2504355160" sldId="1340"/>
            <ac:spMk id="3" creationId="{00000000-0000-0000-0000-000000000000}"/>
          </ac:spMkLst>
        </pc:spChg>
        <pc:picChg chg="add mod">
          <ac:chgData name="Chris Droessler" userId="625c3661-9d64-47fa-b83c-4b49393bd161" providerId="ADAL" clId="{E2506AC2-5C80-5644-981C-B290587310CD}" dt="2021-01-15T13:49:47.814" v="98" actId="14100"/>
          <ac:picMkLst>
            <pc:docMk/>
            <pc:sldMk cId="2504355160" sldId="1340"/>
            <ac:picMk id="5122" creationId="{83150D50-BA86-8D42-81CB-D468283C60BC}"/>
          </ac:picMkLst>
        </pc:picChg>
        <pc:picChg chg="add mod">
          <ac:chgData name="Chris Droessler" userId="625c3661-9d64-47fa-b83c-4b49393bd161" providerId="ADAL" clId="{E2506AC2-5C80-5644-981C-B290587310CD}" dt="2021-01-15T13:52:03.757" v="154" actId="1037"/>
          <ac:picMkLst>
            <pc:docMk/>
            <pc:sldMk cId="2504355160" sldId="1340"/>
            <ac:picMk id="5124" creationId="{1AA11F0E-57D1-494E-999F-5DBCE691694C}"/>
          </ac:picMkLst>
        </pc:picChg>
      </pc:sldChg>
      <pc:sldChg chg="ord">
        <pc:chgData name="Chris Droessler" userId="625c3661-9d64-47fa-b83c-4b49393bd161" providerId="ADAL" clId="{E2506AC2-5C80-5644-981C-B290587310CD}" dt="2021-01-15T13:52:20.740" v="155" actId="20578"/>
        <pc:sldMkLst>
          <pc:docMk/>
          <pc:sldMk cId="3181066410" sldId="1341"/>
        </pc:sldMkLst>
      </pc:sldChg>
      <pc:sldChg chg="addSp delSp modSp add mod modNotesTx">
        <pc:chgData name="Chris Droessler" userId="625c3661-9d64-47fa-b83c-4b49393bd161" providerId="ADAL" clId="{E2506AC2-5C80-5644-981C-B290587310CD}" dt="2021-01-15T14:20:44.085" v="213" actId="1035"/>
        <pc:sldMkLst>
          <pc:docMk/>
          <pc:sldMk cId="3635712532" sldId="1345"/>
        </pc:sldMkLst>
        <pc:spChg chg="mod">
          <ac:chgData name="Chris Droessler" userId="625c3661-9d64-47fa-b83c-4b49393bd161" providerId="ADAL" clId="{E2506AC2-5C80-5644-981C-B290587310CD}" dt="2021-01-15T12:10:43.163" v="31"/>
          <ac:spMkLst>
            <pc:docMk/>
            <pc:sldMk cId="3635712532" sldId="1345"/>
            <ac:spMk id="2" creationId="{00000000-0000-0000-0000-000000000000}"/>
          </ac:spMkLst>
        </pc:spChg>
        <pc:spChg chg="mod">
          <ac:chgData name="Chris Droessler" userId="625c3661-9d64-47fa-b83c-4b49393bd161" providerId="ADAL" clId="{E2506AC2-5C80-5644-981C-B290587310CD}" dt="2021-01-15T12:10:49.203" v="32"/>
          <ac:spMkLst>
            <pc:docMk/>
            <pc:sldMk cId="3635712532" sldId="1345"/>
            <ac:spMk id="3" creationId="{00000000-0000-0000-0000-000000000000}"/>
          </ac:spMkLst>
        </pc:spChg>
        <pc:picChg chg="add mod modCrop">
          <ac:chgData name="Chris Droessler" userId="625c3661-9d64-47fa-b83c-4b49393bd161" providerId="ADAL" clId="{E2506AC2-5C80-5644-981C-B290587310CD}" dt="2021-01-15T12:11:42.998" v="37" actId="732"/>
          <ac:picMkLst>
            <pc:docMk/>
            <pc:sldMk cId="3635712532" sldId="1345"/>
            <ac:picMk id="4" creationId="{E6BF34C3-2A4B-B948-AF0B-2BBBABF045A7}"/>
          </ac:picMkLst>
        </pc:picChg>
        <pc:picChg chg="add mod">
          <ac:chgData name="Chris Droessler" userId="625c3661-9d64-47fa-b83c-4b49393bd161" providerId="ADAL" clId="{E2506AC2-5C80-5644-981C-B290587310CD}" dt="2021-01-15T14:20:44.085" v="213" actId="1035"/>
          <ac:picMkLst>
            <pc:docMk/>
            <pc:sldMk cId="3635712532" sldId="1345"/>
            <ac:picMk id="6" creationId="{7C3A0E2D-68D7-9043-91D4-873422117659}"/>
          </ac:picMkLst>
        </pc:picChg>
        <pc:picChg chg="add del mod">
          <ac:chgData name="Chris Droessler" userId="625c3661-9d64-47fa-b83c-4b49393bd161" providerId="ADAL" clId="{E2506AC2-5C80-5644-981C-B290587310CD}" dt="2021-01-15T14:20:29.939" v="202" actId="478"/>
          <ac:picMkLst>
            <pc:docMk/>
            <pc:sldMk cId="3635712532" sldId="1345"/>
            <ac:picMk id="1026" creationId="{B06C53A1-EA00-1841-A289-22B806C3C3C0}"/>
          </ac:picMkLst>
        </pc:picChg>
      </pc:sldChg>
      <pc:sldChg chg="add del">
        <pc:chgData name="Chris Droessler" userId="625c3661-9d64-47fa-b83c-4b49393bd161" providerId="ADAL" clId="{E2506AC2-5C80-5644-981C-B290587310CD}" dt="2021-01-20T00:33:06.515" v="458" actId="2696"/>
        <pc:sldMkLst>
          <pc:docMk/>
          <pc:sldMk cId="371954862" sldId="1346"/>
        </pc:sldMkLst>
      </pc:sldChg>
      <pc:sldChg chg="addSp delSp modSp add mod modNotesTx">
        <pc:chgData name="Chris Droessler" userId="625c3661-9d64-47fa-b83c-4b49393bd161" providerId="ADAL" clId="{E2506AC2-5C80-5644-981C-B290587310CD}" dt="2021-01-19T22:15:06.552" v="393" actId="20577"/>
        <pc:sldMkLst>
          <pc:docMk/>
          <pc:sldMk cId="136197841" sldId="1347"/>
        </pc:sldMkLst>
        <pc:spChg chg="mod">
          <ac:chgData name="Chris Droessler" userId="625c3661-9d64-47fa-b83c-4b49393bd161" providerId="ADAL" clId="{E2506AC2-5C80-5644-981C-B290587310CD}" dt="2021-01-15T12:12:56.679" v="44"/>
          <ac:spMkLst>
            <pc:docMk/>
            <pc:sldMk cId="136197841" sldId="1347"/>
            <ac:spMk id="2" creationId="{00000000-0000-0000-0000-000000000000}"/>
          </ac:spMkLst>
        </pc:spChg>
        <pc:spChg chg="mod">
          <ac:chgData name="Chris Droessler" userId="625c3661-9d64-47fa-b83c-4b49393bd161" providerId="ADAL" clId="{E2506AC2-5C80-5644-981C-B290587310CD}" dt="2021-01-15T12:13:02.448" v="45"/>
          <ac:spMkLst>
            <pc:docMk/>
            <pc:sldMk cId="136197841" sldId="1347"/>
            <ac:spMk id="3" creationId="{00000000-0000-0000-0000-000000000000}"/>
          </ac:spMkLst>
        </pc:spChg>
        <pc:picChg chg="del mod">
          <ac:chgData name="Chris Droessler" userId="625c3661-9d64-47fa-b83c-4b49393bd161" providerId="ADAL" clId="{E2506AC2-5C80-5644-981C-B290587310CD}" dt="2021-01-15T12:12:37.087" v="40" actId="478"/>
          <ac:picMkLst>
            <pc:docMk/>
            <pc:sldMk cId="136197841" sldId="1347"/>
            <ac:picMk id="4" creationId="{E6BF34C3-2A4B-B948-AF0B-2BBBABF045A7}"/>
          </ac:picMkLst>
        </pc:picChg>
        <pc:picChg chg="add mod">
          <ac:chgData name="Chris Droessler" userId="625c3661-9d64-47fa-b83c-4b49393bd161" providerId="ADAL" clId="{E2506AC2-5C80-5644-981C-B290587310CD}" dt="2021-01-15T13:41:15.963" v="65" actId="14100"/>
          <ac:picMkLst>
            <pc:docMk/>
            <pc:sldMk cId="136197841" sldId="1347"/>
            <ac:picMk id="5" creationId="{138D6D6C-E8D9-E748-9929-916882B1FA1C}"/>
          </ac:picMkLst>
        </pc:picChg>
        <pc:picChg chg="add del mod">
          <ac:chgData name="Chris Droessler" userId="625c3661-9d64-47fa-b83c-4b49393bd161" providerId="ADAL" clId="{E2506AC2-5C80-5644-981C-B290587310CD}" dt="2021-01-15T14:20:54.903" v="214" actId="478"/>
          <ac:picMkLst>
            <pc:docMk/>
            <pc:sldMk cId="136197841" sldId="1347"/>
            <ac:picMk id="6" creationId="{4B80CC32-467C-8140-9124-ADD81643122A}"/>
          </ac:picMkLst>
        </pc:picChg>
        <pc:picChg chg="add mod">
          <ac:chgData name="Chris Droessler" userId="625c3661-9d64-47fa-b83c-4b49393bd161" providerId="ADAL" clId="{E2506AC2-5C80-5644-981C-B290587310CD}" dt="2021-01-15T14:20:55.998" v="215"/>
          <ac:picMkLst>
            <pc:docMk/>
            <pc:sldMk cId="136197841" sldId="1347"/>
            <ac:picMk id="7" creationId="{23B1E52A-07BA-EE48-8AF0-E3DBDFF5B759}"/>
          </ac:picMkLst>
        </pc:picChg>
      </pc:sldChg>
      <pc:sldChg chg="addSp delSp modSp add mod modNotesTx">
        <pc:chgData name="Chris Droessler" userId="625c3661-9d64-47fa-b83c-4b49393bd161" providerId="ADAL" clId="{E2506AC2-5C80-5644-981C-B290587310CD}" dt="2021-01-15T14:21:01.573" v="217"/>
        <pc:sldMkLst>
          <pc:docMk/>
          <pc:sldMk cId="427045974" sldId="1348"/>
        </pc:sldMkLst>
        <pc:spChg chg="mod">
          <ac:chgData name="Chris Droessler" userId="625c3661-9d64-47fa-b83c-4b49393bd161" providerId="ADAL" clId="{E2506AC2-5C80-5644-981C-B290587310CD}" dt="2021-01-15T12:13:39.461" v="49"/>
          <ac:spMkLst>
            <pc:docMk/>
            <pc:sldMk cId="427045974" sldId="1348"/>
            <ac:spMk id="2" creationId="{00000000-0000-0000-0000-000000000000}"/>
          </ac:spMkLst>
        </pc:spChg>
        <pc:spChg chg="mod">
          <ac:chgData name="Chris Droessler" userId="625c3661-9d64-47fa-b83c-4b49393bd161" providerId="ADAL" clId="{E2506AC2-5C80-5644-981C-B290587310CD}" dt="2021-01-15T12:13:44.526" v="50"/>
          <ac:spMkLst>
            <pc:docMk/>
            <pc:sldMk cId="427045974" sldId="1348"/>
            <ac:spMk id="3" creationId="{00000000-0000-0000-0000-000000000000}"/>
          </ac:spMkLst>
        </pc:spChg>
        <pc:picChg chg="del">
          <ac:chgData name="Chris Droessler" userId="625c3661-9d64-47fa-b83c-4b49393bd161" providerId="ADAL" clId="{E2506AC2-5C80-5644-981C-B290587310CD}" dt="2021-01-15T12:13:46.182" v="51" actId="478"/>
          <ac:picMkLst>
            <pc:docMk/>
            <pc:sldMk cId="427045974" sldId="1348"/>
            <ac:picMk id="5" creationId="{138D6D6C-E8D9-E748-9929-916882B1FA1C}"/>
          </ac:picMkLst>
        </pc:picChg>
        <pc:picChg chg="add mod">
          <ac:chgData name="Chris Droessler" userId="625c3661-9d64-47fa-b83c-4b49393bd161" providerId="ADAL" clId="{E2506AC2-5C80-5644-981C-B290587310CD}" dt="2021-01-15T12:13:53.551" v="53" actId="1076"/>
          <ac:picMkLst>
            <pc:docMk/>
            <pc:sldMk cId="427045974" sldId="1348"/>
            <ac:picMk id="6" creationId="{A6A7D951-192A-784A-B72C-67EBEE06C4C2}"/>
          </ac:picMkLst>
        </pc:picChg>
        <pc:picChg chg="add del mod">
          <ac:chgData name="Chris Droessler" userId="625c3661-9d64-47fa-b83c-4b49393bd161" providerId="ADAL" clId="{E2506AC2-5C80-5644-981C-B290587310CD}" dt="2021-01-15T14:21:00.670" v="216" actId="478"/>
          <ac:picMkLst>
            <pc:docMk/>
            <pc:sldMk cId="427045974" sldId="1348"/>
            <ac:picMk id="7" creationId="{B4F5B64C-EDAA-5E46-BC55-9D575F3B3F52}"/>
          </ac:picMkLst>
        </pc:picChg>
        <pc:picChg chg="add mod">
          <ac:chgData name="Chris Droessler" userId="625c3661-9d64-47fa-b83c-4b49393bd161" providerId="ADAL" clId="{E2506AC2-5C80-5644-981C-B290587310CD}" dt="2021-01-15T14:21:01.573" v="217"/>
          <ac:picMkLst>
            <pc:docMk/>
            <pc:sldMk cId="427045974" sldId="1348"/>
            <ac:picMk id="8" creationId="{76E2CB6A-A113-BA4C-8131-9E386C50FE78}"/>
          </ac:picMkLst>
        </pc:picChg>
      </pc:sldChg>
      <pc:sldChg chg="addSp delSp modSp add mod modNotesTx">
        <pc:chgData name="Chris Droessler" userId="625c3661-9d64-47fa-b83c-4b49393bd161" providerId="ADAL" clId="{E2506AC2-5C80-5644-981C-B290587310CD}" dt="2021-01-15T14:21:06.663" v="219"/>
        <pc:sldMkLst>
          <pc:docMk/>
          <pc:sldMk cId="2154730984" sldId="1349"/>
        </pc:sldMkLst>
        <pc:spChg chg="mod">
          <ac:chgData name="Chris Droessler" userId="625c3661-9d64-47fa-b83c-4b49393bd161" providerId="ADAL" clId="{E2506AC2-5C80-5644-981C-B290587310CD}" dt="2021-01-15T12:14:25.126" v="57"/>
          <ac:spMkLst>
            <pc:docMk/>
            <pc:sldMk cId="2154730984" sldId="1349"/>
            <ac:spMk id="2" creationId="{00000000-0000-0000-0000-000000000000}"/>
          </ac:spMkLst>
        </pc:spChg>
        <pc:spChg chg="mod">
          <ac:chgData name="Chris Droessler" userId="625c3661-9d64-47fa-b83c-4b49393bd161" providerId="ADAL" clId="{E2506AC2-5C80-5644-981C-B290587310CD}" dt="2021-01-15T12:14:32.215" v="58"/>
          <ac:spMkLst>
            <pc:docMk/>
            <pc:sldMk cId="2154730984" sldId="1349"/>
            <ac:spMk id="3" creationId="{00000000-0000-0000-0000-000000000000}"/>
          </ac:spMkLst>
        </pc:spChg>
        <pc:picChg chg="add mod">
          <ac:chgData name="Chris Droessler" userId="625c3661-9d64-47fa-b83c-4b49393bd161" providerId="ADAL" clId="{E2506AC2-5C80-5644-981C-B290587310CD}" dt="2021-01-15T12:14:42.173" v="60" actId="1076"/>
          <ac:picMkLst>
            <pc:docMk/>
            <pc:sldMk cId="2154730984" sldId="1349"/>
            <ac:picMk id="5" creationId="{0913D40F-338C-C340-885E-A2F24E4B6692}"/>
          </ac:picMkLst>
        </pc:picChg>
        <pc:picChg chg="del">
          <ac:chgData name="Chris Droessler" userId="625c3661-9d64-47fa-b83c-4b49393bd161" providerId="ADAL" clId="{E2506AC2-5C80-5644-981C-B290587310CD}" dt="2021-01-15T12:14:05.863" v="55" actId="478"/>
          <ac:picMkLst>
            <pc:docMk/>
            <pc:sldMk cId="2154730984" sldId="1349"/>
            <ac:picMk id="6" creationId="{A6A7D951-192A-784A-B72C-67EBEE06C4C2}"/>
          </ac:picMkLst>
        </pc:picChg>
        <pc:picChg chg="add del mod">
          <ac:chgData name="Chris Droessler" userId="625c3661-9d64-47fa-b83c-4b49393bd161" providerId="ADAL" clId="{E2506AC2-5C80-5644-981C-B290587310CD}" dt="2021-01-15T14:21:05.739" v="218" actId="478"/>
          <ac:picMkLst>
            <pc:docMk/>
            <pc:sldMk cId="2154730984" sldId="1349"/>
            <ac:picMk id="7" creationId="{7AB9968D-C83B-DB46-9D27-261CAFB6ACBF}"/>
          </ac:picMkLst>
        </pc:picChg>
        <pc:picChg chg="add mod">
          <ac:chgData name="Chris Droessler" userId="625c3661-9d64-47fa-b83c-4b49393bd161" providerId="ADAL" clId="{E2506AC2-5C80-5644-981C-B290587310CD}" dt="2021-01-15T14:21:06.663" v="219"/>
          <ac:picMkLst>
            <pc:docMk/>
            <pc:sldMk cId="2154730984" sldId="1349"/>
            <ac:picMk id="8" creationId="{B2EE0C2F-FF78-274A-A09E-35CC475120C0}"/>
          </ac:picMkLst>
        </pc:picChg>
      </pc:sldChg>
      <pc:sldChg chg="add ord">
        <pc:chgData name="Chris Droessler" userId="625c3661-9d64-47fa-b83c-4b49393bd161" providerId="ADAL" clId="{E2506AC2-5C80-5644-981C-B290587310CD}" dt="2021-01-15T13:52:30.542" v="157" actId="20578"/>
        <pc:sldMkLst>
          <pc:docMk/>
          <pc:sldMk cId="3349267367" sldId="1350"/>
        </pc:sldMkLst>
      </pc:sldChg>
      <pc:sldChg chg="addSp delSp modSp add mod">
        <pc:chgData name="Chris Droessler" userId="625c3661-9d64-47fa-b83c-4b49393bd161" providerId="ADAL" clId="{E2506AC2-5C80-5644-981C-B290587310CD}" dt="2021-01-15T16:06:24.787" v="239" actId="1076"/>
        <pc:sldMkLst>
          <pc:docMk/>
          <pc:sldMk cId="3920805460" sldId="1351"/>
        </pc:sldMkLst>
        <pc:picChg chg="del">
          <ac:chgData name="Chris Droessler" userId="625c3661-9d64-47fa-b83c-4b49393bd161" providerId="ADAL" clId="{E2506AC2-5C80-5644-981C-B290587310CD}" dt="2021-01-15T14:22:50.547" v="221" actId="478"/>
          <ac:picMkLst>
            <pc:docMk/>
            <pc:sldMk cId="3920805460" sldId="1351"/>
            <ac:picMk id="3" creationId="{06A6C13F-CB4E-6D4E-ADCE-32ADDC318B83}"/>
          </ac:picMkLst>
        </pc:picChg>
        <pc:picChg chg="add mod">
          <ac:chgData name="Chris Droessler" userId="625c3661-9d64-47fa-b83c-4b49393bd161" providerId="ADAL" clId="{E2506AC2-5C80-5644-981C-B290587310CD}" dt="2021-01-15T16:06:24.787" v="239" actId="1076"/>
          <ac:picMkLst>
            <pc:docMk/>
            <pc:sldMk cId="3920805460" sldId="1351"/>
            <ac:picMk id="4" creationId="{D43DA689-6D18-0646-AA30-8E5F1047671B}"/>
          </ac:picMkLst>
        </pc:picChg>
      </pc:sldChg>
      <pc:sldChg chg="modSp add mod">
        <pc:chgData name="Chris Droessler" userId="625c3661-9d64-47fa-b83c-4b49393bd161" providerId="ADAL" clId="{E2506AC2-5C80-5644-981C-B290587310CD}" dt="2021-01-15T16:06:46.099" v="247" actId="1076"/>
        <pc:sldMkLst>
          <pc:docMk/>
          <pc:sldMk cId="1739414458" sldId="1352"/>
        </pc:sldMkLst>
        <pc:picChg chg="mod">
          <ac:chgData name="Chris Droessler" userId="625c3661-9d64-47fa-b83c-4b49393bd161" providerId="ADAL" clId="{E2506AC2-5C80-5644-981C-B290587310CD}" dt="2021-01-15T16:06:46.099" v="247" actId="1076"/>
          <ac:picMkLst>
            <pc:docMk/>
            <pc:sldMk cId="1739414458" sldId="1352"/>
            <ac:picMk id="4" creationId="{D43DA689-6D18-0646-AA30-8E5F1047671B}"/>
          </ac:picMkLst>
        </pc:picChg>
      </pc:sldChg>
      <pc:sldChg chg="addSp delSp modSp add mod modNotesTx">
        <pc:chgData name="Chris Droessler" userId="625c3661-9d64-47fa-b83c-4b49393bd161" providerId="ADAL" clId="{E2506AC2-5C80-5644-981C-B290587310CD}" dt="2021-01-20T00:43:05.529" v="473" actId="1076"/>
        <pc:sldMkLst>
          <pc:docMk/>
          <pc:sldMk cId="2240862870" sldId="1353"/>
        </pc:sldMkLst>
        <pc:spChg chg="mod">
          <ac:chgData name="Chris Droessler" userId="625c3661-9d64-47fa-b83c-4b49393bd161" providerId="ADAL" clId="{E2506AC2-5C80-5644-981C-B290587310CD}" dt="2021-01-19T18:17:23.020" v="257"/>
          <ac:spMkLst>
            <pc:docMk/>
            <pc:sldMk cId="2240862870" sldId="1353"/>
            <ac:spMk id="2" creationId="{00000000-0000-0000-0000-000000000000}"/>
          </ac:spMkLst>
        </pc:spChg>
        <pc:spChg chg="mod">
          <ac:chgData name="Chris Droessler" userId="625c3661-9d64-47fa-b83c-4b49393bd161" providerId="ADAL" clId="{E2506AC2-5C80-5644-981C-B290587310CD}" dt="2021-01-19T18:17:32.664" v="259" actId="20577"/>
          <ac:spMkLst>
            <pc:docMk/>
            <pc:sldMk cId="2240862870" sldId="1353"/>
            <ac:spMk id="3" creationId="{00000000-0000-0000-0000-000000000000}"/>
          </ac:spMkLst>
        </pc:spChg>
        <pc:picChg chg="del mod">
          <ac:chgData name="Chris Droessler" userId="625c3661-9d64-47fa-b83c-4b49393bd161" providerId="ADAL" clId="{E2506AC2-5C80-5644-981C-B290587310CD}" dt="2021-01-19T18:16:18.297" v="250" actId="478"/>
          <ac:picMkLst>
            <pc:docMk/>
            <pc:sldMk cId="2240862870" sldId="1353"/>
            <ac:picMk id="5" creationId="{0913D40F-338C-C340-885E-A2F24E4B6692}"/>
          </ac:picMkLst>
        </pc:picChg>
        <pc:picChg chg="add mod modCrop">
          <ac:chgData name="Chris Droessler" userId="625c3661-9d64-47fa-b83c-4b49393bd161" providerId="ADAL" clId="{E2506AC2-5C80-5644-981C-B290587310CD}" dt="2021-01-19T18:18:20.372" v="268" actId="732"/>
          <ac:picMkLst>
            <pc:docMk/>
            <pc:sldMk cId="2240862870" sldId="1353"/>
            <ac:picMk id="6" creationId="{4CC40EF0-FBCC-3942-8823-C4E31121328F}"/>
          </ac:picMkLst>
        </pc:picChg>
        <pc:picChg chg="del">
          <ac:chgData name="Chris Droessler" userId="625c3661-9d64-47fa-b83c-4b49393bd161" providerId="ADAL" clId="{E2506AC2-5C80-5644-981C-B290587310CD}" dt="2021-01-19T18:16:26.054" v="255" actId="478"/>
          <ac:picMkLst>
            <pc:docMk/>
            <pc:sldMk cId="2240862870" sldId="1353"/>
            <ac:picMk id="8" creationId="{B2EE0C2F-FF78-274A-A09E-35CC475120C0}"/>
          </ac:picMkLst>
        </pc:picChg>
        <pc:picChg chg="add mod">
          <ac:chgData name="Chris Droessler" userId="625c3661-9d64-47fa-b83c-4b49393bd161" providerId="ADAL" clId="{E2506AC2-5C80-5644-981C-B290587310CD}" dt="2021-01-20T00:43:05.529" v="473" actId="1076"/>
          <ac:picMkLst>
            <pc:docMk/>
            <pc:sldMk cId="2240862870" sldId="1353"/>
            <ac:picMk id="1026" creationId="{D39338BE-0D85-C246-A0BB-7633B24BCAC6}"/>
          </ac:picMkLst>
        </pc:picChg>
      </pc:sldChg>
      <pc:sldChg chg="addSp delSp modSp add mod modClrScheme chgLayout">
        <pc:chgData name="Chris Droessler" userId="625c3661-9d64-47fa-b83c-4b49393bd161" providerId="ADAL" clId="{E2506AC2-5C80-5644-981C-B290587310CD}" dt="2021-01-19T18:25:18.658" v="325"/>
        <pc:sldMkLst>
          <pc:docMk/>
          <pc:sldMk cId="1154598676" sldId="1354"/>
        </pc:sldMkLst>
        <pc:spChg chg="del">
          <ac:chgData name="Chris Droessler" userId="625c3661-9d64-47fa-b83c-4b49393bd161" providerId="ADAL" clId="{E2506AC2-5C80-5644-981C-B290587310CD}" dt="2021-01-19T18:24:42.213" v="319" actId="478"/>
          <ac:spMkLst>
            <pc:docMk/>
            <pc:sldMk cId="1154598676" sldId="1354"/>
            <ac:spMk id="2" creationId="{00000000-0000-0000-0000-000000000000}"/>
          </ac:spMkLst>
        </pc:spChg>
        <pc:spChg chg="del">
          <ac:chgData name="Chris Droessler" userId="625c3661-9d64-47fa-b83c-4b49393bd161" providerId="ADAL" clId="{E2506AC2-5C80-5644-981C-B290587310CD}" dt="2021-01-19T18:24:39.700" v="317" actId="478"/>
          <ac:spMkLst>
            <pc:docMk/>
            <pc:sldMk cId="1154598676" sldId="1354"/>
            <ac:spMk id="3" creationId="{00000000-0000-0000-0000-000000000000}"/>
          </ac:spMkLst>
        </pc:spChg>
        <pc:spChg chg="add del mod ord">
          <ac:chgData name="Chris Droessler" userId="625c3661-9d64-47fa-b83c-4b49393bd161" providerId="ADAL" clId="{E2506AC2-5C80-5644-981C-B290587310CD}" dt="2021-01-19T18:25:01.411" v="322" actId="700"/>
          <ac:spMkLst>
            <pc:docMk/>
            <pc:sldMk cId="1154598676" sldId="1354"/>
            <ac:spMk id="5" creationId="{CDDEF428-533E-8E4E-878D-E8FCFFC87942}"/>
          </ac:spMkLst>
        </pc:spChg>
        <pc:spChg chg="add del mod">
          <ac:chgData name="Chris Droessler" userId="625c3661-9d64-47fa-b83c-4b49393bd161" providerId="ADAL" clId="{E2506AC2-5C80-5644-981C-B290587310CD}" dt="2021-01-19T18:24:43.833" v="320" actId="478"/>
          <ac:spMkLst>
            <pc:docMk/>
            <pc:sldMk cId="1154598676" sldId="1354"/>
            <ac:spMk id="8" creationId="{98304B37-87E0-4F4E-A632-D66A6A983E73}"/>
          </ac:spMkLst>
        </pc:spChg>
        <pc:spChg chg="add mod ord">
          <ac:chgData name="Chris Droessler" userId="625c3661-9d64-47fa-b83c-4b49393bd161" providerId="ADAL" clId="{E2506AC2-5C80-5644-981C-B290587310CD}" dt="2021-01-19T18:25:18.658" v="325"/>
          <ac:spMkLst>
            <pc:docMk/>
            <pc:sldMk cId="1154598676" sldId="1354"/>
            <ac:spMk id="9" creationId="{E2644579-D1B4-EE4A-9A97-1AE624A0DD04}"/>
          </ac:spMkLst>
        </pc:spChg>
        <pc:spChg chg="add mod ord">
          <ac:chgData name="Chris Droessler" userId="625c3661-9d64-47fa-b83c-4b49393bd161" providerId="ADAL" clId="{E2506AC2-5C80-5644-981C-B290587310CD}" dt="2021-01-19T18:25:10.155" v="324" actId="27636"/>
          <ac:spMkLst>
            <pc:docMk/>
            <pc:sldMk cId="1154598676" sldId="1354"/>
            <ac:spMk id="10" creationId="{35699F70-0C71-634B-AC5F-B68A37986509}"/>
          </ac:spMkLst>
        </pc:spChg>
        <pc:picChg chg="del">
          <ac:chgData name="Chris Droessler" userId="625c3661-9d64-47fa-b83c-4b49393bd161" providerId="ADAL" clId="{E2506AC2-5C80-5644-981C-B290587310CD}" dt="2021-01-19T18:24:35.607" v="312" actId="478"/>
          <ac:picMkLst>
            <pc:docMk/>
            <pc:sldMk cId="1154598676" sldId="1354"/>
            <ac:picMk id="7" creationId="{78F06729-B53D-A044-A9C0-158218E98096}"/>
          </ac:picMkLst>
        </pc:picChg>
        <pc:picChg chg="del mod">
          <ac:chgData name="Chris Droessler" userId="625c3661-9d64-47fa-b83c-4b49393bd161" providerId="ADAL" clId="{E2506AC2-5C80-5644-981C-B290587310CD}" dt="2021-01-19T18:24:37.122" v="316" actId="478"/>
          <ac:picMkLst>
            <pc:docMk/>
            <pc:sldMk cId="1154598676" sldId="1354"/>
            <ac:picMk id="2049" creationId="{DB1C433D-3116-EE42-8D1D-27FD222FFF51}"/>
          </ac:picMkLst>
        </pc:picChg>
        <pc:picChg chg="del mod">
          <ac:chgData name="Chris Droessler" userId="625c3661-9d64-47fa-b83c-4b49393bd161" providerId="ADAL" clId="{E2506AC2-5C80-5644-981C-B290587310CD}" dt="2021-01-19T18:24:36.330" v="314" actId="478"/>
          <ac:picMkLst>
            <pc:docMk/>
            <pc:sldMk cId="1154598676" sldId="1354"/>
            <ac:picMk id="2051" creationId="{758834B8-39ED-794D-89B0-5962B46D9066}"/>
          </ac:picMkLst>
        </pc:picChg>
        <pc:picChg chg="del">
          <ac:chgData name="Chris Droessler" userId="625c3661-9d64-47fa-b83c-4b49393bd161" providerId="ADAL" clId="{E2506AC2-5C80-5644-981C-B290587310CD}" dt="2021-01-19T18:24:40.572" v="318" actId="478"/>
          <ac:picMkLst>
            <pc:docMk/>
            <pc:sldMk cId="1154598676" sldId="1354"/>
            <ac:picMk id="2053" creationId="{9071076D-C4F6-A848-B396-EED1556A6EF2}"/>
          </ac:picMkLst>
        </pc:picChg>
      </pc:sldChg>
      <pc:sldChg chg="modSp add mod">
        <pc:chgData name="Chris Droessler" userId="625c3661-9d64-47fa-b83c-4b49393bd161" providerId="ADAL" clId="{E2506AC2-5C80-5644-981C-B290587310CD}" dt="2021-01-19T18:25:35.909" v="328" actId="27636"/>
        <pc:sldMkLst>
          <pc:docMk/>
          <pc:sldMk cId="3884398496" sldId="1355"/>
        </pc:sldMkLst>
        <pc:spChg chg="mod">
          <ac:chgData name="Chris Droessler" userId="625c3661-9d64-47fa-b83c-4b49393bd161" providerId="ADAL" clId="{E2506AC2-5C80-5644-981C-B290587310CD}" dt="2021-01-19T18:25:35.909" v="328" actId="27636"/>
          <ac:spMkLst>
            <pc:docMk/>
            <pc:sldMk cId="3884398496" sldId="1355"/>
            <ac:spMk id="10" creationId="{35699F70-0C71-634B-AC5F-B68A37986509}"/>
          </ac:spMkLst>
        </pc:spChg>
      </pc:sldChg>
      <pc:sldChg chg="delSp modSp add mod modClrScheme chgLayout">
        <pc:chgData name="Chris Droessler" userId="625c3661-9d64-47fa-b83c-4b49393bd161" providerId="ADAL" clId="{E2506AC2-5C80-5644-981C-B290587310CD}" dt="2021-01-19T18:51:30.855" v="363"/>
        <pc:sldMkLst>
          <pc:docMk/>
          <pc:sldMk cId="1511732245" sldId="1356"/>
        </pc:sldMkLst>
        <pc:spChg chg="mod ord">
          <ac:chgData name="Chris Droessler" userId="625c3661-9d64-47fa-b83c-4b49393bd161" providerId="ADAL" clId="{E2506AC2-5C80-5644-981C-B290587310CD}" dt="2021-01-19T18:51:25.384" v="362" actId="20577"/>
          <ac:spMkLst>
            <pc:docMk/>
            <pc:sldMk cId="1511732245" sldId="1356"/>
            <ac:spMk id="2" creationId="{00000000-0000-0000-0000-000000000000}"/>
          </ac:spMkLst>
        </pc:spChg>
        <pc:spChg chg="mod ord">
          <ac:chgData name="Chris Droessler" userId="625c3661-9d64-47fa-b83c-4b49393bd161" providerId="ADAL" clId="{E2506AC2-5C80-5644-981C-B290587310CD}" dt="2021-01-19T18:51:30.855" v="363"/>
          <ac:spMkLst>
            <pc:docMk/>
            <pc:sldMk cId="1511732245" sldId="1356"/>
            <ac:spMk id="3" creationId="{00000000-0000-0000-0000-000000000000}"/>
          </ac:spMkLst>
        </pc:spChg>
        <pc:picChg chg="del">
          <ac:chgData name="Chris Droessler" userId="625c3661-9d64-47fa-b83c-4b49393bd161" providerId="ADAL" clId="{E2506AC2-5C80-5644-981C-B290587310CD}" dt="2021-01-19T18:51:17.519" v="360" actId="478"/>
          <ac:picMkLst>
            <pc:docMk/>
            <pc:sldMk cId="1511732245" sldId="1356"/>
            <ac:picMk id="5122" creationId="{83150D50-BA86-8D42-81CB-D468283C60BC}"/>
          </ac:picMkLst>
        </pc:picChg>
        <pc:picChg chg="del">
          <ac:chgData name="Chris Droessler" userId="625c3661-9d64-47fa-b83c-4b49393bd161" providerId="ADAL" clId="{E2506AC2-5C80-5644-981C-B290587310CD}" dt="2021-01-19T18:51:12.861" v="358" actId="478"/>
          <ac:picMkLst>
            <pc:docMk/>
            <pc:sldMk cId="1511732245" sldId="1356"/>
            <ac:picMk id="5124" creationId="{1AA11F0E-57D1-494E-999F-5DBCE691694C}"/>
          </ac:picMkLst>
        </pc:picChg>
      </pc:sldChg>
      <pc:sldChg chg="modSp add">
        <pc:chgData name="Chris Droessler" userId="625c3661-9d64-47fa-b83c-4b49393bd161" providerId="ADAL" clId="{E2506AC2-5C80-5644-981C-B290587310CD}" dt="2021-01-19T18:51:55.438" v="366"/>
        <pc:sldMkLst>
          <pc:docMk/>
          <pc:sldMk cId="1495186827" sldId="1357"/>
        </pc:sldMkLst>
        <pc:spChg chg="mod">
          <ac:chgData name="Chris Droessler" userId="625c3661-9d64-47fa-b83c-4b49393bd161" providerId="ADAL" clId="{E2506AC2-5C80-5644-981C-B290587310CD}" dt="2021-01-19T18:51:49.958" v="365"/>
          <ac:spMkLst>
            <pc:docMk/>
            <pc:sldMk cId="1495186827" sldId="1357"/>
            <ac:spMk id="2" creationId="{00000000-0000-0000-0000-000000000000}"/>
          </ac:spMkLst>
        </pc:spChg>
        <pc:spChg chg="mod">
          <ac:chgData name="Chris Droessler" userId="625c3661-9d64-47fa-b83c-4b49393bd161" providerId="ADAL" clId="{E2506AC2-5C80-5644-981C-B290587310CD}" dt="2021-01-19T18:51:55.438" v="366"/>
          <ac:spMkLst>
            <pc:docMk/>
            <pc:sldMk cId="1495186827" sldId="1357"/>
            <ac:spMk id="3" creationId="{00000000-0000-0000-0000-000000000000}"/>
          </ac:spMkLst>
        </pc:spChg>
      </pc:sldChg>
      <pc:sldChg chg="modSp add">
        <pc:chgData name="Chris Droessler" userId="625c3661-9d64-47fa-b83c-4b49393bd161" providerId="ADAL" clId="{E2506AC2-5C80-5644-981C-B290587310CD}" dt="2021-01-19T18:52:16.282" v="369"/>
        <pc:sldMkLst>
          <pc:docMk/>
          <pc:sldMk cId="3008002318" sldId="1358"/>
        </pc:sldMkLst>
        <pc:spChg chg="mod">
          <ac:chgData name="Chris Droessler" userId="625c3661-9d64-47fa-b83c-4b49393bd161" providerId="ADAL" clId="{E2506AC2-5C80-5644-981C-B290587310CD}" dt="2021-01-19T18:52:10.476" v="368"/>
          <ac:spMkLst>
            <pc:docMk/>
            <pc:sldMk cId="3008002318" sldId="1358"/>
            <ac:spMk id="2" creationId="{00000000-0000-0000-0000-000000000000}"/>
          </ac:spMkLst>
        </pc:spChg>
        <pc:spChg chg="mod">
          <ac:chgData name="Chris Droessler" userId="625c3661-9d64-47fa-b83c-4b49393bd161" providerId="ADAL" clId="{E2506AC2-5C80-5644-981C-B290587310CD}" dt="2021-01-19T18:52:16.282" v="369"/>
          <ac:spMkLst>
            <pc:docMk/>
            <pc:sldMk cId="3008002318" sldId="1358"/>
            <ac:spMk id="3" creationId="{00000000-0000-0000-0000-000000000000}"/>
          </ac:spMkLst>
        </pc:spChg>
      </pc:sldChg>
      <pc:sldChg chg="modSp add mod">
        <pc:chgData name="Chris Droessler" userId="625c3661-9d64-47fa-b83c-4b49393bd161" providerId="ADAL" clId="{E2506AC2-5C80-5644-981C-B290587310CD}" dt="2021-01-19T18:52:39.573" v="373" actId="27636"/>
        <pc:sldMkLst>
          <pc:docMk/>
          <pc:sldMk cId="3488947183" sldId="1359"/>
        </pc:sldMkLst>
        <pc:spChg chg="mod">
          <ac:chgData name="Chris Droessler" userId="625c3661-9d64-47fa-b83c-4b49393bd161" providerId="ADAL" clId="{E2506AC2-5C80-5644-981C-B290587310CD}" dt="2021-01-19T18:52:34.109" v="371"/>
          <ac:spMkLst>
            <pc:docMk/>
            <pc:sldMk cId="3488947183" sldId="1359"/>
            <ac:spMk id="2" creationId="{00000000-0000-0000-0000-000000000000}"/>
          </ac:spMkLst>
        </pc:spChg>
        <pc:spChg chg="mod">
          <ac:chgData name="Chris Droessler" userId="625c3661-9d64-47fa-b83c-4b49393bd161" providerId="ADAL" clId="{E2506AC2-5C80-5644-981C-B290587310CD}" dt="2021-01-19T18:52:39.573" v="373" actId="27636"/>
          <ac:spMkLst>
            <pc:docMk/>
            <pc:sldMk cId="3488947183" sldId="1359"/>
            <ac:spMk id="3" creationId="{00000000-0000-0000-0000-000000000000}"/>
          </ac:spMkLst>
        </pc:spChg>
      </pc:sldChg>
      <pc:sldChg chg="modSp add mod modNotesTx">
        <pc:chgData name="Chris Droessler" userId="625c3661-9d64-47fa-b83c-4b49393bd161" providerId="ADAL" clId="{E2506AC2-5C80-5644-981C-B290587310CD}" dt="2021-01-19T18:56:54.970" v="392" actId="20577"/>
        <pc:sldMkLst>
          <pc:docMk/>
          <pc:sldMk cId="2828192106" sldId="1360"/>
        </pc:sldMkLst>
        <pc:spChg chg="mod">
          <ac:chgData name="Chris Droessler" userId="625c3661-9d64-47fa-b83c-4b49393bd161" providerId="ADAL" clId="{E2506AC2-5C80-5644-981C-B290587310CD}" dt="2021-01-19T18:52:59.327" v="375"/>
          <ac:spMkLst>
            <pc:docMk/>
            <pc:sldMk cId="2828192106" sldId="1360"/>
            <ac:spMk id="2" creationId="{00000000-0000-0000-0000-000000000000}"/>
          </ac:spMkLst>
        </pc:spChg>
        <pc:spChg chg="mod">
          <ac:chgData name="Chris Droessler" userId="625c3661-9d64-47fa-b83c-4b49393bd161" providerId="ADAL" clId="{E2506AC2-5C80-5644-981C-B290587310CD}" dt="2021-01-19T18:53:04.703" v="377" actId="27636"/>
          <ac:spMkLst>
            <pc:docMk/>
            <pc:sldMk cId="2828192106" sldId="1360"/>
            <ac:spMk id="3" creationId="{00000000-0000-0000-0000-000000000000}"/>
          </ac:spMkLst>
        </pc:spChg>
      </pc:sldChg>
      <pc:sldChg chg="modSp add mod modNotesTx">
        <pc:chgData name="Chris Droessler" userId="625c3661-9d64-47fa-b83c-4b49393bd161" providerId="ADAL" clId="{E2506AC2-5C80-5644-981C-B290587310CD}" dt="2021-01-19T18:56:45.190" v="388" actId="20577"/>
        <pc:sldMkLst>
          <pc:docMk/>
          <pc:sldMk cId="3449263780" sldId="1361"/>
        </pc:sldMkLst>
        <pc:spChg chg="mod">
          <ac:chgData name="Chris Droessler" userId="625c3661-9d64-47fa-b83c-4b49393bd161" providerId="ADAL" clId="{E2506AC2-5C80-5644-981C-B290587310CD}" dt="2021-01-19T18:53:18.172" v="379"/>
          <ac:spMkLst>
            <pc:docMk/>
            <pc:sldMk cId="3449263780" sldId="1361"/>
            <ac:spMk id="2" creationId="{00000000-0000-0000-0000-000000000000}"/>
          </ac:spMkLst>
        </pc:spChg>
        <pc:spChg chg="mod">
          <ac:chgData name="Chris Droessler" userId="625c3661-9d64-47fa-b83c-4b49393bd161" providerId="ADAL" clId="{E2506AC2-5C80-5644-981C-B290587310CD}" dt="2021-01-19T18:53:35.588" v="385" actId="403"/>
          <ac:spMkLst>
            <pc:docMk/>
            <pc:sldMk cId="3449263780" sldId="1361"/>
            <ac:spMk id="3" creationId="{00000000-0000-0000-0000-000000000000}"/>
          </ac:spMkLst>
        </pc:spChg>
      </pc:sldChg>
      <pc:sldChg chg="addSp delSp modSp add del mod ord modClrScheme chgLayout">
        <pc:chgData name="Chris Droessler" userId="625c3661-9d64-47fa-b83c-4b49393bd161" providerId="ADAL" clId="{E2506AC2-5C80-5644-981C-B290587310CD}" dt="2021-01-20T00:32:54.642" v="455" actId="2696"/>
        <pc:sldMkLst>
          <pc:docMk/>
          <pc:sldMk cId="4076814963" sldId="1362"/>
        </pc:sldMkLst>
        <pc:spChg chg="del mod ord">
          <ac:chgData name="Chris Droessler" userId="625c3661-9d64-47fa-b83c-4b49393bd161" providerId="ADAL" clId="{E2506AC2-5C80-5644-981C-B290587310CD}" dt="2021-01-19T22:23:11.373" v="402" actId="478"/>
          <ac:spMkLst>
            <pc:docMk/>
            <pc:sldMk cId="4076814963" sldId="1362"/>
            <ac:spMk id="2" creationId="{00000000-0000-0000-0000-000000000000}"/>
          </ac:spMkLst>
        </pc:spChg>
        <pc:spChg chg="del mod ord">
          <ac:chgData name="Chris Droessler" userId="625c3661-9d64-47fa-b83c-4b49393bd161" providerId="ADAL" clId="{E2506AC2-5C80-5644-981C-B290587310CD}" dt="2021-01-19T22:23:11.373" v="402" actId="478"/>
          <ac:spMkLst>
            <pc:docMk/>
            <pc:sldMk cId="4076814963" sldId="1362"/>
            <ac:spMk id="3" creationId="{00000000-0000-0000-0000-000000000000}"/>
          </ac:spMkLst>
        </pc:spChg>
        <pc:picChg chg="del">
          <ac:chgData name="Chris Droessler" userId="625c3661-9d64-47fa-b83c-4b49393bd161" providerId="ADAL" clId="{E2506AC2-5C80-5644-981C-B290587310CD}" dt="2021-01-19T22:22:56.907" v="400" actId="478"/>
          <ac:picMkLst>
            <pc:docMk/>
            <pc:sldMk cId="4076814963" sldId="1362"/>
            <ac:picMk id="4" creationId="{E6BF34C3-2A4B-B948-AF0B-2BBBABF045A7}"/>
          </ac:picMkLst>
        </pc:picChg>
        <pc:picChg chg="del">
          <ac:chgData name="Chris Droessler" userId="625c3661-9d64-47fa-b83c-4b49393bd161" providerId="ADAL" clId="{E2506AC2-5C80-5644-981C-B290587310CD}" dt="2021-01-19T22:23:11.373" v="402" actId="478"/>
          <ac:picMkLst>
            <pc:docMk/>
            <pc:sldMk cId="4076814963" sldId="1362"/>
            <ac:picMk id="6" creationId="{7C3A0E2D-68D7-9043-91D4-873422117659}"/>
          </ac:picMkLst>
        </pc:picChg>
        <pc:picChg chg="add mod">
          <ac:chgData name="Chris Droessler" userId="625c3661-9d64-47fa-b83c-4b49393bd161" providerId="ADAL" clId="{E2506AC2-5C80-5644-981C-B290587310CD}" dt="2021-01-19T22:23:40.616" v="420" actId="27614"/>
          <ac:picMkLst>
            <pc:docMk/>
            <pc:sldMk cId="4076814963" sldId="1362"/>
            <ac:picMk id="7" creationId="{1A153162-3E1B-634B-A494-8C8ABA9428E3}"/>
          </ac:picMkLst>
        </pc:picChg>
      </pc:sldChg>
      <pc:sldChg chg="addSp modSp add mod">
        <pc:chgData name="Chris Droessler" userId="625c3661-9d64-47fa-b83c-4b49393bd161" providerId="ADAL" clId="{E2506AC2-5C80-5644-981C-B290587310CD}" dt="2021-01-19T22:23:43.548" v="423" actId="962"/>
        <pc:sldMkLst>
          <pc:docMk/>
          <pc:sldMk cId="3838966836" sldId="1363"/>
        </pc:sldMkLst>
        <pc:picChg chg="add mod">
          <ac:chgData name="Chris Droessler" userId="625c3661-9d64-47fa-b83c-4b49393bd161" providerId="ADAL" clId="{E2506AC2-5C80-5644-981C-B290587310CD}" dt="2021-01-19T22:23:43.548" v="423" actId="962"/>
          <ac:picMkLst>
            <pc:docMk/>
            <pc:sldMk cId="3838966836" sldId="1363"/>
            <ac:picMk id="3" creationId="{D4BAFC69-185E-304D-AB48-58B4261CED4F}"/>
          </ac:picMkLst>
        </pc:picChg>
      </pc:sldChg>
      <pc:sldChg chg="addSp modSp add mod">
        <pc:chgData name="Chris Droessler" userId="625c3661-9d64-47fa-b83c-4b49393bd161" providerId="ADAL" clId="{E2506AC2-5C80-5644-981C-B290587310CD}" dt="2021-01-19T22:23:52.449" v="425" actId="27614"/>
        <pc:sldMkLst>
          <pc:docMk/>
          <pc:sldMk cId="1530576199" sldId="1364"/>
        </pc:sldMkLst>
        <pc:picChg chg="add mod">
          <ac:chgData name="Chris Droessler" userId="625c3661-9d64-47fa-b83c-4b49393bd161" providerId="ADAL" clId="{E2506AC2-5C80-5644-981C-B290587310CD}" dt="2021-01-19T22:23:52.449" v="425" actId="27614"/>
          <ac:picMkLst>
            <pc:docMk/>
            <pc:sldMk cId="1530576199" sldId="1364"/>
            <ac:picMk id="3" creationId="{CA0ABF9B-D9F4-8B40-967E-ED129EF4999A}"/>
          </ac:picMkLst>
        </pc:picChg>
      </pc:sldChg>
      <pc:sldChg chg="addSp modSp add mod">
        <pc:chgData name="Chris Droessler" userId="625c3661-9d64-47fa-b83c-4b49393bd161" providerId="ADAL" clId="{E2506AC2-5C80-5644-981C-B290587310CD}" dt="2021-01-19T22:23:57.592" v="428" actId="962"/>
        <pc:sldMkLst>
          <pc:docMk/>
          <pc:sldMk cId="2239853710" sldId="1365"/>
        </pc:sldMkLst>
        <pc:picChg chg="add mod">
          <ac:chgData name="Chris Droessler" userId="625c3661-9d64-47fa-b83c-4b49393bd161" providerId="ADAL" clId="{E2506AC2-5C80-5644-981C-B290587310CD}" dt="2021-01-19T22:23:57.592" v="428" actId="962"/>
          <ac:picMkLst>
            <pc:docMk/>
            <pc:sldMk cId="2239853710" sldId="1365"/>
            <ac:picMk id="3" creationId="{889E067E-7051-A748-B602-E6937CF60CEA}"/>
          </ac:picMkLst>
        </pc:picChg>
      </pc:sldChg>
      <pc:sldChg chg="addSp modSp add mod">
        <pc:chgData name="Chris Droessler" userId="625c3661-9d64-47fa-b83c-4b49393bd161" providerId="ADAL" clId="{E2506AC2-5C80-5644-981C-B290587310CD}" dt="2021-01-19T22:24:04.983" v="430" actId="27614"/>
        <pc:sldMkLst>
          <pc:docMk/>
          <pc:sldMk cId="3129975458" sldId="1366"/>
        </pc:sldMkLst>
        <pc:picChg chg="add mod">
          <ac:chgData name="Chris Droessler" userId="625c3661-9d64-47fa-b83c-4b49393bd161" providerId="ADAL" clId="{E2506AC2-5C80-5644-981C-B290587310CD}" dt="2021-01-19T22:24:04.983" v="430" actId="27614"/>
          <ac:picMkLst>
            <pc:docMk/>
            <pc:sldMk cId="3129975458" sldId="1366"/>
            <ac:picMk id="3" creationId="{4B0D370C-EA73-D143-8EE4-88151D0C0AF0}"/>
          </ac:picMkLst>
        </pc:picChg>
      </pc:sldChg>
      <pc:sldChg chg="addSp modSp add mod">
        <pc:chgData name="Chris Droessler" userId="625c3661-9d64-47fa-b83c-4b49393bd161" providerId="ADAL" clId="{E2506AC2-5C80-5644-981C-B290587310CD}" dt="2021-01-19T22:24:08.404" v="433" actId="962"/>
        <pc:sldMkLst>
          <pc:docMk/>
          <pc:sldMk cId="855867243" sldId="1367"/>
        </pc:sldMkLst>
        <pc:picChg chg="add mod">
          <ac:chgData name="Chris Droessler" userId="625c3661-9d64-47fa-b83c-4b49393bd161" providerId="ADAL" clId="{E2506AC2-5C80-5644-981C-B290587310CD}" dt="2021-01-19T22:24:08.404" v="433" actId="962"/>
          <ac:picMkLst>
            <pc:docMk/>
            <pc:sldMk cId="855867243" sldId="1367"/>
            <ac:picMk id="3" creationId="{CD8AB80C-6E39-084D-B677-B5AA3C6D26F6}"/>
          </ac:picMkLst>
        </pc:picChg>
      </pc:sldChg>
      <pc:sldChg chg="addSp modSp add mod">
        <pc:chgData name="Chris Droessler" userId="625c3661-9d64-47fa-b83c-4b49393bd161" providerId="ADAL" clId="{E2506AC2-5C80-5644-981C-B290587310CD}" dt="2021-01-19T22:24:13.987" v="436" actId="962"/>
        <pc:sldMkLst>
          <pc:docMk/>
          <pc:sldMk cId="3624104751" sldId="1368"/>
        </pc:sldMkLst>
        <pc:picChg chg="add mod">
          <ac:chgData name="Chris Droessler" userId="625c3661-9d64-47fa-b83c-4b49393bd161" providerId="ADAL" clId="{E2506AC2-5C80-5644-981C-B290587310CD}" dt="2021-01-19T22:24:13.987" v="436" actId="962"/>
          <ac:picMkLst>
            <pc:docMk/>
            <pc:sldMk cId="3624104751" sldId="1368"/>
            <ac:picMk id="3" creationId="{91994E4F-0089-B645-9657-C053B14E8B3D}"/>
          </ac:picMkLst>
        </pc:picChg>
      </pc:sldChg>
      <pc:sldChg chg="addSp modSp add mod">
        <pc:chgData name="Chris Droessler" userId="625c3661-9d64-47fa-b83c-4b49393bd161" providerId="ADAL" clId="{E2506AC2-5C80-5644-981C-B290587310CD}" dt="2021-01-19T22:24:20.842" v="438" actId="27614"/>
        <pc:sldMkLst>
          <pc:docMk/>
          <pc:sldMk cId="3811334391" sldId="1369"/>
        </pc:sldMkLst>
        <pc:picChg chg="add mod">
          <ac:chgData name="Chris Droessler" userId="625c3661-9d64-47fa-b83c-4b49393bd161" providerId="ADAL" clId="{E2506AC2-5C80-5644-981C-B290587310CD}" dt="2021-01-19T22:24:20.842" v="438" actId="27614"/>
          <ac:picMkLst>
            <pc:docMk/>
            <pc:sldMk cId="3811334391" sldId="1369"/>
            <ac:picMk id="3" creationId="{4F0CAA41-5D5B-534F-9665-021E7931D8C5}"/>
          </ac:picMkLst>
        </pc:picChg>
      </pc:sldChg>
      <pc:sldChg chg="addSp modSp add mod">
        <pc:chgData name="Chris Droessler" userId="625c3661-9d64-47fa-b83c-4b49393bd161" providerId="ADAL" clId="{E2506AC2-5C80-5644-981C-B290587310CD}" dt="2021-01-19T22:24:27.800" v="441" actId="962"/>
        <pc:sldMkLst>
          <pc:docMk/>
          <pc:sldMk cId="1726704638" sldId="1370"/>
        </pc:sldMkLst>
        <pc:picChg chg="add mod">
          <ac:chgData name="Chris Droessler" userId="625c3661-9d64-47fa-b83c-4b49393bd161" providerId="ADAL" clId="{E2506AC2-5C80-5644-981C-B290587310CD}" dt="2021-01-19T22:24:27.800" v="441" actId="962"/>
          <ac:picMkLst>
            <pc:docMk/>
            <pc:sldMk cId="1726704638" sldId="1370"/>
            <ac:picMk id="3" creationId="{D22C43D7-ECCC-D94C-8AB3-1064AB6830DC}"/>
          </ac:picMkLst>
        </pc:picChg>
      </pc:sldChg>
      <pc:sldChg chg="addSp modSp add mod">
        <pc:chgData name="Chris Droessler" userId="625c3661-9d64-47fa-b83c-4b49393bd161" providerId="ADAL" clId="{E2506AC2-5C80-5644-981C-B290587310CD}" dt="2021-01-19T22:24:34.911" v="443" actId="27614"/>
        <pc:sldMkLst>
          <pc:docMk/>
          <pc:sldMk cId="2262555925" sldId="1371"/>
        </pc:sldMkLst>
        <pc:picChg chg="add mod">
          <ac:chgData name="Chris Droessler" userId="625c3661-9d64-47fa-b83c-4b49393bd161" providerId="ADAL" clId="{E2506AC2-5C80-5644-981C-B290587310CD}" dt="2021-01-19T22:24:34.911" v="443" actId="27614"/>
          <ac:picMkLst>
            <pc:docMk/>
            <pc:sldMk cId="2262555925" sldId="1371"/>
            <ac:picMk id="3" creationId="{229D8AB0-41F4-AB4C-B8E3-E09CC9997C19}"/>
          </ac:picMkLst>
        </pc:picChg>
      </pc:sldChg>
      <pc:sldChg chg="addSp modSp add mod">
        <pc:chgData name="Chris Droessler" userId="625c3661-9d64-47fa-b83c-4b49393bd161" providerId="ADAL" clId="{E2506AC2-5C80-5644-981C-B290587310CD}" dt="2021-01-19T22:24:38.336" v="445" actId="27614"/>
        <pc:sldMkLst>
          <pc:docMk/>
          <pc:sldMk cId="3870292467" sldId="1372"/>
        </pc:sldMkLst>
        <pc:picChg chg="add mod">
          <ac:chgData name="Chris Droessler" userId="625c3661-9d64-47fa-b83c-4b49393bd161" providerId="ADAL" clId="{E2506AC2-5C80-5644-981C-B290587310CD}" dt="2021-01-19T22:24:38.336" v="445" actId="27614"/>
          <ac:picMkLst>
            <pc:docMk/>
            <pc:sldMk cId="3870292467" sldId="1372"/>
            <ac:picMk id="3" creationId="{670CE02C-AF8A-B646-84D7-6A7C8A23DE66}"/>
          </ac:picMkLst>
        </pc:picChg>
      </pc:sldChg>
      <pc:sldChg chg="addSp modSp add mod">
        <pc:chgData name="Chris Droessler" userId="625c3661-9d64-47fa-b83c-4b49393bd161" providerId="ADAL" clId="{E2506AC2-5C80-5644-981C-B290587310CD}" dt="2021-01-19T22:24:43.388" v="448" actId="962"/>
        <pc:sldMkLst>
          <pc:docMk/>
          <pc:sldMk cId="2111111673" sldId="1373"/>
        </pc:sldMkLst>
        <pc:picChg chg="add mod">
          <ac:chgData name="Chris Droessler" userId="625c3661-9d64-47fa-b83c-4b49393bd161" providerId="ADAL" clId="{E2506AC2-5C80-5644-981C-B290587310CD}" dt="2021-01-19T22:24:43.388" v="448" actId="962"/>
          <ac:picMkLst>
            <pc:docMk/>
            <pc:sldMk cId="2111111673" sldId="1373"/>
            <ac:picMk id="3" creationId="{0AF875E9-23BF-0148-AC8F-DA7A39BE4C27}"/>
          </ac:picMkLst>
        </pc:picChg>
      </pc:sldChg>
      <pc:sldChg chg="addSp modSp add mod">
        <pc:chgData name="Chris Droessler" userId="625c3661-9d64-47fa-b83c-4b49393bd161" providerId="ADAL" clId="{E2506AC2-5C80-5644-981C-B290587310CD}" dt="2021-01-19T22:24:48.704" v="450" actId="27614"/>
        <pc:sldMkLst>
          <pc:docMk/>
          <pc:sldMk cId="2184422965" sldId="1374"/>
        </pc:sldMkLst>
        <pc:picChg chg="add mod">
          <ac:chgData name="Chris Droessler" userId="625c3661-9d64-47fa-b83c-4b49393bd161" providerId="ADAL" clId="{E2506AC2-5C80-5644-981C-B290587310CD}" dt="2021-01-19T22:24:48.704" v="450" actId="27614"/>
          <ac:picMkLst>
            <pc:docMk/>
            <pc:sldMk cId="2184422965" sldId="1374"/>
            <ac:picMk id="3" creationId="{9EF1DD04-24B9-D246-99E1-FF17A82F9869}"/>
          </ac:picMkLst>
        </pc:picChg>
      </pc:sldChg>
      <pc:sldChg chg="addSp modSp add mod">
        <pc:chgData name="Chris Droessler" userId="625c3661-9d64-47fa-b83c-4b49393bd161" providerId="ADAL" clId="{E2506AC2-5C80-5644-981C-B290587310CD}" dt="2021-01-19T22:24:53.051" v="452" actId="27614"/>
        <pc:sldMkLst>
          <pc:docMk/>
          <pc:sldMk cId="55815381" sldId="1375"/>
        </pc:sldMkLst>
        <pc:picChg chg="add mod">
          <ac:chgData name="Chris Droessler" userId="625c3661-9d64-47fa-b83c-4b49393bd161" providerId="ADAL" clId="{E2506AC2-5C80-5644-981C-B290587310CD}" dt="2021-01-19T22:24:53.051" v="452" actId="27614"/>
          <ac:picMkLst>
            <pc:docMk/>
            <pc:sldMk cId="55815381" sldId="1375"/>
            <ac:picMk id="3" creationId="{0835A6A7-5688-1D41-B7DF-24F99B5DA1DF}"/>
          </ac:picMkLst>
        </pc:picChg>
      </pc:sldChg>
      <pc:sldChg chg="addSp modSp add mod">
        <pc:chgData name="Chris Droessler" userId="625c3661-9d64-47fa-b83c-4b49393bd161" providerId="ADAL" clId="{E2506AC2-5C80-5644-981C-B290587310CD}" dt="2021-01-19T22:24:58.512" v="454" actId="27614"/>
        <pc:sldMkLst>
          <pc:docMk/>
          <pc:sldMk cId="2725762751" sldId="1376"/>
        </pc:sldMkLst>
        <pc:picChg chg="add mod">
          <ac:chgData name="Chris Droessler" userId="625c3661-9d64-47fa-b83c-4b49393bd161" providerId="ADAL" clId="{E2506AC2-5C80-5644-981C-B290587310CD}" dt="2021-01-19T22:24:58.512" v="454" actId="27614"/>
          <ac:picMkLst>
            <pc:docMk/>
            <pc:sldMk cId="2725762751" sldId="1376"/>
            <ac:picMk id="3" creationId="{1BFEB222-69A2-4842-B7A7-25A07499D34A}"/>
          </ac:picMkLst>
        </pc:picChg>
      </pc:sldChg>
      <pc:sldChg chg="add del">
        <pc:chgData name="Chris Droessler" userId="625c3661-9d64-47fa-b83c-4b49393bd161" providerId="ADAL" clId="{E2506AC2-5C80-5644-981C-B290587310CD}" dt="2021-01-20T00:33:03.339" v="456" actId="2696"/>
        <pc:sldMkLst>
          <pc:docMk/>
          <pc:sldMk cId="2115240980" sldId="1377"/>
        </pc:sldMkLst>
      </pc:sldChg>
      <pc:sldChg chg="add del">
        <pc:chgData name="Chris Droessler" userId="625c3661-9d64-47fa-b83c-4b49393bd161" providerId="ADAL" clId="{E2506AC2-5C80-5644-981C-B290587310CD}" dt="2021-01-20T00:33:04.624" v="457" actId="2696"/>
        <pc:sldMkLst>
          <pc:docMk/>
          <pc:sldMk cId="2628858932" sldId="1378"/>
        </pc:sldMkLst>
      </pc:sldChg>
    </pc:docChg>
  </pc:docChgLst>
  <pc:docChgLst>
    <pc:chgData name="Chris Droessler" userId="625c3661-9d64-47fa-b83c-4b49393bd161" providerId="ADAL" clId="{802F1AF1-5980-C544-B793-CF3AD3D892E2}"/>
    <pc:docChg chg="modSld">
      <pc:chgData name="Chris Droessler" userId="625c3661-9d64-47fa-b83c-4b49393bd161" providerId="ADAL" clId="{802F1AF1-5980-C544-B793-CF3AD3D892E2}" dt="2020-02-11T15:20:58.246" v="81" actId="20577"/>
      <pc:docMkLst>
        <pc:docMk/>
      </pc:docMkLst>
      <pc:sldChg chg="modSp">
        <pc:chgData name="Chris Droessler" userId="625c3661-9d64-47fa-b83c-4b49393bd161" providerId="ADAL" clId="{802F1AF1-5980-C544-B793-CF3AD3D892E2}" dt="2020-02-11T15:20:28.415" v="60" actId="113"/>
        <pc:sldMkLst>
          <pc:docMk/>
          <pc:sldMk cId="2024428368" sldId="270"/>
        </pc:sldMkLst>
        <pc:spChg chg="mod">
          <ac:chgData name="Chris Droessler" userId="625c3661-9d64-47fa-b83c-4b49393bd161" providerId="ADAL" clId="{802F1AF1-5980-C544-B793-CF3AD3D892E2}" dt="2020-02-11T15:20:28.415" v="60" actId="113"/>
          <ac:spMkLst>
            <pc:docMk/>
            <pc:sldMk cId="2024428368" sldId="270"/>
            <ac:spMk id="4" creationId="{893A5F8A-CD97-414B-8B41-6A46A05FD3FD}"/>
          </ac:spMkLst>
        </pc:spChg>
      </pc:sldChg>
      <pc:sldChg chg="modSp">
        <pc:chgData name="Chris Droessler" userId="625c3661-9d64-47fa-b83c-4b49393bd161" providerId="ADAL" clId="{802F1AF1-5980-C544-B793-CF3AD3D892E2}" dt="2020-02-11T15:20:40.015" v="68" actId="20577"/>
        <pc:sldMkLst>
          <pc:docMk/>
          <pc:sldMk cId="937673895" sldId="273"/>
        </pc:sldMkLst>
        <pc:spChg chg="mod">
          <ac:chgData name="Chris Droessler" userId="625c3661-9d64-47fa-b83c-4b49393bd161" providerId="ADAL" clId="{802F1AF1-5980-C544-B793-CF3AD3D892E2}" dt="2020-02-11T15:20:40.015" v="68" actId="20577"/>
          <ac:spMkLst>
            <pc:docMk/>
            <pc:sldMk cId="937673895" sldId="273"/>
            <ac:spMk id="4" creationId="{B2780C92-466D-8646-B31A-8079CBAECF2D}"/>
          </ac:spMkLst>
        </pc:spChg>
      </pc:sldChg>
      <pc:sldChg chg="modSp">
        <pc:chgData name="Chris Droessler" userId="625c3661-9d64-47fa-b83c-4b49393bd161" providerId="ADAL" clId="{802F1AF1-5980-C544-B793-CF3AD3D892E2}" dt="2020-02-11T15:20:58.246" v="81" actId="20577"/>
        <pc:sldMkLst>
          <pc:docMk/>
          <pc:sldMk cId="333955365" sldId="274"/>
        </pc:sldMkLst>
        <pc:spChg chg="mod">
          <ac:chgData name="Chris Droessler" userId="625c3661-9d64-47fa-b83c-4b49393bd161" providerId="ADAL" clId="{802F1AF1-5980-C544-B793-CF3AD3D892E2}" dt="2020-02-11T15:20:58.246" v="81" actId="20577"/>
          <ac:spMkLst>
            <pc:docMk/>
            <pc:sldMk cId="333955365" sldId="274"/>
            <ac:spMk id="4" creationId="{3E3D6225-F023-9949-ADE3-F0F10F131530}"/>
          </ac:spMkLst>
        </pc:spChg>
      </pc:sldChg>
      <pc:sldChg chg="modSp">
        <pc:chgData name="Chris Droessler" userId="625c3661-9d64-47fa-b83c-4b49393bd161" providerId="ADAL" clId="{802F1AF1-5980-C544-B793-CF3AD3D892E2}" dt="2020-02-11T15:19:04.365" v="59" actId="20577"/>
        <pc:sldMkLst>
          <pc:docMk/>
          <pc:sldMk cId="2781844091" sldId="716"/>
        </pc:sldMkLst>
        <pc:spChg chg="mod">
          <ac:chgData name="Chris Droessler" userId="625c3661-9d64-47fa-b83c-4b49393bd161" providerId="ADAL" clId="{802F1AF1-5980-C544-B793-CF3AD3D892E2}" dt="2020-02-11T15:18:46.157" v="16" actId="20577"/>
          <ac:spMkLst>
            <pc:docMk/>
            <pc:sldMk cId="2781844091" sldId="716"/>
            <ac:spMk id="150" creationId="{00000000-0000-0000-0000-000000000000}"/>
          </ac:spMkLst>
        </pc:spChg>
        <pc:spChg chg="mod">
          <ac:chgData name="Chris Droessler" userId="625c3661-9d64-47fa-b83c-4b49393bd161" providerId="ADAL" clId="{802F1AF1-5980-C544-B793-CF3AD3D892E2}" dt="2020-02-11T15:18:54.269" v="40" actId="20577"/>
          <ac:spMkLst>
            <pc:docMk/>
            <pc:sldMk cId="2781844091" sldId="716"/>
            <ac:spMk id="152" creationId="{00000000-0000-0000-0000-000000000000}"/>
          </ac:spMkLst>
        </pc:spChg>
        <pc:spChg chg="mod">
          <ac:chgData name="Chris Droessler" userId="625c3661-9d64-47fa-b83c-4b49393bd161" providerId="ADAL" clId="{802F1AF1-5980-C544-B793-CF3AD3D892E2}" dt="2020-02-11T15:19:04.365" v="59" actId="20577"/>
          <ac:spMkLst>
            <pc:docMk/>
            <pc:sldMk cId="2781844091" sldId="716"/>
            <ac:spMk id="153" creationId="{00000000-0000-0000-0000-000000000000}"/>
          </ac:spMkLst>
        </pc:spChg>
      </pc:sldChg>
    </pc:docChg>
  </pc:docChgLst>
  <pc:docChgLst>
    <pc:chgData name="Chris Droessler" userId="625c3661-9d64-47fa-b83c-4b49393bd161" providerId="ADAL" clId="{B80D2425-43BF-5645-9CB9-5924B2C109C7}"/>
    <pc:docChg chg="undo custSel addSld delSld modSld sldOrd">
      <pc:chgData name="Chris Droessler" userId="625c3661-9d64-47fa-b83c-4b49393bd161" providerId="ADAL" clId="{B80D2425-43BF-5645-9CB9-5924B2C109C7}" dt="2021-03-17T11:13:10.845" v="944"/>
      <pc:docMkLst>
        <pc:docMk/>
      </pc:docMkLst>
      <pc:sldChg chg="modSp add modNotesTx">
        <pc:chgData name="Chris Droessler" userId="625c3661-9d64-47fa-b83c-4b49393bd161" providerId="ADAL" clId="{B80D2425-43BF-5645-9CB9-5924B2C109C7}" dt="2021-03-16T19:31:53.823" v="896" actId="20577"/>
        <pc:sldMkLst>
          <pc:docMk/>
          <pc:sldMk cId="768586742" sldId="340"/>
        </pc:sldMkLst>
        <pc:spChg chg="mod">
          <ac:chgData name="Chris Droessler" userId="625c3661-9d64-47fa-b83c-4b49393bd161" providerId="ADAL" clId="{B80D2425-43BF-5645-9CB9-5924B2C109C7}" dt="2021-03-16T19:31:50.961" v="895" actId="27636"/>
          <ac:spMkLst>
            <pc:docMk/>
            <pc:sldMk cId="768586742" sldId="340"/>
            <ac:spMk id="4" creationId="{B6CCA63E-E67F-42C3-9199-68CFA50EFCB8}"/>
          </ac:spMkLst>
        </pc:spChg>
      </pc:sldChg>
      <pc:sldChg chg="modSp ord">
        <pc:chgData name="Chris Droessler" userId="625c3661-9d64-47fa-b83c-4b49393bd161" providerId="ADAL" clId="{B80D2425-43BF-5645-9CB9-5924B2C109C7}" dt="2021-03-15T15:30:05.873" v="780"/>
        <pc:sldMkLst>
          <pc:docMk/>
          <pc:sldMk cId="4251408589" sldId="704"/>
        </pc:sldMkLst>
        <pc:spChg chg="mod">
          <ac:chgData name="Chris Droessler" userId="625c3661-9d64-47fa-b83c-4b49393bd161" providerId="ADAL" clId="{B80D2425-43BF-5645-9CB9-5924B2C109C7}" dt="2021-03-08T15:39:40.078" v="113" actId="20577"/>
          <ac:spMkLst>
            <pc:docMk/>
            <pc:sldMk cId="4251408589" sldId="704"/>
            <ac:spMk id="2" creationId="{D323E2E6-2EF3-C942-8A91-325510536B92}"/>
          </ac:spMkLst>
        </pc:spChg>
      </pc:sldChg>
      <pc:sldChg chg="modSp">
        <pc:chgData name="Chris Droessler" userId="625c3661-9d64-47fa-b83c-4b49393bd161" providerId="ADAL" clId="{B80D2425-43BF-5645-9CB9-5924B2C109C7}" dt="2021-03-08T15:38:18.066" v="35" actId="20577"/>
        <pc:sldMkLst>
          <pc:docMk/>
          <pc:sldMk cId="3589999828" sldId="778"/>
        </pc:sldMkLst>
        <pc:spChg chg="mod">
          <ac:chgData name="Chris Droessler" userId="625c3661-9d64-47fa-b83c-4b49393bd161" providerId="ADAL" clId="{B80D2425-43BF-5645-9CB9-5924B2C109C7}" dt="2021-03-08T15:38:18.066" v="35" actId="20577"/>
          <ac:spMkLst>
            <pc:docMk/>
            <pc:sldMk cId="3589999828" sldId="778"/>
            <ac:spMk id="2" creationId="{00000000-0000-0000-0000-000000000000}"/>
          </ac:spMkLst>
        </pc:spChg>
      </pc:sldChg>
      <pc:sldChg chg="addSp delSp modSp">
        <pc:chgData name="Chris Droessler" userId="625c3661-9d64-47fa-b83c-4b49393bd161" providerId="ADAL" clId="{B80D2425-43BF-5645-9CB9-5924B2C109C7}" dt="2021-03-15T13:46:12.775" v="463" actId="732"/>
        <pc:sldMkLst>
          <pc:docMk/>
          <pc:sldMk cId="2512273120" sldId="1165"/>
        </pc:sldMkLst>
        <pc:picChg chg="mod modCrop">
          <ac:chgData name="Chris Droessler" userId="625c3661-9d64-47fa-b83c-4b49393bd161" providerId="ADAL" clId="{B80D2425-43BF-5645-9CB9-5924B2C109C7}" dt="2021-03-15T13:46:12.775" v="463" actId="732"/>
          <ac:picMkLst>
            <pc:docMk/>
            <pc:sldMk cId="2512273120" sldId="1165"/>
            <ac:picMk id="5" creationId="{5C0A037A-7580-994D-BB38-81789984B53C}"/>
          </ac:picMkLst>
        </pc:picChg>
        <pc:picChg chg="mod modCrop">
          <ac:chgData name="Chris Droessler" userId="625c3661-9d64-47fa-b83c-4b49393bd161" providerId="ADAL" clId="{B80D2425-43BF-5645-9CB9-5924B2C109C7}" dt="2021-03-15T13:45:03.632" v="442" actId="732"/>
          <ac:picMkLst>
            <pc:docMk/>
            <pc:sldMk cId="2512273120" sldId="1165"/>
            <ac:picMk id="9" creationId="{50C20E19-B647-2943-B43D-E5ACCA5CF4FC}"/>
          </ac:picMkLst>
        </pc:picChg>
        <pc:picChg chg="add mod modCrop">
          <ac:chgData name="Chris Droessler" userId="625c3661-9d64-47fa-b83c-4b49393bd161" providerId="ADAL" clId="{B80D2425-43BF-5645-9CB9-5924B2C109C7}" dt="2021-03-15T13:42:05.411" v="433" actId="1037"/>
          <ac:picMkLst>
            <pc:docMk/>
            <pc:sldMk cId="2512273120" sldId="1165"/>
            <ac:picMk id="17" creationId="{0BE7D7F8-F499-E740-BDF9-D96028DBEB0B}"/>
          </ac:picMkLst>
        </pc:picChg>
        <pc:picChg chg="del">
          <ac:chgData name="Chris Droessler" userId="625c3661-9d64-47fa-b83c-4b49393bd161" providerId="ADAL" clId="{B80D2425-43BF-5645-9CB9-5924B2C109C7}" dt="2021-03-15T13:41:09.524" v="419" actId="478"/>
          <ac:picMkLst>
            <pc:docMk/>
            <pc:sldMk cId="2512273120" sldId="1165"/>
            <ac:picMk id="21" creationId="{4C371F4D-8FF6-D04B-BAE4-A0B04901DD2E}"/>
          </ac:picMkLst>
        </pc:picChg>
        <pc:picChg chg="mod modCrop">
          <ac:chgData name="Chris Droessler" userId="625c3661-9d64-47fa-b83c-4b49393bd161" providerId="ADAL" clId="{B80D2425-43BF-5645-9CB9-5924B2C109C7}" dt="2021-03-15T13:45:35.184" v="454" actId="732"/>
          <ac:picMkLst>
            <pc:docMk/>
            <pc:sldMk cId="2512273120" sldId="1165"/>
            <ac:picMk id="15362" creationId="{67ED7FDC-72CD-4141-B860-99E89006608F}"/>
          </ac:picMkLst>
        </pc:picChg>
      </pc:sldChg>
      <pc:sldChg chg="addSp delSp modSp">
        <pc:chgData name="Chris Droessler" userId="625c3661-9d64-47fa-b83c-4b49393bd161" providerId="ADAL" clId="{B80D2425-43BF-5645-9CB9-5924B2C109C7}" dt="2021-03-08T15:41:34.631" v="159" actId="1035"/>
        <pc:sldMkLst>
          <pc:docMk/>
          <pc:sldMk cId="1719095742" sldId="1228"/>
        </pc:sldMkLst>
        <pc:spChg chg="add mod">
          <ac:chgData name="Chris Droessler" userId="625c3661-9d64-47fa-b83c-4b49393bd161" providerId="ADAL" clId="{B80D2425-43BF-5645-9CB9-5924B2C109C7}" dt="2021-03-08T15:41:24.370" v="152" actId="313"/>
          <ac:spMkLst>
            <pc:docMk/>
            <pc:sldMk cId="1719095742" sldId="1228"/>
            <ac:spMk id="5" creationId="{ED00BF12-6869-344C-9646-6D57277B1F09}"/>
          </ac:spMkLst>
        </pc:spChg>
        <pc:picChg chg="add mod">
          <ac:chgData name="Chris Droessler" userId="625c3661-9d64-47fa-b83c-4b49393bd161" providerId="ADAL" clId="{B80D2425-43BF-5645-9CB9-5924B2C109C7}" dt="2021-03-08T15:41:34.631" v="159" actId="1035"/>
          <ac:picMkLst>
            <pc:docMk/>
            <pc:sldMk cId="1719095742" sldId="1228"/>
            <ac:picMk id="4" creationId="{5E335082-4D70-394E-A8A4-79B5C90CE659}"/>
          </ac:picMkLst>
        </pc:picChg>
        <pc:picChg chg="del">
          <ac:chgData name="Chris Droessler" userId="625c3661-9d64-47fa-b83c-4b49393bd161" providerId="ADAL" clId="{B80D2425-43BF-5645-9CB9-5924B2C109C7}" dt="2021-03-08T15:40:58.400" v="121" actId="478"/>
          <ac:picMkLst>
            <pc:docMk/>
            <pc:sldMk cId="1719095742" sldId="1228"/>
            <ac:picMk id="7" creationId="{C34FA5AD-EDA3-CA4A-B82D-39A326CBC943}"/>
          </ac:picMkLst>
        </pc:picChg>
      </pc:sldChg>
      <pc:sldChg chg="add ord">
        <pc:chgData name="Chris Droessler" userId="625c3661-9d64-47fa-b83c-4b49393bd161" providerId="ADAL" clId="{B80D2425-43BF-5645-9CB9-5924B2C109C7}" dt="2021-03-15T11:57:22.015" v="370"/>
        <pc:sldMkLst>
          <pc:docMk/>
          <pc:sldMk cId="2058563411" sldId="1339"/>
        </pc:sldMkLst>
      </pc:sldChg>
      <pc:sldChg chg="delSp ord">
        <pc:chgData name="Chris Droessler" userId="625c3661-9d64-47fa-b83c-4b49393bd161" providerId="ADAL" clId="{B80D2425-43BF-5645-9CB9-5924B2C109C7}" dt="2021-03-15T15:30:07.449" v="781"/>
        <pc:sldMkLst>
          <pc:docMk/>
          <pc:sldMk cId="3349267367" sldId="1350"/>
        </pc:sldMkLst>
        <pc:picChg chg="del">
          <ac:chgData name="Chris Droessler" userId="625c3661-9d64-47fa-b83c-4b49393bd161" providerId="ADAL" clId="{B80D2425-43BF-5645-9CB9-5924B2C109C7}" dt="2021-03-08T15:40:21.835" v="117" actId="478"/>
          <ac:picMkLst>
            <pc:docMk/>
            <pc:sldMk cId="3349267367" sldId="1350"/>
            <ac:picMk id="7" creationId="{C34FA5AD-EDA3-CA4A-B82D-39A326CBC943}"/>
          </ac:picMkLst>
        </pc:picChg>
      </pc:sldChg>
      <pc:sldChg chg="del">
        <pc:chgData name="Chris Droessler" userId="625c3661-9d64-47fa-b83c-4b49393bd161" providerId="ADAL" clId="{B80D2425-43BF-5645-9CB9-5924B2C109C7}" dt="2021-03-08T15:38:35.379" v="36" actId="2696"/>
        <pc:sldMkLst>
          <pc:docMk/>
          <pc:sldMk cId="356873708" sldId="1351"/>
        </pc:sldMkLst>
      </pc:sldChg>
      <pc:sldChg chg="del">
        <pc:chgData name="Chris Droessler" userId="625c3661-9d64-47fa-b83c-4b49393bd161" providerId="ADAL" clId="{B80D2425-43BF-5645-9CB9-5924B2C109C7}" dt="2021-03-08T15:38:43.624" v="44" actId="2696"/>
        <pc:sldMkLst>
          <pc:docMk/>
          <pc:sldMk cId="1858479014" sldId="1352"/>
        </pc:sldMkLst>
      </pc:sldChg>
      <pc:sldChg chg="del">
        <pc:chgData name="Chris Droessler" userId="625c3661-9d64-47fa-b83c-4b49393bd161" providerId="ADAL" clId="{B80D2425-43BF-5645-9CB9-5924B2C109C7}" dt="2021-03-08T15:38:49.118" v="50" actId="2696"/>
        <pc:sldMkLst>
          <pc:docMk/>
          <pc:sldMk cId="3565575353" sldId="1353"/>
        </pc:sldMkLst>
      </pc:sldChg>
      <pc:sldChg chg="del">
        <pc:chgData name="Chris Droessler" userId="625c3661-9d64-47fa-b83c-4b49393bd161" providerId="ADAL" clId="{B80D2425-43BF-5645-9CB9-5924B2C109C7}" dt="2021-03-08T15:38:56.859" v="60" actId="2696"/>
        <pc:sldMkLst>
          <pc:docMk/>
          <pc:sldMk cId="406600361" sldId="1354"/>
        </pc:sldMkLst>
      </pc:sldChg>
      <pc:sldChg chg="del">
        <pc:chgData name="Chris Droessler" userId="625c3661-9d64-47fa-b83c-4b49393bd161" providerId="ADAL" clId="{B80D2425-43BF-5645-9CB9-5924B2C109C7}" dt="2021-03-08T15:38:56.894" v="63" actId="2696"/>
        <pc:sldMkLst>
          <pc:docMk/>
          <pc:sldMk cId="1453937041" sldId="1355"/>
        </pc:sldMkLst>
      </pc:sldChg>
      <pc:sldChg chg="del">
        <pc:chgData name="Chris Droessler" userId="625c3661-9d64-47fa-b83c-4b49393bd161" providerId="ADAL" clId="{B80D2425-43BF-5645-9CB9-5924B2C109C7}" dt="2021-03-08T15:38:56.938" v="67" actId="2696"/>
        <pc:sldMkLst>
          <pc:docMk/>
          <pc:sldMk cId="1888586389" sldId="1356"/>
        </pc:sldMkLst>
      </pc:sldChg>
      <pc:sldChg chg="del">
        <pc:chgData name="Chris Droessler" userId="625c3661-9d64-47fa-b83c-4b49393bd161" providerId="ADAL" clId="{B80D2425-43BF-5645-9CB9-5924B2C109C7}" dt="2021-03-08T15:38:35.464" v="41" actId="2696"/>
        <pc:sldMkLst>
          <pc:docMk/>
          <pc:sldMk cId="331210217" sldId="1357"/>
        </pc:sldMkLst>
      </pc:sldChg>
      <pc:sldChg chg="ord">
        <pc:chgData name="Chris Droessler" userId="625c3661-9d64-47fa-b83c-4b49393bd161" providerId="ADAL" clId="{B80D2425-43BF-5645-9CB9-5924B2C109C7}" dt="2021-03-08T15:39:55.222" v="114"/>
        <pc:sldMkLst>
          <pc:docMk/>
          <pc:sldMk cId="1275743749" sldId="1359"/>
        </pc:sldMkLst>
      </pc:sldChg>
      <pc:sldChg chg="addSp delSp modSp modNotesTx">
        <pc:chgData name="Chris Droessler" userId="625c3661-9d64-47fa-b83c-4b49393bd161" providerId="ADAL" clId="{B80D2425-43BF-5645-9CB9-5924B2C109C7}" dt="2021-03-15T15:09:34.140" v="633" actId="20577"/>
        <pc:sldMkLst>
          <pc:docMk/>
          <pc:sldMk cId="2954506742" sldId="1360"/>
        </pc:sldMkLst>
        <pc:spChg chg="mod">
          <ac:chgData name="Chris Droessler" userId="625c3661-9d64-47fa-b83c-4b49393bd161" providerId="ADAL" clId="{B80D2425-43BF-5645-9CB9-5924B2C109C7}" dt="2021-03-15T13:01:00.136" v="372"/>
          <ac:spMkLst>
            <pc:docMk/>
            <pc:sldMk cId="2954506742" sldId="1360"/>
            <ac:spMk id="2" creationId="{00000000-0000-0000-0000-000000000000}"/>
          </ac:spMkLst>
        </pc:spChg>
        <pc:spChg chg="mod">
          <ac:chgData name="Chris Droessler" userId="625c3661-9d64-47fa-b83c-4b49393bd161" providerId="ADAL" clId="{B80D2425-43BF-5645-9CB9-5924B2C109C7}" dt="2021-03-15T14:43:36.073" v="545" actId="20577"/>
          <ac:spMkLst>
            <pc:docMk/>
            <pc:sldMk cId="2954506742" sldId="1360"/>
            <ac:spMk id="3" creationId="{00000000-0000-0000-0000-000000000000}"/>
          </ac:spMkLst>
        </pc:spChg>
        <pc:picChg chg="add">
          <ac:chgData name="Chris Droessler" userId="625c3661-9d64-47fa-b83c-4b49393bd161" providerId="ADAL" clId="{B80D2425-43BF-5645-9CB9-5924B2C109C7}" dt="2021-03-15T13:01:25.132" v="377"/>
          <ac:picMkLst>
            <pc:docMk/>
            <pc:sldMk cId="2954506742" sldId="1360"/>
            <ac:picMk id="4" creationId="{8ADAA501-C258-8745-9857-272BC32CCCCE}"/>
          </ac:picMkLst>
        </pc:picChg>
        <pc:picChg chg="add mod modCrop">
          <ac:chgData name="Chris Droessler" userId="625c3661-9d64-47fa-b83c-4b49393bd161" providerId="ADAL" clId="{B80D2425-43BF-5645-9CB9-5924B2C109C7}" dt="2021-03-15T13:56:45.783" v="473" actId="1076"/>
          <ac:picMkLst>
            <pc:docMk/>
            <pc:sldMk cId="2954506742" sldId="1360"/>
            <ac:picMk id="6" creationId="{A7BE7CB3-02D2-0C49-91F5-31F44920AFD1}"/>
          </ac:picMkLst>
        </pc:picChg>
        <pc:picChg chg="add del mod">
          <ac:chgData name="Chris Droessler" userId="625c3661-9d64-47fa-b83c-4b49393bd161" providerId="ADAL" clId="{B80D2425-43BF-5645-9CB9-5924B2C109C7}" dt="2021-03-15T13:56:12.667" v="467" actId="478"/>
          <ac:picMkLst>
            <pc:docMk/>
            <pc:sldMk cId="2954506742" sldId="1360"/>
            <ac:picMk id="1026" creationId="{57A5027E-BAD4-0D4E-8690-CD995ED23EC5}"/>
          </ac:picMkLst>
        </pc:picChg>
      </pc:sldChg>
      <pc:sldChg chg="ord">
        <pc:chgData name="Chris Droessler" userId="625c3661-9d64-47fa-b83c-4b49393bd161" providerId="ADAL" clId="{B80D2425-43BF-5645-9CB9-5924B2C109C7}" dt="2021-03-15T15:30:04.529" v="779"/>
        <pc:sldMkLst>
          <pc:docMk/>
          <pc:sldMk cId="2707486090" sldId="1361"/>
        </pc:sldMkLst>
      </pc:sldChg>
      <pc:sldChg chg="del">
        <pc:chgData name="Chris Droessler" userId="625c3661-9d64-47fa-b83c-4b49393bd161" providerId="ADAL" clId="{B80D2425-43BF-5645-9CB9-5924B2C109C7}" dt="2021-03-08T15:38:56.871" v="61" actId="2696"/>
        <pc:sldMkLst>
          <pc:docMk/>
          <pc:sldMk cId="3165868283" sldId="1362"/>
        </pc:sldMkLst>
      </pc:sldChg>
      <pc:sldChg chg="del">
        <pc:chgData name="Chris Droessler" userId="625c3661-9d64-47fa-b83c-4b49393bd161" providerId="ADAL" clId="{B80D2425-43BF-5645-9CB9-5924B2C109C7}" dt="2021-03-08T15:38:56.883" v="62" actId="2696"/>
        <pc:sldMkLst>
          <pc:docMk/>
          <pc:sldMk cId="342576403" sldId="1363"/>
        </pc:sldMkLst>
      </pc:sldChg>
      <pc:sldChg chg="del">
        <pc:chgData name="Chris Droessler" userId="625c3661-9d64-47fa-b83c-4b49393bd161" providerId="ADAL" clId="{B80D2425-43BF-5645-9CB9-5924B2C109C7}" dt="2021-03-08T15:38:56.959" v="69" actId="2696"/>
        <pc:sldMkLst>
          <pc:docMk/>
          <pc:sldMk cId="2230765424" sldId="1364"/>
        </pc:sldMkLst>
      </pc:sldChg>
      <pc:sldChg chg="del">
        <pc:chgData name="Chris Droessler" userId="625c3661-9d64-47fa-b83c-4b49393bd161" providerId="ADAL" clId="{B80D2425-43BF-5645-9CB9-5924B2C109C7}" dt="2021-03-08T15:38:56.949" v="68" actId="2696"/>
        <pc:sldMkLst>
          <pc:docMk/>
          <pc:sldMk cId="1352141489" sldId="1365"/>
        </pc:sldMkLst>
      </pc:sldChg>
      <pc:sldChg chg="addSp modSp modNotesTx">
        <pc:chgData name="Chris Droessler" userId="625c3661-9d64-47fa-b83c-4b49393bd161" providerId="ADAL" clId="{B80D2425-43BF-5645-9CB9-5924B2C109C7}" dt="2021-03-15T15:37:02.119" v="797" actId="20577"/>
        <pc:sldMkLst>
          <pc:docMk/>
          <pc:sldMk cId="1589922084" sldId="1366"/>
        </pc:sldMkLst>
        <pc:spChg chg="mod">
          <ac:chgData name="Chris Droessler" userId="625c3661-9d64-47fa-b83c-4b49393bd161" providerId="ADAL" clId="{B80D2425-43BF-5645-9CB9-5924B2C109C7}" dt="2021-03-15T11:50:57.454" v="350"/>
          <ac:spMkLst>
            <pc:docMk/>
            <pc:sldMk cId="1589922084" sldId="1366"/>
            <ac:spMk id="2" creationId="{00000000-0000-0000-0000-000000000000}"/>
          </ac:spMkLst>
        </pc:spChg>
        <pc:spChg chg="mod">
          <ac:chgData name="Chris Droessler" userId="625c3661-9d64-47fa-b83c-4b49393bd161" providerId="ADAL" clId="{B80D2425-43BF-5645-9CB9-5924B2C109C7}" dt="2021-03-15T11:49:17.850" v="346"/>
          <ac:spMkLst>
            <pc:docMk/>
            <pc:sldMk cId="1589922084" sldId="1366"/>
            <ac:spMk id="3" creationId="{00000000-0000-0000-0000-000000000000}"/>
          </ac:spMkLst>
        </pc:spChg>
        <pc:picChg chg="add mod">
          <ac:chgData name="Chris Droessler" userId="625c3661-9d64-47fa-b83c-4b49393bd161" providerId="ADAL" clId="{B80D2425-43BF-5645-9CB9-5924B2C109C7}" dt="2021-03-15T11:49:39.493" v="349" actId="14100"/>
          <ac:picMkLst>
            <pc:docMk/>
            <pc:sldMk cId="1589922084" sldId="1366"/>
            <ac:picMk id="1026" creationId="{7C4FC8BE-DF4B-A84A-BB0E-6C1D3DCD3C04}"/>
          </ac:picMkLst>
        </pc:picChg>
        <pc:picChg chg="add mod">
          <ac:chgData name="Chris Droessler" userId="625c3661-9d64-47fa-b83c-4b49393bd161" providerId="ADAL" clId="{B80D2425-43BF-5645-9CB9-5924B2C109C7}" dt="2021-03-15T11:51:23.186" v="357" actId="167"/>
          <ac:picMkLst>
            <pc:docMk/>
            <pc:sldMk cId="1589922084" sldId="1366"/>
            <ac:picMk id="1028" creationId="{F85D1314-59A1-5A40-9CB6-6B94E1BE530C}"/>
          </ac:picMkLst>
        </pc:picChg>
      </pc:sldChg>
      <pc:sldChg chg="del">
        <pc:chgData name="Chris Droessler" userId="625c3661-9d64-47fa-b83c-4b49393bd161" providerId="ADAL" clId="{B80D2425-43BF-5645-9CB9-5924B2C109C7}" dt="2021-03-08T15:38:43.640" v="45" actId="2696"/>
        <pc:sldMkLst>
          <pc:docMk/>
          <pc:sldMk cId="1314812858" sldId="1367"/>
        </pc:sldMkLst>
      </pc:sldChg>
      <pc:sldChg chg="del">
        <pc:chgData name="Chris Droessler" userId="625c3661-9d64-47fa-b83c-4b49393bd161" providerId="ADAL" clId="{B80D2425-43BF-5645-9CB9-5924B2C109C7}" dt="2021-03-08T15:38:43.655" v="46" actId="2696"/>
        <pc:sldMkLst>
          <pc:docMk/>
          <pc:sldMk cId="2017205133" sldId="1368"/>
        </pc:sldMkLst>
      </pc:sldChg>
      <pc:sldChg chg="del">
        <pc:chgData name="Chris Droessler" userId="625c3661-9d64-47fa-b83c-4b49393bd161" providerId="ADAL" clId="{B80D2425-43BF-5645-9CB9-5924B2C109C7}" dt="2021-03-08T15:38:43.671" v="47" actId="2696"/>
        <pc:sldMkLst>
          <pc:docMk/>
          <pc:sldMk cId="3730418282" sldId="1370"/>
        </pc:sldMkLst>
      </pc:sldChg>
      <pc:sldChg chg="del">
        <pc:chgData name="Chris Droessler" userId="625c3661-9d64-47fa-b83c-4b49393bd161" providerId="ADAL" clId="{B80D2425-43BF-5645-9CB9-5924B2C109C7}" dt="2021-03-08T15:38:43.686" v="48" actId="2696"/>
        <pc:sldMkLst>
          <pc:docMk/>
          <pc:sldMk cId="290626936" sldId="1371"/>
        </pc:sldMkLst>
      </pc:sldChg>
      <pc:sldChg chg="del">
        <pc:chgData name="Chris Droessler" userId="625c3661-9d64-47fa-b83c-4b49393bd161" providerId="ADAL" clId="{B80D2425-43BF-5645-9CB9-5924B2C109C7}" dt="2021-03-08T15:38:43.701" v="49" actId="2696"/>
        <pc:sldMkLst>
          <pc:docMk/>
          <pc:sldMk cId="1042244152" sldId="1372"/>
        </pc:sldMkLst>
      </pc:sldChg>
      <pc:sldChg chg="del">
        <pc:chgData name="Chris Droessler" userId="625c3661-9d64-47fa-b83c-4b49393bd161" providerId="ADAL" clId="{B80D2425-43BF-5645-9CB9-5924B2C109C7}" dt="2021-03-08T15:38:56.906" v="64" actId="2696"/>
        <pc:sldMkLst>
          <pc:docMk/>
          <pc:sldMk cId="130409601" sldId="1373"/>
        </pc:sldMkLst>
      </pc:sldChg>
      <pc:sldChg chg="del">
        <pc:chgData name="Chris Droessler" userId="625c3661-9d64-47fa-b83c-4b49393bd161" providerId="ADAL" clId="{B80D2425-43BF-5645-9CB9-5924B2C109C7}" dt="2021-03-08T15:38:56.916" v="65" actId="2696"/>
        <pc:sldMkLst>
          <pc:docMk/>
          <pc:sldMk cId="1539702268" sldId="1374"/>
        </pc:sldMkLst>
      </pc:sldChg>
      <pc:sldChg chg="del">
        <pc:chgData name="Chris Droessler" userId="625c3661-9d64-47fa-b83c-4b49393bd161" providerId="ADAL" clId="{B80D2425-43BF-5645-9CB9-5924B2C109C7}" dt="2021-03-08T15:38:56.927" v="66" actId="2696"/>
        <pc:sldMkLst>
          <pc:docMk/>
          <pc:sldMk cId="1586487609" sldId="1375"/>
        </pc:sldMkLst>
      </pc:sldChg>
      <pc:sldChg chg="del">
        <pc:chgData name="Chris Droessler" userId="625c3661-9d64-47fa-b83c-4b49393bd161" providerId="ADAL" clId="{B80D2425-43BF-5645-9CB9-5924B2C109C7}" dt="2021-03-08T15:38:56.968" v="70" actId="2696"/>
        <pc:sldMkLst>
          <pc:docMk/>
          <pc:sldMk cId="3062677951" sldId="1376"/>
        </pc:sldMkLst>
      </pc:sldChg>
      <pc:sldChg chg="del">
        <pc:chgData name="Chris Droessler" userId="625c3661-9d64-47fa-b83c-4b49393bd161" providerId="ADAL" clId="{B80D2425-43BF-5645-9CB9-5924B2C109C7}" dt="2021-03-08T15:38:56.977" v="71" actId="2696"/>
        <pc:sldMkLst>
          <pc:docMk/>
          <pc:sldMk cId="896831127" sldId="1377"/>
        </pc:sldMkLst>
      </pc:sldChg>
      <pc:sldChg chg="del">
        <pc:chgData name="Chris Droessler" userId="625c3661-9d64-47fa-b83c-4b49393bd161" providerId="ADAL" clId="{B80D2425-43BF-5645-9CB9-5924B2C109C7}" dt="2021-03-08T15:38:56.987" v="72" actId="2696"/>
        <pc:sldMkLst>
          <pc:docMk/>
          <pc:sldMk cId="3383291076" sldId="1378"/>
        </pc:sldMkLst>
      </pc:sldChg>
      <pc:sldChg chg="del">
        <pc:chgData name="Chris Droessler" userId="625c3661-9d64-47fa-b83c-4b49393bd161" providerId="ADAL" clId="{B80D2425-43BF-5645-9CB9-5924B2C109C7}" dt="2021-03-08T15:38:56.996" v="73" actId="2696"/>
        <pc:sldMkLst>
          <pc:docMk/>
          <pc:sldMk cId="3265059238" sldId="1379"/>
        </pc:sldMkLst>
      </pc:sldChg>
      <pc:sldChg chg="del">
        <pc:chgData name="Chris Droessler" userId="625c3661-9d64-47fa-b83c-4b49393bd161" providerId="ADAL" clId="{B80D2425-43BF-5645-9CB9-5924B2C109C7}" dt="2021-03-08T15:38:57.004" v="74" actId="2696"/>
        <pc:sldMkLst>
          <pc:docMk/>
          <pc:sldMk cId="1501847562" sldId="1380"/>
        </pc:sldMkLst>
      </pc:sldChg>
      <pc:sldChg chg="del">
        <pc:chgData name="Chris Droessler" userId="625c3661-9d64-47fa-b83c-4b49393bd161" providerId="ADAL" clId="{B80D2425-43BF-5645-9CB9-5924B2C109C7}" dt="2021-03-08T15:38:57.013" v="75" actId="2696"/>
        <pc:sldMkLst>
          <pc:docMk/>
          <pc:sldMk cId="2737075921" sldId="1381"/>
        </pc:sldMkLst>
      </pc:sldChg>
      <pc:sldChg chg="del">
        <pc:chgData name="Chris Droessler" userId="625c3661-9d64-47fa-b83c-4b49393bd161" providerId="ADAL" clId="{B80D2425-43BF-5645-9CB9-5924B2C109C7}" dt="2021-03-08T15:38:57.022" v="76" actId="2696"/>
        <pc:sldMkLst>
          <pc:docMk/>
          <pc:sldMk cId="1982651130" sldId="1382"/>
        </pc:sldMkLst>
      </pc:sldChg>
      <pc:sldChg chg="del">
        <pc:chgData name="Chris Droessler" userId="625c3661-9d64-47fa-b83c-4b49393bd161" providerId="ADAL" clId="{B80D2425-43BF-5645-9CB9-5924B2C109C7}" dt="2021-03-08T15:38:57.031" v="77" actId="2696"/>
        <pc:sldMkLst>
          <pc:docMk/>
          <pc:sldMk cId="2875788815" sldId="1383"/>
        </pc:sldMkLst>
      </pc:sldChg>
      <pc:sldChg chg="del">
        <pc:chgData name="Chris Droessler" userId="625c3661-9d64-47fa-b83c-4b49393bd161" providerId="ADAL" clId="{B80D2425-43BF-5645-9CB9-5924B2C109C7}" dt="2021-03-08T15:38:57.040" v="78" actId="2696"/>
        <pc:sldMkLst>
          <pc:docMk/>
          <pc:sldMk cId="1920521503" sldId="1384"/>
        </pc:sldMkLst>
      </pc:sldChg>
      <pc:sldChg chg="del">
        <pc:chgData name="Chris Droessler" userId="625c3661-9d64-47fa-b83c-4b49393bd161" providerId="ADAL" clId="{B80D2425-43BF-5645-9CB9-5924B2C109C7}" dt="2021-03-08T15:38:57.049" v="79" actId="2696"/>
        <pc:sldMkLst>
          <pc:docMk/>
          <pc:sldMk cId="1255391398" sldId="1385"/>
        </pc:sldMkLst>
      </pc:sldChg>
      <pc:sldChg chg="del">
        <pc:chgData name="Chris Droessler" userId="625c3661-9d64-47fa-b83c-4b49393bd161" providerId="ADAL" clId="{B80D2425-43BF-5645-9CB9-5924B2C109C7}" dt="2021-03-08T15:38:57.058" v="80" actId="2696"/>
        <pc:sldMkLst>
          <pc:docMk/>
          <pc:sldMk cId="3974423943" sldId="1386"/>
        </pc:sldMkLst>
      </pc:sldChg>
      <pc:sldChg chg="del">
        <pc:chgData name="Chris Droessler" userId="625c3661-9d64-47fa-b83c-4b49393bd161" providerId="ADAL" clId="{B80D2425-43BF-5645-9CB9-5924B2C109C7}" dt="2021-03-08T15:38:57.066" v="81" actId="2696"/>
        <pc:sldMkLst>
          <pc:docMk/>
          <pc:sldMk cId="4152044092" sldId="1387"/>
        </pc:sldMkLst>
      </pc:sldChg>
      <pc:sldChg chg="del">
        <pc:chgData name="Chris Droessler" userId="625c3661-9d64-47fa-b83c-4b49393bd161" providerId="ADAL" clId="{B80D2425-43BF-5645-9CB9-5924B2C109C7}" dt="2021-03-08T15:38:57.074" v="82" actId="2696"/>
        <pc:sldMkLst>
          <pc:docMk/>
          <pc:sldMk cId="2647089815" sldId="1388"/>
        </pc:sldMkLst>
      </pc:sldChg>
      <pc:sldChg chg="del">
        <pc:chgData name="Chris Droessler" userId="625c3661-9d64-47fa-b83c-4b49393bd161" providerId="ADAL" clId="{B80D2425-43BF-5645-9CB9-5924B2C109C7}" dt="2021-03-08T15:39:14.205" v="84" actId="2696"/>
        <pc:sldMkLst>
          <pc:docMk/>
          <pc:sldMk cId="4167742820" sldId="1389"/>
        </pc:sldMkLst>
      </pc:sldChg>
      <pc:sldChg chg="del">
        <pc:chgData name="Chris Droessler" userId="625c3661-9d64-47fa-b83c-4b49393bd161" providerId="ADAL" clId="{B80D2425-43BF-5645-9CB9-5924B2C109C7}" dt="2021-03-08T15:39:14.212" v="85" actId="2696"/>
        <pc:sldMkLst>
          <pc:docMk/>
          <pc:sldMk cId="908516334" sldId="1390"/>
        </pc:sldMkLst>
      </pc:sldChg>
      <pc:sldChg chg="del">
        <pc:chgData name="Chris Droessler" userId="625c3661-9d64-47fa-b83c-4b49393bd161" providerId="ADAL" clId="{B80D2425-43BF-5645-9CB9-5924B2C109C7}" dt="2021-03-08T15:39:14.218" v="86" actId="2696"/>
        <pc:sldMkLst>
          <pc:docMk/>
          <pc:sldMk cId="2864661495" sldId="1391"/>
        </pc:sldMkLst>
      </pc:sldChg>
      <pc:sldChg chg="del">
        <pc:chgData name="Chris Droessler" userId="625c3661-9d64-47fa-b83c-4b49393bd161" providerId="ADAL" clId="{B80D2425-43BF-5645-9CB9-5924B2C109C7}" dt="2021-03-08T15:39:14.224" v="87" actId="2696"/>
        <pc:sldMkLst>
          <pc:docMk/>
          <pc:sldMk cId="3260158483" sldId="1392"/>
        </pc:sldMkLst>
      </pc:sldChg>
      <pc:sldChg chg="del">
        <pc:chgData name="Chris Droessler" userId="625c3661-9d64-47fa-b83c-4b49393bd161" providerId="ADAL" clId="{B80D2425-43BF-5645-9CB9-5924B2C109C7}" dt="2021-03-08T15:39:14.230" v="88" actId="2696"/>
        <pc:sldMkLst>
          <pc:docMk/>
          <pc:sldMk cId="1257221017" sldId="1393"/>
        </pc:sldMkLst>
      </pc:sldChg>
      <pc:sldChg chg="del">
        <pc:chgData name="Chris Droessler" userId="625c3661-9d64-47fa-b83c-4b49393bd161" providerId="ADAL" clId="{B80D2425-43BF-5645-9CB9-5924B2C109C7}" dt="2021-03-08T15:39:14.236" v="89" actId="2696"/>
        <pc:sldMkLst>
          <pc:docMk/>
          <pc:sldMk cId="4012861543" sldId="1394"/>
        </pc:sldMkLst>
      </pc:sldChg>
      <pc:sldChg chg="del">
        <pc:chgData name="Chris Droessler" userId="625c3661-9d64-47fa-b83c-4b49393bd161" providerId="ADAL" clId="{B80D2425-43BF-5645-9CB9-5924B2C109C7}" dt="2021-03-08T15:38:35.413" v="38" actId="2696"/>
        <pc:sldMkLst>
          <pc:docMk/>
          <pc:sldMk cId="3059863342" sldId="1396"/>
        </pc:sldMkLst>
      </pc:sldChg>
      <pc:sldChg chg="del">
        <pc:chgData name="Chris Droessler" userId="625c3661-9d64-47fa-b83c-4b49393bd161" providerId="ADAL" clId="{B80D2425-43BF-5645-9CB9-5924B2C109C7}" dt="2021-03-08T15:38:35.396" v="37" actId="2696"/>
        <pc:sldMkLst>
          <pc:docMk/>
          <pc:sldMk cId="2118326303" sldId="1397"/>
        </pc:sldMkLst>
      </pc:sldChg>
      <pc:sldChg chg="del">
        <pc:chgData name="Chris Droessler" userId="625c3661-9d64-47fa-b83c-4b49393bd161" providerId="ADAL" clId="{B80D2425-43BF-5645-9CB9-5924B2C109C7}" dt="2021-03-08T15:38:35.430" v="39" actId="2696"/>
        <pc:sldMkLst>
          <pc:docMk/>
          <pc:sldMk cId="1939365424" sldId="1399"/>
        </pc:sldMkLst>
      </pc:sldChg>
      <pc:sldChg chg="del">
        <pc:chgData name="Chris Droessler" userId="625c3661-9d64-47fa-b83c-4b49393bd161" providerId="ADAL" clId="{B80D2425-43BF-5645-9CB9-5924B2C109C7}" dt="2021-03-08T15:38:35.480" v="42" actId="2696"/>
        <pc:sldMkLst>
          <pc:docMk/>
          <pc:sldMk cId="2295277037" sldId="1400"/>
        </pc:sldMkLst>
      </pc:sldChg>
      <pc:sldChg chg="del">
        <pc:chgData name="Chris Droessler" userId="625c3661-9d64-47fa-b83c-4b49393bd161" providerId="ADAL" clId="{B80D2425-43BF-5645-9CB9-5924B2C109C7}" dt="2021-03-08T15:38:35.496" v="43" actId="2696"/>
        <pc:sldMkLst>
          <pc:docMk/>
          <pc:sldMk cId="1130545864" sldId="1401"/>
        </pc:sldMkLst>
      </pc:sldChg>
      <pc:sldChg chg="del">
        <pc:chgData name="Chris Droessler" userId="625c3661-9d64-47fa-b83c-4b49393bd161" providerId="ADAL" clId="{B80D2425-43BF-5645-9CB9-5924B2C109C7}" dt="2021-03-08T15:38:35.447" v="40" actId="2696"/>
        <pc:sldMkLst>
          <pc:docMk/>
          <pc:sldMk cId="3962504152" sldId="1404"/>
        </pc:sldMkLst>
      </pc:sldChg>
      <pc:sldChg chg="ord">
        <pc:chgData name="Chris Droessler" userId="625c3661-9d64-47fa-b83c-4b49393bd161" providerId="ADAL" clId="{B80D2425-43BF-5645-9CB9-5924B2C109C7}" dt="2021-03-15T11:47:14.738" v="335"/>
        <pc:sldMkLst>
          <pc:docMk/>
          <pc:sldMk cId="3621195698" sldId="1405"/>
        </pc:sldMkLst>
      </pc:sldChg>
      <pc:sldChg chg="ord">
        <pc:chgData name="Chris Droessler" userId="625c3661-9d64-47fa-b83c-4b49393bd161" providerId="ADAL" clId="{B80D2425-43BF-5645-9CB9-5924B2C109C7}" dt="2021-03-15T15:30:23.849" v="782"/>
        <pc:sldMkLst>
          <pc:docMk/>
          <pc:sldMk cId="461162008" sldId="1406"/>
        </pc:sldMkLst>
      </pc:sldChg>
      <pc:sldChg chg="add ord">
        <pc:chgData name="Chris Droessler" userId="625c3661-9d64-47fa-b83c-4b49393bd161" providerId="ADAL" clId="{B80D2425-43BF-5645-9CB9-5924B2C109C7}" dt="2021-03-15T11:47:14.738" v="335"/>
        <pc:sldMkLst>
          <pc:docMk/>
          <pc:sldMk cId="100388361" sldId="1407"/>
        </pc:sldMkLst>
      </pc:sldChg>
      <pc:sldChg chg="del">
        <pc:chgData name="Chris Droessler" userId="625c3661-9d64-47fa-b83c-4b49393bd161" providerId="ADAL" clId="{B80D2425-43BF-5645-9CB9-5924B2C109C7}" dt="2021-03-08T15:38:49.132" v="51" actId="2696"/>
        <pc:sldMkLst>
          <pc:docMk/>
          <pc:sldMk cId="3624455405" sldId="1407"/>
        </pc:sldMkLst>
      </pc:sldChg>
      <pc:sldChg chg="addSp modSp add modNotesTx">
        <pc:chgData name="Chris Droessler" userId="625c3661-9d64-47fa-b83c-4b49393bd161" providerId="ADAL" clId="{B80D2425-43BF-5645-9CB9-5924B2C109C7}" dt="2021-03-15T11:51:35.785" v="359" actId="167"/>
        <pc:sldMkLst>
          <pc:docMk/>
          <pc:sldMk cId="2066227269" sldId="1408"/>
        </pc:sldMkLst>
        <pc:spChg chg="mod">
          <ac:chgData name="Chris Droessler" userId="625c3661-9d64-47fa-b83c-4b49393bd161" providerId="ADAL" clId="{B80D2425-43BF-5645-9CB9-5924B2C109C7}" dt="2021-03-08T16:34:37.161" v="165"/>
          <ac:spMkLst>
            <pc:docMk/>
            <pc:sldMk cId="2066227269" sldId="1408"/>
            <ac:spMk id="2" creationId="{00000000-0000-0000-0000-000000000000}"/>
          </ac:spMkLst>
        </pc:spChg>
        <pc:spChg chg="mod">
          <ac:chgData name="Chris Droessler" userId="625c3661-9d64-47fa-b83c-4b49393bd161" providerId="ADAL" clId="{B80D2425-43BF-5645-9CB9-5924B2C109C7}" dt="2021-03-08T16:40:46.470" v="169"/>
          <ac:spMkLst>
            <pc:docMk/>
            <pc:sldMk cId="2066227269" sldId="1408"/>
            <ac:spMk id="3" creationId="{00000000-0000-0000-0000-000000000000}"/>
          </ac:spMkLst>
        </pc:spChg>
        <pc:picChg chg="add mod modCrop">
          <ac:chgData name="Chris Droessler" userId="625c3661-9d64-47fa-b83c-4b49393bd161" providerId="ADAL" clId="{B80D2425-43BF-5645-9CB9-5924B2C109C7}" dt="2021-03-08T16:42:03.260" v="187" actId="14100"/>
          <ac:picMkLst>
            <pc:docMk/>
            <pc:sldMk cId="2066227269" sldId="1408"/>
            <ac:picMk id="5" creationId="{32BD6CB3-B081-254B-B1FF-73569DAE4822}"/>
          </ac:picMkLst>
        </pc:picChg>
        <pc:picChg chg="add mod">
          <ac:chgData name="Chris Droessler" userId="625c3661-9d64-47fa-b83c-4b49393bd161" providerId="ADAL" clId="{B80D2425-43BF-5645-9CB9-5924B2C109C7}" dt="2021-03-15T11:51:35.785" v="359" actId="167"/>
          <ac:picMkLst>
            <pc:docMk/>
            <pc:sldMk cId="2066227269" sldId="1408"/>
            <ac:picMk id="6" creationId="{64753C01-ADFF-9C47-AE19-3C0B264D1260}"/>
          </ac:picMkLst>
        </pc:picChg>
      </pc:sldChg>
      <pc:sldChg chg="del">
        <pc:chgData name="Chris Droessler" userId="625c3661-9d64-47fa-b83c-4b49393bd161" providerId="ADAL" clId="{B80D2425-43BF-5645-9CB9-5924B2C109C7}" dt="2021-03-08T15:38:49.145" v="52" actId="2696"/>
        <pc:sldMkLst>
          <pc:docMk/>
          <pc:sldMk cId="3139034925" sldId="1408"/>
        </pc:sldMkLst>
      </pc:sldChg>
      <pc:sldChg chg="del">
        <pc:chgData name="Chris Droessler" userId="625c3661-9d64-47fa-b83c-4b49393bd161" providerId="ADAL" clId="{B80D2425-43BF-5645-9CB9-5924B2C109C7}" dt="2021-03-08T15:38:49.159" v="53" actId="2696"/>
        <pc:sldMkLst>
          <pc:docMk/>
          <pc:sldMk cId="369547245" sldId="1409"/>
        </pc:sldMkLst>
      </pc:sldChg>
      <pc:sldChg chg="addSp delSp modSp add modNotesTx">
        <pc:chgData name="Chris Droessler" userId="625c3661-9d64-47fa-b83c-4b49393bd161" providerId="ADAL" clId="{B80D2425-43BF-5645-9CB9-5924B2C109C7}" dt="2021-03-15T11:53:11.969" v="366" actId="1076"/>
        <pc:sldMkLst>
          <pc:docMk/>
          <pc:sldMk cId="2495580055" sldId="1409"/>
        </pc:sldMkLst>
        <pc:spChg chg="mod">
          <ac:chgData name="Chris Droessler" userId="625c3661-9d64-47fa-b83c-4b49393bd161" providerId="ADAL" clId="{B80D2425-43BF-5645-9CB9-5924B2C109C7}" dt="2021-03-08T16:34:58.640" v="167"/>
          <ac:spMkLst>
            <pc:docMk/>
            <pc:sldMk cId="2495580055" sldId="1409"/>
            <ac:spMk id="2" creationId="{00000000-0000-0000-0000-000000000000}"/>
          </ac:spMkLst>
        </pc:spChg>
        <pc:spChg chg="mod">
          <ac:chgData name="Chris Droessler" userId="625c3661-9d64-47fa-b83c-4b49393bd161" providerId="ADAL" clId="{B80D2425-43BF-5645-9CB9-5924B2C109C7}" dt="2021-03-15T11:48:04.007" v="341" actId="20577"/>
          <ac:spMkLst>
            <pc:docMk/>
            <pc:sldMk cId="2495580055" sldId="1409"/>
            <ac:spMk id="3" creationId="{00000000-0000-0000-0000-000000000000}"/>
          </ac:spMkLst>
        </pc:spChg>
        <pc:picChg chg="add del mod">
          <ac:chgData name="Chris Droessler" userId="625c3661-9d64-47fa-b83c-4b49393bd161" providerId="ADAL" clId="{B80D2425-43BF-5645-9CB9-5924B2C109C7}" dt="2021-03-10T12:16:26.264" v="212" actId="478"/>
          <ac:picMkLst>
            <pc:docMk/>
            <pc:sldMk cId="2495580055" sldId="1409"/>
            <ac:picMk id="4" creationId="{92C5A684-6461-3E4E-B23B-B83441A22B63}"/>
          </ac:picMkLst>
        </pc:picChg>
        <pc:picChg chg="add mod">
          <ac:chgData name="Chris Droessler" userId="625c3661-9d64-47fa-b83c-4b49393bd161" providerId="ADAL" clId="{B80D2425-43BF-5645-9CB9-5924B2C109C7}" dt="2021-03-10T12:16:52.081" v="216" actId="14100"/>
          <ac:picMkLst>
            <pc:docMk/>
            <pc:sldMk cId="2495580055" sldId="1409"/>
            <ac:picMk id="5" creationId="{23EB165B-609E-B242-A07E-F2DD8DA509EC}"/>
          </ac:picMkLst>
        </pc:picChg>
        <pc:picChg chg="add mod">
          <ac:chgData name="Chris Droessler" userId="625c3661-9d64-47fa-b83c-4b49393bd161" providerId="ADAL" clId="{B80D2425-43BF-5645-9CB9-5924B2C109C7}" dt="2021-03-15T11:53:11.969" v="366" actId="1076"/>
          <ac:picMkLst>
            <pc:docMk/>
            <pc:sldMk cId="2495580055" sldId="1409"/>
            <ac:picMk id="3074" creationId="{7A697D33-C9E4-5C48-A7DA-169E9F9A814B}"/>
          </ac:picMkLst>
        </pc:picChg>
      </pc:sldChg>
      <pc:sldChg chg="del">
        <pc:chgData name="Chris Droessler" userId="625c3661-9d64-47fa-b83c-4b49393bd161" providerId="ADAL" clId="{B80D2425-43BF-5645-9CB9-5924B2C109C7}" dt="2021-03-08T15:38:49.172" v="54" actId="2696"/>
        <pc:sldMkLst>
          <pc:docMk/>
          <pc:sldMk cId="3208848511" sldId="1410"/>
        </pc:sldMkLst>
      </pc:sldChg>
      <pc:sldChg chg="addSp modSp add modNotesTx">
        <pc:chgData name="Chris Droessler" userId="625c3661-9d64-47fa-b83c-4b49393bd161" providerId="ADAL" clId="{B80D2425-43BF-5645-9CB9-5924B2C109C7}" dt="2021-03-15T11:53:22.209" v="368"/>
        <pc:sldMkLst>
          <pc:docMk/>
          <pc:sldMk cId="3221164990" sldId="1410"/>
        </pc:sldMkLst>
        <pc:spChg chg="mod">
          <ac:chgData name="Chris Droessler" userId="625c3661-9d64-47fa-b83c-4b49393bd161" providerId="ADAL" clId="{B80D2425-43BF-5645-9CB9-5924B2C109C7}" dt="2021-03-10T12:17:15.671" v="226" actId="20577"/>
          <ac:spMkLst>
            <pc:docMk/>
            <pc:sldMk cId="3221164990" sldId="1410"/>
            <ac:spMk id="2" creationId="{00000000-0000-0000-0000-000000000000}"/>
          </ac:spMkLst>
        </pc:spChg>
        <pc:spChg chg="mod">
          <ac:chgData name="Chris Droessler" userId="625c3661-9d64-47fa-b83c-4b49393bd161" providerId="ADAL" clId="{B80D2425-43BF-5645-9CB9-5924B2C109C7}" dt="2021-03-15T11:46:35.961" v="330" actId="20577"/>
          <ac:spMkLst>
            <pc:docMk/>
            <pc:sldMk cId="3221164990" sldId="1410"/>
            <ac:spMk id="3" creationId="{00000000-0000-0000-0000-000000000000}"/>
          </ac:spMkLst>
        </pc:spChg>
        <pc:picChg chg="add mod">
          <ac:chgData name="Chris Droessler" userId="625c3661-9d64-47fa-b83c-4b49393bd161" providerId="ADAL" clId="{B80D2425-43BF-5645-9CB9-5924B2C109C7}" dt="2021-03-10T12:17:39.448" v="237" actId="14100"/>
          <ac:picMkLst>
            <pc:docMk/>
            <pc:sldMk cId="3221164990" sldId="1410"/>
            <ac:picMk id="4" creationId="{719709CB-8557-FF44-B37F-2A5B56F8FC9A}"/>
          </ac:picMkLst>
        </pc:picChg>
        <pc:picChg chg="add">
          <ac:chgData name="Chris Droessler" userId="625c3661-9d64-47fa-b83c-4b49393bd161" providerId="ADAL" clId="{B80D2425-43BF-5645-9CB9-5924B2C109C7}" dt="2021-03-15T11:53:22.209" v="368"/>
          <ac:picMkLst>
            <pc:docMk/>
            <pc:sldMk cId="3221164990" sldId="1410"/>
            <ac:picMk id="5" creationId="{551B4EED-D0A6-284A-A490-EF1097B1989E}"/>
          </ac:picMkLst>
        </pc:picChg>
      </pc:sldChg>
      <pc:sldChg chg="addSp delSp modSp add modNotesTx">
        <pc:chgData name="Chris Droessler" userId="625c3661-9d64-47fa-b83c-4b49393bd161" providerId="ADAL" clId="{B80D2425-43BF-5645-9CB9-5924B2C109C7}" dt="2021-03-15T11:53:19.545" v="367"/>
        <pc:sldMkLst>
          <pc:docMk/>
          <pc:sldMk cId="3155011215" sldId="1411"/>
        </pc:sldMkLst>
        <pc:spChg chg="mod">
          <ac:chgData name="Chris Droessler" userId="625c3661-9d64-47fa-b83c-4b49393bd161" providerId="ADAL" clId="{B80D2425-43BF-5645-9CB9-5924B2C109C7}" dt="2021-03-10T12:15:02.178" v="200" actId="20577"/>
          <ac:spMkLst>
            <pc:docMk/>
            <pc:sldMk cId="3155011215" sldId="1411"/>
            <ac:spMk id="2" creationId="{00000000-0000-0000-0000-000000000000}"/>
          </ac:spMkLst>
        </pc:spChg>
        <pc:spChg chg="mod">
          <ac:chgData name="Chris Droessler" userId="625c3661-9d64-47fa-b83c-4b49393bd161" providerId="ADAL" clId="{B80D2425-43BF-5645-9CB9-5924B2C109C7}" dt="2021-03-10T12:53:27.934" v="278"/>
          <ac:spMkLst>
            <pc:docMk/>
            <pc:sldMk cId="3155011215" sldId="1411"/>
            <ac:spMk id="3" creationId="{00000000-0000-0000-0000-000000000000}"/>
          </ac:spMkLst>
        </pc:spChg>
        <pc:picChg chg="add del mod">
          <ac:chgData name="Chris Droessler" userId="625c3661-9d64-47fa-b83c-4b49393bd161" providerId="ADAL" clId="{B80D2425-43BF-5645-9CB9-5924B2C109C7}" dt="2021-03-10T12:15:55.441" v="205" actId="478"/>
          <ac:picMkLst>
            <pc:docMk/>
            <pc:sldMk cId="3155011215" sldId="1411"/>
            <ac:picMk id="4" creationId="{343C7A9E-DDD3-B545-AB8A-15A2D0E20EBF}"/>
          </ac:picMkLst>
        </pc:picChg>
        <pc:picChg chg="add mod">
          <ac:chgData name="Chris Droessler" userId="625c3661-9d64-47fa-b83c-4b49393bd161" providerId="ADAL" clId="{B80D2425-43BF-5645-9CB9-5924B2C109C7}" dt="2021-03-10T12:16:08.257" v="209" actId="14100"/>
          <ac:picMkLst>
            <pc:docMk/>
            <pc:sldMk cId="3155011215" sldId="1411"/>
            <ac:picMk id="5" creationId="{AA268E1B-90D6-0B48-8462-5929B701AB4E}"/>
          </ac:picMkLst>
        </pc:picChg>
        <pc:picChg chg="add">
          <ac:chgData name="Chris Droessler" userId="625c3661-9d64-47fa-b83c-4b49393bd161" providerId="ADAL" clId="{B80D2425-43BF-5645-9CB9-5924B2C109C7}" dt="2021-03-15T11:53:19.545" v="367"/>
          <ac:picMkLst>
            <pc:docMk/>
            <pc:sldMk cId="3155011215" sldId="1411"/>
            <ac:picMk id="6" creationId="{1CEC3235-F342-B040-8732-6B29D9786608}"/>
          </ac:picMkLst>
        </pc:picChg>
      </pc:sldChg>
      <pc:sldChg chg="del">
        <pc:chgData name="Chris Droessler" userId="625c3661-9d64-47fa-b83c-4b49393bd161" providerId="ADAL" clId="{B80D2425-43BF-5645-9CB9-5924B2C109C7}" dt="2021-03-08T15:38:49.186" v="55" actId="2696"/>
        <pc:sldMkLst>
          <pc:docMk/>
          <pc:sldMk cId="3599259153" sldId="1411"/>
        </pc:sldMkLst>
      </pc:sldChg>
      <pc:sldChg chg="del">
        <pc:chgData name="Chris Droessler" userId="625c3661-9d64-47fa-b83c-4b49393bd161" providerId="ADAL" clId="{B80D2425-43BF-5645-9CB9-5924B2C109C7}" dt="2021-03-08T15:38:49.199" v="56" actId="2696"/>
        <pc:sldMkLst>
          <pc:docMk/>
          <pc:sldMk cId="3711999498" sldId="1412"/>
        </pc:sldMkLst>
      </pc:sldChg>
      <pc:sldChg chg="addSp delSp modSp add">
        <pc:chgData name="Chris Droessler" userId="625c3661-9d64-47fa-b83c-4b49393bd161" providerId="ADAL" clId="{B80D2425-43BF-5645-9CB9-5924B2C109C7}" dt="2021-03-15T14:42:35.378" v="541" actId="1035"/>
        <pc:sldMkLst>
          <pc:docMk/>
          <pc:sldMk cId="4039628818" sldId="1412"/>
        </pc:sldMkLst>
        <pc:spChg chg="mod">
          <ac:chgData name="Chris Droessler" userId="625c3661-9d64-47fa-b83c-4b49393bd161" providerId="ADAL" clId="{B80D2425-43BF-5645-9CB9-5924B2C109C7}" dt="2021-03-15T14:37:28.319" v="527" actId="20577"/>
          <ac:spMkLst>
            <pc:docMk/>
            <pc:sldMk cId="4039628818" sldId="1412"/>
            <ac:spMk id="2" creationId="{00000000-0000-0000-0000-000000000000}"/>
          </ac:spMkLst>
        </pc:spChg>
        <pc:spChg chg="mod">
          <ac:chgData name="Chris Droessler" userId="625c3661-9d64-47fa-b83c-4b49393bd161" providerId="ADAL" clId="{B80D2425-43BF-5645-9CB9-5924B2C109C7}" dt="2021-03-15T14:34:17.099" v="519" actId="20577"/>
          <ac:spMkLst>
            <pc:docMk/>
            <pc:sldMk cId="4039628818" sldId="1412"/>
            <ac:spMk id="3" creationId="{00000000-0000-0000-0000-000000000000}"/>
          </ac:spMkLst>
        </pc:spChg>
        <pc:picChg chg="add mod">
          <ac:chgData name="Chris Droessler" userId="625c3661-9d64-47fa-b83c-4b49393bd161" providerId="ADAL" clId="{B80D2425-43BF-5645-9CB9-5924B2C109C7}" dt="2021-03-15T14:41:07.076" v="536" actId="14100"/>
          <ac:picMkLst>
            <pc:docMk/>
            <pc:sldMk cId="4039628818" sldId="1412"/>
            <ac:picMk id="5" creationId="{A93115BC-929D-B34A-A120-70D020C7BE42}"/>
          </ac:picMkLst>
        </pc:picChg>
        <pc:picChg chg="add del mod">
          <ac:chgData name="Chris Droessler" userId="625c3661-9d64-47fa-b83c-4b49393bd161" providerId="ADAL" clId="{B80D2425-43BF-5645-9CB9-5924B2C109C7}" dt="2021-03-15T14:40:58.795" v="534" actId="478"/>
          <ac:picMkLst>
            <pc:docMk/>
            <pc:sldMk cId="4039628818" sldId="1412"/>
            <ac:picMk id="3074" creationId="{6F9B8B3A-8103-8947-9404-1851F1063D6A}"/>
          </ac:picMkLst>
        </pc:picChg>
        <pc:picChg chg="add mod">
          <ac:chgData name="Chris Droessler" userId="625c3661-9d64-47fa-b83c-4b49393bd161" providerId="ADAL" clId="{B80D2425-43BF-5645-9CB9-5924B2C109C7}" dt="2021-03-15T14:42:35.378" v="541" actId="1035"/>
          <ac:picMkLst>
            <pc:docMk/>
            <pc:sldMk cId="4039628818" sldId="1412"/>
            <ac:picMk id="3076" creationId="{F809EC8A-3572-0747-980C-656B6CA1B008}"/>
          </ac:picMkLst>
        </pc:picChg>
      </pc:sldChg>
      <pc:sldChg chg="add ord">
        <pc:chgData name="Chris Droessler" userId="625c3661-9d64-47fa-b83c-4b49393bd161" providerId="ADAL" clId="{B80D2425-43BF-5645-9CB9-5924B2C109C7}" dt="2021-03-15T15:30:00.465" v="778"/>
        <pc:sldMkLst>
          <pc:docMk/>
          <pc:sldMk cId="2812940962" sldId="1413"/>
        </pc:sldMkLst>
      </pc:sldChg>
      <pc:sldChg chg="addSp modSp add modNotesTx">
        <pc:chgData name="Chris Droessler" userId="625c3661-9d64-47fa-b83c-4b49393bd161" providerId="ADAL" clId="{B80D2425-43BF-5645-9CB9-5924B2C109C7}" dt="2021-03-15T15:28:55.626" v="775" actId="20577"/>
        <pc:sldMkLst>
          <pc:docMk/>
          <pc:sldMk cId="847773958" sldId="1414"/>
        </pc:sldMkLst>
        <pc:spChg chg="mod">
          <ac:chgData name="Chris Droessler" userId="625c3661-9d64-47fa-b83c-4b49393bd161" providerId="ADAL" clId="{B80D2425-43BF-5645-9CB9-5924B2C109C7}" dt="2021-03-15T14:31:27.206" v="476"/>
          <ac:spMkLst>
            <pc:docMk/>
            <pc:sldMk cId="847773958" sldId="1414"/>
            <ac:spMk id="2" creationId="{00000000-0000-0000-0000-000000000000}"/>
          </ac:spMkLst>
        </pc:spChg>
        <pc:spChg chg="mod">
          <ac:chgData name="Chris Droessler" userId="625c3661-9d64-47fa-b83c-4b49393bd161" providerId="ADAL" clId="{B80D2425-43BF-5645-9CB9-5924B2C109C7}" dt="2021-03-15T15:28:55.626" v="775" actId="20577"/>
          <ac:spMkLst>
            <pc:docMk/>
            <pc:sldMk cId="847773958" sldId="1414"/>
            <ac:spMk id="3" creationId="{00000000-0000-0000-0000-000000000000}"/>
          </ac:spMkLst>
        </pc:spChg>
        <pc:picChg chg="add">
          <ac:chgData name="Chris Droessler" userId="625c3661-9d64-47fa-b83c-4b49393bd161" providerId="ADAL" clId="{B80D2425-43BF-5645-9CB9-5924B2C109C7}" dt="2021-03-15T14:42:39.862" v="542"/>
          <ac:picMkLst>
            <pc:docMk/>
            <pc:sldMk cId="847773958" sldId="1414"/>
            <ac:picMk id="5" creationId="{26F7DDEB-37B9-0949-A322-9E7B684CA111}"/>
          </ac:picMkLst>
        </pc:picChg>
        <pc:picChg chg="add mod modCrop">
          <ac:chgData name="Chris Droessler" userId="625c3661-9d64-47fa-b83c-4b49393bd161" providerId="ADAL" clId="{B80D2425-43BF-5645-9CB9-5924B2C109C7}" dt="2021-03-15T14:41:24.716" v="537" actId="732"/>
          <ac:picMkLst>
            <pc:docMk/>
            <pc:sldMk cId="847773958" sldId="1414"/>
            <ac:picMk id="2050" creationId="{C81534E8-17A1-A146-AFD4-0543014E54C0}"/>
          </ac:picMkLst>
        </pc:picChg>
      </pc:sldChg>
      <pc:sldChg chg="del">
        <pc:chgData name="Chris Droessler" userId="625c3661-9d64-47fa-b83c-4b49393bd161" providerId="ADAL" clId="{B80D2425-43BF-5645-9CB9-5924B2C109C7}" dt="2021-03-08T15:38:49.212" v="57" actId="2696"/>
        <pc:sldMkLst>
          <pc:docMk/>
          <pc:sldMk cId="1107469211" sldId="1414"/>
        </pc:sldMkLst>
      </pc:sldChg>
      <pc:sldChg chg="addSp delSp modSp add modNotesTx">
        <pc:chgData name="Chris Droessler" userId="625c3661-9d64-47fa-b83c-4b49393bd161" providerId="ADAL" clId="{B80D2425-43BF-5645-9CB9-5924B2C109C7}" dt="2021-03-15T15:39:16.950" v="807" actId="20577"/>
        <pc:sldMkLst>
          <pc:docMk/>
          <pc:sldMk cId="848220329" sldId="1415"/>
        </pc:sldMkLst>
        <pc:spChg chg="mod">
          <ac:chgData name="Chris Droessler" userId="625c3661-9d64-47fa-b83c-4b49393bd161" providerId="ADAL" clId="{B80D2425-43BF-5645-9CB9-5924B2C109C7}" dt="2021-03-15T15:08:07.041" v="622"/>
          <ac:spMkLst>
            <pc:docMk/>
            <pc:sldMk cId="848220329" sldId="1415"/>
            <ac:spMk id="2" creationId="{00000000-0000-0000-0000-000000000000}"/>
          </ac:spMkLst>
        </pc:spChg>
        <pc:spChg chg="del mod">
          <ac:chgData name="Chris Droessler" userId="625c3661-9d64-47fa-b83c-4b49393bd161" providerId="ADAL" clId="{B80D2425-43BF-5645-9CB9-5924B2C109C7}" dt="2021-03-15T15:05:43.490" v="580"/>
          <ac:spMkLst>
            <pc:docMk/>
            <pc:sldMk cId="848220329" sldId="1415"/>
            <ac:spMk id="3" creationId="{00000000-0000-0000-0000-000000000000}"/>
          </ac:spMkLst>
        </pc:spChg>
        <pc:spChg chg="add del mod">
          <ac:chgData name="Chris Droessler" userId="625c3661-9d64-47fa-b83c-4b49393bd161" providerId="ADAL" clId="{B80D2425-43BF-5645-9CB9-5924B2C109C7}" dt="2021-03-15T15:05:43.490" v="580"/>
          <ac:spMkLst>
            <pc:docMk/>
            <pc:sldMk cId="848220329" sldId="1415"/>
            <ac:spMk id="5" creationId="{31457CFD-5E4E-7447-9338-E236CFBB927B}"/>
          </ac:spMkLst>
        </pc:spChg>
        <pc:spChg chg="add mod">
          <ac:chgData name="Chris Droessler" userId="625c3661-9d64-47fa-b83c-4b49393bd161" providerId="ADAL" clId="{B80D2425-43BF-5645-9CB9-5924B2C109C7}" dt="2021-03-15T15:39:16.950" v="807" actId="20577"/>
          <ac:spMkLst>
            <pc:docMk/>
            <pc:sldMk cId="848220329" sldId="1415"/>
            <ac:spMk id="7" creationId="{42A9E5E0-63FF-4C4E-8875-6C55D6C57A8C}"/>
          </ac:spMkLst>
        </pc:spChg>
        <pc:picChg chg="del">
          <ac:chgData name="Chris Droessler" userId="625c3661-9d64-47fa-b83c-4b49393bd161" providerId="ADAL" clId="{B80D2425-43BF-5645-9CB9-5924B2C109C7}" dt="2021-03-15T15:04:37.166" v="551" actId="478"/>
          <ac:picMkLst>
            <pc:docMk/>
            <pc:sldMk cId="848220329" sldId="1415"/>
            <ac:picMk id="4" creationId="{8ADAA501-C258-8745-9857-272BC32CCCCE}"/>
          </ac:picMkLst>
        </pc:picChg>
        <pc:picChg chg="del">
          <ac:chgData name="Chris Droessler" userId="625c3661-9d64-47fa-b83c-4b49393bd161" providerId="ADAL" clId="{B80D2425-43BF-5645-9CB9-5924B2C109C7}" dt="2021-03-15T15:04:36.201" v="550" actId="478"/>
          <ac:picMkLst>
            <pc:docMk/>
            <pc:sldMk cId="848220329" sldId="1415"/>
            <ac:picMk id="6" creationId="{A7BE7CB3-02D2-0C49-91F5-31F44920AFD1}"/>
          </ac:picMkLst>
        </pc:picChg>
      </pc:sldChg>
      <pc:sldChg chg="del">
        <pc:chgData name="Chris Droessler" userId="625c3661-9d64-47fa-b83c-4b49393bd161" providerId="ADAL" clId="{B80D2425-43BF-5645-9CB9-5924B2C109C7}" dt="2021-03-08T15:38:49.225" v="58" actId="2696"/>
        <pc:sldMkLst>
          <pc:docMk/>
          <pc:sldMk cId="1722595220" sldId="1415"/>
        </pc:sldMkLst>
      </pc:sldChg>
      <pc:sldChg chg="delSp modSp add">
        <pc:chgData name="Chris Droessler" userId="625c3661-9d64-47fa-b83c-4b49393bd161" providerId="ADAL" clId="{B80D2425-43BF-5645-9CB9-5924B2C109C7}" dt="2021-03-15T15:13:25.618" v="765" actId="20577"/>
        <pc:sldMkLst>
          <pc:docMk/>
          <pc:sldMk cId="362057983" sldId="1416"/>
        </pc:sldMkLst>
        <pc:spChg chg="mod">
          <ac:chgData name="Chris Droessler" userId="625c3661-9d64-47fa-b83c-4b49393bd161" providerId="ADAL" clId="{B80D2425-43BF-5645-9CB9-5924B2C109C7}" dt="2021-03-15T15:12:09.362" v="709" actId="20577"/>
          <ac:spMkLst>
            <pc:docMk/>
            <pc:sldMk cId="362057983" sldId="1416"/>
            <ac:spMk id="2" creationId="{00000000-0000-0000-0000-000000000000}"/>
          </ac:spMkLst>
        </pc:spChg>
        <pc:spChg chg="mod">
          <ac:chgData name="Chris Droessler" userId="625c3661-9d64-47fa-b83c-4b49393bd161" providerId="ADAL" clId="{B80D2425-43BF-5645-9CB9-5924B2C109C7}" dt="2021-03-15T15:13:25.618" v="765" actId="20577"/>
          <ac:spMkLst>
            <pc:docMk/>
            <pc:sldMk cId="362057983" sldId="1416"/>
            <ac:spMk id="3" creationId="{00000000-0000-0000-0000-000000000000}"/>
          </ac:spMkLst>
        </pc:spChg>
        <pc:picChg chg="del">
          <ac:chgData name="Chris Droessler" userId="625c3661-9d64-47fa-b83c-4b49393bd161" providerId="ADAL" clId="{B80D2425-43BF-5645-9CB9-5924B2C109C7}" dt="2021-03-15T15:12:24.025" v="718" actId="478"/>
          <ac:picMkLst>
            <pc:docMk/>
            <pc:sldMk cId="362057983" sldId="1416"/>
            <ac:picMk id="5" creationId="{26F7DDEB-37B9-0949-A322-9E7B684CA111}"/>
          </ac:picMkLst>
        </pc:picChg>
        <pc:picChg chg="del mod">
          <ac:chgData name="Chris Droessler" userId="625c3661-9d64-47fa-b83c-4b49393bd161" providerId="ADAL" clId="{B80D2425-43BF-5645-9CB9-5924B2C109C7}" dt="2021-03-15T15:11:53.282" v="672" actId="478"/>
          <ac:picMkLst>
            <pc:docMk/>
            <pc:sldMk cId="362057983" sldId="1416"/>
            <ac:picMk id="2050" creationId="{C81534E8-17A1-A146-AFD4-0543014E54C0}"/>
          </ac:picMkLst>
        </pc:picChg>
      </pc:sldChg>
      <pc:sldChg chg="del">
        <pc:chgData name="Chris Droessler" userId="625c3661-9d64-47fa-b83c-4b49393bd161" providerId="ADAL" clId="{B80D2425-43BF-5645-9CB9-5924B2C109C7}" dt="2021-03-08T15:38:49.237" v="59" actId="2696"/>
        <pc:sldMkLst>
          <pc:docMk/>
          <pc:sldMk cId="3601758481" sldId="1416"/>
        </pc:sldMkLst>
      </pc:sldChg>
      <pc:sldChg chg="add">
        <pc:chgData name="Chris Droessler" userId="625c3661-9d64-47fa-b83c-4b49393bd161" providerId="ADAL" clId="{B80D2425-43BF-5645-9CB9-5924B2C109C7}" dt="2021-03-15T15:29:48.593" v="776"/>
        <pc:sldMkLst>
          <pc:docMk/>
          <pc:sldMk cId="2703786829" sldId="1417"/>
        </pc:sldMkLst>
      </pc:sldChg>
      <pc:sldChg chg="add">
        <pc:chgData name="Chris Droessler" userId="625c3661-9d64-47fa-b83c-4b49393bd161" providerId="ADAL" clId="{B80D2425-43BF-5645-9CB9-5924B2C109C7}" dt="2021-03-15T15:29:54.170" v="777"/>
        <pc:sldMkLst>
          <pc:docMk/>
          <pc:sldMk cId="4139701482" sldId="1418"/>
        </pc:sldMkLst>
      </pc:sldChg>
      <pc:sldChg chg="addSp delSp modSp add">
        <pc:chgData name="Chris Droessler" userId="625c3661-9d64-47fa-b83c-4b49393bd161" providerId="ADAL" clId="{B80D2425-43BF-5645-9CB9-5924B2C109C7}" dt="2021-03-15T15:33:42.802" v="787" actId="478"/>
        <pc:sldMkLst>
          <pc:docMk/>
          <pc:sldMk cId="823799707" sldId="1419"/>
        </pc:sldMkLst>
        <pc:spChg chg="del">
          <ac:chgData name="Chris Droessler" userId="625c3661-9d64-47fa-b83c-4b49393bd161" providerId="ADAL" clId="{B80D2425-43BF-5645-9CB9-5924B2C109C7}" dt="2021-03-15T15:33:32.482" v="784" actId="478"/>
          <ac:spMkLst>
            <pc:docMk/>
            <pc:sldMk cId="823799707" sldId="1419"/>
            <ac:spMk id="2" creationId="{00000000-0000-0000-0000-000000000000}"/>
          </ac:spMkLst>
        </pc:spChg>
        <pc:spChg chg="del">
          <ac:chgData name="Chris Droessler" userId="625c3661-9d64-47fa-b83c-4b49393bd161" providerId="ADAL" clId="{B80D2425-43BF-5645-9CB9-5924B2C109C7}" dt="2021-03-15T15:33:32.482" v="784" actId="478"/>
          <ac:spMkLst>
            <pc:docMk/>
            <pc:sldMk cId="823799707" sldId="1419"/>
            <ac:spMk id="3" creationId="{00000000-0000-0000-0000-000000000000}"/>
          </ac:spMkLst>
        </pc:spChg>
        <pc:picChg chg="add mod">
          <ac:chgData name="Chris Droessler" userId="625c3661-9d64-47fa-b83c-4b49393bd161" providerId="ADAL" clId="{B80D2425-43BF-5645-9CB9-5924B2C109C7}" dt="2021-03-15T15:33:37.365" v="785"/>
          <ac:picMkLst>
            <pc:docMk/>
            <pc:sldMk cId="823799707" sldId="1419"/>
            <ac:picMk id="5" creationId="{20C47CAA-3C20-F64F-9FD5-1A70C15769CD}"/>
          </ac:picMkLst>
        </pc:picChg>
        <pc:picChg chg="add del mod">
          <ac:chgData name="Chris Droessler" userId="625c3661-9d64-47fa-b83c-4b49393bd161" providerId="ADAL" clId="{B80D2425-43BF-5645-9CB9-5924B2C109C7}" dt="2021-03-15T15:33:42.802" v="787" actId="478"/>
          <ac:picMkLst>
            <pc:docMk/>
            <pc:sldMk cId="823799707" sldId="1419"/>
            <ac:picMk id="6" creationId="{BF438E7F-84A4-7047-8D84-4F103CB92205}"/>
          </ac:picMkLst>
        </pc:picChg>
      </pc:sldChg>
      <pc:sldChg chg="addSp delSp modSp add">
        <pc:chgData name="Chris Droessler" userId="625c3661-9d64-47fa-b83c-4b49393bd161" providerId="ADAL" clId="{B80D2425-43BF-5645-9CB9-5924B2C109C7}" dt="2021-03-15T15:33:52.948" v="791"/>
        <pc:sldMkLst>
          <pc:docMk/>
          <pc:sldMk cId="3882864604" sldId="1420"/>
        </pc:sldMkLst>
        <pc:picChg chg="add mod">
          <ac:chgData name="Chris Droessler" userId="625c3661-9d64-47fa-b83c-4b49393bd161" providerId="ADAL" clId="{B80D2425-43BF-5645-9CB9-5924B2C109C7}" dt="2021-03-15T15:33:52.948" v="791"/>
          <ac:picMkLst>
            <pc:docMk/>
            <pc:sldMk cId="3882864604" sldId="1420"/>
            <ac:picMk id="3" creationId="{B7BDD532-1EC7-2549-97EC-6641CE75A659}"/>
          </ac:picMkLst>
        </pc:picChg>
        <pc:picChg chg="del">
          <ac:chgData name="Chris Droessler" userId="625c3661-9d64-47fa-b83c-4b49393bd161" providerId="ADAL" clId="{B80D2425-43BF-5645-9CB9-5924B2C109C7}" dt="2021-03-15T15:33:50.578" v="790" actId="478"/>
          <ac:picMkLst>
            <pc:docMk/>
            <pc:sldMk cId="3882864604" sldId="1420"/>
            <ac:picMk id="5" creationId="{20C47CAA-3C20-F64F-9FD5-1A70C15769CD}"/>
          </ac:picMkLst>
        </pc:picChg>
      </pc:sldChg>
      <pc:sldChg chg="addSp delSp modSp add setBg">
        <pc:chgData name="Chris Droessler" userId="625c3661-9d64-47fa-b83c-4b49393bd161" providerId="ADAL" clId="{B80D2425-43BF-5645-9CB9-5924B2C109C7}" dt="2021-03-15T15:34:06.210" v="794"/>
        <pc:sldMkLst>
          <pc:docMk/>
          <pc:sldMk cId="3667753563" sldId="1421"/>
        </pc:sldMkLst>
        <pc:picChg chg="add mod">
          <ac:chgData name="Chris Droessler" userId="625c3661-9d64-47fa-b83c-4b49393bd161" providerId="ADAL" clId="{B80D2425-43BF-5645-9CB9-5924B2C109C7}" dt="2021-03-15T15:33:59" v="793"/>
          <ac:picMkLst>
            <pc:docMk/>
            <pc:sldMk cId="3667753563" sldId="1421"/>
            <ac:picMk id="3" creationId="{BAE16124-E838-3740-8314-67B72D4673F7}"/>
          </ac:picMkLst>
        </pc:picChg>
        <pc:picChg chg="del">
          <ac:chgData name="Chris Droessler" userId="625c3661-9d64-47fa-b83c-4b49393bd161" providerId="ADAL" clId="{B80D2425-43BF-5645-9CB9-5924B2C109C7}" dt="2021-03-15T15:33:56.681" v="792" actId="478"/>
          <ac:picMkLst>
            <pc:docMk/>
            <pc:sldMk cId="3667753563" sldId="1421"/>
            <ac:picMk id="5" creationId="{20C47CAA-3C20-F64F-9FD5-1A70C15769CD}"/>
          </ac:picMkLst>
        </pc:picChg>
      </pc:sldChg>
      <pc:sldChg chg="addSp delSp modSp add ord setBg">
        <pc:chgData name="Chris Droessler" userId="625c3661-9d64-47fa-b83c-4b49393bd161" providerId="ADAL" clId="{B80D2425-43BF-5645-9CB9-5924B2C109C7}" dt="2021-03-16T19:32:37.984" v="897"/>
        <pc:sldMkLst>
          <pc:docMk/>
          <pc:sldMk cId="1920842805" sldId="1422"/>
        </pc:sldMkLst>
        <pc:spChg chg="del">
          <ac:chgData name="Chris Droessler" userId="625c3661-9d64-47fa-b83c-4b49393bd161" providerId="ADAL" clId="{B80D2425-43BF-5645-9CB9-5924B2C109C7}" dt="2021-03-15T15:37:16.062" v="801" actId="478"/>
          <ac:spMkLst>
            <pc:docMk/>
            <pc:sldMk cId="1920842805" sldId="1422"/>
            <ac:spMk id="2" creationId="{00000000-0000-0000-0000-000000000000}"/>
          </ac:spMkLst>
        </pc:spChg>
        <pc:spChg chg="del mod">
          <ac:chgData name="Chris Droessler" userId="625c3661-9d64-47fa-b83c-4b49393bd161" providerId="ADAL" clId="{B80D2425-43BF-5645-9CB9-5924B2C109C7}" dt="2021-03-15T15:37:16.062" v="801" actId="478"/>
          <ac:spMkLst>
            <pc:docMk/>
            <pc:sldMk cId="1920842805" sldId="1422"/>
            <ac:spMk id="3" creationId="{00000000-0000-0000-0000-000000000000}"/>
          </ac:spMkLst>
        </pc:spChg>
        <pc:picChg chg="add mod">
          <ac:chgData name="Chris Droessler" userId="625c3661-9d64-47fa-b83c-4b49393bd161" providerId="ADAL" clId="{B80D2425-43BF-5645-9CB9-5924B2C109C7}" dt="2021-03-15T15:37:18.147" v="802"/>
          <ac:picMkLst>
            <pc:docMk/>
            <pc:sldMk cId="1920842805" sldId="1422"/>
            <ac:picMk id="5" creationId="{7F9C8B3B-2B2E-3B40-8857-A481F1262BE5}"/>
          </ac:picMkLst>
        </pc:picChg>
        <pc:picChg chg="del">
          <ac:chgData name="Chris Droessler" userId="625c3661-9d64-47fa-b83c-4b49393bd161" providerId="ADAL" clId="{B80D2425-43BF-5645-9CB9-5924B2C109C7}" dt="2021-03-15T15:37:09.139" v="799" actId="478"/>
          <ac:picMkLst>
            <pc:docMk/>
            <pc:sldMk cId="1920842805" sldId="1422"/>
            <ac:picMk id="1026" creationId="{7C4FC8BE-DF4B-A84A-BB0E-6C1D3DCD3C04}"/>
          </ac:picMkLst>
        </pc:picChg>
        <pc:picChg chg="del">
          <ac:chgData name="Chris Droessler" userId="625c3661-9d64-47fa-b83c-4b49393bd161" providerId="ADAL" clId="{B80D2425-43BF-5645-9CB9-5924B2C109C7}" dt="2021-03-15T15:37:16.062" v="801" actId="478"/>
          <ac:picMkLst>
            <pc:docMk/>
            <pc:sldMk cId="1920842805" sldId="1422"/>
            <ac:picMk id="1028" creationId="{F85D1314-59A1-5A40-9CB6-6B94E1BE530C}"/>
          </ac:picMkLst>
        </pc:picChg>
      </pc:sldChg>
      <pc:sldChg chg="addSp delSp modSp add setBg">
        <pc:chgData name="Chris Droessler" userId="625c3661-9d64-47fa-b83c-4b49393bd161" providerId="ADAL" clId="{B80D2425-43BF-5645-9CB9-5924B2C109C7}" dt="2021-03-15T15:44:06.808" v="820" actId="1076"/>
        <pc:sldMkLst>
          <pc:docMk/>
          <pc:sldMk cId="3708128159" sldId="1423"/>
        </pc:sldMkLst>
        <pc:spChg chg="del">
          <ac:chgData name="Chris Droessler" userId="625c3661-9d64-47fa-b83c-4b49393bd161" providerId="ADAL" clId="{B80D2425-43BF-5645-9CB9-5924B2C109C7}" dt="2021-03-15T15:40:03.699" v="809" actId="478"/>
          <ac:spMkLst>
            <pc:docMk/>
            <pc:sldMk cId="3708128159" sldId="1423"/>
            <ac:spMk id="2" creationId="{00000000-0000-0000-0000-000000000000}"/>
          </ac:spMkLst>
        </pc:spChg>
        <pc:spChg chg="del">
          <ac:chgData name="Chris Droessler" userId="625c3661-9d64-47fa-b83c-4b49393bd161" providerId="ADAL" clId="{B80D2425-43BF-5645-9CB9-5924B2C109C7}" dt="2021-03-15T15:40:03.699" v="809" actId="478"/>
          <ac:spMkLst>
            <pc:docMk/>
            <pc:sldMk cId="3708128159" sldId="1423"/>
            <ac:spMk id="7" creationId="{42A9E5E0-63FF-4C4E-8875-6C55D6C57A8C}"/>
          </ac:spMkLst>
        </pc:spChg>
        <pc:picChg chg="add mod">
          <ac:chgData name="Chris Droessler" userId="625c3661-9d64-47fa-b83c-4b49393bd161" providerId="ADAL" clId="{B80D2425-43BF-5645-9CB9-5924B2C109C7}" dt="2021-03-15T15:44:06.808" v="820" actId="1076"/>
          <ac:picMkLst>
            <pc:docMk/>
            <pc:sldMk cId="3708128159" sldId="1423"/>
            <ac:picMk id="4" creationId="{750D75C2-B680-E048-AF85-3D98E06FF0C1}"/>
          </ac:picMkLst>
        </pc:picChg>
        <pc:picChg chg="add del mod">
          <ac:chgData name="Chris Droessler" userId="625c3661-9d64-47fa-b83c-4b49393bd161" providerId="ADAL" clId="{B80D2425-43BF-5645-9CB9-5924B2C109C7}" dt="2021-03-15T15:44:02.407" v="818" actId="478"/>
          <ac:picMkLst>
            <pc:docMk/>
            <pc:sldMk cId="3708128159" sldId="1423"/>
            <ac:picMk id="6" creationId="{D83BEE72-F025-2E4A-BD89-096B790C9ADB}"/>
          </ac:picMkLst>
        </pc:picChg>
      </pc:sldChg>
      <pc:sldChg chg="addSp delSp modSp add modNotesTx">
        <pc:chgData name="Chris Droessler" userId="625c3661-9d64-47fa-b83c-4b49393bd161" providerId="ADAL" clId="{B80D2425-43BF-5645-9CB9-5924B2C109C7}" dt="2021-03-15T15:44:34.855" v="837" actId="20577"/>
        <pc:sldMkLst>
          <pc:docMk/>
          <pc:sldMk cId="3878426886" sldId="1424"/>
        </pc:sldMkLst>
        <pc:picChg chg="add mod">
          <ac:chgData name="Chris Droessler" userId="625c3661-9d64-47fa-b83c-4b49393bd161" providerId="ADAL" clId="{B80D2425-43BF-5645-9CB9-5924B2C109C7}" dt="2021-03-15T15:44:17.366" v="824"/>
          <ac:picMkLst>
            <pc:docMk/>
            <pc:sldMk cId="3878426886" sldId="1424"/>
            <ac:picMk id="3" creationId="{12C17E5C-99E1-5C4B-BCF6-13673C841EA6}"/>
          </ac:picMkLst>
        </pc:picChg>
        <pc:picChg chg="del">
          <ac:chgData name="Chris Droessler" userId="625c3661-9d64-47fa-b83c-4b49393bd161" providerId="ADAL" clId="{B80D2425-43BF-5645-9CB9-5924B2C109C7}" dt="2021-03-15T15:44:15.118" v="823" actId="478"/>
          <ac:picMkLst>
            <pc:docMk/>
            <pc:sldMk cId="3878426886" sldId="1424"/>
            <ac:picMk id="4" creationId="{750D75C2-B680-E048-AF85-3D98E06FF0C1}"/>
          </ac:picMkLst>
        </pc:picChg>
      </pc:sldChg>
      <pc:sldChg chg="addSp delSp modSp add">
        <pc:chgData name="Chris Droessler" userId="625c3661-9d64-47fa-b83c-4b49393bd161" providerId="ADAL" clId="{B80D2425-43BF-5645-9CB9-5924B2C109C7}" dt="2021-03-15T15:44:23.919" v="826"/>
        <pc:sldMkLst>
          <pc:docMk/>
          <pc:sldMk cId="211624386" sldId="1425"/>
        </pc:sldMkLst>
        <pc:picChg chg="add mod">
          <ac:chgData name="Chris Droessler" userId="625c3661-9d64-47fa-b83c-4b49393bd161" providerId="ADAL" clId="{B80D2425-43BF-5645-9CB9-5924B2C109C7}" dt="2021-03-15T15:44:23.919" v="826"/>
          <ac:picMkLst>
            <pc:docMk/>
            <pc:sldMk cId="211624386" sldId="1425"/>
            <ac:picMk id="3" creationId="{E50FCF25-B025-464B-91C7-9B3DBB541F3F}"/>
          </ac:picMkLst>
        </pc:picChg>
        <pc:picChg chg="del">
          <ac:chgData name="Chris Droessler" userId="625c3661-9d64-47fa-b83c-4b49393bd161" providerId="ADAL" clId="{B80D2425-43BF-5645-9CB9-5924B2C109C7}" dt="2021-03-15T15:44:21.017" v="825" actId="478"/>
          <ac:picMkLst>
            <pc:docMk/>
            <pc:sldMk cId="211624386" sldId="1425"/>
            <ac:picMk id="4" creationId="{750D75C2-B680-E048-AF85-3D98E06FF0C1}"/>
          </ac:picMkLst>
        </pc:picChg>
      </pc:sldChg>
      <pc:sldChg chg="add del">
        <pc:chgData name="Chris Droessler" userId="625c3661-9d64-47fa-b83c-4b49393bd161" providerId="ADAL" clId="{B80D2425-43BF-5645-9CB9-5924B2C109C7}" dt="2021-03-16T19:04:04.585" v="839" actId="2696"/>
        <pc:sldMkLst>
          <pc:docMk/>
          <pc:sldMk cId="319129469" sldId="1426"/>
        </pc:sldMkLst>
      </pc:sldChg>
      <pc:sldChg chg="addSp delSp modSp add">
        <pc:chgData name="Chris Droessler" userId="625c3661-9d64-47fa-b83c-4b49393bd161" providerId="ADAL" clId="{B80D2425-43BF-5645-9CB9-5924B2C109C7}" dt="2021-03-16T19:04:30.392" v="844" actId="14100"/>
        <pc:sldMkLst>
          <pc:docMk/>
          <pc:sldMk cId="2061865036" sldId="1426"/>
        </pc:sldMkLst>
        <pc:spChg chg="del">
          <ac:chgData name="Chris Droessler" userId="625c3661-9d64-47fa-b83c-4b49393bd161" providerId="ADAL" clId="{B80D2425-43BF-5645-9CB9-5924B2C109C7}" dt="2021-03-16T19:04:14.281" v="841" actId="478"/>
          <ac:spMkLst>
            <pc:docMk/>
            <pc:sldMk cId="2061865036" sldId="1426"/>
            <ac:spMk id="2" creationId="{00000000-0000-0000-0000-000000000000}"/>
          </ac:spMkLst>
        </pc:spChg>
        <pc:spChg chg="del">
          <ac:chgData name="Chris Droessler" userId="625c3661-9d64-47fa-b83c-4b49393bd161" providerId="ADAL" clId="{B80D2425-43BF-5645-9CB9-5924B2C109C7}" dt="2021-03-16T19:04:14.281" v="841" actId="478"/>
          <ac:spMkLst>
            <pc:docMk/>
            <pc:sldMk cId="2061865036" sldId="1426"/>
            <ac:spMk id="3" creationId="{00000000-0000-0000-0000-000000000000}"/>
          </ac:spMkLst>
        </pc:spChg>
        <pc:picChg chg="del">
          <ac:chgData name="Chris Droessler" userId="625c3661-9d64-47fa-b83c-4b49393bd161" providerId="ADAL" clId="{B80D2425-43BF-5645-9CB9-5924B2C109C7}" dt="2021-03-16T19:04:14.281" v="841" actId="478"/>
          <ac:picMkLst>
            <pc:docMk/>
            <pc:sldMk cId="2061865036" sldId="1426"/>
            <ac:picMk id="5" creationId="{32BD6CB3-B081-254B-B1FF-73569DAE4822}"/>
          </ac:picMkLst>
        </pc:picChg>
        <pc:picChg chg="del">
          <ac:chgData name="Chris Droessler" userId="625c3661-9d64-47fa-b83c-4b49393bd161" providerId="ADAL" clId="{B80D2425-43BF-5645-9CB9-5924B2C109C7}" dt="2021-03-16T19:04:14.281" v="841" actId="478"/>
          <ac:picMkLst>
            <pc:docMk/>
            <pc:sldMk cId="2061865036" sldId="1426"/>
            <ac:picMk id="6" creationId="{64753C01-ADFF-9C47-AE19-3C0B264D1260}"/>
          </ac:picMkLst>
        </pc:picChg>
        <pc:picChg chg="add mod">
          <ac:chgData name="Chris Droessler" userId="625c3661-9d64-47fa-b83c-4b49393bd161" providerId="ADAL" clId="{B80D2425-43BF-5645-9CB9-5924B2C109C7}" dt="2021-03-16T19:04:30.392" v="844" actId="14100"/>
          <ac:picMkLst>
            <pc:docMk/>
            <pc:sldMk cId="2061865036" sldId="1426"/>
            <ac:picMk id="1026" creationId="{C991FF91-30D9-D84F-8428-C0E89C577716}"/>
          </ac:picMkLst>
        </pc:picChg>
      </pc:sldChg>
      <pc:sldChg chg="addSp delSp modSp add">
        <pc:chgData name="Chris Droessler" userId="625c3661-9d64-47fa-b83c-4b49393bd161" providerId="ADAL" clId="{B80D2425-43BF-5645-9CB9-5924B2C109C7}" dt="2021-03-16T19:05:31.474" v="847"/>
        <pc:sldMkLst>
          <pc:docMk/>
          <pc:sldMk cId="3151426478" sldId="1427"/>
        </pc:sldMkLst>
        <pc:picChg chg="del">
          <ac:chgData name="Chris Droessler" userId="625c3661-9d64-47fa-b83c-4b49393bd161" providerId="ADAL" clId="{B80D2425-43BF-5645-9CB9-5924B2C109C7}" dt="2021-03-16T19:05:26.710" v="846" actId="478"/>
          <ac:picMkLst>
            <pc:docMk/>
            <pc:sldMk cId="3151426478" sldId="1427"/>
            <ac:picMk id="1026" creationId="{C991FF91-30D9-D84F-8428-C0E89C577716}"/>
          </ac:picMkLst>
        </pc:picChg>
        <pc:picChg chg="add mod">
          <ac:chgData name="Chris Droessler" userId="625c3661-9d64-47fa-b83c-4b49393bd161" providerId="ADAL" clId="{B80D2425-43BF-5645-9CB9-5924B2C109C7}" dt="2021-03-16T19:05:31.474" v="847"/>
          <ac:picMkLst>
            <pc:docMk/>
            <pc:sldMk cId="3151426478" sldId="1427"/>
            <ac:picMk id="2050" creationId="{66D5ACBA-EAA7-4242-AE51-814AAE6943E5}"/>
          </ac:picMkLst>
        </pc:picChg>
      </pc:sldChg>
      <pc:sldChg chg="addSp delSp modSp add setBg">
        <pc:chgData name="Chris Droessler" userId="625c3661-9d64-47fa-b83c-4b49393bd161" providerId="ADAL" clId="{B80D2425-43BF-5645-9CB9-5924B2C109C7}" dt="2021-03-16T19:18:14.322" v="880"/>
        <pc:sldMkLst>
          <pc:docMk/>
          <pc:sldMk cId="2676344124" sldId="1428"/>
        </pc:sldMkLst>
        <pc:picChg chg="del">
          <ac:chgData name="Chris Droessler" userId="625c3661-9d64-47fa-b83c-4b49393bd161" providerId="ADAL" clId="{B80D2425-43BF-5645-9CB9-5924B2C109C7}" dt="2021-03-16T19:07:19.116" v="849" actId="478"/>
          <ac:picMkLst>
            <pc:docMk/>
            <pc:sldMk cId="2676344124" sldId="1428"/>
            <ac:picMk id="2050" creationId="{66D5ACBA-EAA7-4242-AE51-814AAE6943E5}"/>
          </ac:picMkLst>
        </pc:picChg>
        <pc:picChg chg="add mod">
          <ac:chgData name="Chris Droessler" userId="625c3661-9d64-47fa-b83c-4b49393bd161" providerId="ADAL" clId="{B80D2425-43BF-5645-9CB9-5924B2C109C7}" dt="2021-03-16T19:11:02.361" v="856" actId="1076"/>
          <ac:picMkLst>
            <pc:docMk/>
            <pc:sldMk cId="2676344124" sldId="1428"/>
            <ac:picMk id="3074" creationId="{DAE860B9-B2FD-5843-83D4-19B8B0811C02}"/>
          </ac:picMkLst>
        </pc:picChg>
        <pc:picChg chg="add mod">
          <ac:chgData name="Chris Droessler" userId="625c3661-9d64-47fa-b83c-4b49393bd161" providerId="ADAL" clId="{B80D2425-43BF-5645-9CB9-5924B2C109C7}" dt="2021-03-16T19:11:10.323" v="869" actId="1038"/>
          <ac:picMkLst>
            <pc:docMk/>
            <pc:sldMk cId="2676344124" sldId="1428"/>
            <ac:picMk id="3076" creationId="{C4E89452-BC0A-B34F-BA35-54963403F1B4}"/>
          </ac:picMkLst>
        </pc:picChg>
      </pc:sldChg>
      <pc:sldChg chg="addSp delSp modSp add setBg">
        <pc:chgData name="Chris Droessler" userId="625c3661-9d64-47fa-b83c-4b49393bd161" providerId="ADAL" clId="{B80D2425-43BF-5645-9CB9-5924B2C109C7}" dt="2021-03-16T19:18:06.928" v="879" actId="1076"/>
        <pc:sldMkLst>
          <pc:docMk/>
          <pc:sldMk cId="3753481679" sldId="1429"/>
        </pc:sldMkLst>
        <pc:picChg chg="del">
          <ac:chgData name="Chris Droessler" userId="625c3661-9d64-47fa-b83c-4b49393bd161" providerId="ADAL" clId="{B80D2425-43BF-5645-9CB9-5924B2C109C7}" dt="2021-03-16T19:17:24.952" v="871" actId="478"/>
          <ac:picMkLst>
            <pc:docMk/>
            <pc:sldMk cId="3753481679" sldId="1429"/>
            <ac:picMk id="3074" creationId="{DAE860B9-B2FD-5843-83D4-19B8B0811C02}"/>
          </ac:picMkLst>
        </pc:picChg>
        <pc:picChg chg="del">
          <ac:chgData name="Chris Droessler" userId="625c3661-9d64-47fa-b83c-4b49393bd161" providerId="ADAL" clId="{B80D2425-43BF-5645-9CB9-5924B2C109C7}" dt="2021-03-16T19:17:25.592" v="872" actId="478"/>
          <ac:picMkLst>
            <pc:docMk/>
            <pc:sldMk cId="3753481679" sldId="1429"/>
            <ac:picMk id="3076" creationId="{C4E89452-BC0A-B34F-BA35-54963403F1B4}"/>
          </ac:picMkLst>
        </pc:picChg>
        <pc:picChg chg="add mod">
          <ac:chgData name="Chris Droessler" userId="625c3661-9d64-47fa-b83c-4b49393bd161" providerId="ADAL" clId="{B80D2425-43BF-5645-9CB9-5924B2C109C7}" dt="2021-03-16T19:18:06.928" v="879" actId="1076"/>
          <ac:picMkLst>
            <pc:docMk/>
            <pc:sldMk cId="3753481679" sldId="1429"/>
            <ac:picMk id="4098" creationId="{C727A247-489A-3647-A1D8-A94B35E4CF45}"/>
          </ac:picMkLst>
        </pc:picChg>
      </pc:sldChg>
      <pc:sldChg chg="addSp delSp modSp add">
        <pc:chgData name="Chris Droessler" userId="625c3661-9d64-47fa-b83c-4b49393bd161" providerId="ADAL" clId="{B80D2425-43BF-5645-9CB9-5924B2C109C7}" dt="2021-03-16T19:21:54.468" v="885" actId="14100"/>
        <pc:sldMkLst>
          <pc:docMk/>
          <pc:sldMk cId="4197653426" sldId="1430"/>
        </pc:sldMkLst>
        <pc:picChg chg="del">
          <ac:chgData name="Chris Droessler" userId="625c3661-9d64-47fa-b83c-4b49393bd161" providerId="ADAL" clId="{B80D2425-43BF-5645-9CB9-5924B2C109C7}" dt="2021-03-16T19:20:04.909" v="882" actId="478"/>
          <ac:picMkLst>
            <pc:docMk/>
            <pc:sldMk cId="4197653426" sldId="1430"/>
            <ac:picMk id="3" creationId="{E50FCF25-B025-464B-91C7-9B3DBB541F3F}"/>
          </ac:picMkLst>
        </pc:picChg>
        <pc:picChg chg="add mod">
          <ac:chgData name="Chris Droessler" userId="625c3661-9d64-47fa-b83c-4b49393bd161" providerId="ADAL" clId="{B80D2425-43BF-5645-9CB9-5924B2C109C7}" dt="2021-03-16T19:21:54.468" v="885" actId="14100"/>
          <ac:picMkLst>
            <pc:docMk/>
            <pc:sldMk cId="4197653426" sldId="1430"/>
            <ac:picMk id="5122" creationId="{2D746035-CB54-C847-BD1B-AC393AC23C0B}"/>
          </ac:picMkLst>
        </pc:picChg>
      </pc:sldChg>
      <pc:sldChg chg="addSp delSp modSp add">
        <pc:chgData name="Chris Droessler" userId="625c3661-9d64-47fa-b83c-4b49393bd161" providerId="ADAL" clId="{B80D2425-43BF-5645-9CB9-5924B2C109C7}" dt="2021-03-16T19:23:36.970" v="890" actId="1076"/>
        <pc:sldMkLst>
          <pc:docMk/>
          <pc:sldMk cId="2632856542" sldId="1431"/>
        </pc:sldMkLst>
        <pc:picChg chg="del">
          <ac:chgData name="Chris Droessler" userId="625c3661-9d64-47fa-b83c-4b49393bd161" providerId="ADAL" clId="{B80D2425-43BF-5645-9CB9-5924B2C109C7}" dt="2021-03-16T19:23:24.009" v="887" actId="478"/>
          <ac:picMkLst>
            <pc:docMk/>
            <pc:sldMk cId="2632856542" sldId="1431"/>
            <ac:picMk id="3" creationId="{BAE16124-E838-3740-8314-67B72D4673F7}"/>
          </ac:picMkLst>
        </pc:picChg>
        <pc:picChg chg="add mod">
          <ac:chgData name="Chris Droessler" userId="625c3661-9d64-47fa-b83c-4b49393bd161" providerId="ADAL" clId="{B80D2425-43BF-5645-9CB9-5924B2C109C7}" dt="2021-03-16T19:23:36.970" v="890" actId="1076"/>
          <ac:picMkLst>
            <pc:docMk/>
            <pc:sldMk cId="2632856542" sldId="1431"/>
            <ac:picMk id="6146" creationId="{E39D8561-AD9D-FC44-B825-3B42EC0E63D0}"/>
          </ac:picMkLst>
        </pc:picChg>
      </pc:sldChg>
      <pc:sldChg chg="addSp delSp modSp add">
        <pc:chgData name="Chris Droessler" userId="625c3661-9d64-47fa-b83c-4b49393bd161" providerId="ADAL" clId="{B80D2425-43BF-5645-9CB9-5924B2C109C7}" dt="2021-03-16T19:24:44.989" v="893"/>
        <pc:sldMkLst>
          <pc:docMk/>
          <pc:sldMk cId="2227314262" sldId="1432"/>
        </pc:sldMkLst>
        <pc:picChg chg="del">
          <ac:chgData name="Chris Droessler" userId="625c3661-9d64-47fa-b83c-4b49393bd161" providerId="ADAL" clId="{B80D2425-43BF-5645-9CB9-5924B2C109C7}" dt="2021-03-16T19:24:41.386" v="892" actId="478"/>
          <ac:picMkLst>
            <pc:docMk/>
            <pc:sldMk cId="2227314262" sldId="1432"/>
            <ac:picMk id="6146" creationId="{E39D8561-AD9D-FC44-B825-3B42EC0E63D0}"/>
          </ac:picMkLst>
        </pc:picChg>
        <pc:picChg chg="add mod">
          <ac:chgData name="Chris Droessler" userId="625c3661-9d64-47fa-b83c-4b49393bd161" providerId="ADAL" clId="{B80D2425-43BF-5645-9CB9-5924B2C109C7}" dt="2021-03-16T19:24:44.989" v="893"/>
          <ac:picMkLst>
            <pc:docMk/>
            <pc:sldMk cId="2227314262" sldId="1432"/>
            <ac:picMk id="7170" creationId="{136F7F48-0B4D-C346-9F37-15C69FEE19B9}"/>
          </ac:picMkLst>
        </pc:picChg>
      </pc:sldChg>
      <pc:sldChg chg="addSp delSp modSp add setBg">
        <pc:chgData name="Chris Droessler" userId="625c3661-9d64-47fa-b83c-4b49393bd161" providerId="ADAL" clId="{B80D2425-43BF-5645-9CB9-5924B2C109C7}" dt="2021-03-17T11:12:44.841" v="939"/>
        <pc:sldMkLst>
          <pc:docMk/>
          <pc:sldMk cId="1983530198" sldId="1433"/>
        </pc:sldMkLst>
        <pc:spChg chg="del">
          <ac:chgData name="Chris Droessler" userId="625c3661-9d64-47fa-b83c-4b49393bd161" providerId="ADAL" clId="{B80D2425-43BF-5645-9CB9-5924B2C109C7}" dt="2021-03-17T11:09:17.023" v="900" actId="478"/>
          <ac:spMkLst>
            <pc:docMk/>
            <pc:sldMk cId="1983530198" sldId="1433"/>
            <ac:spMk id="2" creationId="{00000000-0000-0000-0000-000000000000}"/>
          </ac:spMkLst>
        </pc:spChg>
        <pc:spChg chg="del mod">
          <ac:chgData name="Chris Droessler" userId="625c3661-9d64-47fa-b83c-4b49393bd161" providerId="ADAL" clId="{B80D2425-43BF-5645-9CB9-5924B2C109C7}" dt="2021-03-17T11:09:17.023" v="900" actId="478"/>
          <ac:spMkLst>
            <pc:docMk/>
            <pc:sldMk cId="1983530198" sldId="1433"/>
            <ac:spMk id="3" creationId="{00000000-0000-0000-0000-000000000000}"/>
          </ac:spMkLst>
        </pc:spChg>
        <pc:picChg chg="add mod">
          <ac:chgData name="Chris Droessler" userId="625c3661-9d64-47fa-b83c-4b49393bd161" providerId="ADAL" clId="{B80D2425-43BF-5645-9CB9-5924B2C109C7}" dt="2021-03-17T11:12:37.399" v="937" actId="1076"/>
          <ac:picMkLst>
            <pc:docMk/>
            <pc:sldMk cId="1983530198" sldId="1433"/>
            <ac:picMk id="5" creationId="{F502B2F0-9E77-4D4E-9F74-1DA7CE4F7210}"/>
          </ac:picMkLst>
        </pc:picChg>
        <pc:picChg chg="add mod">
          <ac:chgData name="Chris Droessler" userId="625c3661-9d64-47fa-b83c-4b49393bd161" providerId="ADAL" clId="{B80D2425-43BF-5645-9CB9-5924B2C109C7}" dt="2021-03-17T11:12:40.870" v="938" actId="1076"/>
          <ac:picMkLst>
            <pc:docMk/>
            <pc:sldMk cId="1983530198" sldId="1433"/>
            <ac:picMk id="8" creationId="{74C1B07A-B729-864D-B80B-433625251ABF}"/>
          </ac:picMkLst>
        </pc:picChg>
        <pc:picChg chg="del">
          <ac:chgData name="Chris Droessler" userId="625c3661-9d64-47fa-b83c-4b49393bd161" providerId="ADAL" clId="{B80D2425-43BF-5645-9CB9-5924B2C109C7}" dt="2021-03-17T11:09:17.023" v="900" actId="478"/>
          <ac:picMkLst>
            <pc:docMk/>
            <pc:sldMk cId="1983530198" sldId="1433"/>
            <ac:picMk id="1026" creationId="{7C4FC8BE-DF4B-A84A-BB0E-6C1D3DCD3C04}"/>
          </ac:picMkLst>
        </pc:picChg>
        <pc:picChg chg="del">
          <ac:chgData name="Chris Droessler" userId="625c3661-9d64-47fa-b83c-4b49393bd161" providerId="ADAL" clId="{B80D2425-43BF-5645-9CB9-5924B2C109C7}" dt="2021-03-17T11:09:17.023" v="900" actId="478"/>
          <ac:picMkLst>
            <pc:docMk/>
            <pc:sldMk cId="1983530198" sldId="1433"/>
            <ac:picMk id="1028" creationId="{F85D1314-59A1-5A40-9CB6-6B94E1BE530C}"/>
          </ac:picMkLst>
        </pc:picChg>
      </pc:sldChg>
      <pc:sldChg chg="addSp modSp add setBg">
        <pc:chgData name="Chris Droessler" userId="625c3661-9d64-47fa-b83c-4b49393bd161" providerId="ADAL" clId="{B80D2425-43BF-5645-9CB9-5924B2C109C7}" dt="2021-03-17T11:13:10.845" v="944"/>
        <pc:sldMkLst>
          <pc:docMk/>
          <pc:sldMk cId="2503259605" sldId="1434"/>
        </pc:sldMkLst>
        <pc:picChg chg="add mod">
          <ac:chgData name="Chris Droessler" userId="625c3661-9d64-47fa-b83c-4b49393bd161" providerId="ADAL" clId="{B80D2425-43BF-5645-9CB9-5924B2C109C7}" dt="2021-03-17T11:13:04.790" v="943" actId="14100"/>
          <ac:picMkLst>
            <pc:docMk/>
            <pc:sldMk cId="2503259605" sldId="1434"/>
            <ac:picMk id="3" creationId="{7DB24D2D-ED61-C649-BA02-92F7F0F665F1}"/>
          </ac:picMkLst>
        </pc:picChg>
      </pc:sldChg>
      <pc:sldChg chg="addSp delSp modSp add del">
        <pc:chgData name="Chris Droessler" userId="625c3661-9d64-47fa-b83c-4b49393bd161" providerId="ADAL" clId="{B80D2425-43BF-5645-9CB9-5924B2C109C7}" dt="2021-03-17T11:12:47.007" v="940" actId="2696"/>
        <pc:sldMkLst>
          <pc:docMk/>
          <pc:sldMk cId="2385999722" sldId="1435"/>
        </pc:sldMkLst>
        <pc:picChg chg="add del mod">
          <ac:chgData name="Chris Droessler" userId="625c3661-9d64-47fa-b83c-4b49393bd161" providerId="ADAL" clId="{B80D2425-43BF-5645-9CB9-5924B2C109C7}" dt="2021-03-17T11:12:30.660" v="934"/>
          <ac:picMkLst>
            <pc:docMk/>
            <pc:sldMk cId="2385999722" sldId="1435"/>
            <ac:picMk id="3" creationId="{EC0F3908-3EE6-4244-88F0-C99FA3F332ED}"/>
          </ac:picMkLst>
        </pc:picChg>
      </pc:sldChg>
      <pc:sldChg chg="addSp modSp add setBg">
        <pc:chgData name="Chris Droessler" userId="625c3661-9d64-47fa-b83c-4b49393bd161" providerId="ADAL" clId="{B80D2425-43BF-5645-9CB9-5924B2C109C7}" dt="2021-03-17T11:12:25.190" v="933"/>
        <pc:sldMkLst>
          <pc:docMk/>
          <pc:sldMk cId="305461526" sldId="1436"/>
        </pc:sldMkLst>
        <pc:picChg chg="add mod">
          <ac:chgData name="Chris Droessler" userId="625c3661-9d64-47fa-b83c-4b49393bd161" providerId="ADAL" clId="{B80D2425-43BF-5645-9CB9-5924B2C109C7}" dt="2021-03-17T11:10:01.413" v="915"/>
          <ac:picMkLst>
            <pc:docMk/>
            <pc:sldMk cId="305461526" sldId="1436"/>
            <ac:picMk id="3" creationId="{CF95EF17-F6BC-BD48-939C-7CD9F02B1EEE}"/>
          </ac:picMkLst>
        </pc:picChg>
      </pc:sldChg>
      <pc:sldChg chg="addSp modSp add">
        <pc:chgData name="Chris Droessler" userId="625c3661-9d64-47fa-b83c-4b49393bd161" providerId="ADAL" clId="{B80D2425-43BF-5645-9CB9-5924B2C109C7}" dt="2021-03-17T11:10:07.098" v="916"/>
        <pc:sldMkLst>
          <pc:docMk/>
          <pc:sldMk cId="415483559" sldId="1437"/>
        </pc:sldMkLst>
        <pc:picChg chg="add mod">
          <ac:chgData name="Chris Droessler" userId="625c3661-9d64-47fa-b83c-4b49393bd161" providerId="ADAL" clId="{B80D2425-43BF-5645-9CB9-5924B2C109C7}" dt="2021-03-17T11:10:07.098" v="916"/>
          <ac:picMkLst>
            <pc:docMk/>
            <pc:sldMk cId="415483559" sldId="1437"/>
            <ac:picMk id="3" creationId="{1433354C-0341-FD43-B1E0-68FB63D26A1B}"/>
          </ac:picMkLst>
        </pc:picChg>
      </pc:sldChg>
      <pc:sldChg chg="addSp modSp add">
        <pc:chgData name="Chris Droessler" userId="625c3661-9d64-47fa-b83c-4b49393bd161" providerId="ADAL" clId="{B80D2425-43BF-5645-9CB9-5924B2C109C7}" dt="2021-03-17T11:10:12.247" v="917"/>
        <pc:sldMkLst>
          <pc:docMk/>
          <pc:sldMk cId="2683299609" sldId="1438"/>
        </pc:sldMkLst>
        <pc:picChg chg="add mod">
          <ac:chgData name="Chris Droessler" userId="625c3661-9d64-47fa-b83c-4b49393bd161" providerId="ADAL" clId="{B80D2425-43BF-5645-9CB9-5924B2C109C7}" dt="2021-03-17T11:10:12.247" v="917"/>
          <ac:picMkLst>
            <pc:docMk/>
            <pc:sldMk cId="2683299609" sldId="1438"/>
            <ac:picMk id="3" creationId="{5799751B-74C9-8A45-9B5A-9659094E1EDB}"/>
          </ac:picMkLst>
        </pc:picChg>
      </pc:sldChg>
      <pc:sldChg chg="addSp modSp add">
        <pc:chgData name="Chris Droessler" userId="625c3661-9d64-47fa-b83c-4b49393bd161" providerId="ADAL" clId="{B80D2425-43BF-5645-9CB9-5924B2C109C7}" dt="2021-03-17T11:10:18.420" v="918"/>
        <pc:sldMkLst>
          <pc:docMk/>
          <pc:sldMk cId="2105425099" sldId="1439"/>
        </pc:sldMkLst>
        <pc:picChg chg="add mod">
          <ac:chgData name="Chris Droessler" userId="625c3661-9d64-47fa-b83c-4b49393bd161" providerId="ADAL" clId="{B80D2425-43BF-5645-9CB9-5924B2C109C7}" dt="2021-03-17T11:10:18.420" v="918"/>
          <ac:picMkLst>
            <pc:docMk/>
            <pc:sldMk cId="2105425099" sldId="1439"/>
            <ac:picMk id="3" creationId="{93D8F3DE-EF33-7F47-A2C5-910299F798D7}"/>
          </ac:picMkLst>
        </pc:picChg>
      </pc:sldChg>
      <pc:sldChg chg="addSp modSp add">
        <pc:chgData name="Chris Droessler" userId="625c3661-9d64-47fa-b83c-4b49393bd161" providerId="ADAL" clId="{B80D2425-43BF-5645-9CB9-5924B2C109C7}" dt="2021-03-17T11:12:11.487" v="932" actId="14100"/>
        <pc:sldMkLst>
          <pc:docMk/>
          <pc:sldMk cId="1235534804" sldId="1440"/>
        </pc:sldMkLst>
        <pc:picChg chg="add mod">
          <ac:chgData name="Chris Droessler" userId="625c3661-9d64-47fa-b83c-4b49393bd161" providerId="ADAL" clId="{B80D2425-43BF-5645-9CB9-5924B2C109C7}" dt="2021-03-17T11:12:11.487" v="932" actId="14100"/>
          <ac:picMkLst>
            <pc:docMk/>
            <pc:sldMk cId="1235534804" sldId="1440"/>
            <ac:picMk id="3" creationId="{14C07092-564C-B549-B7DD-D512A6EA4FAE}"/>
          </ac:picMkLst>
        </pc:picChg>
      </pc:sldChg>
      <pc:sldChg chg="addSp modSp add setBg">
        <pc:chgData name="Chris Droessler" userId="625c3661-9d64-47fa-b83c-4b49393bd161" providerId="ADAL" clId="{B80D2425-43BF-5645-9CB9-5924B2C109C7}" dt="2021-03-17T11:12:02.265" v="930"/>
        <pc:sldMkLst>
          <pc:docMk/>
          <pc:sldMk cId="3601039968" sldId="1441"/>
        </pc:sldMkLst>
        <pc:picChg chg="add mod">
          <ac:chgData name="Chris Droessler" userId="625c3661-9d64-47fa-b83c-4b49393bd161" providerId="ADAL" clId="{B80D2425-43BF-5645-9CB9-5924B2C109C7}" dt="2021-03-17T11:10:30.167" v="920"/>
          <ac:picMkLst>
            <pc:docMk/>
            <pc:sldMk cId="3601039968" sldId="1441"/>
            <ac:picMk id="3" creationId="{FA99BB7B-9885-E44A-B5DF-711BB16EF849}"/>
          </ac:picMkLst>
        </pc:picChg>
      </pc:sldChg>
      <pc:sldChg chg="addSp modSp add setBg">
        <pc:chgData name="Chris Droessler" userId="625c3661-9d64-47fa-b83c-4b49393bd161" providerId="ADAL" clId="{B80D2425-43BF-5645-9CB9-5924B2C109C7}" dt="2021-03-17T11:11:57.361" v="929"/>
        <pc:sldMkLst>
          <pc:docMk/>
          <pc:sldMk cId="3833405470" sldId="1442"/>
        </pc:sldMkLst>
        <pc:picChg chg="add mod">
          <ac:chgData name="Chris Droessler" userId="625c3661-9d64-47fa-b83c-4b49393bd161" providerId="ADAL" clId="{B80D2425-43BF-5645-9CB9-5924B2C109C7}" dt="2021-03-17T11:10:38.753" v="921"/>
          <ac:picMkLst>
            <pc:docMk/>
            <pc:sldMk cId="3833405470" sldId="1442"/>
            <ac:picMk id="3" creationId="{C431FEA2-D86A-CF4A-9139-E61BABEC2D2E}"/>
          </ac:picMkLst>
        </pc:picChg>
      </pc:sldChg>
      <pc:sldChg chg="addSp modSp add setBg">
        <pc:chgData name="Chris Droessler" userId="625c3661-9d64-47fa-b83c-4b49393bd161" providerId="ADAL" clId="{B80D2425-43BF-5645-9CB9-5924B2C109C7}" dt="2021-03-17T11:11:49.608" v="928"/>
        <pc:sldMkLst>
          <pc:docMk/>
          <pc:sldMk cId="2814943402" sldId="1443"/>
        </pc:sldMkLst>
        <pc:picChg chg="add mod">
          <ac:chgData name="Chris Droessler" userId="625c3661-9d64-47fa-b83c-4b49393bd161" providerId="ADAL" clId="{B80D2425-43BF-5645-9CB9-5924B2C109C7}" dt="2021-03-17T11:11:38.496" v="927" actId="1076"/>
          <ac:picMkLst>
            <pc:docMk/>
            <pc:sldMk cId="2814943402" sldId="1443"/>
            <ac:picMk id="3" creationId="{FD890AE5-8B56-7848-A387-3DA2F63B7269}"/>
          </ac:picMkLst>
        </pc:picChg>
        <pc:picChg chg="add mod">
          <ac:chgData name="Chris Droessler" userId="625c3661-9d64-47fa-b83c-4b49393bd161" providerId="ADAL" clId="{B80D2425-43BF-5645-9CB9-5924B2C109C7}" dt="2021-03-17T11:11:33.864" v="926" actId="1076"/>
          <ac:picMkLst>
            <pc:docMk/>
            <pc:sldMk cId="2814943402" sldId="1443"/>
            <ac:picMk id="4" creationId="{913428CB-5B06-6C42-A6FD-88FE56119B8C}"/>
          </ac:picMkLst>
        </pc:picChg>
      </pc:sldChg>
      <pc:sldChg chg="addSp delSp modSp add">
        <pc:chgData name="Chris Droessler" userId="625c3661-9d64-47fa-b83c-4b49393bd161" providerId="ADAL" clId="{B80D2425-43BF-5645-9CB9-5924B2C109C7}" dt="2021-03-17T11:11:28.978" v="924"/>
        <pc:sldMkLst>
          <pc:docMk/>
          <pc:sldMk cId="2341183475" sldId="1444"/>
        </pc:sldMkLst>
        <pc:picChg chg="add del mod">
          <ac:chgData name="Chris Droessler" userId="625c3661-9d64-47fa-b83c-4b49393bd161" providerId="ADAL" clId="{B80D2425-43BF-5645-9CB9-5924B2C109C7}" dt="2021-03-17T11:11:28.978" v="924"/>
          <ac:picMkLst>
            <pc:docMk/>
            <pc:sldMk cId="2341183475" sldId="1444"/>
            <ac:picMk id="3" creationId="{246C5AEF-4D79-D54A-8E3A-077DEA376EB5}"/>
          </ac:picMkLst>
        </pc:picChg>
      </pc:sldChg>
    </pc:docChg>
  </pc:docChgLst>
  <pc:docChgLst>
    <pc:chgData name="Chris Droessler" userId="625c3661-9d64-47fa-b83c-4b49393bd161" providerId="ADAL" clId="{8F4718D0-C754-2D48-B456-34E8C016D25D}"/>
    <pc:docChg chg="custSel addSld delSld modSld sldOrd">
      <pc:chgData name="Chris Droessler" userId="625c3661-9d64-47fa-b83c-4b49393bd161" providerId="ADAL" clId="{8F4718D0-C754-2D48-B456-34E8C016D25D}" dt="2020-05-11T12:06:13.708" v="356" actId="207"/>
      <pc:docMkLst>
        <pc:docMk/>
      </pc:docMkLst>
      <pc:sldChg chg="modSp">
        <pc:chgData name="Chris Droessler" userId="625c3661-9d64-47fa-b83c-4b49393bd161" providerId="ADAL" clId="{8F4718D0-C754-2D48-B456-34E8C016D25D}" dt="2020-05-08T11:56:44.910" v="130" actId="20577"/>
        <pc:sldMkLst>
          <pc:docMk/>
          <pc:sldMk cId="3675590858" sldId="260"/>
        </pc:sldMkLst>
        <pc:spChg chg="mod">
          <ac:chgData name="Chris Droessler" userId="625c3661-9d64-47fa-b83c-4b49393bd161" providerId="ADAL" clId="{8F4718D0-C754-2D48-B456-34E8C016D25D}" dt="2020-05-08T11:56:44.910" v="130" actId="20577"/>
          <ac:spMkLst>
            <pc:docMk/>
            <pc:sldMk cId="3675590858" sldId="260"/>
            <ac:spMk id="3" creationId="{420FD414-E693-9242-9A7C-AEF4082D6A0C}"/>
          </ac:spMkLst>
        </pc:spChg>
      </pc:sldChg>
      <pc:sldChg chg="del">
        <pc:chgData name="Chris Droessler" userId="625c3661-9d64-47fa-b83c-4b49393bd161" providerId="ADAL" clId="{8F4718D0-C754-2D48-B456-34E8C016D25D}" dt="2020-05-08T11:56:11.479" v="109" actId="2696"/>
        <pc:sldMkLst>
          <pc:docMk/>
          <pc:sldMk cId="1883361513" sldId="261"/>
        </pc:sldMkLst>
      </pc:sldChg>
      <pc:sldChg chg="modSp">
        <pc:chgData name="Chris Droessler" userId="625c3661-9d64-47fa-b83c-4b49393bd161" providerId="ADAL" clId="{8F4718D0-C754-2D48-B456-34E8C016D25D}" dt="2020-05-11T11:37:31.716" v="179" actId="20577"/>
        <pc:sldMkLst>
          <pc:docMk/>
          <pc:sldMk cId="949570285" sldId="262"/>
        </pc:sldMkLst>
        <pc:spChg chg="mod">
          <ac:chgData name="Chris Droessler" userId="625c3661-9d64-47fa-b83c-4b49393bd161" providerId="ADAL" clId="{8F4718D0-C754-2D48-B456-34E8C016D25D}" dt="2020-05-11T11:37:31.716" v="179" actId="20577"/>
          <ac:spMkLst>
            <pc:docMk/>
            <pc:sldMk cId="949570285" sldId="262"/>
            <ac:spMk id="3" creationId="{1D1919FE-538D-40DC-B22F-4237533D16D1}"/>
          </ac:spMkLst>
        </pc:spChg>
      </pc:sldChg>
      <pc:sldChg chg="modSp">
        <pc:chgData name="Chris Droessler" userId="625c3661-9d64-47fa-b83c-4b49393bd161" providerId="ADAL" clId="{8F4718D0-C754-2D48-B456-34E8C016D25D}" dt="2020-05-08T11:52:26.225" v="5" actId="20577"/>
        <pc:sldMkLst>
          <pc:docMk/>
          <pc:sldMk cId="971664512" sldId="534"/>
        </pc:sldMkLst>
        <pc:spChg chg="mod">
          <ac:chgData name="Chris Droessler" userId="625c3661-9d64-47fa-b83c-4b49393bd161" providerId="ADAL" clId="{8F4718D0-C754-2D48-B456-34E8C016D25D}" dt="2020-05-08T11:52:26.225" v="5" actId="20577"/>
          <ac:spMkLst>
            <pc:docMk/>
            <pc:sldMk cId="971664512" sldId="534"/>
            <ac:spMk id="3" creationId="{00000000-0000-0000-0000-000000000000}"/>
          </ac:spMkLst>
        </pc:spChg>
      </pc:sldChg>
      <pc:sldChg chg="modSp">
        <pc:chgData name="Chris Droessler" userId="625c3661-9d64-47fa-b83c-4b49393bd161" providerId="ADAL" clId="{8F4718D0-C754-2D48-B456-34E8C016D25D}" dt="2020-05-11T12:06:13.708" v="356" actId="207"/>
        <pc:sldMkLst>
          <pc:docMk/>
          <pc:sldMk cId="3723859722" sldId="572"/>
        </pc:sldMkLst>
        <pc:spChg chg="mod">
          <ac:chgData name="Chris Droessler" userId="625c3661-9d64-47fa-b83c-4b49393bd161" providerId="ADAL" clId="{8F4718D0-C754-2D48-B456-34E8C016D25D}" dt="2020-05-11T12:06:13.708" v="356" actId="207"/>
          <ac:spMkLst>
            <pc:docMk/>
            <pc:sldMk cId="3723859722" sldId="572"/>
            <ac:spMk id="2" creationId="{70E7FB36-DF07-B44D-8D38-59F39D617117}"/>
          </ac:spMkLst>
        </pc:spChg>
      </pc:sldChg>
      <pc:sldChg chg="modSp">
        <pc:chgData name="Chris Droessler" userId="625c3661-9d64-47fa-b83c-4b49393bd161" providerId="ADAL" clId="{8F4718D0-C754-2D48-B456-34E8C016D25D}" dt="2020-05-08T11:55:39.161" v="108" actId="20577"/>
        <pc:sldMkLst>
          <pc:docMk/>
          <pc:sldMk cId="3534465971" sldId="658"/>
        </pc:sldMkLst>
        <pc:spChg chg="mod">
          <ac:chgData name="Chris Droessler" userId="625c3661-9d64-47fa-b83c-4b49393bd161" providerId="ADAL" clId="{8F4718D0-C754-2D48-B456-34E8C016D25D}" dt="2020-05-08T11:55:39.161" v="108" actId="20577"/>
          <ac:spMkLst>
            <pc:docMk/>
            <pc:sldMk cId="3534465971" sldId="658"/>
            <ac:spMk id="4" creationId="{00000000-0000-0000-0000-000000000000}"/>
          </ac:spMkLst>
        </pc:spChg>
      </pc:sldChg>
      <pc:sldChg chg="modSp">
        <pc:chgData name="Chris Droessler" userId="625c3661-9d64-47fa-b83c-4b49393bd161" providerId="ADAL" clId="{8F4718D0-C754-2D48-B456-34E8C016D25D}" dt="2020-05-11T11:35:40.972" v="177" actId="20577"/>
        <pc:sldMkLst>
          <pc:docMk/>
          <pc:sldMk cId="372870561" sldId="706"/>
        </pc:sldMkLst>
        <pc:spChg chg="mod">
          <ac:chgData name="Chris Droessler" userId="625c3661-9d64-47fa-b83c-4b49393bd161" providerId="ADAL" clId="{8F4718D0-C754-2D48-B456-34E8C016D25D}" dt="2020-05-11T11:35:40.972" v="177" actId="20577"/>
          <ac:spMkLst>
            <pc:docMk/>
            <pc:sldMk cId="372870561" sldId="706"/>
            <ac:spMk id="2" creationId="{4790E6F2-0BAF-6A44-87D4-23A2382430C0}"/>
          </ac:spMkLst>
        </pc:spChg>
        <pc:spChg chg="mod">
          <ac:chgData name="Chris Droessler" userId="625c3661-9d64-47fa-b83c-4b49393bd161" providerId="ADAL" clId="{8F4718D0-C754-2D48-B456-34E8C016D25D}" dt="2020-05-11T11:35:39.679" v="176" actId="20577"/>
          <ac:spMkLst>
            <pc:docMk/>
            <pc:sldMk cId="372870561" sldId="706"/>
            <ac:spMk id="3" creationId="{420FD414-E693-9242-9A7C-AEF4082D6A0C}"/>
          </ac:spMkLst>
        </pc:spChg>
      </pc:sldChg>
      <pc:sldChg chg="modSp">
        <pc:chgData name="Chris Droessler" userId="625c3661-9d64-47fa-b83c-4b49393bd161" providerId="ADAL" clId="{8F4718D0-C754-2D48-B456-34E8C016D25D}" dt="2020-05-08T11:57:49.651" v="131" actId="20577"/>
        <pc:sldMkLst>
          <pc:docMk/>
          <pc:sldMk cId="2116330429" sldId="754"/>
        </pc:sldMkLst>
        <pc:spChg chg="mod">
          <ac:chgData name="Chris Droessler" userId="625c3661-9d64-47fa-b83c-4b49393bd161" providerId="ADAL" clId="{8F4718D0-C754-2D48-B456-34E8C016D25D}" dt="2020-05-08T11:57:49.651" v="131" actId="20577"/>
          <ac:spMkLst>
            <pc:docMk/>
            <pc:sldMk cId="2116330429" sldId="754"/>
            <ac:spMk id="2" creationId="{9F09F1B7-FDAD-B64D-9F1D-6BD08418E49C}"/>
          </ac:spMkLst>
        </pc:spChg>
      </pc:sldChg>
      <pc:sldChg chg="del">
        <pc:chgData name="Chris Droessler" userId="625c3661-9d64-47fa-b83c-4b49393bd161" providerId="ADAL" clId="{8F4718D0-C754-2D48-B456-34E8C016D25D}" dt="2020-05-08T11:53:54.027" v="78" actId="2696"/>
        <pc:sldMkLst>
          <pc:docMk/>
          <pc:sldMk cId="244942821" sldId="757"/>
        </pc:sldMkLst>
      </pc:sldChg>
      <pc:sldChg chg="modSp">
        <pc:chgData name="Chris Droessler" userId="625c3661-9d64-47fa-b83c-4b49393bd161" providerId="ADAL" clId="{8F4718D0-C754-2D48-B456-34E8C016D25D}" dt="2020-05-11T11:35:29.796" v="175" actId="20577"/>
        <pc:sldMkLst>
          <pc:docMk/>
          <pc:sldMk cId="3377696744" sldId="762"/>
        </pc:sldMkLst>
        <pc:spChg chg="mod">
          <ac:chgData name="Chris Droessler" userId="625c3661-9d64-47fa-b83c-4b49393bd161" providerId="ADAL" clId="{8F4718D0-C754-2D48-B456-34E8C016D25D}" dt="2020-05-11T11:35:29.796" v="175" actId="20577"/>
          <ac:spMkLst>
            <pc:docMk/>
            <pc:sldMk cId="3377696744" sldId="762"/>
            <ac:spMk id="3" creationId="{B66DBEDF-1146-42CD-AC27-47A9D8FBC334}"/>
          </ac:spMkLst>
        </pc:spChg>
      </pc:sldChg>
      <pc:sldChg chg="modSp add ord">
        <pc:chgData name="Chris Droessler" userId="625c3661-9d64-47fa-b83c-4b49393bd161" providerId="ADAL" clId="{8F4718D0-C754-2D48-B456-34E8C016D25D}" dt="2020-05-11T11:40:44.918" v="302"/>
        <pc:sldMkLst>
          <pc:docMk/>
          <pc:sldMk cId="9505819" sldId="767"/>
        </pc:sldMkLst>
        <pc:spChg chg="mod">
          <ac:chgData name="Chris Droessler" userId="625c3661-9d64-47fa-b83c-4b49393bd161" providerId="ADAL" clId="{8F4718D0-C754-2D48-B456-34E8C016D25D}" dt="2020-05-08T11:55:13.968" v="104"/>
          <ac:spMkLst>
            <pc:docMk/>
            <pc:sldMk cId="9505819" sldId="767"/>
            <ac:spMk id="4" creationId="{00000000-0000-0000-0000-000000000000}"/>
          </ac:spMkLst>
        </pc:spChg>
      </pc:sldChg>
      <pc:sldChg chg="modSp add">
        <pc:chgData name="Chris Droessler" userId="625c3661-9d64-47fa-b83c-4b49393bd161" providerId="ADAL" clId="{8F4718D0-C754-2D48-B456-34E8C016D25D}" dt="2020-05-11T11:39:18.485" v="300" actId="20577"/>
        <pc:sldMkLst>
          <pc:docMk/>
          <pc:sldMk cId="365843656" sldId="768"/>
        </pc:sldMkLst>
        <pc:spChg chg="mod">
          <ac:chgData name="Chris Droessler" userId="625c3661-9d64-47fa-b83c-4b49393bd161" providerId="ADAL" clId="{8F4718D0-C754-2D48-B456-34E8C016D25D}" dt="2020-05-11T11:39:18.485" v="300" actId="20577"/>
          <ac:spMkLst>
            <pc:docMk/>
            <pc:sldMk cId="365843656" sldId="768"/>
            <ac:spMk id="2" creationId="{F64F0A26-B967-194D-A34E-1A24A272F847}"/>
          </ac:spMkLst>
        </pc:spChg>
        <pc:spChg chg="mod">
          <ac:chgData name="Chris Droessler" userId="625c3661-9d64-47fa-b83c-4b49393bd161" providerId="ADAL" clId="{8F4718D0-C754-2D48-B456-34E8C016D25D}" dt="2020-05-11T11:38:12.313" v="217" actId="20577"/>
          <ac:spMkLst>
            <pc:docMk/>
            <pc:sldMk cId="365843656" sldId="768"/>
            <ac:spMk id="3" creationId="{B136F612-89D7-CA4E-972F-7CAA99E4C58E}"/>
          </ac:spMkLst>
        </pc:spChg>
      </pc:sldChg>
    </pc:docChg>
  </pc:docChgLst>
  <pc:docChgLst>
    <pc:chgData name="Chris Droessler" userId="625c3661-9d64-47fa-b83c-4b49393bd161" providerId="ADAL" clId="{FBE06DE4-C5B1-7449-8C34-6B37EDB661B6}"/>
    <pc:docChg chg="custSel delSld modSld">
      <pc:chgData name="Chris Droessler" userId="625c3661-9d64-47fa-b83c-4b49393bd161" providerId="ADAL" clId="{FBE06DE4-C5B1-7449-8C34-6B37EDB661B6}" dt="2021-01-21T19:12:14.416" v="134" actId="14100"/>
      <pc:docMkLst>
        <pc:docMk/>
      </pc:docMkLst>
      <pc:sldChg chg="modSp">
        <pc:chgData name="Chris Droessler" userId="625c3661-9d64-47fa-b83c-4b49393bd161" providerId="ADAL" clId="{FBE06DE4-C5B1-7449-8C34-6B37EDB661B6}" dt="2021-01-21T19:12:14.416" v="134" actId="14100"/>
        <pc:sldMkLst>
          <pc:docMk/>
          <pc:sldMk cId="3508326251" sldId="1051"/>
        </pc:sldMkLst>
        <pc:picChg chg="mod">
          <ac:chgData name="Chris Droessler" userId="625c3661-9d64-47fa-b83c-4b49393bd161" providerId="ADAL" clId="{FBE06DE4-C5B1-7449-8C34-6B37EDB661B6}" dt="2021-01-21T19:12:14.416" v="134" actId="14100"/>
          <ac:picMkLst>
            <pc:docMk/>
            <pc:sldMk cId="3508326251" sldId="1051"/>
            <ac:picMk id="1026" creationId="{DCE59334-BA62-0941-944D-60AC9D614273}"/>
          </ac:picMkLst>
        </pc:picChg>
      </pc:sldChg>
      <pc:sldChg chg="addSp delSp modSp mod modClrScheme chgLayout modNotesTx">
        <pc:chgData name="Chris Droessler" userId="625c3661-9d64-47fa-b83c-4b49393bd161" providerId="ADAL" clId="{FBE06DE4-C5B1-7449-8C34-6B37EDB661B6}" dt="2021-01-20T13:08:21.711" v="129" actId="1035"/>
        <pc:sldMkLst>
          <pc:docMk/>
          <pc:sldMk cId="2078609401" sldId="1095"/>
        </pc:sldMkLst>
        <pc:spChg chg="del mod ord">
          <ac:chgData name="Chris Droessler" userId="625c3661-9d64-47fa-b83c-4b49393bd161" providerId="ADAL" clId="{FBE06DE4-C5B1-7449-8C34-6B37EDB661B6}" dt="2021-01-20T12:39:04.798" v="120" actId="478"/>
          <ac:spMkLst>
            <pc:docMk/>
            <pc:sldMk cId="2078609401" sldId="1095"/>
            <ac:spMk id="2" creationId="{00000000-0000-0000-0000-000000000000}"/>
          </ac:spMkLst>
        </pc:spChg>
        <pc:spChg chg="del mod ord">
          <ac:chgData name="Chris Droessler" userId="625c3661-9d64-47fa-b83c-4b49393bd161" providerId="ADAL" clId="{FBE06DE4-C5B1-7449-8C34-6B37EDB661B6}" dt="2021-01-20T12:39:04.798" v="120" actId="478"/>
          <ac:spMkLst>
            <pc:docMk/>
            <pc:sldMk cId="2078609401" sldId="1095"/>
            <ac:spMk id="3" creationId="{00000000-0000-0000-0000-000000000000}"/>
          </ac:spMkLst>
        </pc:spChg>
        <pc:picChg chg="add mod">
          <ac:chgData name="Chris Droessler" userId="625c3661-9d64-47fa-b83c-4b49393bd161" providerId="ADAL" clId="{FBE06DE4-C5B1-7449-8C34-6B37EDB661B6}" dt="2021-01-20T13:08:21.711" v="129" actId="1035"/>
          <ac:picMkLst>
            <pc:docMk/>
            <pc:sldMk cId="2078609401" sldId="1095"/>
            <ac:picMk id="4" creationId="{E48BFAAE-E1BC-6147-9551-3CDCD46302F6}"/>
          </ac:picMkLst>
        </pc:picChg>
      </pc:sldChg>
      <pc:sldChg chg="modSp mod modNotesTx">
        <pc:chgData name="Chris Droessler" userId="625c3661-9d64-47fa-b83c-4b49393bd161" providerId="ADAL" clId="{FBE06DE4-C5B1-7449-8C34-6B37EDB661B6}" dt="2021-01-20T13:36:31.382" v="133" actId="20577"/>
        <pc:sldMkLst>
          <pc:docMk/>
          <pc:sldMk cId="1297816287" sldId="1339"/>
        </pc:sldMkLst>
        <pc:spChg chg="mod">
          <ac:chgData name="Chris Droessler" userId="625c3661-9d64-47fa-b83c-4b49393bd161" providerId="ADAL" clId="{FBE06DE4-C5B1-7449-8C34-6B37EDB661B6}" dt="2021-01-20T13:36:31.382" v="133" actId="20577"/>
          <ac:spMkLst>
            <pc:docMk/>
            <pc:sldMk cId="1297816287" sldId="1339"/>
            <ac:spMk id="2" creationId="{00000000-0000-0000-0000-000000000000}"/>
          </ac:spMkLst>
        </pc:spChg>
        <pc:spChg chg="mod">
          <ac:chgData name="Chris Droessler" userId="625c3661-9d64-47fa-b83c-4b49393bd161" providerId="ADAL" clId="{FBE06DE4-C5B1-7449-8C34-6B37EDB661B6}" dt="2021-01-20T12:19:17.392" v="108" actId="20577"/>
          <ac:spMkLst>
            <pc:docMk/>
            <pc:sldMk cId="1297816287" sldId="1339"/>
            <ac:spMk id="3" creationId="{00000000-0000-0000-0000-000000000000}"/>
          </ac:spMkLst>
        </pc:spChg>
        <pc:picChg chg="mod">
          <ac:chgData name="Chris Droessler" userId="625c3661-9d64-47fa-b83c-4b49393bd161" providerId="ADAL" clId="{FBE06DE4-C5B1-7449-8C34-6B37EDB661B6}" dt="2021-01-20T12:26:01.208" v="118" actId="1036"/>
          <ac:picMkLst>
            <pc:docMk/>
            <pc:sldMk cId="1297816287" sldId="1339"/>
            <ac:picMk id="4" creationId="{2D1E78B0-48EF-DE42-B2C4-CDB09E4B6110}"/>
          </ac:picMkLst>
        </pc:picChg>
      </pc:sldChg>
      <pc:sldChg chg="addSp delSp modSp mod">
        <pc:chgData name="Chris Droessler" userId="625c3661-9d64-47fa-b83c-4b49393bd161" providerId="ADAL" clId="{FBE06DE4-C5B1-7449-8C34-6B37EDB661B6}" dt="2021-01-20T12:16:43.961" v="23" actId="962"/>
        <pc:sldMkLst>
          <pc:docMk/>
          <pc:sldMk cId="3838966836" sldId="1363"/>
        </pc:sldMkLst>
        <pc:picChg chg="del">
          <ac:chgData name="Chris Droessler" userId="625c3661-9d64-47fa-b83c-4b49393bd161" providerId="ADAL" clId="{FBE06DE4-C5B1-7449-8C34-6B37EDB661B6}" dt="2021-01-20T12:15:42.747" v="0" actId="478"/>
          <ac:picMkLst>
            <pc:docMk/>
            <pc:sldMk cId="3838966836" sldId="1363"/>
            <ac:picMk id="3" creationId="{D4BAFC69-185E-304D-AB48-58B4261CED4F}"/>
          </ac:picMkLst>
        </pc:picChg>
        <pc:picChg chg="add del mod">
          <ac:chgData name="Chris Droessler" userId="625c3661-9d64-47fa-b83c-4b49393bd161" providerId="ADAL" clId="{FBE06DE4-C5B1-7449-8C34-6B37EDB661B6}" dt="2021-01-20T12:16:37.200" v="20" actId="478"/>
          <ac:picMkLst>
            <pc:docMk/>
            <pc:sldMk cId="3838966836" sldId="1363"/>
            <ac:picMk id="4" creationId="{DB97ED71-88DA-EE40-85F7-6BB404C788E3}"/>
          </ac:picMkLst>
        </pc:picChg>
        <pc:picChg chg="add mod">
          <ac:chgData name="Chris Droessler" userId="625c3661-9d64-47fa-b83c-4b49393bd161" providerId="ADAL" clId="{FBE06DE4-C5B1-7449-8C34-6B37EDB661B6}" dt="2021-01-20T12:16:43.961" v="23" actId="962"/>
          <ac:picMkLst>
            <pc:docMk/>
            <pc:sldMk cId="3838966836" sldId="1363"/>
            <ac:picMk id="6" creationId="{73300131-FAA1-624E-94D8-A158797B2D12}"/>
          </ac:picMkLst>
        </pc:picChg>
      </pc:sldChg>
      <pc:sldChg chg="addSp delSp modSp mod">
        <pc:chgData name="Chris Droessler" userId="625c3661-9d64-47fa-b83c-4b49393bd161" providerId="ADAL" clId="{FBE06DE4-C5B1-7449-8C34-6B37EDB661B6}" dt="2021-01-20T12:16:50.727" v="25" actId="27614"/>
        <pc:sldMkLst>
          <pc:docMk/>
          <pc:sldMk cId="1530576199" sldId="1364"/>
        </pc:sldMkLst>
        <pc:picChg chg="del">
          <ac:chgData name="Chris Droessler" userId="625c3661-9d64-47fa-b83c-4b49393bd161" providerId="ADAL" clId="{FBE06DE4-C5B1-7449-8C34-6B37EDB661B6}" dt="2021-01-20T12:15:47.838" v="1" actId="478"/>
          <ac:picMkLst>
            <pc:docMk/>
            <pc:sldMk cId="1530576199" sldId="1364"/>
            <ac:picMk id="3" creationId="{CA0ABF9B-D9F4-8B40-967E-ED129EF4999A}"/>
          </ac:picMkLst>
        </pc:picChg>
        <pc:picChg chg="add mod">
          <ac:chgData name="Chris Droessler" userId="625c3661-9d64-47fa-b83c-4b49393bd161" providerId="ADAL" clId="{FBE06DE4-C5B1-7449-8C34-6B37EDB661B6}" dt="2021-01-20T12:16:50.727" v="25" actId="27614"/>
          <ac:picMkLst>
            <pc:docMk/>
            <pc:sldMk cId="1530576199" sldId="1364"/>
            <ac:picMk id="4" creationId="{45FE6BEA-6F8B-8448-9F67-2BF815F9493C}"/>
          </ac:picMkLst>
        </pc:picChg>
      </pc:sldChg>
      <pc:sldChg chg="addSp delSp modSp mod">
        <pc:chgData name="Chris Droessler" userId="625c3661-9d64-47fa-b83c-4b49393bd161" providerId="ADAL" clId="{FBE06DE4-C5B1-7449-8C34-6B37EDB661B6}" dt="2021-01-20T12:16:57.003" v="27" actId="27614"/>
        <pc:sldMkLst>
          <pc:docMk/>
          <pc:sldMk cId="2239853710" sldId="1365"/>
        </pc:sldMkLst>
        <pc:picChg chg="del">
          <ac:chgData name="Chris Droessler" userId="625c3661-9d64-47fa-b83c-4b49393bd161" providerId="ADAL" clId="{FBE06DE4-C5B1-7449-8C34-6B37EDB661B6}" dt="2021-01-20T12:15:52.825" v="2" actId="478"/>
          <ac:picMkLst>
            <pc:docMk/>
            <pc:sldMk cId="2239853710" sldId="1365"/>
            <ac:picMk id="3" creationId="{889E067E-7051-A748-B602-E6937CF60CEA}"/>
          </ac:picMkLst>
        </pc:picChg>
        <pc:picChg chg="add mod">
          <ac:chgData name="Chris Droessler" userId="625c3661-9d64-47fa-b83c-4b49393bd161" providerId="ADAL" clId="{FBE06DE4-C5B1-7449-8C34-6B37EDB661B6}" dt="2021-01-20T12:16:57.003" v="27" actId="27614"/>
          <ac:picMkLst>
            <pc:docMk/>
            <pc:sldMk cId="2239853710" sldId="1365"/>
            <ac:picMk id="4" creationId="{D0916CFC-E9FE-3045-A0E2-A648A8E756B5}"/>
          </ac:picMkLst>
        </pc:picChg>
      </pc:sldChg>
      <pc:sldChg chg="addSp delSp modSp mod">
        <pc:chgData name="Chris Droessler" userId="625c3661-9d64-47fa-b83c-4b49393bd161" providerId="ADAL" clId="{FBE06DE4-C5B1-7449-8C34-6B37EDB661B6}" dt="2021-01-20T12:17:02.378" v="30" actId="962"/>
        <pc:sldMkLst>
          <pc:docMk/>
          <pc:sldMk cId="3129975458" sldId="1366"/>
        </pc:sldMkLst>
        <pc:picChg chg="del">
          <ac:chgData name="Chris Droessler" userId="625c3661-9d64-47fa-b83c-4b49393bd161" providerId="ADAL" clId="{FBE06DE4-C5B1-7449-8C34-6B37EDB661B6}" dt="2021-01-20T12:15:54.553" v="3" actId="478"/>
          <ac:picMkLst>
            <pc:docMk/>
            <pc:sldMk cId="3129975458" sldId="1366"/>
            <ac:picMk id="3" creationId="{4B0D370C-EA73-D143-8EE4-88151D0C0AF0}"/>
          </ac:picMkLst>
        </pc:picChg>
        <pc:picChg chg="add mod">
          <ac:chgData name="Chris Droessler" userId="625c3661-9d64-47fa-b83c-4b49393bd161" providerId="ADAL" clId="{FBE06DE4-C5B1-7449-8C34-6B37EDB661B6}" dt="2021-01-20T12:17:02.378" v="30" actId="962"/>
          <ac:picMkLst>
            <pc:docMk/>
            <pc:sldMk cId="3129975458" sldId="1366"/>
            <ac:picMk id="4" creationId="{6AA7F7B0-B5CA-DB41-A9C8-D3F2319EB7F6}"/>
          </ac:picMkLst>
        </pc:picChg>
      </pc:sldChg>
      <pc:sldChg chg="addSp delSp modSp mod">
        <pc:chgData name="Chris Droessler" userId="625c3661-9d64-47fa-b83c-4b49393bd161" providerId="ADAL" clId="{FBE06DE4-C5B1-7449-8C34-6B37EDB661B6}" dt="2021-01-20T12:17:08.340" v="33" actId="962"/>
        <pc:sldMkLst>
          <pc:docMk/>
          <pc:sldMk cId="855867243" sldId="1367"/>
        </pc:sldMkLst>
        <pc:picChg chg="del mod">
          <ac:chgData name="Chris Droessler" userId="625c3661-9d64-47fa-b83c-4b49393bd161" providerId="ADAL" clId="{FBE06DE4-C5B1-7449-8C34-6B37EDB661B6}" dt="2021-01-20T12:15:57.973" v="5" actId="478"/>
          <ac:picMkLst>
            <pc:docMk/>
            <pc:sldMk cId="855867243" sldId="1367"/>
            <ac:picMk id="3" creationId="{CD8AB80C-6E39-084D-B677-B5AA3C6D26F6}"/>
          </ac:picMkLst>
        </pc:picChg>
        <pc:picChg chg="add mod">
          <ac:chgData name="Chris Droessler" userId="625c3661-9d64-47fa-b83c-4b49393bd161" providerId="ADAL" clId="{FBE06DE4-C5B1-7449-8C34-6B37EDB661B6}" dt="2021-01-20T12:17:08.340" v="33" actId="962"/>
          <ac:picMkLst>
            <pc:docMk/>
            <pc:sldMk cId="855867243" sldId="1367"/>
            <ac:picMk id="4" creationId="{43ADC841-8D1F-6E4A-9107-B8749B4C41E1}"/>
          </ac:picMkLst>
        </pc:picChg>
      </pc:sldChg>
      <pc:sldChg chg="addSp delSp modSp mod">
        <pc:chgData name="Chris Droessler" userId="625c3661-9d64-47fa-b83c-4b49393bd161" providerId="ADAL" clId="{FBE06DE4-C5B1-7449-8C34-6B37EDB661B6}" dt="2021-01-20T12:17:14.099" v="36" actId="962"/>
        <pc:sldMkLst>
          <pc:docMk/>
          <pc:sldMk cId="3624104751" sldId="1368"/>
        </pc:sldMkLst>
        <pc:picChg chg="del">
          <ac:chgData name="Chris Droessler" userId="625c3661-9d64-47fa-b83c-4b49393bd161" providerId="ADAL" clId="{FBE06DE4-C5B1-7449-8C34-6B37EDB661B6}" dt="2021-01-20T12:15:59.812" v="6" actId="478"/>
          <ac:picMkLst>
            <pc:docMk/>
            <pc:sldMk cId="3624104751" sldId="1368"/>
            <ac:picMk id="3" creationId="{91994E4F-0089-B645-9657-C053B14E8B3D}"/>
          </ac:picMkLst>
        </pc:picChg>
        <pc:picChg chg="add mod">
          <ac:chgData name="Chris Droessler" userId="625c3661-9d64-47fa-b83c-4b49393bd161" providerId="ADAL" clId="{FBE06DE4-C5B1-7449-8C34-6B37EDB661B6}" dt="2021-01-20T12:17:14.099" v="36" actId="962"/>
          <ac:picMkLst>
            <pc:docMk/>
            <pc:sldMk cId="3624104751" sldId="1368"/>
            <ac:picMk id="4" creationId="{CB3BAE3B-D9F2-7B4E-ACA5-A8823CBB8792}"/>
          </ac:picMkLst>
        </pc:picChg>
      </pc:sldChg>
      <pc:sldChg chg="addSp delSp modSp mod">
        <pc:chgData name="Chris Droessler" userId="625c3661-9d64-47fa-b83c-4b49393bd161" providerId="ADAL" clId="{FBE06DE4-C5B1-7449-8C34-6B37EDB661B6}" dt="2021-01-20T12:17:20.851" v="38" actId="27614"/>
        <pc:sldMkLst>
          <pc:docMk/>
          <pc:sldMk cId="3811334391" sldId="1369"/>
        </pc:sldMkLst>
        <pc:picChg chg="del mod">
          <ac:chgData name="Chris Droessler" userId="625c3661-9d64-47fa-b83c-4b49393bd161" providerId="ADAL" clId="{FBE06DE4-C5B1-7449-8C34-6B37EDB661B6}" dt="2021-01-20T12:16:02.398" v="8" actId="478"/>
          <ac:picMkLst>
            <pc:docMk/>
            <pc:sldMk cId="3811334391" sldId="1369"/>
            <ac:picMk id="3" creationId="{4F0CAA41-5D5B-534F-9665-021E7931D8C5}"/>
          </ac:picMkLst>
        </pc:picChg>
        <pc:picChg chg="add mod">
          <ac:chgData name="Chris Droessler" userId="625c3661-9d64-47fa-b83c-4b49393bd161" providerId="ADAL" clId="{FBE06DE4-C5B1-7449-8C34-6B37EDB661B6}" dt="2021-01-20T12:17:20.851" v="38" actId="27614"/>
          <ac:picMkLst>
            <pc:docMk/>
            <pc:sldMk cId="3811334391" sldId="1369"/>
            <ac:picMk id="4" creationId="{0DB1F07E-DD54-1345-AD33-E111358F9DEC}"/>
          </ac:picMkLst>
        </pc:picChg>
      </pc:sldChg>
      <pc:sldChg chg="addSp delSp modSp mod">
        <pc:chgData name="Chris Droessler" userId="625c3661-9d64-47fa-b83c-4b49393bd161" providerId="ADAL" clId="{FBE06DE4-C5B1-7449-8C34-6B37EDB661B6}" dt="2021-01-20T12:17:27.175" v="40" actId="27614"/>
        <pc:sldMkLst>
          <pc:docMk/>
          <pc:sldMk cId="1726704638" sldId="1370"/>
        </pc:sldMkLst>
        <pc:picChg chg="del">
          <ac:chgData name="Chris Droessler" userId="625c3661-9d64-47fa-b83c-4b49393bd161" providerId="ADAL" clId="{FBE06DE4-C5B1-7449-8C34-6B37EDB661B6}" dt="2021-01-20T12:16:04.805" v="9" actId="478"/>
          <ac:picMkLst>
            <pc:docMk/>
            <pc:sldMk cId="1726704638" sldId="1370"/>
            <ac:picMk id="3" creationId="{D22C43D7-ECCC-D94C-8AB3-1064AB6830DC}"/>
          </ac:picMkLst>
        </pc:picChg>
        <pc:picChg chg="add mod">
          <ac:chgData name="Chris Droessler" userId="625c3661-9d64-47fa-b83c-4b49393bd161" providerId="ADAL" clId="{FBE06DE4-C5B1-7449-8C34-6B37EDB661B6}" dt="2021-01-20T12:17:27.175" v="40" actId="27614"/>
          <ac:picMkLst>
            <pc:docMk/>
            <pc:sldMk cId="1726704638" sldId="1370"/>
            <ac:picMk id="4" creationId="{59308A6B-7AA4-3F43-B4F8-C5B7DBA4C10E}"/>
          </ac:picMkLst>
        </pc:picChg>
      </pc:sldChg>
      <pc:sldChg chg="addSp delSp modSp mod">
        <pc:chgData name="Chris Droessler" userId="625c3661-9d64-47fa-b83c-4b49393bd161" providerId="ADAL" clId="{FBE06DE4-C5B1-7449-8C34-6B37EDB661B6}" dt="2021-01-20T12:17:31.354" v="42" actId="27614"/>
        <pc:sldMkLst>
          <pc:docMk/>
          <pc:sldMk cId="2262555925" sldId="1371"/>
        </pc:sldMkLst>
        <pc:picChg chg="del">
          <ac:chgData name="Chris Droessler" userId="625c3661-9d64-47fa-b83c-4b49393bd161" providerId="ADAL" clId="{FBE06DE4-C5B1-7449-8C34-6B37EDB661B6}" dt="2021-01-20T12:16:07.031" v="10" actId="478"/>
          <ac:picMkLst>
            <pc:docMk/>
            <pc:sldMk cId="2262555925" sldId="1371"/>
            <ac:picMk id="3" creationId="{229D8AB0-41F4-AB4C-B8E3-E09CC9997C19}"/>
          </ac:picMkLst>
        </pc:picChg>
        <pc:picChg chg="add mod">
          <ac:chgData name="Chris Droessler" userId="625c3661-9d64-47fa-b83c-4b49393bd161" providerId="ADAL" clId="{FBE06DE4-C5B1-7449-8C34-6B37EDB661B6}" dt="2021-01-20T12:17:31.354" v="42" actId="27614"/>
          <ac:picMkLst>
            <pc:docMk/>
            <pc:sldMk cId="2262555925" sldId="1371"/>
            <ac:picMk id="4" creationId="{69D6F622-63D5-1846-8C52-2F8ED288FD02}"/>
          </ac:picMkLst>
        </pc:picChg>
      </pc:sldChg>
      <pc:sldChg chg="addSp delSp modSp mod">
        <pc:chgData name="Chris Droessler" userId="625c3661-9d64-47fa-b83c-4b49393bd161" providerId="ADAL" clId="{FBE06DE4-C5B1-7449-8C34-6B37EDB661B6}" dt="2021-01-20T12:17:36.111" v="45" actId="962"/>
        <pc:sldMkLst>
          <pc:docMk/>
          <pc:sldMk cId="3870292467" sldId="1372"/>
        </pc:sldMkLst>
        <pc:picChg chg="del">
          <ac:chgData name="Chris Droessler" userId="625c3661-9d64-47fa-b83c-4b49393bd161" providerId="ADAL" clId="{FBE06DE4-C5B1-7449-8C34-6B37EDB661B6}" dt="2021-01-20T12:16:12.455" v="11" actId="478"/>
          <ac:picMkLst>
            <pc:docMk/>
            <pc:sldMk cId="3870292467" sldId="1372"/>
            <ac:picMk id="3" creationId="{670CE02C-AF8A-B646-84D7-6A7C8A23DE66}"/>
          </ac:picMkLst>
        </pc:picChg>
        <pc:picChg chg="add mod">
          <ac:chgData name="Chris Droessler" userId="625c3661-9d64-47fa-b83c-4b49393bd161" providerId="ADAL" clId="{FBE06DE4-C5B1-7449-8C34-6B37EDB661B6}" dt="2021-01-20T12:17:36.111" v="45" actId="962"/>
          <ac:picMkLst>
            <pc:docMk/>
            <pc:sldMk cId="3870292467" sldId="1372"/>
            <ac:picMk id="4" creationId="{FFDED3D9-491D-0B48-89A4-DF7D3D407ED4}"/>
          </ac:picMkLst>
        </pc:picChg>
      </pc:sldChg>
      <pc:sldChg chg="addSp delSp modSp mod">
        <pc:chgData name="Chris Droessler" userId="625c3661-9d64-47fa-b83c-4b49393bd161" providerId="ADAL" clId="{FBE06DE4-C5B1-7449-8C34-6B37EDB661B6}" dt="2021-01-20T12:17:41.373" v="47" actId="27614"/>
        <pc:sldMkLst>
          <pc:docMk/>
          <pc:sldMk cId="2111111673" sldId="1373"/>
        </pc:sldMkLst>
        <pc:picChg chg="del">
          <ac:chgData name="Chris Droessler" userId="625c3661-9d64-47fa-b83c-4b49393bd161" providerId="ADAL" clId="{FBE06DE4-C5B1-7449-8C34-6B37EDB661B6}" dt="2021-01-20T12:16:14.134" v="12" actId="478"/>
          <ac:picMkLst>
            <pc:docMk/>
            <pc:sldMk cId="2111111673" sldId="1373"/>
            <ac:picMk id="3" creationId="{0AF875E9-23BF-0148-AC8F-DA7A39BE4C27}"/>
          </ac:picMkLst>
        </pc:picChg>
        <pc:picChg chg="add mod">
          <ac:chgData name="Chris Droessler" userId="625c3661-9d64-47fa-b83c-4b49393bd161" providerId="ADAL" clId="{FBE06DE4-C5B1-7449-8C34-6B37EDB661B6}" dt="2021-01-20T12:17:41.373" v="47" actId="27614"/>
          <ac:picMkLst>
            <pc:docMk/>
            <pc:sldMk cId="2111111673" sldId="1373"/>
            <ac:picMk id="4" creationId="{6ECBA855-FF64-1C4A-BB91-B0DCF8474B9D}"/>
          </ac:picMkLst>
        </pc:picChg>
      </pc:sldChg>
      <pc:sldChg chg="addSp delSp modSp mod">
        <pc:chgData name="Chris Droessler" userId="625c3661-9d64-47fa-b83c-4b49393bd161" providerId="ADAL" clId="{FBE06DE4-C5B1-7449-8C34-6B37EDB661B6}" dt="2021-01-20T12:17:46.899" v="49" actId="27614"/>
        <pc:sldMkLst>
          <pc:docMk/>
          <pc:sldMk cId="2184422965" sldId="1374"/>
        </pc:sldMkLst>
        <pc:picChg chg="del">
          <ac:chgData name="Chris Droessler" userId="625c3661-9d64-47fa-b83c-4b49393bd161" providerId="ADAL" clId="{FBE06DE4-C5B1-7449-8C34-6B37EDB661B6}" dt="2021-01-20T12:16:17.007" v="13" actId="478"/>
          <ac:picMkLst>
            <pc:docMk/>
            <pc:sldMk cId="2184422965" sldId="1374"/>
            <ac:picMk id="3" creationId="{9EF1DD04-24B9-D246-99E1-FF17A82F9869}"/>
          </ac:picMkLst>
        </pc:picChg>
        <pc:picChg chg="add mod">
          <ac:chgData name="Chris Droessler" userId="625c3661-9d64-47fa-b83c-4b49393bd161" providerId="ADAL" clId="{FBE06DE4-C5B1-7449-8C34-6B37EDB661B6}" dt="2021-01-20T12:17:46.899" v="49" actId="27614"/>
          <ac:picMkLst>
            <pc:docMk/>
            <pc:sldMk cId="2184422965" sldId="1374"/>
            <ac:picMk id="4" creationId="{7871C267-A22B-9646-8B9E-F76FF2848D4D}"/>
          </ac:picMkLst>
        </pc:picChg>
      </pc:sldChg>
      <pc:sldChg chg="addSp delSp modSp mod">
        <pc:chgData name="Chris Droessler" userId="625c3661-9d64-47fa-b83c-4b49393bd161" providerId="ADAL" clId="{FBE06DE4-C5B1-7449-8C34-6B37EDB661B6}" dt="2021-01-20T12:17:51.585" v="52" actId="962"/>
        <pc:sldMkLst>
          <pc:docMk/>
          <pc:sldMk cId="55815381" sldId="1375"/>
        </pc:sldMkLst>
        <pc:picChg chg="del">
          <ac:chgData name="Chris Droessler" userId="625c3661-9d64-47fa-b83c-4b49393bd161" providerId="ADAL" clId="{FBE06DE4-C5B1-7449-8C34-6B37EDB661B6}" dt="2021-01-20T12:16:18.697" v="14" actId="478"/>
          <ac:picMkLst>
            <pc:docMk/>
            <pc:sldMk cId="55815381" sldId="1375"/>
            <ac:picMk id="3" creationId="{0835A6A7-5688-1D41-B7DF-24F99B5DA1DF}"/>
          </ac:picMkLst>
        </pc:picChg>
        <pc:picChg chg="add mod">
          <ac:chgData name="Chris Droessler" userId="625c3661-9d64-47fa-b83c-4b49393bd161" providerId="ADAL" clId="{FBE06DE4-C5B1-7449-8C34-6B37EDB661B6}" dt="2021-01-20T12:17:51.585" v="52" actId="962"/>
          <ac:picMkLst>
            <pc:docMk/>
            <pc:sldMk cId="55815381" sldId="1375"/>
            <ac:picMk id="4" creationId="{841DE7F5-CEB4-3846-87E3-9EF2898EA0EE}"/>
          </ac:picMkLst>
        </pc:picChg>
      </pc:sldChg>
      <pc:sldChg chg="delSp modSp del mod">
        <pc:chgData name="Chris Droessler" userId="625c3661-9d64-47fa-b83c-4b49393bd161" providerId="ADAL" clId="{FBE06DE4-C5B1-7449-8C34-6B37EDB661B6}" dt="2021-01-20T12:17:54.330" v="53" actId="2696"/>
        <pc:sldMkLst>
          <pc:docMk/>
          <pc:sldMk cId="2725762751" sldId="1376"/>
        </pc:sldMkLst>
        <pc:picChg chg="del mod">
          <ac:chgData name="Chris Droessler" userId="625c3661-9d64-47fa-b83c-4b49393bd161" providerId="ADAL" clId="{FBE06DE4-C5B1-7449-8C34-6B37EDB661B6}" dt="2021-01-20T12:16:21.731" v="16" actId="478"/>
          <ac:picMkLst>
            <pc:docMk/>
            <pc:sldMk cId="2725762751" sldId="1376"/>
            <ac:picMk id="3" creationId="{1BFEB222-69A2-4842-B7A7-25A07499D34A}"/>
          </ac:picMkLst>
        </pc:picChg>
      </pc:sldChg>
    </pc:docChg>
  </pc:docChgLst>
  <pc:docChgLst>
    <pc:chgData name="Chris Droessler" userId="625c3661-9d64-47fa-b83c-4b49393bd161" providerId="ADAL" clId="{910D5DE4-5223-D843-8BEA-F635AA78BB24}"/>
    <pc:docChg chg="custSel addSld modSld">
      <pc:chgData name="Chris Droessler" userId="625c3661-9d64-47fa-b83c-4b49393bd161" providerId="ADAL" clId="{910D5DE4-5223-D843-8BEA-F635AA78BB24}" dt="2020-05-11T12:53:25.254" v="310" actId="20577"/>
      <pc:docMkLst>
        <pc:docMk/>
      </pc:docMkLst>
      <pc:sldChg chg="modSp">
        <pc:chgData name="Chris Droessler" userId="625c3661-9d64-47fa-b83c-4b49393bd161" providerId="ADAL" clId="{910D5DE4-5223-D843-8BEA-F635AA78BB24}" dt="2020-05-11T12:18:57.558" v="130" actId="20577"/>
        <pc:sldMkLst>
          <pc:docMk/>
          <pc:sldMk cId="949570285" sldId="262"/>
        </pc:sldMkLst>
        <pc:spChg chg="mod">
          <ac:chgData name="Chris Droessler" userId="625c3661-9d64-47fa-b83c-4b49393bd161" providerId="ADAL" clId="{910D5DE4-5223-D843-8BEA-F635AA78BB24}" dt="2020-05-11T12:18:57.558" v="130" actId="20577"/>
          <ac:spMkLst>
            <pc:docMk/>
            <pc:sldMk cId="949570285" sldId="262"/>
            <ac:spMk id="3" creationId="{1D1919FE-538D-40DC-B22F-4237533D16D1}"/>
          </ac:spMkLst>
        </pc:spChg>
      </pc:sldChg>
      <pc:sldChg chg="modSp">
        <pc:chgData name="Chris Droessler" userId="625c3661-9d64-47fa-b83c-4b49393bd161" providerId="ADAL" clId="{910D5DE4-5223-D843-8BEA-F635AA78BB24}" dt="2020-05-11T12:51:25.717" v="276" actId="20577"/>
        <pc:sldMkLst>
          <pc:docMk/>
          <pc:sldMk cId="3377696744" sldId="762"/>
        </pc:sldMkLst>
        <pc:spChg chg="mod">
          <ac:chgData name="Chris Droessler" userId="625c3661-9d64-47fa-b83c-4b49393bd161" providerId="ADAL" clId="{910D5DE4-5223-D843-8BEA-F635AA78BB24}" dt="2020-05-11T12:51:25.717" v="276" actId="20577"/>
          <ac:spMkLst>
            <pc:docMk/>
            <pc:sldMk cId="3377696744" sldId="762"/>
            <ac:spMk id="3" creationId="{B66DBEDF-1146-42CD-AC27-47A9D8FBC334}"/>
          </ac:spMkLst>
        </pc:spChg>
      </pc:sldChg>
      <pc:sldChg chg="modSp add">
        <pc:chgData name="Chris Droessler" userId="625c3661-9d64-47fa-b83c-4b49393bd161" providerId="ADAL" clId="{910D5DE4-5223-D843-8BEA-F635AA78BB24}" dt="2020-05-11T12:53:25.254" v="310" actId="20577"/>
        <pc:sldMkLst>
          <pc:docMk/>
          <pc:sldMk cId="388832889" sldId="769"/>
        </pc:sldMkLst>
        <pc:spChg chg="mod">
          <ac:chgData name="Chris Droessler" userId="625c3661-9d64-47fa-b83c-4b49393bd161" providerId="ADAL" clId="{910D5DE4-5223-D843-8BEA-F635AA78BB24}" dt="2020-05-11T12:53:25.254" v="310" actId="20577"/>
          <ac:spMkLst>
            <pc:docMk/>
            <pc:sldMk cId="388832889" sldId="769"/>
            <ac:spMk id="2" creationId="{6F0E8988-CEE0-F94C-B7F0-D73BCB9813CA}"/>
          </ac:spMkLst>
        </pc:spChg>
        <pc:spChg chg="mod">
          <ac:chgData name="Chris Droessler" userId="625c3661-9d64-47fa-b83c-4b49393bd161" providerId="ADAL" clId="{910D5DE4-5223-D843-8BEA-F635AA78BB24}" dt="2020-05-11T12:53:19.293" v="309" actId="20577"/>
          <ac:spMkLst>
            <pc:docMk/>
            <pc:sldMk cId="388832889" sldId="769"/>
            <ac:spMk id="3" creationId="{0BA32B33-58FB-A04B-8EF4-DB7231E4B395}"/>
          </ac:spMkLst>
        </pc:spChg>
      </pc:sldChg>
    </pc:docChg>
  </pc:docChgLst>
  <pc:docChgLst>
    <pc:chgData name="Chris Droessler" userId="625c3661-9d64-47fa-b83c-4b49393bd161" providerId="ADAL" clId="{380D94F9-79C3-514A-9001-D41624A2E1C2}"/>
    <pc:docChg chg="custSel modSld">
      <pc:chgData name="Chris Droessler" userId="625c3661-9d64-47fa-b83c-4b49393bd161" providerId="ADAL" clId="{380D94F9-79C3-514A-9001-D41624A2E1C2}" dt="2020-04-14T12:23:13.568" v="214" actId="20577"/>
      <pc:docMkLst>
        <pc:docMk/>
      </pc:docMkLst>
      <pc:sldChg chg="modSp">
        <pc:chgData name="Chris Droessler" userId="625c3661-9d64-47fa-b83c-4b49393bd161" providerId="ADAL" clId="{380D94F9-79C3-514A-9001-D41624A2E1C2}" dt="2020-04-13T14:01:18.634" v="112" actId="20577"/>
        <pc:sldMkLst>
          <pc:docMk/>
          <pc:sldMk cId="3675590858" sldId="260"/>
        </pc:sldMkLst>
        <pc:spChg chg="mod">
          <ac:chgData name="Chris Droessler" userId="625c3661-9d64-47fa-b83c-4b49393bd161" providerId="ADAL" clId="{380D94F9-79C3-514A-9001-D41624A2E1C2}" dt="2020-04-13T14:01:18.634" v="112" actId="20577"/>
          <ac:spMkLst>
            <pc:docMk/>
            <pc:sldMk cId="3675590858" sldId="260"/>
            <ac:spMk id="3" creationId="{420FD414-E693-9242-9A7C-AEF4082D6A0C}"/>
          </ac:spMkLst>
        </pc:spChg>
      </pc:sldChg>
      <pc:sldChg chg="modSp">
        <pc:chgData name="Chris Droessler" userId="625c3661-9d64-47fa-b83c-4b49393bd161" providerId="ADAL" clId="{380D94F9-79C3-514A-9001-D41624A2E1C2}" dt="2020-04-13T13:45:11.529" v="103" actId="20577"/>
        <pc:sldMkLst>
          <pc:docMk/>
          <pc:sldMk cId="372870561" sldId="706"/>
        </pc:sldMkLst>
        <pc:spChg chg="mod">
          <ac:chgData name="Chris Droessler" userId="625c3661-9d64-47fa-b83c-4b49393bd161" providerId="ADAL" clId="{380D94F9-79C3-514A-9001-D41624A2E1C2}" dt="2020-04-13T13:45:11.529" v="103" actId="20577"/>
          <ac:spMkLst>
            <pc:docMk/>
            <pc:sldMk cId="372870561" sldId="706"/>
            <ac:spMk id="3" creationId="{420FD414-E693-9242-9A7C-AEF4082D6A0C}"/>
          </ac:spMkLst>
        </pc:spChg>
      </pc:sldChg>
      <pc:sldChg chg="modSp">
        <pc:chgData name="Chris Droessler" userId="625c3661-9d64-47fa-b83c-4b49393bd161" providerId="ADAL" clId="{380D94F9-79C3-514A-9001-D41624A2E1C2}" dt="2020-04-14T12:15:37.538" v="113" actId="20577"/>
        <pc:sldMkLst>
          <pc:docMk/>
          <pc:sldMk cId="3139218337" sldId="721"/>
        </pc:sldMkLst>
        <pc:spChg chg="mod">
          <ac:chgData name="Chris Droessler" userId="625c3661-9d64-47fa-b83c-4b49393bd161" providerId="ADAL" clId="{380D94F9-79C3-514A-9001-D41624A2E1C2}" dt="2020-04-14T12:15:37.538" v="113" actId="20577"/>
          <ac:spMkLst>
            <pc:docMk/>
            <pc:sldMk cId="3139218337" sldId="721"/>
            <ac:spMk id="2" creationId="{9F09F1B7-FDAD-B64D-9F1D-6BD08418E49C}"/>
          </ac:spMkLst>
        </pc:spChg>
      </pc:sldChg>
      <pc:sldChg chg="modSp">
        <pc:chgData name="Chris Droessler" userId="625c3661-9d64-47fa-b83c-4b49393bd161" providerId="ADAL" clId="{380D94F9-79C3-514A-9001-D41624A2E1C2}" dt="2020-04-14T12:23:13.568" v="214" actId="20577"/>
        <pc:sldMkLst>
          <pc:docMk/>
          <pc:sldMk cId="3078072871" sldId="752"/>
        </pc:sldMkLst>
        <pc:spChg chg="mod">
          <ac:chgData name="Chris Droessler" userId="625c3661-9d64-47fa-b83c-4b49393bd161" providerId="ADAL" clId="{380D94F9-79C3-514A-9001-D41624A2E1C2}" dt="2020-04-14T12:23:13.568" v="214" actId="20577"/>
          <ac:spMkLst>
            <pc:docMk/>
            <pc:sldMk cId="3078072871" sldId="752"/>
            <ac:spMk id="2" creationId="{9F09F1B7-FDAD-B64D-9F1D-6BD08418E49C}"/>
          </ac:spMkLst>
        </pc:spChg>
      </pc:sldChg>
      <pc:sldChg chg="modSp">
        <pc:chgData name="Chris Droessler" userId="625c3661-9d64-47fa-b83c-4b49393bd161" providerId="ADAL" clId="{380D94F9-79C3-514A-9001-D41624A2E1C2}" dt="2020-04-14T12:22:43.420" v="192" actId="20577"/>
        <pc:sldMkLst>
          <pc:docMk/>
          <pc:sldMk cId="57546599" sldId="753"/>
        </pc:sldMkLst>
        <pc:spChg chg="mod">
          <ac:chgData name="Chris Droessler" userId="625c3661-9d64-47fa-b83c-4b49393bd161" providerId="ADAL" clId="{380D94F9-79C3-514A-9001-D41624A2E1C2}" dt="2020-04-14T12:22:43.420" v="192" actId="20577"/>
          <ac:spMkLst>
            <pc:docMk/>
            <pc:sldMk cId="57546599" sldId="753"/>
            <ac:spMk id="2" creationId="{9F09F1B7-FDAD-B64D-9F1D-6BD08418E49C}"/>
          </ac:spMkLst>
        </pc:spChg>
      </pc:sldChg>
      <pc:sldChg chg="modSp">
        <pc:chgData name="Chris Droessler" userId="625c3661-9d64-47fa-b83c-4b49393bd161" providerId="ADAL" clId="{380D94F9-79C3-514A-9001-D41624A2E1C2}" dt="2020-04-13T13:26:47.068" v="1" actId="20577"/>
        <pc:sldMkLst>
          <pc:docMk/>
          <pc:sldMk cId="1060927153" sldId="760"/>
        </pc:sldMkLst>
        <pc:spChg chg="mod">
          <ac:chgData name="Chris Droessler" userId="625c3661-9d64-47fa-b83c-4b49393bd161" providerId="ADAL" clId="{380D94F9-79C3-514A-9001-D41624A2E1C2}" dt="2020-04-13T13:26:47.068" v="1" actId="20577"/>
          <ac:spMkLst>
            <pc:docMk/>
            <pc:sldMk cId="1060927153" sldId="760"/>
            <ac:spMk id="2" creationId="{F05C3C42-C211-4596-9AFF-44B3B6C6AA51}"/>
          </ac:spMkLst>
        </pc:spChg>
      </pc:sldChg>
      <pc:sldChg chg="modSp">
        <pc:chgData name="Chris Droessler" userId="625c3661-9d64-47fa-b83c-4b49393bd161" providerId="ADAL" clId="{380D94F9-79C3-514A-9001-D41624A2E1C2}" dt="2020-04-13T13:35:27.856" v="85" actId="20577"/>
        <pc:sldMkLst>
          <pc:docMk/>
          <pc:sldMk cId="751751510" sldId="761"/>
        </pc:sldMkLst>
        <pc:spChg chg="mod">
          <ac:chgData name="Chris Droessler" userId="625c3661-9d64-47fa-b83c-4b49393bd161" providerId="ADAL" clId="{380D94F9-79C3-514A-9001-D41624A2E1C2}" dt="2020-04-13T13:35:27.856" v="85" actId="20577"/>
          <ac:spMkLst>
            <pc:docMk/>
            <pc:sldMk cId="751751510" sldId="761"/>
            <ac:spMk id="3" creationId="{DEE7BACF-8DDA-49AD-8F7F-6D148AEB59BA}"/>
          </ac:spMkLst>
        </pc:spChg>
      </pc:sldChg>
      <pc:sldChg chg="modSp">
        <pc:chgData name="Chris Droessler" userId="625c3661-9d64-47fa-b83c-4b49393bd161" providerId="ADAL" clId="{380D94F9-79C3-514A-9001-D41624A2E1C2}" dt="2020-04-13T13:35:49.552" v="86" actId="313"/>
        <pc:sldMkLst>
          <pc:docMk/>
          <pc:sldMk cId="3377696744" sldId="762"/>
        </pc:sldMkLst>
        <pc:spChg chg="mod">
          <ac:chgData name="Chris Droessler" userId="625c3661-9d64-47fa-b83c-4b49393bd161" providerId="ADAL" clId="{380D94F9-79C3-514A-9001-D41624A2E1C2}" dt="2020-04-13T13:35:49.552" v="86" actId="313"/>
          <ac:spMkLst>
            <pc:docMk/>
            <pc:sldMk cId="3377696744" sldId="762"/>
            <ac:spMk id="3" creationId="{B66DBEDF-1146-42CD-AC27-47A9D8FBC334}"/>
          </ac:spMkLst>
        </pc:spChg>
      </pc:sldChg>
    </pc:docChg>
  </pc:docChgLst>
  <pc:docChgLst>
    <pc:chgData name="Chris Droessler" userId="625c3661-9d64-47fa-b83c-4b49393bd161" providerId="ADAL" clId="{ADB2B63E-C1E3-5C44-8488-1E602F4F257D}"/>
    <pc:docChg chg="addSld modSld">
      <pc:chgData name="Chris Droessler" userId="625c3661-9d64-47fa-b83c-4b49393bd161" providerId="ADAL" clId="{ADB2B63E-C1E3-5C44-8488-1E602F4F257D}" dt="2020-01-14T13:24:37.338" v="20" actId="20577"/>
      <pc:docMkLst>
        <pc:docMk/>
      </pc:docMkLst>
      <pc:sldChg chg="modNotesTx">
        <pc:chgData name="Chris Droessler" userId="625c3661-9d64-47fa-b83c-4b49393bd161" providerId="ADAL" clId="{ADB2B63E-C1E3-5C44-8488-1E602F4F257D}" dt="2020-01-14T13:24:37.338" v="20" actId="20577"/>
        <pc:sldMkLst>
          <pc:docMk/>
          <pc:sldMk cId="2740154125" sldId="680"/>
        </pc:sldMkLst>
      </pc:sldChg>
      <pc:sldChg chg="addSp delSp modSp add">
        <pc:chgData name="Chris Droessler" userId="625c3661-9d64-47fa-b83c-4b49393bd161" providerId="ADAL" clId="{ADB2B63E-C1E3-5C44-8488-1E602F4F257D}" dt="2020-01-14T12:33:21.072" v="2"/>
        <pc:sldMkLst>
          <pc:docMk/>
          <pc:sldMk cId="2707207902" sldId="710"/>
        </pc:sldMkLst>
        <pc:spChg chg="add del mod">
          <ac:chgData name="Chris Droessler" userId="625c3661-9d64-47fa-b83c-4b49393bd161" providerId="ADAL" clId="{ADB2B63E-C1E3-5C44-8488-1E602F4F257D}" dt="2020-01-14T12:33:19.936" v="1"/>
          <ac:spMkLst>
            <pc:docMk/>
            <pc:sldMk cId="2707207902" sldId="710"/>
            <ac:spMk id="5" creationId="{4D403AE8-B38F-DD43-841A-F4E431837A1D}"/>
          </ac:spMkLst>
        </pc:spChg>
        <pc:spChg chg="add del mod">
          <ac:chgData name="Chris Droessler" userId="625c3661-9d64-47fa-b83c-4b49393bd161" providerId="ADAL" clId="{ADB2B63E-C1E3-5C44-8488-1E602F4F257D}" dt="2020-01-14T12:33:19.936" v="1"/>
          <ac:spMkLst>
            <pc:docMk/>
            <pc:sldMk cId="2707207902" sldId="710"/>
            <ac:spMk id="6" creationId="{A9FAF6FB-569A-A048-8DE8-7979615084B8}"/>
          </ac:spMkLst>
        </pc:spChg>
        <pc:spChg chg="add del mod">
          <ac:chgData name="Chris Droessler" userId="625c3661-9d64-47fa-b83c-4b49393bd161" providerId="ADAL" clId="{ADB2B63E-C1E3-5C44-8488-1E602F4F257D}" dt="2020-01-14T12:33:21.072" v="2"/>
          <ac:spMkLst>
            <pc:docMk/>
            <pc:sldMk cId="2707207902" sldId="710"/>
            <ac:spMk id="7" creationId="{FF9DDDA7-D17E-A646-98F0-DFF7113BD469}"/>
          </ac:spMkLst>
        </pc:spChg>
        <pc:spChg chg="add del mod">
          <ac:chgData name="Chris Droessler" userId="625c3661-9d64-47fa-b83c-4b49393bd161" providerId="ADAL" clId="{ADB2B63E-C1E3-5C44-8488-1E602F4F257D}" dt="2020-01-14T12:33:21.072" v="2"/>
          <ac:spMkLst>
            <pc:docMk/>
            <pc:sldMk cId="2707207902" sldId="710"/>
            <ac:spMk id="8" creationId="{89DDAAE0-55ED-744E-B9AA-71DDF56366BC}"/>
          </ac:spMkLst>
        </pc:spChg>
      </pc:sldChg>
    </pc:docChg>
  </pc:docChgLst>
  <pc:docChgLst>
    <pc:chgData name="Chris Droessler" userId="625c3661-9d64-47fa-b83c-4b49393bd161" providerId="ADAL" clId="{3F986FEA-86A6-B344-AE82-7BA178DF89DC}"/>
    <pc:docChg chg="custSel addSld delSld modSld sldOrd">
      <pc:chgData name="Chris Droessler" userId="625c3661-9d64-47fa-b83c-4b49393bd161" providerId="ADAL" clId="{3F986FEA-86A6-B344-AE82-7BA178DF89DC}" dt="2021-01-13T18:52:29.348" v="242" actId="313"/>
      <pc:docMkLst>
        <pc:docMk/>
      </pc:docMkLst>
      <pc:sldChg chg="ord">
        <pc:chgData name="Chris Droessler" userId="625c3661-9d64-47fa-b83c-4b49393bd161" providerId="ADAL" clId="{3F986FEA-86A6-B344-AE82-7BA178DF89DC}" dt="2021-01-13T18:52:04.577" v="205"/>
        <pc:sldMkLst>
          <pc:docMk/>
          <pc:sldMk cId="4251408589" sldId="704"/>
        </pc:sldMkLst>
      </pc:sldChg>
      <pc:sldChg chg="addSp modSp modNotesTx">
        <pc:chgData name="Chris Droessler" userId="625c3661-9d64-47fa-b83c-4b49393bd161" providerId="ADAL" clId="{3F986FEA-86A6-B344-AE82-7BA178DF89DC}" dt="2021-01-11T16:53:04.325" v="199" actId="1035"/>
        <pc:sldMkLst>
          <pc:docMk/>
          <pc:sldMk cId="3053464204" sldId="1319"/>
        </pc:sldMkLst>
        <pc:spChg chg="mod">
          <ac:chgData name="Chris Droessler" userId="625c3661-9d64-47fa-b83c-4b49393bd161" providerId="ADAL" clId="{3F986FEA-86A6-B344-AE82-7BA178DF89DC}" dt="2021-01-11T16:36:53.812" v="13" actId="20577"/>
          <ac:spMkLst>
            <pc:docMk/>
            <pc:sldMk cId="3053464204" sldId="1319"/>
            <ac:spMk id="2" creationId="{00000000-0000-0000-0000-000000000000}"/>
          </ac:spMkLst>
        </pc:spChg>
        <pc:spChg chg="mod">
          <ac:chgData name="Chris Droessler" userId="625c3661-9d64-47fa-b83c-4b49393bd161" providerId="ADAL" clId="{3F986FEA-86A6-B344-AE82-7BA178DF89DC}" dt="2021-01-11T16:39:25.243" v="71" actId="20577"/>
          <ac:spMkLst>
            <pc:docMk/>
            <pc:sldMk cId="3053464204" sldId="1319"/>
            <ac:spMk id="3" creationId="{00000000-0000-0000-0000-000000000000}"/>
          </ac:spMkLst>
        </pc:spChg>
        <pc:picChg chg="add mod modCrop">
          <ac:chgData name="Chris Droessler" userId="625c3661-9d64-47fa-b83c-4b49393bd161" providerId="ADAL" clId="{3F986FEA-86A6-B344-AE82-7BA178DF89DC}" dt="2021-01-11T16:49:43.745" v="183" actId="1076"/>
          <ac:picMkLst>
            <pc:docMk/>
            <pc:sldMk cId="3053464204" sldId="1319"/>
            <ac:picMk id="2049" creationId="{DB1C433D-3116-EE42-8D1D-27FD222FFF51}"/>
          </ac:picMkLst>
        </pc:picChg>
        <pc:picChg chg="add mod modCrop">
          <ac:chgData name="Chris Droessler" userId="625c3661-9d64-47fa-b83c-4b49393bd161" providerId="ADAL" clId="{3F986FEA-86A6-B344-AE82-7BA178DF89DC}" dt="2021-01-11T16:49:58.313" v="186" actId="732"/>
          <ac:picMkLst>
            <pc:docMk/>
            <pc:sldMk cId="3053464204" sldId="1319"/>
            <ac:picMk id="2051" creationId="{758834B8-39ED-794D-89B0-5962B46D9066}"/>
          </ac:picMkLst>
        </pc:picChg>
        <pc:picChg chg="add mod">
          <ac:chgData name="Chris Droessler" userId="625c3661-9d64-47fa-b83c-4b49393bd161" providerId="ADAL" clId="{3F986FEA-86A6-B344-AE82-7BA178DF89DC}" dt="2021-01-11T16:53:04.325" v="199" actId="1035"/>
          <ac:picMkLst>
            <pc:docMk/>
            <pc:sldMk cId="3053464204" sldId="1319"/>
            <ac:picMk id="2053" creationId="{9071076D-C4F6-A848-B396-EED1556A6EF2}"/>
          </ac:picMkLst>
        </pc:picChg>
      </pc:sldChg>
      <pc:sldChg chg="ord">
        <pc:chgData name="Chris Droessler" userId="625c3661-9d64-47fa-b83c-4b49393bd161" providerId="ADAL" clId="{3F986FEA-86A6-B344-AE82-7BA178DF89DC}" dt="2021-01-13T18:51:58.921" v="204"/>
        <pc:sldMkLst>
          <pc:docMk/>
          <pc:sldMk cId="1825025414" sldId="1324"/>
        </pc:sldMkLst>
      </pc:sldChg>
      <pc:sldChg chg="ord">
        <pc:chgData name="Chris Droessler" userId="625c3661-9d64-47fa-b83c-4b49393bd161" providerId="ADAL" clId="{3F986FEA-86A6-B344-AE82-7BA178DF89DC}" dt="2021-01-13T18:51:47.161" v="202"/>
        <pc:sldMkLst>
          <pc:docMk/>
          <pc:sldMk cId="1898367424" sldId="1336"/>
        </pc:sldMkLst>
      </pc:sldChg>
      <pc:sldChg chg="del">
        <pc:chgData name="Chris Droessler" userId="625c3661-9d64-47fa-b83c-4b49393bd161" providerId="ADAL" clId="{3F986FEA-86A6-B344-AE82-7BA178DF89DC}" dt="2021-01-11T16:46:25.668" v="168" actId="2696"/>
        <pc:sldMkLst>
          <pc:docMk/>
          <pc:sldMk cId="2234964442" sldId="1337"/>
        </pc:sldMkLst>
      </pc:sldChg>
      <pc:sldChg chg="modSp">
        <pc:chgData name="Chris Droessler" userId="625c3661-9d64-47fa-b83c-4b49393bd161" providerId="ADAL" clId="{3F986FEA-86A6-B344-AE82-7BA178DF89DC}" dt="2021-01-13T18:52:29.348" v="242" actId="313"/>
        <pc:sldMkLst>
          <pc:docMk/>
          <pc:sldMk cId="3253473877" sldId="1338"/>
        </pc:sldMkLst>
        <pc:spChg chg="mod">
          <ac:chgData name="Chris Droessler" userId="625c3661-9d64-47fa-b83c-4b49393bd161" providerId="ADAL" clId="{3F986FEA-86A6-B344-AE82-7BA178DF89DC}" dt="2021-01-13T18:52:13.599" v="206"/>
          <ac:spMkLst>
            <pc:docMk/>
            <pc:sldMk cId="3253473877" sldId="1338"/>
            <ac:spMk id="2" creationId="{00000000-0000-0000-0000-000000000000}"/>
          </ac:spMkLst>
        </pc:spChg>
        <pc:spChg chg="mod">
          <ac:chgData name="Chris Droessler" userId="625c3661-9d64-47fa-b83c-4b49393bd161" providerId="ADAL" clId="{3F986FEA-86A6-B344-AE82-7BA178DF89DC}" dt="2021-01-13T18:52:29.348" v="242" actId="313"/>
          <ac:spMkLst>
            <pc:docMk/>
            <pc:sldMk cId="3253473877" sldId="1338"/>
            <ac:spMk id="3" creationId="{00000000-0000-0000-0000-000000000000}"/>
          </ac:spMkLst>
        </pc:spChg>
      </pc:sldChg>
      <pc:sldChg chg="addSp delSp modSp add ord modTransition modNotesTx">
        <pc:chgData name="Chris Droessler" userId="625c3661-9d64-47fa-b83c-4b49393bd161" providerId="ADAL" clId="{3F986FEA-86A6-B344-AE82-7BA178DF89DC}" dt="2021-01-11T16:53:26.886" v="200" actId="732"/>
        <pc:sldMkLst>
          <pc:docMk/>
          <pc:sldMk cId="1297816287" sldId="1339"/>
        </pc:sldMkLst>
        <pc:spChg chg="mod">
          <ac:chgData name="Chris Droessler" userId="625c3661-9d64-47fa-b83c-4b49393bd161" providerId="ADAL" clId="{3F986FEA-86A6-B344-AE82-7BA178DF89DC}" dt="2021-01-11T16:43:13.142" v="91" actId="20577"/>
          <ac:spMkLst>
            <pc:docMk/>
            <pc:sldMk cId="1297816287" sldId="1339"/>
            <ac:spMk id="2" creationId="{00000000-0000-0000-0000-000000000000}"/>
          </ac:spMkLst>
        </pc:spChg>
        <pc:spChg chg="mod">
          <ac:chgData name="Chris Droessler" userId="625c3661-9d64-47fa-b83c-4b49393bd161" providerId="ADAL" clId="{3F986FEA-86A6-B344-AE82-7BA178DF89DC}" dt="2021-01-11T16:52:08.711" v="189" actId="255"/>
          <ac:spMkLst>
            <pc:docMk/>
            <pc:sldMk cId="1297816287" sldId="1339"/>
            <ac:spMk id="3" creationId="{00000000-0000-0000-0000-000000000000}"/>
          </ac:spMkLst>
        </pc:spChg>
        <pc:spChg chg="add del mod">
          <ac:chgData name="Chris Droessler" userId="625c3661-9d64-47fa-b83c-4b49393bd161" providerId="ADAL" clId="{3F986FEA-86A6-B344-AE82-7BA178DF89DC}" dt="2021-01-11T16:45:00.584" v="140"/>
          <ac:spMkLst>
            <pc:docMk/>
            <pc:sldMk cId="1297816287" sldId="1339"/>
            <ac:spMk id="5" creationId="{21423C20-A1CD-9046-BC91-92A6CD87F08B}"/>
          </ac:spMkLst>
        </pc:spChg>
        <pc:picChg chg="del">
          <ac:chgData name="Chris Droessler" userId="625c3661-9d64-47fa-b83c-4b49393bd161" providerId="ADAL" clId="{3F986FEA-86A6-B344-AE82-7BA178DF89DC}" dt="2021-01-11T16:42:33.939" v="79" actId="478"/>
          <ac:picMkLst>
            <pc:docMk/>
            <pc:sldMk cId="1297816287" sldId="1339"/>
            <ac:picMk id="6" creationId="{9BC7862B-77F1-0E4D-AB61-D7BE82145633}"/>
          </ac:picMkLst>
        </pc:picChg>
        <pc:picChg chg="add mod modCrop">
          <ac:chgData name="Chris Droessler" userId="625c3661-9d64-47fa-b83c-4b49393bd161" providerId="ADAL" clId="{3F986FEA-86A6-B344-AE82-7BA178DF89DC}" dt="2021-01-11T16:53:26.886" v="200" actId="732"/>
          <ac:picMkLst>
            <pc:docMk/>
            <pc:sldMk cId="1297816287" sldId="1339"/>
            <ac:picMk id="1026" creationId="{01AB333B-2CF8-9747-B1B2-E3717430B3BF}"/>
          </ac:picMkLst>
        </pc:picChg>
      </pc:sldChg>
      <pc:sldChg chg="add">
        <pc:chgData name="Chris Droessler" userId="625c3661-9d64-47fa-b83c-4b49393bd161" providerId="ADAL" clId="{3F986FEA-86A6-B344-AE82-7BA178DF89DC}" dt="2021-01-13T18:51:44.295" v="201"/>
        <pc:sldMkLst>
          <pc:docMk/>
          <pc:sldMk cId="2504355160" sldId="1340"/>
        </pc:sldMkLst>
      </pc:sldChg>
      <pc:sldChg chg="add">
        <pc:chgData name="Chris Droessler" userId="625c3661-9d64-47fa-b83c-4b49393bd161" providerId="ADAL" clId="{3F986FEA-86A6-B344-AE82-7BA178DF89DC}" dt="2021-01-13T18:51:56.879" v="203"/>
        <pc:sldMkLst>
          <pc:docMk/>
          <pc:sldMk cId="3181066410" sldId="1341"/>
        </pc:sldMkLst>
      </pc:sldChg>
    </pc:docChg>
  </pc:docChgLst>
  <pc:docChgLst>
    <pc:chgData name="Chris Droessler" userId="625c3661-9d64-47fa-b83c-4b49393bd161" providerId="ADAL" clId="{EB17CD07-D20A-F246-AC1C-852ECC9CDC5A}"/>
    <pc:docChg chg="undo custSel addSld delSld modSld sldOrd">
      <pc:chgData name="Chris Droessler" userId="625c3661-9d64-47fa-b83c-4b49393bd161" providerId="ADAL" clId="{EB17CD07-D20A-F246-AC1C-852ECC9CDC5A}" dt="2020-11-18T12:34:43.023" v="1066" actId="20577"/>
      <pc:docMkLst>
        <pc:docMk/>
      </pc:docMkLst>
      <pc:sldChg chg="add modTransition">
        <pc:chgData name="Chris Droessler" userId="625c3661-9d64-47fa-b83c-4b49393bd161" providerId="ADAL" clId="{EB17CD07-D20A-F246-AC1C-852ECC9CDC5A}" dt="2020-10-21T13:01:53.159" v="12"/>
        <pc:sldMkLst>
          <pc:docMk/>
          <pc:sldMk cId="2384883291" sldId="281"/>
        </pc:sldMkLst>
      </pc:sldChg>
      <pc:sldChg chg="add modTransition">
        <pc:chgData name="Chris Droessler" userId="625c3661-9d64-47fa-b83c-4b49393bd161" providerId="ADAL" clId="{EB17CD07-D20A-F246-AC1C-852ECC9CDC5A}" dt="2020-10-21T13:01:53.159" v="12"/>
        <pc:sldMkLst>
          <pc:docMk/>
          <pc:sldMk cId="1293277168" sldId="512"/>
        </pc:sldMkLst>
      </pc:sldChg>
      <pc:sldChg chg="add">
        <pc:chgData name="Chris Droessler" userId="625c3661-9d64-47fa-b83c-4b49393bd161" providerId="ADAL" clId="{EB17CD07-D20A-F246-AC1C-852ECC9CDC5A}" dt="2020-10-21T13:01:53.159" v="12"/>
        <pc:sldMkLst>
          <pc:docMk/>
          <pc:sldMk cId="1221216471" sldId="515"/>
        </pc:sldMkLst>
      </pc:sldChg>
      <pc:sldChg chg="del">
        <pc:chgData name="Chris Droessler" userId="625c3661-9d64-47fa-b83c-4b49393bd161" providerId="ADAL" clId="{EB17CD07-D20A-F246-AC1C-852ECC9CDC5A}" dt="2020-10-21T13:02:17.570" v="13" actId="2696"/>
        <pc:sldMkLst>
          <pc:docMk/>
          <pc:sldMk cId="2672686759" sldId="535"/>
        </pc:sldMkLst>
      </pc:sldChg>
      <pc:sldChg chg="del">
        <pc:chgData name="Chris Droessler" userId="625c3661-9d64-47fa-b83c-4b49393bd161" providerId="ADAL" clId="{EB17CD07-D20A-F246-AC1C-852ECC9CDC5A}" dt="2020-10-21T13:00:42.652" v="0" actId="2696"/>
        <pc:sldMkLst>
          <pc:docMk/>
          <pc:sldMk cId="3361595968" sldId="536"/>
        </pc:sldMkLst>
      </pc:sldChg>
      <pc:sldChg chg="del">
        <pc:chgData name="Chris Droessler" userId="625c3661-9d64-47fa-b83c-4b49393bd161" providerId="ADAL" clId="{EB17CD07-D20A-F246-AC1C-852ECC9CDC5A}" dt="2020-10-21T13:00:42.664" v="1" actId="2696"/>
        <pc:sldMkLst>
          <pc:docMk/>
          <pc:sldMk cId="128910086" sldId="537"/>
        </pc:sldMkLst>
      </pc:sldChg>
      <pc:sldChg chg="del">
        <pc:chgData name="Chris Droessler" userId="625c3661-9d64-47fa-b83c-4b49393bd161" providerId="ADAL" clId="{EB17CD07-D20A-F246-AC1C-852ECC9CDC5A}" dt="2020-10-21T13:00:42.665" v="2" actId="2696"/>
        <pc:sldMkLst>
          <pc:docMk/>
          <pc:sldMk cId="3590476769" sldId="538"/>
        </pc:sldMkLst>
      </pc:sldChg>
      <pc:sldChg chg="del">
        <pc:chgData name="Chris Droessler" userId="625c3661-9d64-47fa-b83c-4b49393bd161" providerId="ADAL" clId="{EB17CD07-D20A-F246-AC1C-852ECC9CDC5A}" dt="2020-10-21T13:00:42.666" v="3" actId="2696"/>
        <pc:sldMkLst>
          <pc:docMk/>
          <pc:sldMk cId="112053235" sldId="539"/>
        </pc:sldMkLst>
      </pc:sldChg>
      <pc:sldChg chg="add modTransition">
        <pc:chgData name="Chris Droessler" userId="625c3661-9d64-47fa-b83c-4b49393bd161" providerId="ADAL" clId="{EB17CD07-D20A-F246-AC1C-852ECC9CDC5A}" dt="2020-10-21T13:01:53.159" v="12"/>
        <pc:sldMkLst>
          <pc:docMk/>
          <pc:sldMk cId="2370642955" sldId="542"/>
        </pc:sldMkLst>
      </pc:sldChg>
      <pc:sldChg chg="add modTransition">
        <pc:chgData name="Chris Droessler" userId="625c3661-9d64-47fa-b83c-4b49393bd161" providerId="ADAL" clId="{EB17CD07-D20A-F246-AC1C-852ECC9CDC5A}" dt="2020-10-21T13:01:53.159" v="12"/>
        <pc:sldMkLst>
          <pc:docMk/>
          <pc:sldMk cId="3996018560" sldId="543"/>
        </pc:sldMkLst>
      </pc:sldChg>
      <pc:sldChg chg="add modTransition">
        <pc:chgData name="Chris Droessler" userId="625c3661-9d64-47fa-b83c-4b49393bd161" providerId="ADAL" clId="{EB17CD07-D20A-F246-AC1C-852ECC9CDC5A}" dt="2020-10-21T13:01:53.159" v="12"/>
        <pc:sldMkLst>
          <pc:docMk/>
          <pc:sldMk cId="3630230492" sldId="544"/>
        </pc:sldMkLst>
      </pc:sldChg>
      <pc:sldChg chg="add setBg">
        <pc:chgData name="Chris Droessler" userId="625c3661-9d64-47fa-b83c-4b49393bd161" providerId="ADAL" clId="{EB17CD07-D20A-F246-AC1C-852ECC9CDC5A}" dt="2020-10-21T13:01:33.383" v="9"/>
        <pc:sldMkLst>
          <pc:docMk/>
          <pc:sldMk cId="2971353570" sldId="549"/>
        </pc:sldMkLst>
      </pc:sldChg>
      <pc:sldChg chg="add setBg">
        <pc:chgData name="Chris Droessler" userId="625c3661-9d64-47fa-b83c-4b49393bd161" providerId="ADAL" clId="{EB17CD07-D20A-F246-AC1C-852ECC9CDC5A}" dt="2020-10-21T13:01:33.383" v="9"/>
        <pc:sldMkLst>
          <pc:docMk/>
          <pc:sldMk cId="2445115756" sldId="578"/>
        </pc:sldMkLst>
      </pc:sldChg>
      <pc:sldChg chg="add modTransition">
        <pc:chgData name="Chris Droessler" userId="625c3661-9d64-47fa-b83c-4b49393bd161" providerId="ADAL" clId="{EB17CD07-D20A-F246-AC1C-852ECC9CDC5A}" dt="2020-10-21T13:01:53.159" v="12"/>
        <pc:sldMkLst>
          <pc:docMk/>
          <pc:sldMk cId="3596930395" sldId="613"/>
        </pc:sldMkLst>
      </pc:sldChg>
      <pc:sldChg chg="modSp add modTransition">
        <pc:chgData name="Chris Droessler" userId="625c3661-9d64-47fa-b83c-4b49393bd161" providerId="ADAL" clId="{EB17CD07-D20A-F246-AC1C-852ECC9CDC5A}" dt="2020-10-21T13:03:17.107" v="51" actId="20577"/>
        <pc:sldMkLst>
          <pc:docMk/>
          <pc:sldMk cId="4251408589" sldId="704"/>
        </pc:sldMkLst>
        <pc:spChg chg="mod">
          <ac:chgData name="Chris Droessler" userId="625c3661-9d64-47fa-b83c-4b49393bd161" providerId="ADAL" clId="{EB17CD07-D20A-F246-AC1C-852ECC9CDC5A}" dt="2020-10-21T13:03:17.107" v="51" actId="20577"/>
          <ac:spMkLst>
            <pc:docMk/>
            <pc:sldMk cId="4251408589" sldId="704"/>
            <ac:spMk id="2" creationId="{D323E2E6-2EF3-C942-8A91-325510536B92}"/>
          </ac:spMkLst>
        </pc:spChg>
      </pc:sldChg>
      <pc:sldChg chg="add modTransition">
        <pc:chgData name="Chris Droessler" userId="625c3661-9d64-47fa-b83c-4b49393bd161" providerId="ADAL" clId="{EB17CD07-D20A-F246-AC1C-852ECC9CDC5A}" dt="2020-10-21T13:01:53.159" v="12"/>
        <pc:sldMkLst>
          <pc:docMk/>
          <pc:sldMk cId="882667984" sldId="744"/>
        </pc:sldMkLst>
      </pc:sldChg>
      <pc:sldChg chg="modSp add modTransition">
        <pc:chgData name="Chris Droessler" userId="625c3661-9d64-47fa-b83c-4b49393bd161" providerId="ADAL" clId="{EB17CD07-D20A-F246-AC1C-852ECC9CDC5A}" dt="2020-11-18T12:34:43.023" v="1066" actId="20577"/>
        <pc:sldMkLst>
          <pc:docMk/>
          <pc:sldMk cId="3589999828" sldId="778"/>
        </pc:sldMkLst>
        <pc:spChg chg="mod">
          <ac:chgData name="Chris Droessler" userId="625c3661-9d64-47fa-b83c-4b49393bd161" providerId="ADAL" clId="{EB17CD07-D20A-F246-AC1C-852ECC9CDC5A}" dt="2020-11-18T12:34:43.023" v="1066" actId="20577"/>
          <ac:spMkLst>
            <pc:docMk/>
            <pc:sldMk cId="3589999828" sldId="778"/>
            <ac:spMk id="2" creationId="{00000000-0000-0000-0000-000000000000}"/>
          </ac:spMkLst>
        </pc:spChg>
      </pc:sldChg>
      <pc:sldChg chg="add modTransition">
        <pc:chgData name="Chris Droessler" userId="625c3661-9d64-47fa-b83c-4b49393bd161" providerId="ADAL" clId="{EB17CD07-D20A-F246-AC1C-852ECC9CDC5A}" dt="2020-10-21T13:01:53.159" v="12"/>
        <pc:sldMkLst>
          <pc:docMk/>
          <pc:sldMk cId="3430146285" sldId="798"/>
        </pc:sldMkLst>
      </pc:sldChg>
      <pc:sldChg chg="add">
        <pc:chgData name="Chris Droessler" userId="625c3661-9d64-47fa-b83c-4b49393bd161" providerId="ADAL" clId="{EB17CD07-D20A-F246-AC1C-852ECC9CDC5A}" dt="2020-10-21T13:01:53.159" v="12"/>
        <pc:sldMkLst>
          <pc:docMk/>
          <pc:sldMk cId="2657056930" sldId="930"/>
        </pc:sldMkLst>
      </pc:sldChg>
      <pc:sldChg chg="add modTransition">
        <pc:chgData name="Chris Droessler" userId="625c3661-9d64-47fa-b83c-4b49393bd161" providerId="ADAL" clId="{EB17CD07-D20A-F246-AC1C-852ECC9CDC5A}" dt="2020-10-21T13:01:53.159" v="12"/>
        <pc:sldMkLst>
          <pc:docMk/>
          <pc:sldMk cId="363794183" sldId="945"/>
        </pc:sldMkLst>
      </pc:sldChg>
      <pc:sldChg chg="add">
        <pc:chgData name="Chris Droessler" userId="625c3661-9d64-47fa-b83c-4b49393bd161" providerId="ADAL" clId="{EB17CD07-D20A-F246-AC1C-852ECC9CDC5A}" dt="2020-10-21T13:01:53.159" v="12"/>
        <pc:sldMkLst>
          <pc:docMk/>
          <pc:sldMk cId="3454271346" sldId="995"/>
        </pc:sldMkLst>
      </pc:sldChg>
      <pc:sldChg chg="add modTransition">
        <pc:chgData name="Chris Droessler" userId="625c3661-9d64-47fa-b83c-4b49393bd161" providerId="ADAL" clId="{EB17CD07-D20A-F246-AC1C-852ECC9CDC5A}" dt="2020-10-21T13:01:53.159" v="12"/>
        <pc:sldMkLst>
          <pc:docMk/>
          <pc:sldMk cId="330368409" sldId="1008"/>
        </pc:sldMkLst>
      </pc:sldChg>
      <pc:sldChg chg="add">
        <pc:chgData name="Chris Droessler" userId="625c3661-9d64-47fa-b83c-4b49393bd161" providerId="ADAL" clId="{EB17CD07-D20A-F246-AC1C-852ECC9CDC5A}" dt="2020-10-21T13:01:53.159" v="12"/>
        <pc:sldMkLst>
          <pc:docMk/>
          <pc:sldMk cId="426898815" sldId="1048"/>
        </pc:sldMkLst>
      </pc:sldChg>
      <pc:sldChg chg="add modTransition">
        <pc:chgData name="Chris Droessler" userId="625c3661-9d64-47fa-b83c-4b49393bd161" providerId="ADAL" clId="{EB17CD07-D20A-F246-AC1C-852ECC9CDC5A}" dt="2020-10-21T13:01:53.159" v="12"/>
        <pc:sldMkLst>
          <pc:docMk/>
          <pc:sldMk cId="3508326251" sldId="1051"/>
        </pc:sldMkLst>
      </pc:sldChg>
      <pc:sldChg chg="add modTransition">
        <pc:chgData name="Chris Droessler" userId="625c3661-9d64-47fa-b83c-4b49393bd161" providerId="ADAL" clId="{EB17CD07-D20A-F246-AC1C-852ECC9CDC5A}" dt="2020-10-21T13:01:53.159" v="12"/>
        <pc:sldMkLst>
          <pc:docMk/>
          <pc:sldMk cId="1491616653" sldId="1092"/>
        </pc:sldMkLst>
      </pc:sldChg>
      <pc:sldChg chg="add modTransition">
        <pc:chgData name="Chris Droessler" userId="625c3661-9d64-47fa-b83c-4b49393bd161" providerId="ADAL" clId="{EB17CD07-D20A-F246-AC1C-852ECC9CDC5A}" dt="2020-10-21T13:01:53.159" v="12"/>
        <pc:sldMkLst>
          <pc:docMk/>
          <pc:sldMk cId="2078609401" sldId="1095"/>
        </pc:sldMkLst>
      </pc:sldChg>
      <pc:sldChg chg="add del ord modTransition">
        <pc:chgData name="Chris Droessler" userId="625c3661-9d64-47fa-b83c-4b49393bd161" providerId="ADAL" clId="{EB17CD07-D20A-F246-AC1C-852ECC9CDC5A}" dt="2020-11-17T20:00:33.458" v="821" actId="2696"/>
        <pc:sldMkLst>
          <pc:docMk/>
          <pc:sldMk cId="3881132589" sldId="1125"/>
        </pc:sldMkLst>
      </pc:sldChg>
      <pc:sldChg chg="add modTransition">
        <pc:chgData name="Chris Droessler" userId="625c3661-9d64-47fa-b83c-4b49393bd161" providerId="ADAL" clId="{EB17CD07-D20A-F246-AC1C-852ECC9CDC5A}" dt="2020-10-21T13:00:51.400" v="4"/>
        <pc:sldMkLst>
          <pc:docMk/>
          <pc:sldMk cId="2512273120" sldId="1165"/>
        </pc:sldMkLst>
      </pc:sldChg>
      <pc:sldChg chg="add modTransition">
        <pc:chgData name="Chris Droessler" userId="625c3661-9d64-47fa-b83c-4b49393bd161" providerId="ADAL" clId="{EB17CD07-D20A-F246-AC1C-852ECC9CDC5A}" dt="2020-10-21T13:01:28.357" v="8"/>
        <pc:sldMkLst>
          <pc:docMk/>
          <pc:sldMk cId="4110480064" sldId="1196"/>
        </pc:sldMkLst>
      </pc:sldChg>
      <pc:sldChg chg="add">
        <pc:chgData name="Chris Droessler" userId="625c3661-9d64-47fa-b83c-4b49393bd161" providerId="ADAL" clId="{EB17CD07-D20A-F246-AC1C-852ECC9CDC5A}" dt="2020-10-21T13:01:28.357" v="8"/>
        <pc:sldMkLst>
          <pc:docMk/>
          <pc:sldMk cId="3477616231" sldId="1198"/>
        </pc:sldMkLst>
      </pc:sldChg>
      <pc:sldChg chg="add modTransition">
        <pc:chgData name="Chris Droessler" userId="625c3661-9d64-47fa-b83c-4b49393bd161" providerId="ADAL" clId="{EB17CD07-D20A-F246-AC1C-852ECC9CDC5A}" dt="2020-10-21T13:00:51.400" v="4"/>
        <pc:sldMkLst>
          <pc:docMk/>
          <pc:sldMk cId="1719095742" sldId="1228"/>
        </pc:sldMkLst>
      </pc:sldChg>
      <pc:sldChg chg="add modTransition">
        <pc:chgData name="Chris Droessler" userId="625c3661-9d64-47fa-b83c-4b49393bd161" providerId="ADAL" clId="{EB17CD07-D20A-F246-AC1C-852ECC9CDC5A}" dt="2020-10-21T13:00:56.757" v="5"/>
        <pc:sldMkLst>
          <pc:docMk/>
          <pc:sldMk cId="1865329575" sldId="1313"/>
        </pc:sldMkLst>
      </pc:sldChg>
      <pc:sldChg chg="add modTransition">
        <pc:chgData name="Chris Droessler" userId="625c3661-9d64-47fa-b83c-4b49393bd161" providerId="ADAL" clId="{EB17CD07-D20A-F246-AC1C-852ECC9CDC5A}" dt="2020-10-21T13:01:14.100" v="7"/>
        <pc:sldMkLst>
          <pc:docMk/>
          <pc:sldMk cId="3053464204" sldId="1319"/>
        </pc:sldMkLst>
      </pc:sldChg>
      <pc:sldChg chg="addSp delSp modSp add ord modNotesTx">
        <pc:chgData name="Chris Droessler" userId="625c3661-9d64-47fa-b83c-4b49393bd161" providerId="ADAL" clId="{EB17CD07-D20A-F246-AC1C-852ECC9CDC5A}" dt="2020-11-17T20:21:53.453" v="1051"/>
        <pc:sldMkLst>
          <pc:docMk/>
          <pc:sldMk cId="3073678554" sldId="1320"/>
        </pc:sldMkLst>
        <pc:spChg chg="del">
          <ac:chgData name="Chris Droessler" userId="625c3661-9d64-47fa-b83c-4b49393bd161" providerId="ADAL" clId="{EB17CD07-D20A-F246-AC1C-852ECC9CDC5A}" dt="2020-10-21T13:08:20.014" v="63" actId="478"/>
          <ac:spMkLst>
            <pc:docMk/>
            <pc:sldMk cId="3073678554" sldId="1320"/>
            <ac:spMk id="2" creationId="{0A9A5E7B-A291-D44A-99BF-06C78B3D52B5}"/>
          </ac:spMkLst>
        </pc:spChg>
        <pc:spChg chg="del mod">
          <ac:chgData name="Chris Droessler" userId="625c3661-9d64-47fa-b83c-4b49393bd161" providerId="ADAL" clId="{EB17CD07-D20A-F246-AC1C-852ECC9CDC5A}" dt="2020-10-21T13:08:54.705" v="72" actId="478"/>
          <ac:spMkLst>
            <pc:docMk/>
            <pc:sldMk cId="3073678554" sldId="1320"/>
            <ac:spMk id="3" creationId="{AC39207D-906F-894D-8A71-E6EF5C9A6122}"/>
          </ac:spMkLst>
        </pc:spChg>
        <pc:spChg chg="add del mod">
          <ac:chgData name="Chris Droessler" userId="625c3661-9d64-47fa-b83c-4b49393bd161" providerId="ADAL" clId="{EB17CD07-D20A-F246-AC1C-852ECC9CDC5A}" dt="2020-10-21T13:08:57.582" v="73"/>
          <ac:spMkLst>
            <pc:docMk/>
            <pc:sldMk cId="3073678554" sldId="1320"/>
            <ac:spMk id="7" creationId="{C40AA21A-E167-9A48-886B-D0746ED3C554}"/>
          </ac:spMkLst>
        </pc:spChg>
        <pc:picChg chg="add mod modCrop">
          <ac:chgData name="Chris Droessler" userId="625c3661-9d64-47fa-b83c-4b49393bd161" providerId="ADAL" clId="{EB17CD07-D20A-F246-AC1C-852ECC9CDC5A}" dt="2020-10-21T13:09:33.956" v="76" actId="732"/>
          <ac:picMkLst>
            <pc:docMk/>
            <pc:sldMk cId="3073678554" sldId="1320"/>
            <ac:picMk id="5" creationId="{EB4B93B9-A250-3246-9D06-7C045CDDBF37}"/>
          </ac:picMkLst>
        </pc:picChg>
      </pc:sldChg>
      <pc:sldChg chg="addSp delSp modSp add modNotesTx">
        <pc:chgData name="Chris Droessler" userId="625c3661-9d64-47fa-b83c-4b49393bd161" providerId="ADAL" clId="{EB17CD07-D20A-F246-AC1C-852ECC9CDC5A}" dt="2020-11-12T18:58:30.385" v="146" actId="20577"/>
        <pc:sldMkLst>
          <pc:docMk/>
          <pc:sldMk cId="75266057" sldId="1321"/>
        </pc:sldMkLst>
        <pc:spChg chg="mod">
          <ac:chgData name="Chris Droessler" userId="625c3661-9d64-47fa-b83c-4b49393bd161" providerId="ADAL" clId="{EB17CD07-D20A-F246-AC1C-852ECC9CDC5A}" dt="2020-11-12T18:53:09.412" v="108" actId="20577"/>
          <ac:spMkLst>
            <pc:docMk/>
            <pc:sldMk cId="75266057" sldId="1321"/>
            <ac:spMk id="2" creationId="{00000000-0000-0000-0000-000000000000}"/>
          </ac:spMkLst>
        </pc:spChg>
        <pc:spChg chg="mod">
          <ac:chgData name="Chris Droessler" userId="625c3661-9d64-47fa-b83c-4b49393bd161" providerId="ADAL" clId="{EB17CD07-D20A-F246-AC1C-852ECC9CDC5A}" dt="2020-11-12T18:56:17.405" v="134" actId="20577"/>
          <ac:spMkLst>
            <pc:docMk/>
            <pc:sldMk cId="75266057" sldId="1321"/>
            <ac:spMk id="3" creationId="{00000000-0000-0000-0000-000000000000}"/>
          </ac:spMkLst>
        </pc:spChg>
        <pc:spChg chg="add del mod">
          <ac:chgData name="Chris Droessler" userId="625c3661-9d64-47fa-b83c-4b49393bd161" providerId="ADAL" clId="{EB17CD07-D20A-F246-AC1C-852ECC9CDC5A}" dt="2020-11-12T18:56:40.674" v="140"/>
          <ac:spMkLst>
            <pc:docMk/>
            <pc:sldMk cId="75266057" sldId="1321"/>
            <ac:spMk id="4" creationId="{5567D6F5-AA49-8D46-B24B-B137F97F232E}"/>
          </ac:spMkLst>
        </pc:spChg>
        <pc:picChg chg="add mod">
          <ac:chgData name="Chris Droessler" userId="625c3661-9d64-47fa-b83c-4b49393bd161" providerId="ADAL" clId="{EB17CD07-D20A-F246-AC1C-852ECC9CDC5A}" dt="2020-11-12T18:56:37.580" v="138" actId="14100"/>
          <ac:picMkLst>
            <pc:docMk/>
            <pc:sldMk cId="75266057" sldId="1321"/>
            <ac:picMk id="1026" creationId="{2DF9AD93-7C37-2748-BAE3-C880DE8932F3}"/>
          </ac:picMkLst>
        </pc:picChg>
      </pc:sldChg>
      <pc:sldChg chg="addSp delSp modSp add del">
        <pc:chgData name="Chris Droessler" userId="625c3661-9d64-47fa-b83c-4b49393bd161" providerId="ADAL" clId="{EB17CD07-D20A-F246-AC1C-852ECC9CDC5A}" dt="2020-11-12T18:52:47.541" v="89" actId="2696"/>
        <pc:sldMkLst>
          <pc:docMk/>
          <pc:sldMk cId="2294655580" sldId="1321"/>
        </pc:sldMkLst>
        <pc:spChg chg="del">
          <ac:chgData name="Chris Droessler" userId="625c3661-9d64-47fa-b83c-4b49393bd161" providerId="ADAL" clId="{EB17CD07-D20A-F246-AC1C-852ECC9CDC5A}" dt="2020-11-12T18:52:44.115" v="88"/>
          <ac:spMkLst>
            <pc:docMk/>
            <pc:sldMk cId="2294655580" sldId="1321"/>
            <ac:spMk id="2" creationId="{67DC8FE1-4236-A94C-A03E-BB4AA77285A9}"/>
          </ac:spMkLst>
        </pc:spChg>
        <pc:spChg chg="del">
          <ac:chgData name="Chris Droessler" userId="625c3661-9d64-47fa-b83c-4b49393bd161" providerId="ADAL" clId="{EB17CD07-D20A-F246-AC1C-852ECC9CDC5A}" dt="2020-11-12T18:52:44.115" v="88"/>
          <ac:spMkLst>
            <pc:docMk/>
            <pc:sldMk cId="2294655580" sldId="1321"/>
            <ac:spMk id="3" creationId="{C52FF439-26F9-1645-8ABC-856A1A70179A}"/>
          </ac:spMkLst>
        </pc:spChg>
        <pc:spChg chg="add mod">
          <ac:chgData name="Chris Droessler" userId="625c3661-9d64-47fa-b83c-4b49393bd161" providerId="ADAL" clId="{EB17CD07-D20A-F246-AC1C-852ECC9CDC5A}" dt="2020-11-12T18:52:44.115" v="88"/>
          <ac:spMkLst>
            <pc:docMk/>
            <pc:sldMk cId="2294655580" sldId="1321"/>
            <ac:spMk id="4" creationId="{379EA993-BBDE-5D46-9BD1-87E1F02BBF02}"/>
          </ac:spMkLst>
        </pc:spChg>
        <pc:spChg chg="add mod">
          <ac:chgData name="Chris Droessler" userId="625c3661-9d64-47fa-b83c-4b49393bd161" providerId="ADAL" clId="{EB17CD07-D20A-F246-AC1C-852ECC9CDC5A}" dt="2020-11-12T18:52:44.115" v="88"/>
          <ac:spMkLst>
            <pc:docMk/>
            <pc:sldMk cId="2294655580" sldId="1321"/>
            <ac:spMk id="5" creationId="{D79E9409-499B-FF4D-8039-60EEC54099AC}"/>
          </ac:spMkLst>
        </pc:spChg>
      </pc:sldChg>
      <pc:sldChg chg="delSp modSp add del modNotesTx">
        <pc:chgData name="Chris Droessler" userId="625c3661-9d64-47fa-b83c-4b49393bd161" providerId="ADAL" clId="{EB17CD07-D20A-F246-AC1C-852ECC9CDC5A}" dt="2020-11-12T19:00:35.748" v="156" actId="2696"/>
        <pc:sldMkLst>
          <pc:docMk/>
          <pc:sldMk cId="293923451" sldId="1322"/>
        </pc:sldMkLst>
        <pc:spChg chg="mod">
          <ac:chgData name="Chris Droessler" userId="625c3661-9d64-47fa-b83c-4b49393bd161" providerId="ADAL" clId="{EB17CD07-D20A-F246-AC1C-852ECC9CDC5A}" dt="2020-11-12T18:58:51.166" v="148"/>
          <ac:spMkLst>
            <pc:docMk/>
            <pc:sldMk cId="293923451" sldId="1322"/>
            <ac:spMk id="2" creationId="{00000000-0000-0000-0000-000000000000}"/>
          </ac:spMkLst>
        </pc:spChg>
        <pc:spChg chg="mod">
          <ac:chgData name="Chris Droessler" userId="625c3661-9d64-47fa-b83c-4b49393bd161" providerId="ADAL" clId="{EB17CD07-D20A-F246-AC1C-852ECC9CDC5A}" dt="2020-11-12T18:59:13.428" v="155" actId="20577"/>
          <ac:spMkLst>
            <pc:docMk/>
            <pc:sldMk cId="293923451" sldId="1322"/>
            <ac:spMk id="3" creationId="{00000000-0000-0000-0000-000000000000}"/>
          </ac:spMkLst>
        </pc:spChg>
        <pc:picChg chg="del">
          <ac:chgData name="Chris Droessler" userId="625c3661-9d64-47fa-b83c-4b49393bd161" providerId="ADAL" clId="{EB17CD07-D20A-F246-AC1C-852ECC9CDC5A}" dt="2020-11-12T18:59:11.093" v="152" actId="478"/>
          <ac:picMkLst>
            <pc:docMk/>
            <pc:sldMk cId="293923451" sldId="1322"/>
            <ac:picMk id="1026" creationId="{2DF9AD93-7C37-2748-BAE3-C880DE8932F3}"/>
          </ac:picMkLst>
        </pc:picChg>
      </pc:sldChg>
      <pc:sldChg chg="addSp delSp modSp add modNotesTx">
        <pc:chgData name="Chris Droessler" userId="625c3661-9d64-47fa-b83c-4b49393bd161" providerId="ADAL" clId="{EB17CD07-D20A-F246-AC1C-852ECC9CDC5A}" dt="2020-11-17T12:38:31.103" v="816" actId="20577"/>
        <pc:sldMkLst>
          <pc:docMk/>
          <pc:sldMk cId="2707112389" sldId="1322"/>
        </pc:sldMkLst>
        <pc:spChg chg="del">
          <ac:chgData name="Chris Droessler" userId="625c3661-9d64-47fa-b83c-4b49393bd161" providerId="ADAL" clId="{EB17CD07-D20A-F246-AC1C-852ECC9CDC5A}" dt="2020-11-17T12:31:44.780" v="158"/>
          <ac:spMkLst>
            <pc:docMk/>
            <pc:sldMk cId="2707112389" sldId="1322"/>
            <ac:spMk id="2" creationId="{79EFA6A8-DDDD-934A-B4BE-9BE8056737C7}"/>
          </ac:spMkLst>
        </pc:spChg>
        <pc:spChg chg="del">
          <ac:chgData name="Chris Droessler" userId="625c3661-9d64-47fa-b83c-4b49393bd161" providerId="ADAL" clId="{EB17CD07-D20A-F246-AC1C-852ECC9CDC5A}" dt="2020-11-17T12:31:44.780" v="158"/>
          <ac:spMkLst>
            <pc:docMk/>
            <pc:sldMk cId="2707112389" sldId="1322"/>
            <ac:spMk id="3" creationId="{8C3BA47A-8B57-2848-AF76-83CBDCCA1089}"/>
          </ac:spMkLst>
        </pc:spChg>
        <pc:picChg chg="add mod">
          <ac:chgData name="Chris Droessler" userId="625c3661-9d64-47fa-b83c-4b49393bd161" providerId="ADAL" clId="{EB17CD07-D20A-F246-AC1C-852ECC9CDC5A}" dt="2020-11-17T12:31:48.471" v="159"/>
          <ac:picMkLst>
            <pc:docMk/>
            <pc:sldMk cId="2707112389" sldId="1322"/>
            <ac:picMk id="5" creationId="{11299D96-3021-A447-B6B5-EB0F27C1640E}"/>
          </ac:picMkLst>
        </pc:picChg>
      </pc:sldChg>
      <pc:sldChg chg="add del">
        <pc:chgData name="Chris Droessler" userId="625c3661-9d64-47fa-b83c-4b49393bd161" providerId="ADAL" clId="{EB17CD07-D20A-F246-AC1C-852ECC9CDC5A}" dt="2020-11-17T20:00:41.673" v="823" actId="2696"/>
        <pc:sldMkLst>
          <pc:docMk/>
          <pc:sldMk cId="4025540235" sldId="1323"/>
        </pc:sldMkLst>
      </pc:sldChg>
      <pc:sldChg chg="add ord">
        <pc:chgData name="Chris Droessler" userId="625c3661-9d64-47fa-b83c-4b49393bd161" providerId="ADAL" clId="{EB17CD07-D20A-F246-AC1C-852ECC9CDC5A}" dt="2020-11-17T20:21:55.606" v="1052"/>
        <pc:sldMkLst>
          <pc:docMk/>
          <pc:sldMk cId="1825025414" sldId="1324"/>
        </pc:sldMkLst>
      </pc:sldChg>
      <pc:sldChg chg="add del">
        <pc:chgData name="Chris Droessler" userId="625c3661-9d64-47fa-b83c-4b49393bd161" providerId="ADAL" clId="{EB17CD07-D20A-F246-AC1C-852ECC9CDC5A}" dt="2020-11-18T12:33:36.897" v="1053" actId="2696"/>
        <pc:sldMkLst>
          <pc:docMk/>
          <pc:sldMk cId="3068523449" sldId="1325"/>
        </pc:sldMkLst>
      </pc:sldChg>
      <pc:sldChg chg="addSp modSp add ord modNotesTx">
        <pc:chgData name="Chris Droessler" userId="625c3661-9d64-47fa-b83c-4b49393bd161" providerId="ADAL" clId="{EB17CD07-D20A-F246-AC1C-852ECC9CDC5A}" dt="2020-11-17T20:06:56.490" v="1004" actId="20577"/>
        <pc:sldMkLst>
          <pc:docMk/>
          <pc:sldMk cId="912440826" sldId="1326"/>
        </pc:sldMkLst>
        <pc:spChg chg="mod">
          <ac:chgData name="Chris Droessler" userId="625c3661-9d64-47fa-b83c-4b49393bd161" providerId="ADAL" clId="{EB17CD07-D20A-F246-AC1C-852ECC9CDC5A}" dt="2020-11-17T20:01:11.195" v="826" actId="20577"/>
          <ac:spMkLst>
            <pc:docMk/>
            <pc:sldMk cId="912440826" sldId="1326"/>
            <ac:spMk id="2" creationId="{00000000-0000-0000-0000-000000000000}"/>
          </ac:spMkLst>
        </pc:spChg>
        <pc:spChg chg="mod">
          <ac:chgData name="Chris Droessler" userId="625c3661-9d64-47fa-b83c-4b49393bd161" providerId="ADAL" clId="{EB17CD07-D20A-F246-AC1C-852ECC9CDC5A}" dt="2020-11-17T20:02:32.023" v="839" actId="20577"/>
          <ac:spMkLst>
            <pc:docMk/>
            <pc:sldMk cId="912440826" sldId="1326"/>
            <ac:spMk id="3" creationId="{00000000-0000-0000-0000-000000000000}"/>
          </ac:spMkLst>
        </pc:spChg>
        <pc:picChg chg="add mod modCrop">
          <ac:chgData name="Chris Droessler" userId="625c3661-9d64-47fa-b83c-4b49393bd161" providerId="ADAL" clId="{EB17CD07-D20A-F246-AC1C-852ECC9CDC5A}" dt="2020-11-17T20:02:13.279" v="838" actId="1035"/>
          <ac:picMkLst>
            <pc:docMk/>
            <pc:sldMk cId="912440826" sldId="1326"/>
            <ac:picMk id="5" creationId="{B1BEAA0B-5AC8-C140-B8D6-1F6BCAF367EC}"/>
          </ac:picMkLst>
        </pc:picChg>
        <pc:picChg chg="add mod modCrop">
          <ac:chgData name="Chris Droessler" userId="625c3661-9d64-47fa-b83c-4b49393bd161" providerId="ADAL" clId="{EB17CD07-D20A-F246-AC1C-852ECC9CDC5A}" dt="2020-11-17T20:03:41.411" v="846" actId="14100"/>
          <ac:picMkLst>
            <pc:docMk/>
            <pc:sldMk cId="912440826" sldId="1326"/>
            <ac:picMk id="7" creationId="{776A8A3B-45F3-C840-8D6C-88E3B8049AF1}"/>
          </ac:picMkLst>
        </pc:picChg>
      </pc:sldChg>
      <pc:sldChg chg="addSp delSp modSp add ord">
        <pc:chgData name="Chris Droessler" userId="625c3661-9d64-47fa-b83c-4b49393bd161" providerId="ADAL" clId="{EB17CD07-D20A-F246-AC1C-852ECC9CDC5A}" dt="2020-11-17T20:21:23.880" v="1050"/>
        <pc:sldMkLst>
          <pc:docMk/>
          <pc:sldMk cId="2214900432" sldId="1327"/>
        </pc:sldMkLst>
        <pc:spChg chg="del">
          <ac:chgData name="Chris Droessler" userId="625c3661-9d64-47fa-b83c-4b49393bd161" providerId="ADAL" clId="{EB17CD07-D20A-F246-AC1C-852ECC9CDC5A}" dt="2020-11-17T20:17:59.266" v="1006" actId="478"/>
          <ac:spMkLst>
            <pc:docMk/>
            <pc:sldMk cId="2214900432" sldId="1327"/>
            <ac:spMk id="2" creationId="{00000000-0000-0000-0000-000000000000}"/>
          </ac:spMkLst>
        </pc:spChg>
        <pc:spChg chg="del">
          <ac:chgData name="Chris Droessler" userId="625c3661-9d64-47fa-b83c-4b49393bd161" providerId="ADAL" clId="{EB17CD07-D20A-F246-AC1C-852ECC9CDC5A}" dt="2020-11-17T20:17:59.266" v="1006" actId="478"/>
          <ac:spMkLst>
            <pc:docMk/>
            <pc:sldMk cId="2214900432" sldId="1327"/>
            <ac:spMk id="3" creationId="{00000000-0000-0000-0000-000000000000}"/>
          </ac:spMkLst>
        </pc:spChg>
        <pc:spChg chg="add del mod">
          <ac:chgData name="Chris Droessler" userId="625c3661-9d64-47fa-b83c-4b49393bd161" providerId="ADAL" clId="{EB17CD07-D20A-F246-AC1C-852ECC9CDC5A}" dt="2020-11-17T20:18:02.599" v="1007"/>
          <ac:spMkLst>
            <pc:docMk/>
            <pc:sldMk cId="2214900432" sldId="1327"/>
            <ac:spMk id="6" creationId="{146D517F-A180-BA4E-8D51-770AB502E43E}"/>
          </ac:spMkLst>
        </pc:spChg>
        <pc:spChg chg="add del mod">
          <ac:chgData name="Chris Droessler" userId="625c3661-9d64-47fa-b83c-4b49393bd161" providerId="ADAL" clId="{EB17CD07-D20A-F246-AC1C-852ECC9CDC5A}" dt="2020-11-17T20:18:02.599" v="1007"/>
          <ac:spMkLst>
            <pc:docMk/>
            <pc:sldMk cId="2214900432" sldId="1327"/>
            <ac:spMk id="9" creationId="{8F380127-23BF-7A44-8FD0-465670147745}"/>
          </ac:spMkLst>
        </pc:spChg>
        <pc:picChg chg="del">
          <ac:chgData name="Chris Droessler" userId="625c3661-9d64-47fa-b83c-4b49393bd161" providerId="ADAL" clId="{EB17CD07-D20A-F246-AC1C-852ECC9CDC5A}" dt="2020-11-17T20:17:59.266" v="1006" actId="478"/>
          <ac:picMkLst>
            <pc:docMk/>
            <pc:sldMk cId="2214900432" sldId="1327"/>
            <ac:picMk id="5" creationId="{B1BEAA0B-5AC8-C140-B8D6-1F6BCAF367EC}"/>
          </ac:picMkLst>
        </pc:picChg>
        <pc:picChg chg="del">
          <ac:chgData name="Chris Droessler" userId="625c3661-9d64-47fa-b83c-4b49393bd161" providerId="ADAL" clId="{EB17CD07-D20A-F246-AC1C-852ECC9CDC5A}" dt="2020-11-17T20:17:59.266" v="1006" actId="478"/>
          <ac:picMkLst>
            <pc:docMk/>
            <pc:sldMk cId="2214900432" sldId="1327"/>
            <ac:picMk id="7" creationId="{776A8A3B-45F3-C840-8D6C-88E3B8049AF1}"/>
          </ac:picMkLst>
        </pc:picChg>
        <pc:picChg chg="add mod">
          <ac:chgData name="Chris Droessler" userId="625c3661-9d64-47fa-b83c-4b49393bd161" providerId="ADAL" clId="{EB17CD07-D20A-F246-AC1C-852ECC9CDC5A}" dt="2020-11-17T20:18:28.430" v="1012" actId="1076"/>
          <ac:picMkLst>
            <pc:docMk/>
            <pc:sldMk cId="2214900432" sldId="1327"/>
            <ac:picMk id="11" creationId="{2DB48BBF-486F-3649-B001-595B3C2C19B5}"/>
          </ac:picMkLst>
        </pc:picChg>
        <pc:picChg chg="add mod">
          <ac:chgData name="Chris Droessler" userId="625c3661-9d64-47fa-b83c-4b49393bd161" providerId="ADAL" clId="{EB17CD07-D20A-F246-AC1C-852ECC9CDC5A}" dt="2020-11-17T20:18:54.732" v="1016" actId="1076"/>
          <ac:picMkLst>
            <pc:docMk/>
            <pc:sldMk cId="2214900432" sldId="1327"/>
            <ac:picMk id="13" creationId="{C22501AE-2742-3047-8C86-A17CD88BD64E}"/>
          </ac:picMkLst>
        </pc:picChg>
        <pc:cxnChg chg="add mod">
          <ac:chgData name="Chris Droessler" userId="625c3661-9d64-47fa-b83c-4b49393bd161" providerId="ADAL" clId="{EB17CD07-D20A-F246-AC1C-852ECC9CDC5A}" dt="2020-11-17T20:19:35.378" v="1021" actId="1582"/>
          <ac:cxnSpMkLst>
            <pc:docMk/>
            <pc:sldMk cId="2214900432" sldId="1327"/>
            <ac:cxnSpMk id="15" creationId="{94E4A6FB-CF17-4944-8A7C-FEDAD0FF7EBF}"/>
          </ac:cxnSpMkLst>
        </pc:cxnChg>
      </pc:sldChg>
      <pc:sldChg chg="addSp delSp modSp add">
        <pc:chgData name="Chris Droessler" userId="625c3661-9d64-47fa-b83c-4b49393bd161" providerId="ADAL" clId="{EB17CD07-D20A-F246-AC1C-852ECC9CDC5A}" dt="2020-11-17T20:19:58.365" v="1026"/>
        <pc:sldMkLst>
          <pc:docMk/>
          <pc:sldMk cId="3114831865" sldId="1328"/>
        </pc:sldMkLst>
        <pc:picChg chg="add mod">
          <ac:chgData name="Chris Droessler" userId="625c3661-9d64-47fa-b83c-4b49393bd161" providerId="ADAL" clId="{EB17CD07-D20A-F246-AC1C-852ECC9CDC5A}" dt="2020-11-17T20:19:58.365" v="1026"/>
          <ac:picMkLst>
            <pc:docMk/>
            <pc:sldMk cId="3114831865" sldId="1328"/>
            <ac:picMk id="3" creationId="{8173AF61-405E-3641-8E64-84EC54FBB569}"/>
          </ac:picMkLst>
        </pc:picChg>
        <pc:picChg chg="del">
          <ac:chgData name="Chris Droessler" userId="625c3661-9d64-47fa-b83c-4b49393bd161" providerId="ADAL" clId="{EB17CD07-D20A-F246-AC1C-852ECC9CDC5A}" dt="2020-11-17T20:19:55.002" v="1024" actId="478"/>
          <ac:picMkLst>
            <pc:docMk/>
            <pc:sldMk cId="3114831865" sldId="1328"/>
            <ac:picMk id="11" creationId="{2DB48BBF-486F-3649-B001-595B3C2C19B5}"/>
          </ac:picMkLst>
        </pc:picChg>
        <pc:picChg chg="del">
          <ac:chgData name="Chris Droessler" userId="625c3661-9d64-47fa-b83c-4b49393bd161" providerId="ADAL" clId="{EB17CD07-D20A-F246-AC1C-852ECC9CDC5A}" dt="2020-11-17T20:19:54.328" v="1023" actId="478"/>
          <ac:picMkLst>
            <pc:docMk/>
            <pc:sldMk cId="3114831865" sldId="1328"/>
            <ac:picMk id="13" creationId="{C22501AE-2742-3047-8C86-A17CD88BD64E}"/>
          </ac:picMkLst>
        </pc:picChg>
        <pc:cxnChg chg="del">
          <ac:chgData name="Chris Droessler" userId="625c3661-9d64-47fa-b83c-4b49393bd161" providerId="ADAL" clId="{EB17CD07-D20A-F246-AC1C-852ECC9CDC5A}" dt="2020-11-17T20:19:55.904" v="1025" actId="478"/>
          <ac:cxnSpMkLst>
            <pc:docMk/>
            <pc:sldMk cId="3114831865" sldId="1328"/>
            <ac:cxnSpMk id="15" creationId="{94E4A6FB-CF17-4944-8A7C-FEDAD0FF7EBF}"/>
          </ac:cxnSpMkLst>
        </pc:cxnChg>
      </pc:sldChg>
      <pc:sldChg chg="addSp delSp modSp add">
        <pc:chgData name="Chris Droessler" userId="625c3661-9d64-47fa-b83c-4b49393bd161" providerId="ADAL" clId="{EB17CD07-D20A-F246-AC1C-852ECC9CDC5A}" dt="2020-11-17T20:20:13.838" v="1037"/>
        <pc:sldMkLst>
          <pc:docMk/>
          <pc:sldMk cId="1100817564" sldId="1329"/>
        </pc:sldMkLst>
        <pc:picChg chg="del">
          <ac:chgData name="Chris Droessler" userId="625c3661-9d64-47fa-b83c-4b49393bd161" providerId="ADAL" clId="{EB17CD07-D20A-F246-AC1C-852ECC9CDC5A}" dt="2020-11-17T20:20:03.671" v="1028" actId="478"/>
          <ac:picMkLst>
            <pc:docMk/>
            <pc:sldMk cId="1100817564" sldId="1329"/>
            <ac:picMk id="3" creationId="{8173AF61-405E-3641-8E64-84EC54FBB569}"/>
          </ac:picMkLst>
        </pc:picChg>
        <pc:picChg chg="add mod">
          <ac:chgData name="Chris Droessler" userId="625c3661-9d64-47fa-b83c-4b49393bd161" providerId="ADAL" clId="{EB17CD07-D20A-F246-AC1C-852ECC9CDC5A}" dt="2020-11-17T20:20:13.838" v="1037"/>
          <ac:picMkLst>
            <pc:docMk/>
            <pc:sldMk cId="1100817564" sldId="1329"/>
            <ac:picMk id="4" creationId="{94ED7539-7158-9249-8AAD-B30CADCB3140}"/>
          </ac:picMkLst>
        </pc:picChg>
      </pc:sldChg>
      <pc:sldChg chg="addSp modSp add">
        <pc:chgData name="Chris Droessler" userId="625c3661-9d64-47fa-b83c-4b49393bd161" providerId="ADAL" clId="{EB17CD07-D20A-F246-AC1C-852ECC9CDC5A}" dt="2020-11-17T20:20:18.833" v="1038"/>
        <pc:sldMkLst>
          <pc:docMk/>
          <pc:sldMk cId="3320139126" sldId="1330"/>
        </pc:sldMkLst>
        <pc:picChg chg="add mod">
          <ac:chgData name="Chris Droessler" userId="625c3661-9d64-47fa-b83c-4b49393bd161" providerId="ADAL" clId="{EB17CD07-D20A-F246-AC1C-852ECC9CDC5A}" dt="2020-11-17T20:20:18.833" v="1038"/>
          <ac:picMkLst>
            <pc:docMk/>
            <pc:sldMk cId="3320139126" sldId="1330"/>
            <ac:picMk id="3" creationId="{E313BD06-4DE3-4B40-8BB4-7681DA950722}"/>
          </ac:picMkLst>
        </pc:picChg>
      </pc:sldChg>
      <pc:sldChg chg="addSp modSp add">
        <pc:chgData name="Chris Droessler" userId="625c3661-9d64-47fa-b83c-4b49393bd161" providerId="ADAL" clId="{EB17CD07-D20A-F246-AC1C-852ECC9CDC5A}" dt="2020-11-17T20:20:24.375" v="1039"/>
        <pc:sldMkLst>
          <pc:docMk/>
          <pc:sldMk cId="4213877716" sldId="1331"/>
        </pc:sldMkLst>
        <pc:picChg chg="add mod">
          <ac:chgData name="Chris Droessler" userId="625c3661-9d64-47fa-b83c-4b49393bd161" providerId="ADAL" clId="{EB17CD07-D20A-F246-AC1C-852ECC9CDC5A}" dt="2020-11-17T20:20:24.375" v="1039"/>
          <ac:picMkLst>
            <pc:docMk/>
            <pc:sldMk cId="4213877716" sldId="1331"/>
            <ac:picMk id="3" creationId="{331D908F-2158-9C41-8E28-4F8B3C024D0D}"/>
          </ac:picMkLst>
        </pc:picChg>
      </pc:sldChg>
      <pc:sldChg chg="addSp modSp add">
        <pc:chgData name="Chris Droessler" userId="625c3661-9d64-47fa-b83c-4b49393bd161" providerId="ADAL" clId="{EB17CD07-D20A-F246-AC1C-852ECC9CDC5A}" dt="2020-11-17T20:20:27.875" v="1040"/>
        <pc:sldMkLst>
          <pc:docMk/>
          <pc:sldMk cId="3871373500" sldId="1332"/>
        </pc:sldMkLst>
        <pc:picChg chg="add mod">
          <ac:chgData name="Chris Droessler" userId="625c3661-9d64-47fa-b83c-4b49393bd161" providerId="ADAL" clId="{EB17CD07-D20A-F246-AC1C-852ECC9CDC5A}" dt="2020-11-17T20:20:27.875" v="1040"/>
          <ac:picMkLst>
            <pc:docMk/>
            <pc:sldMk cId="3871373500" sldId="1332"/>
            <ac:picMk id="3" creationId="{D83D2CE3-9929-5046-989A-B5CC8FB06751}"/>
          </ac:picMkLst>
        </pc:picChg>
      </pc:sldChg>
      <pc:sldChg chg="addSp modSp add del">
        <pc:chgData name="Chris Droessler" userId="625c3661-9d64-47fa-b83c-4b49393bd161" providerId="ADAL" clId="{EB17CD07-D20A-F246-AC1C-852ECC9CDC5A}" dt="2020-11-17T20:20:53.575" v="1047" actId="2696"/>
        <pc:sldMkLst>
          <pc:docMk/>
          <pc:sldMk cId="1428440755" sldId="1333"/>
        </pc:sldMkLst>
        <pc:picChg chg="add mod">
          <ac:chgData name="Chris Droessler" userId="625c3661-9d64-47fa-b83c-4b49393bd161" providerId="ADAL" clId="{EB17CD07-D20A-F246-AC1C-852ECC9CDC5A}" dt="2020-11-17T20:20:33.221" v="1041"/>
          <ac:picMkLst>
            <pc:docMk/>
            <pc:sldMk cId="1428440755" sldId="1333"/>
            <ac:picMk id="3" creationId="{435EB203-25FF-854D-BB0E-31D8F36C99AA}"/>
          </ac:picMkLst>
        </pc:picChg>
      </pc:sldChg>
      <pc:sldChg chg="addSp modSp add ord">
        <pc:chgData name="Chris Droessler" userId="625c3661-9d64-47fa-b83c-4b49393bd161" providerId="ADAL" clId="{EB17CD07-D20A-F246-AC1C-852ECC9CDC5A}" dt="2020-11-17T20:20:46.081" v="1046"/>
        <pc:sldMkLst>
          <pc:docMk/>
          <pc:sldMk cId="1590746433" sldId="1334"/>
        </pc:sldMkLst>
        <pc:picChg chg="add mod">
          <ac:chgData name="Chris Droessler" userId="625c3661-9d64-47fa-b83c-4b49393bd161" providerId="ADAL" clId="{EB17CD07-D20A-F246-AC1C-852ECC9CDC5A}" dt="2020-11-17T20:20:40.051" v="1043"/>
          <ac:picMkLst>
            <pc:docMk/>
            <pc:sldMk cId="1590746433" sldId="1334"/>
            <ac:picMk id="3" creationId="{DAB86BF5-3555-7A46-9913-C330FF078740}"/>
          </ac:picMkLst>
        </pc:picChg>
      </pc:sldChg>
      <pc:sldChg chg="addSp modSp add ord">
        <pc:chgData name="Chris Droessler" userId="625c3661-9d64-47fa-b83c-4b49393bd161" providerId="ADAL" clId="{EB17CD07-D20A-F246-AC1C-852ECC9CDC5A}" dt="2020-11-17T20:20:44.493" v="1045"/>
        <pc:sldMkLst>
          <pc:docMk/>
          <pc:sldMk cId="3636685958" sldId="1335"/>
        </pc:sldMkLst>
        <pc:picChg chg="add mod">
          <ac:chgData name="Chris Droessler" userId="625c3661-9d64-47fa-b83c-4b49393bd161" providerId="ADAL" clId="{EB17CD07-D20A-F246-AC1C-852ECC9CDC5A}" dt="2020-11-17T20:20:44.493" v="1045"/>
          <ac:picMkLst>
            <pc:docMk/>
            <pc:sldMk cId="3636685958" sldId="1335"/>
            <ac:picMk id="3" creationId="{3E719D01-47EB-D84D-A534-5178523CDAC2}"/>
          </ac:picMkLst>
        </pc:picChg>
      </pc:sldChg>
      <pc:sldChg chg="add del">
        <pc:chgData name="Chris Droessler" userId="625c3661-9d64-47fa-b83c-4b49393bd161" providerId="ADAL" clId="{EB17CD07-D20A-F246-AC1C-852ECC9CDC5A}" dt="2020-11-17T20:21:07.839" v="1048" actId="2696"/>
        <pc:sldMkLst>
          <pc:docMk/>
          <pc:sldMk cId="538654126" sldId="1336"/>
        </pc:sldMkLst>
      </pc:sldChg>
      <pc:sldChg chg="add">
        <pc:chgData name="Chris Droessler" userId="625c3661-9d64-47fa-b83c-4b49393bd161" providerId="ADAL" clId="{EB17CD07-D20A-F246-AC1C-852ECC9CDC5A}" dt="2020-11-18T12:34:13.187" v="1054"/>
        <pc:sldMkLst>
          <pc:docMk/>
          <pc:sldMk cId="1898367424" sldId="1336"/>
        </pc:sldMkLst>
      </pc:sldChg>
      <pc:sldChg chg="add del">
        <pc:chgData name="Chris Droessler" userId="625c3661-9d64-47fa-b83c-4b49393bd161" providerId="ADAL" clId="{EB17CD07-D20A-F246-AC1C-852ECC9CDC5A}" dt="2020-11-17T20:21:07.845" v="1049" actId="2696"/>
        <pc:sldMkLst>
          <pc:docMk/>
          <pc:sldMk cId="2427074113" sldId="1337"/>
        </pc:sldMkLst>
      </pc:sldChg>
    </pc:docChg>
  </pc:docChgLst>
  <pc:docChgLst>
    <pc:chgData name="Chris Droessler" userId="625c3661-9d64-47fa-b83c-4b49393bd161" providerId="ADAL" clId="{E8C08114-DBE0-AB40-A03E-D8C910B4DDF5}"/>
    <pc:docChg chg="custSel addSld delSld modSld sldOrd">
      <pc:chgData name="Chris Droessler" userId="625c3661-9d64-47fa-b83c-4b49393bd161" providerId="ADAL" clId="{E8C08114-DBE0-AB40-A03E-D8C910B4DDF5}" dt="2020-04-09T12:19:29.051" v="479" actId="20577"/>
      <pc:docMkLst>
        <pc:docMk/>
      </pc:docMkLst>
      <pc:sldChg chg="del">
        <pc:chgData name="Chris Droessler" userId="625c3661-9d64-47fa-b83c-4b49393bd161" providerId="ADAL" clId="{E8C08114-DBE0-AB40-A03E-D8C910B4DDF5}" dt="2020-04-09T11:37:42.096" v="170" actId="2696"/>
        <pc:sldMkLst>
          <pc:docMk/>
          <pc:sldMk cId="3019619489" sldId="258"/>
        </pc:sldMkLst>
      </pc:sldChg>
      <pc:sldChg chg="del">
        <pc:chgData name="Chris Droessler" userId="625c3661-9d64-47fa-b83c-4b49393bd161" providerId="ADAL" clId="{E8C08114-DBE0-AB40-A03E-D8C910B4DDF5}" dt="2020-04-09T11:37:42.103" v="171" actId="2696"/>
        <pc:sldMkLst>
          <pc:docMk/>
          <pc:sldMk cId="1206099407" sldId="259"/>
        </pc:sldMkLst>
      </pc:sldChg>
      <pc:sldChg chg="modSp ord">
        <pc:chgData name="Chris Droessler" userId="625c3661-9d64-47fa-b83c-4b49393bd161" providerId="ADAL" clId="{E8C08114-DBE0-AB40-A03E-D8C910B4DDF5}" dt="2020-04-09T12:07:02.760" v="367"/>
        <pc:sldMkLst>
          <pc:docMk/>
          <pc:sldMk cId="3675590858" sldId="260"/>
        </pc:sldMkLst>
        <pc:spChg chg="mod">
          <ac:chgData name="Chris Droessler" userId="625c3661-9d64-47fa-b83c-4b49393bd161" providerId="ADAL" clId="{E8C08114-DBE0-AB40-A03E-D8C910B4DDF5}" dt="2020-04-06T12:18:03.773" v="25" actId="20577"/>
          <ac:spMkLst>
            <pc:docMk/>
            <pc:sldMk cId="3675590858" sldId="260"/>
            <ac:spMk id="3" creationId="{420FD414-E693-9242-9A7C-AEF4082D6A0C}"/>
          </ac:spMkLst>
        </pc:spChg>
      </pc:sldChg>
      <pc:sldChg chg="modSp add modTransition">
        <pc:chgData name="Chris Droessler" userId="625c3661-9d64-47fa-b83c-4b49393bd161" providerId="ADAL" clId="{E8C08114-DBE0-AB40-A03E-D8C910B4DDF5}" dt="2020-04-09T12:19:29.051" v="479" actId="20577"/>
        <pc:sldMkLst>
          <pc:docMk/>
          <pc:sldMk cId="1883361513" sldId="261"/>
        </pc:sldMkLst>
        <pc:spChg chg="mod">
          <ac:chgData name="Chris Droessler" userId="625c3661-9d64-47fa-b83c-4b49393bd161" providerId="ADAL" clId="{E8C08114-DBE0-AB40-A03E-D8C910B4DDF5}" dt="2020-04-09T12:19:29.051" v="479" actId="20577"/>
          <ac:spMkLst>
            <pc:docMk/>
            <pc:sldMk cId="1883361513" sldId="261"/>
            <ac:spMk id="2" creationId="{2B246363-75A9-48B6-A5FE-3AD9455283B1}"/>
          </ac:spMkLst>
        </pc:spChg>
        <pc:spChg chg="mod">
          <ac:chgData name="Chris Droessler" userId="625c3661-9d64-47fa-b83c-4b49393bd161" providerId="ADAL" clId="{E8C08114-DBE0-AB40-A03E-D8C910B4DDF5}" dt="2020-04-09T11:25:39.412" v="165" actId="20577"/>
          <ac:spMkLst>
            <pc:docMk/>
            <pc:sldMk cId="1883361513" sldId="261"/>
            <ac:spMk id="3" creationId="{B606C181-2B57-4637-8AD2-8596B4E0E1B1}"/>
          </ac:spMkLst>
        </pc:spChg>
      </pc:sldChg>
      <pc:sldChg chg="modSp add modTransition">
        <pc:chgData name="Chris Droessler" userId="625c3661-9d64-47fa-b83c-4b49393bd161" providerId="ADAL" clId="{E8C08114-DBE0-AB40-A03E-D8C910B4DDF5}" dt="2020-04-09T11:22:14.342" v="100" actId="20577"/>
        <pc:sldMkLst>
          <pc:docMk/>
          <pc:sldMk cId="949570285" sldId="262"/>
        </pc:sldMkLst>
        <pc:spChg chg="mod">
          <ac:chgData name="Chris Droessler" userId="625c3661-9d64-47fa-b83c-4b49393bd161" providerId="ADAL" clId="{E8C08114-DBE0-AB40-A03E-D8C910B4DDF5}" dt="2020-04-09T11:22:14.342" v="100" actId="20577"/>
          <ac:spMkLst>
            <pc:docMk/>
            <pc:sldMk cId="949570285" sldId="262"/>
            <ac:spMk id="3" creationId="{1D1919FE-538D-40DC-B22F-4237533D16D1}"/>
          </ac:spMkLst>
        </pc:spChg>
      </pc:sldChg>
      <pc:sldChg chg="del">
        <pc:chgData name="Chris Droessler" userId="625c3661-9d64-47fa-b83c-4b49393bd161" providerId="ADAL" clId="{E8C08114-DBE0-AB40-A03E-D8C910B4DDF5}" dt="2020-04-09T11:37:42.131" v="175" actId="2696"/>
        <pc:sldMkLst>
          <pc:docMk/>
          <pc:sldMk cId="3657694113" sldId="263"/>
        </pc:sldMkLst>
      </pc:sldChg>
      <pc:sldChg chg="del">
        <pc:chgData name="Chris Droessler" userId="625c3661-9d64-47fa-b83c-4b49393bd161" providerId="ADAL" clId="{E8C08114-DBE0-AB40-A03E-D8C910B4DDF5}" dt="2020-04-09T11:37:51.618" v="177" actId="2696"/>
        <pc:sldMkLst>
          <pc:docMk/>
          <pc:sldMk cId="580887468" sldId="265"/>
        </pc:sldMkLst>
      </pc:sldChg>
      <pc:sldChg chg="del">
        <pc:chgData name="Chris Droessler" userId="625c3661-9d64-47fa-b83c-4b49393bd161" providerId="ADAL" clId="{E8C08114-DBE0-AB40-A03E-D8C910B4DDF5}" dt="2020-04-09T11:37:51.623" v="178" actId="2696"/>
        <pc:sldMkLst>
          <pc:docMk/>
          <pc:sldMk cId="2759680245" sldId="266"/>
        </pc:sldMkLst>
      </pc:sldChg>
      <pc:sldChg chg="del">
        <pc:chgData name="Chris Droessler" userId="625c3661-9d64-47fa-b83c-4b49393bd161" providerId="ADAL" clId="{E8C08114-DBE0-AB40-A03E-D8C910B4DDF5}" dt="2020-04-09T11:37:51.627" v="179" actId="2696"/>
        <pc:sldMkLst>
          <pc:docMk/>
          <pc:sldMk cId="3966205427" sldId="267"/>
        </pc:sldMkLst>
      </pc:sldChg>
      <pc:sldChg chg="del">
        <pc:chgData name="Chris Droessler" userId="625c3661-9d64-47fa-b83c-4b49393bd161" providerId="ADAL" clId="{E8C08114-DBE0-AB40-A03E-D8C910B4DDF5}" dt="2020-04-09T11:37:51.631" v="180" actId="2696"/>
        <pc:sldMkLst>
          <pc:docMk/>
          <pc:sldMk cId="7121754" sldId="268"/>
        </pc:sldMkLst>
      </pc:sldChg>
      <pc:sldChg chg="del">
        <pc:chgData name="Chris Droessler" userId="625c3661-9d64-47fa-b83c-4b49393bd161" providerId="ADAL" clId="{E8C08114-DBE0-AB40-A03E-D8C910B4DDF5}" dt="2020-04-09T11:37:51.635" v="181" actId="2696"/>
        <pc:sldMkLst>
          <pc:docMk/>
          <pc:sldMk cId="1313301655" sldId="269"/>
        </pc:sldMkLst>
      </pc:sldChg>
      <pc:sldChg chg="del">
        <pc:chgData name="Chris Droessler" userId="625c3661-9d64-47fa-b83c-4b49393bd161" providerId="ADAL" clId="{E8C08114-DBE0-AB40-A03E-D8C910B4DDF5}" dt="2020-04-09T11:37:51.639" v="182" actId="2696"/>
        <pc:sldMkLst>
          <pc:docMk/>
          <pc:sldMk cId="2024428368" sldId="270"/>
        </pc:sldMkLst>
      </pc:sldChg>
      <pc:sldChg chg="del">
        <pc:chgData name="Chris Droessler" userId="625c3661-9d64-47fa-b83c-4b49393bd161" providerId="ADAL" clId="{E8C08114-DBE0-AB40-A03E-D8C910B4DDF5}" dt="2020-04-09T11:37:51.643" v="183" actId="2696"/>
        <pc:sldMkLst>
          <pc:docMk/>
          <pc:sldMk cId="3938407538" sldId="271"/>
        </pc:sldMkLst>
      </pc:sldChg>
      <pc:sldChg chg="del">
        <pc:chgData name="Chris Droessler" userId="625c3661-9d64-47fa-b83c-4b49393bd161" providerId="ADAL" clId="{E8C08114-DBE0-AB40-A03E-D8C910B4DDF5}" dt="2020-04-09T11:37:51.646" v="184" actId="2696"/>
        <pc:sldMkLst>
          <pc:docMk/>
          <pc:sldMk cId="778999325" sldId="272"/>
        </pc:sldMkLst>
      </pc:sldChg>
      <pc:sldChg chg="del">
        <pc:chgData name="Chris Droessler" userId="625c3661-9d64-47fa-b83c-4b49393bd161" providerId="ADAL" clId="{E8C08114-DBE0-AB40-A03E-D8C910B4DDF5}" dt="2020-04-09T11:37:51.649" v="185" actId="2696"/>
        <pc:sldMkLst>
          <pc:docMk/>
          <pc:sldMk cId="937673895" sldId="273"/>
        </pc:sldMkLst>
      </pc:sldChg>
      <pc:sldChg chg="del">
        <pc:chgData name="Chris Droessler" userId="625c3661-9d64-47fa-b83c-4b49393bd161" providerId="ADAL" clId="{E8C08114-DBE0-AB40-A03E-D8C910B4DDF5}" dt="2020-04-09T11:38:08.482" v="186" actId="2696"/>
        <pc:sldMkLst>
          <pc:docMk/>
          <pc:sldMk cId="333955365" sldId="274"/>
        </pc:sldMkLst>
      </pc:sldChg>
      <pc:sldChg chg="del">
        <pc:chgData name="Chris Droessler" userId="625c3661-9d64-47fa-b83c-4b49393bd161" providerId="ADAL" clId="{E8C08114-DBE0-AB40-A03E-D8C910B4DDF5}" dt="2020-04-09T11:38:08.485" v="187" actId="2696"/>
        <pc:sldMkLst>
          <pc:docMk/>
          <pc:sldMk cId="1092735141" sldId="275"/>
        </pc:sldMkLst>
      </pc:sldChg>
      <pc:sldChg chg="del">
        <pc:chgData name="Chris Droessler" userId="625c3661-9d64-47fa-b83c-4b49393bd161" providerId="ADAL" clId="{E8C08114-DBE0-AB40-A03E-D8C910B4DDF5}" dt="2020-04-09T11:38:08.488" v="188" actId="2696"/>
        <pc:sldMkLst>
          <pc:docMk/>
          <pc:sldMk cId="4258502297" sldId="277"/>
        </pc:sldMkLst>
      </pc:sldChg>
      <pc:sldChg chg="del">
        <pc:chgData name="Chris Droessler" userId="625c3661-9d64-47fa-b83c-4b49393bd161" providerId="ADAL" clId="{E8C08114-DBE0-AB40-A03E-D8C910B4DDF5}" dt="2020-04-09T11:38:08.491" v="189" actId="2696"/>
        <pc:sldMkLst>
          <pc:docMk/>
          <pc:sldMk cId="409224612" sldId="278"/>
        </pc:sldMkLst>
      </pc:sldChg>
      <pc:sldChg chg="ord">
        <pc:chgData name="Chris Droessler" userId="625c3661-9d64-47fa-b83c-4b49393bd161" providerId="ADAL" clId="{E8C08114-DBE0-AB40-A03E-D8C910B4DDF5}" dt="2020-04-09T12:07:02.760" v="367"/>
        <pc:sldMkLst>
          <pc:docMk/>
          <pc:sldMk cId="3877200339" sldId="291"/>
        </pc:sldMkLst>
      </pc:sldChg>
      <pc:sldChg chg="modSp">
        <pc:chgData name="Chris Droessler" userId="625c3661-9d64-47fa-b83c-4b49393bd161" providerId="ADAL" clId="{E8C08114-DBE0-AB40-A03E-D8C910B4DDF5}" dt="2020-04-06T12:16:39.907" v="9" actId="20577"/>
        <pc:sldMkLst>
          <pc:docMk/>
          <pc:sldMk cId="971664512" sldId="534"/>
        </pc:sldMkLst>
        <pc:spChg chg="mod">
          <ac:chgData name="Chris Droessler" userId="625c3661-9d64-47fa-b83c-4b49393bd161" providerId="ADAL" clId="{E8C08114-DBE0-AB40-A03E-D8C910B4DDF5}" dt="2020-04-06T12:16:39.907" v="9" actId="20577"/>
          <ac:spMkLst>
            <pc:docMk/>
            <pc:sldMk cId="971664512" sldId="534"/>
            <ac:spMk id="3" creationId="{00000000-0000-0000-0000-000000000000}"/>
          </ac:spMkLst>
        </pc:spChg>
      </pc:sldChg>
      <pc:sldChg chg="del">
        <pc:chgData name="Chris Droessler" userId="625c3661-9d64-47fa-b83c-4b49393bd161" providerId="ADAL" clId="{E8C08114-DBE0-AB40-A03E-D8C910B4DDF5}" dt="2020-04-06T12:17:16.113" v="14" actId="2696"/>
        <pc:sldMkLst>
          <pc:docMk/>
          <pc:sldMk cId="2418671024" sldId="561"/>
        </pc:sldMkLst>
      </pc:sldChg>
      <pc:sldChg chg="modSp ord">
        <pc:chgData name="Chris Droessler" userId="625c3661-9d64-47fa-b83c-4b49393bd161" providerId="ADAL" clId="{E8C08114-DBE0-AB40-A03E-D8C910B4DDF5}" dt="2020-04-09T12:07:02.760" v="367"/>
        <pc:sldMkLst>
          <pc:docMk/>
          <pc:sldMk cId="3723859722" sldId="572"/>
        </pc:sldMkLst>
        <pc:spChg chg="mod">
          <ac:chgData name="Chris Droessler" userId="625c3661-9d64-47fa-b83c-4b49393bd161" providerId="ADAL" clId="{E8C08114-DBE0-AB40-A03E-D8C910B4DDF5}" dt="2020-04-06T12:18:26.163" v="32" actId="20577"/>
          <ac:spMkLst>
            <pc:docMk/>
            <pc:sldMk cId="3723859722" sldId="572"/>
            <ac:spMk id="2" creationId="{70E7FB36-DF07-B44D-8D38-59F39D617117}"/>
          </ac:spMkLst>
        </pc:spChg>
      </pc:sldChg>
      <pc:sldChg chg="del ord">
        <pc:chgData name="Chris Droessler" userId="625c3661-9d64-47fa-b83c-4b49393bd161" providerId="ADAL" clId="{E8C08114-DBE0-AB40-A03E-D8C910B4DDF5}" dt="2020-04-09T11:39:25.740" v="192" actId="2696"/>
        <pc:sldMkLst>
          <pc:docMk/>
          <pc:sldMk cId="4094777397" sldId="613"/>
        </pc:sldMkLst>
      </pc:sldChg>
      <pc:sldChg chg="modSp">
        <pc:chgData name="Chris Droessler" userId="625c3661-9d64-47fa-b83c-4b49393bd161" providerId="ADAL" clId="{E8C08114-DBE0-AB40-A03E-D8C910B4DDF5}" dt="2020-04-06T13:27:13.093" v="53" actId="20577"/>
        <pc:sldMkLst>
          <pc:docMk/>
          <pc:sldMk cId="3534465971" sldId="658"/>
        </pc:sldMkLst>
        <pc:spChg chg="mod">
          <ac:chgData name="Chris Droessler" userId="625c3661-9d64-47fa-b83c-4b49393bd161" providerId="ADAL" clId="{E8C08114-DBE0-AB40-A03E-D8C910B4DDF5}" dt="2020-04-06T13:27:13.093" v="53" actId="20577"/>
          <ac:spMkLst>
            <pc:docMk/>
            <pc:sldMk cId="3534465971" sldId="658"/>
            <ac:spMk id="4" creationId="{00000000-0000-0000-0000-000000000000}"/>
          </ac:spMkLst>
        </pc:spChg>
      </pc:sldChg>
      <pc:sldChg chg="del">
        <pc:chgData name="Chris Droessler" userId="625c3661-9d64-47fa-b83c-4b49393bd161" providerId="ADAL" clId="{E8C08114-DBE0-AB40-A03E-D8C910B4DDF5}" dt="2020-04-06T12:17:50.910" v="17" actId="2696"/>
        <pc:sldMkLst>
          <pc:docMk/>
          <pc:sldMk cId="2937617006" sldId="705"/>
        </pc:sldMkLst>
      </pc:sldChg>
      <pc:sldChg chg="ord">
        <pc:chgData name="Chris Droessler" userId="625c3661-9d64-47fa-b83c-4b49393bd161" providerId="ADAL" clId="{E8C08114-DBE0-AB40-A03E-D8C910B4DDF5}" dt="2020-04-09T12:08:25.483" v="368"/>
        <pc:sldMkLst>
          <pc:docMk/>
          <pc:sldMk cId="372870561" sldId="706"/>
        </pc:sldMkLst>
      </pc:sldChg>
      <pc:sldChg chg="del">
        <pc:chgData name="Chris Droessler" userId="625c3661-9d64-47fa-b83c-4b49393bd161" providerId="ADAL" clId="{E8C08114-DBE0-AB40-A03E-D8C910B4DDF5}" dt="2020-04-09T11:35:48.739" v="167" actId="2696"/>
        <pc:sldMkLst>
          <pc:docMk/>
          <pc:sldMk cId="1840807853" sldId="709"/>
        </pc:sldMkLst>
      </pc:sldChg>
      <pc:sldChg chg="del">
        <pc:chgData name="Chris Droessler" userId="625c3661-9d64-47fa-b83c-4b49393bd161" providerId="ADAL" clId="{E8C08114-DBE0-AB40-A03E-D8C910B4DDF5}" dt="2020-04-09T11:36:35.662" v="168" actId="2696"/>
        <pc:sldMkLst>
          <pc:docMk/>
          <pc:sldMk cId="1907012793" sldId="712"/>
        </pc:sldMkLst>
      </pc:sldChg>
      <pc:sldChg chg="del">
        <pc:chgData name="Chris Droessler" userId="625c3661-9d64-47fa-b83c-4b49393bd161" providerId="ADAL" clId="{E8C08114-DBE0-AB40-A03E-D8C910B4DDF5}" dt="2020-04-09T11:37:42.110" v="172" actId="2696"/>
        <pc:sldMkLst>
          <pc:docMk/>
          <pc:sldMk cId="720703606" sldId="714"/>
        </pc:sldMkLst>
      </pc:sldChg>
      <pc:sldChg chg="del">
        <pc:chgData name="Chris Droessler" userId="625c3661-9d64-47fa-b83c-4b49393bd161" providerId="ADAL" clId="{E8C08114-DBE0-AB40-A03E-D8C910B4DDF5}" dt="2020-04-09T11:37:42.117" v="173" actId="2696"/>
        <pc:sldMkLst>
          <pc:docMk/>
          <pc:sldMk cId="3664086728" sldId="715"/>
        </pc:sldMkLst>
      </pc:sldChg>
      <pc:sldChg chg="del">
        <pc:chgData name="Chris Droessler" userId="625c3661-9d64-47fa-b83c-4b49393bd161" providerId="ADAL" clId="{E8C08114-DBE0-AB40-A03E-D8C910B4DDF5}" dt="2020-04-09T11:37:42.125" v="174" actId="2696"/>
        <pc:sldMkLst>
          <pc:docMk/>
          <pc:sldMk cId="2781844091" sldId="716"/>
        </pc:sldMkLst>
      </pc:sldChg>
      <pc:sldChg chg="del">
        <pc:chgData name="Chris Droessler" userId="625c3661-9d64-47fa-b83c-4b49393bd161" providerId="ADAL" clId="{E8C08114-DBE0-AB40-A03E-D8C910B4DDF5}" dt="2020-04-09T11:37:51.613" v="176" actId="2696"/>
        <pc:sldMkLst>
          <pc:docMk/>
          <pc:sldMk cId="3659011642" sldId="717"/>
        </pc:sldMkLst>
      </pc:sldChg>
      <pc:sldChg chg="del">
        <pc:chgData name="Chris Droessler" userId="625c3661-9d64-47fa-b83c-4b49393bd161" providerId="ADAL" clId="{E8C08114-DBE0-AB40-A03E-D8C910B4DDF5}" dt="2020-04-06T12:18:14.546" v="26" actId="2696"/>
        <pc:sldMkLst>
          <pc:docMk/>
          <pc:sldMk cId="1251381908" sldId="718"/>
        </pc:sldMkLst>
      </pc:sldChg>
      <pc:sldChg chg="ord">
        <pc:chgData name="Chris Droessler" userId="625c3661-9d64-47fa-b83c-4b49393bd161" providerId="ADAL" clId="{E8C08114-DBE0-AB40-A03E-D8C910B4DDF5}" dt="2020-04-09T12:07:02.760" v="367"/>
        <pc:sldMkLst>
          <pc:docMk/>
          <pc:sldMk cId="2150733867" sldId="719"/>
        </pc:sldMkLst>
      </pc:sldChg>
      <pc:sldChg chg="del">
        <pc:chgData name="Chris Droessler" userId="625c3661-9d64-47fa-b83c-4b49393bd161" providerId="ADAL" clId="{E8C08114-DBE0-AB40-A03E-D8C910B4DDF5}" dt="2020-04-09T11:40:52.509" v="201" actId="2696"/>
        <pc:sldMkLst>
          <pc:docMk/>
          <pc:sldMk cId="3614962491" sldId="720"/>
        </pc:sldMkLst>
      </pc:sldChg>
      <pc:sldChg chg="modSp">
        <pc:chgData name="Chris Droessler" userId="625c3661-9d64-47fa-b83c-4b49393bd161" providerId="ADAL" clId="{E8C08114-DBE0-AB40-A03E-D8C910B4DDF5}" dt="2020-04-09T11:34:34.305" v="166"/>
        <pc:sldMkLst>
          <pc:docMk/>
          <pc:sldMk cId="3139218337" sldId="721"/>
        </pc:sldMkLst>
        <pc:spChg chg="mod">
          <ac:chgData name="Chris Droessler" userId="625c3661-9d64-47fa-b83c-4b49393bd161" providerId="ADAL" clId="{E8C08114-DBE0-AB40-A03E-D8C910B4DDF5}" dt="2020-04-09T11:34:34.305" v="166"/>
          <ac:spMkLst>
            <pc:docMk/>
            <pc:sldMk cId="3139218337" sldId="721"/>
            <ac:spMk id="2" creationId="{9F09F1B7-FDAD-B64D-9F1D-6BD08418E49C}"/>
          </ac:spMkLst>
        </pc:spChg>
      </pc:sldChg>
      <pc:sldChg chg="del">
        <pc:chgData name="Chris Droessler" userId="625c3661-9d64-47fa-b83c-4b49393bd161" providerId="ADAL" clId="{E8C08114-DBE0-AB40-A03E-D8C910B4DDF5}" dt="2020-04-09T11:40:52.078" v="200" actId="2696"/>
        <pc:sldMkLst>
          <pc:docMk/>
          <pc:sldMk cId="718287140" sldId="722"/>
        </pc:sldMkLst>
      </pc:sldChg>
      <pc:sldChg chg="del">
        <pc:chgData name="Chris Droessler" userId="625c3661-9d64-47fa-b83c-4b49393bd161" providerId="ADAL" clId="{E8C08114-DBE0-AB40-A03E-D8C910B4DDF5}" dt="2020-04-09T11:40:51.646" v="199" actId="2696"/>
        <pc:sldMkLst>
          <pc:docMk/>
          <pc:sldMk cId="1740528722" sldId="723"/>
        </pc:sldMkLst>
      </pc:sldChg>
      <pc:sldChg chg="del ord">
        <pc:chgData name="Chris Droessler" userId="625c3661-9d64-47fa-b83c-4b49393bd161" providerId="ADAL" clId="{E8C08114-DBE0-AB40-A03E-D8C910B4DDF5}" dt="2020-04-09T11:40:45.759" v="196" actId="2696"/>
        <pc:sldMkLst>
          <pc:docMk/>
          <pc:sldMk cId="212616842" sldId="744"/>
        </pc:sldMkLst>
      </pc:sldChg>
      <pc:sldChg chg="del ord">
        <pc:chgData name="Chris Droessler" userId="625c3661-9d64-47fa-b83c-4b49393bd161" providerId="ADAL" clId="{E8C08114-DBE0-AB40-A03E-D8C910B4DDF5}" dt="2020-04-09T11:40:22.792" v="195" actId="2696"/>
        <pc:sldMkLst>
          <pc:docMk/>
          <pc:sldMk cId="3010198862" sldId="745"/>
        </pc:sldMkLst>
      </pc:sldChg>
      <pc:sldChg chg="del">
        <pc:chgData name="Chris Droessler" userId="625c3661-9d64-47fa-b83c-4b49393bd161" providerId="ADAL" clId="{E8C08114-DBE0-AB40-A03E-D8C910B4DDF5}" dt="2020-04-06T12:17:17.154" v="15" actId="2696"/>
        <pc:sldMkLst>
          <pc:docMk/>
          <pc:sldMk cId="332046233" sldId="746"/>
        </pc:sldMkLst>
      </pc:sldChg>
      <pc:sldChg chg="del">
        <pc:chgData name="Chris Droessler" userId="625c3661-9d64-47fa-b83c-4b49393bd161" providerId="ADAL" clId="{E8C08114-DBE0-AB40-A03E-D8C910B4DDF5}" dt="2020-04-09T11:40:50.950" v="198" actId="2696"/>
        <pc:sldMkLst>
          <pc:docMk/>
          <pc:sldMk cId="2102995628" sldId="747"/>
        </pc:sldMkLst>
      </pc:sldChg>
      <pc:sldChg chg="del">
        <pc:chgData name="Chris Droessler" userId="625c3661-9d64-47fa-b83c-4b49393bd161" providerId="ADAL" clId="{E8C08114-DBE0-AB40-A03E-D8C910B4DDF5}" dt="2020-04-09T11:40:47.702" v="197" actId="2696"/>
        <pc:sldMkLst>
          <pc:docMk/>
          <pc:sldMk cId="1093857829" sldId="748"/>
        </pc:sldMkLst>
      </pc:sldChg>
      <pc:sldChg chg="del ord">
        <pc:chgData name="Chris Droessler" userId="625c3661-9d64-47fa-b83c-4b49393bd161" providerId="ADAL" clId="{E8C08114-DBE0-AB40-A03E-D8C910B4DDF5}" dt="2020-04-09T11:39:06.125" v="190" actId="2696"/>
        <pc:sldMkLst>
          <pc:docMk/>
          <pc:sldMk cId="250761551" sldId="749"/>
        </pc:sldMkLst>
      </pc:sldChg>
      <pc:sldChg chg="del ord">
        <pc:chgData name="Chris Droessler" userId="625c3661-9d64-47fa-b83c-4b49393bd161" providerId="ADAL" clId="{E8C08114-DBE0-AB40-A03E-D8C910B4DDF5}" dt="2020-04-09T11:39:14.732" v="191" actId="2696"/>
        <pc:sldMkLst>
          <pc:docMk/>
          <pc:sldMk cId="2635008677" sldId="750"/>
        </pc:sldMkLst>
      </pc:sldChg>
      <pc:sldChg chg="del ord">
        <pc:chgData name="Chris Droessler" userId="625c3661-9d64-47fa-b83c-4b49393bd161" providerId="ADAL" clId="{E8C08114-DBE0-AB40-A03E-D8C910B4DDF5}" dt="2020-04-09T11:39:35.443" v="193" actId="2696"/>
        <pc:sldMkLst>
          <pc:docMk/>
          <pc:sldMk cId="575024193" sldId="751"/>
        </pc:sldMkLst>
      </pc:sldChg>
      <pc:sldChg chg="del ord">
        <pc:chgData name="Chris Droessler" userId="625c3661-9d64-47fa-b83c-4b49393bd161" providerId="ADAL" clId="{E8C08114-DBE0-AB40-A03E-D8C910B4DDF5}" dt="2020-04-09T11:39:46.882" v="194" actId="2696"/>
        <pc:sldMkLst>
          <pc:docMk/>
          <pc:sldMk cId="434070127" sldId="755"/>
        </pc:sldMkLst>
      </pc:sldChg>
      <pc:sldChg chg="modSp add ord">
        <pc:chgData name="Chris Droessler" userId="625c3661-9d64-47fa-b83c-4b49393bd161" providerId="ADAL" clId="{E8C08114-DBE0-AB40-A03E-D8C910B4DDF5}" dt="2020-04-09T12:18:09.530" v="474"/>
        <pc:sldMkLst>
          <pc:docMk/>
          <pc:sldMk cId="1675513861" sldId="756"/>
        </pc:sldMkLst>
        <pc:spChg chg="mod">
          <ac:chgData name="Chris Droessler" userId="625c3661-9d64-47fa-b83c-4b49393bd161" providerId="ADAL" clId="{E8C08114-DBE0-AB40-A03E-D8C910B4DDF5}" dt="2020-04-09T12:01:46.408" v="363" actId="20577"/>
          <ac:spMkLst>
            <pc:docMk/>
            <pc:sldMk cId="1675513861" sldId="756"/>
            <ac:spMk id="2" creationId="{2D60B45B-6484-D94F-A3B8-306BC92469C9}"/>
          </ac:spMkLst>
        </pc:spChg>
        <pc:spChg chg="mod">
          <ac:chgData name="Chris Droessler" userId="625c3661-9d64-47fa-b83c-4b49393bd161" providerId="ADAL" clId="{E8C08114-DBE0-AB40-A03E-D8C910B4DDF5}" dt="2020-04-09T11:56:12.569" v="217" actId="20577"/>
          <ac:spMkLst>
            <pc:docMk/>
            <pc:sldMk cId="1675513861" sldId="756"/>
            <ac:spMk id="3" creationId="{A86EA016-0A71-874A-B51D-0947BDDD53FC}"/>
          </ac:spMkLst>
        </pc:spChg>
      </pc:sldChg>
      <pc:sldChg chg="modSp add">
        <pc:chgData name="Chris Droessler" userId="625c3661-9d64-47fa-b83c-4b49393bd161" providerId="ADAL" clId="{E8C08114-DBE0-AB40-A03E-D8C910B4DDF5}" dt="2020-04-06T13:28:02.476" v="67" actId="20577"/>
        <pc:sldMkLst>
          <pc:docMk/>
          <pc:sldMk cId="244942821" sldId="757"/>
        </pc:sldMkLst>
        <pc:spChg chg="mod">
          <ac:chgData name="Chris Droessler" userId="625c3661-9d64-47fa-b83c-4b49393bd161" providerId="ADAL" clId="{E8C08114-DBE0-AB40-A03E-D8C910B4DDF5}" dt="2020-04-06T13:28:02.476" v="67" actId="20577"/>
          <ac:spMkLst>
            <pc:docMk/>
            <pc:sldMk cId="244942821" sldId="757"/>
            <ac:spMk id="4" creationId="{00000000-0000-0000-0000-000000000000}"/>
          </ac:spMkLst>
        </pc:spChg>
      </pc:sldChg>
      <pc:sldChg chg="modSp add del">
        <pc:chgData name="Chris Droessler" userId="625c3661-9d64-47fa-b83c-4b49393bd161" providerId="ADAL" clId="{E8C08114-DBE0-AB40-A03E-D8C910B4DDF5}" dt="2020-04-09T12:18:12.625" v="476" actId="2696"/>
        <pc:sldMkLst>
          <pc:docMk/>
          <pc:sldMk cId="2975998932" sldId="758"/>
        </pc:sldMkLst>
        <pc:spChg chg="mod">
          <ac:chgData name="Chris Droessler" userId="625c3661-9d64-47fa-b83c-4b49393bd161" providerId="ADAL" clId="{E8C08114-DBE0-AB40-A03E-D8C910B4DDF5}" dt="2020-04-09T11:58:48.713" v="310" actId="20577"/>
          <ac:spMkLst>
            <pc:docMk/>
            <pc:sldMk cId="2975998932" sldId="758"/>
            <ac:spMk id="3" creationId="{A86EA016-0A71-874A-B51D-0947BDDD53FC}"/>
          </ac:spMkLst>
        </pc:spChg>
      </pc:sldChg>
      <pc:sldChg chg="add del">
        <pc:chgData name="Chris Droessler" userId="625c3661-9d64-47fa-b83c-4b49393bd161" providerId="ADAL" clId="{E8C08114-DBE0-AB40-A03E-D8C910B4DDF5}" dt="2020-04-09T11:37:30.738" v="169" actId="2696"/>
        <pc:sldMkLst>
          <pc:docMk/>
          <pc:sldMk cId="603175861" sldId="759"/>
        </pc:sldMkLst>
      </pc:sldChg>
      <pc:sldChg chg="addSp delSp modSp add modTransition">
        <pc:chgData name="Chris Droessler" userId="625c3661-9d64-47fa-b83c-4b49393bd161" providerId="ADAL" clId="{E8C08114-DBE0-AB40-A03E-D8C910B4DDF5}" dt="2020-04-09T11:18:12.076" v="83"/>
        <pc:sldMkLst>
          <pc:docMk/>
          <pc:sldMk cId="1060927153" sldId="760"/>
        </pc:sldMkLst>
        <pc:spChg chg="mod">
          <ac:chgData name="Chris Droessler" userId="625c3661-9d64-47fa-b83c-4b49393bd161" providerId="ADAL" clId="{E8C08114-DBE0-AB40-A03E-D8C910B4DDF5}" dt="2020-04-09T11:18:04.787" v="76" actId="20577"/>
          <ac:spMkLst>
            <pc:docMk/>
            <pc:sldMk cId="1060927153" sldId="760"/>
            <ac:spMk id="2" creationId="{F05C3C42-C211-4596-9AFF-44B3B6C6AA51}"/>
          </ac:spMkLst>
        </pc:spChg>
        <pc:spChg chg="add del mod">
          <ac:chgData name="Chris Droessler" userId="625c3661-9d64-47fa-b83c-4b49393bd161" providerId="ADAL" clId="{E8C08114-DBE0-AB40-A03E-D8C910B4DDF5}" dt="2020-04-09T11:18:10.676" v="77"/>
          <ac:spMkLst>
            <pc:docMk/>
            <pc:sldMk cId="1060927153" sldId="760"/>
            <ac:spMk id="4" creationId="{D30031FC-8DCC-8D41-BA4A-DB0F23356D58}"/>
          </ac:spMkLst>
        </pc:spChg>
        <pc:spChg chg="add del mod">
          <ac:chgData name="Chris Droessler" userId="625c3661-9d64-47fa-b83c-4b49393bd161" providerId="ADAL" clId="{E8C08114-DBE0-AB40-A03E-D8C910B4DDF5}" dt="2020-04-09T11:18:10.676" v="77"/>
          <ac:spMkLst>
            <pc:docMk/>
            <pc:sldMk cId="1060927153" sldId="760"/>
            <ac:spMk id="5" creationId="{714F77E2-D107-7C44-8135-BA148D576032}"/>
          </ac:spMkLst>
        </pc:spChg>
        <pc:spChg chg="add del mod">
          <ac:chgData name="Chris Droessler" userId="625c3661-9d64-47fa-b83c-4b49393bd161" providerId="ADAL" clId="{E8C08114-DBE0-AB40-A03E-D8C910B4DDF5}" dt="2020-04-09T11:18:11.284" v="79"/>
          <ac:spMkLst>
            <pc:docMk/>
            <pc:sldMk cId="1060927153" sldId="760"/>
            <ac:spMk id="6" creationId="{55E0410F-6407-3945-9C91-4AB9B484C8C4}"/>
          </ac:spMkLst>
        </pc:spChg>
        <pc:spChg chg="add del mod">
          <ac:chgData name="Chris Droessler" userId="625c3661-9d64-47fa-b83c-4b49393bd161" providerId="ADAL" clId="{E8C08114-DBE0-AB40-A03E-D8C910B4DDF5}" dt="2020-04-09T11:18:11.284" v="79"/>
          <ac:spMkLst>
            <pc:docMk/>
            <pc:sldMk cId="1060927153" sldId="760"/>
            <ac:spMk id="7" creationId="{0A2FD10F-6448-F84E-A3F7-5A6D44F7AC7C}"/>
          </ac:spMkLst>
        </pc:spChg>
        <pc:spChg chg="add del mod">
          <ac:chgData name="Chris Droessler" userId="625c3661-9d64-47fa-b83c-4b49393bd161" providerId="ADAL" clId="{E8C08114-DBE0-AB40-A03E-D8C910B4DDF5}" dt="2020-04-09T11:18:11.500" v="80"/>
          <ac:spMkLst>
            <pc:docMk/>
            <pc:sldMk cId="1060927153" sldId="760"/>
            <ac:spMk id="8" creationId="{BAE10CCD-253D-214A-9FB6-731B9F639EAF}"/>
          </ac:spMkLst>
        </pc:spChg>
        <pc:spChg chg="add del mod">
          <ac:chgData name="Chris Droessler" userId="625c3661-9d64-47fa-b83c-4b49393bd161" providerId="ADAL" clId="{E8C08114-DBE0-AB40-A03E-D8C910B4DDF5}" dt="2020-04-09T11:18:11.500" v="80"/>
          <ac:spMkLst>
            <pc:docMk/>
            <pc:sldMk cId="1060927153" sldId="760"/>
            <ac:spMk id="9" creationId="{1EC6B1E1-8E7B-8A47-ACBA-4703A863EE80}"/>
          </ac:spMkLst>
        </pc:spChg>
        <pc:spChg chg="add del mod">
          <ac:chgData name="Chris Droessler" userId="625c3661-9d64-47fa-b83c-4b49393bd161" providerId="ADAL" clId="{E8C08114-DBE0-AB40-A03E-D8C910B4DDF5}" dt="2020-04-09T11:18:11.692" v="81"/>
          <ac:spMkLst>
            <pc:docMk/>
            <pc:sldMk cId="1060927153" sldId="760"/>
            <ac:spMk id="10" creationId="{EB6205A1-420C-4B4B-A573-820322471523}"/>
          </ac:spMkLst>
        </pc:spChg>
        <pc:spChg chg="add del mod">
          <ac:chgData name="Chris Droessler" userId="625c3661-9d64-47fa-b83c-4b49393bd161" providerId="ADAL" clId="{E8C08114-DBE0-AB40-A03E-D8C910B4DDF5}" dt="2020-04-09T11:18:11.692" v="81"/>
          <ac:spMkLst>
            <pc:docMk/>
            <pc:sldMk cId="1060927153" sldId="760"/>
            <ac:spMk id="11" creationId="{89F46AA3-C100-6940-B8F3-6DEAA47C6252}"/>
          </ac:spMkLst>
        </pc:spChg>
        <pc:spChg chg="add del mod">
          <ac:chgData name="Chris Droessler" userId="625c3661-9d64-47fa-b83c-4b49393bd161" providerId="ADAL" clId="{E8C08114-DBE0-AB40-A03E-D8C910B4DDF5}" dt="2020-04-09T11:18:11.935" v="82"/>
          <ac:spMkLst>
            <pc:docMk/>
            <pc:sldMk cId="1060927153" sldId="760"/>
            <ac:spMk id="12" creationId="{6566FEF3-9E55-F946-B8C0-7418D0A39C2E}"/>
          </ac:spMkLst>
        </pc:spChg>
        <pc:spChg chg="add del mod">
          <ac:chgData name="Chris Droessler" userId="625c3661-9d64-47fa-b83c-4b49393bd161" providerId="ADAL" clId="{E8C08114-DBE0-AB40-A03E-D8C910B4DDF5}" dt="2020-04-09T11:18:11.935" v="82"/>
          <ac:spMkLst>
            <pc:docMk/>
            <pc:sldMk cId="1060927153" sldId="760"/>
            <ac:spMk id="13" creationId="{9CCDA30F-7F6F-9F47-96B5-335BA7C7F697}"/>
          </ac:spMkLst>
        </pc:spChg>
        <pc:spChg chg="add del mod">
          <ac:chgData name="Chris Droessler" userId="625c3661-9d64-47fa-b83c-4b49393bd161" providerId="ADAL" clId="{E8C08114-DBE0-AB40-A03E-D8C910B4DDF5}" dt="2020-04-09T11:18:12.076" v="83"/>
          <ac:spMkLst>
            <pc:docMk/>
            <pc:sldMk cId="1060927153" sldId="760"/>
            <ac:spMk id="14" creationId="{485BCA5D-0A0E-E642-BDB8-43D5C365839F}"/>
          </ac:spMkLst>
        </pc:spChg>
        <pc:spChg chg="add del mod">
          <ac:chgData name="Chris Droessler" userId="625c3661-9d64-47fa-b83c-4b49393bd161" providerId="ADAL" clId="{E8C08114-DBE0-AB40-A03E-D8C910B4DDF5}" dt="2020-04-09T11:18:12.076" v="83"/>
          <ac:spMkLst>
            <pc:docMk/>
            <pc:sldMk cId="1060927153" sldId="760"/>
            <ac:spMk id="15" creationId="{F69CCE28-D873-9247-B433-CC475DEDA6C4}"/>
          </ac:spMkLst>
        </pc:spChg>
      </pc:sldChg>
      <pc:sldChg chg="addSp delSp modSp add modTransition">
        <pc:chgData name="Chris Droessler" userId="625c3661-9d64-47fa-b83c-4b49393bd161" providerId="ADAL" clId="{E8C08114-DBE0-AB40-A03E-D8C910B4DDF5}" dt="2020-04-09T11:18:42.517" v="90" actId="20577"/>
        <pc:sldMkLst>
          <pc:docMk/>
          <pc:sldMk cId="751751510" sldId="761"/>
        </pc:sldMkLst>
        <pc:spChg chg="mod">
          <ac:chgData name="Chris Droessler" userId="625c3661-9d64-47fa-b83c-4b49393bd161" providerId="ADAL" clId="{E8C08114-DBE0-AB40-A03E-D8C910B4DDF5}" dt="2020-04-09T11:18:42.517" v="90" actId="20577"/>
          <ac:spMkLst>
            <pc:docMk/>
            <pc:sldMk cId="751751510" sldId="761"/>
            <ac:spMk id="3" creationId="{DEE7BACF-8DDA-49AD-8F7F-6D148AEB59BA}"/>
          </ac:spMkLst>
        </pc:spChg>
        <pc:spChg chg="add del mod">
          <ac:chgData name="Chris Droessler" userId="625c3661-9d64-47fa-b83c-4b49393bd161" providerId="ADAL" clId="{E8C08114-DBE0-AB40-A03E-D8C910B4DDF5}" dt="2020-04-09T11:18:29.099" v="85"/>
          <ac:spMkLst>
            <pc:docMk/>
            <pc:sldMk cId="751751510" sldId="761"/>
            <ac:spMk id="4" creationId="{ED2B61AC-964E-914B-B459-258FB57D692B}"/>
          </ac:spMkLst>
        </pc:spChg>
        <pc:spChg chg="add del mod">
          <ac:chgData name="Chris Droessler" userId="625c3661-9d64-47fa-b83c-4b49393bd161" providerId="ADAL" clId="{E8C08114-DBE0-AB40-A03E-D8C910B4DDF5}" dt="2020-04-09T11:18:29.099" v="85"/>
          <ac:spMkLst>
            <pc:docMk/>
            <pc:sldMk cId="751751510" sldId="761"/>
            <ac:spMk id="5" creationId="{5F80BEEE-9435-EE4B-BEFB-AFE1A41E12D1}"/>
          </ac:spMkLst>
        </pc:spChg>
        <pc:spChg chg="add del mod">
          <ac:chgData name="Chris Droessler" userId="625c3661-9d64-47fa-b83c-4b49393bd161" providerId="ADAL" clId="{E8C08114-DBE0-AB40-A03E-D8C910B4DDF5}" dt="2020-04-09T11:18:29.755" v="86"/>
          <ac:spMkLst>
            <pc:docMk/>
            <pc:sldMk cId="751751510" sldId="761"/>
            <ac:spMk id="6" creationId="{543DE60D-A3C3-6C4E-B9A1-838B4114009A}"/>
          </ac:spMkLst>
        </pc:spChg>
        <pc:spChg chg="add del mod">
          <ac:chgData name="Chris Droessler" userId="625c3661-9d64-47fa-b83c-4b49393bd161" providerId="ADAL" clId="{E8C08114-DBE0-AB40-A03E-D8C910B4DDF5}" dt="2020-04-09T11:18:29.755" v="86"/>
          <ac:spMkLst>
            <pc:docMk/>
            <pc:sldMk cId="751751510" sldId="761"/>
            <ac:spMk id="7" creationId="{5BC60D2F-1B5E-2543-AAF6-68702910E4B6}"/>
          </ac:spMkLst>
        </pc:spChg>
        <pc:spChg chg="add del mod">
          <ac:chgData name="Chris Droessler" userId="625c3661-9d64-47fa-b83c-4b49393bd161" providerId="ADAL" clId="{E8C08114-DBE0-AB40-A03E-D8C910B4DDF5}" dt="2020-04-09T11:18:29.955" v="87"/>
          <ac:spMkLst>
            <pc:docMk/>
            <pc:sldMk cId="751751510" sldId="761"/>
            <ac:spMk id="8" creationId="{4092687B-3EFF-3B48-9FEB-D323C1DBFE73}"/>
          </ac:spMkLst>
        </pc:spChg>
        <pc:spChg chg="add del mod">
          <ac:chgData name="Chris Droessler" userId="625c3661-9d64-47fa-b83c-4b49393bd161" providerId="ADAL" clId="{E8C08114-DBE0-AB40-A03E-D8C910B4DDF5}" dt="2020-04-09T11:18:29.955" v="87"/>
          <ac:spMkLst>
            <pc:docMk/>
            <pc:sldMk cId="751751510" sldId="761"/>
            <ac:spMk id="9" creationId="{ABFD8550-97A2-1A4E-B4F6-904D42D11BB5}"/>
          </ac:spMkLst>
        </pc:spChg>
        <pc:spChg chg="add del mod">
          <ac:chgData name="Chris Droessler" userId="625c3661-9d64-47fa-b83c-4b49393bd161" providerId="ADAL" clId="{E8C08114-DBE0-AB40-A03E-D8C910B4DDF5}" dt="2020-04-09T11:18:30.179" v="88"/>
          <ac:spMkLst>
            <pc:docMk/>
            <pc:sldMk cId="751751510" sldId="761"/>
            <ac:spMk id="10" creationId="{A15A8EBE-2AEB-2D46-8269-18C7EABE96D0}"/>
          </ac:spMkLst>
        </pc:spChg>
        <pc:spChg chg="add del mod">
          <ac:chgData name="Chris Droessler" userId="625c3661-9d64-47fa-b83c-4b49393bd161" providerId="ADAL" clId="{E8C08114-DBE0-AB40-A03E-D8C910B4DDF5}" dt="2020-04-09T11:18:30.179" v="88"/>
          <ac:spMkLst>
            <pc:docMk/>
            <pc:sldMk cId="751751510" sldId="761"/>
            <ac:spMk id="11" creationId="{CBFC1207-303F-2D4F-A244-30BBB8DC26A2}"/>
          </ac:spMkLst>
        </pc:spChg>
        <pc:spChg chg="add del mod">
          <ac:chgData name="Chris Droessler" userId="625c3661-9d64-47fa-b83c-4b49393bd161" providerId="ADAL" clId="{E8C08114-DBE0-AB40-A03E-D8C910B4DDF5}" dt="2020-04-09T11:18:30.446" v="89"/>
          <ac:spMkLst>
            <pc:docMk/>
            <pc:sldMk cId="751751510" sldId="761"/>
            <ac:spMk id="12" creationId="{D2221B75-447F-B044-8192-DB5618B78B9E}"/>
          </ac:spMkLst>
        </pc:spChg>
        <pc:spChg chg="add del mod">
          <ac:chgData name="Chris Droessler" userId="625c3661-9d64-47fa-b83c-4b49393bd161" providerId="ADAL" clId="{E8C08114-DBE0-AB40-A03E-D8C910B4DDF5}" dt="2020-04-09T11:18:30.446" v="89"/>
          <ac:spMkLst>
            <pc:docMk/>
            <pc:sldMk cId="751751510" sldId="761"/>
            <ac:spMk id="13" creationId="{51BF9117-0B5F-0643-AEBE-8964D51CE8CD}"/>
          </ac:spMkLst>
        </pc:spChg>
      </pc:sldChg>
      <pc:sldChg chg="modSp add modTransition">
        <pc:chgData name="Chris Droessler" userId="625c3661-9d64-47fa-b83c-4b49393bd161" providerId="ADAL" clId="{E8C08114-DBE0-AB40-A03E-D8C910B4DDF5}" dt="2020-04-09T11:18:10.767" v="78" actId="27636"/>
        <pc:sldMkLst>
          <pc:docMk/>
          <pc:sldMk cId="3377696744" sldId="762"/>
        </pc:sldMkLst>
        <pc:spChg chg="mod">
          <ac:chgData name="Chris Droessler" userId="625c3661-9d64-47fa-b83c-4b49393bd161" providerId="ADAL" clId="{E8C08114-DBE0-AB40-A03E-D8C910B4DDF5}" dt="2020-04-09T11:18:10.767" v="78" actId="27636"/>
          <ac:spMkLst>
            <pc:docMk/>
            <pc:sldMk cId="3377696744" sldId="762"/>
            <ac:spMk id="3" creationId="{B66DBEDF-1146-42CD-AC27-47A9D8FBC334}"/>
          </ac:spMkLst>
        </pc:spChg>
      </pc:sldChg>
      <pc:sldChg chg="modSp add del modTransition">
        <pc:chgData name="Chris Droessler" userId="625c3661-9d64-47fa-b83c-4b49393bd161" providerId="ADAL" clId="{E8C08114-DBE0-AB40-A03E-D8C910B4DDF5}" dt="2020-04-09T12:18:45.112" v="477" actId="2696"/>
        <pc:sldMkLst>
          <pc:docMk/>
          <pc:sldMk cId="3910787044" sldId="763"/>
        </pc:sldMkLst>
        <pc:spChg chg="mod">
          <ac:chgData name="Chris Droessler" userId="625c3661-9d64-47fa-b83c-4b49393bd161" providerId="ADAL" clId="{E8C08114-DBE0-AB40-A03E-D8C910B4DDF5}" dt="2020-04-09T11:22:30.789" v="101" actId="20577"/>
          <ac:spMkLst>
            <pc:docMk/>
            <pc:sldMk cId="3910787044" sldId="763"/>
            <ac:spMk id="3" creationId="{85B0E971-33D6-4669-8463-8E63AC1F8D2B}"/>
          </ac:spMkLst>
        </pc:spChg>
      </pc:sldChg>
      <pc:sldChg chg="add del">
        <pc:chgData name="Chris Droessler" userId="625c3661-9d64-47fa-b83c-4b49393bd161" providerId="ADAL" clId="{E8C08114-DBE0-AB40-A03E-D8C910B4DDF5}" dt="2020-04-09T12:18:11.586" v="475" actId="2696"/>
        <pc:sldMkLst>
          <pc:docMk/>
          <pc:sldMk cId="3071235997" sldId="764"/>
        </pc:sldMkLst>
      </pc:sldChg>
      <pc:sldChg chg="add ord">
        <pc:chgData name="Chris Droessler" userId="625c3661-9d64-47fa-b83c-4b49393bd161" providerId="ADAL" clId="{E8C08114-DBE0-AB40-A03E-D8C910B4DDF5}" dt="2020-04-09T12:07:02.760" v="367"/>
        <pc:sldMkLst>
          <pc:docMk/>
          <pc:sldMk cId="1735002894" sldId="765"/>
        </pc:sldMkLst>
      </pc:sldChg>
      <pc:sldChg chg="addSp delSp modSp add ord">
        <pc:chgData name="Chris Droessler" userId="625c3661-9d64-47fa-b83c-4b49393bd161" providerId="ADAL" clId="{E8C08114-DBE0-AB40-A03E-D8C910B4DDF5}" dt="2020-04-09T12:18:56.359" v="478"/>
        <pc:sldMkLst>
          <pc:docMk/>
          <pc:sldMk cId="4085112264" sldId="766"/>
        </pc:sldMkLst>
        <pc:spChg chg="del">
          <ac:chgData name="Chris Droessler" userId="625c3661-9d64-47fa-b83c-4b49393bd161" providerId="ADAL" clId="{E8C08114-DBE0-AB40-A03E-D8C910B4DDF5}" dt="2020-04-09T12:11:01.367" v="371" actId="478"/>
          <ac:spMkLst>
            <pc:docMk/>
            <pc:sldMk cId="4085112264" sldId="766"/>
            <ac:spMk id="2" creationId="{2D60B45B-6484-D94F-A3B8-306BC92469C9}"/>
          </ac:spMkLst>
        </pc:spChg>
        <pc:spChg chg="mod">
          <ac:chgData name="Chris Droessler" userId="625c3661-9d64-47fa-b83c-4b49393bd161" providerId="ADAL" clId="{E8C08114-DBE0-AB40-A03E-D8C910B4DDF5}" dt="2020-04-09T12:11:31.679" v="396" actId="20577"/>
          <ac:spMkLst>
            <pc:docMk/>
            <pc:sldMk cId="4085112264" sldId="766"/>
            <ac:spMk id="3" creationId="{A86EA016-0A71-874A-B51D-0947BDDD53FC}"/>
          </ac:spMkLst>
        </pc:spChg>
        <pc:spChg chg="add mod">
          <ac:chgData name="Chris Droessler" userId="625c3661-9d64-47fa-b83c-4b49393bd161" providerId="ADAL" clId="{E8C08114-DBE0-AB40-A03E-D8C910B4DDF5}" dt="2020-04-09T12:16:54.500" v="465" actId="1036"/>
          <ac:spMkLst>
            <pc:docMk/>
            <pc:sldMk cId="4085112264" sldId="766"/>
            <ac:spMk id="6" creationId="{51E31ADF-E809-824F-B542-DD64F78DCC2A}"/>
          </ac:spMkLst>
        </pc:spChg>
        <pc:spChg chg="add mod">
          <ac:chgData name="Chris Droessler" userId="625c3661-9d64-47fa-b83c-4b49393bd161" providerId="ADAL" clId="{E8C08114-DBE0-AB40-A03E-D8C910B4DDF5}" dt="2020-04-09T12:16:52.338" v="464" actId="1036"/>
          <ac:spMkLst>
            <pc:docMk/>
            <pc:sldMk cId="4085112264" sldId="766"/>
            <ac:spMk id="7" creationId="{12CCEF4B-8DE6-1C47-838B-A7E1B0CEDD86}"/>
          </ac:spMkLst>
        </pc:spChg>
        <pc:spChg chg="add mod">
          <ac:chgData name="Chris Droessler" userId="625c3661-9d64-47fa-b83c-4b49393bd161" providerId="ADAL" clId="{E8C08114-DBE0-AB40-A03E-D8C910B4DDF5}" dt="2020-04-09T12:16:58.098" v="473" actId="1036"/>
          <ac:spMkLst>
            <pc:docMk/>
            <pc:sldMk cId="4085112264" sldId="766"/>
            <ac:spMk id="8" creationId="{7D9C35B6-1D55-E947-AF20-FE4579CD6711}"/>
          </ac:spMkLst>
        </pc:spChg>
        <pc:picChg chg="add mod">
          <ac:chgData name="Chris Droessler" userId="625c3661-9d64-47fa-b83c-4b49393bd161" providerId="ADAL" clId="{E8C08114-DBE0-AB40-A03E-D8C910B4DDF5}" dt="2020-04-09T12:16:14.422" v="429" actId="14100"/>
          <ac:picMkLst>
            <pc:docMk/>
            <pc:sldMk cId="4085112264" sldId="766"/>
            <ac:picMk id="5" creationId="{B4E34C12-7C47-9D4B-A28E-7AC4C0CB67F5}"/>
          </ac:picMkLst>
        </pc:picChg>
      </pc:sldChg>
    </pc:docChg>
  </pc:docChgLst>
  <pc:docChgLst>
    <pc:chgData name="Chris Droessler" userId="625c3661-9d64-47fa-b83c-4b49393bd161" providerId="ADAL" clId="{730E5ED1-6EA5-5844-B02E-7B01B67DA671}"/>
    <pc:docChg chg="modSld">
      <pc:chgData name="Chris Droessler" userId="625c3661-9d64-47fa-b83c-4b49393bd161" providerId="ADAL" clId="{730E5ED1-6EA5-5844-B02E-7B01B67DA671}" dt="2020-01-14T13:01:36.643" v="4" actId="20577"/>
      <pc:docMkLst>
        <pc:docMk/>
      </pc:docMkLst>
      <pc:sldChg chg="modSp">
        <pc:chgData name="Chris Droessler" userId="625c3661-9d64-47fa-b83c-4b49393bd161" providerId="ADAL" clId="{730E5ED1-6EA5-5844-B02E-7B01B67DA671}" dt="2020-01-14T13:01:24.294" v="1" actId="12"/>
        <pc:sldMkLst>
          <pc:docMk/>
          <pc:sldMk cId="467587892" sldId="259"/>
        </pc:sldMkLst>
        <pc:spChg chg="mod">
          <ac:chgData name="Chris Droessler" userId="625c3661-9d64-47fa-b83c-4b49393bd161" providerId="ADAL" clId="{730E5ED1-6EA5-5844-B02E-7B01B67DA671}" dt="2020-01-14T13:01:24.294" v="1" actId="12"/>
          <ac:spMkLst>
            <pc:docMk/>
            <pc:sldMk cId="467587892" sldId="259"/>
            <ac:spMk id="158" creationId="{00000000-0000-0000-0000-000000000000}"/>
          </ac:spMkLst>
        </pc:spChg>
      </pc:sldChg>
      <pc:sldChg chg="modSp">
        <pc:chgData name="Chris Droessler" userId="625c3661-9d64-47fa-b83c-4b49393bd161" providerId="ADAL" clId="{730E5ED1-6EA5-5844-B02E-7B01B67DA671}" dt="2020-01-14T13:01:36.643" v="4" actId="20577"/>
        <pc:sldMkLst>
          <pc:docMk/>
          <pc:sldMk cId="4253841091" sldId="708"/>
        </pc:sldMkLst>
        <pc:spChg chg="mod">
          <ac:chgData name="Chris Droessler" userId="625c3661-9d64-47fa-b83c-4b49393bd161" providerId="ADAL" clId="{730E5ED1-6EA5-5844-B02E-7B01B67DA671}" dt="2020-01-14T13:01:36.643" v="4" actId="20577"/>
          <ac:spMkLst>
            <pc:docMk/>
            <pc:sldMk cId="4253841091" sldId="708"/>
            <ac:spMk id="158" creationId="{00000000-0000-0000-0000-000000000000}"/>
          </ac:spMkLst>
        </pc:spChg>
      </pc:sldChg>
    </pc:docChg>
  </pc:docChgLst>
  <pc:docChgLst>
    <pc:chgData name="Chris Droessler" userId="625c3661-9d64-47fa-b83c-4b49393bd161" providerId="ADAL" clId="{1EFC64CE-BA3A-5E48-832C-7E904B5C5850}"/>
    <pc:docChg chg="custSel addSld delSld modSld">
      <pc:chgData name="Chris Droessler" userId="625c3661-9d64-47fa-b83c-4b49393bd161" providerId="ADAL" clId="{1EFC64CE-BA3A-5E48-832C-7E904B5C5850}" dt="2020-09-04T12:44:54.592" v="47"/>
      <pc:docMkLst>
        <pc:docMk/>
      </pc:docMkLst>
      <pc:sldChg chg="add">
        <pc:chgData name="Chris Droessler" userId="625c3661-9d64-47fa-b83c-4b49393bd161" providerId="ADAL" clId="{1EFC64CE-BA3A-5E48-832C-7E904B5C5850}" dt="2020-09-04T12:44:54.592" v="47"/>
        <pc:sldMkLst>
          <pc:docMk/>
          <pc:sldMk cId="155209204" sldId="283"/>
        </pc:sldMkLst>
      </pc:sldChg>
      <pc:sldChg chg="del">
        <pc:chgData name="Chris Droessler" userId="625c3661-9d64-47fa-b83c-4b49393bd161" providerId="ADAL" clId="{1EFC64CE-BA3A-5E48-832C-7E904B5C5850}" dt="2020-09-04T12:44:50.683" v="42" actId="2696"/>
        <pc:sldMkLst>
          <pc:docMk/>
          <pc:sldMk cId="2396344987" sldId="283"/>
        </pc:sldMkLst>
      </pc:sldChg>
      <pc:sldChg chg="add">
        <pc:chgData name="Chris Droessler" userId="625c3661-9d64-47fa-b83c-4b49393bd161" providerId="ADAL" clId="{1EFC64CE-BA3A-5E48-832C-7E904B5C5850}" dt="2020-09-04T12:44:54.592" v="47"/>
        <pc:sldMkLst>
          <pc:docMk/>
          <pc:sldMk cId="3622313863" sldId="284"/>
        </pc:sldMkLst>
      </pc:sldChg>
      <pc:sldChg chg="del">
        <pc:chgData name="Chris Droessler" userId="625c3661-9d64-47fa-b83c-4b49393bd161" providerId="ADAL" clId="{1EFC64CE-BA3A-5E48-832C-7E904B5C5850}" dt="2020-09-04T12:44:50.703" v="45" actId="2696"/>
        <pc:sldMkLst>
          <pc:docMk/>
          <pc:sldMk cId="4016656519" sldId="284"/>
        </pc:sldMkLst>
      </pc:sldChg>
      <pc:sldChg chg="del">
        <pc:chgData name="Chris Droessler" userId="625c3661-9d64-47fa-b83c-4b49393bd161" providerId="ADAL" clId="{1EFC64CE-BA3A-5E48-832C-7E904B5C5850}" dt="2020-09-04T12:44:50.692" v="43" actId="2696"/>
        <pc:sldMkLst>
          <pc:docMk/>
          <pc:sldMk cId="1290876314" sldId="285"/>
        </pc:sldMkLst>
      </pc:sldChg>
      <pc:sldChg chg="add">
        <pc:chgData name="Chris Droessler" userId="625c3661-9d64-47fa-b83c-4b49393bd161" providerId="ADAL" clId="{1EFC64CE-BA3A-5E48-832C-7E904B5C5850}" dt="2020-09-04T12:44:54.592" v="47"/>
        <pc:sldMkLst>
          <pc:docMk/>
          <pc:sldMk cId="2875869074" sldId="285"/>
        </pc:sldMkLst>
      </pc:sldChg>
      <pc:sldChg chg="add">
        <pc:chgData name="Chris Droessler" userId="625c3661-9d64-47fa-b83c-4b49393bd161" providerId="ADAL" clId="{1EFC64CE-BA3A-5E48-832C-7E904B5C5850}" dt="2020-09-04T12:44:54.592" v="47"/>
        <pc:sldMkLst>
          <pc:docMk/>
          <pc:sldMk cId="1663812146" sldId="286"/>
        </pc:sldMkLst>
      </pc:sldChg>
      <pc:sldChg chg="del">
        <pc:chgData name="Chris Droessler" userId="625c3661-9d64-47fa-b83c-4b49393bd161" providerId="ADAL" clId="{1EFC64CE-BA3A-5E48-832C-7E904B5C5850}" dt="2020-09-04T12:44:50.707" v="46" actId="2696"/>
        <pc:sldMkLst>
          <pc:docMk/>
          <pc:sldMk cId="2861905659" sldId="286"/>
        </pc:sldMkLst>
      </pc:sldChg>
      <pc:sldChg chg="modSp mod">
        <pc:chgData name="Chris Droessler" userId="625c3661-9d64-47fa-b83c-4b49393bd161" providerId="ADAL" clId="{1EFC64CE-BA3A-5E48-832C-7E904B5C5850}" dt="2020-09-04T12:23:57.642" v="25" actId="20577"/>
        <pc:sldMkLst>
          <pc:docMk/>
          <pc:sldMk cId="1368034817" sldId="573"/>
        </pc:sldMkLst>
        <pc:spChg chg="mod">
          <ac:chgData name="Chris Droessler" userId="625c3661-9d64-47fa-b83c-4b49393bd161" providerId="ADAL" clId="{1EFC64CE-BA3A-5E48-832C-7E904B5C5850}" dt="2020-09-04T12:23:57.642" v="25" actId="20577"/>
          <ac:spMkLst>
            <pc:docMk/>
            <pc:sldMk cId="1368034817" sldId="573"/>
            <ac:spMk id="181" creationId="{00000000-0000-0000-0000-000000000000}"/>
          </ac:spMkLst>
        </pc:spChg>
      </pc:sldChg>
      <pc:sldChg chg="add">
        <pc:chgData name="Chris Droessler" userId="625c3661-9d64-47fa-b83c-4b49393bd161" providerId="ADAL" clId="{1EFC64CE-BA3A-5E48-832C-7E904B5C5850}" dt="2020-09-04T12:44:54.592" v="47"/>
        <pc:sldMkLst>
          <pc:docMk/>
          <pc:sldMk cId="363504523" sldId="797"/>
        </pc:sldMkLst>
      </pc:sldChg>
      <pc:sldChg chg="del">
        <pc:chgData name="Chris Droessler" userId="625c3661-9d64-47fa-b83c-4b49393bd161" providerId="ADAL" clId="{1EFC64CE-BA3A-5E48-832C-7E904B5C5850}" dt="2020-09-04T12:44:50.698" v="44" actId="2696"/>
        <pc:sldMkLst>
          <pc:docMk/>
          <pc:sldMk cId="1073162594" sldId="797"/>
        </pc:sldMkLst>
      </pc:sldChg>
      <pc:sldChg chg="modSp add mod">
        <pc:chgData name="Chris Droessler" userId="625c3661-9d64-47fa-b83c-4b49393bd161" providerId="ADAL" clId="{1EFC64CE-BA3A-5E48-832C-7E904B5C5850}" dt="2020-09-04T11:45:13.015" v="18" actId="20577"/>
        <pc:sldMkLst>
          <pc:docMk/>
          <pc:sldMk cId="4249545463" sldId="799"/>
        </pc:sldMkLst>
        <pc:spChg chg="mod">
          <ac:chgData name="Chris Droessler" userId="625c3661-9d64-47fa-b83c-4b49393bd161" providerId="ADAL" clId="{1EFC64CE-BA3A-5E48-832C-7E904B5C5850}" dt="2020-09-04T11:45:13.015" v="18" actId="20577"/>
          <ac:spMkLst>
            <pc:docMk/>
            <pc:sldMk cId="4249545463" sldId="799"/>
            <ac:spMk id="3" creationId="{3F9B6493-20F8-2A42-A8B6-91E9C1E673DC}"/>
          </ac:spMkLst>
        </pc:spChg>
      </pc:sldChg>
      <pc:sldChg chg="modSp add mod">
        <pc:chgData name="Chris Droessler" userId="625c3661-9d64-47fa-b83c-4b49393bd161" providerId="ADAL" clId="{1EFC64CE-BA3A-5E48-832C-7E904B5C5850}" dt="2020-09-04T12:27:36.503" v="41" actId="20577"/>
        <pc:sldMkLst>
          <pc:docMk/>
          <pc:sldMk cId="491022106" sldId="800"/>
        </pc:sldMkLst>
        <pc:spChg chg="mod">
          <ac:chgData name="Chris Droessler" userId="625c3661-9d64-47fa-b83c-4b49393bd161" providerId="ADAL" clId="{1EFC64CE-BA3A-5E48-832C-7E904B5C5850}" dt="2020-09-04T12:27:36.503" v="41" actId="20577"/>
          <ac:spMkLst>
            <pc:docMk/>
            <pc:sldMk cId="491022106" sldId="800"/>
            <ac:spMk id="3" creationId="{C2587EC2-C4AC-0B40-890D-16074A15091D}"/>
          </ac:spMkLst>
        </pc:spChg>
      </pc:sldChg>
    </pc:docChg>
  </pc:docChgLst>
  <pc:docChgLst>
    <pc:chgData name="Chris Droessler" userId="625c3661-9d64-47fa-b83c-4b49393bd161" providerId="ADAL" clId="{45B3B9DE-C3A3-D24D-AC08-28D3E0BDAADA}"/>
    <pc:docChg chg="custSel addSld modSld">
      <pc:chgData name="Chris Droessler" userId="625c3661-9d64-47fa-b83c-4b49393bd161" providerId="ADAL" clId="{45B3B9DE-C3A3-D24D-AC08-28D3E0BDAADA}" dt="2020-05-12T12:42:31.711" v="485" actId="20577"/>
      <pc:docMkLst>
        <pc:docMk/>
      </pc:docMkLst>
      <pc:sldChg chg="addSp delSp modSp">
        <pc:chgData name="Chris Droessler" userId="625c3661-9d64-47fa-b83c-4b49393bd161" providerId="ADAL" clId="{45B3B9DE-C3A3-D24D-AC08-28D3E0BDAADA}" dt="2020-05-11T13:48:42.837" v="461" actId="478"/>
        <pc:sldMkLst>
          <pc:docMk/>
          <pc:sldMk cId="971664512" sldId="534"/>
        </pc:sldMkLst>
        <pc:spChg chg="add del mod">
          <ac:chgData name="Chris Droessler" userId="625c3661-9d64-47fa-b83c-4b49393bd161" providerId="ADAL" clId="{45B3B9DE-C3A3-D24D-AC08-28D3E0BDAADA}" dt="2020-05-11T13:48:42.837" v="461" actId="478"/>
          <ac:spMkLst>
            <pc:docMk/>
            <pc:sldMk cId="971664512" sldId="534"/>
            <ac:spMk id="5" creationId="{772AE84C-4397-C243-A69D-5D17CEDFF58E}"/>
          </ac:spMkLst>
        </pc:spChg>
      </pc:sldChg>
      <pc:sldChg chg="modSp">
        <pc:chgData name="Chris Droessler" userId="625c3661-9d64-47fa-b83c-4b49393bd161" providerId="ADAL" clId="{45B3B9DE-C3A3-D24D-AC08-28D3E0BDAADA}" dt="2020-05-12T12:42:31.711" v="485" actId="20577"/>
        <pc:sldMkLst>
          <pc:docMk/>
          <pc:sldMk cId="1675513861" sldId="756"/>
        </pc:sldMkLst>
        <pc:spChg chg="mod">
          <ac:chgData name="Chris Droessler" userId="625c3661-9d64-47fa-b83c-4b49393bd161" providerId="ADAL" clId="{45B3B9DE-C3A3-D24D-AC08-28D3E0BDAADA}" dt="2020-05-12T12:42:31.711" v="485" actId="20577"/>
          <ac:spMkLst>
            <pc:docMk/>
            <pc:sldMk cId="1675513861" sldId="756"/>
            <ac:spMk id="2" creationId="{2D60B45B-6484-D94F-A3B8-306BC92469C9}"/>
          </ac:spMkLst>
        </pc:spChg>
      </pc:sldChg>
      <pc:sldChg chg="modSp">
        <pc:chgData name="Chris Droessler" userId="625c3661-9d64-47fa-b83c-4b49393bd161" providerId="ADAL" clId="{45B3B9DE-C3A3-D24D-AC08-28D3E0BDAADA}" dt="2020-05-11T13:08:31.232" v="29" actId="20577"/>
        <pc:sldMkLst>
          <pc:docMk/>
          <pc:sldMk cId="751751510" sldId="761"/>
        </pc:sldMkLst>
        <pc:spChg chg="mod">
          <ac:chgData name="Chris Droessler" userId="625c3661-9d64-47fa-b83c-4b49393bd161" providerId="ADAL" clId="{45B3B9DE-C3A3-D24D-AC08-28D3E0BDAADA}" dt="2020-05-11T13:08:31.232" v="29" actId="20577"/>
          <ac:spMkLst>
            <pc:docMk/>
            <pc:sldMk cId="751751510" sldId="761"/>
            <ac:spMk id="3" creationId="{DEE7BACF-8DDA-49AD-8F7F-6D148AEB59BA}"/>
          </ac:spMkLst>
        </pc:spChg>
      </pc:sldChg>
      <pc:sldChg chg="modSp">
        <pc:chgData name="Chris Droessler" userId="625c3661-9d64-47fa-b83c-4b49393bd161" providerId="ADAL" clId="{45B3B9DE-C3A3-D24D-AC08-28D3E0BDAADA}" dt="2020-05-11T13:46:39.174" v="460" actId="20577"/>
        <pc:sldMkLst>
          <pc:docMk/>
          <pc:sldMk cId="365843656" sldId="768"/>
        </pc:sldMkLst>
        <pc:spChg chg="mod">
          <ac:chgData name="Chris Droessler" userId="625c3661-9d64-47fa-b83c-4b49393bd161" providerId="ADAL" clId="{45B3B9DE-C3A3-D24D-AC08-28D3E0BDAADA}" dt="2020-05-11T13:46:39.174" v="460" actId="20577"/>
          <ac:spMkLst>
            <pc:docMk/>
            <pc:sldMk cId="365843656" sldId="768"/>
            <ac:spMk id="2" creationId="{F64F0A26-B967-194D-A34E-1A24A272F847}"/>
          </ac:spMkLst>
        </pc:spChg>
      </pc:sldChg>
      <pc:sldChg chg="modSp add">
        <pc:chgData name="Chris Droessler" userId="625c3661-9d64-47fa-b83c-4b49393bd161" providerId="ADAL" clId="{45B3B9DE-C3A3-D24D-AC08-28D3E0BDAADA}" dt="2020-05-11T13:15:41.737" v="288" actId="20577"/>
        <pc:sldMkLst>
          <pc:docMk/>
          <pc:sldMk cId="207772296" sldId="770"/>
        </pc:sldMkLst>
        <pc:spChg chg="mod">
          <ac:chgData name="Chris Droessler" userId="625c3661-9d64-47fa-b83c-4b49393bd161" providerId="ADAL" clId="{45B3B9DE-C3A3-D24D-AC08-28D3E0BDAADA}" dt="2020-05-11T13:15:41.737" v="288" actId="20577"/>
          <ac:spMkLst>
            <pc:docMk/>
            <pc:sldMk cId="207772296" sldId="770"/>
            <ac:spMk id="2" creationId="{98226CFB-6368-D748-ABA0-30D76ED4C3A1}"/>
          </ac:spMkLst>
        </pc:spChg>
        <pc:spChg chg="mod">
          <ac:chgData name="Chris Droessler" userId="625c3661-9d64-47fa-b83c-4b49393bd161" providerId="ADAL" clId="{45B3B9DE-C3A3-D24D-AC08-28D3E0BDAADA}" dt="2020-05-11T13:11:06.933" v="67" actId="20577"/>
          <ac:spMkLst>
            <pc:docMk/>
            <pc:sldMk cId="207772296" sldId="770"/>
            <ac:spMk id="3" creationId="{0D7CF82E-8155-E546-AC19-FEC7CFC238B7}"/>
          </ac:spMkLst>
        </pc:spChg>
      </pc:sldChg>
    </pc:docChg>
  </pc:docChgLst>
  <pc:docChgLst>
    <pc:chgData name="Chris Droessler" userId="625c3661-9d64-47fa-b83c-4b49393bd161" providerId="ADAL" clId="{9F66A07C-42E3-D34A-AA86-CDC0EF5582F9}"/>
    <pc:docChg chg="undo custSel addSld delSld modSld sldOrd modMainMaster">
      <pc:chgData name="Chris Droessler" userId="625c3661-9d64-47fa-b83c-4b49393bd161" providerId="ADAL" clId="{9F66A07C-42E3-D34A-AA86-CDC0EF5582F9}" dt="2020-01-13T17:14:15.489" v="1169" actId="20577"/>
      <pc:docMkLst>
        <pc:docMk/>
      </pc:docMkLst>
      <pc:sldChg chg="modSp del">
        <pc:chgData name="Chris Droessler" userId="625c3661-9d64-47fa-b83c-4b49393bd161" providerId="ADAL" clId="{9F66A07C-42E3-D34A-AA86-CDC0EF5582F9}" dt="2020-01-09T17:06:18.179" v="413" actId="2696"/>
        <pc:sldMkLst>
          <pc:docMk/>
          <pc:sldMk cId="2378976308" sldId="256"/>
        </pc:sldMkLst>
        <pc:spChg chg="mod">
          <ac:chgData name="Chris Droessler" userId="625c3661-9d64-47fa-b83c-4b49393bd161" providerId="ADAL" clId="{9F66A07C-42E3-D34A-AA86-CDC0EF5582F9}" dt="2020-01-09T16:33:41.265" v="0"/>
          <ac:spMkLst>
            <pc:docMk/>
            <pc:sldMk cId="2378976308" sldId="256"/>
            <ac:spMk id="129" creationId="{00000000-0000-0000-0000-000000000000}"/>
          </ac:spMkLst>
        </pc:spChg>
      </pc:sldChg>
      <pc:sldChg chg="modSp">
        <pc:chgData name="Chris Droessler" userId="625c3661-9d64-47fa-b83c-4b49393bd161" providerId="ADAL" clId="{9F66A07C-42E3-D34A-AA86-CDC0EF5582F9}" dt="2020-01-09T16:52:28.162" v="161" actId="403"/>
        <pc:sldMkLst>
          <pc:docMk/>
          <pc:sldMk cId="4118415113" sldId="257"/>
        </pc:sldMkLst>
        <pc:spChg chg="mod">
          <ac:chgData name="Chris Droessler" userId="625c3661-9d64-47fa-b83c-4b49393bd161" providerId="ADAL" clId="{9F66A07C-42E3-D34A-AA86-CDC0EF5582F9}" dt="2020-01-09T16:52:28.162" v="161" actId="403"/>
          <ac:spMkLst>
            <pc:docMk/>
            <pc:sldMk cId="4118415113" sldId="257"/>
            <ac:spMk id="123" creationId="{00000000-0000-0000-0000-000000000000}"/>
          </ac:spMkLst>
        </pc:spChg>
      </pc:sldChg>
      <pc:sldChg chg="addSp delSp modSp add modTransition modNotesTx">
        <pc:chgData name="Chris Droessler" userId="625c3661-9d64-47fa-b83c-4b49393bd161" providerId="ADAL" clId="{9F66A07C-42E3-D34A-AA86-CDC0EF5582F9}" dt="2020-01-13T16:42:59.602" v="910" actId="20577"/>
        <pc:sldMkLst>
          <pc:docMk/>
          <pc:sldMk cId="467587892" sldId="259"/>
        </pc:sldMkLst>
        <pc:spChg chg="add del mod">
          <ac:chgData name="Chris Droessler" userId="625c3661-9d64-47fa-b83c-4b49393bd161" providerId="ADAL" clId="{9F66A07C-42E3-D34A-AA86-CDC0EF5582F9}" dt="2020-01-09T16:52:36.497" v="162"/>
          <ac:spMkLst>
            <pc:docMk/>
            <pc:sldMk cId="467587892" sldId="259"/>
            <ac:spMk id="2" creationId="{B0FF81A9-F0E8-B142-AA66-29118743AA49}"/>
          </ac:spMkLst>
        </pc:spChg>
        <pc:spChg chg="add del mod">
          <ac:chgData name="Chris Droessler" userId="625c3661-9d64-47fa-b83c-4b49393bd161" providerId="ADAL" clId="{9F66A07C-42E3-D34A-AA86-CDC0EF5582F9}" dt="2020-01-09T16:52:36.497" v="162"/>
          <ac:spMkLst>
            <pc:docMk/>
            <pc:sldMk cId="467587892" sldId="259"/>
            <ac:spMk id="3" creationId="{0BC2131F-1C4D-C24F-BA73-F3D683D25C74}"/>
          </ac:spMkLst>
        </pc:spChg>
        <pc:spChg chg="add del mod">
          <ac:chgData name="Chris Droessler" userId="625c3661-9d64-47fa-b83c-4b49393bd161" providerId="ADAL" clId="{9F66A07C-42E3-D34A-AA86-CDC0EF5582F9}" dt="2020-01-09T16:52:37.265" v="163"/>
          <ac:spMkLst>
            <pc:docMk/>
            <pc:sldMk cId="467587892" sldId="259"/>
            <ac:spMk id="4" creationId="{3E809044-84B1-6746-AB4E-44F5482FB260}"/>
          </ac:spMkLst>
        </pc:spChg>
        <pc:spChg chg="add del mod">
          <ac:chgData name="Chris Droessler" userId="625c3661-9d64-47fa-b83c-4b49393bd161" providerId="ADAL" clId="{9F66A07C-42E3-D34A-AA86-CDC0EF5582F9}" dt="2020-01-09T16:52:37.265" v="163"/>
          <ac:spMkLst>
            <pc:docMk/>
            <pc:sldMk cId="467587892" sldId="259"/>
            <ac:spMk id="5" creationId="{3333DAE6-4475-F344-8542-88043C433AD0}"/>
          </ac:spMkLst>
        </pc:spChg>
        <pc:spChg chg="add del mod">
          <ac:chgData name="Chris Droessler" userId="625c3661-9d64-47fa-b83c-4b49393bd161" providerId="ADAL" clId="{9F66A07C-42E3-D34A-AA86-CDC0EF5582F9}" dt="2020-01-09T16:52:37.489" v="164"/>
          <ac:spMkLst>
            <pc:docMk/>
            <pc:sldMk cId="467587892" sldId="259"/>
            <ac:spMk id="6" creationId="{8EA25AF4-C7CD-6B40-A7A3-1DCFBE45E0FB}"/>
          </ac:spMkLst>
        </pc:spChg>
        <pc:spChg chg="add del mod">
          <ac:chgData name="Chris Droessler" userId="625c3661-9d64-47fa-b83c-4b49393bd161" providerId="ADAL" clId="{9F66A07C-42E3-D34A-AA86-CDC0EF5582F9}" dt="2020-01-09T16:52:37.489" v="164"/>
          <ac:spMkLst>
            <pc:docMk/>
            <pc:sldMk cId="467587892" sldId="259"/>
            <ac:spMk id="7" creationId="{A97877CA-AEE8-1C47-8861-6F36C55D28E3}"/>
          </ac:spMkLst>
        </pc:spChg>
        <pc:spChg chg="mod">
          <ac:chgData name="Chris Droessler" userId="625c3661-9d64-47fa-b83c-4b49393bd161" providerId="ADAL" clId="{9F66A07C-42E3-D34A-AA86-CDC0EF5582F9}" dt="2020-01-13T16:42:59.602" v="910" actId="20577"/>
          <ac:spMkLst>
            <pc:docMk/>
            <pc:sldMk cId="467587892" sldId="259"/>
            <ac:spMk id="158" creationId="{00000000-0000-0000-0000-000000000000}"/>
          </ac:spMkLst>
        </pc:spChg>
        <pc:spChg chg="mod">
          <ac:chgData name="Chris Droessler" userId="625c3661-9d64-47fa-b83c-4b49393bd161" providerId="ADAL" clId="{9F66A07C-42E3-D34A-AA86-CDC0EF5582F9}" dt="2020-01-09T16:37:31.783" v="28"/>
          <ac:spMkLst>
            <pc:docMk/>
            <pc:sldMk cId="467587892" sldId="259"/>
            <ac:spMk id="159" creationId="{00000000-0000-0000-0000-000000000000}"/>
          </ac:spMkLst>
        </pc:spChg>
      </pc:sldChg>
      <pc:sldChg chg="addSp delSp modSp add modTransition">
        <pc:chgData name="Chris Droessler" userId="625c3661-9d64-47fa-b83c-4b49393bd161" providerId="ADAL" clId="{9F66A07C-42E3-D34A-AA86-CDC0EF5582F9}" dt="2020-01-10T14:14:15.533" v="659" actId="20577"/>
        <pc:sldMkLst>
          <pc:docMk/>
          <pc:sldMk cId="4278936860" sldId="260"/>
        </pc:sldMkLst>
        <pc:spChg chg="mod">
          <ac:chgData name="Chris Droessler" userId="625c3661-9d64-47fa-b83c-4b49393bd161" providerId="ADAL" clId="{9F66A07C-42E3-D34A-AA86-CDC0EF5582F9}" dt="2020-01-09T17:08:27.973" v="434" actId="20577"/>
          <ac:spMkLst>
            <pc:docMk/>
            <pc:sldMk cId="4278936860" sldId="260"/>
            <ac:spMk id="2" creationId="{4790E6F2-0BAF-6A44-87D4-23A2382430C0}"/>
          </ac:spMkLst>
        </pc:spChg>
        <pc:spChg chg="mod">
          <ac:chgData name="Chris Droessler" userId="625c3661-9d64-47fa-b83c-4b49393bd161" providerId="ADAL" clId="{9F66A07C-42E3-D34A-AA86-CDC0EF5582F9}" dt="2020-01-10T14:14:15.533" v="659" actId="20577"/>
          <ac:spMkLst>
            <pc:docMk/>
            <pc:sldMk cId="4278936860" sldId="260"/>
            <ac:spMk id="3" creationId="{420FD414-E693-9242-9A7C-AEF4082D6A0C}"/>
          </ac:spMkLst>
        </pc:spChg>
        <pc:spChg chg="add del mod">
          <ac:chgData name="Chris Droessler" userId="625c3661-9d64-47fa-b83c-4b49393bd161" providerId="ADAL" clId="{9F66A07C-42E3-D34A-AA86-CDC0EF5582F9}" dt="2020-01-09T17:03:41.853" v="393"/>
          <ac:spMkLst>
            <pc:docMk/>
            <pc:sldMk cId="4278936860" sldId="260"/>
            <ac:spMk id="4" creationId="{3BB87DB2-07C7-2249-94E0-A2A27A7E0D1A}"/>
          </ac:spMkLst>
        </pc:spChg>
        <pc:spChg chg="add del mod">
          <ac:chgData name="Chris Droessler" userId="625c3661-9d64-47fa-b83c-4b49393bd161" providerId="ADAL" clId="{9F66A07C-42E3-D34A-AA86-CDC0EF5582F9}" dt="2020-01-09T17:03:41.853" v="393"/>
          <ac:spMkLst>
            <pc:docMk/>
            <pc:sldMk cId="4278936860" sldId="260"/>
            <ac:spMk id="5" creationId="{B46E0130-F5B3-804A-91A9-9F7B5DF46F53}"/>
          </ac:spMkLst>
        </pc:spChg>
      </pc:sldChg>
      <pc:sldChg chg="modSp del">
        <pc:chgData name="Chris Droessler" userId="625c3661-9d64-47fa-b83c-4b49393bd161" providerId="ADAL" clId="{9F66A07C-42E3-D34A-AA86-CDC0EF5582F9}" dt="2020-01-09T17:06:18.199" v="418" actId="2696"/>
        <pc:sldMkLst>
          <pc:docMk/>
          <pc:sldMk cId="1133732581" sldId="261"/>
        </pc:sldMkLst>
        <pc:spChg chg="mod">
          <ac:chgData name="Chris Droessler" userId="625c3661-9d64-47fa-b83c-4b49393bd161" providerId="ADAL" clId="{9F66A07C-42E3-D34A-AA86-CDC0EF5582F9}" dt="2020-01-09T16:33:41.265" v="0"/>
          <ac:spMkLst>
            <pc:docMk/>
            <pc:sldMk cId="1133732581" sldId="261"/>
            <ac:spMk id="197" creationId="{00000000-0000-0000-0000-000000000000}"/>
          </ac:spMkLst>
        </pc:spChg>
      </pc:sldChg>
      <pc:sldChg chg="del">
        <pc:chgData name="Chris Droessler" userId="625c3661-9d64-47fa-b83c-4b49393bd161" providerId="ADAL" clId="{9F66A07C-42E3-D34A-AA86-CDC0EF5582F9}" dt="2020-01-09T17:06:18.201" v="419" actId="2696"/>
        <pc:sldMkLst>
          <pc:docMk/>
          <pc:sldMk cId="3776938010" sldId="262"/>
        </pc:sldMkLst>
      </pc:sldChg>
      <pc:sldChg chg="modSp del">
        <pc:chgData name="Chris Droessler" userId="625c3661-9d64-47fa-b83c-4b49393bd161" providerId="ADAL" clId="{9F66A07C-42E3-D34A-AA86-CDC0EF5582F9}" dt="2020-01-09T17:06:18.188" v="415" actId="2696"/>
        <pc:sldMkLst>
          <pc:docMk/>
          <pc:sldMk cId="1272993466" sldId="263"/>
        </pc:sldMkLst>
        <pc:spChg chg="mod">
          <ac:chgData name="Chris Droessler" userId="625c3661-9d64-47fa-b83c-4b49393bd161" providerId="ADAL" clId="{9F66A07C-42E3-D34A-AA86-CDC0EF5582F9}" dt="2020-01-09T16:33:41.265" v="0"/>
          <ac:spMkLst>
            <pc:docMk/>
            <pc:sldMk cId="1272993466" sldId="263"/>
            <ac:spMk id="2" creationId="{625B219F-749E-2341-8B5D-AF6CFC478B36}"/>
          </ac:spMkLst>
        </pc:spChg>
        <pc:spChg chg="mod">
          <ac:chgData name="Chris Droessler" userId="625c3661-9d64-47fa-b83c-4b49393bd161" providerId="ADAL" clId="{9F66A07C-42E3-D34A-AA86-CDC0EF5582F9}" dt="2020-01-09T16:33:41.265" v="0"/>
          <ac:spMkLst>
            <pc:docMk/>
            <pc:sldMk cId="1272993466" sldId="263"/>
            <ac:spMk id="153"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4"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5"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6"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7"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8"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9"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60"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61"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62" creationId="{00000000-0000-0000-0000-000000000000}"/>
          </ac:spMkLst>
        </pc:spChg>
      </pc:sldChg>
      <pc:sldChg chg="del">
        <pc:chgData name="Chris Droessler" userId="625c3661-9d64-47fa-b83c-4b49393bd161" providerId="ADAL" clId="{9F66A07C-42E3-D34A-AA86-CDC0EF5582F9}" dt="2020-01-09T17:06:18.206" v="421" actId="2696"/>
        <pc:sldMkLst>
          <pc:docMk/>
          <pc:sldMk cId="3092514365" sldId="264"/>
        </pc:sldMkLst>
      </pc:sldChg>
      <pc:sldChg chg="modSp del">
        <pc:chgData name="Chris Droessler" userId="625c3661-9d64-47fa-b83c-4b49393bd161" providerId="ADAL" clId="{9F66A07C-42E3-D34A-AA86-CDC0EF5582F9}" dt="2020-01-09T17:06:18.208" v="422" actId="2696"/>
        <pc:sldMkLst>
          <pc:docMk/>
          <pc:sldMk cId="3228340405" sldId="265"/>
        </pc:sldMkLst>
        <pc:spChg chg="mod">
          <ac:chgData name="Chris Droessler" userId="625c3661-9d64-47fa-b83c-4b49393bd161" providerId="ADAL" clId="{9F66A07C-42E3-D34A-AA86-CDC0EF5582F9}" dt="2020-01-09T16:33:41.265" v="0"/>
          <ac:spMkLst>
            <pc:docMk/>
            <pc:sldMk cId="3228340405" sldId="265"/>
            <ac:spMk id="240" creationId="{00000000-0000-0000-0000-000000000000}"/>
          </ac:spMkLst>
        </pc:spChg>
      </pc:sldChg>
      <pc:sldChg chg="modSp del">
        <pc:chgData name="Chris Droessler" userId="625c3661-9d64-47fa-b83c-4b49393bd161" providerId="ADAL" clId="{9F66A07C-42E3-D34A-AA86-CDC0EF5582F9}" dt="2020-01-09T17:06:18.210" v="423" actId="2696"/>
        <pc:sldMkLst>
          <pc:docMk/>
          <pc:sldMk cId="2800900242" sldId="266"/>
        </pc:sldMkLst>
        <pc:spChg chg="mod">
          <ac:chgData name="Chris Droessler" userId="625c3661-9d64-47fa-b83c-4b49393bd161" providerId="ADAL" clId="{9F66A07C-42E3-D34A-AA86-CDC0EF5582F9}" dt="2020-01-09T16:33:41.265" v="0"/>
          <ac:spMkLst>
            <pc:docMk/>
            <pc:sldMk cId="2800900242" sldId="266"/>
            <ac:spMk id="250" creationId="{00000000-0000-0000-0000-000000000000}"/>
          </ac:spMkLst>
        </pc:spChg>
      </pc:sldChg>
      <pc:sldChg chg="addSp delSp modSp add modTransition">
        <pc:chgData name="Chris Droessler" userId="625c3661-9d64-47fa-b83c-4b49393bd161" providerId="ADAL" clId="{9F66A07C-42E3-D34A-AA86-CDC0EF5582F9}" dt="2020-01-10T14:15:03.335" v="669" actId="20577"/>
        <pc:sldMkLst>
          <pc:docMk/>
          <pc:sldMk cId="2258648291" sldId="267"/>
        </pc:sldMkLst>
        <pc:spChg chg="mod">
          <ac:chgData name="Chris Droessler" userId="625c3661-9d64-47fa-b83c-4b49393bd161" providerId="ADAL" clId="{9F66A07C-42E3-D34A-AA86-CDC0EF5582F9}" dt="2020-01-10T14:15:03.335" v="669" actId="20577"/>
          <ac:spMkLst>
            <pc:docMk/>
            <pc:sldMk cId="2258648291" sldId="267"/>
            <ac:spMk id="3" creationId="{420FD414-E693-9242-9A7C-AEF4082D6A0C}"/>
          </ac:spMkLst>
        </pc:spChg>
        <pc:spChg chg="add del mod">
          <ac:chgData name="Chris Droessler" userId="625c3661-9d64-47fa-b83c-4b49393bd161" providerId="ADAL" clId="{9F66A07C-42E3-D34A-AA86-CDC0EF5582F9}" dt="2020-01-09T17:03:45.661" v="394"/>
          <ac:spMkLst>
            <pc:docMk/>
            <pc:sldMk cId="2258648291" sldId="267"/>
            <ac:spMk id="4" creationId="{6DFB865A-34BA-5E4D-846B-1752E03988CA}"/>
          </ac:spMkLst>
        </pc:spChg>
        <pc:spChg chg="add del mod">
          <ac:chgData name="Chris Droessler" userId="625c3661-9d64-47fa-b83c-4b49393bd161" providerId="ADAL" clId="{9F66A07C-42E3-D34A-AA86-CDC0EF5582F9}" dt="2020-01-09T17:03:45.661" v="394"/>
          <ac:spMkLst>
            <pc:docMk/>
            <pc:sldMk cId="2258648291" sldId="267"/>
            <ac:spMk id="5" creationId="{8987E777-20A2-BB49-9D2F-056F7DA07C71}"/>
          </ac:spMkLst>
        </pc:spChg>
      </pc:sldChg>
      <pc:sldChg chg="modSp del">
        <pc:chgData name="Chris Droessler" userId="625c3661-9d64-47fa-b83c-4b49393bd161" providerId="ADAL" clId="{9F66A07C-42E3-D34A-AA86-CDC0EF5582F9}" dt="2020-01-09T17:06:18.193" v="416" actId="2696"/>
        <pc:sldMkLst>
          <pc:docMk/>
          <pc:sldMk cId="2011833291" sldId="282"/>
        </pc:sldMkLst>
        <pc:spChg chg="mod">
          <ac:chgData name="Chris Droessler" userId="625c3661-9d64-47fa-b83c-4b49393bd161" providerId="ADAL" clId="{9F66A07C-42E3-D34A-AA86-CDC0EF5582F9}" dt="2020-01-09T16:33:41.441" v="1" actId="27636"/>
          <ac:spMkLst>
            <pc:docMk/>
            <pc:sldMk cId="2011833291" sldId="282"/>
            <ac:spMk id="2" creationId="{95CF62E6-83B6-FF4E-8C20-C33111DACB13}"/>
          </ac:spMkLst>
        </pc:spChg>
        <pc:spChg chg="mod">
          <ac:chgData name="Chris Droessler" userId="625c3661-9d64-47fa-b83c-4b49393bd161" providerId="ADAL" clId="{9F66A07C-42E3-D34A-AA86-CDC0EF5582F9}" dt="2020-01-09T16:33:41.265" v="0"/>
          <ac:spMkLst>
            <pc:docMk/>
            <pc:sldMk cId="2011833291" sldId="282"/>
            <ac:spMk id="15" creationId="{5927EF31-A0D2-D84A-9A67-73BEF545F6B5}"/>
          </ac:spMkLst>
        </pc:spChg>
        <pc:spChg chg="mod">
          <ac:chgData name="Chris Droessler" userId="625c3661-9d64-47fa-b83c-4b49393bd161" providerId="ADAL" clId="{9F66A07C-42E3-D34A-AA86-CDC0EF5582F9}" dt="2020-01-09T16:33:41.265" v="0"/>
          <ac:spMkLst>
            <pc:docMk/>
            <pc:sldMk cId="2011833291" sldId="282"/>
            <ac:spMk id="16" creationId="{4F3F5599-C383-894C-B9B8-DD81931840DB}"/>
          </ac:spMkLst>
        </pc:spChg>
        <pc:spChg chg="mod">
          <ac:chgData name="Chris Droessler" userId="625c3661-9d64-47fa-b83c-4b49393bd161" providerId="ADAL" clId="{9F66A07C-42E3-D34A-AA86-CDC0EF5582F9}" dt="2020-01-09T16:33:41.265" v="0"/>
          <ac:spMkLst>
            <pc:docMk/>
            <pc:sldMk cId="2011833291" sldId="282"/>
            <ac:spMk id="17" creationId="{187AA8DF-2C40-D843-BAB5-04D812004525}"/>
          </ac:spMkLst>
        </pc:spChg>
        <pc:spChg chg="mod">
          <ac:chgData name="Chris Droessler" userId="625c3661-9d64-47fa-b83c-4b49393bd161" providerId="ADAL" clId="{9F66A07C-42E3-D34A-AA86-CDC0EF5582F9}" dt="2020-01-09T16:33:41.265" v="0"/>
          <ac:spMkLst>
            <pc:docMk/>
            <pc:sldMk cId="2011833291" sldId="282"/>
            <ac:spMk id="261"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2"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3"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4"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5"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6"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9" creationId="{00000000-0000-0000-0000-000000000000}"/>
          </ac:spMkLst>
        </pc:spChg>
      </pc:sldChg>
      <pc:sldChg chg="modSp del">
        <pc:chgData name="Chris Droessler" userId="625c3661-9d64-47fa-b83c-4b49393bd161" providerId="ADAL" clId="{9F66A07C-42E3-D34A-AA86-CDC0EF5582F9}" dt="2020-01-09T17:06:18.196" v="417" actId="2696"/>
        <pc:sldMkLst>
          <pc:docMk/>
          <pc:sldMk cId="2363076874" sldId="283"/>
        </pc:sldMkLst>
        <pc:spChg chg="mod">
          <ac:chgData name="Chris Droessler" userId="625c3661-9d64-47fa-b83c-4b49393bd161" providerId="ADAL" clId="{9F66A07C-42E3-D34A-AA86-CDC0EF5582F9}" dt="2020-01-09T16:33:41.448" v="2" actId="27636"/>
          <ac:spMkLst>
            <pc:docMk/>
            <pc:sldMk cId="2363076874" sldId="283"/>
            <ac:spMk id="2" creationId="{A7A50D40-5A24-3347-84A4-07E67F7C4D06}"/>
          </ac:spMkLst>
        </pc:spChg>
        <pc:spChg chg="mod">
          <ac:chgData name="Chris Droessler" userId="625c3661-9d64-47fa-b83c-4b49393bd161" providerId="ADAL" clId="{9F66A07C-42E3-D34A-AA86-CDC0EF5582F9}" dt="2020-01-09T16:33:41.265" v="0"/>
          <ac:spMkLst>
            <pc:docMk/>
            <pc:sldMk cId="2363076874" sldId="283"/>
            <ac:spMk id="274"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5"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6"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7"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8"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9"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0"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1"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2"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3"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4" creationId="{00000000-0000-0000-0000-000000000000}"/>
          </ac:spMkLst>
        </pc:spChg>
      </pc:sldChg>
      <pc:sldChg chg="modSp">
        <pc:chgData name="Chris Droessler" userId="625c3661-9d64-47fa-b83c-4b49393bd161" providerId="ADAL" clId="{9F66A07C-42E3-D34A-AA86-CDC0EF5582F9}" dt="2020-01-09T16:44:49.155" v="120" actId="20577"/>
        <pc:sldMkLst>
          <pc:docMk/>
          <pc:sldMk cId="3048565599" sldId="291"/>
        </pc:sldMkLst>
        <pc:spChg chg="mod">
          <ac:chgData name="Chris Droessler" userId="625c3661-9d64-47fa-b83c-4b49393bd161" providerId="ADAL" clId="{9F66A07C-42E3-D34A-AA86-CDC0EF5582F9}" dt="2020-01-09T16:33:41.265" v="0"/>
          <ac:spMkLst>
            <pc:docMk/>
            <pc:sldMk cId="3048565599" sldId="291"/>
            <ac:spMk id="2" creationId="{B0D331E7-BF0F-0641-A40B-823AC0AD88A5}"/>
          </ac:spMkLst>
        </pc:spChg>
        <pc:spChg chg="mod">
          <ac:chgData name="Chris Droessler" userId="625c3661-9d64-47fa-b83c-4b49393bd161" providerId="ADAL" clId="{9F66A07C-42E3-D34A-AA86-CDC0EF5582F9}" dt="2020-01-09T16:44:49.155" v="120" actId="20577"/>
          <ac:spMkLst>
            <pc:docMk/>
            <pc:sldMk cId="3048565599" sldId="291"/>
            <ac:spMk id="398" creationId="{00000000-0000-0000-0000-000000000000}"/>
          </ac:spMkLst>
        </pc:spChg>
      </pc:sldChg>
      <pc:sldChg chg="modSp">
        <pc:chgData name="Chris Droessler" userId="625c3661-9d64-47fa-b83c-4b49393bd161" providerId="ADAL" clId="{9F66A07C-42E3-D34A-AA86-CDC0EF5582F9}" dt="2020-01-09T16:34:09.703" v="19" actId="20577"/>
        <pc:sldMkLst>
          <pc:docMk/>
          <pc:sldMk cId="971664512" sldId="534"/>
        </pc:sldMkLst>
        <pc:spChg chg="mod">
          <ac:chgData name="Chris Droessler" userId="625c3661-9d64-47fa-b83c-4b49393bd161" providerId="ADAL" clId="{9F66A07C-42E3-D34A-AA86-CDC0EF5582F9}" dt="2020-01-09T16:34:09.703" v="19" actId="20577"/>
          <ac:spMkLst>
            <pc:docMk/>
            <pc:sldMk cId="971664512" sldId="534"/>
            <ac:spMk id="3" creationId="{00000000-0000-0000-0000-000000000000}"/>
          </ac:spMkLst>
        </pc:spChg>
        <pc:picChg chg="mod">
          <ac:chgData name="Chris Droessler" userId="625c3661-9d64-47fa-b83c-4b49393bd161" providerId="ADAL" clId="{9F66A07C-42E3-D34A-AA86-CDC0EF5582F9}" dt="2020-01-09T16:33:58.814" v="3" actId="1076"/>
          <ac:picMkLst>
            <pc:docMk/>
            <pc:sldMk cId="971664512" sldId="534"/>
            <ac:picMk id="4" creationId="{00000000-0000-0000-0000-000000000000}"/>
          </ac:picMkLst>
        </pc:picChg>
      </pc:sldChg>
      <pc:sldChg chg="del">
        <pc:chgData name="Chris Droessler" userId="625c3661-9d64-47fa-b83c-4b49393bd161" providerId="ADAL" clId="{9F66A07C-42E3-D34A-AA86-CDC0EF5582F9}" dt="2020-01-09T16:46:11.486" v="149" actId="2696"/>
        <pc:sldMkLst>
          <pc:docMk/>
          <pc:sldMk cId="503736447" sldId="560"/>
        </pc:sldMkLst>
      </pc:sldChg>
      <pc:sldChg chg="addSp delSp modSp">
        <pc:chgData name="Chris Droessler" userId="625c3661-9d64-47fa-b83c-4b49393bd161" providerId="ADAL" clId="{9F66A07C-42E3-D34A-AA86-CDC0EF5582F9}" dt="2020-01-13T16:58:20.613" v="1085" actId="20577"/>
        <pc:sldMkLst>
          <pc:docMk/>
          <pc:sldMk cId="2418671024" sldId="561"/>
        </pc:sldMkLst>
        <pc:spChg chg="mod">
          <ac:chgData name="Chris Droessler" userId="625c3661-9d64-47fa-b83c-4b49393bd161" providerId="ADAL" clId="{9F66A07C-42E3-D34A-AA86-CDC0EF5582F9}" dt="2020-01-13T16:58:20.613" v="1085" actId="20577"/>
          <ac:spMkLst>
            <pc:docMk/>
            <pc:sldMk cId="2418671024" sldId="561"/>
            <ac:spMk id="2" creationId="{E9498E27-4A46-4D9F-B919-4A6091A07762}"/>
          </ac:spMkLst>
        </pc:spChg>
        <pc:spChg chg="mod">
          <ac:chgData name="Chris Droessler" userId="625c3661-9d64-47fa-b83c-4b49393bd161" providerId="ADAL" clId="{9F66A07C-42E3-D34A-AA86-CDC0EF5582F9}" dt="2020-01-09T16:33:41.265" v="0"/>
          <ac:spMkLst>
            <pc:docMk/>
            <pc:sldMk cId="2418671024" sldId="561"/>
            <ac:spMk id="3" creationId="{84FD1E09-3081-44D3-B18F-524252EDFB65}"/>
          </ac:spMkLst>
        </pc:spChg>
        <pc:spChg chg="add del mod">
          <ac:chgData name="Chris Droessler" userId="625c3661-9d64-47fa-b83c-4b49393bd161" providerId="ADAL" clId="{9F66A07C-42E3-D34A-AA86-CDC0EF5582F9}" dt="2020-01-09T17:05:14.616" v="404"/>
          <ac:spMkLst>
            <pc:docMk/>
            <pc:sldMk cId="2418671024" sldId="561"/>
            <ac:spMk id="4" creationId="{FD189D38-9D98-424B-92F6-ECA3A1C27DD3}"/>
          </ac:spMkLst>
        </pc:spChg>
        <pc:spChg chg="add del mod">
          <ac:chgData name="Chris Droessler" userId="625c3661-9d64-47fa-b83c-4b49393bd161" providerId="ADAL" clId="{9F66A07C-42E3-D34A-AA86-CDC0EF5582F9}" dt="2020-01-09T17:05:14.616" v="404"/>
          <ac:spMkLst>
            <pc:docMk/>
            <pc:sldMk cId="2418671024" sldId="561"/>
            <ac:spMk id="5" creationId="{6CD45551-EA56-5142-BB85-B2D3022FACC4}"/>
          </ac:spMkLst>
        </pc:spChg>
        <pc:spChg chg="add del mod">
          <ac:chgData name="Chris Droessler" userId="625c3661-9d64-47fa-b83c-4b49393bd161" providerId="ADAL" clId="{9F66A07C-42E3-D34A-AA86-CDC0EF5582F9}" dt="2020-01-09T17:05:15.480" v="405"/>
          <ac:spMkLst>
            <pc:docMk/>
            <pc:sldMk cId="2418671024" sldId="561"/>
            <ac:spMk id="7" creationId="{0FC0EA21-FF54-C14A-8591-BA881A98E580}"/>
          </ac:spMkLst>
        </pc:spChg>
        <pc:spChg chg="add del mod">
          <ac:chgData name="Chris Droessler" userId="625c3661-9d64-47fa-b83c-4b49393bd161" providerId="ADAL" clId="{9F66A07C-42E3-D34A-AA86-CDC0EF5582F9}" dt="2020-01-09T17:05:15.480" v="405"/>
          <ac:spMkLst>
            <pc:docMk/>
            <pc:sldMk cId="2418671024" sldId="561"/>
            <ac:spMk id="8" creationId="{72422098-D81F-3549-9557-58333DAA8CC4}"/>
          </ac:spMkLst>
        </pc:spChg>
        <pc:spChg chg="add del mod">
          <ac:chgData name="Chris Droessler" userId="625c3661-9d64-47fa-b83c-4b49393bd161" providerId="ADAL" clId="{9F66A07C-42E3-D34A-AA86-CDC0EF5582F9}" dt="2020-01-09T17:05:15.656" v="406"/>
          <ac:spMkLst>
            <pc:docMk/>
            <pc:sldMk cId="2418671024" sldId="561"/>
            <ac:spMk id="9" creationId="{A803FB07-F346-CB4F-AE88-C6AEC944C489}"/>
          </ac:spMkLst>
        </pc:spChg>
        <pc:spChg chg="add del mod">
          <ac:chgData name="Chris Droessler" userId="625c3661-9d64-47fa-b83c-4b49393bd161" providerId="ADAL" clId="{9F66A07C-42E3-D34A-AA86-CDC0EF5582F9}" dt="2020-01-09T17:05:15.656" v="406"/>
          <ac:spMkLst>
            <pc:docMk/>
            <pc:sldMk cId="2418671024" sldId="561"/>
            <ac:spMk id="10" creationId="{02D40F30-59A5-1A40-8FFB-B34EED7F32C0}"/>
          </ac:spMkLst>
        </pc:spChg>
        <pc:spChg chg="add del mod">
          <ac:chgData name="Chris Droessler" userId="625c3661-9d64-47fa-b83c-4b49393bd161" providerId="ADAL" clId="{9F66A07C-42E3-D34A-AA86-CDC0EF5582F9}" dt="2020-01-09T17:05:16.024" v="407"/>
          <ac:spMkLst>
            <pc:docMk/>
            <pc:sldMk cId="2418671024" sldId="561"/>
            <ac:spMk id="11" creationId="{7CEE2303-B120-C440-996C-F499D81C7D1E}"/>
          </ac:spMkLst>
        </pc:spChg>
        <pc:spChg chg="add del mod">
          <ac:chgData name="Chris Droessler" userId="625c3661-9d64-47fa-b83c-4b49393bd161" providerId="ADAL" clId="{9F66A07C-42E3-D34A-AA86-CDC0EF5582F9}" dt="2020-01-09T17:05:16.024" v="407"/>
          <ac:spMkLst>
            <pc:docMk/>
            <pc:sldMk cId="2418671024" sldId="561"/>
            <ac:spMk id="12" creationId="{BA11E135-0F80-6741-A62F-399BC3924658}"/>
          </ac:spMkLst>
        </pc:spChg>
        <pc:picChg chg="mod">
          <ac:chgData name="Chris Droessler" userId="625c3661-9d64-47fa-b83c-4b49393bd161" providerId="ADAL" clId="{9F66A07C-42E3-D34A-AA86-CDC0EF5582F9}" dt="2020-01-09T17:05:21.022" v="408" actId="1076"/>
          <ac:picMkLst>
            <pc:docMk/>
            <pc:sldMk cId="2418671024" sldId="561"/>
            <ac:picMk id="6" creationId="{7CA6E6DB-6B9D-7946-81BB-EDCCCBB0B4C0}"/>
          </ac:picMkLst>
        </pc:picChg>
      </pc:sldChg>
      <pc:sldChg chg="modSp">
        <pc:chgData name="Chris Droessler" userId="625c3661-9d64-47fa-b83c-4b49393bd161" providerId="ADAL" clId="{9F66A07C-42E3-D34A-AA86-CDC0EF5582F9}" dt="2020-01-09T16:38:32.687" v="53" actId="20577"/>
        <pc:sldMkLst>
          <pc:docMk/>
          <pc:sldMk cId="2392971145" sldId="572"/>
        </pc:sldMkLst>
        <pc:spChg chg="mod">
          <ac:chgData name="Chris Droessler" userId="625c3661-9d64-47fa-b83c-4b49393bd161" providerId="ADAL" clId="{9F66A07C-42E3-D34A-AA86-CDC0EF5582F9}" dt="2020-01-09T16:38:32.687" v="53" actId="20577"/>
          <ac:spMkLst>
            <pc:docMk/>
            <pc:sldMk cId="2392971145" sldId="572"/>
            <ac:spMk id="2" creationId="{70E7FB36-DF07-B44D-8D38-59F39D617117}"/>
          </ac:spMkLst>
        </pc:spChg>
        <pc:picChg chg="mod">
          <ac:chgData name="Chris Droessler" userId="625c3661-9d64-47fa-b83c-4b49393bd161" providerId="ADAL" clId="{9F66A07C-42E3-D34A-AA86-CDC0EF5582F9}" dt="2020-01-09T16:33:41.265" v="0"/>
          <ac:picMkLst>
            <pc:docMk/>
            <pc:sldMk cId="2392971145" sldId="572"/>
            <ac:picMk id="4" creationId="{1BA95F95-508F-D24C-AD92-363A99834ED3}"/>
          </ac:picMkLst>
        </pc:picChg>
      </pc:sldChg>
      <pc:sldChg chg="modSp del">
        <pc:chgData name="Chris Droessler" userId="625c3661-9d64-47fa-b83c-4b49393bd161" providerId="ADAL" clId="{9F66A07C-42E3-D34A-AA86-CDC0EF5582F9}" dt="2020-01-09T17:06:18.184" v="414" actId="2696"/>
        <pc:sldMkLst>
          <pc:docMk/>
          <pc:sldMk cId="1303851975" sldId="573"/>
        </pc:sldMkLst>
        <pc:spChg chg="mod">
          <ac:chgData name="Chris Droessler" userId="625c3661-9d64-47fa-b83c-4b49393bd161" providerId="ADAL" clId="{9F66A07C-42E3-D34A-AA86-CDC0EF5582F9}" dt="2020-01-09T16:33:41.265" v="0"/>
          <ac:spMkLst>
            <pc:docMk/>
            <pc:sldMk cId="1303851975" sldId="573"/>
            <ac:spMk id="189"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0"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1"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2"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3"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4"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5"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6"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7"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8"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9"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200"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201"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202" creationId="{00000000-0000-0000-0000-000000000000}"/>
          </ac:spMkLst>
        </pc:spChg>
        <pc:grpChg chg="mod">
          <ac:chgData name="Chris Droessler" userId="625c3661-9d64-47fa-b83c-4b49393bd161" providerId="ADAL" clId="{9F66A07C-42E3-D34A-AA86-CDC0EF5582F9}" dt="2020-01-09T16:33:41.265" v="0"/>
          <ac:grpSpMkLst>
            <pc:docMk/>
            <pc:sldMk cId="1303851975" sldId="573"/>
            <ac:grpSpMk id="208" creationId="{00000000-0000-0000-0000-000000000000}"/>
          </ac:grpSpMkLst>
        </pc:grpChg>
      </pc:sldChg>
      <pc:sldChg chg="modSp">
        <pc:chgData name="Chris Droessler" userId="625c3661-9d64-47fa-b83c-4b49393bd161" providerId="ADAL" clId="{9F66A07C-42E3-D34A-AA86-CDC0EF5582F9}" dt="2020-01-13T17:08:42.543" v="1161" actId="20577"/>
        <pc:sldMkLst>
          <pc:docMk/>
          <pc:sldMk cId="2042262642" sldId="634"/>
        </pc:sldMkLst>
        <pc:spChg chg="mod">
          <ac:chgData name="Chris Droessler" userId="625c3661-9d64-47fa-b83c-4b49393bd161" providerId="ADAL" clId="{9F66A07C-42E3-D34A-AA86-CDC0EF5582F9}" dt="2020-01-13T17:08:42.543" v="1161" actId="20577"/>
          <ac:spMkLst>
            <pc:docMk/>
            <pc:sldMk cId="2042262642" sldId="634"/>
            <ac:spMk id="3" creationId="{00000000-0000-0000-0000-000000000000}"/>
          </ac:spMkLst>
        </pc:spChg>
      </pc:sldChg>
      <pc:sldChg chg="modSp">
        <pc:chgData name="Chris Droessler" userId="625c3661-9d64-47fa-b83c-4b49393bd161" providerId="ADAL" clId="{9F66A07C-42E3-D34A-AA86-CDC0EF5582F9}" dt="2020-01-09T16:44:30.332" v="110" actId="20577"/>
        <pc:sldMkLst>
          <pc:docMk/>
          <pc:sldMk cId="1831575911" sldId="644"/>
        </pc:sldMkLst>
        <pc:spChg chg="mod">
          <ac:chgData name="Chris Droessler" userId="625c3661-9d64-47fa-b83c-4b49393bd161" providerId="ADAL" clId="{9F66A07C-42E3-D34A-AA86-CDC0EF5582F9}" dt="2020-01-09T16:44:30.332" v="110" actId="20577"/>
          <ac:spMkLst>
            <pc:docMk/>
            <pc:sldMk cId="1831575911" sldId="644"/>
            <ac:spMk id="3" creationId="{F2A926FA-CE2A-2A4F-9929-E36845B1DE23}"/>
          </ac:spMkLst>
        </pc:spChg>
      </pc:sldChg>
      <pc:sldChg chg="modSp del">
        <pc:chgData name="Chris Droessler" userId="625c3661-9d64-47fa-b83c-4b49393bd161" providerId="ADAL" clId="{9F66A07C-42E3-D34A-AA86-CDC0EF5582F9}" dt="2020-01-09T17:06:18.204" v="420" actId="2696"/>
        <pc:sldMkLst>
          <pc:docMk/>
          <pc:sldMk cId="3713211416" sldId="657"/>
        </pc:sldMkLst>
        <pc:spChg chg="mod">
          <ac:chgData name="Chris Droessler" userId="625c3661-9d64-47fa-b83c-4b49393bd161" providerId="ADAL" clId="{9F66A07C-42E3-D34A-AA86-CDC0EF5582F9}" dt="2020-01-09T16:33:41.265" v="0"/>
          <ac:spMkLst>
            <pc:docMk/>
            <pc:sldMk cId="3713211416" sldId="657"/>
            <ac:spMk id="216" creationId="{00000000-0000-0000-0000-000000000000}"/>
          </ac:spMkLst>
        </pc:spChg>
        <pc:spChg chg="mod">
          <ac:chgData name="Chris Droessler" userId="625c3661-9d64-47fa-b83c-4b49393bd161" providerId="ADAL" clId="{9F66A07C-42E3-D34A-AA86-CDC0EF5582F9}" dt="2020-01-09T16:33:41.265" v="0"/>
          <ac:spMkLst>
            <pc:docMk/>
            <pc:sldMk cId="3713211416" sldId="657"/>
            <ac:spMk id="226" creationId="{00000000-0000-0000-0000-000000000000}"/>
          </ac:spMkLst>
        </pc:spChg>
        <pc:spChg chg="mod">
          <ac:chgData name="Chris Droessler" userId="625c3661-9d64-47fa-b83c-4b49393bd161" providerId="ADAL" clId="{9F66A07C-42E3-D34A-AA86-CDC0EF5582F9}" dt="2020-01-09T16:33:41.265" v="0"/>
          <ac:spMkLst>
            <pc:docMk/>
            <pc:sldMk cId="3713211416" sldId="657"/>
            <ac:spMk id="227" creationId="{00000000-0000-0000-0000-000000000000}"/>
          </ac:spMkLst>
        </pc:spChg>
      </pc:sldChg>
      <pc:sldChg chg="modSp ord modNotesTx">
        <pc:chgData name="Chris Droessler" userId="625c3661-9d64-47fa-b83c-4b49393bd161" providerId="ADAL" clId="{9F66A07C-42E3-D34A-AA86-CDC0EF5582F9}" dt="2020-01-09T16:52:18.375" v="160"/>
        <pc:sldMkLst>
          <pc:docMk/>
          <pc:sldMk cId="3534465971" sldId="658"/>
        </pc:sldMkLst>
        <pc:spChg chg="mod">
          <ac:chgData name="Chris Droessler" userId="625c3661-9d64-47fa-b83c-4b49393bd161" providerId="ADAL" clId="{9F66A07C-42E3-D34A-AA86-CDC0EF5582F9}" dt="2020-01-09T16:50:33.901" v="153" actId="20577"/>
          <ac:spMkLst>
            <pc:docMk/>
            <pc:sldMk cId="3534465971" sldId="658"/>
            <ac:spMk id="4" creationId="{00000000-0000-0000-0000-000000000000}"/>
          </ac:spMkLst>
        </pc:spChg>
      </pc:sldChg>
      <pc:sldChg chg="del">
        <pc:chgData name="Chris Droessler" userId="625c3661-9d64-47fa-b83c-4b49393bd161" providerId="ADAL" clId="{9F66A07C-42E3-D34A-AA86-CDC0EF5582F9}" dt="2020-01-09T17:06:21.312" v="425" actId="2696"/>
        <pc:sldMkLst>
          <pc:docMk/>
          <pc:sldMk cId="694530135" sldId="660"/>
        </pc:sldMkLst>
      </pc:sldChg>
      <pc:sldChg chg="del">
        <pc:chgData name="Chris Droessler" userId="625c3661-9d64-47fa-b83c-4b49393bd161" providerId="ADAL" clId="{9F66A07C-42E3-D34A-AA86-CDC0EF5582F9}" dt="2020-01-09T17:06:20.521" v="424" actId="2696"/>
        <pc:sldMkLst>
          <pc:docMk/>
          <pc:sldMk cId="3225646513" sldId="661"/>
        </pc:sldMkLst>
      </pc:sldChg>
      <pc:sldChg chg="modSp ord">
        <pc:chgData name="Chris Droessler" userId="625c3661-9d64-47fa-b83c-4b49393bd161" providerId="ADAL" clId="{9F66A07C-42E3-D34A-AA86-CDC0EF5582F9}" dt="2020-01-10T14:09:49.173" v="562" actId="20577"/>
        <pc:sldMkLst>
          <pc:docMk/>
          <pc:sldMk cId="4124514271" sldId="662"/>
        </pc:sldMkLst>
        <pc:spChg chg="mod">
          <ac:chgData name="Chris Droessler" userId="625c3661-9d64-47fa-b83c-4b49393bd161" providerId="ADAL" clId="{9F66A07C-42E3-D34A-AA86-CDC0EF5582F9}" dt="2020-01-10T14:09:49.173" v="562" actId="20577"/>
          <ac:spMkLst>
            <pc:docMk/>
            <pc:sldMk cId="4124514271" sldId="662"/>
            <ac:spMk id="2" creationId="{20FE68D4-A736-2846-A536-DBD1805AD3DB}"/>
          </ac:spMkLst>
        </pc:spChg>
      </pc:sldChg>
      <pc:sldChg chg="del ord">
        <pc:chgData name="Chris Droessler" userId="625c3661-9d64-47fa-b83c-4b49393bd161" providerId="ADAL" clId="{9F66A07C-42E3-D34A-AA86-CDC0EF5582F9}" dt="2020-01-09T17:00:06.441" v="306" actId="2696"/>
        <pc:sldMkLst>
          <pc:docMk/>
          <pc:sldMk cId="4195290847" sldId="663"/>
        </pc:sldMkLst>
      </pc:sldChg>
      <pc:sldChg chg="del">
        <pc:chgData name="Chris Droessler" userId="625c3661-9d64-47fa-b83c-4b49393bd161" providerId="ADAL" clId="{9F66A07C-42E3-D34A-AA86-CDC0EF5582F9}" dt="2020-01-09T16:37:56.615" v="30" actId="2696"/>
        <pc:sldMkLst>
          <pc:docMk/>
          <pc:sldMk cId="3149178407" sldId="664"/>
        </pc:sldMkLst>
      </pc:sldChg>
      <pc:sldChg chg="del">
        <pc:chgData name="Chris Droessler" userId="625c3661-9d64-47fa-b83c-4b49393bd161" providerId="ADAL" clId="{9F66A07C-42E3-D34A-AA86-CDC0EF5582F9}" dt="2020-01-09T16:37:56.625" v="31" actId="2696"/>
        <pc:sldMkLst>
          <pc:docMk/>
          <pc:sldMk cId="182015177" sldId="665"/>
        </pc:sldMkLst>
      </pc:sldChg>
      <pc:sldChg chg="modSp del">
        <pc:chgData name="Chris Droessler" userId="625c3661-9d64-47fa-b83c-4b49393bd161" providerId="ADAL" clId="{9F66A07C-42E3-D34A-AA86-CDC0EF5582F9}" dt="2020-01-09T16:37:56.634" v="32" actId="2696"/>
        <pc:sldMkLst>
          <pc:docMk/>
          <pc:sldMk cId="3621036115" sldId="666"/>
        </pc:sldMkLst>
        <pc:spChg chg="mod">
          <ac:chgData name="Chris Droessler" userId="625c3661-9d64-47fa-b83c-4b49393bd161" providerId="ADAL" clId="{9F66A07C-42E3-D34A-AA86-CDC0EF5582F9}" dt="2020-01-09T16:33:41.265" v="0"/>
          <ac:spMkLst>
            <pc:docMk/>
            <pc:sldMk cId="3621036115" sldId="666"/>
            <ac:spMk id="3" creationId="{C0B44734-EB67-0341-9C2D-F2AB003EDC38}"/>
          </ac:spMkLst>
        </pc:spChg>
        <pc:picChg chg="mod">
          <ac:chgData name="Chris Droessler" userId="625c3661-9d64-47fa-b83c-4b49393bd161" providerId="ADAL" clId="{9F66A07C-42E3-D34A-AA86-CDC0EF5582F9}" dt="2020-01-09T16:33:41.265" v="0"/>
          <ac:picMkLst>
            <pc:docMk/>
            <pc:sldMk cId="3621036115" sldId="666"/>
            <ac:picMk id="17" creationId="{2598F423-F7E2-0745-B3DC-2A5E5E5E5F8D}"/>
          </ac:picMkLst>
        </pc:picChg>
      </pc:sldChg>
      <pc:sldChg chg="modSp del">
        <pc:chgData name="Chris Droessler" userId="625c3661-9d64-47fa-b83c-4b49393bd161" providerId="ADAL" clId="{9F66A07C-42E3-D34A-AA86-CDC0EF5582F9}" dt="2020-01-09T16:37:56.642" v="33" actId="2696"/>
        <pc:sldMkLst>
          <pc:docMk/>
          <pc:sldMk cId="2613191324" sldId="667"/>
        </pc:sldMkLst>
        <pc:spChg chg="mod">
          <ac:chgData name="Chris Droessler" userId="625c3661-9d64-47fa-b83c-4b49393bd161" providerId="ADAL" clId="{9F66A07C-42E3-D34A-AA86-CDC0EF5582F9}" dt="2020-01-09T16:33:41.265" v="0"/>
          <ac:spMkLst>
            <pc:docMk/>
            <pc:sldMk cId="2613191324" sldId="667"/>
            <ac:spMk id="3" creationId="{C0B44734-EB67-0341-9C2D-F2AB003EDC38}"/>
          </ac:spMkLst>
        </pc:spChg>
        <pc:picChg chg="mod">
          <ac:chgData name="Chris Droessler" userId="625c3661-9d64-47fa-b83c-4b49393bd161" providerId="ADAL" clId="{9F66A07C-42E3-D34A-AA86-CDC0EF5582F9}" dt="2020-01-09T16:33:41.265" v="0"/>
          <ac:picMkLst>
            <pc:docMk/>
            <pc:sldMk cId="2613191324" sldId="667"/>
            <ac:picMk id="4" creationId="{7CD821D8-4BF5-AA4A-8A04-B7923750764C}"/>
          </ac:picMkLst>
        </pc:picChg>
      </pc:sldChg>
      <pc:sldChg chg="modSp del">
        <pc:chgData name="Chris Droessler" userId="625c3661-9d64-47fa-b83c-4b49393bd161" providerId="ADAL" clId="{9F66A07C-42E3-D34A-AA86-CDC0EF5582F9}" dt="2020-01-09T16:37:56.651" v="34" actId="2696"/>
        <pc:sldMkLst>
          <pc:docMk/>
          <pc:sldMk cId="2816986587" sldId="668"/>
        </pc:sldMkLst>
        <pc:spChg chg="mod">
          <ac:chgData name="Chris Droessler" userId="625c3661-9d64-47fa-b83c-4b49393bd161" providerId="ADAL" clId="{9F66A07C-42E3-D34A-AA86-CDC0EF5582F9}" dt="2020-01-09T16:33:41.265" v="0"/>
          <ac:spMkLst>
            <pc:docMk/>
            <pc:sldMk cId="2816986587" sldId="668"/>
            <ac:spMk id="3" creationId="{C0B44734-EB67-0341-9C2D-F2AB003EDC38}"/>
          </ac:spMkLst>
        </pc:spChg>
        <pc:picChg chg="mod">
          <ac:chgData name="Chris Droessler" userId="625c3661-9d64-47fa-b83c-4b49393bd161" providerId="ADAL" clId="{9F66A07C-42E3-D34A-AA86-CDC0EF5582F9}" dt="2020-01-09T16:33:41.265" v="0"/>
          <ac:picMkLst>
            <pc:docMk/>
            <pc:sldMk cId="2816986587" sldId="668"/>
            <ac:picMk id="5" creationId="{17A46C1D-AE7F-AA48-B3BA-68DBE5D6D342}"/>
          </ac:picMkLst>
        </pc:picChg>
      </pc:sldChg>
      <pc:sldChg chg="modSp del">
        <pc:chgData name="Chris Droessler" userId="625c3661-9d64-47fa-b83c-4b49393bd161" providerId="ADAL" clId="{9F66A07C-42E3-D34A-AA86-CDC0EF5582F9}" dt="2020-01-09T16:37:56.660" v="35" actId="2696"/>
        <pc:sldMkLst>
          <pc:docMk/>
          <pc:sldMk cId="3355172008" sldId="669"/>
        </pc:sldMkLst>
        <pc:spChg chg="mod">
          <ac:chgData name="Chris Droessler" userId="625c3661-9d64-47fa-b83c-4b49393bd161" providerId="ADAL" clId="{9F66A07C-42E3-D34A-AA86-CDC0EF5582F9}" dt="2020-01-09T16:33:41.265" v="0"/>
          <ac:spMkLst>
            <pc:docMk/>
            <pc:sldMk cId="3355172008" sldId="669"/>
            <ac:spMk id="3" creationId="{C0B44734-EB67-0341-9C2D-F2AB003EDC38}"/>
          </ac:spMkLst>
        </pc:spChg>
        <pc:picChg chg="mod">
          <ac:chgData name="Chris Droessler" userId="625c3661-9d64-47fa-b83c-4b49393bd161" providerId="ADAL" clId="{9F66A07C-42E3-D34A-AA86-CDC0EF5582F9}" dt="2020-01-09T16:33:41.265" v="0"/>
          <ac:picMkLst>
            <pc:docMk/>
            <pc:sldMk cId="3355172008" sldId="669"/>
            <ac:picMk id="5" creationId="{9E2F54B0-4872-C748-AD3D-D8327037B57E}"/>
          </ac:picMkLst>
        </pc:picChg>
      </pc:sldChg>
      <pc:sldChg chg="modSp del">
        <pc:chgData name="Chris Droessler" userId="625c3661-9d64-47fa-b83c-4b49393bd161" providerId="ADAL" clId="{9F66A07C-42E3-D34A-AA86-CDC0EF5582F9}" dt="2020-01-09T16:37:56.669" v="36" actId="2696"/>
        <pc:sldMkLst>
          <pc:docMk/>
          <pc:sldMk cId="57700198" sldId="670"/>
        </pc:sldMkLst>
        <pc:spChg chg="mod">
          <ac:chgData name="Chris Droessler" userId="625c3661-9d64-47fa-b83c-4b49393bd161" providerId="ADAL" clId="{9F66A07C-42E3-D34A-AA86-CDC0EF5582F9}" dt="2020-01-09T16:33:41.265" v="0"/>
          <ac:spMkLst>
            <pc:docMk/>
            <pc:sldMk cId="57700198" sldId="670"/>
            <ac:spMk id="3" creationId="{C0B44734-EB67-0341-9C2D-F2AB003EDC38}"/>
          </ac:spMkLst>
        </pc:spChg>
        <pc:picChg chg="mod">
          <ac:chgData name="Chris Droessler" userId="625c3661-9d64-47fa-b83c-4b49393bd161" providerId="ADAL" clId="{9F66A07C-42E3-D34A-AA86-CDC0EF5582F9}" dt="2020-01-09T16:33:41.265" v="0"/>
          <ac:picMkLst>
            <pc:docMk/>
            <pc:sldMk cId="57700198" sldId="670"/>
            <ac:picMk id="4" creationId="{33B33AC8-7739-6E45-B19A-60743C21B24C}"/>
          </ac:picMkLst>
        </pc:picChg>
      </pc:sldChg>
      <pc:sldChg chg="modSp del">
        <pc:chgData name="Chris Droessler" userId="625c3661-9d64-47fa-b83c-4b49393bd161" providerId="ADAL" clId="{9F66A07C-42E3-D34A-AA86-CDC0EF5582F9}" dt="2020-01-09T16:37:56.677" v="37" actId="2696"/>
        <pc:sldMkLst>
          <pc:docMk/>
          <pc:sldMk cId="4073427048" sldId="671"/>
        </pc:sldMkLst>
        <pc:spChg chg="mod">
          <ac:chgData name="Chris Droessler" userId="625c3661-9d64-47fa-b83c-4b49393bd161" providerId="ADAL" clId="{9F66A07C-42E3-D34A-AA86-CDC0EF5582F9}" dt="2020-01-09T16:33:41.265" v="0"/>
          <ac:spMkLst>
            <pc:docMk/>
            <pc:sldMk cId="4073427048" sldId="671"/>
            <ac:spMk id="3" creationId="{C0B44734-EB67-0341-9C2D-F2AB003EDC38}"/>
          </ac:spMkLst>
        </pc:spChg>
        <pc:picChg chg="mod">
          <ac:chgData name="Chris Droessler" userId="625c3661-9d64-47fa-b83c-4b49393bd161" providerId="ADAL" clId="{9F66A07C-42E3-D34A-AA86-CDC0EF5582F9}" dt="2020-01-09T16:33:41.265" v="0"/>
          <ac:picMkLst>
            <pc:docMk/>
            <pc:sldMk cId="4073427048" sldId="671"/>
            <ac:picMk id="7" creationId="{E836D409-D73B-524D-8BB2-A55595234045}"/>
          </ac:picMkLst>
        </pc:picChg>
      </pc:sldChg>
      <pc:sldChg chg="modSp del">
        <pc:chgData name="Chris Droessler" userId="625c3661-9d64-47fa-b83c-4b49393bd161" providerId="ADAL" clId="{9F66A07C-42E3-D34A-AA86-CDC0EF5582F9}" dt="2020-01-09T16:37:56.685" v="38" actId="2696"/>
        <pc:sldMkLst>
          <pc:docMk/>
          <pc:sldMk cId="2312103838" sldId="672"/>
        </pc:sldMkLst>
        <pc:spChg chg="mod">
          <ac:chgData name="Chris Droessler" userId="625c3661-9d64-47fa-b83c-4b49393bd161" providerId="ADAL" clId="{9F66A07C-42E3-D34A-AA86-CDC0EF5582F9}" dt="2020-01-09T16:33:41.265" v="0"/>
          <ac:spMkLst>
            <pc:docMk/>
            <pc:sldMk cId="2312103838" sldId="672"/>
            <ac:spMk id="3" creationId="{C0B44734-EB67-0341-9C2D-F2AB003EDC38}"/>
          </ac:spMkLst>
        </pc:spChg>
        <pc:picChg chg="mod">
          <ac:chgData name="Chris Droessler" userId="625c3661-9d64-47fa-b83c-4b49393bd161" providerId="ADAL" clId="{9F66A07C-42E3-D34A-AA86-CDC0EF5582F9}" dt="2020-01-09T16:33:41.265" v="0"/>
          <ac:picMkLst>
            <pc:docMk/>
            <pc:sldMk cId="2312103838" sldId="672"/>
            <ac:picMk id="4" creationId="{2DA1AFE0-DF67-E84B-922D-AE641AE7617B}"/>
          </ac:picMkLst>
        </pc:picChg>
      </pc:sldChg>
      <pc:sldChg chg="modSp del">
        <pc:chgData name="Chris Droessler" userId="625c3661-9d64-47fa-b83c-4b49393bd161" providerId="ADAL" clId="{9F66A07C-42E3-D34A-AA86-CDC0EF5582F9}" dt="2020-01-09T16:37:56.693" v="39" actId="2696"/>
        <pc:sldMkLst>
          <pc:docMk/>
          <pc:sldMk cId="880189499" sldId="673"/>
        </pc:sldMkLst>
        <pc:spChg chg="mod">
          <ac:chgData name="Chris Droessler" userId="625c3661-9d64-47fa-b83c-4b49393bd161" providerId="ADAL" clId="{9F66A07C-42E3-D34A-AA86-CDC0EF5582F9}" dt="2020-01-09T16:33:41.265" v="0"/>
          <ac:spMkLst>
            <pc:docMk/>
            <pc:sldMk cId="880189499" sldId="673"/>
            <ac:spMk id="3" creationId="{C0B44734-EB67-0341-9C2D-F2AB003EDC38}"/>
          </ac:spMkLst>
        </pc:spChg>
        <pc:picChg chg="mod">
          <ac:chgData name="Chris Droessler" userId="625c3661-9d64-47fa-b83c-4b49393bd161" providerId="ADAL" clId="{9F66A07C-42E3-D34A-AA86-CDC0EF5582F9}" dt="2020-01-09T16:33:41.265" v="0"/>
          <ac:picMkLst>
            <pc:docMk/>
            <pc:sldMk cId="880189499" sldId="673"/>
            <ac:picMk id="5" creationId="{154A600F-2A3B-4B45-9654-483CFF25FA60}"/>
          </ac:picMkLst>
        </pc:picChg>
      </pc:sldChg>
      <pc:sldChg chg="del">
        <pc:chgData name="Chris Droessler" userId="625c3661-9d64-47fa-b83c-4b49393bd161" providerId="ADAL" clId="{9F66A07C-42E3-D34A-AA86-CDC0EF5582F9}" dt="2020-01-09T16:37:56.605" v="29" actId="2696"/>
        <pc:sldMkLst>
          <pc:docMk/>
          <pc:sldMk cId="1845352423" sldId="674"/>
        </pc:sldMkLst>
      </pc:sldChg>
      <pc:sldChg chg="modSp del">
        <pc:chgData name="Chris Droessler" userId="625c3661-9d64-47fa-b83c-4b49393bd161" providerId="ADAL" clId="{9F66A07C-42E3-D34A-AA86-CDC0EF5582F9}" dt="2020-01-09T16:38:03.082" v="43" actId="2696"/>
        <pc:sldMkLst>
          <pc:docMk/>
          <pc:sldMk cId="375794531" sldId="676"/>
        </pc:sldMkLst>
        <pc:picChg chg="mod">
          <ac:chgData name="Chris Droessler" userId="625c3661-9d64-47fa-b83c-4b49393bd161" providerId="ADAL" clId="{9F66A07C-42E3-D34A-AA86-CDC0EF5582F9}" dt="2020-01-09T16:33:41.265" v="0"/>
          <ac:picMkLst>
            <pc:docMk/>
            <pc:sldMk cId="375794531" sldId="676"/>
            <ac:picMk id="9" creationId="{B97586CD-663D-194B-9D00-12951D1A1DF2}"/>
          </ac:picMkLst>
        </pc:picChg>
      </pc:sldChg>
      <pc:sldChg chg="del">
        <pc:chgData name="Chris Droessler" userId="625c3661-9d64-47fa-b83c-4b49393bd161" providerId="ADAL" clId="{9F66A07C-42E3-D34A-AA86-CDC0EF5582F9}" dt="2020-01-09T17:06:22.291" v="427" actId="2696"/>
        <pc:sldMkLst>
          <pc:docMk/>
          <pc:sldMk cId="3948723620" sldId="677"/>
        </pc:sldMkLst>
      </pc:sldChg>
      <pc:sldChg chg="del">
        <pc:chgData name="Chris Droessler" userId="625c3661-9d64-47fa-b83c-4b49393bd161" providerId="ADAL" clId="{9F66A07C-42E3-D34A-AA86-CDC0EF5582F9}" dt="2020-01-09T17:06:21.849" v="426" actId="2696"/>
        <pc:sldMkLst>
          <pc:docMk/>
          <pc:sldMk cId="561125537" sldId="678"/>
        </pc:sldMkLst>
      </pc:sldChg>
      <pc:sldChg chg="addSp delSp modSp">
        <pc:chgData name="Chris Droessler" userId="625c3661-9d64-47fa-b83c-4b49393bd161" providerId="ADAL" clId="{9F66A07C-42E3-D34A-AA86-CDC0EF5582F9}" dt="2020-01-09T17:04:19.199" v="402"/>
        <pc:sldMkLst>
          <pc:docMk/>
          <pc:sldMk cId="3804131059" sldId="679"/>
        </pc:sldMkLst>
        <pc:spChg chg="add del mod">
          <ac:chgData name="Chris Droessler" userId="625c3661-9d64-47fa-b83c-4b49393bd161" providerId="ADAL" clId="{9F66A07C-42E3-D34A-AA86-CDC0EF5582F9}" dt="2020-01-09T17:04:19.199" v="402"/>
          <ac:spMkLst>
            <pc:docMk/>
            <pc:sldMk cId="3804131059" sldId="679"/>
            <ac:spMk id="4" creationId="{51D31983-7F82-2F47-9731-1948C7EAF71D}"/>
          </ac:spMkLst>
        </pc:spChg>
        <pc:spChg chg="add del mod">
          <ac:chgData name="Chris Droessler" userId="625c3661-9d64-47fa-b83c-4b49393bd161" providerId="ADAL" clId="{9F66A07C-42E3-D34A-AA86-CDC0EF5582F9}" dt="2020-01-09T17:04:19.199" v="402"/>
          <ac:spMkLst>
            <pc:docMk/>
            <pc:sldMk cId="3804131059" sldId="679"/>
            <ac:spMk id="5" creationId="{D7D412AC-AC64-AA44-B0E1-9BA90D934C84}"/>
          </ac:spMkLst>
        </pc:spChg>
      </pc:sldChg>
      <pc:sldChg chg="addSp modSp modAnim">
        <pc:chgData name="Chris Droessler" userId="625c3661-9d64-47fa-b83c-4b49393bd161" providerId="ADAL" clId="{9F66A07C-42E3-D34A-AA86-CDC0EF5582F9}" dt="2020-01-13T16:50:24.356" v="997" actId="14100"/>
        <pc:sldMkLst>
          <pc:docMk/>
          <pc:sldMk cId="2740154125" sldId="680"/>
        </pc:sldMkLst>
        <pc:spChg chg="mod">
          <ac:chgData name="Chris Droessler" userId="625c3661-9d64-47fa-b83c-4b49393bd161" providerId="ADAL" clId="{9F66A07C-42E3-D34A-AA86-CDC0EF5582F9}" dt="2020-01-09T16:33:41.265" v="0"/>
          <ac:spMkLst>
            <pc:docMk/>
            <pc:sldMk cId="2740154125" sldId="680"/>
            <ac:spMk id="3" creationId="{280E86D7-3E17-AE48-91BC-43C859DD99F4}"/>
          </ac:spMkLst>
        </pc:spChg>
        <pc:spChg chg="add mod">
          <ac:chgData name="Chris Droessler" userId="625c3661-9d64-47fa-b83c-4b49393bd161" providerId="ADAL" clId="{9F66A07C-42E3-D34A-AA86-CDC0EF5582F9}" dt="2020-01-13T16:50:24.356" v="997" actId="14100"/>
          <ac:spMkLst>
            <pc:docMk/>
            <pc:sldMk cId="2740154125" sldId="680"/>
            <ac:spMk id="4" creationId="{BD9DDBA6-7EB8-CB45-8ACA-CC00EF533AE0}"/>
          </ac:spMkLst>
        </pc:spChg>
        <pc:picChg chg="mod">
          <ac:chgData name="Chris Droessler" userId="625c3661-9d64-47fa-b83c-4b49393bd161" providerId="ADAL" clId="{9F66A07C-42E3-D34A-AA86-CDC0EF5582F9}" dt="2020-01-09T16:33:41.265" v="0"/>
          <ac:picMkLst>
            <pc:docMk/>
            <pc:sldMk cId="2740154125" sldId="680"/>
            <ac:picMk id="9" creationId="{87AD5777-8098-5346-A09D-D20E7BE9B725}"/>
          </ac:picMkLst>
        </pc:picChg>
      </pc:sldChg>
      <pc:sldChg chg="addSp delSp modSp modAnim">
        <pc:chgData name="Chris Droessler" userId="625c3661-9d64-47fa-b83c-4b49393bd161" providerId="ADAL" clId="{9F66A07C-42E3-D34A-AA86-CDC0EF5582F9}" dt="2020-01-13T17:02:20.650" v="1099" actId="14100"/>
        <pc:sldMkLst>
          <pc:docMk/>
          <pc:sldMk cId="3136171279" sldId="681"/>
        </pc:sldMkLst>
        <pc:spChg chg="add del mod">
          <ac:chgData name="Chris Droessler" userId="625c3661-9d64-47fa-b83c-4b49393bd161" providerId="ADAL" clId="{9F66A07C-42E3-D34A-AA86-CDC0EF5582F9}" dt="2020-01-13T17:01:29.521" v="1090" actId="478"/>
          <ac:spMkLst>
            <pc:docMk/>
            <pc:sldMk cId="3136171279" sldId="681"/>
            <ac:spMk id="2" creationId="{BD0974D0-3560-7148-9D9F-B94FF12A1097}"/>
          </ac:spMkLst>
        </pc:spChg>
        <pc:spChg chg="add mod">
          <ac:chgData name="Chris Droessler" userId="625c3661-9d64-47fa-b83c-4b49393bd161" providerId="ADAL" clId="{9F66A07C-42E3-D34A-AA86-CDC0EF5582F9}" dt="2020-01-13T17:02:03.475" v="1095" actId="208"/>
          <ac:spMkLst>
            <pc:docMk/>
            <pc:sldMk cId="3136171279" sldId="681"/>
            <ac:spMk id="7" creationId="{DDEFB358-8881-024A-9C2E-F9DB3C58065D}"/>
          </ac:spMkLst>
        </pc:spChg>
        <pc:spChg chg="add mod">
          <ac:chgData name="Chris Droessler" userId="625c3661-9d64-47fa-b83c-4b49393bd161" providerId="ADAL" clId="{9F66A07C-42E3-D34A-AA86-CDC0EF5582F9}" dt="2020-01-13T17:02:20.650" v="1099" actId="14100"/>
          <ac:spMkLst>
            <pc:docMk/>
            <pc:sldMk cId="3136171279" sldId="681"/>
            <ac:spMk id="8" creationId="{E8EA7004-1056-A84A-8EC8-083B0EC02747}"/>
          </ac:spMkLst>
        </pc:spChg>
        <pc:picChg chg="del mod">
          <ac:chgData name="Chris Droessler" userId="625c3661-9d64-47fa-b83c-4b49393bd161" providerId="ADAL" clId="{9F66A07C-42E3-D34A-AA86-CDC0EF5582F9}" dt="2020-01-13T17:01:21.665" v="1086" actId="478"/>
          <ac:picMkLst>
            <pc:docMk/>
            <pc:sldMk cId="3136171279" sldId="681"/>
            <ac:picMk id="5" creationId="{E43BDC89-0699-5544-93AB-4D59BDC8AD6E}"/>
          </ac:picMkLst>
        </pc:picChg>
        <pc:picChg chg="add mod">
          <ac:chgData name="Chris Droessler" userId="625c3661-9d64-47fa-b83c-4b49393bd161" providerId="ADAL" clId="{9F66A07C-42E3-D34A-AA86-CDC0EF5582F9}" dt="2020-01-13T17:01:40.169" v="1091" actId="14100"/>
          <ac:picMkLst>
            <pc:docMk/>
            <pc:sldMk cId="3136171279" sldId="681"/>
            <ac:picMk id="6" creationId="{25F0C2E8-F186-FA4C-9967-E8A02B496352}"/>
          </ac:picMkLst>
        </pc:picChg>
      </pc:sldChg>
      <pc:sldChg chg="del">
        <pc:chgData name="Chris Droessler" userId="625c3661-9d64-47fa-b83c-4b49393bd161" providerId="ADAL" clId="{9F66A07C-42E3-D34A-AA86-CDC0EF5582F9}" dt="2020-01-09T16:38:03.075" v="42" actId="2696"/>
        <pc:sldMkLst>
          <pc:docMk/>
          <pc:sldMk cId="3588130731" sldId="682"/>
        </pc:sldMkLst>
      </pc:sldChg>
      <pc:sldChg chg="modSp del">
        <pc:chgData name="Chris Droessler" userId="625c3661-9d64-47fa-b83c-4b49393bd161" providerId="ADAL" clId="{9F66A07C-42E3-D34A-AA86-CDC0EF5582F9}" dt="2020-01-09T16:38:03.089" v="44" actId="2696"/>
        <pc:sldMkLst>
          <pc:docMk/>
          <pc:sldMk cId="2949219974" sldId="686"/>
        </pc:sldMkLst>
        <pc:picChg chg="mod">
          <ac:chgData name="Chris Droessler" userId="625c3661-9d64-47fa-b83c-4b49393bd161" providerId="ADAL" clId="{9F66A07C-42E3-D34A-AA86-CDC0EF5582F9}" dt="2020-01-09T16:33:41.265" v="0"/>
          <ac:picMkLst>
            <pc:docMk/>
            <pc:sldMk cId="2949219974" sldId="686"/>
            <ac:picMk id="3" creationId="{A4168571-9779-1D43-A03F-F286C073C604}"/>
          </ac:picMkLst>
        </pc:picChg>
      </pc:sldChg>
      <pc:sldChg chg="modSp del">
        <pc:chgData name="Chris Droessler" userId="625c3661-9d64-47fa-b83c-4b49393bd161" providerId="ADAL" clId="{9F66A07C-42E3-D34A-AA86-CDC0EF5582F9}" dt="2020-01-09T16:38:03.096" v="45" actId="2696"/>
        <pc:sldMkLst>
          <pc:docMk/>
          <pc:sldMk cId="256205867" sldId="687"/>
        </pc:sldMkLst>
        <pc:picChg chg="mod">
          <ac:chgData name="Chris Droessler" userId="625c3661-9d64-47fa-b83c-4b49393bd161" providerId="ADAL" clId="{9F66A07C-42E3-D34A-AA86-CDC0EF5582F9}" dt="2020-01-09T16:33:41.265" v="0"/>
          <ac:picMkLst>
            <pc:docMk/>
            <pc:sldMk cId="256205867" sldId="687"/>
            <ac:picMk id="4" creationId="{26C15DFD-C424-9345-8420-D742FDF8FE33}"/>
          </ac:picMkLst>
        </pc:picChg>
      </pc:sldChg>
      <pc:sldChg chg="modSp del">
        <pc:chgData name="Chris Droessler" userId="625c3661-9d64-47fa-b83c-4b49393bd161" providerId="ADAL" clId="{9F66A07C-42E3-D34A-AA86-CDC0EF5582F9}" dt="2020-01-09T16:38:03.102" v="46" actId="2696"/>
        <pc:sldMkLst>
          <pc:docMk/>
          <pc:sldMk cId="1931899030" sldId="688"/>
        </pc:sldMkLst>
        <pc:picChg chg="mod">
          <ac:chgData name="Chris Droessler" userId="625c3661-9d64-47fa-b83c-4b49393bd161" providerId="ADAL" clId="{9F66A07C-42E3-D34A-AA86-CDC0EF5582F9}" dt="2020-01-09T16:33:41.265" v="0"/>
          <ac:picMkLst>
            <pc:docMk/>
            <pc:sldMk cId="1931899030" sldId="688"/>
            <ac:picMk id="3" creationId="{50DB0537-0AFD-EC4D-B9F2-9ADE23E6AFA3}"/>
          </ac:picMkLst>
        </pc:picChg>
      </pc:sldChg>
      <pc:sldChg chg="modSp del">
        <pc:chgData name="Chris Droessler" userId="625c3661-9d64-47fa-b83c-4b49393bd161" providerId="ADAL" clId="{9F66A07C-42E3-D34A-AA86-CDC0EF5582F9}" dt="2020-01-09T17:06:40.538" v="429" actId="2696"/>
        <pc:sldMkLst>
          <pc:docMk/>
          <pc:sldMk cId="859119533" sldId="690"/>
        </pc:sldMkLst>
        <pc:picChg chg="mod">
          <ac:chgData name="Chris Droessler" userId="625c3661-9d64-47fa-b83c-4b49393bd161" providerId="ADAL" clId="{9F66A07C-42E3-D34A-AA86-CDC0EF5582F9}" dt="2020-01-09T16:33:41.265" v="0"/>
          <ac:picMkLst>
            <pc:docMk/>
            <pc:sldMk cId="859119533" sldId="690"/>
            <ac:picMk id="2" creationId="{DEB08E74-6FD5-9545-9649-A2F7CEC52B01}"/>
          </ac:picMkLst>
        </pc:picChg>
      </pc:sldChg>
      <pc:sldChg chg="del">
        <pc:chgData name="Chris Droessler" userId="625c3661-9d64-47fa-b83c-4b49393bd161" providerId="ADAL" clId="{9F66A07C-42E3-D34A-AA86-CDC0EF5582F9}" dt="2020-01-09T16:38:07.307" v="47" actId="2696"/>
        <pc:sldMkLst>
          <pc:docMk/>
          <pc:sldMk cId="2791526154" sldId="691"/>
        </pc:sldMkLst>
      </pc:sldChg>
      <pc:sldChg chg="modSp del">
        <pc:chgData name="Chris Droessler" userId="625c3661-9d64-47fa-b83c-4b49393bd161" providerId="ADAL" clId="{9F66A07C-42E3-D34A-AA86-CDC0EF5582F9}" dt="2020-01-09T16:38:07.313" v="48" actId="2696"/>
        <pc:sldMkLst>
          <pc:docMk/>
          <pc:sldMk cId="1717423471" sldId="692"/>
        </pc:sldMkLst>
        <pc:picChg chg="mod">
          <ac:chgData name="Chris Droessler" userId="625c3661-9d64-47fa-b83c-4b49393bd161" providerId="ADAL" clId="{9F66A07C-42E3-D34A-AA86-CDC0EF5582F9}" dt="2020-01-09T16:33:41.265" v="0"/>
          <ac:picMkLst>
            <pc:docMk/>
            <pc:sldMk cId="1717423471" sldId="692"/>
            <ac:picMk id="3" creationId="{C9618640-D7BD-9840-A240-A195E43AB530}"/>
          </ac:picMkLst>
        </pc:picChg>
      </pc:sldChg>
      <pc:sldChg chg="modSp del">
        <pc:chgData name="Chris Droessler" userId="625c3661-9d64-47fa-b83c-4b49393bd161" providerId="ADAL" clId="{9F66A07C-42E3-D34A-AA86-CDC0EF5582F9}" dt="2020-01-09T16:38:07.319" v="49" actId="2696"/>
        <pc:sldMkLst>
          <pc:docMk/>
          <pc:sldMk cId="3535299361" sldId="693"/>
        </pc:sldMkLst>
        <pc:picChg chg="mod">
          <ac:chgData name="Chris Droessler" userId="625c3661-9d64-47fa-b83c-4b49393bd161" providerId="ADAL" clId="{9F66A07C-42E3-D34A-AA86-CDC0EF5582F9}" dt="2020-01-09T16:33:41.265" v="0"/>
          <ac:picMkLst>
            <pc:docMk/>
            <pc:sldMk cId="3535299361" sldId="693"/>
            <ac:picMk id="2" creationId="{E22B7C5F-05BF-3D4C-B92C-44738B4CA06C}"/>
          </ac:picMkLst>
        </pc:picChg>
        <pc:picChg chg="mod">
          <ac:chgData name="Chris Droessler" userId="625c3661-9d64-47fa-b83c-4b49393bd161" providerId="ADAL" clId="{9F66A07C-42E3-D34A-AA86-CDC0EF5582F9}" dt="2020-01-09T16:33:41.265" v="0"/>
          <ac:picMkLst>
            <pc:docMk/>
            <pc:sldMk cId="3535299361" sldId="693"/>
            <ac:picMk id="5" creationId="{89EE96E0-5A22-404D-8700-E048FC290021}"/>
          </ac:picMkLst>
        </pc:picChg>
      </pc:sldChg>
      <pc:sldChg chg="modSp del">
        <pc:chgData name="Chris Droessler" userId="625c3661-9d64-47fa-b83c-4b49393bd161" providerId="ADAL" clId="{9F66A07C-42E3-D34A-AA86-CDC0EF5582F9}" dt="2020-01-09T16:38:07.325" v="50" actId="2696"/>
        <pc:sldMkLst>
          <pc:docMk/>
          <pc:sldMk cId="1162427880" sldId="694"/>
        </pc:sldMkLst>
        <pc:picChg chg="mod">
          <ac:chgData name="Chris Droessler" userId="625c3661-9d64-47fa-b83c-4b49393bd161" providerId="ADAL" clId="{9F66A07C-42E3-D34A-AA86-CDC0EF5582F9}" dt="2020-01-09T16:33:41.265" v="0"/>
          <ac:picMkLst>
            <pc:docMk/>
            <pc:sldMk cId="1162427880" sldId="694"/>
            <ac:picMk id="3" creationId="{6E6C2058-F717-6A4D-B89B-17A4F688F37F}"/>
          </ac:picMkLst>
        </pc:picChg>
      </pc:sldChg>
      <pc:sldChg chg="modSp del">
        <pc:chgData name="Chris Droessler" userId="625c3661-9d64-47fa-b83c-4b49393bd161" providerId="ADAL" clId="{9F66A07C-42E3-D34A-AA86-CDC0EF5582F9}" dt="2020-01-09T16:38:07.330" v="51" actId="2696"/>
        <pc:sldMkLst>
          <pc:docMk/>
          <pc:sldMk cId="4173704362" sldId="695"/>
        </pc:sldMkLst>
        <pc:picChg chg="mod">
          <ac:chgData name="Chris Droessler" userId="625c3661-9d64-47fa-b83c-4b49393bd161" providerId="ADAL" clId="{9F66A07C-42E3-D34A-AA86-CDC0EF5582F9}" dt="2020-01-09T16:33:41.265" v="0"/>
          <ac:picMkLst>
            <pc:docMk/>
            <pc:sldMk cId="4173704362" sldId="695"/>
            <ac:picMk id="2" creationId="{FC8D2DD8-7EFD-A344-8510-CAFD416F8E9E}"/>
          </ac:picMkLst>
        </pc:picChg>
      </pc:sldChg>
      <pc:sldChg chg="modSp del">
        <pc:chgData name="Chris Droessler" userId="625c3661-9d64-47fa-b83c-4b49393bd161" providerId="ADAL" clId="{9F66A07C-42E3-D34A-AA86-CDC0EF5582F9}" dt="2020-01-09T16:37:56.701" v="40" actId="2696"/>
        <pc:sldMkLst>
          <pc:docMk/>
          <pc:sldMk cId="530140680" sldId="697"/>
        </pc:sldMkLst>
        <pc:picChg chg="mod">
          <ac:chgData name="Chris Droessler" userId="625c3661-9d64-47fa-b83c-4b49393bd161" providerId="ADAL" clId="{9F66A07C-42E3-D34A-AA86-CDC0EF5582F9}" dt="2020-01-09T16:33:41.265" v="0"/>
          <ac:picMkLst>
            <pc:docMk/>
            <pc:sldMk cId="530140680" sldId="697"/>
            <ac:picMk id="3" creationId="{F911D17F-3E23-E84A-A3E6-38F73E857FAA}"/>
          </ac:picMkLst>
        </pc:picChg>
      </pc:sldChg>
      <pc:sldChg chg="modSp del">
        <pc:chgData name="Chris Droessler" userId="625c3661-9d64-47fa-b83c-4b49393bd161" providerId="ADAL" clId="{9F66A07C-42E3-D34A-AA86-CDC0EF5582F9}" dt="2020-01-09T16:37:56.709" v="41" actId="2696"/>
        <pc:sldMkLst>
          <pc:docMk/>
          <pc:sldMk cId="555923657" sldId="698"/>
        </pc:sldMkLst>
        <pc:picChg chg="mod">
          <ac:chgData name="Chris Droessler" userId="625c3661-9d64-47fa-b83c-4b49393bd161" providerId="ADAL" clId="{9F66A07C-42E3-D34A-AA86-CDC0EF5582F9}" dt="2020-01-09T16:33:41.265" v="0"/>
          <ac:picMkLst>
            <pc:docMk/>
            <pc:sldMk cId="555923657" sldId="698"/>
            <ac:picMk id="3" creationId="{0F23F5DC-9A43-9046-A1B1-EE27CB4D1C25}"/>
          </ac:picMkLst>
        </pc:picChg>
      </pc:sldChg>
      <pc:sldChg chg="modSp del">
        <pc:chgData name="Chris Droessler" userId="625c3661-9d64-47fa-b83c-4b49393bd161" providerId="ADAL" clId="{9F66A07C-42E3-D34A-AA86-CDC0EF5582F9}" dt="2020-01-09T17:06:38.699" v="428" actId="2696"/>
        <pc:sldMkLst>
          <pc:docMk/>
          <pc:sldMk cId="1687222541" sldId="699"/>
        </pc:sldMkLst>
        <pc:picChg chg="mod">
          <ac:chgData name="Chris Droessler" userId="625c3661-9d64-47fa-b83c-4b49393bd161" providerId="ADAL" clId="{9F66A07C-42E3-D34A-AA86-CDC0EF5582F9}" dt="2020-01-09T16:33:41.265" v="0"/>
          <ac:picMkLst>
            <pc:docMk/>
            <pc:sldMk cId="1687222541" sldId="699"/>
            <ac:picMk id="2" creationId="{454A3B82-F4F2-6C40-99A1-492D9C6FCF5A}"/>
          </ac:picMkLst>
        </pc:picChg>
      </pc:sldChg>
      <pc:sldChg chg="del">
        <pc:chgData name="Chris Droessler" userId="625c3661-9d64-47fa-b83c-4b49393bd161" providerId="ADAL" clId="{9F66A07C-42E3-D34A-AA86-CDC0EF5582F9}" dt="2020-01-09T16:38:07.336" v="52" actId="2696"/>
        <pc:sldMkLst>
          <pc:docMk/>
          <pc:sldMk cId="2565975212" sldId="701"/>
        </pc:sldMkLst>
      </pc:sldChg>
      <pc:sldChg chg="addSp delSp modSp add del modTransition">
        <pc:chgData name="Chris Droessler" userId="625c3661-9d64-47fa-b83c-4b49393bd161" providerId="ADAL" clId="{9F66A07C-42E3-D34A-AA86-CDC0EF5582F9}" dt="2020-01-09T16:58:36.142" v="291" actId="2696"/>
        <pc:sldMkLst>
          <pc:docMk/>
          <pc:sldMk cId="4215927879" sldId="702"/>
        </pc:sldMkLst>
        <pc:spChg chg="add del mod">
          <ac:chgData name="Chris Droessler" userId="625c3661-9d64-47fa-b83c-4b49393bd161" providerId="ADAL" clId="{9F66A07C-42E3-D34A-AA86-CDC0EF5582F9}" dt="2020-01-09T16:53:34.299" v="174"/>
          <ac:spMkLst>
            <pc:docMk/>
            <pc:sldMk cId="4215927879" sldId="702"/>
            <ac:spMk id="2" creationId="{38CC9AC5-C901-B545-94BF-D66499F52628}"/>
          </ac:spMkLst>
        </pc:spChg>
        <pc:spChg chg="add del mod">
          <ac:chgData name="Chris Droessler" userId="625c3661-9d64-47fa-b83c-4b49393bd161" providerId="ADAL" clId="{9F66A07C-42E3-D34A-AA86-CDC0EF5582F9}" dt="2020-01-09T16:53:34.299" v="174"/>
          <ac:spMkLst>
            <pc:docMk/>
            <pc:sldMk cId="4215927879" sldId="702"/>
            <ac:spMk id="3" creationId="{AFEABC17-6189-3040-862F-02CA1835C3A6}"/>
          </ac:spMkLst>
        </pc:spChg>
        <pc:spChg chg="add del mod">
          <ac:chgData name="Chris Droessler" userId="625c3661-9d64-47fa-b83c-4b49393bd161" providerId="ADAL" clId="{9F66A07C-42E3-D34A-AA86-CDC0EF5582F9}" dt="2020-01-09T16:53:35.219" v="175"/>
          <ac:spMkLst>
            <pc:docMk/>
            <pc:sldMk cId="4215927879" sldId="702"/>
            <ac:spMk id="4" creationId="{7A8D2211-D04C-AC4D-AB0E-BF0FD747A3D9}"/>
          </ac:spMkLst>
        </pc:spChg>
        <pc:spChg chg="add del mod">
          <ac:chgData name="Chris Droessler" userId="625c3661-9d64-47fa-b83c-4b49393bd161" providerId="ADAL" clId="{9F66A07C-42E3-D34A-AA86-CDC0EF5582F9}" dt="2020-01-09T16:53:35.219" v="175"/>
          <ac:spMkLst>
            <pc:docMk/>
            <pc:sldMk cId="4215927879" sldId="702"/>
            <ac:spMk id="5" creationId="{8E4C1D46-3C4D-D04E-9BF8-20BF9B8153B1}"/>
          </ac:spMkLst>
        </pc:spChg>
        <pc:spChg chg="mod">
          <ac:chgData name="Chris Droessler" userId="625c3661-9d64-47fa-b83c-4b49393bd161" providerId="ADAL" clId="{9F66A07C-42E3-D34A-AA86-CDC0EF5582F9}" dt="2020-01-09T16:54:49.693" v="178"/>
          <ac:spMkLst>
            <pc:docMk/>
            <pc:sldMk cId="4215927879" sldId="702"/>
            <ac:spMk id="158" creationId="{00000000-0000-0000-0000-000000000000}"/>
          </ac:spMkLst>
        </pc:spChg>
        <pc:spChg chg="mod">
          <ac:chgData name="Chris Droessler" userId="625c3661-9d64-47fa-b83c-4b49393bd161" providerId="ADAL" clId="{9F66A07C-42E3-D34A-AA86-CDC0EF5582F9}" dt="2020-01-09T16:37:31.783" v="28"/>
          <ac:spMkLst>
            <pc:docMk/>
            <pc:sldMk cId="4215927879" sldId="702"/>
            <ac:spMk id="159" creationId="{00000000-0000-0000-0000-000000000000}"/>
          </ac:spMkLst>
        </pc:spChg>
      </pc:sldChg>
      <pc:sldChg chg="addSp delSp modSp add modTransition modNotesTx">
        <pc:chgData name="Chris Droessler" userId="625c3661-9d64-47fa-b83c-4b49393bd161" providerId="ADAL" clId="{9F66A07C-42E3-D34A-AA86-CDC0EF5582F9}" dt="2020-01-13T16:46:13.742" v="958" actId="20577"/>
        <pc:sldMkLst>
          <pc:docMk/>
          <pc:sldMk cId="2815973237" sldId="703"/>
        </pc:sldMkLst>
        <pc:spChg chg="add del mod">
          <ac:chgData name="Chris Droessler" userId="625c3661-9d64-47fa-b83c-4b49393bd161" providerId="ADAL" clId="{9F66A07C-42E3-D34A-AA86-CDC0EF5582F9}" dt="2020-01-09T16:59:20.079" v="302"/>
          <ac:spMkLst>
            <pc:docMk/>
            <pc:sldMk cId="2815973237" sldId="703"/>
            <ac:spMk id="2" creationId="{416DBEE3-B7C4-FD47-8872-5BD040404544}"/>
          </ac:spMkLst>
        </pc:spChg>
        <pc:spChg chg="add del mod">
          <ac:chgData name="Chris Droessler" userId="625c3661-9d64-47fa-b83c-4b49393bd161" providerId="ADAL" clId="{9F66A07C-42E3-D34A-AA86-CDC0EF5582F9}" dt="2020-01-09T16:59:20.079" v="302"/>
          <ac:spMkLst>
            <pc:docMk/>
            <pc:sldMk cId="2815973237" sldId="703"/>
            <ac:spMk id="3" creationId="{B7755CDB-918B-5944-9218-6B0FA6A6E1F1}"/>
          </ac:spMkLst>
        </pc:spChg>
        <pc:spChg chg="add del mod">
          <ac:chgData name="Chris Droessler" userId="625c3661-9d64-47fa-b83c-4b49393bd161" providerId="ADAL" clId="{9F66A07C-42E3-D34A-AA86-CDC0EF5582F9}" dt="2020-01-09T16:59:20.678" v="303"/>
          <ac:spMkLst>
            <pc:docMk/>
            <pc:sldMk cId="2815973237" sldId="703"/>
            <ac:spMk id="4" creationId="{CFA59A6B-6A3C-7E4E-8370-DFE14DAFC302}"/>
          </ac:spMkLst>
        </pc:spChg>
        <pc:spChg chg="add del mod">
          <ac:chgData name="Chris Droessler" userId="625c3661-9d64-47fa-b83c-4b49393bd161" providerId="ADAL" clId="{9F66A07C-42E3-D34A-AA86-CDC0EF5582F9}" dt="2020-01-09T16:59:20.678" v="303"/>
          <ac:spMkLst>
            <pc:docMk/>
            <pc:sldMk cId="2815973237" sldId="703"/>
            <ac:spMk id="5" creationId="{BFE47748-5823-4446-B740-424E23866236}"/>
          </ac:spMkLst>
        </pc:spChg>
        <pc:spChg chg="add del mod">
          <ac:chgData name="Chris Droessler" userId="625c3661-9d64-47fa-b83c-4b49393bd161" providerId="ADAL" clId="{9F66A07C-42E3-D34A-AA86-CDC0EF5582F9}" dt="2020-01-09T16:59:20.870" v="304"/>
          <ac:spMkLst>
            <pc:docMk/>
            <pc:sldMk cId="2815973237" sldId="703"/>
            <ac:spMk id="6" creationId="{D068D320-CF63-4141-9366-EACB595C2BA7}"/>
          </ac:spMkLst>
        </pc:spChg>
        <pc:spChg chg="add del mod">
          <ac:chgData name="Chris Droessler" userId="625c3661-9d64-47fa-b83c-4b49393bd161" providerId="ADAL" clId="{9F66A07C-42E3-D34A-AA86-CDC0EF5582F9}" dt="2020-01-09T16:59:20.870" v="304"/>
          <ac:spMkLst>
            <pc:docMk/>
            <pc:sldMk cId="2815973237" sldId="703"/>
            <ac:spMk id="7" creationId="{8265670E-A1C4-6443-A804-DAAF48B34857}"/>
          </ac:spMkLst>
        </pc:spChg>
        <pc:spChg chg="add del mod">
          <ac:chgData name="Chris Droessler" userId="625c3661-9d64-47fa-b83c-4b49393bd161" providerId="ADAL" clId="{9F66A07C-42E3-D34A-AA86-CDC0EF5582F9}" dt="2020-01-09T17:00:15.256" v="309"/>
          <ac:spMkLst>
            <pc:docMk/>
            <pc:sldMk cId="2815973237" sldId="703"/>
            <ac:spMk id="8" creationId="{42255884-457D-2D47-A245-931988E59DA3}"/>
          </ac:spMkLst>
        </pc:spChg>
        <pc:spChg chg="add del mod">
          <ac:chgData name="Chris Droessler" userId="625c3661-9d64-47fa-b83c-4b49393bd161" providerId="ADAL" clId="{9F66A07C-42E3-D34A-AA86-CDC0EF5582F9}" dt="2020-01-09T17:00:15.256" v="309"/>
          <ac:spMkLst>
            <pc:docMk/>
            <pc:sldMk cId="2815973237" sldId="703"/>
            <ac:spMk id="9" creationId="{A31D64DB-62CF-134D-9996-52B2100E390B}"/>
          </ac:spMkLst>
        </pc:spChg>
        <pc:spChg chg="add del mod">
          <ac:chgData name="Chris Droessler" userId="625c3661-9d64-47fa-b83c-4b49393bd161" providerId="ADAL" clId="{9F66A07C-42E3-D34A-AA86-CDC0EF5582F9}" dt="2020-01-09T17:00:15.839" v="310"/>
          <ac:spMkLst>
            <pc:docMk/>
            <pc:sldMk cId="2815973237" sldId="703"/>
            <ac:spMk id="10" creationId="{5305AFF2-BAA3-D948-A5F4-9F448A0246EB}"/>
          </ac:spMkLst>
        </pc:spChg>
        <pc:spChg chg="add del mod">
          <ac:chgData name="Chris Droessler" userId="625c3661-9d64-47fa-b83c-4b49393bd161" providerId="ADAL" clId="{9F66A07C-42E3-D34A-AA86-CDC0EF5582F9}" dt="2020-01-09T17:00:15.839" v="310"/>
          <ac:spMkLst>
            <pc:docMk/>
            <pc:sldMk cId="2815973237" sldId="703"/>
            <ac:spMk id="11" creationId="{F9F4A502-C5EA-804E-B3AA-A7D7C293AC3C}"/>
          </ac:spMkLst>
        </pc:spChg>
        <pc:spChg chg="add del mod">
          <ac:chgData name="Chris Droessler" userId="625c3661-9d64-47fa-b83c-4b49393bd161" providerId="ADAL" clId="{9F66A07C-42E3-D34A-AA86-CDC0EF5582F9}" dt="2020-01-09T17:00:16.023" v="311"/>
          <ac:spMkLst>
            <pc:docMk/>
            <pc:sldMk cId="2815973237" sldId="703"/>
            <ac:spMk id="12" creationId="{16A28AFB-B179-9C41-A577-B1DFDE945E37}"/>
          </ac:spMkLst>
        </pc:spChg>
        <pc:spChg chg="add del mod">
          <ac:chgData name="Chris Droessler" userId="625c3661-9d64-47fa-b83c-4b49393bd161" providerId="ADAL" clId="{9F66A07C-42E3-D34A-AA86-CDC0EF5582F9}" dt="2020-01-09T17:00:16.023" v="311"/>
          <ac:spMkLst>
            <pc:docMk/>
            <pc:sldMk cId="2815973237" sldId="703"/>
            <ac:spMk id="13" creationId="{F7445079-B804-D64B-93A8-842EAA96EB71}"/>
          </ac:spMkLst>
        </pc:spChg>
        <pc:spChg chg="mod">
          <ac:chgData name="Chris Droessler" userId="625c3661-9d64-47fa-b83c-4b49393bd161" providerId="ADAL" clId="{9F66A07C-42E3-D34A-AA86-CDC0EF5582F9}" dt="2020-01-09T16:38:32.763" v="54" actId="27636"/>
          <ac:spMkLst>
            <pc:docMk/>
            <pc:sldMk cId="2815973237" sldId="703"/>
            <ac:spMk id="157" creationId="{00000000-0000-0000-0000-000000000000}"/>
          </ac:spMkLst>
        </pc:spChg>
        <pc:spChg chg="mod">
          <ac:chgData name="Chris Droessler" userId="625c3661-9d64-47fa-b83c-4b49393bd161" providerId="ADAL" clId="{9F66A07C-42E3-D34A-AA86-CDC0EF5582F9}" dt="2020-01-13T16:46:13.742" v="958" actId="20577"/>
          <ac:spMkLst>
            <pc:docMk/>
            <pc:sldMk cId="2815973237" sldId="703"/>
            <ac:spMk id="158" creationId="{00000000-0000-0000-0000-000000000000}"/>
          </ac:spMkLst>
        </pc:spChg>
        <pc:spChg chg="mod">
          <ac:chgData name="Chris Droessler" userId="625c3661-9d64-47fa-b83c-4b49393bd161" providerId="ADAL" clId="{9F66A07C-42E3-D34A-AA86-CDC0EF5582F9}" dt="2020-01-09T16:37:31.783" v="28"/>
          <ac:spMkLst>
            <pc:docMk/>
            <pc:sldMk cId="2815973237" sldId="703"/>
            <ac:spMk id="159" creationId="{00000000-0000-0000-0000-000000000000}"/>
          </ac:spMkLst>
        </pc:spChg>
      </pc:sldChg>
      <pc:sldChg chg="addSp delSp modSp add modTransition">
        <pc:chgData name="Chris Droessler" userId="625c3661-9d64-47fa-b83c-4b49393bd161" providerId="ADAL" clId="{9F66A07C-42E3-D34A-AA86-CDC0EF5582F9}" dt="2020-01-10T14:11:23.027" v="584" actId="20577"/>
        <pc:sldMkLst>
          <pc:docMk/>
          <pc:sldMk cId="3749445932" sldId="704"/>
        </pc:sldMkLst>
        <pc:spChg chg="mod">
          <ac:chgData name="Chris Droessler" userId="625c3661-9d64-47fa-b83c-4b49393bd161" providerId="ADAL" clId="{9F66A07C-42E3-D34A-AA86-CDC0EF5582F9}" dt="2020-01-10T14:11:23.027" v="584" actId="20577"/>
          <ac:spMkLst>
            <pc:docMk/>
            <pc:sldMk cId="3749445932" sldId="704"/>
            <ac:spMk id="3" creationId="{420FD414-E693-9242-9A7C-AEF4082D6A0C}"/>
          </ac:spMkLst>
        </pc:spChg>
        <pc:spChg chg="add del mod">
          <ac:chgData name="Chris Droessler" userId="625c3661-9d64-47fa-b83c-4b49393bd161" providerId="ADAL" clId="{9F66A07C-42E3-D34A-AA86-CDC0EF5582F9}" dt="2020-01-09T17:00:28" v="312"/>
          <ac:spMkLst>
            <pc:docMk/>
            <pc:sldMk cId="3749445932" sldId="704"/>
            <ac:spMk id="4" creationId="{5781E44B-9847-0346-815D-499BFBDDCBDE}"/>
          </ac:spMkLst>
        </pc:spChg>
        <pc:spChg chg="add del mod">
          <ac:chgData name="Chris Droessler" userId="625c3661-9d64-47fa-b83c-4b49393bd161" providerId="ADAL" clId="{9F66A07C-42E3-D34A-AA86-CDC0EF5582F9}" dt="2020-01-09T17:00:28" v="312"/>
          <ac:spMkLst>
            <pc:docMk/>
            <pc:sldMk cId="3749445932" sldId="704"/>
            <ac:spMk id="5" creationId="{C2FDC06E-8831-AE4C-ABC9-A2149CF79C0B}"/>
          </ac:spMkLst>
        </pc:spChg>
        <pc:spChg chg="add del mod">
          <ac:chgData name="Chris Droessler" userId="625c3661-9d64-47fa-b83c-4b49393bd161" providerId="ADAL" clId="{9F66A07C-42E3-D34A-AA86-CDC0EF5582F9}" dt="2020-01-09T17:00:28.608" v="313"/>
          <ac:spMkLst>
            <pc:docMk/>
            <pc:sldMk cId="3749445932" sldId="704"/>
            <ac:spMk id="6" creationId="{E85CAFA3-236B-974B-BA1D-E9D7D4BE78AA}"/>
          </ac:spMkLst>
        </pc:spChg>
        <pc:spChg chg="add del mod">
          <ac:chgData name="Chris Droessler" userId="625c3661-9d64-47fa-b83c-4b49393bd161" providerId="ADAL" clId="{9F66A07C-42E3-D34A-AA86-CDC0EF5582F9}" dt="2020-01-09T17:00:28.608" v="313"/>
          <ac:spMkLst>
            <pc:docMk/>
            <pc:sldMk cId="3749445932" sldId="704"/>
            <ac:spMk id="7" creationId="{6208186B-BD9F-2C41-A93C-3AAF26373EB3}"/>
          </ac:spMkLst>
        </pc:spChg>
      </pc:sldChg>
      <pc:sldChg chg="addSp delSp modSp add modTransition modNotesTx">
        <pc:chgData name="Chris Droessler" userId="625c3661-9d64-47fa-b83c-4b49393bd161" providerId="ADAL" clId="{9F66A07C-42E3-D34A-AA86-CDC0EF5582F9}" dt="2020-01-13T16:51:50.625" v="1067" actId="20577"/>
        <pc:sldMkLst>
          <pc:docMk/>
          <pc:sldMk cId="3121605373" sldId="705"/>
        </pc:sldMkLst>
        <pc:spChg chg="mod">
          <ac:chgData name="Chris Droessler" userId="625c3661-9d64-47fa-b83c-4b49393bd161" providerId="ADAL" clId="{9F66A07C-42E3-D34A-AA86-CDC0EF5582F9}" dt="2020-01-13T16:48:30.067" v="994" actId="20577"/>
          <ac:spMkLst>
            <pc:docMk/>
            <pc:sldMk cId="3121605373" sldId="705"/>
            <ac:spMk id="3" creationId="{B655E33F-579A-5E41-89CA-554A9C87B15D}"/>
          </ac:spMkLst>
        </pc:spChg>
        <pc:spChg chg="add del mod">
          <ac:chgData name="Chris Droessler" userId="625c3661-9d64-47fa-b83c-4b49393bd161" providerId="ADAL" clId="{9F66A07C-42E3-D34A-AA86-CDC0EF5582F9}" dt="2020-01-09T17:03:38.693" v="392"/>
          <ac:spMkLst>
            <pc:docMk/>
            <pc:sldMk cId="3121605373" sldId="705"/>
            <ac:spMk id="6" creationId="{F3643225-1C74-CC41-8118-9A3FA1C57819}"/>
          </ac:spMkLst>
        </pc:spChg>
        <pc:spChg chg="add del mod">
          <ac:chgData name="Chris Droessler" userId="625c3661-9d64-47fa-b83c-4b49393bd161" providerId="ADAL" clId="{9F66A07C-42E3-D34A-AA86-CDC0EF5582F9}" dt="2020-01-09T17:03:38.693" v="392"/>
          <ac:spMkLst>
            <pc:docMk/>
            <pc:sldMk cId="3121605373" sldId="705"/>
            <ac:spMk id="7" creationId="{5797B76F-11A8-344C-973C-802F9D58B73A}"/>
          </ac:spMkLst>
        </pc:spChg>
        <pc:picChg chg="add mod">
          <ac:chgData name="Chris Droessler" userId="625c3661-9d64-47fa-b83c-4b49393bd161" providerId="ADAL" clId="{9F66A07C-42E3-D34A-AA86-CDC0EF5582F9}" dt="2020-01-13T16:48:14.433" v="975" actId="14100"/>
          <ac:picMkLst>
            <pc:docMk/>
            <pc:sldMk cId="3121605373" sldId="705"/>
            <ac:picMk id="5" creationId="{5AC7A153-D452-BE44-8FFF-583AE4020D1D}"/>
          </ac:picMkLst>
        </pc:picChg>
      </pc:sldChg>
      <pc:sldChg chg="addSp delSp modSp add modTransition">
        <pc:chgData name="Chris Droessler" userId="625c3661-9d64-47fa-b83c-4b49393bd161" providerId="ADAL" clId="{9F66A07C-42E3-D34A-AA86-CDC0EF5582F9}" dt="2020-01-13T16:54:17.082" v="1084"/>
        <pc:sldMkLst>
          <pc:docMk/>
          <pc:sldMk cId="372870561" sldId="706"/>
        </pc:sldMkLst>
        <pc:spChg chg="mod">
          <ac:chgData name="Chris Droessler" userId="625c3661-9d64-47fa-b83c-4b49393bd161" providerId="ADAL" clId="{9F66A07C-42E3-D34A-AA86-CDC0EF5582F9}" dt="2020-01-13T16:54:17.082" v="1084"/>
          <ac:spMkLst>
            <pc:docMk/>
            <pc:sldMk cId="372870561" sldId="706"/>
            <ac:spMk id="3" creationId="{420FD414-E693-9242-9A7C-AEF4082D6A0C}"/>
          </ac:spMkLst>
        </pc:spChg>
        <pc:spChg chg="add del mod">
          <ac:chgData name="Chris Droessler" userId="625c3661-9d64-47fa-b83c-4b49393bd161" providerId="ADAL" clId="{9F66A07C-42E3-D34A-AA86-CDC0EF5582F9}" dt="2020-01-09T17:03:49.134" v="395"/>
          <ac:spMkLst>
            <pc:docMk/>
            <pc:sldMk cId="372870561" sldId="706"/>
            <ac:spMk id="4" creationId="{E557926C-96F9-EC43-94E0-6A51C3805E8A}"/>
          </ac:spMkLst>
        </pc:spChg>
        <pc:spChg chg="add del mod">
          <ac:chgData name="Chris Droessler" userId="625c3661-9d64-47fa-b83c-4b49393bd161" providerId="ADAL" clId="{9F66A07C-42E3-D34A-AA86-CDC0EF5582F9}" dt="2020-01-09T17:03:49.134" v="395"/>
          <ac:spMkLst>
            <pc:docMk/>
            <pc:sldMk cId="372870561" sldId="706"/>
            <ac:spMk id="5" creationId="{18BE4D8C-C507-C84E-8540-E8D15EC0768B}"/>
          </ac:spMkLst>
        </pc:spChg>
        <pc:spChg chg="add del mod">
          <ac:chgData name="Chris Droessler" userId="625c3661-9d64-47fa-b83c-4b49393bd161" providerId="ADAL" clId="{9F66A07C-42E3-D34A-AA86-CDC0EF5582F9}" dt="2020-01-09T17:03:49.509" v="396"/>
          <ac:spMkLst>
            <pc:docMk/>
            <pc:sldMk cId="372870561" sldId="706"/>
            <ac:spMk id="6" creationId="{542CD693-DCE0-AE45-9AE5-F3A6858E27DD}"/>
          </ac:spMkLst>
        </pc:spChg>
        <pc:spChg chg="add del mod">
          <ac:chgData name="Chris Droessler" userId="625c3661-9d64-47fa-b83c-4b49393bd161" providerId="ADAL" clId="{9F66A07C-42E3-D34A-AA86-CDC0EF5582F9}" dt="2020-01-09T17:03:49.509" v="396"/>
          <ac:spMkLst>
            <pc:docMk/>
            <pc:sldMk cId="372870561" sldId="706"/>
            <ac:spMk id="7" creationId="{22DB5698-A634-E04A-A8DE-4E7272312BFD}"/>
          </ac:spMkLst>
        </pc:spChg>
      </pc:sldChg>
      <pc:sldChg chg="modSp add">
        <pc:chgData name="Chris Droessler" userId="625c3661-9d64-47fa-b83c-4b49393bd161" providerId="ADAL" clId="{9F66A07C-42E3-D34A-AA86-CDC0EF5582F9}" dt="2020-01-09T16:51:42.546" v="159"/>
        <pc:sldMkLst>
          <pc:docMk/>
          <pc:sldMk cId="235505661" sldId="707"/>
        </pc:sldMkLst>
        <pc:spChg chg="mod">
          <ac:chgData name="Chris Droessler" userId="625c3661-9d64-47fa-b83c-4b49393bd161" providerId="ADAL" clId="{9F66A07C-42E3-D34A-AA86-CDC0EF5582F9}" dt="2020-01-09T16:51:42.546" v="159"/>
          <ac:spMkLst>
            <pc:docMk/>
            <pc:sldMk cId="235505661" sldId="707"/>
            <ac:spMk id="4" creationId="{00000000-0000-0000-0000-000000000000}"/>
          </ac:spMkLst>
        </pc:spChg>
      </pc:sldChg>
      <pc:sldChg chg="modSp add modNotesTx">
        <pc:chgData name="Chris Droessler" userId="625c3661-9d64-47fa-b83c-4b49393bd161" providerId="ADAL" clId="{9F66A07C-42E3-D34A-AA86-CDC0EF5582F9}" dt="2020-01-13T17:14:15.489" v="1169" actId="20577"/>
        <pc:sldMkLst>
          <pc:docMk/>
          <pc:sldMk cId="4253841091" sldId="708"/>
        </pc:sldMkLst>
        <pc:spChg chg="mod">
          <ac:chgData name="Chris Droessler" userId="625c3661-9d64-47fa-b83c-4b49393bd161" providerId="ADAL" clId="{9F66A07C-42E3-D34A-AA86-CDC0EF5582F9}" dt="2020-01-13T16:38:45.048" v="725" actId="20577"/>
          <ac:spMkLst>
            <pc:docMk/>
            <pc:sldMk cId="4253841091" sldId="708"/>
            <ac:spMk id="157" creationId="{00000000-0000-0000-0000-000000000000}"/>
          </ac:spMkLst>
        </pc:spChg>
        <pc:spChg chg="mod">
          <ac:chgData name="Chris Droessler" userId="625c3661-9d64-47fa-b83c-4b49393bd161" providerId="ADAL" clId="{9F66A07C-42E3-D34A-AA86-CDC0EF5582F9}" dt="2020-01-13T17:14:15.489" v="1169" actId="20577"/>
          <ac:spMkLst>
            <pc:docMk/>
            <pc:sldMk cId="4253841091" sldId="708"/>
            <ac:spMk id="158" creationId="{00000000-0000-0000-0000-000000000000}"/>
          </ac:spMkLst>
        </pc:spChg>
      </pc:sldChg>
      <pc:sldMasterChg chg="modSp modSldLayout">
        <pc:chgData name="Chris Droessler" userId="625c3661-9d64-47fa-b83c-4b49393bd161" providerId="ADAL" clId="{9F66A07C-42E3-D34A-AA86-CDC0EF5582F9}" dt="2020-01-09T16:35:56.635" v="27" actId="14100"/>
        <pc:sldMasterMkLst>
          <pc:docMk/>
          <pc:sldMasterMk cId="2999785688" sldId="2147483648"/>
        </pc:sldMasterMkLst>
        <pc:spChg chg="mod">
          <ac:chgData name="Chris Droessler" userId="625c3661-9d64-47fa-b83c-4b49393bd161" providerId="ADAL" clId="{9F66A07C-42E3-D34A-AA86-CDC0EF5582F9}" dt="2020-01-09T16:33:41.265" v="0"/>
          <ac:spMkLst>
            <pc:docMk/>
            <pc:sldMasterMk cId="2999785688" sldId="2147483648"/>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ac:spMk id="3" creationId="{00000000-0000-0000-0000-000000000000}"/>
          </ac:spMkLst>
        </pc:spChg>
        <pc:sldLayoutChg chg="modSp">
          <pc:chgData name="Chris Droessler" userId="625c3661-9d64-47fa-b83c-4b49393bd161" providerId="ADAL" clId="{9F66A07C-42E3-D34A-AA86-CDC0EF5582F9}" dt="2020-01-09T16:35:05.106" v="23" actId="14100"/>
          <pc:sldLayoutMkLst>
            <pc:docMk/>
            <pc:sldMasterMk cId="2999785688" sldId="2147483648"/>
            <pc:sldLayoutMk cId="813769049" sldId="2147483649"/>
          </pc:sldLayoutMkLst>
          <pc:spChg chg="mod">
            <ac:chgData name="Chris Droessler" userId="625c3661-9d64-47fa-b83c-4b49393bd161" providerId="ADAL" clId="{9F66A07C-42E3-D34A-AA86-CDC0EF5582F9}" dt="2020-01-09T16:33:41.265" v="0"/>
            <ac:spMkLst>
              <pc:docMk/>
              <pc:sldMasterMk cId="2999785688" sldId="2147483648"/>
              <pc:sldLayoutMk cId="813769049" sldId="2147483649"/>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813769049" sldId="2147483649"/>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813769049" sldId="2147483649"/>
              <ac:spMk id="9" creationId="{00000000-0000-0000-0000-000000000000}"/>
            </ac:spMkLst>
          </pc:spChg>
          <pc:picChg chg="mod">
            <ac:chgData name="Chris Droessler" userId="625c3661-9d64-47fa-b83c-4b49393bd161" providerId="ADAL" clId="{9F66A07C-42E3-D34A-AA86-CDC0EF5582F9}" dt="2020-01-09T16:35:05.106" v="23" actId="14100"/>
            <ac:picMkLst>
              <pc:docMk/>
              <pc:sldMasterMk cId="2999785688" sldId="2147483648"/>
              <pc:sldLayoutMk cId="813769049" sldId="2147483649"/>
              <ac:picMk id="11"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813769049" sldId="2147483649"/>
              <ac:cxnSpMk id="10" creationId="{00000000-0000-0000-0000-000000000000}"/>
            </ac:cxnSpMkLst>
          </pc:cxnChg>
        </pc:sldLayoutChg>
        <pc:sldLayoutChg chg="modSp">
          <pc:chgData name="Chris Droessler" userId="625c3661-9d64-47fa-b83c-4b49393bd161" providerId="ADAL" clId="{9F66A07C-42E3-D34A-AA86-CDC0EF5582F9}" dt="2020-01-09T16:35:24.754" v="24" actId="14100"/>
          <pc:sldLayoutMkLst>
            <pc:docMk/>
            <pc:sldMasterMk cId="2999785688" sldId="2147483648"/>
            <pc:sldLayoutMk cId="2476938013" sldId="2147483650"/>
          </pc:sldLayoutMkLst>
          <pc:spChg chg="mod">
            <ac:chgData name="Chris Droessler" userId="625c3661-9d64-47fa-b83c-4b49393bd161" providerId="ADAL" clId="{9F66A07C-42E3-D34A-AA86-CDC0EF5582F9}" dt="2020-01-09T16:33:41.265" v="0"/>
            <ac:spMkLst>
              <pc:docMk/>
              <pc:sldMasterMk cId="2999785688" sldId="2147483648"/>
              <pc:sldLayoutMk cId="2476938013" sldId="2147483650"/>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476938013" sldId="2147483650"/>
              <ac:spMk id="9" creationId="{00000000-0000-0000-0000-000000000000}"/>
            </ac:spMkLst>
          </pc:spChg>
          <pc:picChg chg="mod">
            <ac:chgData name="Chris Droessler" userId="625c3661-9d64-47fa-b83c-4b49393bd161" providerId="ADAL" clId="{9F66A07C-42E3-D34A-AA86-CDC0EF5582F9}" dt="2020-01-09T16:35:24.754" v="24" actId="14100"/>
            <ac:picMkLst>
              <pc:docMk/>
              <pc:sldMasterMk cId="2999785688" sldId="2147483648"/>
              <pc:sldLayoutMk cId="2476938013" sldId="2147483650"/>
              <ac:picMk id="11"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2476938013" sldId="2147483650"/>
              <ac:cxnSpMk id="10" creationId="{00000000-0000-0000-0000-000000000000}"/>
            </ac:cxnSpMkLst>
          </pc:cxnChg>
        </pc:sldLayoutChg>
        <pc:sldLayoutChg chg="modSp">
          <pc:chgData name="Chris Droessler" userId="625c3661-9d64-47fa-b83c-4b49393bd161" providerId="ADAL" clId="{9F66A07C-42E3-D34A-AA86-CDC0EF5582F9}" dt="2020-01-09T16:33:41.265" v="0"/>
          <pc:sldLayoutMkLst>
            <pc:docMk/>
            <pc:sldMasterMk cId="2999785688" sldId="2147483648"/>
            <pc:sldLayoutMk cId="181749020" sldId="2147483651"/>
          </pc:sldLayoutMkLst>
          <pc:spChg chg="mod">
            <ac:chgData name="Chris Droessler" userId="625c3661-9d64-47fa-b83c-4b49393bd161" providerId="ADAL" clId="{9F66A07C-42E3-D34A-AA86-CDC0EF5582F9}" dt="2020-01-09T16:33:41.265" v="0"/>
            <ac:spMkLst>
              <pc:docMk/>
              <pc:sldMasterMk cId="2999785688" sldId="2147483648"/>
              <pc:sldLayoutMk cId="181749020" sldId="2147483651"/>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81749020" sldId="2147483651"/>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81749020" sldId="2147483651"/>
              <ac:spMk id="9"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181749020" sldId="2147483651"/>
              <ac:picMk id="10" creationId="{00000000-0000-0000-0000-000000000000}"/>
            </ac:picMkLst>
          </pc:picChg>
        </pc:sldLayoutChg>
        <pc:sldLayoutChg chg="modSp">
          <pc:chgData name="Chris Droessler" userId="625c3661-9d64-47fa-b83c-4b49393bd161" providerId="ADAL" clId="{9F66A07C-42E3-D34A-AA86-CDC0EF5582F9}" dt="2020-01-09T16:35:40.626" v="25" actId="14100"/>
          <pc:sldLayoutMkLst>
            <pc:docMk/>
            <pc:sldMasterMk cId="2999785688" sldId="2147483648"/>
            <pc:sldLayoutMk cId="3620936448" sldId="2147483652"/>
          </pc:sldLayoutMkLst>
          <pc:spChg chg="mod">
            <ac:chgData name="Chris Droessler" userId="625c3661-9d64-47fa-b83c-4b49393bd161" providerId="ADAL" clId="{9F66A07C-42E3-D34A-AA86-CDC0EF5582F9}" dt="2020-01-09T16:33:41.265" v="0"/>
            <ac:spMkLst>
              <pc:docMk/>
              <pc:sldMasterMk cId="2999785688" sldId="2147483648"/>
              <pc:sldLayoutMk cId="3620936448" sldId="2147483652"/>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620936448" sldId="2147483652"/>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620936448" sldId="2147483652"/>
              <ac:spMk id="4" creationId="{00000000-0000-0000-0000-000000000000}"/>
            </ac:spMkLst>
          </pc:spChg>
          <pc:picChg chg="mod">
            <ac:chgData name="Chris Droessler" userId="625c3661-9d64-47fa-b83c-4b49393bd161" providerId="ADAL" clId="{9F66A07C-42E3-D34A-AA86-CDC0EF5582F9}" dt="2020-01-09T16:35:40.626" v="25" actId="14100"/>
            <ac:picMkLst>
              <pc:docMk/>
              <pc:sldMasterMk cId="2999785688" sldId="2147483648"/>
              <pc:sldLayoutMk cId="3620936448" sldId="2147483652"/>
              <ac:picMk id="12"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3620936448" sldId="2147483652"/>
              <ac:cxnSpMk id="14" creationId="{00000000-0000-0000-0000-000000000000}"/>
            </ac:cxnSpMkLst>
          </pc:cxnChg>
        </pc:sldLayoutChg>
        <pc:sldLayoutChg chg="modSp">
          <pc:chgData name="Chris Droessler" userId="625c3661-9d64-47fa-b83c-4b49393bd161" providerId="ADAL" clId="{9F66A07C-42E3-D34A-AA86-CDC0EF5582F9}" dt="2020-01-09T16:35:48.619" v="26" actId="14100"/>
          <pc:sldLayoutMkLst>
            <pc:docMk/>
            <pc:sldMasterMk cId="2999785688" sldId="2147483648"/>
            <pc:sldLayoutMk cId="1429955895" sldId="2147483653"/>
          </pc:sldLayoutMkLst>
          <pc:spChg chg="mod">
            <ac:chgData name="Chris Droessler" userId="625c3661-9d64-47fa-b83c-4b49393bd161" providerId="ADAL" clId="{9F66A07C-42E3-D34A-AA86-CDC0EF5582F9}" dt="2020-01-09T16:33:41.265" v="0"/>
            <ac:spMkLst>
              <pc:docMk/>
              <pc:sldMasterMk cId="2999785688" sldId="2147483648"/>
              <pc:sldLayoutMk cId="1429955895" sldId="2147483653"/>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5"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6"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15" creationId="{00000000-0000-0000-0000-000000000000}"/>
            </ac:spMkLst>
          </pc:spChg>
          <pc:picChg chg="mod">
            <ac:chgData name="Chris Droessler" userId="625c3661-9d64-47fa-b83c-4b49393bd161" providerId="ADAL" clId="{9F66A07C-42E3-D34A-AA86-CDC0EF5582F9}" dt="2020-01-09T16:35:48.619" v="26" actId="14100"/>
            <ac:picMkLst>
              <pc:docMk/>
              <pc:sldMasterMk cId="2999785688" sldId="2147483648"/>
              <pc:sldLayoutMk cId="1429955895" sldId="2147483653"/>
              <ac:picMk id="16"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1429955895" sldId="2147483653"/>
              <ac:cxnSpMk id="14" creationId="{00000000-0000-0000-0000-000000000000}"/>
            </ac:cxnSpMkLst>
          </pc:cxnChg>
        </pc:sldLayoutChg>
        <pc:sldLayoutChg chg="modSp">
          <pc:chgData name="Chris Droessler" userId="625c3661-9d64-47fa-b83c-4b49393bd161" providerId="ADAL" clId="{9F66A07C-42E3-D34A-AA86-CDC0EF5582F9}" dt="2020-01-09T16:35:56.635" v="27" actId="14100"/>
          <pc:sldLayoutMkLst>
            <pc:docMk/>
            <pc:sldMasterMk cId="2999785688" sldId="2147483648"/>
            <pc:sldLayoutMk cId="4137827336" sldId="2147483654"/>
          </pc:sldLayoutMkLst>
          <pc:spChg chg="mod">
            <ac:chgData name="Chris Droessler" userId="625c3661-9d64-47fa-b83c-4b49393bd161" providerId="ADAL" clId="{9F66A07C-42E3-D34A-AA86-CDC0EF5582F9}" dt="2020-01-09T16:33:41.265" v="0"/>
            <ac:spMkLst>
              <pc:docMk/>
              <pc:sldMasterMk cId="2999785688" sldId="2147483648"/>
              <pc:sldLayoutMk cId="4137827336" sldId="2147483654"/>
              <ac:spMk id="12" creationId="{00000000-0000-0000-0000-000000000000}"/>
            </ac:spMkLst>
          </pc:spChg>
          <pc:picChg chg="mod">
            <ac:chgData name="Chris Droessler" userId="625c3661-9d64-47fa-b83c-4b49393bd161" providerId="ADAL" clId="{9F66A07C-42E3-D34A-AA86-CDC0EF5582F9}" dt="2020-01-09T16:35:56.635" v="27" actId="14100"/>
            <ac:picMkLst>
              <pc:docMk/>
              <pc:sldMasterMk cId="2999785688" sldId="2147483648"/>
              <pc:sldLayoutMk cId="4137827336" sldId="2147483654"/>
              <ac:picMk id="13"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4137827336" sldId="2147483654"/>
              <ac:cxnSpMk id="14" creationId="{00000000-0000-0000-0000-000000000000}"/>
            </ac:cxnSpMkLst>
          </pc:cxnChg>
        </pc:sldLayoutChg>
        <pc:sldLayoutChg chg="modSp">
          <pc:chgData name="Chris Droessler" userId="625c3661-9d64-47fa-b83c-4b49393bd161" providerId="ADAL" clId="{9F66A07C-42E3-D34A-AA86-CDC0EF5582F9}" dt="2020-01-09T16:33:41.265" v="0"/>
          <pc:sldLayoutMkLst>
            <pc:docMk/>
            <pc:sldMasterMk cId="2999785688" sldId="2147483648"/>
            <pc:sldLayoutMk cId="3752020858" sldId="2147483656"/>
          </pc:sldLayoutMkLst>
          <pc:spChg chg="mod">
            <ac:chgData name="Chris Droessler" userId="625c3661-9d64-47fa-b83c-4b49393bd161" providerId="ADAL" clId="{9F66A07C-42E3-D34A-AA86-CDC0EF5582F9}" dt="2020-01-09T16:33:41.265" v="0"/>
            <ac:spMkLst>
              <pc:docMk/>
              <pc:sldMasterMk cId="2999785688" sldId="2147483648"/>
              <pc:sldLayoutMk cId="3752020858" sldId="2147483656"/>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5"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7"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8"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3752020858" sldId="2147483656"/>
              <ac:picMk id="9" creationId="{00000000-0000-0000-0000-000000000000}"/>
            </ac:picMkLst>
          </pc:picChg>
        </pc:sldLayoutChg>
        <pc:sldLayoutChg chg="modSp">
          <pc:chgData name="Chris Droessler" userId="625c3661-9d64-47fa-b83c-4b49393bd161" providerId="ADAL" clId="{9F66A07C-42E3-D34A-AA86-CDC0EF5582F9}" dt="2020-01-09T16:33:41.265" v="0"/>
          <pc:sldLayoutMkLst>
            <pc:docMk/>
            <pc:sldMasterMk cId="2999785688" sldId="2147483648"/>
            <pc:sldLayoutMk cId="3585843231" sldId="2147483657"/>
          </pc:sldLayoutMkLst>
          <pc:spChg chg="mod">
            <ac:chgData name="Chris Droessler" userId="625c3661-9d64-47fa-b83c-4b49393bd161" providerId="ADAL" clId="{9F66A07C-42E3-D34A-AA86-CDC0EF5582F9}" dt="2020-01-09T16:33:41.265" v="0"/>
            <ac:spMkLst>
              <pc:docMk/>
              <pc:sldMasterMk cId="2999785688" sldId="2147483648"/>
              <pc:sldLayoutMk cId="3585843231" sldId="2147483657"/>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5"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7"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8"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3585843231" sldId="2147483657"/>
              <ac:picMk id="9" creationId="{00000000-0000-0000-0000-000000000000}"/>
            </ac:picMkLst>
          </pc:picChg>
        </pc:sldLayoutChg>
        <pc:sldLayoutChg chg="modSp">
          <pc:chgData name="Chris Droessler" userId="625c3661-9d64-47fa-b83c-4b49393bd161" providerId="ADAL" clId="{9F66A07C-42E3-D34A-AA86-CDC0EF5582F9}" dt="2020-01-09T16:33:41.265" v="0"/>
          <pc:sldLayoutMkLst>
            <pc:docMk/>
            <pc:sldMasterMk cId="2999785688" sldId="2147483648"/>
            <pc:sldLayoutMk cId="2165617839" sldId="2147483658"/>
          </pc:sldLayoutMkLst>
          <pc:spChg chg="mod">
            <ac:chgData name="Chris Droessler" userId="625c3661-9d64-47fa-b83c-4b49393bd161" providerId="ADAL" clId="{9F66A07C-42E3-D34A-AA86-CDC0EF5582F9}" dt="2020-01-09T16:33:41.265" v="0"/>
            <ac:spMkLst>
              <pc:docMk/>
              <pc:sldMasterMk cId="2999785688" sldId="2147483648"/>
              <pc:sldLayoutMk cId="2165617839" sldId="2147483658"/>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165617839" sldId="2147483658"/>
              <ac:spMk id="6"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165617839" sldId="2147483658"/>
              <ac:spMk id="7"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2165617839" sldId="2147483658"/>
              <ac:picMk id="8" creationId="{00000000-0000-0000-0000-000000000000}"/>
            </ac:picMkLst>
          </pc:picChg>
          <pc:picChg chg="mod">
            <ac:chgData name="Chris Droessler" userId="625c3661-9d64-47fa-b83c-4b49393bd161" providerId="ADAL" clId="{9F66A07C-42E3-D34A-AA86-CDC0EF5582F9}" dt="2020-01-09T16:33:41.265" v="0"/>
            <ac:picMkLst>
              <pc:docMk/>
              <pc:sldMasterMk cId="2999785688" sldId="2147483648"/>
              <pc:sldLayoutMk cId="2165617839" sldId="2147483658"/>
              <ac:picMk id="9"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2165617839" sldId="2147483658"/>
              <ac:cxnSpMk id="10" creationId="{00000000-0000-0000-0000-000000000000}"/>
            </ac:cxnSpMkLst>
          </pc:cxnChg>
        </pc:sldLayoutChg>
        <pc:sldLayoutChg chg="modSp">
          <pc:chgData name="Chris Droessler" userId="625c3661-9d64-47fa-b83c-4b49393bd161" providerId="ADAL" clId="{9F66A07C-42E3-D34A-AA86-CDC0EF5582F9}" dt="2020-01-09T16:33:41.265" v="0"/>
          <pc:sldLayoutMkLst>
            <pc:docMk/>
            <pc:sldMasterMk cId="2999785688" sldId="2147483648"/>
            <pc:sldLayoutMk cId="3063052919" sldId="2147483659"/>
          </pc:sldLayoutMkLst>
          <pc:spChg chg="mod">
            <ac:chgData name="Chris Droessler" userId="625c3661-9d64-47fa-b83c-4b49393bd161" providerId="ADAL" clId="{9F66A07C-42E3-D34A-AA86-CDC0EF5582F9}" dt="2020-01-09T16:33:41.265" v="0"/>
            <ac:spMkLst>
              <pc:docMk/>
              <pc:sldMasterMk cId="2999785688" sldId="2147483648"/>
              <pc:sldLayoutMk cId="3063052919" sldId="2147483659"/>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6"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7"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3063052919" sldId="2147483659"/>
              <ac:picMk id="8" creationId="{00000000-0000-0000-0000-000000000000}"/>
            </ac:picMkLst>
          </pc:picChg>
        </pc:sldLayoutChg>
        <pc:sldLayoutChg chg="modSp">
          <pc:chgData name="Chris Droessler" userId="625c3661-9d64-47fa-b83c-4b49393bd161" providerId="ADAL" clId="{9F66A07C-42E3-D34A-AA86-CDC0EF5582F9}" dt="2020-01-09T16:33:41.265" v="0"/>
          <pc:sldLayoutMkLst>
            <pc:docMk/>
            <pc:sldMasterMk cId="2999785688" sldId="2147483648"/>
            <pc:sldLayoutMk cId="781414520" sldId="2147483660"/>
          </pc:sldLayoutMkLst>
          <pc:spChg chg="mod">
            <ac:chgData name="Chris Droessler" userId="625c3661-9d64-47fa-b83c-4b49393bd161" providerId="ADAL" clId="{9F66A07C-42E3-D34A-AA86-CDC0EF5582F9}" dt="2020-01-09T16:33:41.265" v="0"/>
            <ac:spMkLst>
              <pc:docMk/>
              <pc:sldMasterMk cId="2999785688" sldId="2147483648"/>
              <pc:sldLayoutMk cId="781414520" sldId="2147483660"/>
              <ac:spMk id="58" creationId="{00000000-0000-0000-0000-000000000000}"/>
            </ac:spMkLst>
          </pc:spChg>
        </pc:sldLayoutChg>
        <pc:sldLayoutChg chg="modSp">
          <pc:chgData name="Chris Droessler" userId="625c3661-9d64-47fa-b83c-4b49393bd161" providerId="ADAL" clId="{9F66A07C-42E3-D34A-AA86-CDC0EF5582F9}" dt="2020-01-09T16:33:41.265" v="0"/>
          <pc:sldLayoutMkLst>
            <pc:docMk/>
            <pc:sldMasterMk cId="2999785688" sldId="2147483648"/>
            <pc:sldLayoutMk cId="2544995135" sldId="2147483661"/>
          </pc:sldLayoutMkLst>
          <pc:spChg chg="mod">
            <ac:chgData name="Chris Droessler" userId="625c3661-9d64-47fa-b83c-4b49393bd161" providerId="ADAL" clId="{9F66A07C-42E3-D34A-AA86-CDC0EF5582F9}" dt="2020-01-09T16:33:41.265" v="0"/>
            <ac:spMkLst>
              <pc:docMk/>
              <pc:sldMasterMk cId="2999785688" sldId="2147483648"/>
              <pc:sldLayoutMk cId="2544995135" sldId="2147483661"/>
              <ac:spMk id="9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544995135" sldId="2147483661"/>
              <ac:spMk id="94" creationId="{00000000-0000-0000-0000-000000000000}"/>
            </ac:spMkLst>
          </pc:spChg>
        </pc:sldLayoutChg>
      </pc:sldMasterChg>
    </pc:docChg>
  </pc:docChgLst>
  <pc:docChgLst>
    <pc:chgData name="Chris Droessler" userId="625c3661-9d64-47fa-b83c-4b49393bd161" providerId="ADAL" clId="{5A4A7A0C-DCEC-6E41-A3C6-0CDCD0B595C8}"/>
    <pc:docChg chg="custSel addSld delSld modSld sldOrd">
      <pc:chgData name="Chris Droessler" userId="625c3661-9d64-47fa-b83c-4b49393bd161" providerId="ADAL" clId="{5A4A7A0C-DCEC-6E41-A3C6-0CDCD0B595C8}" dt="2020-09-08T11:50:32.735" v="1625" actId="20577"/>
      <pc:docMkLst>
        <pc:docMk/>
      </pc:docMkLst>
      <pc:sldChg chg="del">
        <pc:chgData name="Chris Droessler" userId="625c3661-9d64-47fa-b83c-4b49393bd161" providerId="ADAL" clId="{5A4A7A0C-DCEC-6E41-A3C6-0CDCD0B595C8}" dt="2020-09-03T15:31:44.474" v="18" actId="2696"/>
        <pc:sldMkLst>
          <pc:docMk/>
          <pc:sldMk cId="3675590858" sldId="260"/>
        </pc:sldMkLst>
      </pc:sldChg>
      <pc:sldChg chg="del">
        <pc:chgData name="Chris Droessler" userId="625c3661-9d64-47fa-b83c-4b49393bd161" providerId="ADAL" clId="{5A4A7A0C-DCEC-6E41-A3C6-0CDCD0B595C8}" dt="2020-09-03T17:01:44.173" v="97" actId="2696"/>
        <pc:sldMkLst>
          <pc:docMk/>
          <pc:sldMk cId="949570285" sldId="262"/>
        </pc:sldMkLst>
      </pc:sldChg>
      <pc:sldChg chg="addSp delSp modSp add">
        <pc:chgData name="Chris Droessler" userId="625c3661-9d64-47fa-b83c-4b49393bd161" providerId="ADAL" clId="{5A4A7A0C-DCEC-6E41-A3C6-0CDCD0B595C8}" dt="2020-09-03T17:05:40.266" v="120" actId="27636"/>
        <pc:sldMkLst>
          <pc:docMk/>
          <pc:sldMk cId="1310118331" sldId="264"/>
        </pc:sldMkLst>
        <pc:spChg chg="add del mod">
          <ac:chgData name="Chris Droessler" userId="625c3661-9d64-47fa-b83c-4b49393bd161" providerId="ADAL" clId="{5A4A7A0C-DCEC-6E41-A3C6-0CDCD0B595C8}" dt="2020-09-03T17:05:16.557" v="108"/>
          <ac:spMkLst>
            <pc:docMk/>
            <pc:sldMk cId="1310118331" sldId="264"/>
            <ac:spMk id="2" creationId="{2401977D-6303-4842-A3D5-3CE5D9C9828F}"/>
          </ac:spMkLst>
        </pc:spChg>
        <pc:spChg chg="add del mod">
          <ac:chgData name="Chris Droessler" userId="625c3661-9d64-47fa-b83c-4b49393bd161" providerId="ADAL" clId="{5A4A7A0C-DCEC-6E41-A3C6-0CDCD0B595C8}" dt="2020-09-03T17:05:16.557" v="108"/>
          <ac:spMkLst>
            <pc:docMk/>
            <pc:sldMk cId="1310118331" sldId="264"/>
            <ac:spMk id="3" creationId="{B0619902-BDA9-3347-980F-C7790CEE0DEC}"/>
          </ac:spMkLst>
        </pc:spChg>
        <pc:spChg chg="add del mod">
          <ac:chgData name="Chris Droessler" userId="625c3661-9d64-47fa-b83c-4b49393bd161" providerId="ADAL" clId="{5A4A7A0C-DCEC-6E41-A3C6-0CDCD0B595C8}" dt="2020-09-03T17:05:17.157" v="111"/>
          <ac:spMkLst>
            <pc:docMk/>
            <pc:sldMk cId="1310118331" sldId="264"/>
            <ac:spMk id="4" creationId="{AF57E9B1-3D91-584E-BDA8-655919AB458D}"/>
          </ac:spMkLst>
        </pc:spChg>
        <pc:spChg chg="add del mod">
          <ac:chgData name="Chris Droessler" userId="625c3661-9d64-47fa-b83c-4b49393bd161" providerId="ADAL" clId="{5A4A7A0C-DCEC-6E41-A3C6-0CDCD0B595C8}" dt="2020-09-03T17:05:17.157" v="111"/>
          <ac:spMkLst>
            <pc:docMk/>
            <pc:sldMk cId="1310118331" sldId="264"/>
            <ac:spMk id="5" creationId="{9BB937B4-B220-1E4F-92E5-E626FCCFCE3E}"/>
          </ac:spMkLst>
        </pc:spChg>
        <pc:spChg chg="add del mod">
          <ac:chgData name="Chris Droessler" userId="625c3661-9d64-47fa-b83c-4b49393bd161" providerId="ADAL" clId="{5A4A7A0C-DCEC-6E41-A3C6-0CDCD0B595C8}" dt="2020-09-03T17:05:17.493" v="113"/>
          <ac:spMkLst>
            <pc:docMk/>
            <pc:sldMk cId="1310118331" sldId="264"/>
            <ac:spMk id="6" creationId="{801E8685-973F-0142-8022-8563FA6325D9}"/>
          </ac:spMkLst>
        </pc:spChg>
        <pc:spChg chg="add del mod">
          <ac:chgData name="Chris Droessler" userId="625c3661-9d64-47fa-b83c-4b49393bd161" providerId="ADAL" clId="{5A4A7A0C-DCEC-6E41-A3C6-0CDCD0B595C8}" dt="2020-09-03T17:05:17.493" v="113"/>
          <ac:spMkLst>
            <pc:docMk/>
            <pc:sldMk cId="1310118331" sldId="264"/>
            <ac:spMk id="7" creationId="{9F32FE5B-9952-DE4C-A2CB-5B59595FE9A0}"/>
          </ac:spMkLst>
        </pc:spChg>
        <pc:spChg chg="add del mod">
          <ac:chgData name="Chris Droessler" userId="625c3661-9d64-47fa-b83c-4b49393bd161" providerId="ADAL" clId="{5A4A7A0C-DCEC-6E41-A3C6-0CDCD0B595C8}" dt="2020-09-03T17:05:17.733" v="115"/>
          <ac:spMkLst>
            <pc:docMk/>
            <pc:sldMk cId="1310118331" sldId="264"/>
            <ac:spMk id="8" creationId="{5BC0635C-E8DF-B744-893A-3071A918BA55}"/>
          </ac:spMkLst>
        </pc:spChg>
        <pc:spChg chg="add del mod">
          <ac:chgData name="Chris Droessler" userId="625c3661-9d64-47fa-b83c-4b49393bd161" providerId="ADAL" clId="{5A4A7A0C-DCEC-6E41-A3C6-0CDCD0B595C8}" dt="2020-09-03T17:05:17.733" v="115"/>
          <ac:spMkLst>
            <pc:docMk/>
            <pc:sldMk cId="1310118331" sldId="264"/>
            <ac:spMk id="9" creationId="{F470F704-F942-F240-B3BE-C2AB00AAD217}"/>
          </ac:spMkLst>
        </pc:spChg>
        <pc:spChg chg="add del mod">
          <ac:chgData name="Chris Droessler" userId="625c3661-9d64-47fa-b83c-4b49393bd161" providerId="ADAL" clId="{5A4A7A0C-DCEC-6E41-A3C6-0CDCD0B595C8}" dt="2020-09-03T17:05:18.141" v="117"/>
          <ac:spMkLst>
            <pc:docMk/>
            <pc:sldMk cId="1310118331" sldId="264"/>
            <ac:spMk id="10" creationId="{E7EBC257-947E-9E48-9B80-C85DAD4E7ADE}"/>
          </ac:spMkLst>
        </pc:spChg>
        <pc:spChg chg="add del mod">
          <ac:chgData name="Chris Droessler" userId="625c3661-9d64-47fa-b83c-4b49393bd161" providerId="ADAL" clId="{5A4A7A0C-DCEC-6E41-A3C6-0CDCD0B595C8}" dt="2020-09-03T17:05:18.141" v="117"/>
          <ac:spMkLst>
            <pc:docMk/>
            <pc:sldMk cId="1310118331" sldId="264"/>
            <ac:spMk id="11" creationId="{B43A082C-6F8E-F746-8496-D2797963920C}"/>
          </ac:spMkLst>
        </pc:spChg>
        <pc:spChg chg="mod">
          <ac:chgData name="Chris Droessler" userId="625c3661-9d64-47fa-b83c-4b49393bd161" providerId="ADAL" clId="{5A4A7A0C-DCEC-6E41-A3C6-0CDCD0B595C8}" dt="2020-09-03T17:05:40.266" v="120" actId="27636"/>
          <ac:spMkLst>
            <pc:docMk/>
            <pc:sldMk cId="1310118331" sldId="264"/>
            <ac:spMk id="224" creationId="{00000000-0000-0000-0000-000000000000}"/>
          </ac:spMkLst>
        </pc:spChg>
      </pc:sldChg>
      <pc:sldChg chg="addSp delSp modSp add modTransition">
        <pc:chgData name="Chris Droessler" userId="625c3661-9d64-47fa-b83c-4b49393bd161" providerId="ADAL" clId="{5A4A7A0C-DCEC-6E41-A3C6-0CDCD0B595C8}" dt="2020-09-03T17:09:09.194" v="167" actId="27636"/>
        <pc:sldMkLst>
          <pc:docMk/>
          <pc:sldMk cId="1267256734" sldId="267"/>
        </pc:sldMkLst>
        <pc:spChg chg="add del mod">
          <ac:chgData name="Chris Droessler" userId="625c3661-9d64-47fa-b83c-4b49393bd161" providerId="ADAL" clId="{5A4A7A0C-DCEC-6E41-A3C6-0CDCD0B595C8}" dt="2020-09-03T17:08:46.770" v="161"/>
          <ac:spMkLst>
            <pc:docMk/>
            <pc:sldMk cId="1267256734" sldId="267"/>
            <ac:spMk id="2" creationId="{35C51B5C-053B-1B41-B325-C1CB7BB49402}"/>
          </ac:spMkLst>
        </pc:spChg>
        <pc:spChg chg="add del mod">
          <ac:chgData name="Chris Droessler" userId="625c3661-9d64-47fa-b83c-4b49393bd161" providerId="ADAL" clId="{5A4A7A0C-DCEC-6E41-A3C6-0CDCD0B595C8}" dt="2020-09-03T17:08:47.754" v="163"/>
          <ac:spMkLst>
            <pc:docMk/>
            <pc:sldMk cId="1267256734" sldId="267"/>
            <ac:spMk id="3" creationId="{D0ECCE42-AF7C-EF4D-9CDE-C34011860BFA}"/>
          </ac:spMkLst>
        </pc:spChg>
        <pc:spChg chg="mod">
          <ac:chgData name="Chris Droessler" userId="625c3661-9d64-47fa-b83c-4b49393bd161" providerId="ADAL" clId="{5A4A7A0C-DCEC-6E41-A3C6-0CDCD0B595C8}" dt="2020-09-03T17:09:09.194" v="167" actId="27636"/>
          <ac:spMkLst>
            <pc:docMk/>
            <pc:sldMk cId="1267256734" sldId="267"/>
            <ac:spMk id="4" creationId="{00000000-0000-0000-0000-000000000000}"/>
          </ac:spMkLst>
        </pc:spChg>
        <pc:spChg chg="add del mod">
          <ac:chgData name="Chris Droessler" userId="625c3661-9d64-47fa-b83c-4b49393bd161" providerId="ADAL" clId="{5A4A7A0C-DCEC-6E41-A3C6-0CDCD0B595C8}" dt="2020-09-03T17:08:47.754" v="163"/>
          <ac:spMkLst>
            <pc:docMk/>
            <pc:sldMk cId="1267256734" sldId="267"/>
            <ac:spMk id="5" creationId="{6E14C500-C630-3D49-8D5A-F0BD5345D87C}"/>
          </ac:spMkLst>
        </pc:spChg>
        <pc:spChg chg="add del mod">
          <ac:chgData name="Chris Droessler" userId="625c3661-9d64-47fa-b83c-4b49393bd161" providerId="ADAL" clId="{5A4A7A0C-DCEC-6E41-A3C6-0CDCD0B595C8}" dt="2020-09-03T17:08:51.400" v="165" actId="478"/>
          <ac:spMkLst>
            <pc:docMk/>
            <pc:sldMk cId="1267256734" sldId="267"/>
            <ac:spMk id="6" creationId="{AAAAD763-15AE-7040-B7E1-D3737205AA4A}"/>
          </ac:spMkLst>
        </pc:spChg>
      </pc:sldChg>
      <pc:sldChg chg="add modTransition">
        <pc:chgData name="Chris Droessler" userId="625c3661-9d64-47fa-b83c-4b49393bd161" providerId="ADAL" clId="{5A4A7A0C-DCEC-6E41-A3C6-0CDCD0B595C8}" dt="2020-09-03T17:03:49.010" v="105"/>
        <pc:sldMkLst>
          <pc:docMk/>
          <pc:sldMk cId="1407574810" sldId="268"/>
        </pc:sldMkLst>
      </pc:sldChg>
      <pc:sldChg chg="modSp add modTransition">
        <pc:chgData name="Chris Droessler" userId="625c3661-9d64-47fa-b83c-4b49393bd161" providerId="ADAL" clId="{5A4A7A0C-DCEC-6E41-A3C6-0CDCD0B595C8}" dt="2020-09-03T17:09:32.590" v="169" actId="20577"/>
        <pc:sldMkLst>
          <pc:docMk/>
          <pc:sldMk cId="2326262686" sldId="269"/>
        </pc:sldMkLst>
        <pc:spChg chg="mod">
          <ac:chgData name="Chris Droessler" userId="625c3661-9d64-47fa-b83c-4b49393bd161" providerId="ADAL" clId="{5A4A7A0C-DCEC-6E41-A3C6-0CDCD0B595C8}" dt="2020-09-03T17:09:32.590" v="169" actId="20577"/>
          <ac:spMkLst>
            <pc:docMk/>
            <pc:sldMk cId="2326262686" sldId="269"/>
            <ac:spMk id="3" creationId="{2299915D-B8BE-4072-874F-2D353ACF7A54}"/>
          </ac:spMkLst>
        </pc:spChg>
      </pc:sldChg>
      <pc:sldChg chg="modSp add modTransition">
        <pc:chgData name="Chris Droessler" userId="625c3661-9d64-47fa-b83c-4b49393bd161" providerId="ADAL" clId="{5A4A7A0C-DCEC-6E41-A3C6-0CDCD0B595C8}" dt="2020-09-04T14:09:33.834" v="1412" actId="1036"/>
        <pc:sldMkLst>
          <pc:docMk/>
          <pc:sldMk cId="3668000653" sldId="270"/>
        </pc:sldMkLst>
        <pc:spChg chg="mod">
          <ac:chgData name="Chris Droessler" userId="625c3661-9d64-47fa-b83c-4b49393bd161" providerId="ADAL" clId="{5A4A7A0C-DCEC-6E41-A3C6-0CDCD0B595C8}" dt="2020-09-04T14:09:19.800" v="1406" actId="14100"/>
          <ac:spMkLst>
            <pc:docMk/>
            <pc:sldMk cId="3668000653" sldId="270"/>
            <ac:spMk id="3" creationId="{183B9867-1585-4069-B015-8EB9760C503F}"/>
          </ac:spMkLst>
        </pc:spChg>
        <pc:picChg chg="mod">
          <ac:chgData name="Chris Droessler" userId="625c3661-9d64-47fa-b83c-4b49393bd161" providerId="ADAL" clId="{5A4A7A0C-DCEC-6E41-A3C6-0CDCD0B595C8}" dt="2020-09-04T14:09:33.834" v="1412" actId="1036"/>
          <ac:picMkLst>
            <pc:docMk/>
            <pc:sldMk cId="3668000653" sldId="270"/>
            <ac:picMk id="6" creationId="{AFF2FA1C-7DD4-4C38-ACA9-E7ED0A3A8EA6}"/>
          </ac:picMkLst>
        </pc:picChg>
      </pc:sldChg>
      <pc:sldChg chg="modSp add modTransition">
        <pc:chgData name="Chris Droessler" userId="625c3661-9d64-47fa-b83c-4b49393bd161" providerId="ADAL" clId="{5A4A7A0C-DCEC-6E41-A3C6-0CDCD0B595C8}" dt="2020-09-04T14:10:11.429" v="1415" actId="14100"/>
        <pc:sldMkLst>
          <pc:docMk/>
          <pc:sldMk cId="3571450124" sldId="271"/>
        </pc:sldMkLst>
        <pc:spChg chg="mod">
          <ac:chgData name="Chris Droessler" userId="625c3661-9d64-47fa-b83c-4b49393bd161" providerId="ADAL" clId="{5A4A7A0C-DCEC-6E41-A3C6-0CDCD0B595C8}" dt="2020-09-04T14:10:11.429" v="1415" actId="14100"/>
          <ac:spMkLst>
            <pc:docMk/>
            <pc:sldMk cId="3571450124" sldId="271"/>
            <ac:spMk id="3" creationId="{7E646E12-4EA6-40CD-8545-0CA3A03471EE}"/>
          </ac:spMkLst>
        </pc:spChg>
        <pc:picChg chg="mod">
          <ac:chgData name="Chris Droessler" userId="625c3661-9d64-47fa-b83c-4b49393bd161" providerId="ADAL" clId="{5A4A7A0C-DCEC-6E41-A3C6-0CDCD0B595C8}" dt="2020-09-04T14:09:47.982" v="1413" actId="14100"/>
          <ac:picMkLst>
            <pc:docMk/>
            <pc:sldMk cId="3571450124" sldId="271"/>
            <ac:picMk id="5" creationId="{ACF145B0-C509-44C6-AAEB-2CB0FCBC431F}"/>
          </ac:picMkLst>
        </pc:picChg>
      </pc:sldChg>
      <pc:sldChg chg="modSp add modTransition">
        <pc:chgData name="Chris Droessler" userId="625c3661-9d64-47fa-b83c-4b49393bd161" providerId="ADAL" clId="{5A4A7A0C-DCEC-6E41-A3C6-0CDCD0B595C8}" dt="2020-09-04T14:10:23.388" v="1416" actId="14100"/>
        <pc:sldMkLst>
          <pc:docMk/>
          <pc:sldMk cId="3282865916" sldId="272"/>
        </pc:sldMkLst>
        <pc:picChg chg="mod">
          <ac:chgData name="Chris Droessler" userId="625c3661-9d64-47fa-b83c-4b49393bd161" providerId="ADAL" clId="{5A4A7A0C-DCEC-6E41-A3C6-0CDCD0B595C8}" dt="2020-09-04T14:10:23.388" v="1416" actId="14100"/>
          <ac:picMkLst>
            <pc:docMk/>
            <pc:sldMk cId="3282865916" sldId="272"/>
            <ac:picMk id="6" creationId="{155706E9-16E2-4693-A71B-C13ED4F86D65}"/>
          </ac:picMkLst>
        </pc:picChg>
      </pc:sldChg>
      <pc:sldChg chg="modSp add modTransition">
        <pc:chgData name="Chris Droessler" userId="625c3661-9d64-47fa-b83c-4b49393bd161" providerId="ADAL" clId="{5A4A7A0C-DCEC-6E41-A3C6-0CDCD0B595C8}" dt="2020-09-04T14:10:34.932" v="1418" actId="14100"/>
        <pc:sldMkLst>
          <pc:docMk/>
          <pc:sldMk cId="2273316657" sldId="274"/>
        </pc:sldMkLst>
        <pc:spChg chg="mod">
          <ac:chgData name="Chris Droessler" userId="625c3661-9d64-47fa-b83c-4b49393bd161" providerId="ADAL" clId="{5A4A7A0C-DCEC-6E41-A3C6-0CDCD0B595C8}" dt="2020-09-04T14:10:34.932" v="1418" actId="14100"/>
          <ac:spMkLst>
            <pc:docMk/>
            <pc:sldMk cId="2273316657" sldId="274"/>
            <ac:spMk id="3" creationId="{9656967F-7A17-4042-9089-6E5AB799B753}"/>
          </ac:spMkLst>
        </pc:spChg>
        <pc:picChg chg="mod">
          <ac:chgData name="Chris Droessler" userId="625c3661-9d64-47fa-b83c-4b49393bd161" providerId="ADAL" clId="{5A4A7A0C-DCEC-6E41-A3C6-0CDCD0B595C8}" dt="2020-09-04T14:10:30.924" v="1417" actId="14100"/>
          <ac:picMkLst>
            <pc:docMk/>
            <pc:sldMk cId="2273316657" sldId="274"/>
            <ac:picMk id="6" creationId="{2F04ADB9-3593-479D-A470-A306D4416D6E}"/>
          </ac:picMkLst>
        </pc:picChg>
      </pc:sldChg>
      <pc:sldChg chg="add modTransition">
        <pc:chgData name="Chris Droessler" userId="625c3661-9d64-47fa-b83c-4b49393bd161" providerId="ADAL" clId="{5A4A7A0C-DCEC-6E41-A3C6-0CDCD0B595C8}" dt="2020-09-04T14:01:14.169" v="1399"/>
        <pc:sldMkLst>
          <pc:docMk/>
          <pc:sldMk cId="1139512075" sldId="275"/>
        </pc:sldMkLst>
      </pc:sldChg>
      <pc:sldChg chg="add modTransition">
        <pc:chgData name="Chris Droessler" userId="625c3661-9d64-47fa-b83c-4b49393bd161" providerId="ADAL" clId="{5A4A7A0C-DCEC-6E41-A3C6-0CDCD0B595C8}" dt="2020-09-04T14:01:14.169" v="1399"/>
        <pc:sldMkLst>
          <pc:docMk/>
          <pc:sldMk cId="2598188576" sldId="276"/>
        </pc:sldMkLst>
      </pc:sldChg>
      <pc:sldChg chg="add ord modTransition">
        <pc:chgData name="Chris Droessler" userId="625c3661-9d64-47fa-b83c-4b49393bd161" providerId="ADAL" clId="{5A4A7A0C-DCEC-6E41-A3C6-0CDCD0B595C8}" dt="2020-09-04T14:08:55.052" v="1404"/>
        <pc:sldMkLst>
          <pc:docMk/>
          <pc:sldMk cId="3643477267" sldId="277"/>
        </pc:sldMkLst>
      </pc:sldChg>
      <pc:sldChg chg="add modTransition">
        <pc:chgData name="Chris Droessler" userId="625c3661-9d64-47fa-b83c-4b49393bd161" providerId="ADAL" clId="{5A4A7A0C-DCEC-6E41-A3C6-0CDCD0B595C8}" dt="2020-09-04T14:01:14.169" v="1399"/>
        <pc:sldMkLst>
          <pc:docMk/>
          <pc:sldMk cId="1458230846" sldId="278"/>
        </pc:sldMkLst>
      </pc:sldChg>
      <pc:sldChg chg="modSp add modTransition">
        <pc:chgData name="Chris Droessler" userId="625c3661-9d64-47fa-b83c-4b49393bd161" providerId="ADAL" clId="{5A4A7A0C-DCEC-6E41-A3C6-0CDCD0B595C8}" dt="2020-09-04T14:11:05.675" v="1422" actId="14100"/>
        <pc:sldMkLst>
          <pc:docMk/>
          <pc:sldMk cId="1058996980" sldId="279"/>
        </pc:sldMkLst>
        <pc:spChg chg="mod">
          <ac:chgData name="Chris Droessler" userId="625c3661-9d64-47fa-b83c-4b49393bd161" providerId="ADAL" clId="{5A4A7A0C-DCEC-6E41-A3C6-0CDCD0B595C8}" dt="2020-09-04T14:11:05.675" v="1422" actId="14100"/>
          <ac:spMkLst>
            <pc:docMk/>
            <pc:sldMk cId="1058996980" sldId="279"/>
            <ac:spMk id="3" creationId="{59ED7A0A-0DE6-41E3-B78D-77125FF8421A}"/>
          </ac:spMkLst>
        </pc:spChg>
        <pc:picChg chg="mod">
          <ac:chgData name="Chris Droessler" userId="625c3661-9d64-47fa-b83c-4b49393bd161" providerId="ADAL" clId="{5A4A7A0C-DCEC-6E41-A3C6-0CDCD0B595C8}" dt="2020-09-04T14:10:59.046" v="1421" actId="14100"/>
          <ac:picMkLst>
            <pc:docMk/>
            <pc:sldMk cId="1058996980" sldId="279"/>
            <ac:picMk id="7" creationId="{D19392D2-FAE7-44F5-BCCE-CD23E19ED2D8}"/>
          </ac:picMkLst>
        </pc:picChg>
      </pc:sldChg>
      <pc:sldChg chg="modSp add modTransition">
        <pc:chgData name="Chris Droessler" userId="625c3661-9d64-47fa-b83c-4b49393bd161" providerId="ADAL" clId="{5A4A7A0C-DCEC-6E41-A3C6-0CDCD0B595C8}" dt="2020-09-04T14:10:48.827" v="1420" actId="14100"/>
        <pc:sldMkLst>
          <pc:docMk/>
          <pc:sldMk cId="267801551" sldId="280"/>
        </pc:sldMkLst>
        <pc:picChg chg="mod">
          <ac:chgData name="Chris Droessler" userId="625c3661-9d64-47fa-b83c-4b49393bd161" providerId="ADAL" clId="{5A4A7A0C-DCEC-6E41-A3C6-0CDCD0B595C8}" dt="2020-09-04T14:10:48.827" v="1420" actId="14100"/>
          <ac:picMkLst>
            <pc:docMk/>
            <pc:sldMk cId="267801551" sldId="280"/>
            <ac:picMk id="6" creationId="{D0770877-8F79-417B-8BFF-E2C7574FD898}"/>
          </ac:picMkLst>
        </pc:picChg>
      </pc:sldChg>
      <pc:sldChg chg="add del ord modTransition">
        <pc:chgData name="Chris Droessler" userId="625c3661-9d64-47fa-b83c-4b49393bd161" providerId="ADAL" clId="{5A4A7A0C-DCEC-6E41-A3C6-0CDCD0B595C8}" dt="2020-09-03T19:41:58.515" v="318" actId="2696"/>
        <pc:sldMkLst>
          <pc:docMk/>
          <pc:sldMk cId="2377319473" sldId="283"/>
        </pc:sldMkLst>
      </pc:sldChg>
      <pc:sldChg chg="add modTransition">
        <pc:chgData name="Chris Droessler" userId="625c3661-9d64-47fa-b83c-4b49393bd161" providerId="ADAL" clId="{5A4A7A0C-DCEC-6E41-A3C6-0CDCD0B595C8}" dt="2020-09-03T19:42:10.742" v="319"/>
        <pc:sldMkLst>
          <pc:docMk/>
          <pc:sldMk cId="2396344987" sldId="283"/>
        </pc:sldMkLst>
      </pc:sldChg>
      <pc:sldChg chg="modSp add del ord modTransition">
        <pc:chgData name="Chris Droessler" userId="625c3661-9d64-47fa-b83c-4b49393bd161" providerId="ADAL" clId="{5A4A7A0C-DCEC-6E41-A3C6-0CDCD0B595C8}" dt="2020-09-03T19:41:58.508" v="316" actId="2696"/>
        <pc:sldMkLst>
          <pc:docMk/>
          <pc:sldMk cId="3523222058" sldId="284"/>
        </pc:sldMkLst>
        <pc:spChg chg="mod">
          <ac:chgData name="Chris Droessler" userId="625c3661-9d64-47fa-b83c-4b49393bd161" providerId="ADAL" clId="{5A4A7A0C-DCEC-6E41-A3C6-0CDCD0B595C8}" dt="2020-09-03T17:10:48.124" v="185" actId="20577"/>
          <ac:spMkLst>
            <pc:docMk/>
            <pc:sldMk cId="3523222058" sldId="284"/>
            <ac:spMk id="2" creationId="{9409B3C6-C58C-451D-9FB7-032DF0F41467}"/>
          </ac:spMkLst>
        </pc:spChg>
        <pc:spChg chg="mod">
          <ac:chgData name="Chris Droessler" userId="625c3661-9d64-47fa-b83c-4b49393bd161" providerId="ADAL" clId="{5A4A7A0C-DCEC-6E41-A3C6-0CDCD0B595C8}" dt="2020-09-03T17:11:05.572" v="187" actId="20577"/>
          <ac:spMkLst>
            <pc:docMk/>
            <pc:sldMk cId="3523222058" sldId="284"/>
            <ac:spMk id="3" creationId="{21C8949A-29E9-4171-815E-2E399C88C1FE}"/>
          </ac:spMkLst>
        </pc:spChg>
      </pc:sldChg>
      <pc:sldChg chg="add modTransition">
        <pc:chgData name="Chris Droessler" userId="625c3661-9d64-47fa-b83c-4b49393bd161" providerId="ADAL" clId="{5A4A7A0C-DCEC-6E41-A3C6-0CDCD0B595C8}" dt="2020-09-03T19:42:10.742" v="319"/>
        <pc:sldMkLst>
          <pc:docMk/>
          <pc:sldMk cId="4016656519" sldId="284"/>
        </pc:sldMkLst>
      </pc:sldChg>
      <pc:sldChg chg="modSp add del ord modTransition">
        <pc:chgData name="Chris Droessler" userId="625c3661-9d64-47fa-b83c-4b49393bd161" providerId="ADAL" clId="{5A4A7A0C-DCEC-6E41-A3C6-0CDCD0B595C8}" dt="2020-09-03T19:41:58.504" v="315" actId="2696"/>
        <pc:sldMkLst>
          <pc:docMk/>
          <pc:sldMk cId="392716200" sldId="285"/>
        </pc:sldMkLst>
        <pc:spChg chg="mod">
          <ac:chgData name="Chris Droessler" userId="625c3661-9d64-47fa-b83c-4b49393bd161" providerId="ADAL" clId="{5A4A7A0C-DCEC-6E41-A3C6-0CDCD0B595C8}" dt="2020-09-03T17:11:12.530" v="189" actId="20577"/>
          <ac:spMkLst>
            <pc:docMk/>
            <pc:sldMk cId="392716200" sldId="285"/>
            <ac:spMk id="3" creationId="{E3D6CF38-31D3-4499-AB37-D0ED8F947DCC}"/>
          </ac:spMkLst>
        </pc:spChg>
      </pc:sldChg>
      <pc:sldChg chg="add modTransition">
        <pc:chgData name="Chris Droessler" userId="625c3661-9d64-47fa-b83c-4b49393bd161" providerId="ADAL" clId="{5A4A7A0C-DCEC-6E41-A3C6-0CDCD0B595C8}" dt="2020-09-03T19:42:10.742" v="319"/>
        <pc:sldMkLst>
          <pc:docMk/>
          <pc:sldMk cId="1290876314" sldId="285"/>
        </pc:sldMkLst>
      </pc:sldChg>
      <pc:sldChg chg="add modTransition">
        <pc:chgData name="Chris Droessler" userId="625c3661-9d64-47fa-b83c-4b49393bd161" providerId="ADAL" clId="{5A4A7A0C-DCEC-6E41-A3C6-0CDCD0B595C8}" dt="2020-09-03T19:42:10.742" v="319"/>
        <pc:sldMkLst>
          <pc:docMk/>
          <pc:sldMk cId="2861905659" sldId="286"/>
        </pc:sldMkLst>
      </pc:sldChg>
      <pc:sldChg chg="addSp modSp add modNotesTx">
        <pc:chgData name="Chris Droessler" userId="625c3661-9d64-47fa-b83c-4b49393bd161" providerId="ADAL" clId="{5A4A7A0C-DCEC-6E41-A3C6-0CDCD0B595C8}" dt="2020-09-03T19:49:08.591" v="482" actId="1076"/>
        <pc:sldMkLst>
          <pc:docMk/>
          <pc:sldMk cId="2632121485" sldId="354"/>
        </pc:sldMkLst>
        <pc:spChg chg="mod">
          <ac:chgData name="Chris Droessler" userId="625c3661-9d64-47fa-b83c-4b49393bd161" providerId="ADAL" clId="{5A4A7A0C-DCEC-6E41-A3C6-0CDCD0B595C8}" dt="2020-09-03T19:49:05.122" v="481" actId="1035"/>
          <ac:spMkLst>
            <pc:docMk/>
            <pc:sldMk cId="2632121485" sldId="354"/>
            <ac:spMk id="2" creationId="{CBC777D1-D2D6-B74C-9BCD-E931AC02A4E7}"/>
          </ac:spMkLst>
        </pc:spChg>
        <pc:spChg chg="add mod">
          <ac:chgData name="Chris Droessler" userId="625c3661-9d64-47fa-b83c-4b49393bd161" providerId="ADAL" clId="{5A4A7A0C-DCEC-6E41-A3C6-0CDCD0B595C8}" dt="2020-09-03T19:49:08.591" v="482" actId="1076"/>
          <ac:spMkLst>
            <pc:docMk/>
            <pc:sldMk cId="2632121485" sldId="354"/>
            <ac:spMk id="3" creationId="{0367BD6D-8C2A-E54C-B004-17C287142314}"/>
          </ac:spMkLst>
        </pc:spChg>
        <pc:spChg chg="mod">
          <ac:chgData name="Chris Droessler" userId="625c3661-9d64-47fa-b83c-4b49393bd161" providerId="ADAL" clId="{5A4A7A0C-DCEC-6E41-A3C6-0CDCD0B595C8}" dt="2020-09-03T19:49:05.122" v="481" actId="1035"/>
          <ac:spMkLst>
            <pc:docMk/>
            <pc:sldMk cId="2632121485" sldId="354"/>
            <ac:spMk id="4" creationId="{5A897E62-AA93-704E-97FD-65249C267C8E}"/>
          </ac:spMkLst>
        </pc:spChg>
      </pc:sldChg>
      <pc:sldChg chg="modSp">
        <pc:chgData name="Chris Droessler" userId="625c3661-9d64-47fa-b83c-4b49393bd161" providerId="ADAL" clId="{5A4A7A0C-DCEC-6E41-A3C6-0CDCD0B595C8}" dt="2020-09-03T15:28:26.882" v="16" actId="20577"/>
        <pc:sldMkLst>
          <pc:docMk/>
          <pc:sldMk cId="971664512" sldId="534"/>
        </pc:sldMkLst>
        <pc:spChg chg="mod">
          <ac:chgData name="Chris Droessler" userId="625c3661-9d64-47fa-b83c-4b49393bd161" providerId="ADAL" clId="{5A4A7A0C-DCEC-6E41-A3C6-0CDCD0B595C8}" dt="2020-09-03T15:28:26.882" v="16" actId="20577"/>
          <ac:spMkLst>
            <pc:docMk/>
            <pc:sldMk cId="971664512" sldId="534"/>
            <ac:spMk id="3" creationId="{00000000-0000-0000-0000-000000000000}"/>
          </ac:spMkLst>
        </pc:spChg>
      </pc:sldChg>
      <pc:sldChg chg="del">
        <pc:chgData name="Chris Droessler" userId="625c3661-9d64-47fa-b83c-4b49393bd161" providerId="ADAL" clId="{5A4A7A0C-DCEC-6E41-A3C6-0CDCD0B595C8}" dt="2020-09-03T15:31:55.617" v="20" actId="2696"/>
        <pc:sldMkLst>
          <pc:docMk/>
          <pc:sldMk cId="3723859722" sldId="572"/>
        </pc:sldMkLst>
      </pc:sldChg>
      <pc:sldChg chg="addSp delSp modSp add">
        <pc:chgData name="Chris Droessler" userId="625c3661-9d64-47fa-b83c-4b49393bd161" providerId="ADAL" clId="{5A4A7A0C-DCEC-6E41-A3C6-0CDCD0B595C8}" dt="2020-09-03T17:07:45.758" v="154" actId="113"/>
        <pc:sldMkLst>
          <pc:docMk/>
          <pc:sldMk cId="1368034817" sldId="573"/>
        </pc:sldMkLst>
        <pc:spChg chg="add del mod">
          <ac:chgData name="Chris Droessler" userId="625c3661-9d64-47fa-b83c-4b49393bd161" providerId="ADAL" clId="{5A4A7A0C-DCEC-6E41-A3C6-0CDCD0B595C8}" dt="2020-09-03T17:07:39.622" v="150"/>
          <ac:spMkLst>
            <pc:docMk/>
            <pc:sldMk cId="1368034817" sldId="573"/>
            <ac:spMk id="2" creationId="{0F36CC5A-E2EF-9342-A445-2B1511F60836}"/>
          </ac:spMkLst>
        </pc:spChg>
        <pc:spChg chg="add del mod">
          <ac:chgData name="Chris Droessler" userId="625c3661-9d64-47fa-b83c-4b49393bd161" providerId="ADAL" clId="{5A4A7A0C-DCEC-6E41-A3C6-0CDCD0B595C8}" dt="2020-09-03T17:07:39.622" v="150"/>
          <ac:spMkLst>
            <pc:docMk/>
            <pc:sldMk cId="1368034817" sldId="573"/>
            <ac:spMk id="3" creationId="{8DC326DD-DDAD-264D-B0F8-568FFD10CCB3}"/>
          </ac:spMkLst>
        </pc:spChg>
        <pc:spChg chg="add del mod">
          <ac:chgData name="Chris Droessler" userId="625c3661-9d64-47fa-b83c-4b49393bd161" providerId="ADAL" clId="{5A4A7A0C-DCEC-6E41-A3C6-0CDCD0B595C8}" dt="2020-09-03T17:07:40.166" v="151"/>
          <ac:spMkLst>
            <pc:docMk/>
            <pc:sldMk cId="1368034817" sldId="573"/>
            <ac:spMk id="4" creationId="{3C754D94-56EB-9748-A5CF-C9608B5ED250}"/>
          </ac:spMkLst>
        </pc:spChg>
        <pc:spChg chg="add del mod">
          <ac:chgData name="Chris Droessler" userId="625c3661-9d64-47fa-b83c-4b49393bd161" providerId="ADAL" clId="{5A4A7A0C-DCEC-6E41-A3C6-0CDCD0B595C8}" dt="2020-09-03T17:07:40.166" v="151"/>
          <ac:spMkLst>
            <pc:docMk/>
            <pc:sldMk cId="1368034817" sldId="573"/>
            <ac:spMk id="5" creationId="{1F340CCD-2A2C-A148-AAC2-36710704C082}"/>
          </ac:spMkLst>
        </pc:spChg>
        <pc:spChg chg="add del mod">
          <ac:chgData name="Chris Droessler" userId="625c3661-9d64-47fa-b83c-4b49393bd161" providerId="ADAL" clId="{5A4A7A0C-DCEC-6E41-A3C6-0CDCD0B595C8}" dt="2020-09-03T17:07:40.390" v="152"/>
          <ac:spMkLst>
            <pc:docMk/>
            <pc:sldMk cId="1368034817" sldId="573"/>
            <ac:spMk id="6" creationId="{7BE0D618-D2EF-F246-854F-7014D32BDBBF}"/>
          </ac:spMkLst>
        </pc:spChg>
        <pc:spChg chg="add del mod">
          <ac:chgData name="Chris Droessler" userId="625c3661-9d64-47fa-b83c-4b49393bd161" providerId="ADAL" clId="{5A4A7A0C-DCEC-6E41-A3C6-0CDCD0B595C8}" dt="2020-09-03T17:07:40.390" v="152"/>
          <ac:spMkLst>
            <pc:docMk/>
            <pc:sldMk cId="1368034817" sldId="573"/>
            <ac:spMk id="7" creationId="{9D07B19F-0729-2E40-8138-8C4387F60FA3}"/>
          </ac:spMkLst>
        </pc:spChg>
        <pc:spChg chg="mod">
          <ac:chgData name="Chris Droessler" userId="625c3661-9d64-47fa-b83c-4b49393bd161" providerId="ADAL" clId="{5A4A7A0C-DCEC-6E41-A3C6-0CDCD0B595C8}" dt="2020-09-03T17:07:45.758" v="154" actId="113"/>
          <ac:spMkLst>
            <pc:docMk/>
            <pc:sldMk cId="1368034817" sldId="573"/>
            <ac:spMk id="181" creationId="{00000000-0000-0000-0000-000000000000}"/>
          </ac:spMkLst>
        </pc:spChg>
      </pc:sldChg>
      <pc:sldChg chg="addSp delSp modSp add del modTransition">
        <pc:chgData name="Chris Droessler" userId="625c3661-9d64-47fa-b83c-4b49393bd161" providerId="ADAL" clId="{5A4A7A0C-DCEC-6E41-A3C6-0CDCD0B595C8}" dt="2020-09-03T19:45:54.853" v="321" actId="2696"/>
        <pc:sldMkLst>
          <pc:docMk/>
          <pc:sldMk cId="3816939979" sldId="574"/>
        </pc:sldMkLst>
        <pc:spChg chg="mod">
          <ac:chgData name="Chris Droessler" userId="625c3661-9d64-47fa-b83c-4b49393bd161" providerId="ADAL" clId="{5A4A7A0C-DCEC-6E41-A3C6-0CDCD0B595C8}" dt="2020-09-03T17:08:26.564" v="160" actId="114"/>
          <ac:spMkLst>
            <pc:docMk/>
            <pc:sldMk cId="3816939979" sldId="574"/>
            <ac:spMk id="3" creationId="{75BD292C-43FA-9240-B987-019973DC4903}"/>
          </ac:spMkLst>
        </pc:spChg>
        <pc:spChg chg="add">
          <ac:chgData name="Chris Droessler" userId="625c3661-9d64-47fa-b83c-4b49393bd161" providerId="ADAL" clId="{5A4A7A0C-DCEC-6E41-A3C6-0CDCD0B595C8}" dt="2020-09-03T19:13:01.886" v="289"/>
          <ac:spMkLst>
            <pc:docMk/>
            <pc:sldMk cId="3816939979" sldId="574"/>
            <ac:spMk id="4" creationId="{D28AF549-4C8F-4541-96DD-280CAC7D0A1E}"/>
          </ac:spMkLst>
        </pc:spChg>
        <pc:spChg chg="add del mod">
          <ac:chgData name="Chris Droessler" userId="625c3661-9d64-47fa-b83c-4b49393bd161" providerId="ADAL" clId="{5A4A7A0C-DCEC-6E41-A3C6-0CDCD0B595C8}" dt="2020-09-03T17:08:09.204" v="155"/>
          <ac:spMkLst>
            <pc:docMk/>
            <pc:sldMk cId="3816939979" sldId="574"/>
            <ac:spMk id="4" creationId="{F72AD122-9F27-144C-A0C0-BC184E21DA70}"/>
          </ac:spMkLst>
        </pc:spChg>
        <pc:spChg chg="add del mod">
          <ac:chgData name="Chris Droessler" userId="625c3661-9d64-47fa-b83c-4b49393bd161" providerId="ADAL" clId="{5A4A7A0C-DCEC-6E41-A3C6-0CDCD0B595C8}" dt="2020-09-03T17:08:09.204" v="155"/>
          <ac:spMkLst>
            <pc:docMk/>
            <pc:sldMk cId="3816939979" sldId="574"/>
            <ac:spMk id="5" creationId="{1DAB36F4-91FE-D043-B34D-A2809FE696D0}"/>
          </ac:spMkLst>
        </pc:spChg>
      </pc:sldChg>
      <pc:sldChg chg="addSp add del modTransition">
        <pc:chgData name="Chris Droessler" userId="625c3661-9d64-47fa-b83c-4b49393bd161" providerId="ADAL" clId="{5A4A7A0C-DCEC-6E41-A3C6-0CDCD0B595C8}" dt="2020-09-03T19:45:55.924" v="322" actId="2696"/>
        <pc:sldMkLst>
          <pc:docMk/>
          <pc:sldMk cId="3005812414" sldId="575"/>
        </pc:sldMkLst>
        <pc:spChg chg="add">
          <ac:chgData name="Chris Droessler" userId="625c3661-9d64-47fa-b83c-4b49393bd161" providerId="ADAL" clId="{5A4A7A0C-DCEC-6E41-A3C6-0CDCD0B595C8}" dt="2020-09-03T19:13:06.639" v="290"/>
          <ac:spMkLst>
            <pc:docMk/>
            <pc:sldMk cId="3005812414" sldId="575"/>
            <ac:spMk id="4" creationId="{8A331528-55DB-304D-8173-C1E2230C8539}"/>
          </ac:spMkLst>
        </pc:spChg>
      </pc:sldChg>
      <pc:sldChg chg="addSp delSp modSp add modTransition">
        <pc:chgData name="Chris Droessler" userId="625c3661-9d64-47fa-b83c-4b49393bd161" providerId="ADAL" clId="{5A4A7A0C-DCEC-6E41-A3C6-0CDCD0B595C8}" dt="2020-09-03T20:00:56.549" v="717" actId="20577"/>
        <pc:sldMkLst>
          <pc:docMk/>
          <pc:sldMk cId="4182562006" sldId="576"/>
        </pc:sldMkLst>
        <pc:spChg chg="mod">
          <ac:chgData name="Chris Droessler" userId="625c3661-9d64-47fa-b83c-4b49393bd161" providerId="ADAL" clId="{5A4A7A0C-DCEC-6E41-A3C6-0CDCD0B595C8}" dt="2020-09-03T19:35:58.616" v="314" actId="20577"/>
          <ac:spMkLst>
            <pc:docMk/>
            <pc:sldMk cId="4182562006" sldId="576"/>
            <ac:spMk id="2" creationId="{EF048255-DC29-9141-B656-5DBE5531B699}"/>
          </ac:spMkLst>
        </pc:spChg>
        <pc:spChg chg="mod">
          <ac:chgData name="Chris Droessler" userId="625c3661-9d64-47fa-b83c-4b49393bd161" providerId="ADAL" clId="{5A4A7A0C-DCEC-6E41-A3C6-0CDCD0B595C8}" dt="2020-09-03T20:00:56.549" v="717" actId="20577"/>
          <ac:spMkLst>
            <pc:docMk/>
            <pc:sldMk cId="4182562006" sldId="576"/>
            <ac:spMk id="3" creationId="{593E5DB2-2EE2-7142-8E6D-4AF33354B47B}"/>
          </ac:spMkLst>
        </pc:spChg>
        <pc:spChg chg="add del mod">
          <ac:chgData name="Chris Droessler" userId="625c3661-9d64-47fa-b83c-4b49393bd161" providerId="ADAL" clId="{5A4A7A0C-DCEC-6E41-A3C6-0CDCD0B595C8}" dt="2020-09-03T17:06:17.090" v="129"/>
          <ac:spMkLst>
            <pc:docMk/>
            <pc:sldMk cId="4182562006" sldId="576"/>
            <ac:spMk id="4" creationId="{9FA19DF8-B325-F140-BF5C-BA2AA29D87A3}"/>
          </ac:spMkLst>
        </pc:spChg>
        <pc:spChg chg="add del mod">
          <ac:chgData name="Chris Droessler" userId="625c3661-9d64-47fa-b83c-4b49393bd161" providerId="ADAL" clId="{5A4A7A0C-DCEC-6E41-A3C6-0CDCD0B595C8}" dt="2020-09-03T17:06:17.090" v="129"/>
          <ac:spMkLst>
            <pc:docMk/>
            <pc:sldMk cId="4182562006" sldId="576"/>
            <ac:spMk id="5" creationId="{7831DD8E-F984-E442-A40E-EE4F1488A011}"/>
          </ac:spMkLst>
        </pc:spChg>
        <pc:spChg chg="add del mod">
          <ac:chgData name="Chris Droessler" userId="625c3661-9d64-47fa-b83c-4b49393bd161" providerId="ADAL" clId="{5A4A7A0C-DCEC-6E41-A3C6-0CDCD0B595C8}" dt="2020-09-03T17:06:18.610" v="131"/>
          <ac:spMkLst>
            <pc:docMk/>
            <pc:sldMk cId="4182562006" sldId="576"/>
            <ac:spMk id="6" creationId="{76997005-877A-2B45-A576-000C67DCC7CC}"/>
          </ac:spMkLst>
        </pc:spChg>
        <pc:spChg chg="add del mod">
          <ac:chgData name="Chris Droessler" userId="625c3661-9d64-47fa-b83c-4b49393bd161" providerId="ADAL" clId="{5A4A7A0C-DCEC-6E41-A3C6-0CDCD0B595C8}" dt="2020-09-03T17:06:18.610" v="131"/>
          <ac:spMkLst>
            <pc:docMk/>
            <pc:sldMk cId="4182562006" sldId="576"/>
            <ac:spMk id="7" creationId="{7052C2A3-53EB-254B-89E7-1AF9E0019179}"/>
          </ac:spMkLst>
        </pc:spChg>
        <pc:spChg chg="add del mod">
          <ac:chgData name="Chris Droessler" userId="625c3661-9d64-47fa-b83c-4b49393bd161" providerId="ADAL" clId="{5A4A7A0C-DCEC-6E41-A3C6-0CDCD0B595C8}" dt="2020-09-03T17:07:18.823" v="147"/>
          <ac:spMkLst>
            <pc:docMk/>
            <pc:sldMk cId="4182562006" sldId="576"/>
            <ac:spMk id="8" creationId="{F9A37DBA-0E04-2D44-83A8-E80FB55D1760}"/>
          </ac:spMkLst>
        </pc:spChg>
        <pc:spChg chg="add del mod">
          <ac:chgData name="Chris Droessler" userId="625c3661-9d64-47fa-b83c-4b49393bd161" providerId="ADAL" clId="{5A4A7A0C-DCEC-6E41-A3C6-0CDCD0B595C8}" dt="2020-09-03T17:07:18.823" v="147"/>
          <ac:spMkLst>
            <pc:docMk/>
            <pc:sldMk cId="4182562006" sldId="576"/>
            <ac:spMk id="9" creationId="{38FD4C38-24CD-B546-83BA-EF25CD8CB2D5}"/>
          </ac:spMkLst>
        </pc:spChg>
      </pc:sldChg>
      <pc:sldChg chg="addSp delSp modSp add del modTransition">
        <pc:chgData name="Chris Droessler" userId="625c3661-9d64-47fa-b83c-4b49393bd161" providerId="ADAL" clId="{5A4A7A0C-DCEC-6E41-A3C6-0CDCD0B595C8}" dt="2020-09-03T19:45:51.950" v="320" actId="2696"/>
        <pc:sldMkLst>
          <pc:docMk/>
          <pc:sldMk cId="3431467668" sldId="577"/>
        </pc:sldMkLst>
        <pc:spChg chg="mod">
          <ac:chgData name="Chris Droessler" userId="625c3661-9d64-47fa-b83c-4b49393bd161" providerId="ADAL" clId="{5A4A7A0C-DCEC-6E41-A3C6-0CDCD0B595C8}" dt="2020-09-03T17:05:16.720" v="110" actId="27636"/>
          <ac:spMkLst>
            <pc:docMk/>
            <pc:sldMk cId="3431467668" sldId="577"/>
            <ac:spMk id="3" creationId="{60031242-F504-894B-978D-59E6433622CA}"/>
          </ac:spMkLst>
        </pc:spChg>
        <pc:spChg chg="add mod">
          <ac:chgData name="Chris Droessler" userId="625c3661-9d64-47fa-b83c-4b49393bd161" providerId="ADAL" clId="{5A4A7A0C-DCEC-6E41-A3C6-0CDCD0B595C8}" dt="2020-09-03T19:12:39.313" v="288" actId="20577"/>
          <ac:spMkLst>
            <pc:docMk/>
            <pc:sldMk cId="3431467668" sldId="577"/>
            <ac:spMk id="4" creationId="{062429BE-AAC7-E549-8DDA-744562598C0E}"/>
          </ac:spMkLst>
        </pc:spChg>
        <pc:spChg chg="add del mod">
          <ac:chgData name="Chris Droessler" userId="625c3661-9d64-47fa-b83c-4b49393bd161" providerId="ADAL" clId="{5A4A7A0C-DCEC-6E41-A3C6-0CDCD0B595C8}" dt="2020-09-03T17:07:27.790" v="148"/>
          <ac:spMkLst>
            <pc:docMk/>
            <pc:sldMk cId="3431467668" sldId="577"/>
            <ac:spMk id="4" creationId="{A23A9DDB-7034-E84C-9A98-BA6CF49A6F0B}"/>
          </ac:spMkLst>
        </pc:spChg>
        <pc:spChg chg="add del mod">
          <ac:chgData name="Chris Droessler" userId="625c3661-9d64-47fa-b83c-4b49393bd161" providerId="ADAL" clId="{5A4A7A0C-DCEC-6E41-A3C6-0CDCD0B595C8}" dt="2020-09-03T17:07:27.790" v="148"/>
          <ac:spMkLst>
            <pc:docMk/>
            <pc:sldMk cId="3431467668" sldId="577"/>
            <ac:spMk id="5" creationId="{E33121A2-CF1E-F24D-9C08-22B57C47072D}"/>
          </ac:spMkLst>
        </pc:spChg>
        <pc:spChg chg="add del mod">
          <ac:chgData name="Chris Droessler" userId="625c3661-9d64-47fa-b83c-4b49393bd161" providerId="ADAL" clId="{5A4A7A0C-DCEC-6E41-A3C6-0CDCD0B595C8}" dt="2020-09-03T17:07:28.782" v="149"/>
          <ac:spMkLst>
            <pc:docMk/>
            <pc:sldMk cId="3431467668" sldId="577"/>
            <ac:spMk id="6" creationId="{1D71D2B4-1DB0-5B48-B0D3-5B2279EA16AA}"/>
          </ac:spMkLst>
        </pc:spChg>
        <pc:spChg chg="add del mod">
          <ac:chgData name="Chris Droessler" userId="625c3661-9d64-47fa-b83c-4b49393bd161" providerId="ADAL" clId="{5A4A7A0C-DCEC-6E41-A3C6-0CDCD0B595C8}" dt="2020-09-03T17:07:28.782" v="149"/>
          <ac:spMkLst>
            <pc:docMk/>
            <pc:sldMk cId="3431467668" sldId="577"/>
            <ac:spMk id="7" creationId="{2C5431C9-7049-6041-A7D6-37FE2560047D}"/>
          </ac:spMkLst>
        </pc:spChg>
      </pc:sldChg>
      <pc:sldChg chg="addSp delSp modSp add modTransition">
        <pc:chgData name="Chris Droessler" userId="625c3661-9d64-47fa-b83c-4b49393bd161" providerId="ADAL" clId="{5A4A7A0C-DCEC-6E41-A3C6-0CDCD0B595C8}" dt="2020-09-03T17:05:51.563" v="125"/>
        <pc:sldMkLst>
          <pc:docMk/>
          <pc:sldMk cId="1710148688" sldId="578"/>
        </pc:sldMkLst>
        <pc:spChg chg="add del mod">
          <ac:chgData name="Chris Droessler" userId="625c3661-9d64-47fa-b83c-4b49393bd161" providerId="ADAL" clId="{5A4A7A0C-DCEC-6E41-A3C6-0CDCD0B595C8}" dt="2020-09-03T17:05:50.123" v="121"/>
          <ac:spMkLst>
            <pc:docMk/>
            <pc:sldMk cId="1710148688" sldId="578"/>
            <ac:spMk id="4" creationId="{2DE81C6D-338F-2B43-A86A-73E37DE4CD47}"/>
          </ac:spMkLst>
        </pc:spChg>
        <pc:spChg chg="add del mod">
          <ac:chgData name="Chris Droessler" userId="625c3661-9d64-47fa-b83c-4b49393bd161" providerId="ADAL" clId="{5A4A7A0C-DCEC-6E41-A3C6-0CDCD0B595C8}" dt="2020-09-03T17:05:50.123" v="121"/>
          <ac:spMkLst>
            <pc:docMk/>
            <pc:sldMk cId="1710148688" sldId="578"/>
            <ac:spMk id="5" creationId="{8558D2AE-C1FF-3442-9B8F-02C4A8592950}"/>
          </ac:spMkLst>
        </pc:spChg>
        <pc:spChg chg="add del mod">
          <ac:chgData name="Chris Droessler" userId="625c3661-9d64-47fa-b83c-4b49393bd161" providerId="ADAL" clId="{5A4A7A0C-DCEC-6E41-A3C6-0CDCD0B595C8}" dt="2020-09-03T17:05:50.867" v="122"/>
          <ac:spMkLst>
            <pc:docMk/>
            <pc:sldMk cId="1710148688" sldId="578"/>
            <ac:spMk id="6" creationId="{FE5B3C82-CA0E-6E43-8ADF-7AFCACCA7971}"/>
          </ac:spMkLst>
        </pc:spChg>
        <pc:spChg chg="add del mod">
          <ac:chgData name="Chris Droessler" userId="625c3661-9d64-47fa-b83c-4b49393bd161" providerId="ADAL" clId="{5A4A7A0C-DCEC-6E41-A3C6-0CDCD0B595C8}" dt="2020-09-03T17:05:50.867" v="122"/>
          <ac:spMkLst>
            <pc:docMk/>
            <pc:sldMk cId="1710148688" sldId="578"/>
            <ac:spMk id="7" creationId="{3C9DB79C-7A3D-AE42-A536-A543987C9797}"/>
          </ac:spMkLst>
        </pc:spChg>
        <pc:spChg chg="add del mod">
          <ac:chgData name="Chris Droessler" userId="625c3661-9d64-47fa-b83c-4b49393bd161" providerId="ADAL" clId="{5A4A7A0C-DCEC-6E41-A3C6-0CDCD0B595C8}" dt="2020-09-03T17:05:51.131" v="123"/>
          <ac:spMkLst>
            <pc:docMk/>
            <pc:sldMk cId="1710148688" sldId="578"/>
            <ac:spMk id="8" creationId="{6A606E15-07CC-8C4B-B7E3-A2F15B7015EF}"/>
          </ac:spMkLst>
        </pc:spChg>
        <pc:spChg chg="add del mod">
          <ac:chgData name="Chris Droessler" userId="625c3661-9d64-47fa-b83c-4b49393bd161" providerId="ADAL" clId="{5A4A7A0C-DCEC-6E41-A3C6-0CDCD0B595C8}" dt="2020-09-03T17:05:51.131" v="123"/>
          <ac:spMkLst>
            <pc:docMk/>
            <pc:sldMk cId="1710148688" sldId="578"/>
            <ac:spMk id="9" creationId="{66C89492-8694-B043-A8E8-F1DF35674A39}"/>
          </ac:spMkLst>
        </pc:spChg>
        <pc:spChg chg="add del mod">
          <ac:chgData name="Chris Droessler" userId="625c3661-9d64-47fa-b83c-4b49393bd161" providerId="ADAL" clId="{5A4A7A0C-DCEC-6E41-A3C6-0CDCD0B595C8}" dt="2020-09-03T17:05:51.379" v="124"/>
          <ac:spMkLst>
            <pc:docMk/>
            <pc:sldMk cId="1710148688" sldId="578"/>
            <ac:spMk id="10" creationId="{5DE85FAE-FD97-8846-B10F-62FF30C6732E}"/>
          </ac:spMkLst>
        </pc:spChg>
        <pc:spChg chg="add del mod">
          <ac:chgData name="Chris Droessler" userId="625c3661-9d64-47fa-b83c-4b49393bd161" providerId="ADAL" clId="{5A4A7A0C-DCEC-6E41-A3C6-0CDCD0B595C8}" dt="2020-09-03T17:05:51.379" v="124"/>
          <ac:spMkLst>
            <pc:docMk/>
            <pc:sldMk cId="1710148688" sldId="578"/>
            <ac:spMk id="11" creationId="{F316A39C-F693-E44C-ADC8-5D4AF410336C}"/>
          </ac:spMkLst>
        </pc:spChg>
        <pc:spChg chg="add del mod">
          <ac:chgData name="Chris Droessler" userId="625c3661-9d64-47fa-b83c-4b49393bd161" providerId="ADAL" clId="{5A4A7A0C-DCEC-6E41-A3C6-0CDCD0B595C8}" dt="2020-09-03T17:05:51.563" v="125"/>
          <ac:spMkLst>
            <pc:docMk/>
            <pc:sldMk cId="1710148688" sldId="578"/>
            <ac:spMk id="12" creationId="{DD1B4B70-0192-7B4B-9F7C-2457B5B9BBF4}"/>
          </ac:spMkLst>
        </pc:spChg>
        <pc:spChg chg="add del mod">
          <ac:chgData name="Chris Droessler" userId="625c3661-9d64-47fa-b83c-4b49393bd161" providerId="ADAL" clId="{5A4A7A0C-DCEC-6E41-A3C6-0CDCD0B595C8}" dt="2020-09-03T17:05:51.563" v="125"/>
          <ac:spMkLst>
            <pc:docMk/>
            <pc:sldMk cId="1710148688" sldId="578"/>
            <ac:spMk id="13" creationId="{9EE42CB0-9AD0-3D40-9D0F-E2B189CFD8CB}"/>
          </ac:spMkLst>
        </pc:spChg>
      </pc:sldChg>
      <pc:sldChg chg="addSp delSp modSp add modTransition">
        <pc:chgData name="Chris Droessler" userId="625c3661-9d64-47fa-b83c-4b49393bd161" providerId="ADAL" clId="{5A4A7A0C-DCEC-6E41-A3C6-0CDCD0B595C8}" dt="2020-09-03T17:06:04.290" v="128"/>
        <pc:sldMkLst>
          <pc:docMk/>
          <pc:sldMk cId="2413342451" sldId="579"/>
        </pc:sldMkLst>
        <pc:spChg chg="add del mod">
          <ac:chgData name="Chris Droessler" userId="625c3661-9d64-47fa-b83c-4b49393bd161" providerId="ADAL" clId="{5A4A7A0C-DCEC-6E41-A3C6-0CDCD0B595C8}" dt="2020-09-03T17:06:03.739" v="126"/>
          <ac:spMkLst>
            <pc:docMk/>
            <pc:sldMk cId="2413342451" sldId="579"/>
            <ac:spMk id="4" creationId="{7987C9AB-0FE2-FD4B-92D3-C6F6DE571587}"/>
          </ac:spMkLst>
        </pc:spChg>
        <pc:spChg chg="add del mod">
          <ac:chgData name="Chris Droessler" userId="625c3661-9d64-47fa-b83c-4b49393bd161" providerId="ADAL" clId="{5A4A7A0C-DCEC-6E41-A3C6-0CDCD0B595C8}" dt="2020-09-03T17:06:03.739" v="126"/>
          <ac:spMkLst>
            <pc:docMk/>
            <pc:sldMk cId="2413342451" sldId="579"/>
            <ac:spMk id="5" creationId="{64338CC3-11B7-A14B-ADE2-82FF86E0B69F}"/>
          </ac:spMkLst>
        </pc:spChg>
        <pc:spChg chg="add del mod">
          <ac:chgData name="Chris Droessler" userId="625c3661-9d64-47fa-b83c-4b49393bd161" providerId="ADAL" clId="{5A4A7A0C-DCEC-6E41-A3C6-0CDCD0B595C8}" dt="2020-09-03T17:06:04.034" v="127"/>
          <ac:spMkLst>
            <pc:docMk/>
            <pc:sldMk cId="2413342451" sldId="579"/>
            <ac:spMk id="6" creationId="{C0505250-9115-1B47-A7FF-DAAF8FE2DA61}"/>
          </ac:spMkLst>
        </pc:spChg>
        <pc:spChg chg="add del mod">
          <ac:chgData name="Chris Droessler" userId="625c3661-9d64-47fa-b83c-4b49393bd161" providerId="ADAL" clId="{5A4A7A0C-DCEC-6E41-A3C6-0CDCD0B595C8}" dt="2020-09-03T17:06:04.034" v="127"/>
          <ac:spMkLst>
            <pc:docMk/>
            <pc:sldMk cId="2413342451" sldId="579"/>
            <ac:spMk id="7" creationId="{56A408A3-0DEE-144F-AD47-35A77C36F964}"/>
          </ac:spMkLst>
        </pc:spChg>
        <pc:spChg chg="add del mod">
          <ac:chgData name="Chris Droessler" userId="625c3661-9d64-47fa-b83c-4b49393bd161" providerId="ADAL" clId="{5A4A7A0C-DCEC-6E41-A3C6-0CDCD0B595C8}" dt="2020-09-03T17:06:04.290" v="128"/>
          <ac:spMkLst>
            <pc:docMk/>
            <pc:sldMk cId="2413342451" sldId="579"/>
            <ac:spMk id="8" creationId="{A23575E7-CC4B-954F-9ED0-D9F9D234B301}"/>
          </ac:spMkLst>
        </pc:spChg>
        <pc:spChg chg="add del mod">
          <ac:chgData name="Chris Droessler" userId="625c3661-9d64-47fa-b83c-4b49393bd161" providerId="ADAL" clId="{5A4A7A0C-DCEC-6E41-A3C6-0CDCD0B595C8}" dt="2020-09-03T17:06:04.290" v="128"/>
          <ac:spMkLst>
            <pc:docMk/>
            <pc:sldMk cId="2413342451" sldId="579"/>
            <ac:spMk id="9" creationId="{DB6CB30E-94E6-2B49-BFBF-751480D5BA35}"/>
          </ac:spMkLst>
        </pc:spChg>
      </pc:sldChg>
      <pc:sldChg chg="modSp modNotesTx">
        <pc:chgData name="Chris Droessler" userId="625c3661-9d64-47fa-b83c-4b49393bd161" providerId="ADAL" clId="{5A4A7A0C-DCEC-6E41-A3C6-0CDCD0B595C8}" dt="2020-09-04T11:24:10.822" v="1394" actId="20577"/>
        <pc:sldMkLst>
          <pc:docMk/>
          <pc:sldMk cId="3534465971" sldId="658"/>
        </pc:sldMkLst>
        <pc:spChg chg="mod">
          <ac:chgData name="Chris Droessler" userId="625c3661-9d64-47fa-b83c-4b49393bd161" providerId="ADAL" clId="{5A4A7A0C-DCEC-6E41-A3C6-0CDCD0B595C8}" dt="2020-09-03T17:14:15.952" v="235" actId="20577"/>
          <ac:spMkLst>
            <pc:docMk/>
            <pc:sldMk cId="3534465971" sldId="658"/>
            <ac:spMk id="2" creationId="{F51D6C97-1B25-458F-85E7-6F055DC9D482}"/>
          </ac:spMkLst>
        </pc:spChg>
        <pc:spChg chg="mod">
          <ac:chgData name="Chris Droessler" userId="625c3661-9d64-47fa-b83c-4b49393bd161" providerId="ADAL" clId="{5A4A7A0C-DCEC-6E41-A3C6-0CDCD0B595C8}" dt="2020-09-04T11:24:10.822" v="1394" actId="20577"/>
          <ac:spMkLst>
            <pc:docMk/>
            <pc:sldMk cId="3534465971" sldId="658"/>
            <ac:spMk id="4" creationId="{00000000-0000-0000-0000-000000000000}"/>
          </ac:spMkLst>
        </pc:spChg>
      </pc:sldChg>
      <pc:sldChg chg="del">
        <pc:chgData name="Chris Droessler" userId="625c3661-9d64-47fa-b83c-4b49393bd161" providerId="ADAL" clId="{5A4A7A0C-DCEC-6E41-A3C6-0CDCD0B595C8}" dt="2020-09-03T17:11:56.964" v="191" actId="2696"/>
        <pc:sldMkLst>
          <pc:docMk/>
          <pc:sldMk cId="3139218337" sldId="721"/>
        </pc:sldMkLst>
      </pc:sldChg>
      <pc:sldChg chg="del">
        <pc:chgData name="Chris Droessler" userId="625c3661-9d64-47fa-b83c-4b49393bd161" providerId="ADAL" clId="{5A4A7A0C-DCEC-6E41-A3C6-0CDCD0B595C8}" dt="2020-09-03T17:11:56.977" v="192" actId="2696"/>
        <pc:sldMkLst>
          <pc:docMk/>
          <pc:sldMk cId="3078072871" sldId="752"/>
        </pc:sldMkLst>
      </pc:sldChg>
      <pc:sldChg chg="del">
        <pc:chgData name="Chris Droessler" userId="625c3661-9d64-47fa-b83c-4b49393bd161" providerId="ADAL" clId="{5A4A7A0C-DCEC-6E41-A3C6-0CDCD0B595C8}" dt="2020-09-03T17:11:56.991" v="193" actId="2696"/>
        <pc:sldMkLst>
          <pc:docMk/>
          <pc:sldMk cId="57546599" sldId="753"/>
        </pc:sldMkLst>
      </pc:sldChg>
      <pc:sldChg chg="del">
        <pc:chgData name="Chris Droessler" userId="625c3661-9d64-47fa-b83c-4b49393bd161" providerId="ADAL" clId="{5A4A7A0C-DCEC-6E41-A3C6-0CDCD0B595C8}" dt="2020-09-03T17:11:57.004" v="194" actId="2696"/>
        <pc:sldMkLst>
          <pc:docMk/>
          <pc:sldMk cId="2116330429" sldId="754"/>
        </pc:sldMkLst>
      </pc:sldChg>
      <pc:sldChg chg="del">
        <pc:chgData name="Chris Droessler" userId="625c3661-9d64-47fa-b83c-4b49393bd161" providerId="ADAL" clId="{5A4A7A0C-DCEC-6E41-A3C6-0CDCD0B595C8}" dt="2020-09-03T17:01:55.840" v="100" actId="2696"/>
        <pc:sldMkLst>
          <pc:docMk/>
          <pc:sldMk cId="1675513861" sldId="756"/>
        </pc:sldMkLst>
      </pc:sldChg>
      <pc:sldChg chg="del">
        <pc:chgData name="Chris Droessler" userId="625c3661-9d64-47fa-b83c-4b49393bd161" providerId="ADAL" clId="{5A4A7A0C-DCEC-6E41-A3C6-0CDCD0B595C8}" dt="2020-09-03T17:01:30.017" v="94" actId="2696"/>
        <pc:sldMkLst>
          <pc:docMk/>
          <pc:sldMk cId="751751510" sldId="761"/>
        </pc:sldMkLst>
      </pc:sldChg>
      <pc:sldChg chg="del">
        <pc:chgData name="Chris Droessler" userId="625c3661-9d64-47fa-b83c-4b49393bd161" providerId="ADAL" clId="{5A4A7A0C-DCEC-6E41-A3C6-0CDCD0B595C8}" dt="2020-09-03T17:01:40.784" v="96" actId="2696"/>
        <pc:sldMkLst>
          <pc:docMk/>
          <pc:sldMk cId="3377696744" sldId="762"/>
        </pc:sldMkLst>
      </pc:sldChg>
      <pc:sldChg chg="del">
        <pc:chgData name="Chris Droessler" userId="625c3661-9d64-47fa-b83c-4b49393bd161" providerId="ADAL" clId="{5A4A7A0C-DCEC-6E41-A3C6-0CDCD0B595C8}" dt="2020-09-03T17:11:56.947" v="190" actId="2696"/>
        <pc:sldMkLst>
          <pc:docMk/>
          <pc:sldMk cId="1735002894" sldId="765"/>
        </pc:sldMkLst>
      </pc:sldChg>
      <pc:sldChg chg="del">
        <pc:chgData name="Chris Droessler" userId="625c3661-9d64-47fa-b83c-4b49393bd161" providerId="ADAL" clId="{5A4A7A0C-DCEC-6E41-A3C6-0CDCD0B595C8}" dt="2020-09-03T17:01:45.369" v="98" actId="2696"/>
        <pc:sldMkLst>
          <pc:docMk/>
          <pc:sldMk cId="4085112264" sldId="766"/>
        </pc:sldMkLst>
      </pc:sldChg>
      <pc:sldChg chg="del">
        <pc:chgData name="Chris Droessler" userId="625c3661-9d64-47fa-b83c-4b49393bd161" providerId="ADAL" clId="{5A4A7A0C-DCEC-6E41-A3C6-0CDCD0B595C8}" dt="2020-09-03T15:36:14.163" v="22" actId="2696"/>
        <pc:sldMkLst>
          <pc:docMk/>
          <pc:sldMk cId="9505819" sldId="767"/>
        </pc:sldMkLst>
      </pc:sldChg>
      <pc:sldChg chg="del">
        <pc:chgData name="Chris Droessler" userId="625c3661-9d64-47fa-b83c-4b49393bd161" providerId="ADAL" clId="{5A4A7A0C-DCEC-6E41-A3C6-0CDCD0B595C8}" dt="2020-09-03T17:01:48.960" v="99" actId="2696"/>
        <pc:sldMkLst>
          <pc:docMk/>
          <pc:sldMk cId="365843656" sldId="768"/>
        </pc:sldMkLst>
      </pc:sldChg>
      <pc:sldChg chg="del">
        <pc:chgData name="Chris Droessler" userId="625c3661-9d64-47fa-b83c-4b49393bd161" providerId="ADAL" clId="{5A4A7A0C-DCEC-6E41-A3C6-0CDCD0B595C8}" dt="2020-09-03T17:01:57.952" v="101" actId="2696"/>
        <pc:sldMkLst>
          <pc:docMk/>
          <pc:sldMk cId="388832889" sldId="769"/>
        </pc:sldMkLst>
      </pc:sldChg>
      <pc:sldChg chg="del">
        <pc:chgData name="Chris Droessler" userId="625c3661-9d64-47fa-b83c-4b49393bd161" providerId="ADAL" clId="{5A4A7A0C-DCEC-6E41-A3C6-0CDCD0B595C8}" dt="2020-09-03T17:01:31.609" v="95" actId="2696"/>
        <pc:sldMkLst>
          <pc:docMk/>
          <pc:sldMk cId="207772296" sldId="770"/>
        </pc:sldMkLst>
      </pc:sldChg>
      <pc:sldChg chg="modSp add modTransition">
        <pc:chgData name="Chris Droessler" userId="625c3661-9d64-47fa-b83c-4b49393bd161" providerId="ADAL" clId="{5A4A7A0C-DCEC-6E41-A3C6-0CDCD0B595C8}" dt="2020-09-03T15:55:10.586" v="90" actId="20577"/>
        <pc:sldMkLst>
          <pc:docMk/>
          <pc:sldMk cId="4292664348" sldId="771"/>
        </pc:sldMkLst>
        <pc:spChg chg="mod">
          <ac:chgData name="Chris Droessler" userId="625c3661-9d64-47fa-b83c-4b49393bd161" providerId="ADAL" clId="{5A4A7A0C-DCEC-6E41-A3C6-0CDCD0B595C8}" dt="2020-09-03T15:55:10.586" v="90" actId="20577"/>
          <ac:spMkLst>
            <pc:docMk/>
            <pc:sldMk cId="4292664348" sldId="771"/>
            <ac:spMk id="3" creationId="{420FD414-E693-9242-9A7C-AEF4082D6A0C}"/>
          </ac:spMkLst>
        </pc:spChg>
      </pc:sldChg>
      <pc:sldChg chg="modSp add modTransition">
        <pc:chgData name="Chris Droessler" userId="625c3661-9d64-47fa-b83c-4b49393bd161" providerId="ADAL" clId="{5A4A7A0C-DCEC-6E41-A3C6-0CDCD0B595C8}" dt="2020-09-03T17:13:05.821" v="231" actId="20577"/>
        <pc:sldMkLst>
          <pc:docMk/>
          <pc:sldMk cId="982373956" sldId="772"/>
        </pc:sldMkLst>
        <pc:spChg chg="mod">
          <ac:chgData name="Chris Droessler" userId="625c3661-9d64-47fa-b83c-4b49393bd161" providerId="ADAL" clId="{5A4A7A0C-DCEC-6E41-A3C6-0CDCD0B595C8}" dt="2020-09-03T17:13:05.821" v="231" actId="20577"/>
          <ac:spMkLst>
            <pc:docMk/>
            <pc:sldMk cId="982373956" sldId="772"/>
            <ac:spMk id="2" creationId="{70E7FB36-DF07-B44D-8D38-59F39D617117}"/>
          </ac:spMkLst>
        </pc:spChg>
      </pc:sldChg>
      <pc:sldChg chg="add modTransition modNotesTx">
        <pc:chgData name="Chris Droessler" userId="625c3661-9d64-47fa-b83c-4b49393bd161" providerId="ADAL" clId="{5A4A7A0C-DCEC-6E41-A3C6-0CDCD0B595C8}" dt="2020-09-03T19:49:45.596" v="511" actId="20577"/>
        <pc:sldMkLst>
          <pc:docMk/>
          <pc:sldMk cId="563983267" sldId="791"/>
        </pc:sldMkLst>
      </pc:sldChg>
      <pc:sldChg chg="add del">
        <pc:chgData name="Chris Droessler" userId="625c3661-9d64-47fa-b83c-4b49393bd161" providerId="ADAL" clId="{5A4A7A0C-DCEC-6E41-A3C6-0CDCD0B595C8}" dt="2020-09-03T19:46:10.506" v="323" actId="2696"/>
        <pc:sldMkLst>
          <pc:docMk/>
          <pc:sldMk cId="367864154" sldId="792"/>
        </pc:sldMkLst>
      </pc:sldChg>
      <pc:sldChg chg="add del">
        <pc:chgData name="Chris Droessler" userId="625c3661-9d64-47fa-b83c-4b49393bd161" providerId="ADAL" clId="{5A4A7A0C-DCEC-6E41-A3C6-0CDCD0B595C8}" dt="2020-09-03T19:46:12.913" v="324" actId="2696"/>
        <pc:sldMkLst>
          <pc:docMk/>
          <pc:sldMk cId="458564004" sldId="793"/>
        </pc:sldMkLst>
      </pc:sldChg>
      <pc:sldChg chg="add del">
        <pc:chgData name="Chris Droessler" userId="625c3661-9d64-47fa-b83c-4b49393bd161" providerId="ADAL" clId="{5A4A7A0C-DCEC-6E41-A3C6-0CDCD0B595C8}" dt="2020-09-03T19:46:15.089" v="325" actId="2696"/>
        <pc:sldMkLst>
          <pc:docMk/>
          <pc:sldMk cId="1572262850" sldId="794"/>
        </pc:sldMkLst>
      </pc:sldChg>
      <pc:sldChg chg="modSp add del ord modTransition">
        <pc:chgData name="Chris Droessler" userId="625c3661-9d64-47fa-b83c-4b49393bd161" providerId="ADAL" clId="{5A4A7A0C-DCEC-6E41-A3C6-0CDCD0B595C8}" dt="2020-09-03T19:41:58.511" v="317" actId="2696"/>
        <pc:sldMkLst>
          <pc:docMk/>
          <pc:sldMk cId="2986368229" sldId="795"/>
        </pc:sldMkLst>
        <pc:spChg chg="mod">
          <ac:chgData name="Chris Droessler" userId="625c3661-9d64-47fa-b83c-4b49393bd161" providerId="ADAL" clId="{5A4A7A0C-DCEC-6E41-A3C6-0CDCD0B595C8}" dt="2020-09-03T17:09:54.078" v="172" actId="20577"/>
          <ac:spMkLst>
            <pc:docMk/>
            <pc:sldMk cId="2986368229" sldId="795"/>
            <ac:spMk id="4" creationId="{00000000-0000-0000-0000-000000000000}"/>
          </ac:spMkLst>
        </pc:spChg>
      </pc:sldChg>
      <pc:sldChg chg="addSp delSp modSp add modTransition modNotesTx">
        <pc:chgData name="Chris Droessler" userId="625c3661-9d64-47fa-b83c-4b49393bd161" providerId="ADAL" clId="{5A4A7A0C-DCEC-6E41-A3C6-0CDCD0B595C8}" dt="2020-09-08T11:50:32.735" v="1625" actId="20577"/>
        <pc:sldMkLst>
          <pc:docMk/>
          <pc:sldMk cId="1816362711" sldId="796"/>
        </pc:sldMkLst>
        <pc:spChg chg="mod">
          <ac:chgData name="Chris Droessler" userId="625c3661-9d64-47fa-b83c-4b49393bd161" providerId="ADAL" clId="{5A4A7A0C-DCEC-6E41-A3C6-0CDCD0B595C8}" dt="2020-09-03T19:48:28.720" v="460" actId="20577"/>
          <ac:spMkLst>
            <pc:docMk/>
            <pc:sldMk cId="1816362711" sldId="796"/>
            <ac:spMk id="2" creationId="{2B1DAFD0-0344-E744-9C5E-631E6D5B978C}"/>
          </ac:spMkLst>
        </pc:spChg>
        <pc:spChg chg="add mod">
          <ac:chgData name="Chris Droessler" userId="625c3661-9d64-47fa-b83c-4b49393bd161" providerId="ADAL" clId="{5A4A7A0C-DCEC-6E41-A3C6-0CDCD0B595C8}" dt="2020-09-08T11:49:43.387" v="1622" actId="403"/>
          <ac:spMkLst>
            <pc:docMk/>
            <pc:sldMk cId="1816362711" sldId="796"/>
            <ac:spMk id="3" creationId="{7A7EA1B6-A383-4C40-88B3-B5F612E147E2}"/>
          </ac:spMkLst>
        </pc:spChg>
        <pc:spChg chg="del">
          <ac:chgData name="Chris Droessler" userId="625c3661-9d64-47fa-b83c-4b49393bd161" providerId="ADAL" clId="{5A4A7A0C-DCEC-6E41-A3C6-0CDCD0B595C8}" dt="2020-09-03T18:10:52.226" v="271"/>
          <ac:spMkLst>
            <pc:docMk/>
            <pc:sldMk cId="1816362711" sldId="796"/>
            <ac:spMk id="3" creationId="{F383AAC3-DF7F-3942-9671-CB2084A02F28}"/>
          </ac:spMkLst>
        </pc:spChg>
        <pc:spChg chg="add mod">
          <ac:chgData name="Chris Droessler" userId="625c3661-9d64-47fa-b83c-4b49393bd161" providerId="ADAL" clId="{5A4A7A0C-DCEC-6E41-A3C6-0CDCD0B595C8}" dt="2020-09-08T11:49:48.082" v="1623" actId="1076"/>
          <ac:spMkLst>
            <pc:docMk/>
            <pc:sldMk cId="1816362711" sldId="796"/>
            <ac:spMk id="4" creationId="{FB788EF7-AEC5-CF47-8140-A613D03952B5}"/>
          </ac:spMkLst>
        </pc:spChg>
        <pc:spChg chg="add mod">
          <ac:chgData name="Chris Droessler" userId="625c3661-9d64-47fa-b83c-4b49393bd161" providerId="ADAL" clId="{5A4A7A0C-DCEC-6E41-A3C6-0CDCD0B595C8}" dt="2020-09-03T19:48:08.339" v="459" actId="20577"/>
          <ac:spMkLst>
            <pc:docMk/>
            <pc:sldMk cId="1816362711" sldId="796"/>
            <ac:spMk id="6" creationId="{732B4283-5ED5-EC4D-B982-F064C7ED3407}"/>
          </ac:spMkLst>
        </pc:spChg>
        <pc:spChg chg="add mod">
          <ac:chgData name="Chris Droessler" userId="625c3661-9d64-47fa-b83c-4b49393bd161" providerId="ADAL" clId="{5A4A7A0C-DCEC-6E41-A3C6-0CDCD0B595C8}" dt="2020-09-03T19:47:35.285" v="452" actId="14100"/>
          <ac:spMkLst>
            <pc:docMk/>
            <pc:sldMk cId="1816362711" sldId="796"/>
            <ac:spMk id="7" creationId="{55A84F6C-C17F-4241-BDB6-2BF19E2D0350}"/>
          </ac:spMkLst>
        </pc:spChg>
        <pc:picChg chg="add mod">
          <ac:chgData name="Chris Droessler" userId="625c3661-9d64-47fa-b83c-4b49393bd161" providerId="ADAL" clId="{5A4A7A0C-DCEC-6E41-A3C6-0CDCD0B595C8}" dt="2020-09-08T11:48:49.348" v="1611" actId="1076"/>
          <ac:picMkLst>
            <pc:docMk/>
            <pc:sldMk cId="1816362711" sldId="796"/>
            <ac:picMk id="5" creationId="{C033A125-974A-FE42-905E-BC3A7D152418}"/>
          </ac:picMkLst>
        </pc:picChg>
      </pc:sldChg>
      <pc:sldChg chg="add modTransition">
        <pc:chgData name="Chris Droessler" userId="625c3661-9d64-47fa-b83c-4b49393bd161" providerId="ADAL" clId="{5A4A7A0C-DCEC-6E41-A3C6-0CDCD0B595C8}" dt="2020-09-03T19:42:10.742" v="319"/>
        <pc:sldMkLst>
          <pc:docMk/>
          <pc:sldMk cId="1073162594" sldId="797"/>
        </pc:sldMkLst>
      </pc:sldChg>
      <pc:sldChg chg="modSp add">
        <pc:chgData name="Chris Droessler" userId="625c3661-9d64-47fa-b83c-4b49393bd161" providerId="ADAL" clId="{5A4A7A0C-DCEC-6E41-A3C6-0CDCD0B595C8}" dt="2020-09-04T11:25:36.777" v="1398" actId="20577"/>
        <pc:sldMkLst>
          <pc:docMk/>
          <pc:sldMk cId="2204923872" sldId="798"/>
        </pc:sldMkLst>
        <pc:spChg chg="mod">
          <ac:chgData name="Chris Droessler" userId="625c3661-9d64-47fa-b83c-4b49393bd161" providerId="ADAL" clId="{5A4A7A0C-DCEC-6E41-A3C6-0CDCD0B595C8}" dt="2020-09-04T11:25:36.777" v="1398" actId="20577"/>
          <ac:spMkLst>
            <pc:docMk/>
            <pc:sldMk cId="2204923872" sldId="798"/>
            <ac:spMk id="4" creationId="{00000000-0000-0000-0000-000000000000}"/>
          </ac:spMkLst>
        </pc:spChg>
      </pc:sldChg>
      <pc:sldChg chg="del ord">
        <pc:chgData name="Chris Droessler" userId="625c3661-9d64-47fa-b83c-4b49393bd161" providerId="ADAL" clId="{5A4A7A0C-DCEC-6E41-A3C6-0CDCD0B595C8}" dt="2020-09-04T15:36:36.387" v="1603" actId="2696"/>
        <pc:sldMkLst>
          <pc:docMk/>
          <pc:sldMk cId="4249545463" sldId="799"/>
        </pc:sldMkLst>
      </pc:sldChg>
      <pc:sldChg chg="del">
        <pc:chgData name="Chris Droessler" userId="625c3661-9d64-47fa-b83c-4b49393bd161" providerId="ADAL" clId="{5A4A7A0C-DCEC-6E41-A3C6-0CDCD0B595C8}" dt="2020-09-04T14:01:17.931" v="1400" actId="2696"/>
        <pc:sldMkLst>
          <pc:docMk/>
          <pc:sldMk cId="491022106" sldId="800"/>
        </pc:sldMkLst>
      </pc:sldChg>
      <pc:sldChg chg="modSp add modTransition">
        <pc:chgData name="Chris Droessler" userId="625c3661-9d64-47fa-b83c-4b49393bd161" providerId="ADAL" clId="{5A4A7A0C-DCEC-6E41-A3C6-0CDCD0B595C8}" dt="2020-09-04T14:08:10.211" v="1401" actId="20577"/>
        <pc:sldMkLst>
          <pc:docMk/>
          <pc:sldMk cId="1564924593" sldId="801"/>
        </pc:sldMkLst>
        <pc:spChg chg="mod">
          <ac:chgData name="Chris Droessler" userId="625c3661-9d64-47fa-b83c-4b49393bd161" providerId="ADAL" clId="{5A4A7A0C-DCEC-6E41-A3C6-0CDCD0B595C8}" dt="2020-09-04T14:08:10.211" v="1401" actId="20577"/>
          <ac:spMkLst>
            <pc:docMk/>
            <pc:sldMk cId="1564924593" sldId="801"/>
            <ac:spMk id="2" creationId="{898F0DBD-24FC-4921-AB7C-5101450B299E}"/>
          </ac:spMkLst>
        </pc:spChg>
      </pc:sldChg>
      <pc:sldChg chg="add modTransition">
        <pc:chgData name="Chris Droessler" userId="625c3661-9d64-47fa-b83c-4b49393bd161" providerId="ADAL" clId="{5A4A7A0C-DCEC-6E41-A3C6-0CDCD0B595C8}" dt="2020-09-04T14:01:14.169" v="1399"/>
        <pc:sldMkLst>
          <pc:docMk/>
          <pc:sldMk cId="1290061274" sldId="802"/>
        </pc:sldMkLst>
      </pc:sldChg>
      <pc:sldChg chg="modSp add ord modTransition">
        <pc:chgData name="Chris Droessler" userId="625c3661-9d64-47fa-b83c-4b49393bd161" providerId="ADAL" clId="{5A4A7A0C-DCEC-6E41-A3C6-0CDCD0B595C8}" dt="2020-09-04T14:08:57.401" v="1405"/>
        <pc:sldMkLst>
          <pc:docMk/>
          <pc:sldMk cId="1936050037" sldId="803"/>
        </pc:sldMkLst>
        <pc:spChg chg="mod">
          <ac:chgData name="Chris Droessler" userId="625c3661-9d64-47fa-b83c-4b49393bd161" providerId="ADAL" clId="{5A4A7A0C-DCEC-6E41-A3C6-0CDCD0B595C8}" dt="2020-09-04T14:08:47.169" v="1403" actId="20577"/>
          <ac:spMkLst>
            <pc:docMk/>
            <pc:sldMk cId="1936050037" sldId="803"/>
            <ac:spMk id="3" creationId="{301B5DBD-5D4D-473E-A749-A2D99C4827E2}"/>
          </ac:spMkLst>
        </pc:spChg>
      </pc:sldChg>
      <pc:sldChg chg="add modTransition">
        <pc:chgData name="Chris Droessler" userId="625c3661-9d64-47fa-b83c-4b49393bd161" providerId="ADAL" clId="{5A4A7A0C-DCEC-6E41-A3C6-0CDCD0B595C8}" dt="2020-09-04T14:01:14.169" v="1399"/>
        <pc:sldMkLst>
          <pc:docMk/>
          <pc:sldMk cId="1955725035" sldId="804"/>
        </pc:sldMkLst>
      </pc:sldChg>
      <pc:sldChg chg="modSp add ord modTransition modNotesTx">
        <pc:chgData name="Chris Droessler" userId="625c3661-9d64-47fa-b83c-4b49393bd161" providerId="ADAL" clId="{5A4A7A0C-DCEC-6E41-A3C6-0CDCD0B595C8}" dt="2020-09-04T15:29:22.830" v="1509" actId="20577"/>
        <pc:sldMkLst>
          <pc:docMk/>
          <pc:sldMk cId="2040729912" sldId="805"/>
        </pc:sldMkLst>
        <pc:spChg chg="mod">
          <ac:chgData name="Chris Droessler" userId="625c3661-9d64-47fa-b83c-4b49393bd161" providerId="ADAL" clId="{5A4A7A0C-DCEC-6E41-A3C6-0CDCD0B595C8}" dt="2020-09-04T15:27:50.417" v="1459" actId="20577"/>
          <ac:spMkLst>
            <pc:docMk/>
            <pc:sldMk cId="2040729912" sldId="805"/>
            <ac:spMk id="2" creationId="{00000000-0000-0000-0000-000000000000}"/>
          </ac:spMkLst>
        </pc:spChg>
      </pc:sldChg>
      <pc:sldChg chg="add del modTransition">
        <pc:chgData name="Chris Droessler" userId="625c3661-9d64-47fa-b83c-4b49393bd161" providerId="ADAL" clId="{5A4A7A0C-DCEC-6E41-A3C6-0CDCD0B595C8}" dt="2020-09-04T15:26:54.888" v="1429" actId="2696"/>
        <pc:sldMkLst>
          <pc:docMk/>
          <pc:sldMk cId="3003348794" sldId="806"/>
        </pc:sldMkLst>
      </pc:sldChg>
      <pc:sldChg chg="add del modTransition">
        <pc:chgData name="Chris Droessler" userId="625c3661-9d64-47fa-b83c-4b49393bd161" providerId="ADAL" clId="{5A4A7A0C-DCEC-6E41-A3C6-0CDCD0B595C8}" dt="2020-09-04T15:27:15.391" v="1430" actId="2696"/>
        <pc:sldMkLst>
          <pc:docMk/>
          <pc:sldMk cId="3791587379" sldId="845"/>
        </pc:sldMkLst>
      </pc:sldChg>
      <pc:sldChg chg="add modTransition modNotesTx">
        <pc:chgData name="Chris Droessler" userId="625c3661-9d64-47fa-b83c-4b49393bd161" providerId="ADAL" clId="{5A4A7A0C-DCEC-6E41-A3C6-0CDCD0B595C8}" dt="2020-09-04T15:34:44.549" v="1602" actId="20577"/>
        <pc:sldMkLst>
          <pc:docMk/>
          <pc:sldMk cId="4253506713" sldId="851"/>
        </pc:sldMkLst>
      </pc:sldChg>
    </pc:docChg>
  </pc:docChgLst>
  <pc:docChgLst>
    <pc:chgData name="Chris Droessler" userId="625c3661-9d64-47fa-b83c-4b49393bd161" providerId="ADAL" clId="{4EEA836B-2A98-5D49-8C12-E4D0DF32145B}"/>
    <pc:docChg chg="undo custSel addSld delSld modSld sldOrd">
      <pc:chgData name="Chris Droessler" userId="625c3661-9d64-47fa-b83c-4b49393bd161" providerId="ADAL" clId="{4EEA836B-2A98-5D49-8C12-E4D0DF32145B}" dt="2021-02-16T22:01:24.622" v="879" actId="2696"/>
      <pc:docMkLst>
        <pc:docMk/>
      </pc:docMkLst>
      <pc:sldChg chg="del">
        <pc:chgData name="Chris Droessler" userId="625c3661-9d64-47fa-b83c-4b49393bd161" providerId="ADAL" clId="{4EEA836B-2A98-5D49-8C12-E4D0DF32145B}" dt="2021-02-10T15:31:24.753" v="63" actId="2696"/>
        <pc:sldMkLst>
          <pc:docMk/>
          <pc:sldMk cId="3630230492" sldId="544"/>
        </pc:sldMkLst>
      </pc:sldChg>
      <pc:sldChg chg="modSp">
        <pc:chgData name="Chris Droessler" userId="625c3661-9d64-47fa-b83c-4b49393bd161" providerId="ADAL" clId="{4EEA836B-2A98-5D49-8C12-E4D0DF32145B}" dt="2021-02-11T15:21:56.175" v="666" actId="14100"/>
        <pc:sldMkLst>
          <pc:docMk/>
          <pc:sldMk cId="4251408589" sldId="704"/>
        </pc:sldMkLst>
        <pc:spChg chg="mod">
          <ac:chgData name="Chris Droessler" userId="625c3661-9d64-47fa-b83c-4b49393bd161" providerId="ADAL" clId="{4EEA836B-2A98-5D49-8C12-E4D0DF32145B}" dt="2021-02-11T15:21:56.175" v="666" actId="14100"/>
          <ac:spMkLst>
            <pc:docMk/>
            <pc:sldMk cId="4251408589" sldId="704"/>
            <ac:spMk id="2" creationId="{D323E2E6-2EF3-C942-8A91-325510536B92}"/>
          </ac:spMkLst>
        </pc:spChg>
      </pc:sldChg>
      <pc:sldChg chg="modSp">
        <pc:chgData name="Chris Droessler" userId="625c3661-9d64-47fa-b83c-4b49393bd161" providerId="ADAL" clId="{4EEA836B-2A98-5D49-8C12-E4D0DF32145B}" dt="2021-02-10T15:26:30.822" v="23" actId="20577"/>
        <pc:sldMkLst>
          <pc:docMk/>
          <pc:sldMk cId="3589999828" sldId="778"/>
        </pc:sldMkLst>
        <pc:spChg chg="mod">
          <ac:chgData name="Chris Droessler" userId="625c3661-9d64-47fa-b83c-4b49393bd161" providerId="ADAL" clId="{4EEA836B-2A98-5D49-8C12-E4D0DF32145B}" dt="2021-02-10T15:26:30.822" v="23" actId="20577"/>
          <ac:spMkLst>
            <pc:docMk/>
            <pc:sldMk cId="3589999828" sldId="778"/>
            <ac:spMk id="2" creationId="{00000000-0000-0000-0000-000000000000}"/>
          </ac:spMkLst>
        </pc:spChg>
      </pc:sldChg>
      <pc:sldChg chg="del">
        <pc:chgData name="Chris Droessler" userId="625c3661-9d64-47fa-b83c-4b49393bd161" providerId="ADAL" clId="{4EEA836B-2A98-5D49-8C12-E4D0DF32145B}" dt="2021-02-10T15:31:18.401" v="62" actId="2696"/>
        <pc:sldMkLst>
          <pc:docMk/>
          <pc:sldMk cId="3430146285" sldId="798"/>
        </pc:sldMkLst>
      </pc:sldChg>
      <pc:sldChg chg="del">
        <pc:chgData name="Chris Droessler" userId="625c3661-9d64-47fa-b83c-4b49393bd161" providerId="ADAL" clId="{4EEA836B-2A98-5D49-8C12-E4D0DF32145B}" dt="2021-02-10T15:31:13.610" v="61" actId="2696"/>
        <pc:sldMkLst>
          <pc:docMk/>
          <pc:sldMk cId="2657056930" sldId="930"/>
        </pc:sldMkLst>
      </pc:sldChg>
      <pc:sldChg chg="del">
        <pc:chgData name="Chris Droessler" userId="625c3661-9d64-47fa-b83c-4b49393bd161" providerId="ADAL" clId="{4EEA836B-2A98-5D49-8C12-E4D0DF32145B}" dt="2021-02-10T15:32:21.358" v="65" actId="2696"/>
        <pc:sldMkLst>
          <pc:docMk/>
          <pc:sldMk cId="363794183" sldId="945"/>
        </pc:sldMkLst>
      </pc:sldChg>
      <pc:sldChg chg="del">
        <pc:chgData name="Chris Droessler" userId="625c3661-9d64-47fa-b83c-4b49393bd161" providerId="ADAL" clId="{4EEA836B-2A98-5D49-8C12-E4D0DF32145B}" dt="2021-02-10T15:31:04.579" v="60" actId="2696"/>
        <pc:sldMkLst>
          <pc:docMk/>
          <pc:sldMk cId="330368409" sldId="1008"/>
        </pc:sldMkLst>
      </pc:sldChg>
      <pc:sldChg chg="del">
        <pc:chgData name="Chris Droessler" userId="625c3661-9d64-47fa-b83c-4b49393bd161" providerId="ADAL" clId="{4EEA836B-2A98-5D49-8C12-E4D0DF32145B}" dt="2021-02-10T15:31:55.216" v="64" actId="2696"/>
        <pc:sldMkLst>
          <pc:docMk/>
          <pc:sldMk cId="1491616653" sldId="1092"/>
        </pc:sldMkLst>
      </pc:sldChg>
      <pc:sldChg chg="del">
        <pc:chgData name="Chris Droessler" userId="625c3661-9d64-47fa-b83c-4b49393bd161" providerId="ADAL" clId="{4EEA836B-2A98-5D49-8C12-E4D0DF32145B}" dt="2021-02-10T15:32:47.218" v="66" actId="2696"/>
        <pc:sldMkLst>
          <pc:docMk/>
          <pc:sldMk cId="2078609401" sldId="1095"/>
        </pc:sldMkLst>
      </pc:sldChg>
      <pc:sldChg chg="del">
        <pc:chgData name="Chris Droessler" userId="625c3661-9d64-47fa-b83c-4b49393bd161" providerId="ADAL" clId="{4EEA836B-2A98-5D49-8C12-E4D0DF32145B}" dt="2021-02-10T15:28:04.350" v="25" actId="2696"/>
        <pc:sldMkLst>
          <pc:docMk/>
          <pc:sldMk cId="3053464204" sldId="1319"/>
        </pc:sldMkLst>
      </pc:sldChg>
      <pc:sldChg chg="del">
        <pc:chgData name="Chris Droessler" userId="625c3661-9d64-47fa-b83c-4b49393bd161" providerId="ADAL" clId="{4EEA836B-2A98-5D49-8C12-E4D0DF32145B}" dt="2021-02-10T15:28:35.742" v="33" actId="2696"/>
        <pc:sldMkLst>
          <pc:docMk/>
          <pc:sldMk cId="1825025414" sldId="1324"/>
        </pc:sldMkLst>
      </pc:sldChg>
      <pc:sldChg chg="del">
        <pc:chgData name="Chris Droessler" userId="625c3661-9d64-47fa-b83c-4b49393bd161" providerId="ADAL" clId="{4EEA836B-2A98-5D49-8C12-E4D0DF32145B}" dt="2021-02-10T15:28:31.516" v="28" actId="2696"/>
        <pc:sldMkLst>
          <pc:docMk/>
          <pc:sldMk cId="3253473877" sldId="1338"/>
        </pc:sldMkLst>
      </pc:sldChg>
      <pc:sldChg chg="del">
        <pc:chgData name="Chris Droessler" userId="625c3661-9d64-47fa-b83c-4b49393bd161" providerId="ADAL" clId="{4EEA836B-2A98-5D49-8C12-E4D0DF32145B}" dt="2021-02-10T15:27:32.689" v="24" actId="2696"/>
        <pc:sldMkLst>
          <pc:docMk/>
          <pc:sldMk cId="1297816287" sldId="1339"/>
        </pc:sldMkLst>
      </pc:sldChg>
      <pc:sldChg chg="del">
        <pc:chgData name="Chris Droessler" userId="625c3661-9d64-47fa-b83c-4b49393bd161" providerId="ADAL" clId="{4EEA836B-2A98-5D49-8C12-E4D0DF32145B}" dt="2021-02-10T15:29:08.428" v="35" actId="2696"/>
        <pc:sldMkLst>
          <pc:docMk/>
          <pc:sldMk cId="2504355160" sldId="1340"/>
        </pc:sldMkLst>
      </pc:sldChg>
      <pc:sldChg chg="del">
        <pc:chgData name="Chris Droessler" userId="625c3661-9d64-47fa-b83c-4b49393bd161" providerId="ADAL" clId="{4EEA836B-2A98-5D49-8C12-E4D0DF32145B}" dt="2021-02-10T15:29:08.417" v="34" actId="2696"/>
        <pc:sldMkLst>
          <pc:docMk/>
          <pc:sldMk cId="3148655280" sldId="1342"/>
        </pc:sldMkLst>
      </pc:sldChg>
      <pc:sldChg chg="del">
        <pc:chgData name="Chris Droessler" userId="625c3661-9d64-47fa-b83c-4b49393bd161" providerId="ADAL" clId="{4EEA836B-2A98-5D49-8C12-E4D0DF32145B}" dt="2021-02-10T15:28:35.611" v="29" actId="2696"/>
        <pc:sldMkLst>
          <pc:docMk/>
          <pc:sldMk cId="3552052643" sldId="1343"/>
        </pc:sldMkLst>
      </pc:sldChg>
      <pc:sldChg chg="del">
        <pc:chgData name="Chris Droessler" userId="625c3661-9d64-47fa-b83c-4b49393bd161" providerId="ADAL" clId="{4EEA836B-2A98-5D49-8C12-E4D0DF32145B}" dt="2021-02-10T15:28:35.623" v="30" actId="2696"/>
        <pc:sldMkLst>
          <pc:docMk/>
          <pc:sldMk cId="842185353" sldId="1344"/>
        </pc:sldMkLst>
      </pc:sldChg>
      <pc:sldChg chg="del">
        <pc:chgData name="Chris Droessler" userId="625c3661-9d64-47fa-b83c-4b49393bd161" providerId="ADAL" clId="{4EEA836B-2A98-5D49-8C12-E4D0DF32145B}" dt="2021-02-10T15:29:35.038" v="42" actId="2696"/>
        <pc:sldMkLst>
          <pc:docMk/>
          <pc:sldMk cId="3635712532" sldId="1345"/>
        </pc:sldMkLst>
      </pc:sldChg>
      <pc:sldChg chg="del">
        <pc:chgData name="Chris Droessler" userId="625c3661-9d64-47fa-b83c-4b49393bd161" providerId="ADAL" clId="{4EEA836B-2A98-5D49-8C12-E4D0DF32145B}" dt="2021-02-10T15:29:36.293" v="43" actId="2696"/>
        <pc:sldMkLst>
          <pc:docMk/>
          <pc:sldMk cId="136197841" sldId="1347"/>
        </pc:sldMkLst>
      </pc:sldChg>
      <pc:sldChg chg="del">
        <pc:chgData name="Chris Droessler" userId="625c3661-9d64-47fa-b83c-4b49393bd161" providerId="ADAL" clId="{4EEA836B-2A98-5D49-8C12-E4D0DF32145B}" dt="2021-02-10T15:29:51.220" v="44" actId="2696"/>
        <pc:sldMkLst>
          <pc:docMk/>
          <pc:sldMk cId="427045974" sldId="1348"/>
        </pc:sldMkLst>
      </pc:sldChg>
      <pc:sldChg chg="del">
        <pc:chgData name="Chris Droessler" userId="625c3661-9d64-47fa-b83c-4b49393bd161" providerId="ADAL" clId="{4EEA836B-2A98-5D49-8C12-E4D0DF32145B}" dt="2021-02-10T15:30:16.834" v="45" actId="2696"/>
        <pc:sldMkLst>
          <pc:docMk/>
          <pc:sldMk cId="2154730984" sldId="1349"/>
        </pc:sldMkLst>
      </pc:sldChg>
      <pc:sldChg chg="addSp delSp modSp add modNotesTx">
        <pc:chgData name="Chris Droessler" userId="625c3661-9d64-47fa-b83c-4b49393bd161" providerId="ADAL" clId="{4EEA836B-2A98-5D49-8C12-E4D0DF32145B}" dt="2021-02-16T16:26:45.866" v="830" actId="478"/>
        <pc:sldMkLst>
          <pc:docMk/>
          <pc:sldMk cId="356873708" sldId="1351"/>
        </pc:sldMkLst>
        <pc:spChg chg="mod">
          <ac:chgData name="Chris Droessler" userId="625c3661-9d64-47fa-b83c-4b49393bd161" providerId="ADAL" clId="{4EEA836B-2A98-5D49-8C12-E4D0DF32145B}" dt="2021-02-11T14:48:56.057" v="418" actId="14100"/>
          <ac:spMkLst>
            <pc:docMk/>
            <pc:sldMk cId="356873708" sldId="1351"/>
            <ac:spMk id="2" creationId="{00000000-0000-0000-0000-000000000000}"/>
          </ac:spMkLst>
        </pc:spChg>
        <pc:spChg chg="mod">
          <ac:chgData name="Chris Droessler" userId="625c3661-9d64-47fa-b83c-4b49393bd161" providerId="ADAL" clId="{4EEA836B-2A98-5D49-8C12-E4D0DF32145B}" dt="2021-02-11T15:14:20.298" v="594" actId="20577"/>
          <ac:spMkLst>
            <pc:docMk/>
            <pc:sldMk cId="356873708" sldId="1351"/>
            <ac:spMk id="3" creationId="{00000000-0000-0000-0000-000000000000}"/>
          </ac:spMkLst>
        </pc:spChg>
        <pc:spChg chg="add">
          <ac:chgData name="Chris Droessler" userId="625c3661-9d64-47fa-b83c-4b49393bd161" providerId="ADAL" clId="{4EEA836B-2A98-5D49-8C12-E4D0DF32145B}" dt="2021-02-10T19:47:54.227" v="150"/>
          <ac:spMkLst>
            <pc:docMk/>
            <pc:sldMk cId="356873708" sldId="1351"/>
            <ac:spMk id="4" creationId="{3F66517E-F40D-454F-BB1B-F499BC96EE78}"/>
          </ac:spMkLst>
        </pc:spChg>
        <pc:picChg chg="add del mod modCrop">
          <ac:chgData name="Chris Droessler" userId="625c3661-9d64-47fa-b83c-4b49393bd161" providerId="ADAL" clId="{4EEA836B-2A98-5D49-8C12-E4D0DF32145B}" dt="2021-02-16T16:26:45.866" v="830" actId="478"/>
          <ac:picMkLst>
            <pc:docMk/>
            <pc:sldMk cId="356873708" sldId="1351"/>
            <ac:picMk id="1026" creationId="{AD8F7576-CB9E-8848-8108-057ECFA9F2BE}"/>
          </ac:picMkLst>
        </pc:picChg>
        <pc:picChg chg="add mod modCrop">
          <ac:chgData name="Chris Droessler" userId="625c3661-9d64-47fa-b83c-4b49393bd161" providerId="ADAL" clId="{4EEA836B-2A98-5D49-8C12-E4D0DF32145B}" dt="2021-02-11T14:52:50.142" v="458" actId="14100"/>
          <ac:picMkLst>
            <pc:docMk/>
            <pc:sldMk cId="356873708" sldId="1351"/>
            <ac:picMk id="1028" creationId="{E6ABC7D2-96A6-CC41-B4D4-5316CB202B62}"/>
          </ac:picMkLst>
        </pc:picChg>
      </pc:sldChg>
      <pc:sldChg chg="del">
        <pc:chgData name="Chris Droessler" userId="625c3661-9d64-47fa-b83c-4b49393bd161" providerId="ADAL" clId="{4EEA836B-2A98-5D49-8C12-E4D0DF32145B}" dt="2021-02-10T15:28:35.677" v="31" actId="2696"/>
        <pc:sldMkLst>
          <pc:docMk/>
          <pc:sldMk cId="3920805460" sldId="1351"/>
        </pc:sldMkLst>
      </pc:sldChg>
      <pc:sldChg chg="del">
        <pc:chgData name="Chris Droessler" userId="625c3661-9d64-47fa-b83c-4b49393bd161" providerId="ADAL" clId="{4EEA836B-2A98-5D49-8C12-E4D0DF32145B}" dt="2021-02-10T15:28:35.730" v="32" actId="2696"/>
        <pc:sldMkLst>
          <pc:docMk/>
          <pc:sldMk cId="1739414458" sldId="1352"/>
        </pc:sldMkLst>
      </pc:sldChg>
      <pc:sldChg chg="addSp modSp add modNotesTx">
        <pc:chgData name="Chris Droessler" userId="625c3661-9d64-47fa-b83c-4b49393bd161" providerId="ADAL" clId="{4EEA836B-2A98-5D49-8C12-E4D0DF32145B}" dt="2021-02-11T14:59:18.342" v="528" actId="732"/>
        <pc:sldMkLst>
          <pc:docMk/>
          <pc:sldMk cId="1858479014" sldId="1352"/>
        </pc:sldMkLst>
        <pc:spChg chg="mod">
          <ac:chgData name="Chris Droessler" userId="625c3661-9d64-47fa-b83c-4b49393bd161" providerId="ADAL" clId="{4EEA836B-2A98-5D49-8C12-E4D0DF32145B}" dt="2021-02-11T14:26:47.307" v="395" actId="113"/>
          <ac:spMkLst>
            <pc:docMk/>
            <pc:sldMk cId="1858479014" sldId="1352"/>
            <ac:spMk id="2" creationId="{00000000-0000-0000-0000-000000000000}"/>
          </ac:spMkLst>
        </pc:spChg>
        <pc:spChg chg="mod">
          <ac:chgData name="Chris Droessler" userId="625c3661-9d64-47fa-b83c-4b49393bd161" providerId="ADAL" clId="{4EEA836B-2A98-5D49-8C12-E4D0DF32145B}" dt="2021-02-11T14:54:14.033" v="484" actId="20577"/>
          <ac:spMkLst>
            <pc:docMk/>
            <pc:sldMk cId="1858479014" sldId="1352"/>
            <ac:spMk id="3" creationId="{00000000-0000-0000-0000-000000000000}"/>
          </ac:spMkLst>
        </pc:spChg>
        <pc:spChg chg="add">
          <ac:chgData name="Chris Droessler" userId="625c3661-9d64-47fa-b83c-4b49393bd161" providerId="ADAL" clId="{4EEA836B-2A98-5D49-8C12-E4D0DF32145B}" dt="2021-02-10T19:47:52.299" v="149"/>
          <ac:spMkLst>
            <pc:docMk/>
            <pc:sldMk cId="1858479014" sldId="1352"/>
            <ac:spMk id="4" creationId="{62A83F0B-9D74-A640-BA3A-3F414C67FF21}"/>
          </ac:spMkLst>
        </pc:spChg>
        <pc:picChg chg="add mod modCrop">
          <ac:chgData name="Chris Droessler" userId="625c3661-9d64-47fa-b83c-4b49393bd161" providerId="ADAL" clId="{4EEA836B-2A98-5D49-8C12-E4D0DF32145B}" dt="2021-02-11T14:55:56.066" v="493" actId="1076"/>
          <ac:picMkLst>
            <pc:docMk/>
            <pc:sldMk cId="1858479014" sldId="1352"/>
            <ac:picMk id="2050" creationId="{85835AE6-37BE-E447-8B33-9DC4C0F71003}"/>
          </ac:picMkLst>
        </pc:picChg>
        <pc:picChg chg="add mod modCrop">
          <ac:chgData name="Chris Droessler" userId="625c3661-9d64-47fa-b83c-4b49393bd161" providerId="ADAL" clId="{4EEA836B-2A98-5D49-8C12-E4D0DF32145B}" dt="2021-02-11T14:59:18.342" v="528" actId="732"/>
          <ac:picMkLst>
            <pc:docMk/>
            <pc:sldMk cId="1858479014" sldId="1352"/>
            <ac:picMk id="2052" creationId="{09243A97-6C5D-FB4A-836E-9272D180BDAE}"/>
          </ac:picMkLst>
        </pc:picChg>
      </pc:sldChg>
      <pc:sldChg chg="del">
        <pc:chgData name="Chris Droessler" userId="625c3661-9d64-47fa-b83c-4b49393bd161" providerId="ADAL" clId="{4EEA836B-2A98-5D49-8C12-E4D0DF32145B}" dt="2021-02-10T15:30:40.961" v="46" actId="2696"/>
        <pc:sldMkLst>
          <pc:docMk/>
          <pc:sldMk cId="2240862870" sldId="1353"/>
        </pc:sldMkLst>
      </pc:sldChg>
      <pc:sldChg chg="addSp delSp modSp add modNotesTx">
        <pc:chgData name="Chris Droessler" userId="625c3661-9d64-47fa-b83c-4b49393bd161" providerId="ADAL" clId="{4EEA836B-2A98-5D49-8C12-E4D0DF32145B}" dt="2021-02-16T21:57:49.210" v="842" actId="20577"/>
        <pc:sldMkLst>
          <pc:docMk/>
          <pc:sldMk cId="3565575353" sldId="1353"/>
        </pc:sldMkLst>
        <pc:spChg chg="mod">
          <ac:chgData name="Chris Droessler" userId="625c3661-9d64-47fa-b83c-4b49393bd161" providerId="ADAL" clId="{4EEA836B-2A98-5D49-8C12-E4D0DF32145B}" dt="2021-02-11T14:26:42.715" v="394" actId="113"/>
          <ac:spMkLst>
            <pc:docMk/>
            <pc:sldMk cId="3565575353" sldId="1353"/>
            <ac:spMk id="2" creationId="{00000000-0000-0000-0000-000000000000}"/>
          </ac:spMkLst>
        </pc:spChg>
        <pc:spChg chg="mod">
          <ac:chgData name="Chris Droessler" userId="625c3661-9d64-47fa-b83c-4b49393bd161" providerId="ADAL" clId="{4EEA836B-2A98-5D49-8C12-E4D0DF32145B}" dt="2021-02-11T14:56:57.118" v="519" actId="20577"/>
          <ac:spMkLst>
            <pc:docMk/>
            <pc:sldMk cId="3565575353" sldId="1353"/>
            <ac:spMk id="3" creationId="{00000000-0000-0000-0000-000000000000}"/>
          </ac:spMkLst>
        </pc:spChg>
        <pc:spChg chg="add mod">
          <ac:chgData name="Chris Droessler" userId="625c3661-9d64-47fa-b83c-4b49393bd161" providerId="ADAL" clId="{4EEA836B-2A98-5D49-8C12-E4D0DF32145B}" dt="2021-02-10T19:47:47.331" v="148" actId="1076"/>
          <ac:spMkLst>
            <pc:docMk/>
            <pc:sldMk cId="3565575353" sldId="1353"/>
            <ac:spMk id="4" creationId="{56910CF3-785C-5B48-9B3E-585D87D28251}"/>
          </ac:spMkLst>
        </pc:spChg>
        <pc:picChg chg="add">
          <ac:chgData name="Chris Droessler" userId="625c3661-9d64-47fa-b83c-4b49393bd161" providerId="ADAL" clId="{4EEA836B-2A98-5D49-8C12-E4D0DF32145B}" dt="2021-02-11T14:56:04.890" v="494"/>
          <ac:picMkLst>
            <pc:docMk/>
            <pc:sldMk cId="3565575353" sldId="1353"/>
            <ac:picMk id="5" creationId="{94226DE5-308F-C242-9BE9-7B0296E87E72}"/>
          </ac:picMkLst>
        </pc:picChg>
        <pc:picChg chg="add mod modCrop">
          <ac:chgData name="Chris Droessler" userId="625c3661-9d64-47fa-b83c-4b49393bd161" providerId="ADAL" clId="{4EEA836B-2A98-5D49-8C12-E4D0DF32145B}" dt="2021-02-16T21:56:25.516" v="841" actId="14100"/>
          <ac:picMkLst>
            <pc:docMk/>
            <pc:sldMk cId="3565575353" sldId="1353"/>
            <ac:picMk id="7" creationId="{99A6B5D2-F3A9-8248-B734-A42EF18EF909}"/>
          </ac:picMkLst>
        </pc:picChg>
        <pc:picChg chg="add del mod">
          <ac:chgData name="Chris Droessler" userId="625c3661-9d64-47fa-b83c-4b49393bd161" providerId="ADAL" clId="{4EEA836B-2A98-5D49-8C12-E4D0DF32145B}" dt="2021-02-16T21:56:04.211" v="834" actId="478"/>
          <ac:picMkLst>
            <pc:docMk/>
            <pc:sldMk cId="3565575353" sldId="1353"/>
            <ac:picMk id="3074" creationId="{67589EFC-D04B-2545-94E0-B09947CBE7FC}"/>
          </ac:picMkLst>
        </pc:picChg>
      </pc:sldChg>
      <pc:sldChg chg="addSp modSp add modNotesTx">
        <pc:chgData name="Chris Droessler" userId="625c3661-9d64-47fa-b83c-4b49393bd161" providerId="ADAL" clId="{4EEA836B-2A98-5D49-8C12-E4D0DF32145B}" dt="2021-02-11T15:41:08.486" v="677" actId="20577"/>
        <pc:sldMkLst>
          <pc:docMk/>
          <pc:sldMk cId="406600361" sldId="1354"/>
        </pc:sldMkLst>
        <pc:spChg chg="mod">
          <ac:chgData name="Chris Droessler" userId="625c3661-9d64-47fa-b83c-4b49393bd161" providerId="ADAL" clId="{4EEA836B-2A98-5D49-8C12-E4D0DF32145B}" dt="2021-02-11T14:26:39.644" v="393" actId="113"/>
          <ac:spMkLst>
            <pc:docMk/>
            <pc:sldMk cId="406600361" sldId="1354"/>
            <ac:spMk id="2" creationId="{00000000-0000-0000-0000-000000000000}"/>
          </ac:spMkLst>
        </pc:spChg>
        <pc:spChg chg="mod">
          <ac:chgData name="Chris Droessler" userId="625c3661-9d64-47fa-b83c-4b49393bd161" providerId="ADAL" clId="{4EEA836B-2A98-5D49-8C12-E4D0DF32145B}" dt="2021-02-11T15:41:08.486" v="677" actId="20577"/>
          <ac:spMkLst>
            <pc:docMk/>
            <pc:sldMk cId="406600361" sldId="1354"/>
            <ac:spMk id="3" creationId="{00000000-0000-0000-0000-000000000000}"/>
          </ac:spMkLst>
        </pc:spChg>
        <pc:spChg chg="add mod">
          <ac:chgData name="Chris Droessler" userId="625c3661-9d64-47fa-b83c-4b49393bd161" providerId="ADAL" clId="{4EEA836B-2A98-5D49-8C12-E4D0DF32145B}" dt="2021-02-10T19:47:36.908" v="145" actId="1076"/>
          <ac:spMkLst>
            <pc:docMk/>
            <pc:sldMk cId="406600361" sldId="1354"/>
            <ac:spMk id="4" creationId="{23D41691-012E-AA4A-B777-EFD43E499579}"/>
          </ac:spMkLst>
        </pc:spChg>
        <pc:picChg chg="add mod modCrop">
          <ac:chgData name="Chris Droessler" userId="625c3661-9d64-47fa-b83c-4b49393bd161" providerId="ADAL" clId="{4EEA836B-2A98-5D49-8C12-E4D0DF32145B}" dt="2021-02-11T15:04:09.764" v="546" actId="14100"/>
          <ac:picMkLst>
            <pc:docMk/>
            <pc:sldMk cId="406600361" sldId="1354"/>
            <ac:picMk id="4098" creationId="{D2CC1261-EAFF-A64E-904C-6CCF60970B88}"/>
          </ac:picMkLst>
        </pc:picChg>
        <pc:picChg chg="add mod">
          <ac:chgData name="Chris Droessler" userId="625c3661-9d64-47fa-b83c-4b49393bd161" providerId="ADAL" clId="{4EEA836B-2A98-5D49-8C12-E4D0DF32145B}" dt="2021-02-11T15:07:19.097" v="557" actId="1076"/>
          <ac:picMkLst>
            <pc:docMk/>
            <pc:sldMk cId="406600361" sldId="1354"/>
            <ac:picMk id="4100" creationId="{DD918B6F-1403-D641-A3E7-8F281BAA5D2B}"/>
          </ac:picMkLst>
        </pc:picChg>
      </pc:sldChg>
      <pc:sldChg chg="del">
        <pc:chgData name="Chris Droessler" userId="625c3661-9d64-47fa-b83c-4b49393bd161" providerId="ADAL" clId="{4EEA836B-2A98-5D49-8C12-E4D0DF32145B}" dt="2021-02-10T15:28:05.206" v="26" actId="2696"/>
        <pc:sldMkLst>
          <pc:docMk/>
          <pc:sldMk cId="1154598676" sldId="1354"/>
        </pc:sldMkLst>
      </pc:sldChg>
      <pc:sldChg chg="addSp delSp modSp add">
        <pc:chgData name="Chris Droessler" userId="625c3661-9d64-47fa-b83c-4b49393bd161" providerId="ADAL" clId="{4EEA836B-2A98-5D49-8C12-E4D0DF32145B}" dt="2021-02-16T16:26:14.596" v="821" actId="14100"/>
        <pc:sldMkLst>
          <pc:docMk/>
          <pc:sldMk cId="1453937041" sldId="1355"/>
        </pc:sldMkLst>
        <pc:spChg chg="mod">
          <ac:chgData name="Chris Droessler" userId="625c3661-9d64-47fa-b83c-4b49393bd161" providerId="ADAL" clId="{4EEA836B-2A98-5D49-8C12-E4D0DF32145B}" dt="2021-02-11T14:12:44.964" v="386" actId="20577"/>
          <ac:spMkLst>
            <pc:docMk/>
            <pc:sldMk cId="1453937041" sldId="1355"/>
            <ac:spMk id="2" creationId="{00000000-0000-0000-0000-000000000000}"/>
          </ac:spMkLst>
        </pc:spChg>
        <pc:spChg chg="mod">
          <ac:chgData name="Chris Droessler" userId="625c3661-9d64-47fa-b83c-4b49393bd161" providerId="ADAL" clId="{4EEA836B-2A98-5D49-8C12-E4D0DF32145B}" dt="2021-02-11T14:15:27.737" v="392" actId="27636"/>
          <ac:spMkLst>
            <pc:docMk/>
            <pc:sldMk cId="1453937041" sldId="1355"/>
            <ac:spMk id="3" creationId="{00000000-0000-0000-0000-000000000000}"/>
          </ac:spMkLst>
        </pc:spChg>
        <pc:spChg chg="add">
          <ac:chgData name="Chris Droessler" userId="625c3661-9d64-47fa-b83c-4b49393bd161" providerId="ADAL" clId="{4EEA836B-2A98-5D49-8C12-E4D0DF32145B}" dt="2021-02-10T19:53:01.761" v="286"/>
          <ac:spMkLst>
            <pc:docMk/>
            <pc:sldMk cId="1453937041" sldId="1355"/>
            <ac:spMk id="4" creationId="{AA2E1F0C-0B3B-1044-8417-6A020D3309E0}"/>
          </ac:spMkLst>
        </pc:spChg>
        <pc:spChg chg="add del mod">
          <ac:chgData name="Chris Droessler" userId="625c3661-9d64-47fa-b83c-4b49393bd161" providerId="ADAL" clId="{4EEA836B-2A98-5D49-8C12-E4D0DF32145B}" dt="2021-02-11T15:06:24.570" v="551"/>
          <ac:spMkLst>
            <pc:docMk/>
            <pc:sldMk cId="1453937041" sldId="1355"/>
            <ac:spMk id="5" creationId="{D257B8CF-EA53-7745-80AA-24B61ED1B4C3}"/>
          </ac:spMkLst>
        </pc:spChg>
        <pc:picChg chg="add del mod">
          <ac:chgData name="Chris Droessler" userId="625c3661-9d64-47fa-b83c-4b49393bd161" providerId="ADAL" clId="{4EEA836B-2A98-5D49-8C12-E4D0DF32145B}" dt="2021-02-11T15:06:32.363" v="553" actId="478"/>
          <ac:picMkLst>
            <pc:docMk/>
            <pc:sldMk cId="1453937041" sldId="1355"/>
            <ac:picMk id="5122" creationId="{96068E90-9E3D-0342-8F55-C35A1E3E23C0}"/>
          </ac:picMkLst>
        </pc:picChg>
        <pc:picChg chg="add mod">
          <ac:chgData name="Chris Droessler" userId="625c3661-9d64-47fa-b83c-4b49393bd161" providerId="ADAL" clId="{4EEA836B-2A98-5D49-8C12-E4D0DF32145B}" dt="2021-02-16T16:26:14.596" v="821" actId="14100"/>
          <ac:picMkLst>
            <pc:docMk/>
            <pc:sldMk cId="1453937041" sldId="1355"/>
            <ac:picMk id="5124" creationId="{E6175ED1-92A0-2945-8B29-82A9674BD94B}"/>
          </ac:picMkLst>
        </pc:picChg>
        <pc:picChg chg="add mod">
          <ac:chgData name="Chris Droessler" userId="625c3661-9d64-47fa-b83c-4b49393bd161" providerId="ADAL" clId="{4EEA836B-2A98-5D49-8C12-E4D0DF32145B}" dt="2021-02-11T15:20:36.875" v="631" actId="1076"/>
          <ac:picMkLst>
            <pc:docMk/>
            <pc:sldMk cId="1453937041" sldId="1355"/>
            <ac:picMk id="5126" creationId="{3006A492-B125-EA4E-8EEA-ACA708A731A3}"/>
          </ac:picMkLst>
        </pc:picChg>
      </pc:sldChg>
      <pc:sldChg chg="del">
        <pc:chgData name="Chris Droessler" userId="625c3661-9d64-47fa-b83c-4b49393bd161" providerId="ADAL" clId="{4EEA836B-2A98-5D49-8C12-E4D0DF32145B}" dt="2021-02-10T15:28:05.942" v="27" actId="2696"/>
        <pc:sldMkLst>
          <pc:docMk/>
          <pc:sldMk cId="3884398496" sldId="1355"/>
        </pc:sldMkLst>
      </pc:sldChg>
      <pc:sldChg chg="del">
        <pc:chgData name="Chris Droessler" userId="625c3661-9d64-47fa-b83c-4b49393bd161" providerId="ADAL" clId="{4EEA836B-2A98-5D49-8C12-E4D0DF32145B}" dt="2021-02-10T15:29:08.440" v="36" actId="2696"/>
        <pc:sldMkLst>
          <pc:docMk/>
          <pc:sldMk cId="1511732245" sldId="1356"/>
        </pc:sldMkLst>
      </pc:sldChg>
      <pc:sldChg chg="addSp modSp add modNotesTx">
        <pc:chgData name="Chris Droessler" userId="625c3661-9d64-47fa-b83c-4b49393bd161" providerId="ADAL" clId="{4EEA836B-2A98-5D49-8C12-E4D0DF32145B}" dt="2021-02-16T16:26:26.651" v="829" actId="14100"/>
        <pc:sldMkLst>
          <pc:docMk/>
          <pc:sldMk cId="1888586389" sldId="1356"/>
        </pc:sldMkLst>
        <pc:spChg chg="mod">
          <ac:chgData name="Chris Droessler" userId="625c3661-9d64-47fa-b83c-4b49393bd161" providerId="ADAL" clId="{4EEA836B-2A98-5D49-8C12-E4D0DF32145B}" dt="2021-02-10T19:49:55.947" v="205" actId="20577"/>
          <ac:spMkLst>
            <pc:docMk/>
            <pc:sldMk cId="1888586389" sldId="1356"/>
            <ac:spMk id="2" creationId="{00000000-0000-0000-0000-000000000000}"/>
          </ac:spMkLst>
        </pc:spChg>
        <pc:spChg chg="mod">
          <ac:chgData name="Chris Droessler" userId="625c3661-9d64-47fa-b83c-4b49393bd161" providerId="ADAL" clId="{4EEA836B-2A98-5D49-8C12-E4D0DF32145B}" dt="2021-02-11T15:09:55.978" v="565"/>
          <ac:spMkLst>
            <pc:docMk/>
            <pc:sldMk cId="1888586389" sldId="1356"/>
            <ac:spMk id="3" creationId="{00000000-0000-0000-0000-000000000000}"/>
          </ac:spMkLst>
        </pc:spChg>
        <pc:spChg chg="add">
          <ac:chgData name="Chris Droessler" userId="625c3661-9d64-47fa-b83c-4b49393bd161" providerId="ADAL" clId="{4EEA836B-2A98-5D49-8C12-E4D0DF32145B}" dt="2021-02-10T19:53:04.411" v="287"/>
          <ac:spMkLst>
            <pc:docMk/>
            <pc:sldMk cId="1888586389" sldId="1356"/>
            <ac:spMk id="4" creationId="{8A5A4DDF-735B-6345-95AC-FA4096E6DD29}"/>
          </ac:spMkLst>
        </pc:spChg>
        <pc:picChg chg="mod">
          <ac:chgData name="Chris Droessler" userId="625c3661-9d64-47fa-b83c-4b49393bd161" providerId="ADAL" clId="{4EEA836B-2A98-5D49-8C12-E4D0DF32145B}" dt="2021-02-16T16:26:26.651" v="829" actId="14100"/>
          <ac:picMkLst>
            <pc:docMk/>
            <pc:sldMk cId="1888586389" sldId="1356"/>
            <ac:picMk id="7" creationId="{42480FDB-F611-1048-AAB9-6102FEB0CA45}"/>
          </ac:picMkLst>
        </pc:picChg>
        <pc:picChg chg="add mod">
          <ac:chgData name="Chris Droessler" userId="625c3661-9d64-47fa-b83c-4b49393bd161" providerId="ADAL" clId="{4EEA836B-2A98-5D49-8C12-E4D0DF32145B}" dt="2021-02-11T15:09:07.675" v="563" actId="1076"/>
          <ac:picMkLst>
            <pc:docMk/>
            <pc:sldMk cId="1888586389" sldId="1356"/>
            <ac:picMk id="6146" creationId="{81B8FD42-4598-994D-8DDA-F0E28120C423}"/>
          </ac:picMkLst>
        </pc:picChg>
        <pc:picChg chg="add mod modCrop">
          <ac:chgData name="Chris Droessler" userId="625c3661-9d64-47fa-b83c-4b49393bd161" providerId="ADAL" clId="{4EEA836B-2A98-5D49-8C12-E4D0DF32145B}" dt="2021-02-11T15:12:13.408" v="575" actId="732"/>
          <ac:picMkLst>
            <pc:docMk/>
            <pc:sldMk cId="1888586389" sldId="1356"/>
            <ac:picMk id="6148" creationId="{74DEC8F5-F2C1-D041-A0C8-A89F8238AB14}"/>
          </ac:picMkLst>
        </pc:picChg>
      </pc:sldChg>
      <pc:sldChg chg="addSp modSp add ord modNotesTx">
        <pc:chgData name="Chris Droessler" userId="625c3661-9d64-47fa-b83c-4b49393bd161" providerId="ADAL" clId="{4EEA836B-2A98-5D49-8C12-E4D0DF32145B}" dt="2021-02-11T15:20:24.926" v="629"/>
        <pc:sldMkLst>
          <pc:docMk/>
          <pc:sldMk cId="331210217" sldId="1357"/>
        </pc:sldMkLst>
        <pc:spChg chg="mod">
          <ac:chgData name="Chris Droessler" userId="625c3661-9d64-47fa-b83c-4b49393bd161" providerId="ADAL" clId="{4EEA836B-2A98-5D49-8C12-E4D0DF32145B}" dt="2021-02-10T19:52:14.924" v="276" actId="20577"/>
          <ac:spMkLst>
            <pc:docMk/>
            <pc:sldMk cId="331210217" sldId="1357"/>
            <ac:spMk id="2" creationId="{00000000-0000-0000-0000-000000000000}"/>
          </ac:spMkLst>
        </pc:spChg>
        <pc:spChg chg="mod">
          <ac:chgData name="Chris Droessler" userId="625c3661-9d64-47fa-b83c-4b49393bd161" providerId="ADAL" clId="{4EEA836B-2A98-5D49-8C12-E4D0DF32145B}" dt="2021-02-11T15:18:38.433" v="606" actId="27636"/>
          <ac:spMkLst>
            <pc:docMk/>
            <pc:sldMk cId="331210217" sldId="1357"/>
            <ac:spMk id="3" creationId="{00000000-0000-0000-0000-000000000000}"/>
          </ac:spMkLst>
        </pc:spChg>
        <pc:spChg chg="add">
          <ac:chgData name="Chris Droessler" userId="625c3661-9d64-47fa-b83c-4b49393bd161" providerId="ADAL" clId="{4EEA836B-2A98-5D49-8C12-E4D0DF32145B}" dt="2021-02-10T19:53:07.827" v="289"/>
          <ac:spMkLst>
            <pc:docMk/>
            <pc:sldMk cId="331210217" sldId="1357"/>
            <ac:spMk id="4" creationId="{90D4C91B-8922-D343-A0A6-BD609C5FB554}"/>
          </ac:spMkLst>
        </pc:spChg>
        <pc:picChg chg="add mod">
          <ac:chgData name="Chris Droessler" userId="625c3661-9d64-47fa-b83c-4b49393bd161" providerId="ADAL" clId="{4EEA836B-2A98-5D49-8C12-E4D0DF32145B}" dt="2021-02-11T15:18:47.634" v="609" actId="1076"/>
          <ac:picMkLst>
            <pc:docMk/>
            <pc:sldMk cId="331210217" sldId="1357"/>
            <ac:picMk id="5" creationId="{BCD6D72C-18A6-564B-AC70-DB12498FF510}"/>
          </ac:picMkLst>
        </pc:picChg>
        <pc:picChg chg="add mod modCrop">
          <ac:chgData name="Chris Droessler" userId="625c3661-9d64-47fa-b83c-4b49393bd161" providerId="ADAL" clId="{4EEA836B-2A98-5D49-8C12-E4D0DF32145B}" dt="2021-02-11T15:19:35.751" v="628" actId="732"/>
          <ac:picMkLst>
            <pc:docMk/>
            <pc:sldMk cId="331210217" sldId="1357"/>
            <ac:picMk id="7170" creationId="{3EEDB6EE-3628-8240-ADC7-FF0D5A254959}"/>
          </ac:picMkLst>
        </pc:picChg>
      </pc:sldChg>
      <pc:sldChg chg="del">
        <pc:chgData name="Chris Droessler" userId="625c3661-9d64-47fa-b83c-4b49393bd161" providerId="ADAL" clId="{4EEA836B-2A98-5D49-8C12-E4D0DF32145B}" dt="2021-02-10T15:29:08.450" v="37" actId="2696"/>
        <pc:sldMkLst>
          <pc:docMk/>
          <pc:sldMk cId="1495186827" sldId="1357"/>
        </pc:sldMkLst>
      </pc:sldChg>
      <pc:sldChg chg="addSp modSp add del">
        <pc:chgData name="Chris Droessler" userId="625c3661-9d64-47fa-b83c-4b49393bd161" providerId="ADAL" clId="{4EEA836B-2A98-5D49-8C12-E4D0DF32145B}" dt="2021-02-11T14:50:49.978" v="424" actId="2696"/>
        <pc:sldMkLst>
          <pc:docMk/>
          <pc:sldMk cId="2156505632" sldId="1358"/>
        </pc:sldMkLst>
        <pc:spChg chg="mod">
          <ac:chgData name="Chris Droessler" userId="625c3661-9d64-47fa-b83c-4b49393bd161" providerId="ADAL" clId="{4EEA836B-2A98-5D49-8C12-E4D0DF32145B}" dt="2021-02-10T19:51:23.375" v="252" actId="20577"/>
          <ac:spMkLst>
            <pc:docMk/>
            <pc:sldMk cId="2156505632" sldId="1358"/>
            <ac:spMk id="2" creationId="{00000000-0000-0000-0000-000000000000}"/>
          </ac:spMkLst>
        </pc:spChg>
        <pc:spChg chg="mod">
          <ac:chgData name="Chris Droessler" userId="625c3661-9d64-47fa-b83c-4b49393bd161" providerId="ADAL" clId="{4EEA836B-2A98-5D49-8C12-E4D0DF32145B}" dt="2021-02-10T19:51:47.806" v="261" actId="20577"/>
          <ac:spMkLst>
            <pc:docMk/>
            <pc:sldMk cId="2156505632" sldId="1358"/>
            <ac:spMk id="3" creationId="{00000000-0000-0000-0000-000000000000}"/>
          </ac:spMkLst>
        </pc:spChg>
        <pc:spChg chg="add">
          <ac:chgData name="Chris Droessler" userId="625c3661-9d64-47fa-b83c-4b49393bd161" providerId="ADAL" clId="{4EEA836B-2A98-5D49-8C12-E4D0DF32145B}" dt="2021-02-10T19:53:06.115" v="288"/>
          <ac:spMkLst>
            <pc:docMk/>
            <pc:sldMk cId="2156505632" sldId="1358"/>
            <ac:spMk id="4" creationId="{63A3326F-41C6-E241-97C8-D20F6EA71A07}"/>
          </ac:spMkLst>
        </pc:spChg>
      </pc:sldChg>
      <pc:sldChg chg="del">
        <pc:chgData name="Chris Droessler" userId="625c3661-9d64-47fa-b83c-4b49393bd161" providerId="ADAL" clId="{4EEA836B-2A98-5D49-8C12-E4D0DF32145B}" dt="2021-02-10T15:29:08.461" v="38" actId="2696"/>
        <pc:sldMkLst>
          <pc:docMk/>
          <pc:sldMk cId="3008002318" sldId="1358"/>
        </pc:sldMkLst>
      </pc:sldChg>
      <pc:sldChg chg="add">
        <pc:chgData name="Chris Droessler" userId="625c3661-9d64-47fa-b83c-4b49393bd161" providerId="ADAL" clId="{4EEA836B-2A98-5D49-8C12-E4D0DF32145B}" dt="2021-02-10T19:51:59.518" v="262"/>
        <pc:sldMkLst>
          <pc:docMk/>
          <pc:sldMk cId="1275743749" sldId="1359"/>
        </pc:sldMkLst>
      </pc:sldChg>
      <pc:sldChg chg="del">
        <pc:chgData name="Chris Droessler" userId="625c3661-9d64-47fa-b83c-4b49393bd161" providerId="ADAL" clId="{4EEA836B-2A98-5D49-8C12-E4D0DF32145B}" dt="2021-02-10T15:29:08.472" v="39" actId="2696"/>
        <pc:sldMkLst>
          <pc:docMk/>
          <pc:sldMk cId="3488947183" sldId="1359"/>
        </pc:sldMkLst>
      </pc:sldChg>
      <pc:sldChg chg="del">
        <pc:chgData name="Chris Droessler" userId="625c3661-9d64-47fa-b83c-4b49393bd161" providerId="ADAL" clId="{4EEA836B-2A98-5D49-8C12-E4D0DF32145B}" dt="2021-02-10T15:29:08.482" v="40" actId="2696"/>
        <pc:sldMkLst>
          <pc:docMk/>
          <pc:sldMk cId="2828192106" sldId="1360"/>
        </pc:sldMkLst>
      </pc:sldChg>
      <pc:sldChg chg="add">
        <pc:chgData name="Chris Droessler" userId="625c3661-9d64-47fa-b83c-4b49393bd161" providerId="ADAL" clId="{4EEA836B-2A98-5D49-8C12-E4D0DF32145B}" dt="2021-02-10T19:51:59.738" v="263"/>
        <pc:sldMkLst>
          <pc:docMk/>
          <pc:sldMk cId="2954506742" sldId="1360"/>
        </pc:sldMkLst>
      </pc:sldChg>
      <pc:sldChg chg="add del">
        <pc:chgData name="Chris Droessler" userId="625c3661-9d64-47fa-b83c-4b49393bd161" providerId="ADAL" clId="{4EEA836B-2A98-5D49-8C12-E4D0DF32145B}" dt="2021-02-10T19:55:27.551" v="291" actId="2696"/>
        <pc:sldMkLst>
          <pc:docMk/>
          <pc:sldMk cId="1831466015" sldId="1361"/>
        </pc:sldMkLst>
      </pc:sldChg>
      <pc:sldChg chg="modSp add modNotesTx">
        <pc:chgData name="Chris Droessler" userId="625c3661-9d64-47fa-b83c-4b49393bd161" providerId="ADAL" clId="{4EEA836B-2A98-5D49-8C12-E4D0DF32145B}" dt="2021-02-11T14:02:38.571" v="372" actId="20577"/>
        <pc:sldMkLst>
          <pc:docMk/>
          <pc:sldMk cId="2707486090" sldId="1361"/>
        </pc:sldMkLst>
        <pc:spChg chg="mod">
          <ac:chgData name="Chris Droessler" userId="625c3661-9d64-47fa-b83c-4b49393bd161" providerId="ADAL" clId="{4EEA836B-2A98-5D49-8C12-E4D0DF32145B}" dt="2021-02-11T14:02:38.571" v="372" actId="20577"/>
          <ac:spMkLst>
            <pc:docMk/>
            <pc:sldMk cId="2707486090" sldId="1361"/>
            <ac:spMk id="2" creationId="{AB04A40A-4D83-BD41-A292-243C0C14100F}"/>
          </ac:spMkLst>
        </pc:spChg>
        <pc:spChg chg="mod">
          <ac:chgData name="Chris Droessler" userId="625c3661-9d64-47fa-b83c-4b49393bd161" providerId="ADAL" clId="{4EEA836B-2A98-5D49-8C12-E4D0DF32145B}" dt="2021-02-11T14:00:35.328" v="293"/>
          <ac:spMkLst>
            <pc:docMk/>
            <pc:sldMk cId="2707486090" sldId="1361"/>
            <ac:spMk id="3" creationId="{9EA459D9-5F96-804C-BFE4-5EE5F8B3E7D8}"/>
          </ac:spMkLst>
        </pc:spChg>
      </pc:sldChg>
      <pc:sldChg chg="del">
        <pc:chgData name="Chris Droessler" userId="625c3661-9d64-47fa-b83c-4b49393bd161" providerId="ADAL" clId="{4EEA836B-2A98-5D49-8C12-E4D0DF32145B}" dt="2021-02-10T15:29:08.492" v="41" actId="2696"/>
        <pc:sldMkLst>
          <pc:docMk/>
          <pc:sldMk cId="3449263780" sldId="1361"/>
        </pc:sldMkLst>
      </pc:sldChg>
      <pc:sldChg chg="addSp delSp modSp add">
        <pc:chgData name="Chris Droessler" userId="625c3661-9d64-47fa-b83c-4b49393bd161" providerId="ADAL" clId="{4EEA836B-2A98-5D49-8C12-E4D0DF32145B}" dt="2021-02-11T15:42:52.709" v="682"/>
        <pc:sldMkLst>
          <pc:docMk/>
          <pc:sldMk cId="3165868283" sldId="1362"/>
        </pc:sldMkLst>
        <pc:spChg chg="del">
          <ac:chgData name="Chris Droessler" userId="625c3661-9d64-47fa-b83c-4b49393bd161" providerId="ADAL" clId="{4EEA836B-2A98-5D49-8C12-E4D0DF32145B}" dt="2021-02-11T15:42:37.788" v="679" actId="478"/>
          <ac:spMkLst>
            <pc:docMk/>
            <pc:sldMk cId="3165868283" sldId="1362"/>
            <ac:spMk id="2" creationId="{00000000-0000-0000-0000-000000000000}"/>
          </ac:spMkLst>
        </pc:spChg>
        <pc:spChg chg="del">
          <ac:chgData name="Chris Droessler" userId="625c3661-9d64-47fa-b83c-4b49393bd161" providerId="ADAL" clId="{4EEA836B-2A98-5D49-8C12-E4D0DF32145B}" dt="2021-02-11T15:42:37.788" v="679" actId="478"/>
          <ac:spMkLst>
            <pc:docMk/>
            <pc:sldMk cId="3165868283" sldId="1362"/>
            <ac:spMk id="3" creationId="{00000000-0000-0000-0000-000000000000}"/>
          </ac:spMkLst>
        </pc:spChg>
        <pc:spChg chg="add del mod">
          <ac:chgData name="Chris Droessler" userId="625c3661-9d64-47fa-b83c-4b49393bd161" providerId="ADAL" clId="{4EEA836B-2A98-5D49-8C12-E4D0DF32145B}" dt="2021-02-11T15:42:41.474" v="680"/>
          <ac:spMkLst>
            <pc:docMk/>
            <pc:sldMk cId="3165868283" sldId="1362"/>
            <ac:spMk id="6" creationId="{03C5E526-8CCB-7C47-839D-AE05D8553D17}"/>
          </ac:spMkLst>
        </pc:spChg>
        <pc:spChg chg="add del mod">
          <ac:chgData name="Chris Droessler" userId="625c3661-9d64-47fa-b83c-4b49393bd161" providerId="ADAL" clId="{4EEA836B-2A98-5D49-8C12-E4D0DF32145B}" dt="2021-02-11T15:42:41.474" v="680"/>
          <ac:spMkLst>
            <pc:docMk/>
            <pc:sldMk cId="3165868283" sldId="1362"/>
            <ac:spMk id="8" creationId="{294F1D8B-D9C4-414F-B135-938D7012A09A}"/>
          </ac:spMkLst>
        </pc:spChg>
        <pc:picChg chg="add mod">
          <ac:chgData name="Chris Droessler" userId="625c3661-9d64-47fa-b83c-4b49393bd161" providerId="ADAL" clId="{4EEA836B-2A98-5D49-8C12-E4D0DF32145B}" dt="2021-02-11T15:42:52.709" v="682"/>
          <ac:picMkLst>
            <pc:docMk/>
            <pc:sldMk cId="3165868283" sldId="1362"/>
            <ac:picMk id="10" creationId="{569A3CAE-1847-6F42-97BF-D8622EDE09C5}"/>
          </ac:picMkLst>
        </pc:picChg>
        <pc:picChg chg="del">
          <ac:chgData name="Chris Droessler" userId="625c3661-9d64-47fa-b83c-4b49393bd161" providerId="ADAL" clId="{4EEA836B-2A98-5D49-8C12-E4D0DF32145B}" dt="2021-02-11T15:42:37.788" v="679" actId="478"/>
          <ac:picMkLst>
            <pc:docMk/>
            <pc:sldMk cId="3165868283" sldId="1362"/>
            <ac:picMk id="4098" creationId="{D2CC1261-EAFF-A64E-904C-6CCF60970B88}"/>
          </ac:picMkLst>
        </pc:picChg>
        <pc:picChg chg="del">
          <ac:chgData name="Chris Droessler" userId="625c3661-9d64-47fa-b83c-4b49393bd161" providerId="ADAL" clId="{4EEA836B-2A98-5D49-8C12-E4D0DF32145B}" dt="2021-02-11T15:42:37.788" v="679" actId="478"/>
          <ac:picMkLst>
            <pc:docMk/>
            <pc:sldMk cId="3165868283" sldId="1362"/>
            <ac:picMk id="4100" creationId="{DD918B6F-1403-D641-A3E7-8F281BAA5D2B}"/>
          </ac:picMkLst>
        </pc:picChg>
      </pc:sldChg>
      <pc:sldChg chg="addSp modSp add">
        <pc:chgData name="Chris Droessler" userId="625c3661-9d64-47fa-b83c-4b49393bd161" providerId="ADAL" clId="{4EEA836B-2A98-5D49-8C12-E4D0DF32145B}" dt="2021-02-11T15:43:00.391" v="683"/>
        <pc:sldMkLst>
          <pc:docMk/>
          <pc:sldMk cId="342576403" sldId="1363"/>
        </pc:sldMkLst>
        <pc:picChg chg="add mod">
          <ac:chgData name="Chris Droessler" userId="625c3661-9d64-47fa-b83c-4b49393bd161" providerId="ADAL" clId="{4EEA836B-2A98-5D49-8C12-E4D0DF32145B}" dt="2021-02-11T15:43:00.391" v="683"/>
          <ac:picMkLst>
            <pc:docMk/>
            <pc:sldMk cId="342576403" sldId="1363"/>
            <ac:picMk id="3" creationId="{47AC8F47-E102-C942-94CE-D0D440D45D67}"/>
          </ac:picMkLst>
        </pc:picChg>
      </pc:sldChg>
      <pc:sldChg chg="del">
        <pc:chgData name="Chris Droessler" userId="625c3661-9d64-47fa-b83c-4b49393bd161" providerId="ADAL" clId="{4EEA836B-2A98-5D49-8C12-E4D0DF32145B}" dt="2021-02-10T15:30:40.970" v="47" actId="2696"/>
        <pc:sldMkLst>
          <pc:docMk/>
          <pc:sldMk cId="3838966836" sldId="1363"/>
        </pc:sldMkLst>
      </pc:sldChg>
      <pc:sldChg chg="del">
        <pc:chgData name="Chris Droessler" userId="625c3661-9d64-47fa-b83c-4b49393bd161" providerId="ADAL" clId="{4EEA836B-2A98-5D49-8C12-E4D0DF32145B}" dt="2021-02-10T15:30:40.979" v="48" actId="2696"/>
        <pc:sldMkLst>
          <pc:docMk/>
          <pc:sldMk cId="1530576199" sldId="1364"/>
        </pc:sldMkLst>
      </pc:sldChg>
      <pc:sldChg chg="del">
        <pc:chgData name="Chris Droessler" userId="625c3661-9d64-47fa-b83c-4b49393bd161" providerId="ADAL" clId="{4EEA836B-2A98-5D49-8C12-E4D0DF32145B}" dt="2021-02-10T15:30:40.987" v="49" actId="2696"/>
        <pc:sldMkLst>
          <pc:docMk/>
          <pc:sldMk cId="2239853710" sldId="1365"/>
        </pc:sldMkLst>
      </pc:sldChg>
      <pc:sldChg chg="del">
        <pc:chgData name="Chris Droessler" userId="625c3661-9d64-47fa-b83c-4b49393bd161" providerId="ADAL" clId="{4EEA836B-2A98-5D49-8C12-E4D0DF32145B}" dt="2021-02-10T15:30:40.995" v="50" actId="2696"/>
        <pc:sldMkLst>
          <pc:docMk/>
          <pc:sldMk cId="3129975458" sldId="1366"/>
        </pc:sldMkLst>
      </pc:sldChg>
      <pc:sldChg chg="del">
        <pc:chgData name="Chris Droessler" userId="625c3661-9d64-47fa-b83c-4b49393bd161" providerId="ADAL" clId="{4EEA836B-2A98-5D49-8C12-E4D0DF32145B}" dt="2021-02-10T15:30:41.004" v="51" actId="2696"/>
        <pc:sldMkLst>
          <pc:docMk/>
          <pc:sldMk cId="855867243" sldId="1367"/>
        </pc:sldMkLst>
      </pc:sldChg>
      <pc:sldChg chg="del">
        <pc:chgData name="Chris Droessler" userId="625c3661-9d64-47fa-b83c-4b49393bd161" providerId="ADAL" clId="{4EEA836B-2A98-5D49-8C12-E4D0DF32145B}" dt="2021-02-10T15:30:41.012" v="52" actId="2696"/>
        <pc:sldMkLst>
          <pc:docMk/>
          <pc:sldMk cId="3624104751" sldId="1368"/>
        </pc:sldMkLst>
      </pc:sldChg>
      <pc:sldChg chg="del">
        <pc:chgData name="Chris Droessler" userId="625c3661-9d64-47fa-b83c-4b49393bd161" providerId="ADAL" clId="{4EEA836B-2A98-5D49-8C12-E4D0DF32145B}" dt="2021-02-10T15:30:41.020" v="53" actId="2696"/>
        <pc:sldMkLst>
          <pc:docMk/>
          <pc:sldMk cId="3811334391" sldId="1369"/>
        </pc:sldMkLst>
      </pc:sldChg>
      <pc:sldChg chg="del">
        <pc:chgData name="Chris Droessler" userId="625c3661-9d64-47fa-b83c-4b49393bd161" providerId="ADAL" clId="{4EEA836B-2A98-5D49-8C12-E4D0DF32145B}" dt="2021-02-10T15:30:41.028" v="54" actId="2696"/>
        <pc:sldMkLst>
          <pc:docMk/>
          <pc:sldMk cId="1726704638" sldId="1370"/>
        </pc:sldMkLst>
      </pc:sldChg>
      <pc:sldChg chg="del">
        <pc:chgData name="Chris Droessler" userId="625c3661-9d64-47fa-b83c-4b49393bd161" providerId="ADAL" clId="{4EEA836B-2A98-5D49-8C12-E4D0DF32145B}" dt="2021-02-10T15:30:41.036" v="55" actId="2696"/>
        <pc:sldMkLst>
          <pc:docMk/>
          <pc:sldMk cId="2262555925" sldId="1371"/>
        </pc:sldMkLst>
      </pc:sldChg>
      <pc:sldChg chg="del">
        <pc:chgData name="Chris Droessler" userId="625c3661-9d64-47fa-b83c-4b49393bd161" providerId="ADAL" clId="{4EEA836B-2A98-5D49-8C12-E4D0DF32145B}" dt="2021-02-10T15:30:41.043" v="56" actId="2696"/>
        <pc:sldMkLst>
          <pc:docMk/>
          <pc:sldMk cId="3870292467" sldId="1372"/>
        </pc:sldMkLst>
      </pc:sldChg>
      <pc:sldChg chg="del">
        <pc:chgData name="Chris Droessler" userId="625c3661-9d64-47fa-b83c-4b49393bd161" providerId="ADAL" clId="{4EEA836B-2A98-5D49-8C12-E4D0DF32145B}" dt="2021-02-10T15:30:41.051" v="57" actId="2696"/>
        <pc:sldMkLst>
          <pc:docMk/>
          <pc:sldMk cId="2111111673" sldId="1373"/>
        </pc:sldMkLst>
      </pc:sldChg>
      <pc:sldChg chg="del">
        <pc:chgData name="Chris Droessler" userId="625c3661-9d64-47fa-b83c-4b49393bd161" providerId="ADAL" clId="{4EEA836B-2A98-5D49-8C12-E4D0DF32145B}" dt="2021-02-10T15:30:41.058" v="58" actId="2696"/>
        <pc:sldMkLst>
          <pc:docMk/>
          <pc:sldMk cId="2184422965" sldId="1374"/>
        </pc:sldMkLst>
      </pc:sldChg>
      <pc:sldChg chg="del">
        <pc:chgData name="Chris Droessler" userId="625c3661-9d64-47fa-b83c-4b49393bd161" providerId="ADAL" clId="{4EEA836B-2A98-5D49-8C12-E4D0DF32145B}" dt="2021-02-10T15:30:41.064" v="59" actId="2696"/>
        <pc:sldMkLst>
          <pc:docMk/>
          <pc:sldMk cId="55815381" sldId="1375"/>
        </pc:sldMkLst>
      </pc:sldChg>
      <pc:sldChg chg="delSp add del">
        <pc:chgData name="Chris Droessler" userId="625c3661-9d64-47fa-b83c-4b49393bd161" providerId="ADAL" clId="{4EEA836B-2A98-5D49-8C12-E4D0DF32145B}" dt="2021-02-16T16:16:04.701" v="768" actId="2696"/>
        <pc:sldMkLst>
          <pc:docMk/>
          <pc:sldMk cId="2518936722" sldId="1402"/>
        </pc:sldMkLst>
        <pc:picChg chg="del">
          <ac:chgData name="Chris Droessler" userId="625c3661-9d64-47fa-b83c-4b49393bd161" providerId="ADAL" clId="{4EEA836B-2A98-5D49-8C12-E4D0DF32145B}" dt="2021-02-16T14:47:12.957" v="685" actId="478"/>
          <ac:picMkLst>
            <pc:docMk/>
            <pc:sldMk cId="2518936722" sldId="1402"/>
            <ac:picMk id="3" creationId="{53E63B7B-9C6C-704D-9A70-3EE486E2A145}"/>
          </ac:picMkLst>
        </pc:picChg>
      </pc:sldChg>
      <pc:sldChg chg="add del">
        <pc:chgData name="Chris Droessler" userId="625c3661-9d64-47fa-b83c-4b49393bd161" providerId="ADAL" clId="{4EEA836B-2A98-5D49-8C12-E4D0DF32145B}" dt="2021-02-16T16:14:29.963" v="762" actId="2696"/>
        <pc:sldMkLst>
          <pc:docMk/>
          <pc:sldMk cId="532983026" sldId="1403"/>
        </pc:sldMkLst>
      </pc:sldChg>
      <pc:sldChg chg="addSp delSp modSp add modNotesTx">
        <pc:chgData name="Chris Droessler" userId="625c3661-9d64-47fa-b83c-4b49393bd161" providerId="ADAL" clId="{4EEA836B-2A98-5D49-8C12-E4D0DF32145B}" dt="2021-02-16T16:25:04.309" v="820" actId="732"/>
        <pc:sldMkLst>
          <pc:docMk/>
          <pc:sldMk cId="3962504152" sldId="1404"/>
        </pc:sldMkLst>
        <pc:spChg chg="mod">
          <ac:chgData name="Chris Droessler" userId="625c3661-9d64-47fa-b83c-4b49393bd161" providerId="ADAL" clId="{4EEA836B-2A98-5D49-8C12-E4D0DF32145B}" dt="2021-02-16T16:19:39.973" v="803"/>
          <ac:spMkLst>
            <pc:docMk/>
            <pc:sldMk cId="3962504152" sldId="1404"/>
            <ac:spMk id="2" creationId="{00000000-0000-0000-0000-000000000000}"/>
          </ac:spMkLst>
        </pc:spChg>
        <pc:spChg chg="mod">
          <ac:chgData name="Chris Droessler" userId="625c3661-9d64-47fa-b83c-4b49393bd161" providerId="ADAL" clId="{4EEA836B-2A98-5D49-8C12-E4D0DF32145B}" dt="2021-02-16T16:19:48.217" v="805" actId="20577"/>
          <ac:spMkLst>
            <pc:docMk/>
            <pc:sldMk cId="3962504152" sldId="1404"/>
            <ac:spMk id="3" creationId="{00000000-0000-0000-0000-000000000000}"/>
          </ac:spMkLst>
        </pc:spChg>
        <pc:picChg chg="add mod modCrop">
          <ac:chgData name="Chris Droessler" userId="625c3661-9d64-47fa-b83c-4b49393bd161" providerId="ADAL" clId="{4EEA836B-2A98-5D49-8C12-E4D0DF32145B}" dt="2021-02-16T16:25:04.309" v="820" actId="732"/>
          <ac:picMkLst>
            <pc:docMk/>
            <pc:sldMk cId="3962504152" sldId="1404"/>
            <ac:picMk id="5" creationId="{90AC73C5-6FFC-634B-BEEC-4A6560A6D98E}"/>
          </ac:picMkLst>
        </pc:picChg>
        <pc:picChg chg="add del mod modCrop">
          <ac:chgData name="Chris Droessler" userId="625c3661-9d64-47fa-b83c-4b49393bd161" providerId="ADAL" clId="{4EEA836B-2A98-5D49-8C12-E4D0DF32145B}" dt="2021-02-16T16:20:53.024" v="808" actId="478"/>
          <ac:picMkLst>
            <pc:docMk/>
            <pc:sldMk cId="3962504152" sldId="1404"/>
            <ac:picMk id="6" creationId="{779D4B49-108B-1F4F-A85F-86C19ECE41BB}"/>
          </ac:picMkLst>
        </pc:picChg>
        <pc:picChg chg="add mod">
          <ac:chgData name="Chris Droessler" userId="625c3661-9d64-47fa-b83c-4b49393bd161" providerId="ADAL" clId="{4EEA836B-2A98-5D49-8C12-E4D0DF32145B}" dt="2021-02-16T16:20:56.224" v="809" actId="1076"/>
          <ac:picMkLst>
            <pc:docMk/>
            <pc:sldMk cId="3962504152" sldId="1404"/>
            <ac:picMk id="1026" creationId="{7D0B5B74-FEF0-614C-A86B-0EF10D6E27B2}"/>
          </ac:picMkLst>
        </pc:picChg>
      </pc:sldChg>
      <pc:sldChg chg="add">
        <pc:chgData name="Chris Droessler" userId="625c3661-9d64-47fa-b83c-4b49393bd161" providerId="ADAL" clId="{4EEA836B-2A98-5D49-8C12-E4D0DF32145B}" dt="2021-02-16T16:14:27.948" v="761"/>
        <pc:sldMkLst>
          <pc:docMk/>
          <pc:sldMk cId="3621195698" sldId="1405"/>
        </pc:sldMkLst>
      </pc:sldChg>
      <pc:sldChg chg="add ord">
        <pc:chgData name="Chris Droessler" userId="625c3661-9d64-47fa-b83c-4b49393bd161" providerId="ADAL" clId="{4EEA836B-2A98-5D49-8C12-E4D0DF32145B}" dt="2021-02-16T16:14:45.441" v="764"/>
        <pc:sldMkLst>
          <pc:docMk/>
          <pc:sldMk cId="461162008" sldId="1406"/>
        </pc:sldMkLst>
      </pc:sldChg>
      <pc:sldChg chg="add del ord">
        <pc:chgData name="Chris Droessler" userId="625c3661-9d64-47fa-b83c-4b49393bd161" providerId="ADAL" clId="{4EEA836B-2A98-5D49-8C12-E4D0DF32145B}" dt="2021-02-16T16:14:55.753" v="767" actId="2696"/>
        <pc:sldMkLst>
          <pc:docMk/>
          <pc:sldMk cId="289548791" sldId="1407"/>
        </pc:sldMkLst>
      </pc:sldChg>
      <pc:sldChg chg="addSp delSp modSp add">
        <pc:chgData name="Chris Droessler" userId="625c3661-9d64-47fa-b83c-4b49393bd161" providerId="ADAL" clId="{4EEA836B-2A98-5D49-8C12-E4D0DF32145B}" dt="2021-02-16T21:58:18.543" v="855"/>
        <pc:sldMkLst>
          <pc:docMk/>
          <pc:sldMk cId="3624455405" sldId="1407"/>
        </pc:sldMkLst>
        <pc:spChg chg="del">
          <ac:chgData name="Chris Droessler" userId="625c3661-9d64-47fa-b83c-4b49393bd161" providerId="ADAL" clId="{4EEA836B-2A98-5D49-8C12-E4D0DF32145B}" dt="2021-02-16T21:58:01.689" v="844" actId="478"/>
          <ac:spMkLst>
            <pc:docMk/>
            <pc:sldMk cId="3624455405" sldId="1407"/>
            <ac:spMk id="2" creationId="{00000000-0000-0000-0000-000000000000}"/>
          </ac:spMkLst>
        </pc:spChg>
        <pc:spChg chg="del">
          <ac:chgData name="Chris Droessler" userId="625c3661-9d64-47fa-b83c-4b49393bd161" providerId="ADAL" clId="{4EEA836B-2A98-5D49-8C12-E4D0DF32145B}" dt="2021-02-16T21:58:01.689" v="844" actId="478"/>
          <ac:spMkLst>
            <pc:docMk/>
            <pc:sldMk cId="3624455405" sldId="1407"/>
            <ac:spMk id="3" creationId="{00000000-0000-0000-0000-000000000000}"/>
          </ac:spMkLst>
        </pc:spChg>
        <pc:spChg chg="del">
          <ac:chgData name="Chris Droessler" userId="625c3661-9d64-47fa-b83c-4b49393bd161" providerId="ADAL" clId="{4EEA836B-2A98-5D49-8C12-E4D0DF32145B}" dt="2021-02-16T21:58:01.689" v="844" actId="478"/>
          <ac:spMkLst>
            <pc:docMk/>
            <pc:sldMk cId="3624455405" sldId="1407"/>
            <ac:spMk id="4" creationId="{56910CF3-785C-5B48-9B3E-585D87D28251}"/>
          </ac:spMkLst>
        </pc:spChg>
        <pc:picChg chg="del">
          <ac:chgData name="Chris Droessler" userId="625c3661-9d64-47fa-b83c-4b49393bd161" providerId="ADAL" clId="{4EEA836B-2A98-5D49-8C12-E4D0DF32145B}" dt="2021-02-16T21:58:01.689" v="844" actId="478"/>
          <ac:picMkLst>
            <pc:docMk/>
            <pc:sldMk cId="3624455405" sldId="1407"/>
            <ac:picMk id="5" creationId="{94226DE5-308F-C242-9BE9-7B0296E87E72}"/>
          </ac:picMkLst>
        </pc:picChg>
        <pc:picChg chg="del">
          <ac:chgData name="Chris Droessler" userId="625c3661-9d64-47fa-b83c-4b49393bd161" providerId="ADAL" clId="{4EEA836B-2A98-5D49-8C12-E4D0DF32145B}" dt="2021-02-16T21:58:01.689" v="844" actId="478"/>
          <ac:picMkLst>
            <pc:docMk/>
            <pc:sldMk cId="3624455405" sldId="1407"/>
            <ac:picMk id="7" creationId="{99A6B5D2-F3A9-8248-B734-A42EF18EF909}"/>
          </ac:picMkLst>
        </pc:picChg>
        <pc:picChg chg="add mod">
          <ac:chgData name="Chris Droessler" userId="625c3661-9d64-47fa-b83c-4b49393bd161" providerId="ADAL" clId="{4EEA836B-2A98-5D49-8C12-E4D0DF32145B}" dt="2021-02-16T21:58:18.543" v="855"/>
          <ac:picMkLst>
            <pc:docMk/>
            <pc:sldMk cId="3624455405" sldId="1407"/>
            <ac:picMk id="8" creationId="{18954A58-AB8F-6942-BB7C-E42A02D1676C}"/>
          </ac:picMkLst>
        </pc:picChg>
      </pc:sldChg>
      <pc:sldChg chg="addSp modSp add">
        <pc:chgData name="Chris Droessler" userId="625c3661-9d64-47fa-b83c-4b49393bd161" providerId="ADAL" clId="{4EEA836B-2A98-5D49-8C12-E4D0DF32145B}" dt="2021-02-16T22:01:16.491" v="878" actId="170"/>
        <pc:sldMkLst>
          <pc:docMk/>
          <pc:sldMk cId="3139034925" sldId="1408"/>
        </pc:sldMkLst>
        <pc:picChg chg="add mod modCrop">
          <ac:chgData name="Chris Droessler" userId="625c3661-9d64-47fa-b83c-4b49393bd161" providerId="ADAL" clId="{4EEA836B-2A98-5D49-8C12-E4D0DF32145B}" dt="2021-02-16T22:01:16.491" v="878" actId="170"/>
          <ac:picMkLst>
            <pc:docMk/>
            <pc:sldMk cId="3139034925" sldId="1408"/>
            <ac:picMk id="3" creationId="{64B03ABE-9ADE-7C44-B222-4413AE14E421}"/>
          </ac:picMkLst>
        </pc:picChg>
        <pc:picChg chg="add mod">
          <ac:chgData name="Chris Droessler" userId="625c3661-9d64-47fa-b83c-4b49393bd161" providerId="ADAL" clId="{4EEA836B-2A98-5D49-8C12-E4D0DF32145B}" dt="2021-02-16T22:00:24.848" v="872" actId="1076"/>
          <ac:picMkLst>
            <pc:docMk/>
            <pc:sldMk cId="3139034925" sldId="1408"/>
            <ac:picMk id="4" creationId="{70B72B36-B476-A242-BC10-CBC78817F1D5}"/>
          </ac:picMkLst>
        </pc:picChg>
      </pc:sldChg>
      <pc:sldChg chg="addSp modSp add">
        <pc:chgData name="Chris Droessler" userId="625c3661-9d64-47fa-b83c-4b49393bd161" providerId="ADAL" clId="{4EEA836B-2A98-5D49-8C12-E4D0DF32145B}" dt="2021-02-16T21:58:28.859" v="857"/>
        <pc:sldMkLst>
          <pc:docMk/>
          <pc:sldMk cId="369547245" sldId="1409"/>
        </pc:sldMkLst>
        <pc:picChg chg="add mod">
          <ac:chgData name="Chris Droessler" userId="625c3661-9d64-47fa-b83c-4b49393bd161" providerId="ADAL" clId="{4EEA836B-2A98-5D49-8C12-E4D0DF32145B}" dt="2021-02-16T21:58:28.859" v="857"/>
          <ac:picMkLst>
            <pc:docMk/>
            <pc:sldMk cId="369547245" sldId="1409"/>
            <ac:picMk id="3" creationId="{8DE2B4E8-C6A8-1644-BD51-F5816DCA87C8}"/>
          </ac:picMkLst>
        </pc:picChg>
      </pc:sldChg>
      <pc:sldChg chg="addSp modSp add">
        <pc:chgData name="Chris Droessler" userId="625c3661-9d64-47fa-b83c-4b49393bd161" providerId="ADAL" clId="{4EEA836B-2A98-5D49-8C12-E4D0DF32145B}" dt="2021-02-16T21:58:33.138" v="858"/>
        <pc:sldMkLst>
          <pc:docMk/>
          <pc:sldMk cId="3208848511" sldId="1410"/>
        </pc:sldMkLst>
        <pc:picChg chg="add mod">
          <ac:chgData name="Chris Droessler" userId="625c3661-9d64-47fa-b83c-4b49393bd161" providerId="ADAL" clId="{4EEA836B-2A98-5D49-8C12-E4D0DF32145B}" dt="2021-02-16T21:58:33.138" v="858"/>
          <ac:picMkLst>
            <pc:docMk/>
            <pc:sldMk cId="3208848511" sldId="1410"/>
            <ac:picMk id="3" creationId="{A5555428-7147-894B-A35F-B5EE92FA52A3}"/>
          </ac:picMkLst>
        </pc:picChg>
      </pc:sldChg>
      <pc:sldChg chg="addSp modSp add setBg">
        <pc:chgData name="Chris Droessler" userId="625c3661-9d64-47fa-b83c-4b49393bd161" providerId="ADAL" clId="{4EEA836B-2A98-5D49-8C12-E4D0DF32145B}" dt="2021-02-16T21:59:45.417" v="866"/>
        <pc:sldMkLst>
          <pc:docMk/>
          <pc:sldMk cId="3599259153" sldId="1411"/>
        </pc:sldMkLst>
        <pc:picChg chg="add mod">
          <ac:chgData name="Chris Droessler" userId="625c3661-9d64-47fa-b83c-4b49393bd161" providerId="ADAL" clId="{4EEA836B-2A98-5D49-8C12-E4D0DF32145B}" dt="2021-02-16T21:58:38.569" v="859"/>
          <ac:picMkLst>
            <pc:docMk/>
            <pc:sldMk cId="3599259153" sldId="1411"/>
            <ac:picMk id="3" creationId="{D5FA0583-3AA3-E641-B545-F9AF6D791A97}"/>
          </ac:picMkLst>
        </pc:picChg>
      </pc:sldChg>
      <pc:sldChg chg="addSp modSp add">
        <pc:chgData name="Chris Droessler" userId="625c3661-9d64-47fa-b83c-4b49393bd161" providerId="ADAL" clId="{4EEA836B-2A98-5D49-8C12-E4D0DF32145B}" dt="2021-02-16T21:58:42.330" v="860"/>
        <pc:sldMkLst>
          <pc:docMk/>
          <pc:sldMk cId="3711999498" sldId="1412"/>
        </pc:sldMkLst>
        <pc:picChg chg="add mod">
          <ac:chgData name="Chris Droessler" userId="625c3661-9d64-47fa-b83c-4b49393bd161" providerId="ADAL" clId="{4EEA836B-2A98-5D49-8C12-E4D0DF32145B}" dt="2021-02-16T21:58:42.330" v="860"/>
          <ac:picMkLst>
            <pc:docMk/>
            <pc:sldMk cId="3711999498" sldId="1412"/>
            <ac:picMk id="3" creationId="{5A9C0441-3A4E-A843-91CF-AE557D4AE5B4}"/>
          </ac:picMkLst>
        </pc:picChg>
      </pc:sldChg>
      <pc:sldChg chg="addSp delSp modSp add del">
        <pc:chgData name="Chris Droessler" userId="625c3661-9d64-47fa-b83c-4b49393bd161" providerId="ADAL" clId="{4EEA836B-2A98-5D49-8C12-E4D0DF32145B}" dt="2021-02-16T22:01:24.622" v="879" actId="2696"/>
        <pc:sldMkLst>
          <pc:docMk/>
          <pc:sldMk cId="1660264135" sldId="1413"/>
        </pc:sldMkLst>
        <pc:picChg chg="add del mod">
          <ac:chgData name="Chris Droessler" userId="625c3661-9d64-47fa-b83c-4b49393bd161" providerId="ADAL" clId="{4EEA836B-2A98-5D49-8C12-E4D0DF32145B}" dt="2021-02-16T22:00:16.685" v="870"/>
          <ac:picMkLst>
            <pc:docMk/>
            <pc:sldMk cId="1660264135" sldId="1413"/>
            <ac:picMk id="3" creationId="{783EC025-BC29-3647-B9E5-69EF72F5C210}"/>
          </ac:picMkLst>
        </pc:picChg>
      </pc:sldChg>
      <pc:sldChg chg="addSp modSp add">
        <pc:chgData name="Chris Droessler" userId="625c3661-9d64-47fa-b83c-4b49393bd161" providerId="ADAL" clId="{4EEA836B-2A98-5D49-8C12-E4D0DF32145B}" dt="2021-02-16T21:58:52.876" v="862"/>
        <pc:sldMkLst>
          <pc:docMk/>
          <pc:sldMk cId="1107469211" sldId="1414"/>
        </pc:sldMkLst>
        <pc:picChg chg="add mod">
          <ac:chgData name="Chris Droessler" userId="625c3661-9d64-47fa-b83c-4b49393bd161" providerId="ADAL" clId="{4EEA836B-2A98-5D49-8C12-E4D0DF32145B}" dt="2021-02-16T21:58:52.876" v="862"/>
          <ac:picMkLst>
            <pc:docMk/>
            <pc:sldMk cId="1107469211" sldId="1414"/>
            <ac:picMk id="3" creationId="{56A5FADD-0AD0-474C-AF4D-D0B2C76C5F26}"/>
          </ac:picMkLst>
        </pc:picChg>
      </pc:sldChg>
      <pc:sldChg chg="addSp modSp add">
        <pc:chgData name="Chris Droessler" userId="625c3661-9d64-47fa-b83c-4b49393bd161" providerId="ADAL" clId="{4EEA836B-2A98-5D49-8C12-E4D0DF32145B}" dt="2021-02-16T21:58:56.957" v="863"/>
        <pc:sldMkLst>
          <pc:docMk/>
          <pc:sldMk cId="1722595220" sldId="1415"/>
        </pc:sldMkLst>
        <pc:picChg chg="add mod">
          <ac:chgData name="Chris Droessler" userId="625c3661-9d64-47fa-b83c-4b49393bd161" providerId="ADAL" clId="{4EEA836B-2A98-5D49-8C12-E4D0DF32145B}" dt="2021-02-16T21:58:56.957" v="863"/>
          <ac:picMkLst>
            <pc:docMk/>
            <pc:sldMk cId="1722595220" sldId="1415"/>
            <ac:picMk id="3" creationId="{1FEBF93A-E6E2-BB49-9535-E142F4952AB1}"/>
          </ac:picMkLst>
        </pc:picChg>
      </pc:sldChg>
      <pc:sldChg chg="addSp modSp add">
        <pc:chgData name="Chris Droessler" userId="625c3661-9d64-47fa-b83c-4b49393bd161" providerId="ADAL" clId="{4EEA836B-2A98-5D49-8C12-E4D0DF32145B}" dt="2021-02-16T21:59:01.652" v="864"/>
        <pc:sldMkLst>
          <pc:docMk/>
          <pc:sldMk cId="3601758481" sldId="1416"/>
        </pc:sldMkLst>
        <pc:picChg chg="add mod">
          <ac:chgData name="Chris Droessler" userId="625c3661-9d64-47fa-b83c-4b49393bd161" providerId="ADAL" clId="{4EEA836B-2A98-5D49-8C12-E4D0DF32145B}" dt="2021-02-16T21:59:01.652" v="864"/>
          <ac:picMkLst>
            <pc:docMk/>
            <pc:sldMk cId="3601758481" sldId="1416"/>
            <ac:picMk id="3" creationId="{0DB033E4-2839-0142-A016-9BCC41B89024}"/>
          </ac:picMkLst>
        </pc:picChg>
      </pc:sldChg>
      <pc:sldChg chg="add del">
        <pc:chgData name="Chris Droessler" userId="625c3661-9d64-47fa-b83c-4b49393bd161" providerId="ADAL" clId="{4EEA836B-2A98-5D49-8C12-E4D0DF32145B}" dt="2021-02-16T21:59:04.695" v="865" actId="2696"/>
        <pc:sldMkLst>
          <pc:docMk/>
          <pc:sldMk cId="2066293480" sldId="1417"/>
        </pc:sldMkLst>
      </pc:sldChg>
    </pc:docChg>
  </pc:docChgLst>
  <pc:docChgLst>
    <pc:chgData name="Chris Droessler" userId="625c3661-9d64-47fa-b83c-4b49393bd161" providerId="ADAL" clId="{70C8DD26-D119-AB4F-9449-B5392DD513B2}"/>
    <pc:docChg chg="custSel addSld delSld modSld sldOrd">
      <pc:chgData name="Chris Droessler" userId="625c3661-9d64-47fa-b83c-4b49393bd161" providerId="ADAL" clId="{70C8DD26-D119-AB4F-9449-B5392DD513B2}" dt="2020-03-10T12:23:50.902" v="725" actId="12"/>
      <pc:docMkLst>
        <pc:docMk/>
      </pc:docMkLst>
      <pc:sldChg chg="add">
        <pc:chgData name="Chris Droessler" userId="625c3661-9d64-47fa-b83c-4b49393bd161" providerId="ADAL" clId="{70C8DD26-D119-AB4F-9449-B5392DD513B2}" dt="2020-03-09T11:53:25.566" v="260"/>
        <pc:sldMkLst>
          <pc:docMk/>
          <pc:sldMk cId="3675590858" sldId="260"/>
        </pc:sldMkLst>
      </pc:sldChg>
      <pc:sldChg chg="del">
        <pc:chgData name="Chris Droessler" userId="625c3661-9d64-47fa-b83c-4b49393bd161" providerId="ADAL" clId="{70C8DD26-D119-AB4F-9449-B5392DD513B2}" dt="2020-03-09T11:53:21.508" v="256" actId="2696"/>
        <pc:sldMkLst>
          <pc:docMk/>
          <pc:sldMk cId="4278936860" sldId="260"/>
        </pc:sldMkLst>
      </pc:sldChg>
      <pc:sldChg chg="del">
        <pc:chgData name="Chris Droessler" userId="625c3661-9d64-47fa-b83c-4b49393bd161" providerId="ADAL" clId="{70C8DD26-D119-AB4F-9449-B5392DD513B2}" dt="2020-03-09T11:53:21.515" v="258" actId="2696"/>
        <pc:sldMkLst>
          <pc:docMk/>
          <pc:sldMk cId="3048565599" sldId="291"/>
        </pc:sldMkLst>
      </pc:sldChg>
      <pc:sldChg chg="add">
        <pc:chgData name="Chris Droessler" userId="625c3661-9d64-47fa-b83c-4b49393bd161" providerId="ADAL" clId="{70C8DD26-D119-AB4F-9449-B5392DD513B2}" dt="2020-03-09T11:53:25.566" v="260"/>
        <pc:sldMkLst>
          <pc:docMk/>
          <pc:sldMk cId="3877200339" sldId="291"/>
        </pc:sldMkLst>
      </pc:sldChg>
      <pc:sldChg chg="modSp">
        <pc:chgData name="Chris Droessler" userId="625c3661-9d64-47fa-b83c-4b49393bd161" providerId="ADAL" clId="{70C8DD26-D119-AB4F-9449-B5392DD513B2}" dt="2020-03-09T11:45:18.128" v="7" actId="20577"/>
        <pc:sldMkLst>
          <pc:docMk/>
          <pc:sldMk cId="971664512" sldId="534"/>
        </pc:sldMkLst>
        <pc:spChg chg="mod">
          <ac:chgData name="Chris Droessler" userId="625c3661-9d64-47fa-b83c-4b49393bd161" providerId="ADAL" clId="{70C8DD26-D119-AB4F-9449-B5392DD513B2}" dt="2020-03-09T11:45:18.128" v="7" actId="20577"/>
          <ac:spMkLst>
            <pc:docMk/>
            <pc:sldMk cId="971664512" sldId="534"/>
            <ac:spMk id="3" creationId="{00000000-0000-0000-0000-000000000000}"/>
          </ac:spMkLst>
        </pc:spChg>
      </pc:sldChg>
      <pc:sldChg chg="modSp">
        <pc:chgData name="Chris Droessler" userId="625c3661-9d64-47fa-b83c-4b49393bd161" providerId="ADAL" clId="{70C8DD26-D119-AB4F-9449-B5392DD513B2}" dt="2020-03-09T14:28:15.167" v="424" actId="20577"/>
        <pc:sldMkLst>
          <pc:docMk/>
          <pc:sldMk cId="2418671024" sldId="561"/>
        </pc:sldMkLst>
        <pc:spChg chg="mod">
          <ac:chgData name="Chris Droessler" userId="625c3661-9d64-47fa-b83c-4b49393bd161" providerId="ADAL" clId="{70C8DD26-D119-AB4F-9449-B5392DD513B2}" dt="2020-03-09T14:28:15.167" v="424" actId="20577"/>
          <ac:spMkLst>
            <pc:docMk/>
            <pc:sldMk cId="2418671024" sldId="561"/>
            <ac:spMk id="2" creationId="{E9498E27-4A46-4D9F-B919-4A6091A07762}"/>
          </ac:spMkLst>
        </pc:spChg>
      </pc:sldChg>
      <pc:sldChg chg="del">
        <pc:chgData name="Chris Droessler" userId="625c3661-9d64-47fa-b83c-4b49393bd161" providerId="ADAL" clId="{70C8DD26-D119-AB4F-9449-B5392DD513B2}" dt="2020-03-09T11:53:21.518" v="259" actId="2696"/>
        <pc:sldMkLst>
          <pc:docMk/>
          <pc:sldMk cId="2392971145" sldId="572"/>
        </pc:sldMkLst>
      </pc:sldChg>
      <pc:sldChg chg="modSp add">
        <pc:chgData name="Chris Droessler" userId="625c3661-9d64-47fa-b83c-4b49393bd161" providerId="ADAL" clId="{70C8DD26-D119-AB4F-9449-B5392DD513B2}" dt="2020-03-09T12:13:57.745" v="385" actId="20577"/>
        <pc:sldMkLst>
          <pc:docMk/>
          <pc:sldMk cId="3723859722" sldId="572"/>
        </pc:sldMkLst>
        <pc:spChg chg="mod">
          <ac:chgData name="Chris Droessler" userId="625c3661-9d64-47fa-b83c-4b49393bd161" providerId="ADAL" clId="{70C8DD26-D119-AB4F-9449-B5392DD513B2}" dt="2020-03-09T12:13:57.745" v="385" actId="20577"/>
          <ac:spMkLst>
            <pc:docMk/>
            <pc:sldMk cId="3723859722" sldId="572"/>
            <ac:spMk id="2" creationId="{70E7FB36-DF07-B44D-8D38-59F39D617117}"/>
          </ac:spMkLst>
        </pc:spChg>
      </pc:sldChg>
      <pc:sldChg chg="addSp delSp modSp add ord modTransition modNotesTx">
        <pc:chgData name="Chris Droessler" userId="625c3661-9d64-47fa-b83c-4b49393bd161" providerId="ADAL" clId="{70C8DD26-D119-AB4F-9449-B5392DD513B2}" dt="2020-03-09T12:11:25.522" v="377" actId="20577"/>
        <pc:sldMkLst>
          <pc:docMk/>
          <pc:sldMk cId="4094777397" sldId="613"/>
        </pc:sldMkLst>
        <pc:spChg chg="add del mod">
          <ac:chgData name="Chris Droessler" userId="625c3661-9d64-47fa-b83c-4b49393bd161" providerId="ADAL" clId="{70C8DD26-D119-AB4F-9449-B5392DD513B2}" dt="2020-03-09T12:10:45.211" v="373"/>
          <ac:spMkLst>
            <pc:docMk/>
            <pc:sldMk cId="4094777397" sldId="613"/>
            <ac:spMk id="4" creationId="{09FF65A9-6384-8D43-8CC6-C9E60C5718F8}"/>
          </ac:spMkLst>
        </pc:spChg>
        <pc:spChg chg="add del mod">
          <ac:chgData name="Chris Droessler" userId="625c3661-9d64-47fa-b83c-4b49393bd161" providerId="ADAL" clId="{70C8DD26-D119-AB4F-9449-B5392DD513B2}" dt="2020-03-09T12:10:45.211" v="373"/>
          <ac:spMkLst>
            <pc:docMk/>
            <pc:sldMk cId="4094777397" sldId="613"/>
            <ac:spMk id="6" creationId="{5165F2CD-C3EC-D44B-B718-1714B7C0D58B}"/>
          </ac:spMkLst>
        </pc:spChg>
        <pc:spChg chg="add del mod">
          <ac:chgData name="Chris Droessler" userId="625c3661-9d64-47fa-b83c-4b49393bd161" providerId="ADAL" clId="{70C8DD26-D119-AB4F-9449-B5392DD513B2}" dt="2020-03-09T12:10:46.058" v="374"/>
          <ac:spMkLst>
            <pc:docMk/>
            <pc:sldMk cId="4094777397" sldId="613"/>
            <ac:spMk id="7" creationId="{FDD127ED-A105-4C4F-8FCB-227EEEFB4521}"/>
          </ac:spMkLst>
        </pc:spChg>
        <pc:spChg chg="add del mod">
          <ac:chgData name="Chris Droessler" userId="625c3661-9d64-47fa-b83c-4b49393bd161" providerId="ADAL" clId="{70C8DD26-D119-AB4F-9449-B5392DD513B2}" dt="2020-03-09T12:10:46.058" v="374"/>
          <ac:spMkLst>
            <pc:docMk/>
            <pc:sldMk cId="4094777397" sldId="613"/>
            <ac:spMk id="8" creationId="{D5BDD5D1-C598-ED47-8E3D-9910DB76DB78}"/>
          </ac:spMkLst>
        </pc:spChg>
        <pc:spChg chg="add del mod">
          <ac:chgData name="Chris Droessler" userId="625c3661-9d64-47fa-b83c-4b49393bd161" providerId="ADAL" clId="{70C8DD26-D119-AB4F-9449-B5392DD513B2}" dt="2020-03-09T12:10:46.292" v="375"/>
          <ac:spMkLst>
            <pc:docMk/>
            <pc:sldMk cId="4094777397" sldId="613"/>
            <ac:spMk id="9" creationId="{54237838-4678-6A44-88DB-E1B1113857F7}"/>
          </ac:spMkLst>
        </pc:spChg>
        <pc:spChg chg="add del mod">
          <ac:chgData name="Chris Droessler" userId="625c3661-9d64-47fa-b83c-4b49393bd161" providerId="ADAL" clId="{70C8DD26-D119-AB4F-9449-B5392DD513B2}" dt="2020-03-09T12:10:46.292" v="375"/>
          <ac:spMkLst>
            <pc:docMk/>
            <pc:sldMk cId="4094777397" sldId="613"/>
            <ac:spMk id="10" creationId="{A19BB446-49B1-6E44-8E9E-A01148989C01}"/>
          </ac:spMkLst>
        </pc:spChg>
      </pc:sldChg>
      <pc:sldChg chg="del">
        <pc:chgData name="Chris Droessler" userId="625c3661-9d64-47fa-b83c-4b49393bd161" providerId="ADAL" clId="{70C8DD26-D119-AB4F-9449-B5392DD513B2}" dt="2020-03-09T14:28:46.167" v="427" actId="2696"/>
        <pc:sldMkLst>
          <pc:docMk/>
          <pc:sldMk cId="2042262642" sldId="634"/>
        </pc:sldMkLst>
      </pc:sldChg>
      <pc:sldChg chg="modSp">
        <pc:chgData name="Chris Droessler" userId="625c3661-9d64-47fa-b83c-4b49393bd161" providerId="ADAL" clId="{70C8DD26-D119-AB4F-9449-B5392DD513B2}" dt="2020-03-09T11:47:35.561" v="50" actId="20577"/>
        <pc:sldMkLst>
          <pc:docMk/>
          <pc:sldMk cId="3534465971" sldId="658"/>
        </pc:sldMkLst>
        <pc:spChg chg="mod">
          <ac:chgData name="Chris Droessler" userId="625c3661-9d64-47fa-b83c-4b49393bd161" providerId="ADAL" clId="{70C8DD26-D119-AB4F-9449-B5392DD513B2}" dt="2020-03-09T11:47:35.561" v="50" actId="20577"/>
          <ac:spMkLst>
            <pc:docMk/>
            <pc:sldMk cId="3534465971" sldId="658"/>
            <ac:spMk id="4" creationId="{00000000-0000-0000-0000-000000000000}"/>
          </ac:spMkLst>
        </pc:spChg>
      </pc:sldChg>
      <pc:sldChg chg="add">
        <pc:chgData name="Chris Droessler" userId="625c3661-9d64-47fa-b83c-4b49393bd161" providerId="ADAL" clId="{70C8DD26-D119-AB4F-9449-B5392DD513B2}" dt="2020-03-09T11:53:25.566" v="260"/>
        <pc:sldMkLst>
          <pc:docMk/>
          <pc:sldMk cId="2937617006" sldId="705"/>
        </pc:sldMkLst>
      </pc:sldChg>
      <pc:sldChg chg="del">
        <pc:chgData name="Chris Droessler" userId="625c3661-9d64-47fa-b83c-4b49393bd161" providerId="ADAL" clId="{70C8DD26-D119-AB4F-9449-B5392DD513B2}" dt="2020-03-09T11:53:21.505" v="255" actId="2696"/>
        <pc:sldMkLst>
          <pc:docMk/>
          <pc:sldMk cId="3121605373" sldId="705"/>
        </pc:sldMkLst>
      </pc:sldChg>
      <pc:sldChg chg="add">
        <pc:chgData name="Chris Droessler" userId="625c3661-9d64-47fa-b83c-4b49393bd161" providerId="ADAL" clId="{70C8DD26-D119-AB4F-9449-B5392DD513B2}" dt="2020-03-09T11:53:25.566" v="260"/>
        <pc:sldMkLst>
          <pc:docMk/>
          <pc:sldMk cId="1840807853" sldId="709"/>
        </pc:sldMkLst>
      </pc:sldChg>
      <pc:sldChg chg="del">
        <pc:chgData name="Chris Droessler" userId="625c3661-9d64-47fa-b83c-4b49393bd161" providerId="ADAL" clId="{70C8DD26-D119-AB4F-9449-B5392DD513B2}" dt="2020-03-09T11:53:21.512" v="257" actId="2696"/>
        <pc:sldMkLst>
          <pc:docMk/>
          <pc:sldMk cId="2484892678" sldId="709"/>
        </pc:sldMkLst>
      </pc:sldChg>
      <pc:sldChg chg="del">
        <pc:chgData name="Chris Droessler" userId="625c3661-9d64-47fa-b83c-4b49393bd161" providerId="ADAL" clId="{70C8DD26-D119-AB4F-9449-B5392DD513B2}" dt="2020-03-09T11:45:42.916" v="8" actId="2696"/>
        <pc:sldMkLst>
          <pc:docMk/>
          <pc:sldMk cId="726388215" sldId="711"/>
        </pc:sldMkLst>
      </pc:sldChg>
      <pc:sldChg chg="modSp add ord">
        <pc:chgData name="Chris Droessler" userId="625c3661-9d64-47fa-b83c-4b49393bd161" providerId="ADAL" clId="{70C8DD26-D119-AB4F-9449-B5392DD513B2}" dt="2020-03-10T12:18:49.110" v="704"/>
        <pc:sldMkLst>
          <pc:docMk/>
          <pc:sldMk cId="1251381908" sldId="718"/>
        </pc:sldMkLst>
        <pc:spChg chg="mod">
          <ac:chgData name="Chris Droessler" userId="625c3661-9d64-47fa-b83c-4b49393bd161" providerId="ADAL" clId="{70C8DD26-D119-AB4F-9449-B5392DD513B2}" dt="2020-03-09T11:47:39.075" v="51" actId="12"/>
          <ac:spMkLst>
            <pc:docMk/>
            <pc:sldMk cId="1251381908" sldId="718"/>
            <ac:spMk id="4" creationId="{00000000-0000-0000-0000-000000000000}"/>
          </ac:spMkLst>
        </pc:spChg>
      </pc:sldChg>
      <pc:sldChg chg="add">
        <pc:chgData name="Chris Droessler" userId="625c3661-9d64-47fa-b83c-4b49393bd161" providerId="ADAL" clId="{70C8DD26-D119-AB4F-9449-B5392DD513B2}" dt="2020-03-09T11:52:52.375" v="253"/>
        <pc:sldMkLst>
          <pc:docMk/>
          <pc:sldMk cId="2150733867" sldId="719"/>
        </pc:sldMkLst>
      </pc:sldChg>
      <pc:sldChg chg="add">
        <pc:chgData name="Chris Droessler" userId="625c3661-9d64-47fa-b83c-4b49393bd161" providerId="ADAL" clId="{70C8DD26-D119-AB4F-9449-B5392DD513B2}" dt="2020-03-09T11:52:59.374" v="254"/>
        <pc:sldMkLst>
          <pc:docMk/>
          <pc:sldMk cId="3614962491" sldId="720"/>
        </pc:sldMkLst>
      </pc:sldChg>
      <pc:sldChg chg="modSp add modNotesTx">
        <pc:chgData name="Chris Droessler" userId="625c3661-9d64-47fa-b83c-4b49393bd161" providerId="ADAL" clId="{70C8DD26-D119-AB4F-9449-B5392DD513B2}" dt="2020-03-10T12:05:34.581" v="526" actId="20577"/>
        <pc:sldMkLst>
          <pc:docMk/>
          <pc:sldMk cId="3139218337" sldId="721"/>
        </pc:sldMkLst>
        <pc:spChg chg="mod">
          <ac:chgData name="Chris Droessler" userId="625c3661-9d64-47fa-b83c-4b49393bd161" providerId="ADAL" clId="{70C8DD26-D119-AB4F-9449-B5392DD513B2}" dt="2020-03-10T12:03:34.413" v="464" actId="113"/>
          <ac:spMkLst>
            <pc:docMk/>
            <pc:sldMk cId="3139218337" sldId="721"/>
            <ac:spMk id="2" creationId="{9F09F1B7-FDAD-B64D-9F1D-6BD08418E49C}"/>
          </ac:spMkLst>
        </pc:spChg>
        <pc:spChg chg="mod">
          <ac:chgData name="Chris Droessler" userId="625c3661-9d64-47fa-b83c-4b49393bd161" providerId="ADAL" clId="{70C8DD26-D119-AB4F-9449-B5392DD513B2}" dt="2020-03-10T12:00:20.161" v="459" actId="20577"/>
          <ac:spMkLst>
            <pc:docMk/>
            <pc:sldMk cId="3139218337" sldId="721"/>
            <ac:spMk id="3" creationId="{33417D5D-6C31-B145-8C5D-85E5D26AAD89}"/>
          </ac:spMkLst>
        </pc:spChg>
      </pc:sldChg>
      <pc:sldChg chg="add">
        <pc:chgData name="Chris Droessler" userId="625c3661-9d64-47fa-b83c-4b49393bd161" providerId="ADAL" clId="{70C8DD26-D119-AB4F-9449-B5392DD513B2}" dt="2020-03-09T11:53:31.996" v="262"/>
        <pc:sldMkLst>
          <pc:docMk/>
          <pc:sldMk cId="718287140" sldId="722"/>
        </pc:sldMkLst>
      </pc:sldChg>
      <pc:sldChg chg="add">
        <pc:chgData name="Chris Droessler" userId="625c3661-9d64-47fa-b83c-4b49393bd161" providerId="ADAL" clId="{70C8DD26-D119-AB4F-9449-B5392DD513B2}" dt="2020-03-09T11:53:32.365" v="263"/>
        <pc:sldMkLst>
          <pc:docMk/>
          <pc:sldMk cId="1740528722" sldId="723"/>
        </pc:sldMkLst>
      </pc:sldChg>
      <pc:sldChg chg="addSp modSp add modTransition modNotesTx">
        <pc:chgData name="Chris Droessler" userId="625c3661-9d64-47fa-b83c-4b49393bd161" providerId="ADAL" clId="{70C8DD26-D119-AB4F-9449-B5392DD513B2}" dt="2020-03-09T12:11:02.506" v="376" actId="113"/>
        <pc:sldMkLst>
          <pc:docMk/>
          <pc:sldMk cId="212616842" sldId="744"/>
        </pc:sldMkLst>
        <pc:spChg chg="mod">
          <ac:chgData name="Chris Droessler" userId="625c3661-9d64-47fa-b83c-4b49393bd161" providerId="ADAL" clId="{70C8DD26-D119-AB4F-9449-B5392DD513B2}" dt="2020-03-09T11:56:15.792" v="277" actId="20577"/>
          <ac:spMkLst>
            <pc:docMk/>
            <pc:sldMk cId="212616842" sldId="744"/>
            <ac:spMk id="2" creationId="{00000000-0000-0000-0000-000000000000}"/>
          </ac:spMkLst>
        </pc:spChg>
        <pc:spChg chg="mod">
          <ac:chgData name="Chris Droessler" userId="625c3661-9d64-47fa-b83c-4b49393bd161" providerId="ADAL" clId="{70C8DD26-D119-AB4F-9449-B5392DD513B2}" dt="2020-03-09T12:11:02.506" v="376" actId="113"/>
          <ac:spMkLst>
            <pc:docMk/>
            <pc:sldMk cId="212616842" sldId="744"/>
            <ac:spMk id="3" creationId="{00000000-0000-0000-0000-000000000000}"/>
          </ac:spMkLst>
        </pc:spChg>
        <pc:picChg chg="add mod">
          <ac:chgData name="Chris Droessler" userId="625c3661-9d64-47fa-b83c-4b49393bd161" providerId="ADAL" clId="{70C8DD26-D119-AB4F-9449-B5392DD513B2}" dt="2020-03-09T11:59:51.409" v="352" actId="1076"/>
          <ac:picMkLst>
            <pc:docMk/>
            <pc:sldMk cId="212616842" sldId="744"/>
            <ac:picMk id="1026" creationId="{9CE76B06-2086-9C44-9E10-93E5971760EF}"/>
          </ac:picMkLst>
        </pc:picChg>
        <pc:picChg chg="add mod">
          <ac:chgData name="Chris Droessler" userId="625c3661-9d64-47fa-b83c-4b49393bd161" providerId="ADAL" clId="{70C8DD26-D119-AB4F-9449-B5392DD513B2}" dt="2020-03-09T11:59:02.929" v="349" actId="14100"/>
          <ac:picMkLst>
            <pc:docMk/>
            <pc:sldMk cId="212616842" sldId="744"/>
            <ac:picMk id="1028" creationId="{957AF612-5466-4E4F-A565-706AC0009002}"/>
          </ac:picMkLst>
        </pc:picChg>
        <pc:picChg chg="add mod">
          <ac:chgData name="Chris Droessler" userId="625c3661-9d64-47fa-b83c-4b49393bd161" providerId="ADAL" clId="{70C8DD26-D119-AB4F-9449-B5392DD513B2}" dt="2020-03-09T11:59:54.439" v="354" actId="1076"/>
          <ac:picMkLst>
            <pc:docMk/>
            <pc:sldMk cId="212616842" sldId="744"/>
            <ac:picMk id="1030" creationId="{AB1F9AE0-B040-1F40-9F30-36F586FB5722}"/>
          </ac:picMkLst>
        </pc:picChg>
      </pc:sldChg>
      <pc:sldChg chg="delSp modSp add">
        <pc:chgData name="Chris Droessler" userId="625c3661-9d64-47fa-b83c-4b49393bd161" providerId="ADAL" clId="{70C8DD26-D119-AB4F-9449-B5392DD513B2}" dt="2020-03-09T12:09:16.047" v="370"/>
        <pc:sldMkLst>
          <pc:docMk/>
          <pc:sldMk cId="3010198862" sldId="745"/>
        </pc:sldMkLst>
        <pc:spChg chg="mod">
          <ac:chgData name="Chris Droessler" userId="625c3661-9d64-47fa-b83c-4b49393bd161" providerId="ADAL" clId="{70C8DD26-D119-AB4F-9449-B5392DD513B2}" dt="2020-03-09T12:09:07.184" v="369" actId="20577"/>
          <ac:spMkLst>
            <pc:docMk/>
            <pc:sldMk cId="3010198862" sldId="745"/>
            <ac:spMk id="2" creationId="{00000000-0000-0000-0000-000000000000}"/>
          </ac:spMkLst>
        </pc:spChg>
        <pc:spChg chg="mod">
          <ac:chgData name="Chris Droessler" userId="625c3661-9d64-47fa-b83c-4b49393bd161" providerId="ADAL" clId="{70C8DD26-D119-AB4F-9449-B5392DD513B2}" dt="2020-03-09T12:09:16.047" v="370"/>
          <ac:spMkLst>
            <pc:docMk/>
            <pc:sldMk cId="3010198862" sldId="745"/>
            <ac:spMk id="3" creationId="{00000000-0000-0000-0000-000000000000}"/>
          </ac:spMkLst>
        </pc:spChg>
        <pc:picChg chg="del">
          <ac:chgData name="Chris Droessler" userId="625c3661-9d64-47fa-b83c-4b49393bd161" providerId="ADAL" clId="{70C8DD26-D119-AB4F-9449-B5392DD513B2}" dt="2020-03-09T12:08:58.057" v="356" actId="478"/>
          <ac:picMkLst>
            <pc:docMk/>
            <pc:sldMk cId="3010198862" sldId="745"/>
            <ac:picMk id="1028" creationId="{957AF612-5466-4E4F-A565-706AC0009002}"/>
          </ac:picMkLst>
        </pc:picChg>
      </pc:sldChg>
      <pc:sldChg chg="modSp add">
        <pc:chgData name="Chris Droessler" userId="625c3661-9d64-47fa-b83c-4b49393bd161" providerId="ADAL" clId="{70C8DD26-D119-AB4F-9449-B5392DD513B2}" dt="2020-03-09T14:28:12.008" v="423" actId="12"/>
        <pc:sldMkLst>
          <pc:docMk/>
          <pc:sldMk cId="332046233" sldId="746"/>
        </pc:sldMkLst>
        <pc:spChg chg="mod">
          <ac:chgData name="Chris Droessler" userId="625c3661-9d64-47fa-b83c-4b49393bd161" providerId="ADAL" clId="{70C8DD26-D119-AB4F-9449-B5392DD513B2}" dt="2020-03-09T14:28:12.008" v="423" actId="12"/>
          <ac:spMkLst>
            <pc:docMk/>
            <pc:sldMk cId="332046233" sldId="746"/>
            <ac:spMk id="2" creationId="{E9498E27-4A46-4D9F-B919-4A6091A07762}"/>
          </ac:spMkLst>
        </pc:spChg>
      </pc:sldChg>
      <pc:sldChg chg="add">
        <pc:chgData name="Chris Droessler" userId="625c3661-9d64-47fa-b83c-4b49393bd161" providerId="ADAL" clId="{70C8DD26-D119-AB4F-9449-B5392DD513B2}" dt="2020-03-09T14:28:37.172" v="425"/>
        <pc:sldMkLst>
          <pc:docMk/>
          <pc:sldMk cId="2102995628" sldId="747"/>
        </pc:sldMkLst>
      </pc:sldChg>
      <pc:sldChg chg="add">
        <pc:chgData name="Chris Droessler" userId="625c3661-9d64-47fa-b83c-4b49393bd161" providerId="ADAL" clId="{70C8DD26-D119-AB4F-9449-B5392DD513B2}" dt="2020-03-09T14:28:37.435" v="426"/>
        <pc:sldMkLst>
          <pc:docMk/>
          <pc:sldMk cId="1093857829" sldId="748"/>
        </pc:sldMkLst>
      </pc:sldChg>
      <pc:sldChg chg="addSp delSp modSp add modNotesTx">
        <pc:chgData name="Chris Droessler" userId="625c3661-9d64-47fa-b83c-4b49393bd161" providerId="ADAL" clId="{70C8DD26-D119-AB4F-9449-B5392DD513B2}" dt="2020-03-10T12:10:34.469" v="604" actId="478"/>
        <pc:sldMkLst>
          <pc:docMk/>
          <pc:sldMk cId="250761551" sldId="749"/>
        </pc:sldMkLst>
        <pc:spChg chg="mod">
          <ac:chgData name="Chris Droessler" userId="625c3661-9d64-47fa-b83c-4b49393bd161" providerId="ADAL" clId="{70C8DD26-D119-AB4F-9449-B5392DD513B2}" dt="2020-03-10T12:06:27.197" v="545" actId="20577"/>
          <ac:spMkLst>
            <pc:docMk/>
            <pc:sldMk cId="250761551" sldId="749"/>
            <ac:spMk id="2" creationId="{00000000-0000-0000-0000-000000000000}"/>
          </ac:spMkLst>
        </pc:spChg>
        <pc:spChg chg="mod">
          <ac:chgData name="Chris Droessler" userId="625c3661-9d64-47fa-b83c-4b49393bd161" providerId="ADAL" clId="{70C8DD26-D119-AB4F-9449-B5392DD513B2}" dt="2020-03-10T12:07:04.014" v="591" actId="20577"/>
          <ac:spMkLst>
            <pc:docMk/>
            <pc:sldMk cId="250761551" sldId="749"/>
            <ac:spMk id="3" creationId="{00000000-0000-0000-0000-000000000000}"/>
          </ac:spMkLst>
        </pc:spChg>
        <pc:spChg chg="add del mod">
          <ac:chgData name="Chris Droessler" userId="625c3661-9d64-47fa-b83c-4b49393bd161" providerId="ADAL" clId="{70C8DD26-D119-AB4F-9449-B5392DD513B2}" dt="2020-03-10T12:10:34.469" v="604" actId="478"/>
          <ac:spMkLst>
            <pc:docMk/>
            <pc:sldMk cId="250761551" sldId="749"/>
            <ac:spMk id="4" creationId="{38E8015B-7898-B44E-B5DF-2E2D94B27CF6}"/>
          </ac:spMkLst>
        </pc:spChg>
        <pc:spChg chg="add del mod">
          <ac:chgData name="Chris Droessler" userId="625c3661-9d64-47fa-b83c-4b49393bd161" providerId="ADAL" clId="{70C8DD26-D119-AB4F-9449-B5392DD513B2}" dt="2020-03-10T12:09:50.828" v="599" actId="478"/>
          <ac:spMkLst>
            <pc:docMk/>
            <pc:sldMk cId="250761551" sldId="749"/>
            <ac:spMk id="6" creationId="{C3F16E76-F7AA-A043-9049-670C777622DF}"/>
          </ac:spMkLst>
        </pc:spChg>
        <pc:picChg chg="del">
          <ac:chgData name="Chris Droessler" userId="625c3661-9d64-47fa-b83c-4b49393bd161" providerId="ADAL" clId="{70C8DD26-D119-AB4F-9449-B5392DD513B2}" dt="2020-03-10T12:06:19.788" v="528" actId="478"/>
          <ac:picMkLst>
            <pc:docMk/>
            <pc:sldMk cId="250761551" sldId="749"/>
            <ac:picMk id="5" creationId="{87959093-2605-0B45-9EEC-29D8B0619713}"/>
          </ac:picMkLst>
        </pc:picChg>
        <pc:picChg chg="add del mod">
          <ac:chgData name="Chris Droessler" userId="625c3661-9d64-47fa-b83c-4b49393bd161" providerId="ADAL" clId="{70C8DD26-D119-AB4F-9449-B5392DD513B2}" dt="2020-03-10T12:09:46.741" v="597" actId="478"/>
          <ac:picMkLst>
            <pc:docMk/>
            <pc:sldMk cId="250761551" sldId="749"/>
            <ac:picMk id="1026" creationId="{EDE66B35-EDE6-5542-8A61-0B7510DB05E2}"/>
          </ac:picMkLst>
        </pc:picChg>
        <pc:picChg chg="add mod">
          <ac:chgData name="Chris Droessler" userId="625c3661-9d64-47fa-b83c-4b49393bd161" providerId="ADAL" clId="{70C8DD26-D119-AB4F-9449-B5392DD513B2}" dt="2020-03-10T12:09:59.804" v="602" actId="1076"/>
          <ac:picMkLst>
            <pc:docMk/>
            <pc:sldMk cId="250761551" sldId="749"/>
            <ac:picMk id="1028" creationId="{CEE9EBE5-CDDC-244D-A294-869AB52BDBAE}"/>
          </ac:picMkLst>
        </pc:picChg>
      </pc:sldChg>
      <pc:sldChg chg="addSp delSp modSp add modNotesTx">
        <pc:chgData name="Chris Droessler" userId="625c3661-9d64-47fa-b83c-4b49393bd161" providerId="ADAL" clId="{70C8DD26-D119-AB4F-9449-B5392DD513B2}" dt="2020-03-10T12:14:03.708" v="680" actId="1076"/>
        <pc:sldMkLst>
          <pc:docMk/>
          <pc:sldMk cId="2635008677" sldId="750"/>
        </pc:sldMkLst>
        <pc:spChg chg="mod">
          <ac:chgData name="Chris Droessler" userId="625c3661-9d64-47fa-b83c-4b49393bd161" providerId="ADAL" clId="{70C8DD26-D119-AB4F-9449-B5392DD513B2}" dt="2020-03-10T12:11:17.933" v="620" actId="20577"/>
          <ac:spMkLst>
            <pc:docMk/>
            <pc:sldMk cId="2635008677" sldId="750"/>
            <ac:spMk id="2" creationId="{00000000-0000-0000-0000-000000000000}"/>
          </ac:spMkLst>
        </pc:spChg>
        <pc:spChg chg="mod">
          <ac:chgData name="Chris Droessler" userId="625c3661-9d64-47fa-b83c-4b49393bd161" providerId="ADAL" clId="{70C8DD26-D119-AB4F-9449-B5392DD513B2}" dt="2020-03-10T12:12:48.525" v="665" actId="20577"/>
          <ac:spMkLst>
            <pc:docMk/>
            <pc:sldMk cId="2635008677" sldId="750"/>
            <ac:spMk id="3" creationId="{00000000-0000-0000-0000-000000000000}"/>
          </ac:spMkLst>
        </pc:spChg>
        <pc:spChg chg="add del mod">
          <ac:chgData name="Chris Droessler" userId="625c3661-9d64-47fa-b83c-4b49393bd161" providerId="ADAL" clId="{70C8DD26-D119-AB4F-9449-B5392DD513B2}" dt="2020-03-10T12:11:55.212" v="635" actId="478"/>
          <ac:spMkLst>
            <pc:docMk/>
            <pc:sldMk cId="2635008677" sldId="750"/>
            <ac:spMk id="4" creationId="{B3D5E73A-4B64-2C47-B0E5-49B64F5AEC81}"/>
          </ac:spMkLst>
        </pc:spChg>
        <pc:picChg chg="del">
          <ac:chgData name="Chris Droessler" userId="625c3661-9d64-47fa-b83c-4b49393bd161" providerId="ADAL" clId="{70C8DD26-D119-AB4F-9449-B5392DD513B2}" dt="2020-03-10T12:10:49.876" v="607" actId="478"/>
          <ac:picMkLst>
            <pc:docMk/>
            <pc:sldMk cId="2635008677" sldId="750"/>
            <ac:picMk id="1028" creationId="{CEE9EBE5-CDDC-244D-A294-869AB52BDBAE}"/>
          </ac:picMkLst>
        </pc:picChg>
        <pc:picChg chg="add mod">
          <ac:chgData name="Chris Droessler" userId="625c3661-9d64-47fa-b83c-4b49393bd161" providerId="ADAL" clId="{70C8DD26-D119-AB4F-9449-B5392DD513B2}" dt="2020-03-10T12:14:03.708" v="680" actId="1076"/>
          <ac:picMkLst>
            <pc:docMk/>
            <pc:sldMk cId="2635008677" sldId="750"/>
            <ac:picMk id="2050" creationId="{579368CD-5345-DD49-ADE8-5C8664E5E982}"/>
          </ac:picMkLst>
        </pc:picChg>
      </pc:sldChg>
      <pc:sldChg chg="modSp add">
        <pc:chgData name="Chris Droessler" userId="625c3661-9d64-47fa-b83c-4b49393bd161" providerId="ADAL" clId="{70C8DD26-D119-AB4F-9449-B5392DD513B2}" dt="2020-03-10T12:16:37.893" v="703" actId="20577"/>
        <pc:sldMkLst>
          <pc:docMk/>
          <pc:sldMk cId="575024193" sldId="751"/>
        </pc:sldMkLst>
        <pc:spChg chg="mod">
          <ac:chgData name="Chris Droessler" userId="625c3661-9d64-47fa-b83c-4b49393bd161" providerId="ADAL" clId="{70C8DD26-D119-AB4F-9449-B5392DD513B2}" dt="2020-03-10T12:16:37.893" v="703" actId="20577"/>
          <ac:spMkLst>
            <pc:docMk/>
            <pc:sldMk cId="575024193" sldId="751"/>
            <ac:spMk id="3" creationId="{00000000-0000-0000-0000-000000000000}"/>
          </ac:spMkLst>
        </pc:spChg>
      </pc:sldChg>
      <pc:sldChg chg="modSp add modNotesTx">
        <pc:chgData name="Chris Droessler" userId="625c3661-9d64-47fa-b83c-4b49393bd161" providerId="ADAL" clId="{70C8DD26-D119-AB4F-9449-B5392DD513B2}" dt="2020-03-10T12:22:57.414" v="715" actId="20577"/>
        <pc:sldMkLst>
          <pc:docMk/>
          <pc:sldMk cId="3078072871" sldId="752"/>
        </pc:sldMkLst>
        <pc:spChg chg="mod">
          <ac:chgData name="Chris Droessler" userId="625c3661-9d64-47fa-b83c-4b49393bd161" providerId="ADAL" clId="{70C8DD26-D119-AB4F-9449-B5392DD513B2}" dt="2020-03-10T12:22:50.791" v="714" actId="113"/>
          <ac:spMkLst>
            <pc:docMk/>
            <pc:sldMk cId="3078072871" sldId="752"/>
            <ac:spMk id="2" creationId="{9F09F1B7-FDAD-B64D-9F1D-6BD08418E49C}"/>
          </ac:spMkLst>
        </pc:spChg>
      </pc:sldChg>
      <pc:sldChg chg="modSp add">
        <pc:chgData name="Chris Droessler" userId="625c3661-9d64-47fa-b83c-4b49393bd161" providerId="ADAL" clId="{70C8DD26-D119-AB4F-9449-B5392DD513B2}" dt="2020-03-10T12:23:26.846" v="720" actId="12"/>
        <pc:sldMkLst>
          <pc:docMk/>
          <pc:sldMk cId="57546599" sldId="753"/>
        </pc:sldMkLst>
        <pc:spChg chg="mod">
          <ac:chgData name="Chris Droessler" userId="625c3661-9d64-47fa-b83c-4b49393bd161" providerId="ADAL" clId="{70C8DD26-D119-AB4F-9449-B5392DD513B2}" dt="2020-03-10T12:23:26.846" v="720" actId="12"/>
          <ac:spMkLst>
            <pc:docMk/>
            <pc:sldMk cId="57546599" sldId="753"/>
            <ac:spMk id="2" creationId="{9F09F1B7-FDAD-B64D-9F1D-6BD08418E49C}"/>
          </ac:spMkLst>
        </pc:spChg>
      </pc:sldChg>
      <pc:sldChg chg="modSp add">
        <pc:chgData name="Chris Droessler" userId="625c3661-9d64-47fa-b83c-4b49393bd161" providerId="ADAL" clId="{70C8DD26-D119-AB4F-9449-B5392DD513B2}" dt="2020-03-10T12:23:50.902" v="725" actId="12"/>
        <pc:sldMkLst>
          <pc:docMk/>
          <pc:sldMk cId="2116330429" sldId="754"/>
        </pc:sldMkLst>
        <pc:spChg chg="mod">
          <ac:chgData name="Chris Droessler" userId="625c3661-9d64-47fa-b83c-4b49393bd161" providerId="ADAL" clId="{70C8DD26-D119-AB4F-9449-B5392DD513B2}" dt="2020-03-10T12:23:50.902" v="725" actId="12"/>
          <ac:spMkLst>
            <pc:docMk/>
            <pc:sldMk cId="2116330429" sldId="754"/>
            <ac:spMk id="2" creationId="{9F09F1B7-FDAD-B64D-9F1D-6BD08418E49C}"/>
          </ac:spMkLst>
        </pc:spChg>
      </pc:sldChg>
    </pc:docChg>
  </pc:docChgLst>
  <pc:docChgLst>
    <pc:chgData name="Chris Droessler" userId="625c3661-9d64-47fa-b83c-4b49393bd161" providerId="ADAL" clId="{287F4D19-8B2B-5043-8CE5-F3E428A10831}"/>
    <pc:docChg chg="modSld sldOrd">
      <pc:chgData name="Chris Droessler" userId="625c3661-9d64-47fa-b83c-4b49393bd161" providerId="ADAL" clId="{287F4D19-8B2B-5043-8CE5-F3E428A10831}" dt="2020-05-11T12:56:45.467" v="2"/>
      <pc:docMkLst>
        <pc:docMk/>
      </pc:docMkLst>
      <pc:sldChg chg="ord">
        <pc:chgData name="Chris Droessler" userId="625c3661-9d64-47fa-b83c-4b49393bd161" providerId="ADAL" clId="{287F4D19-8B2B-5043-8CE5-F3E428A10831}" dt="2020-05-11T12:56:45.467" v="2"/>
        <pc:sldMkLst>
          <pc:docMk/>
          <pc:sldMk cId="3723859722" sldId="572"/>
        </pc:sldMkLst>
      </pc:sldChg>
      <pc:sldChg chg="ord">
        <pc:chgData name="Chris Droessler" userId="625c3661-9d64-47fa-b83c-4b49393bd161" providerId="ADAL" clId="{287F4D19-8B2B-5043-8CE5-F3E428A10831}" dt="2020-05-11T12:56:42.083" v="1"/>
        <pc:sldMkLst>
          <pc:docMk/>
          <pc:sldMk cId="2150733867" sldId="719"/>
        </pc:sldMkLst>
      </pc:sldChg>
      <pc:sldChg chg="modSp">
        <pc:chgData name="Chris Droessler" userId="625c3661-9d64-47fa-b83c-4b49393bd161" providerId="ADAL" clId="{287F4D19-8B2B-5043-8CE5-F3E428A10831}" dt="2020-05-11T12:56:04.781" v="0" actId="20577"/>
        <pc:sldMkLst>
          <pc:docMk/>
          <pc:sldMk cId="751751510" sldId="761"/>
        </pc:sldMkLst>
        <pc:spChg chg="mod">
          <ac:chgData name="Chris Droessler" userId="625c3661-9d64-47fa-b83c-4b49393bd161" providerId="ADAL" clId="{287F4D19-8B2B-5043-8CE5-F3E428A10831}" dt="2020-05-11T12:56:04.781" v="0" actId="20577"/>
          <ac:spMkLst>
            <pc:docMk/>
            <pc:sldMk cId="751751510" sldId="761"/>
            <ac:spMk id="3" creationId="{DEE7BACF-8DDA-49AD-8F7F-6D148AEB59B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E9B6F52-CC10-4425-9195-EDF28B435798}" type="datetimeFigureOut">
              <a:rPr lang="en-US" smtClean="0"/>
              <a:t>3/17/21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2D3CF6-D097-446F-BA20-84B1F837E572}" type="datetimeFigureOut">
              <a:rPr lang="en-US" smtClean="0"/>
              <a:t>3/17/21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umlands@faytechcc.edu"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joynerd@faytechcc.ed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frencht@faytechcc.ed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mabes@faytechcc.edu"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faytechcc.edu%2Facademics%2Fhigh-school-connections%2F&amp;data=04%7C01%7Cdroesslerc%40nccommunitycolleges.edu%7C2c0483a662db44e9dbe608d8e7b77375%7C616f6b2af8af4525b6c8f74c6a2b182d%7C0%7C0%7C637514122416831656%7CUnknown%7CTWFpbGZsb3d8eyJWIjoiMC4wLjAwMDAiLCJQIjoiV2luMzIiLCJBTiI6Ik1haWwiLCJXVCI6Mn0%3D%7C1000&amp;sdata=kYxxkoUHN1YOxKqCL9%2FE%2FgFp6g1xcTM5ddc7mIemwZA%3D&amp;reserved=0"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mabes@faytechcc.edu"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ytechcc.edu/academics/computer-information-technology-programs/simulation-game-development/"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mabes@faytechcc.edu"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ytechcc.edu/academics/computer-information-technology-programs/simulation-game-developmen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mabes@faytechcc.edu"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ytechcc.edu/academics/computer-information-technology-programs/simulation-game-development/"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mabes@faytechcc.edu"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ytechcc.edu/academics/computer-information-technology-programs/simulation-game-development/"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mailto:mabes@faytechcc.edu"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ytechcc.edu/academics/computer-information-technology-programs/simulation-game-development/"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zinks@wpcc.ed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jcrumpler@wpcc.edu&#16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jcrumpler@wpcc.edu&#16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jcrumpler@wpcc.edu&#16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jcrumpler@wpcc.edu&#16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jcrumpler@wpcc.edu&#16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m02.safelinks.protection.outlook.com/?url=https%3A%2F%2Fwww.nccommunitycolleges.edu%2Fsites%2Fdefault%2Ffiles%2Facademic-programs%2Fcurriculum-standards%2Fattachments%2Fa25590_information_technology_fa2017v5.pdf&amp;data=04%7C01%7Cdroesslerc%40nccommunitycolleges.edu%7C8b2e3636f8a6439f9e3508d8bcec0530%7C616f6b2af8af4525b6c8f74c6a2b182d%7C0%7C0%7C637467069164981697%7CUnknown%7CTWFpbGZsb3d8eyJWIjoiMC4wLjAwMDAiLCJQIjoiV2luMzIiLCJBTiI6Ik1haWwiLCJXVCI6Mn0%3D%7C1000&amp;sdata=4jCIGHnY5TfRJyQR%2Ft9Swo0%2BZAvr8TncWMlyhKYsXKM%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mailto:jcrumpler@wpcc.edu&#16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mailto:jcrumpler@wpcc.edu&#160;"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crfoster@waketech.ed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algn="r"/>
            <a:r>
              <a:rPr lang="en-US" sz="1400" dirty="0">
                <a:latin typeface="Arial" charset="0"/>
                <a:ea typeface="ヒラギノ角ゴ Pro W3" charset="0"/>
                <a:cs typeface="Arial" charset="0"/>
              </a:rPr>
              <a:t>Chris</a:t>
            </a:r>
          </a:p>
          <a:p>
            <a:r>
              <a:rPr lang="en-US" sz="1400" dirty="0">
                <a:latin typeface="Arial" charset="0"/>
                <a:ea typeface="ヒラギノ角ゴ Pro W3" charset="0"/>
                <a:cs typeface="Arial" charset="0"/>
              </a:rPr>
              <a:t>We are here to help promote the great jobs, often unknown, in the great state of North Carolina.</a:t>
            </a:r>
          </a:p>
          <a:p>
            <a:endParaRPr lang="en-US" sz="1400" dirty="0"/>
          </a:p>
          <a:p>
            <a:r>
              <a:rPr lang="en-US" sz="1400" dirty="0"/>
              <a:t>Through these monthly meetings, we are going to let you know about some great career opportunities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And bring in special guests to let you know about the great career opportunities in North Carolina.</a:t>
            </a:r>
          </a:p>
          <a:p>
            <a:endParaRPr lang="en-US" sz="1400" dirty="0"/>
          </a:p>
          <a:p>
            <a:r>
              <a:rPr lang="en-US" sz="1400" dirty="0"/>
              <a:t>Please download this PowerPoint file and use it anyway you can to help get folks on a career pathway.</a:t>
            </a:r>
          </a:p>
          <a:p>
            <a:r>
              <a:rPr lang="en-US" sz="1400" dirty="0"/>
              <a:t>The reference showing from where the information was found, as well as the contact information for our guests is in the Notes section under each slide.</a:t>
            </a:r>
          </a:p>
          <a:p>
            <a:endParaRPr lang="en-US" sz="1400" dirty="0"/>
          </a:p>
          <a:p>
            <a:r>
              <a:rPr lang="en-US" sz="1400" dirty="0"/>
              <a:t>Get the PowerPoint on our </a:t>
            </a:r>
            <a:r>
              <a:rPr lang="en-US" sz="1400" dirty="0" err="1"/>
              <a:t>NCPerkins.org</a:t>
            </a:r>
            <a:r>
              <a:rPr lang="en-US" sz="1400" dirty="0"/>
              <a:t> website on our Presentations and Webinars page.  </a:t>
            </a:r>
          </a:p>
          <a:p>
            <a:r>
              <a:rPr lang="en-US" sz="1400" dirty="0"/>
              <a:t>Here is the direct address on the screen.</a:t>
            </a:r>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r>
              <a:rPr lang="en-US" dirty="0">
                <a:latin typeface="Arial" charset="0"/>
                <a:ea typeface="ヒラギノ角ゴ Pro W3" charset="0"/>
                <a:cs typeface="Arial" charset="0"/>
              </a:rPr>
              <a:t>-----</a:t>
            </a:r>
          </a:p>
          <a:p>
            <a:r>
              <a:rPr lang="en-US" dirty="0">
                <a:latin typeface="Arial" charset="0"/>
                <a:ea typeface="ヒラギノ角ゴ Pro W3" charset="0"/>
                <a:cs typeface="Arial" charset="0"/>
              </a:rPr>
              <a:t>Many of the videos shown during this webinar can be found here:</a:t>
            </a:r>
          </a:p>
          <a:p>
            <a:r>
              <a:rPr lang="en-US" dirty="0">
                <a:latin typeface="Arial" charset="0"/>
                <a:ea typeface="ヒラギノ角ゴ Pro W3" charset="0"/>
                <a:cs typeface="Arial" charset="0"/>
              </a:rPr>
              <a:t>https://</a:t>
            </a:r>
            <a:r>
              <a:rPr lang="en-US" dirty="0" err="1">
                <a:latin typeface="Arial" charset="0"/>
                <a:ea typeface="ヒラギノ角ゴ Pro W3" charset="0"/>
                <a:cs typeface="Arial" charset="0"/>
              </a:rPr>
              <a:t>www.ncperkins.org</a:t>
            </a:r>
            <a:r>
              <a:rPr lang="en-US" dirty="0">
                <a:latin typeface="Arial" charset="0"/>
                <a:ea typeface="ヒラギノ角ゴ Pro W3" charset="0"/>
                <a:cs typeface="Arial" charset="0"/>
              </a:rPr>
              <a:t>/video/</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6777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869793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2131624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a:t>919-866-5390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2807543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1657466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1219977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116811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2760724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2843895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3413672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89298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dirty="0">
                <a:latin typeface="+mn-lt"/>
              </a:rPr>
              <a:t>Chris</a:t>
            </a:r>
          </a:p>
          <a:p>
            <a:r>
              <a:rPr lang="en-US" sz="1200" dirty="0">
                <a:latin typeface="+mn-lt"/>
              </a:rPr>
              <a:t>I always say our webinars are like radio but with pictures.  </a:t>
            </a:r>
          </a:p>
          <a:p>
            <a:r>
              <a:rPr lang="en-US" sz="1200" dirty="0">
                <a:latin typeface="+mn-lt"/>
              </a:rPr>
              <a:t>And here are a few pictures of your hosts for these monthly explorations into career pathways.</a:t>
            </a:r>
          </a:p>
          <a:p>
            <a:endParaRPr lang="en-US" sz="1200" dirty="0">
              <a:latin typeface="+mn-lt"/>
            </a:endParaRPr>
          </a:p>
          <a:p>
            <a:r>
              <a:rPr lang="en-US" sz="1200" dirty="0">
                <a:latin typeface="+mn-lt"/>
              </a:rPr>
              <a:t>(Why does the photographer have the best photo?)</a:t>
            </a:r>
          </a:p>
          <a:p>
            <a:endParaRPr lang="en-US" sz="1200" dirty="0">
              <a:latin typeface="+mn-lt"/>
            </a:endParaRPr>
          </a:p>
          <a:p>
            <a:r>
              <a:rPr lang="en-US" sz="1200" dirty="0">
                <a:latin typeface="+mn-lt"/>
              </a:rPr>
              <a:t>Our contact information is in the notes section under this slide.  </a:t>
            </a:r>
          </a:p>
          <a:p>
            <a:endParaRPr lang="en-US" sz="1200" dirty="0">
              <a:latin typeface="+mn-lt"/>
            </a:endParaRPr>
          </a:p>
          <a:p>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Dr. Bob </a:t>
            </a:r>
            <a:r>
              <a:rPr lang="en-US" sz="1200" b="1" dirty="0" err="1">
                <a:latin typeface="+mn-lt"/>
                <a:ea typeface="ヒラギノ角ゴ Pro W3" charset="0"/>
                <a:cs typeface="Arial" charset="0"/>
              </a:rPr>
              <a:t>Witchger</a:t>
            </a:r>
            <a:r>
              <a:rPr lang="en-US" sz="1200" b="1" dirty="0">
                <a:latin typeface="+mn-lt"/>
                <a:ea typeface="ヒラギノ角ゴ Pro W3" charset="0"/>
                <a:cs typeface="Arial" charset="0"/>
              </a:rPr>
              <a:t> </a:t>
            </a:r>
          </a:p>
          <a:p>
            <a:pPr eaLnBrk="1" hangingPunct="1">
              <a:spcBef>
                <a:spcPct val="0"/>
              </a:spcBef>
              <a:spcAft>
                <a:spcPct val="30000"/>
              </a:spcAft>
            </a:pPr>
            <a:r>
              <a:rPr lang="en-US" sz="1200" dirty="0">
                <a:latin typeface="+mn-lt"/>
                <a:ea typeface="ヒラギノ角ゴ Pro W3" charset="0"/>
                <a:cs typeface="Arial" charset="0"/>
              </a:rPr>
              <a:t>919-807-7126</a:t>
            </a:r>
          </a:p>
          <a:p>
            <a:pPr eaLnBrk="1" hangingPunct="1">
              <a:spcBef>
                <a:spcPct val="0"/>
              </a:spcBef>
              <a:spcAft>
                <a:spcPct val="30000"/>
              </a:spcAft>
            </a:pPr>
            <a:r>
              <a:rPr lang="en-US" sz="1200" dirty="0" err="1">
                <a:latin typeface="+mn-lt"/>
                <a:ea typeface="ヒラギノ角ゴ Pro W3" charset="0"/>
                <a:cs typeface="Arial" charset="0"/>
              </a:rPr>
              <a:t>WitchgerB@nccommunitycolleges.edu</a:t>
            </a:r>
            <a:endParaRPr lang="en-US" sz="1200" dirty="0">
              <a:latin typeface="+mn-lt"/>
              <a:ea typeface="ヒラギノ角ゴ Pro W3" charset="0"/>
              <a:cs typeface="Arial" charset="0"/>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Tony R. </a:t>
            </a:r>
            <a:r>
              <a:rPr lang="en-US" sz="1200" b="1" dirty="0" err="1">
                <a:latin typeface="+mn-lt"/>
              </a:rPr>
              <a:t>Reggi</a:t>
            </a:r>
            <a:endParaRPr lang="en-US" sz="1200" b="1" dirty="0">
              <a:latin typeface="+mn-lt"/>
            </a:endParaRPr>
          </a:p>
          <a:p>
            <a:r>
              <a:rPr lang="en-US" sz="1200" dirty="0">
                <a:latin typeface="+mn-lt"/>
              </a:rPr>
              <a:t>919-807-7131</a:t>
            </a:r>
          </a:p>
          <a:p>
            <a:r>
              <a:rPr lang="en-US" sz="1200" dirty="0" err="1">
                <a:latin typeface="+mn-lt"/>
              </a:rPr>
              <a:t>ReggiA@nccommunitycolleges.edu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Patti </a:t>
            </a:r>
            <a:r>
              <a:rPr lang="en-US" sz="1200" b="1" dirty="0" err="1">
                <a:latin typeface="+mn-lt"/>
              </a:rPr>
              <a:t>Coultas</a:t>
            </a:r>
            <a:endParaRPr lang="en-US" sz="1200" b="1" dirty="0">
              <a:latin typeface="+mn-lt"/>
            </a:endParaRPr>
          </a:p>
          <a:p>
            <a:r>
              <a:rPr lang="en-US" sz="1200" dirty="0">
                <a:latin typeface="+mn-lt"/>
              </a:rPr>
              <a:t>919-807-7130</a:t>
            </a:r>
          </a:p>
          <a:p>
            <a:r>
              <a:rPr lang="en-US" sz="1200" dirty="0" err="1">
                <a:latin typeface="+mn-lt"/>
              </a:rPr>
              <a:t>CoultasP@nccommunitycolleges.edu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Mary Olvera</a:t>
            </a:r>
          </a:p>
          <a:p>
            <a:r>
              <a:rPr lang="en-US" sz="1200" dirty="0">
                <a:latin typeface="+mn-lt"/>
              </a:rPr>
              <a:t>919-807-7120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OlveraM@nccommunitycolleges.edu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Michelle Lair</a:t>
            </a:r>
          </a:p>
          <a:p>
            <a:r>
              <a:rPr lang="en-US" sz="1200" dirty="0">
                <a:latin typeface="+mn-lt"/>
              </a:rPr>
              <a:t>919-807-72227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LairM@nccommunitycolleges.edu</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Chris Droessler </a:t>
            </a:r>
          </a:p>
          <a:p>
            <a:pPr eaLnBrk="1" hangingPunct="1">
              <a:spcBef>
                <a:spcPct val="0"/>
              </a:spcBef>
              <a:spcAft>
                <a:spcPct val="30000"/>
              </a:spcAft>
            </a:pPr>
            <a:r>
              <a:rPr lang="en-US" sz="1200" dirty="0">
                <a:latin typeface="+mn-lt"/>
                <a:ea typeface="ヒラギノ角ゴ Pro W3" charset="0"/>
                <a:cs typeface="Arial" charset="0"/>
              </a:rPr>
              <a:t>919-807-7068</a:t>
            </a:r>
          </a:p>
          <a:p>
            <a:pPr eaLnBrk="1" hangingPunct="1">
              <a:spcBef>
                <a:spcPct val="0"/>
              </a:spcBef>
              <a:spcAft>
                <a:spcPct val="30000"/>
              </a:spcAft>
            </a:pPr>
            <a:r>
              <a:rPr lang="en-US" sz="1200" dirty="0" err="1">
                <a:latin typeface="+mn-lt"/>
                <a:ea typeface="ヒラギノ角ゴ Pro W3" charset="0"/>
                <a:cs typeface="Arial" charset="0"/>
              </a:rPr>
              <a:t>DroesslerC@nccommunitycolleges.edu</a:t>
            </a:r>
            <a:endParaRPr lang="en-US" sz="1200" dirty="0">
              <a:latin typeface="+mn-lt"/>
              <a:ea typeface="ヒラギノ角ゴ Pro W3" charset="0"/>
              <a:cs typeface="Arial" charset="0"/>
            </a:endParaRPr>
          </a:p>
          <a:p>
            <a:endParaRPr lang="en-US" sz="1200" dirty="0">
              <a:latin typeface="+mn-lt"/>
            </a:endParaRPr>
          </a:p>
          <a:p>
            <a:r>
              <a:rPr lang="en-US" sz="1200" b="1" dirty="0">
                <a:latin typeface="+mn-lt"/>
              </a:rPr>
              <a:t>Cheryl Cox</a:t>
            </a:r>
          </a:p>
          <a:p>
            <a:r>
              <a:rPr lang="en-US" sz="1200" b="0" dirty="0">
                <a:latin typeface="+mn-lt"/>
              </a:rPr>
              <a:t>NC Department of Public Instruction</a:t>
            </a:r>
          </a:p>
          <a:p>
            <a:r>
              <a:rPr lang="en-US" sz="1200" dirty="0">
                <a:latin typeface="+mn-lt"/>
              </a:rPr>
              <a:t>919-807-3814</a:t>
            </a:r>
          </a:p>
          <a:p>
            <a:r>
              <a:rPr lang="en-US" sz="1200" dirty="0" err="1">
                <a:latin typeface="+mn-lt"/>
              </a:rPr>
              <a:t>Cheryl.Cox@dpi.nc.gov</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990895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3322931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2108613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1464694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23</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062471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Stephen Umland</a:t>
            </a:r>
            <a:endParaRPr lang="en-US" dirty="0"/>
          </a:p>
          <a:p>
            <a:r>
              <a:rPr lang="en-US" dirty="0"/>
              <a:t>Originally from New York City, Stephen’s formal education centered on science and engineering and culminated in the completion of degrees in Atmospheric Science and Mechanical Engineering. He has worked for various government agencies and has been involved in research in energy, military weaponry, and air pollution. He relocated to North Carolina since the 1990 and I have worked for NCCCS since 1996 as a continuing education and curriculum instructor. He has been involved in Fayetteville Technical Community College’s SGD department since 2010, assuming the role of department chair in 2012 and has grown and shaped the program since then. He has been involved in military board gaming since age 12 as hobby and sideline. </a:t>
            </a:r>
          </a:p>
          <a:p>
            <a:endParaRPr lang="en-US" dirty="0"/>
          </a:p>
          <a:p>
            <a:r>
              <a:rPr lang="en-US" sz="1600" kern="1200" dirty="0">
                <a:solidFill>
                  <a:schemeClr val="tx1"/>
                </a:solidFill>
                <a:effectLst/>
                <a:latin typeface="+mn-lt"/>
                <a:ea typeface="+mn-ea"/>
                <a:cs typeface="+mn-cs"/>
              </a:rPr>
              <a:t>Education: Degrees in Atmospheric Science and Mechanical Engineering.</a:t>
            </a:r>
          </a:p>
          <a:p>
            <a:r>
              <a:rPr lang="en-US" sz="1600" kern="1200" dirty="0">
                <a:solidFill>
                  <a:schemeClr val="tx1"/>
                </a:solidFill>
                <a:effectLst/>
                <a:latin typeface="+mn-lt"/>
                <a:ea typeface="+mn-ea"/>
                <a:cs typeface="+mn-cs"/>
              </a:rPr>
              <a:t>Experience: 24 years in the North Carolina Community College System as a technology instructor.</a:t>
            </a:r>
          </a:p>
          <a:p>
            <a:r>
              <a:rPr lang="en-US" sz="1600" kern="1200" dirty="0">
                <a:solidFill>
                  <a:schemeClr val="tx1"/>
                </a:solidFill>
                <a:effectLst/>
                <a:latin typeface="+mn-lt"/>
                <a:ea typeface="+mn-ea"/>
                <a:cs typeface="+mn-cs"/>
              </a:rPr>
              <a:t>Gaming Experience: Designed, developed, and play-tested military and historical board games.</a:t>
            </a:r>
          </a:p>
          <a:p>
            <a:endParaRPr lang="en-US" dirty="0"/>
          </a:p>
          <a:p>
            <a:endParaRPr lang="en-US" dirty="0"/>
          </a:p>
          <a:p>
            <a:r>
              <a:rPr lang="en-US" sz="1600" b="0" i="0" kern="1200" dirty="0">
                <a:solidFill>
                  <a:schemeClr val="tx1"/>
                </a:solidFill>
                <a:effectLst/>
                <a:latin typeface="+mn-lt"/>
                <a:ea typeface="+mn-ea"/>
                <a:cs typeface="+mn-cs"/>
              </a:rPr>
              <a:t>Stephen W. Umland</a:t>
            </a:r>
            <a:br>
              <a:rPr lang="en-US" sz="1600" b="0" i="0" kern="1200" dirty="0">
                <a:solidFill>
                  <a:schemeClr val="tx1"/>
                </a:solidFill>
                <a:effectLst/>
                <a:latin typeface="+mn-lt"/>
                <a:ea typeface="+mn-ea"/>
                <a:cs typeface="+mn-cs"/>
              </a:rPr>
            </a:br>
            <a:r>
              <a:rPr lang="en-US" sz="1600" b="0" i="0" kern="1200" dirty="0">
                <a:solidFill>
                  <a:schemeClr val="tx1"/>
                </a:solidFill>
                <a:effectLst/>
                <a:latin typeface="+mn-lt"/>
                <a:ea typeface="+mn-ea"/>
                <a:cs typeface="+mn-cs"/>
              </a:rPr>
              <a:t>Department Chair </a:t>
            </a:r>
          </a:p>
          <a:p>
            <a:r>
              <a:rPr lang="en-US" sz="1600" b="0" i="0" kern="1200" dirty="0">
                <a:solidFill>
                  <a:schemeClr val="tx1"/>
                </a:solidFill>
                <a:effectLst/>
                <a:latin typeface="+mn-lt"/>
                <a:ea typeface="+mn-ea"/>
                <a:cs typeface="+mn-cs"/>
              </a:rPr>
              <a:t>Simulation and Game Development and Digital Media Technology</a:t>
            </a:r>
            <a:br>
              <a:rPr lang="en-US" sz="1600" b="0" i="0" kern="1200" dirty="0">
                <a:solidFill>
                  <a:schemeClr val="tx1"/>
                </a:solidFill>
                <a:effectLst/>
                <a:latin typeface="+mn-lt"/>
                <a:ea typeface="+mn-ea"/>
                <a:cs typeface="+mn-cs"/>
              </a:rPr>
            </a:b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Fayetteville Technical Community College</a:t>
            </a:r>
            <a:br>
              <a:rPr lang="en-US" sz="1600" b="0" i="0" kern="1200" dirty="0">
                <a:solidFill>
                  <a:schemeClr val="tx1"/>
                </a:solidFill>
                <a:effectLst/>
                <a:latin typeface="+mn-lt"/>
                <a:ea typeface="+mn-ea"/>
                <a:cs typeface="+mn-cs"/>
              </a:rPr>
            </a:br>
            <a:r>
              <a:rPr lang="en-US" sz="1600" b="0" i="0" kern="1200" dirty="0">
                <a:solidFill>
                  <a:schemeClr val="tx1"/>
                </a:solidFill>
                <a:effectLst/>
                <a:latin typeface="+mn-lt"/>
                <a:ea typeface="+mn-ea"/>
                <a:cs typeface="+mn-cs"/>
              </a:rPr>
              <a:t>Office: Advanced Technology Center Room 244D</a:t>
            </a:r>
            <a:br>
              <a:rPr lang="en-US" sz="1600" b="0" i="0" kern="1200" dirty="0">
                <a:solidFill>
                  <a:schemeClr val="tx1"/>
                </a:solidFill>
                <a:effectLst/>
                <a:latin typeface="+mn-lt"/>
                <a:ea typeface="+mn-ea"/>
                <a:cs typeface="+mn-cs"/>
              </a:rPr>
            </a:br>
            <a:r>
              <a:rPr lang="en-US" sz="1600" b="0" i="0" kern="1200" dirty="0">
                <a:solidFill>
                  <a:schemeClr val="tx1"/>
                </a:solidFill>
                <a:effectLst/>
                <a:latin typeface="+mn-lt"/>
                <a:ea typeface="+mn-ea"/>
                <a:cs typeface="+mn-cs"/>
              </a:rPr>
              <a:t>Phone: (910) 678-9792</a:t>
            </a:r>
            <a:br>
              <a:rPr lang="en-US" sz="1600" b="0" i="0" kern="1200" dirty="0">
                <a:solidFill>
                  <a:schemeClr val="tx1"/>
                </a:solidFill>
                <a:effectLst/>
                <a:latin typeface="+mn-lt"/>
                <a:ea typeface="+mn-ea"/>
                <a:cs typeface="+mn-cs"/>
              </a:rPr>
            </a:br>
            <a:r>
              <a:rPr lang="en-US" sz="1600" b="0" i="0" kern="1200" dirty="0">
                <a:solidFill>
                  <a:schemeClr val="tx1"/>
                </a:solidFill>
                <a:effectLst/>
                <a:latin typeface="+mn-lt"/>
                <a:ea typeface="+mn-ea"/>
                <a:cs typeface="+mn-cs"/>
              </a:rPr>
              <a:t>Email: </a:t>
            </a:r>
            <a:r>
              <a:rPr lang="en-US" sz="1600" b="0" i="0" u="sng" kern="1200" dirty="0">
                <a:solidFill>
                  <a:schemeClr val="tx1"/>
                </a:solidFill>
                <a:effectLst/>
                <a:latin typeface="+mn-lt"/>
                <a:ea typeface="+mn-ea"/>
                <a:cs typeface="+mn-cs"/>
                <a:hlinkClick r:id="rId3"/>
              </a:rPr>
              <a:t>umlands@faytechcc.edu</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3521307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David Joyner</a:t>
            </a:r>
          </a:p>
          <a:p>
            <a:r>
              <a:rPr lang="en-US" dirty="0"/>
              <a:t>David Joyner is a Simulation and Game Development Instructor who teaches animation, 3D modeling, character design at Fayetteville Technical Community College. David believes that hands-on instruction and cooperative project development are crucial to preparing students for a role within the simulation and game industries. In addition to teaching SGD courses, he has developed content for and taught courses within Digital Media Technology, 3D Printing, and PC Support &amp; Services, along with holding extracurricular workshops and labs for students to improve their skills and promote personal growth. In 2021, he also received the NISOD Excellence Award. David holds a BA in Animation and Game Design from the Living Arts College and is currently working to complete his MFA in Animation at the Savannah College of Art &amp; Design.</a:t>
            </a:r>
          </a:p>
          <a:p>
            <a:endParaRPr lang="en-US" dirty="0"/>
          </a:p>
          <a:p>
            <a:r>
              <a:rPr lang="en-US" dirty="0">
                <a:hlinkClick r:id="rId3"/>
              </a:rPr>
              <a:t> joynerd@faytechcc.edu</a:t>
            </a:r>
            <a:endParaRPr lang="en-US" dirty="0"/>
          </a:p>
          <a:p>
            <a:r>
              <a:rPr lang="en-US" dirty="0"/>
              <a:t>(910) 678-0099</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3016312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 French</a:t>
            </a:r>
            <a:endParaRPr lang="en-US" dirty="0"/>
          </a:p>
          <a:p>
            <a:r>
              <a:rPr lang="en-US" dirty="0"/>
              <a:t>Mr. French is an educator and marketing strategist with a results-driven focus, an interest in building teams, refining processes, and curiosity for the new and untested. He has worked with advertising and media agencies in New York, Washington, DC, and throughout the south on projects for the CDC, FDA, BMW, Freightliner, BH Media, International Justice Mission, the National Science Teaching Association, and many others. What started as an interest in graphic design as a form of communication broadened to a fascination with communication technologies and the way people explore and share. Finding ways to reach people at the right time and place with the right content, product, or service never tires him.</a:t>
            </a:r>
          </a:p>
          <a:p>
            <a:endParaRPr lang="en-US" dirty="0"/>
          </a:p>
          <a:p>
            <a:r>
              <a:rPr lang="en-US" sz="1600" kern="1200" dirty="0">
                <a:solidFill>
                  <a:schemeClr val="tx1"/>
                </a:solidFill>
                <a:effectLst/>
                <a:latin typeface="+mn-lt"/>
                <a:ea typeface="+mn-ea"/>
                <a:cs typeface="+mn-cs"/>
              </a:rPr>
              <a:t>Education: Degrees in Atmospheric Science and Mechanical Engineering.</a:t>
            </a:r>
          </a:p>
          <a:p>
            <a:r>
              <a:rPr lang="en-US" sz="1600" kern="1200" dirty="0">
                <a:solidFill>
                  <a:schemeClr val="tx1"/>
                </a:solidFill>
                <a:effectLst/>
                <a:latin typeface="+mn-lt"/>
                <a:ea typeface="+mn-ea"/>
                <a:cs typeface="+mn-cs"/>
              </a:rPr>
              <a:t>Experience: 24 years in the North Carolina Community College System as a technology instructor.</a:t>
            </a:r>
          </a:p>
          <a:p>
            <a:r>
              <a:rPr lang="en-US" sz="1600" kern="1200" dirty="0">
                <a:solidFill>
                  <a:schemeClr val="tx1"/>
                </a:solidFill>
                <a:effectLst/>
                <a:latin typeface="+mn-lt"/>
                <a:ea typeface="+mn-ea"/>
                <a:cs typeface="+mn-cs"/>
              </a:rPr>
              <a:t>Gaming Experience: Designed, developed, and play-tested military and historical board games.</a:t>
            </a:r>
          </a:p>
          <a:p>
            <a:endParaRPr lang="en-US" sz="1600" kern="1200" dirty="0">
              <a:solidFill>
                <a:schemeClr val="tx1"/>
              </a:solidFill>
              <a:effectLst/>
              <a:latin typeface="+mn-lt"/>
              <a:ea typeface="+mn-ea"/>
              <a:cs typeface="+mn-cs"/>
            </a:endParaRPr>
          </a:p>
          <a:p>
            <a:r>
              <a:rPr lang="en-US" dirty="0">
                <a:hlinkClick r:id="rId3"/>
              </a:rPr>
              <a:t>frencht@faytechcc.edu</a:t>
            </a:r>
            <a:endParaRPr lang="en-US" dirty="0"/>
          </a:p>
          <a:p>
            <a:r>
              <a:rPr lang="en-US" dirty="0"/>
              <a:t>(910) 486-7367</a:t>
            </a: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819992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Aaron </a:t>
            </a:r>
            <a:r>
              <a:rPr lang="en-US" b="0" dirty="0" err="1"/>
              <a:t>Mabe</a:t>
            </a:r>
            <a:endParaRPr lang="en-US" b="0" dirty="0"/>
          </a:p>
          <a:p>
            <a:r>
              <a:rPr lang="en-US" sz="1600" b="0" i="0" u="sng" kern="1200" dirty="0">
                <a:solidFill>
                  <a:schemeClr val="tx1"/>
                </a:solidFill>
                <a:effectLst/>
                <a:latin typeface="+mn-lt"/>
                <a:ea typeface="+mn-ea"/>
                <a:cs typeface="+mn-cs"/>
                <a:hlinkClick r:id="rId3"/>
              </a:rPr>
              <a:t>mabes@faytechcc.edu</a:t>
            </a:r>
            <a:endParaRPr lang="en-US" sz="1600" b="0" i="0" u="sng" kern="1200" dirty="0">
              <a:solidFill>
                <a:schemeClr val="tx1"/>
              </a:solidFill>
              <a:effectLst/>
              <a:latin typeface="+mn-lt"/>
              <a:ea typeface="+mn-ea"/>
              <a:cs typeface="+mn-cs"/>
            </a:endParaRPr>
          </a:p>
          <a:p>
            <a:endParaRPr lang="en-US" sz="1600" b="0" i="0" u="sng" kern="1200" dirty="0">
              <a:solidFill>
                <a:schemeClr val="tx1"/>
              </a:solidFill>
              <a:effectLst/>
              <a:latin typeface="+mn-lt"/>
              <a:ea typeface="+mn-ea"/>
              <a:cs typeface="+mn-cs"/>
            </a:endParaRPr>
          </a:p>
          <a:p>
            <a:r>
              <a:rPr lang="en-US" dirty="0"/>
              <a:t>Career and College Promise Coordinator</a:t>
            </a:r>
          </a:p>
          <a:p>
            <a:r>
              <a:rPr lang="en-US" dirty="0"/>
              <a:t>Fayetteville Technical Community College</a:t>
            </a:r>
          </a:p>
          <a:p>
            <a:endParaRPr lang="en-US" dirty="0"/>
          </a:p>
          <a:p>
            <a:endParaRPr lang="en-US" dirty="0"/>
          </a:p>
          <a:p>
            <a:r>
              <a:rPr lang="en-US" sz="1600" b="0" i="0" kern="1200" dirty="0">
                <a:solidFill>
                  <a:schemeClr val="tx1"/>
                </a:solidFill>
                <a:effectLst/>
                <a:latin typeface="+mn-lt"/>
                <a:ea typeface="+mn-ea"/>
                <a:cs typeface="+mn-cs"/>
              </a:rPr>
              <a:t>Link to college CCP webpage(s):</a:t>
            </a:r>
          </a:p>
          <a:p>
            <a:r>
              <a:rPr lang="en-US" sz="1600" b="0" i="0" u="sng" kern="1200" dirty="0">
                <a:solidFill>
                  <a:schemeClr val="tx1"/>
                </a:solidFill>
                <a:effectLst/>
                <a:latin typeface="+mn-lt"/>
                <a:ea typeface="+mn-ea"/>
                <a:cs typeface="+mn-cs"/>
                <a:hlinkClick r:id="rId4"/>
              </a:rPr>
              <a:t>https://www.faytechcc.edu/academics/high-school-connections/</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4217523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Aaron </a:t>
            </a:r>
            <a:r>
              <a:rPr lang="en-US" b="0" dirty="0" err="1"/>
              <a:t>Mabe</a:t>
            </a:r>
            <a:endParaRPr lang="en-US" b="0" dirty="0"/>
          </a:p>
          <a:p>
            <a:r>
              <a:rPr lang="en-US" sz="1600" b="0" i="0" u="sng" kern="1200" dirty="0">
                <a:solidFill>
                  <a:schemeClr val="tx1"/>
                </a:solidFill>
                <a:effectLst/>
                <a:latin typeface="+mn-lt"/>
                <a:ea typeface="+mn-ea"/>
                <a:cs typeface="+mn-cs"/>
                <a:hlinkClick r:id="rId3"/>
              </a:rPr>
              <a:t>mabes@faytechcc.edu</a:t>
            </a:r>
            <a:endParaRPr lang="en-US" sz="1600" b="0" i="0" u="sng" kern="1200" dirty="0">
              <a:solidFill>
                <a:schemeClr val="tx1"/>
              </a:solidFill>
              <a:effectLst/>
              <a:latin typeface="+mn-lt"/>
              <a:ea typeface="+mn-ea"/>
              <a:cs typeface="+mn-cs"/>
            </a:endParaRPr>
          </a:p>
          <a:p>
            <a:endParaRPr lang="en-US" sz="1600" b="0" i="0" u="sng" kern="1200" dirty="0">
              <a:solidFill>
                <a:schemeClr val="tx1"/>
              </a:solidFill>
              <a:effectLst/>
              <a:latin typeface="+mn-lt"/>
              <a:ea typeface="+mn-ea"/>
              <a:cs typeface="+mn-cs"/>
            </a:endParaRPr>
          </a:p>
          <a:p>
            <a:r>
              <a:rPr lang="en-US" dirty="0"/>
              <a:t>Career and College Promise Coordinator</a:t>
            </a:r>
          </a:p>
          <a:p>
            <a:r>
              <a:rPr lang="en-US" dirty="0"/>
              <a:t>Fayetteville Technical Community College</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Simulation and Game Development at FTCC:   </a:t>
            </a:r>
            <a:br>
              <a:rPr lang="en-US" dirty="0"/>
            </a:br>
            <a:r>
              <a:rPr lang="en-US" dirty="0"/>
              <a:t>http://www2.faytechcc.edu/</a:t>
            </a:r>
            <a:r>
              <a:rPr lang="en-US" dirty="0" err="1"/>
              <a:t>hsc</a:t>
            </a:r>
            <a:r>
              <a:rPr lang="en-US" dirty="0"/>
              <a:t>/HSC-Simulation-and-Game-</a:t>
            </a:r>
            <a:r>
              <a:rPr lang="en-US" dirty="0" err="1"/>
              <a:t>Development.pdf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FTCC Simulation &amp; Game Development Department: </a:t>
            </a:r>
          </a:p>
          <a:p>
            <a:r>
              <a:rPr lang="en-US" u="sng" dirty="0">
                <a:hlinkClick r:id="rId4"/>
              </a:rPr>
              <a:t>https://www.faytechcc.edu/academics/computer-information-technology-programs/simulation-game-development/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3722917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Aaron </a:t>
            </a:r>
            <a:r>
              <a:rPr lang="en-US" b="0" dirty="0" err="1"/>
              <a:t>Mabe</a:t>
            </a:r>
            <a:endParaRPr lang="en-US" b="0" dirty="0"/>
          </a:p>
          <a:p>
            <a:r>
              <a:rPr lang="en-US" sz="1600" b="0" i="0" u="sng" kern="1200" dirty="0">
                <a:solidFill>
                  <a:schemeClr val="tx1"/>
                </a:solidFill>
                <a:effectLst/>
                <a:latin typeface="+mn-lt"/>
                <a:ea typeface="+mn-ea"/>
                <a:cs typeface="+mn-cs"/>
                <a:hlinkClick r:id="rId3"/>
              </a:rPr>
              <a:t>mabes@faytechcc.edu</a:t>
            </a:r>
            <a:endParaRPr lang="en-US" sz="1600" b="0" i="0" u="sng" kern="1200" dirty="0">
              <a:solidFill>
                <a:schemeClr val="tx1"/>
              </a:solidFill>
              <a:effectLst/>
              <a:latin typeface="+mn-lt"/>
              <a:ea typeface="+mn-ea"/>
              <a:cs typeface="+mn-cs"/>
            </a:endParaRPr>
          </a:p>
          <a:p>
            <a:endParaRPr lang="en-US" sz="1600" b="0" i="0" u="sng" kern="1200" dirty="0">
              <a:solidFill>
                <a:schemeClr val="tx1"/>
              </a:solidFill>
              <a:effectLst/>
              <a:latin typeface="+mn-lt"/>
              <a:ea typeface="+mn-ea"/>
              <a:cs typeface="+mn-cs"/>
            </a:endParaRPr>
          </a:p>
          <a:p>
            <a:r>
              <a:rPr lang="en-US" dirty="0"/>
              <a:t>Career and College Promise Coordinator</a:t>
            </a:r>
          </a:p>
          <a:p>
            <a:r>
              <a:rPr lang="en-US" dirty="0"/>
              <a:t>Fayetteville Technical Community College</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Simulation and Game Development at FTCC:   </a:t>
            </a:r>
            <a:br>
              <a:rPr lang="en-US" dirty="0"/>
            </a:br>
            <a:r>
              <a:rPr lang="en-US" dirty="0"/>
              <a:t>http://www2.faytechcc.edu/</a:t>
            </a:r>
            <a:r>
              <a:rPr lang="en-US" dirty="0" err="1"/>
              <a:t>hsc</a:t>
            </a:r>
            <a:r>
              <a:rPr lang="en-US" dirty="0"/>
              <a:t>/HSC-Simulation-and-Game-</a:t>
            </a:r>
            <a:r>
              <a:rPr lang="en-US" dirty="0" err="1"/>
              <a:t>Development.pdf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FTCC Simulation &amp; Game Development Department: </a:t>
            </a:r>
          </a:p>
          <a:p>
            <a:r>
              <a:rPr lang="en-US" u="sng" dirty="0">
                <a:hlinkClick r:id="rId4"/>
              </a:rPr>
              <a:t>https://www.faytechcc.edu/academics/computer-information-technology-programs/simulation-game-development/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227501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817410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Aaron </a:t>
            </a:r>
            <a:r>
              <a:rPr lang="en-US" b="0" dirty="0" err="1"/>
              <a:t>Mabe</a:t>
            </a:r>
            <a:endParaRPr lang="en-US" b="0" dirty="0"/>
          </a:p>
          <a:p>
            <a:r>
              <a:rPr lang="en-US" sz="1600" b="0" i="0" u="sng" kern="1200" dirty="0">
                <a:solidFill>
                  <a:schemeClr val="tx1"/>
                </a:solidFill>
                <a:effectLst/>
                <a:latin typeface="+mn-lt"/>
                <a:ea typeface="+mn-ea"/>
                <a:cs typeface="+mn-cs"/>
                <a:hlinkClick r:id="rId3"/>
              </a:rPr>
              <a:t>mabes@faytechcc.edu</a:t>
            </a:r>
            <a:endParaRPr lang="en-US" sz="1600" b="0" i="0" u="sng" kern="1200" dirty="0">
              <a:solidFill>
                <a:schemeClr val="tx1"/>
              </a:solidFill>
              <a:effectLst/>
              <a:latin typeface="+mn-lt"/>
              <a:ea typeface="+mn-ea"/>
              <a:cs typeface="+mn-cs"/>
            </a:endParaRPr>
          </a:p>
          <a:p>
            <a:endParaRPr lang="en-US" sz="1600" b="0" i="0" u="sng" kern="1200" dirty="0">
              <a:solidFill>
                <a:schemeClr val="tx1"/>
              </a:solidFill>
              <a:effectLst/>
              <a:latin typeface="+mn-lt"/>
              <a:ea typeface="+mn-ea"/>
              <a:cs typeface="+mn-cs"/>
            </a:endParaRPr>
          </a:p>
          <a:p>
            <a:r>
              <a:rPr lang="en-US" dirty="0"/>
              <a:t>Career and College Promise Coordinator</a:t>
            </a:r>
          </a:p>
          <a:p>
            <a:r>
              <a:rPr lang="en-US" dirty="0"/>
              <a:t>Fayetteville Technical Community College</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Simulation and Game Development at FTCC:   </a:t>
            </a:r>
            <a:br>
              <a:rPr lang="en-US" dirty="0"/>
            </a:br>
            <a:r>
              <a:rPr lang="en-US" dirty="0"/>
              <a:t>http://www2.faytechcc.edu/</a:t>
            </a:r>
            <a:r>
              <a:rPr lang="en-US" dirty="0" err="1"/>
              <a:t>hsc</a:t>
            </a:r>
            <a:r>
              <a:rPr lang="en-US" dirty="0"/>
              <a:t>/HSC-Simulation-and-Game-</a:t>
            </a:r>
            <a:r>
              <a:rPr lang="en-US" dirty="0" err="1"/>
              <a:t>Development.pdf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FTCC Simulation &amp; Game Development Department: </a:t>
            </a:r>
          </a:p>
          <a:p>
            <a:r>
              <a:rPr lang="en-US" u="sng" dirty="0">
                <a:hlinkClick r:id="rId4"/>
              </a:rPr>
              <a:t>https://www.faytechcc.edu/academics/computer-information-technology-programs/simulation-game-development/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Brochure:</a:t>
            </a:r>
          </a:p>
          <a:p>
            <a:r>
              <a:rPr lang="en-US" dirty="0"/>
              <a:t>http://www2.faytechcc.edu/brochures/A25450Brochure.pdf</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301404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Aaron </a:t>
            </a:r>
            <a:r>
              <a:rPr lang="en-US" b="0" dirty="0" err="1"/>
              <a:t>Mabe</a:t>
            </a:r>
            <a:endParaRPr lang="en-US" b="0" dirty="0"/>
          </a:p>
          <a:p>
            <a:r>
              <a:rPr lang="en-US" sz="1600" b="0" i="0" u="sng" kern="1200" dirty="0">
                <a:solidFill>
                  <a:schemeClr val="tx1"/>
                </a:solidFill>
                <a:effectLst/>
                <a:latin typeface="+mn-lt"/>
                <a:ea typeface="+mn-ea"/>
                <a:cs typeface="+mn-cs"/>
                <a:hlinkClick r:id="rId3"/>
              </a:rPr>
              <a:t>mabes@faytechcc.edu</a:t>
            </a:r>
            <a:endParaRPr lang="en-US" sz="1600" b="0" i="0" u="sng" kern="1200" dirty="0">
              <a:solidFill>
                <a:schemeClr val="tx1"/>
              </a:solidFill>
              <a:effectLst/>
              <a:latin typeface="+mn-lt"/>
              <a:ea typeface="+mn-ea"/>
              <a:cs typeface="+mn-cs"/>
            </a:endParaRPr>
          </a:p>
          <a:p>
            <a:endParaRPr lang="en-US" sz="1600" b="0" i="0" u="sng" kern="1200" dirty="0">
              <a:solidFill>
                <a:schemeClr val="tx1"/>
              </a:solidFill>
              <a:effectLst/>
              <a:latin typeface="+mn-lt"/>
              <a:ea typeface="+mn-ea"/>
              <a:cs typeface="+mn-cs"/>
            </a:endParaRPr>
          </a:p>
          <a:p>
            <a:r>
              <a:rPr lang="en-US" dirty="0"/>
              <a:t>Career and College Promise Coordinator</a:t>
            </a:r>
          </a:p>
          <a:p>
            <a:r>
              <a:rPr lang="en-US" dirty="0"/>
              <a:t>Fayetteville Technical Community College</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Simulation and Game Development at FTCC:   </a:t>
            </a:r>
            <a:br>
              <a:rPr lang="en-US" dirty="0"/>
            </a:br>
            <a:r>
              <a:rPr lang="en-US" dirty="0"/>
              <a:t>http://www2.faytechcc.edu/</a:t>
            </a:r>
            <a:r>
              <a:rPr lang="en-US" dirty="0" err="1"/>
              <a:t>hsc</a:t>
            </a:r>
            <a:r>
              <a:rPr lang="en-US" dirty="0"/>
              <a:t>/HSC-Simulation-and-Game-</a:t>
            </a:r>
            <a:r>
              <a:rPr lang="en-US" dirty="0" err="1"/>
              <a:t>Development.pdf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FTCC Simulation &amp; Game Development Department: </a:t>
            </a:r>
          </a:p>
          <a:p>
            <a:r>
              <a:rPr lang="en-US" u="sng" dirty="0">
                <a:hlinkClick r:id="rId4"/>
              </a:rPr>
              <a:t>https://www.faytechcc.edu/academics/computer-information-technology-programs/simulation-game-development/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Brochure:</a:t>
            </a:r>
          </a:p>
          <a:p>
            <a:r>
              <a:rPr lang="en-US"/>
              <a:t>http://www2.faytechcc.edu/brochures/A25450Brochure.pdf</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2025044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Aaron </a:t>
            </a:r>
            <a:r>
              <a:rPr lang="en-US" b="0" dirty="0" err="1"/>
              <a:t>Mabe</a:t>
            </a:r>
            <a:endParaRPr lang="en-US" b="0" dirty="0"/>
          </a:p>
          <a:p>
            <a:r>
              <a:rPr lang="en-US" sz="1600" b="0" i="0" u="sng" kern="1200" dirty="0">
                <a:solidFill>
                  <a:schemeClr val="tx1"/>
                </a:solidFill>
                <a:effectLst/>
                <a:latin typeface="+mn-lt"/>
                <a:ea typeface="+mn-ea"/>
                <a:cs typeface="+mn-cs"/>
                <a:hlinkClick r:id="rId3"/>
              </a:rPr>
              <a:t>mabes@faytechcc.edu</a:t>
            </a:r>
            <a:endParaRPr lang="en-US" sz="1600" b="0" i="0" u="sng" kern="1200" dirty="0">
              <a:solidFill>
                <a:schemeClr val="tx1"/>
              </a:solidFill>
              <a:effectLst/>
              <a:latin typeface="+mn-lt"/>
              <a:ea typeface="+mn-ea"/>
              <a:cs typeface="+mn-cs"/>
            </a:endParaRPr>
          </a:p>
          <a:p>
            <a:endParaRPr lang="en-US" sz="1600" b="0" i="0" u="sng" kern="1200" dirty="0">
              <a:solidFill>
                <a:schemeClr val="tx1"/>
              </a:solidFill>
              <a:effectLst/>
              <a:latin typeface="+mn-lt"/>
              <a:ea typeface="+mn-ea"/>
              <a:cs typeface="+mn-cs"/>
            </a:endParaRPr>
          </a:p>
          <a:p>
            <a:r>
              <a:rPr lang="en-US" dirty="0"/>
              <a:t>Career and College Promise Coordinator</a:t>
            </a:r>
          </a:p>
          <a:p>
            <a:r>
              <a:rPr lang="en-US" dirty="0"/>
              <a:t>Fayetteville Technical Community College</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Simulation and Game Development at FTCC:   </a:t>
            </a:r>
            <a:br>
              <a:rPr lang="en-US" dirty="0"/>
            </a:br>
            <a:r>
              <a:rPr lang="en-US" dirty="0"/>
              <a:t>http://www2.faytechcc.edu/</a:t>
            </a:r>
            <a:r>
              <a:rPr lang="en-US" dirty="0" err="1"/>
              <a:t>hsc</a:t>
            </a:r>
            <a:r>
              <a:rPr lang="en-US" dirty="0"/>
              <a:t>/HSC-Simulation-and-Game-</a:t>
            </a:r>
            <a:r>
              <a:rPr lang="en-US" dirty="0" err="1"/>
              <a:t>Development.pdf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FTCC Simulation &amp; Game Development Department: </a:t>
            </a:r>
          </a:p>
          <a:p>
            <a:r>
              <a:rPr lang="en-US" u="sng" dirty="0">
                <a:hlinkClick r:id="rId4"/>
              </a:rPr>
              <a:t>https://www.faytechcc.edu/academics/computer-information-technology-programs/simulation-game-development/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Brochure:</a:t>
            </a:r>
          </a:p>
          <a:p>
            <a:r>
              <a:rPr lang="en-US"/>
              <a:t>http://www2.faytechcc.edu/brochures/A25450Brochure.pdf</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3724011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33</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61586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effectLst/>
              </a:rPr>
              <a:t>Zach Inks</a:t>
            </a:r>
            <a:br>
              <a:rPr lang="en-US" b="1" i="1" dirty="0">
                <a:effectLst/>
              </a:rPr>
            </a:br>
            <a:r>
              <a:rPr lang="en-US" i="1" dirty="0">
                <a:effectLst/>
              </a:rPr>
              <a:t>Lead Instructor  (828) 448-6193</a:t>
            </a:r>
            <a:endParaRPr lang="en-US" dirty="0">
              <a:effectLst/>
            </a:endParaRPr>
          </a:p>
          <a:p>
            <a:r>
              <a:rPr lang="en-US" i="1" dirty="0">
                <a:hlinkClick r:id="rId3"/>
              </a:rPr>
              <a:t>zinks@wpcc.edu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a:p>
        </p:txBody>
      </p:sp>
    </p:spTree>
    <p:extLst>
      <p:ext uri="{BB962C8B-B14F-4D97-AF65-F5344CB8AC3E}">
        <p14:creationId xmlns:p14="http://schemas.microsoft.com/office/powerpoint/2010/main" val="1088843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effectLst/>
              </a:rPr>
              <a:t>Jonathan Crumpler</a:t>
            </a:r>
            <a:br>
              <a:rPr lang="en-US" b="1" dirty="0">
                <a:effectLst/>
              </a:rPr>
            </a:br>
            <a:r>
              <a:rPr lang="en-US" i="1" dirty="0">
                <a:effectLst/>
              </a:rPr>
              <a:t>Coordinator     (828) 448-3544</a:t>
            </a:r>
          </a:p>
          <a:p>
            <a:r>
              <a:rPr lang="en-US" i="1" dirty="0">
                <a:effectLst/>
                <a:hlinkClick r:id="rId3"/>
              </a:rPr>
              <a:t>jcrumpler@wpcc.edu </a:t>
            </a:r>
            <a:endParaRPr lang="en-US" i="1" dirty="0">
              <a:effectLst/>
            </a:endParaRPr>
          </a:p>
          <a:p>
            <a:endParaRPr lang="en-US" i="1" dirty="0">
              <a:effectLst/>
            </a:endParaRPr>
          </a:p>
          <a:p>
            <a:endParaRPr lang="en-US" i="1" dirty="0">
              <a:effectLst/>
            </a:endParaRPr>
          </a:p>
          <a:p>
            <a:r>
              <a:rPr lang="en-US" sz="1600" b="0" i="0" kern="1200" dirty="0">
                <a:solidFill>
                  <a:schemeClr val="tx1"/>
                </a:solidFill>
                <a:effectLst/>
                <a:latin typeface="+mn-lt"/>
                <a:ea typeface="+mn-ea"/>
                <a:cs typeface="+mn-cs"/>
              </a:rPr>
              <a:t>Jonathan Crumpler</a:t>
            </a:r>
          </a:p>
          <a:p>
            <a:r>
              <a:rPr lang="en-US" sz="1600" b="0" i="0" kern="1200" dirty="0">
                <a:solidFill>
                  <a:schemeClr val="tx1"/>
                </a:solidFill>
                <a:effectLst/>
                <a:latin typeface="+mn-lt"/>
                <a:ea typeface="+mn-ea"/>
                <a:cs typeface="+mn-cs"/>
              </a:rPr>
              <a:t>Program Coordinator, DEA and SGD</a:t>
            </a:r>
          </a:p>
          <a:p>
            <a:r>
              <a:rPr lang="en-US" sz="1600" b="0" i="0" kern="1200" dirty="0">
                <a:solidFill>
                  <a:schemeClr val="tx1"/>
                </a:solidFill>
                <a:effectLst/>
                <a:latin typeface="+mn-lt"/>
                <a:ea typeface="+mn-ea"/>
                <a:cs typeface="+mn-cs"/>
              </a:rPr>
              <a:t>Western Piedmont Community College</a:t>
            </a:r>
          </a:p>
          <a:p>
            <a:r>
              <a:rPr lang="en-US" sz="1600" b="0" i="0" kern="1200" dirty="0">
                <a:solidFill>
                  <a:schemeClr val="tx1"/>
                </a:solidFill>
                <a:effectLst/>
                <a:latin typeface="+mn-lt"/>
                <a:ea typeface="+mn-ea"/>
                <a:cs typeface="+mn-cs"/>
              </a:rPr>
              <a:t>Office:828 448 3544</a:t>
            </a:r>
          </a:p>
          <a:p>
            <a:endParaRPr lang="en-US" dirty="0">
              <a:effectLst/>
            </a:endParaRPr>
          </a:p>
          <a:p>
            <a:endParaRPr lang="en-US" dirty="0">
              <a:effectLst/>
            </a:endParaRPr>
          </a:p>
          <a:p>
            <a:endParaRPr lang="en-US" dirty="0">
              <a:effectLst/>
            </a:endParaRPr>
          </a:p>
          <a:p>
            <a:r>
              <a:rPr lang="en-US" sz="1600" kern="1200" dirty="0">
                <a:solidFill>
                  <a:schemeClr val="tx1"/>
                </a:solidFill>
                <a:effectLst/>
                <a:latin typeface="+mn-lt"/>
                <a:ea typeface="+mn-ea"/>
                <a:cs typeface="+mn-cs"/>
              </a:rPr>
              <a:t>Jonathan Crumpler is the Program Coordinator of Digital Effects and Animation Technology and Simulation and Game Development at Western Piedmont Community College.</a:t>
            </a:r>
          </a:p>
          <a:p>
            <a:r>
              <a:rPr lang="en-US" sz="1600" kern="1200" dirty="0">
                <a:solidFill>
                  <a:schemeClr val="tx1"/>
                </a:solidFill>
                <a:effectLst/>
                <a:latin typeface="+mn-lt"/>
                <a:ea typeface="+mn-ea"/>
                <a:cs typeface="+mn-cs"/>
              </a:rPr>
              <a:t>He assisted in the process of application and implementation of the Digital Effects and Animation Technology program for WPCC in 2003 and has worked with both industry representatives and educators to develop a viable production media and 3D generalist workforce in the region. In 2009 he assisted WPCC in implementing the Simulation and Game Development program. The Simulation and Game Development program is shaped to meet the growing needs of interactive new media for local and regional demand and to offer career pathways for students who pursuit further education in simulation and game development. Both programs seek collaborative community service learning projects in visualization that engage students in a variety of applied media technology including video production, motion graphic animation, 3D content creation, and immersive interactive visualization. Jonathan Crumpler’s background in education includes a BFA in Studio Art from Appalachian State University and an MFA in Photography and Media Arts from University of Arizona.</a:t>
            </a:r>
            <a:br>
              <a:rPr lang="en-US" sz="1600" kern="1200" dirty="0">
                <a:solidFill>
                  <a:schemeClr val="tx1"/>
                </a:solidFill>
                <a:effectLst/>
                <a:latin typeface="+mn-lt"/>
                <a:ea typeface="+mn-ea"/>
                <a:cs typeface="+mn-cs"/>
              </a:rPr>
            </a:br>
            <a:endParaRPr lang="en-US" sz="1600" kern="1200" dirty="0">
              <a:solidFill>
                <a:schemeClr val="tx1"/>
              </a:solidFill>
              <a:effectLst/>
              <a:latin typeface="+mn-lt"/>
              <a:ea typeface="+mn-ea"/>
              <a:cs typeface="+mn-cs"/>
            </a:endParaRPr>
          </a:p>
          <a:p>
            <a:endParaRPr lang="en-US" dirty="0">
              <a:effectLst/>
            </a:endParaRPr>
          </a:p>
          <a:p>
            <a:endParaRPr lang="en-US" dirty="0">
              <a:effectLst/>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35</a:t>
            </a:fld>
            <a:endParaRPr lang="en-US"/>
          </a:p>
        </p:txBody>
      </p:sp>
    </p:spTree>
    <p:extLst>
      <p:ext uri="{BB962C8B-B14F-4D97-AF65-F5344CB8AC3E}">
        <p14:creationId xmlns:p14="http://schemas.microsoft.com/office/powerpoint/2010/main" val="3589788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effectLst/>
              </a:rPr>
              <a:t>Jonathan Crumpler</a:t>
            </a:r>
            <a:br>
              <a:rPr lang="en-US" b="1" dirty="0">
                <a:effectLst/>
              </a:rPr>
            </a:br>
            <a:r>
              <a:rPr lang="en-US" i="1" dirty="0">
                <a:effectLst/>
              </a:rPr>
              <a:t>Coordinator     (828) 448-3544</a:t>
            </a:r>
          </a:p>
          <a:p>
            <a:r>
              <a:rPr lang="en-US" i="1" dirty="0">
                <a:effectLst/>
                <a:hlinkClick r:id="rId3"/>
              </a:rPr>
              <a:t>jcrumpler@wpcc.edu </a:t>
            </a:r>
            <a:endParaRPr lang="en-US" i="1" dirty="0">
              <a:effectLst/>
            </a:endParaRPr>
          </a:p>
          <a:p>
            <a:endParaRPr lang="en-US" i="1" dirty="0">
              <a:effectLst/>
            </a:endParaRPr>
          </a:p>
          <a:p>
            <a:endParaRPr lang="en-US" i="1" dirty="0">
              <a:effectLst/>
            </a:endParaRPr>
          </a:p>
          <a:p>
            <a:r>
              <a:rPr lang="en-US" sz="1600" b="0" i="0" kern="1200" dirty="0">
                <a:solidFill>
                  <a:schemeClr val="tx1"/>
                </a:solidFill>
                <a:effectLst/>
                <a:latin typeface="+mn-lt"/>
                <a:ea typeface="+mn-ea"/>
                <a:cs typeface="+mn-cs"/>
              </a:rPr>
              <a:t>Jonathan Crumpler</a:t>
            </a:r>
          </a:p>
          <a:p>
            <a:r>
              <a:rPr lang="en-US" sz="1600" b="0" i="0" kern="1200" dirty="0">
                <a:solidFill>
                  <a:schemeClr val="tx1"/>
                </a:solidFill>
                <a:effectLst/>
                <a:latin typeface="+mn-lt"/>
                <a:ea typeface="+mn-ea"/>
                <a:cs typeface="+mn-cs"/>
              </a:rPr>
              <a:t>Program Coordinator, DEA and SGD</a:t>
            </a:r>
          </a:p>
          <a:p>
            <a:r>
              <a:rPr lang="en-US" sz="1600" b="0" i="0" kern="1200" dirty="0">
                <a:solidFill>
                  <a:schemeClr val="tx1"/>
                </a:solidFill>
                <a:effectLst/>
                <a:latin typeface="+mn-lt"/>
                <a:ea typeface="+mn-ea"/>
                <a:cs typeface="+mn-cs"/>
              </a:rPr>
              <a:t>Western Piedmont Community College</a:t>
            </a:r>
          </a:p>
          <a:p>
            <a:r>
              <a:rPr lang="en-US" sz="1600" b="0" i="0" kern="1200" dirty="0">
                <a:solidFill>
                  <a:schemeClr val="tx1"/>
                </a:solidFill>
                <a:effectLst/>
                <a:latin typeface="+mn-lt"/>
                <a:ea typeface="+mn-ea"/>
                <a:cs typeface="+mn-cs"/>
              </a:rPr>
              <a:t>Office:828 448 3544</a:t>
            </a:r>
          </a:p>
          <a:p>
            <a:endParaRPr lang="en-US" dirty="0">
              <a:effectLst/>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36</a:t>
            </a:fld>
            <a:endParaRPr lang="en-US"/>
          </a:p>
        </p:txBody>
      </p:sp>
    </p:spTree>
    <p:extLst>
      <p:ext uri="{BB962C8B-B14F-4D97-AF65-F5344CB8AC3E}">
        <p14:creationId xmlns:p14="http://schemas.microsoft.com/office/powerpoint/2010/main" val="3753949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effectLst/>
              </a:rPr>
              <a:t>Jonathan Crumpler</a:t>
            </a:r>
            <a:br>
              <a:rPr lang="en-US" b="1" dirty="0">
                <a:effectLst/>
              </a:rPr>
            </a:br>
            <a:r>
              <a:rPr lang="en-US" i="1" dirty="0">
                <a:effectLst/>
              </a:rPr>
              <a:t>Coordinator     (828) 448-3544</a:t>
            </a:r>
          </a:p>
          <a:p>
            <a:r>
              <a:rPr lang="en-US" i="1" dirty="0">
                <a:effectLst/>
                <a:hlinkClick r:id="rId3"/>
              </a:rPr>
              <a:t>jcrumpler@wpcc.edu </a:t>
            </a:r>
            <a:endParaRPr lang="en-US" i="1" dirty="0">
              <a:effectLst/>
            </a:endParaRPr>
          </a:p>
          <a:p>
            <a:endParaRPr lang="en-US" i="1" dirty="0">
              <a:effectLst/>
            </a:endParaRPr>
          </a:p>
          <a:p>
            <a:endParaRPr lang="en-US" i="1" dirty="0">
              <a:effectLst/>
            </a:endParaRPr>
          </a:p>
          <a:p>
            <a:r>
              <a:rPr lang="en-US" sz="1600" b="0" i="0" kern="1200" dirty="0">
                <a:solidFill>
                  <a:schemeClr val="tx1"/>
                </a:solidFill>
                <a:effectLst/>
                <a:latin typeface="+mn-lt"/>
                <a:ea typeface="+mn-ea"/>
                <a:cs typeface="+mn-cs"/>
              </a:rPr>
              <a:t>Jonathan Crumpler</a:t>
            </a:r>
          </a:p>
          <a:p>
            <a:r>
              <a:rPr lang="en-US" sz="1600" b="0" i="0" kern="1200" dirty="0">
                <a:solidFill>
                  <a:schemeClr val="tx1"/>
                </a:solidFill>
                <a:effectLst/>
                <a:latin typeface="+mn-lt"/>
                <a:ea typeface="+mn-ea"/>
                <a:cs typeface="+mn-cs"/>
              </a:rPr>
              <a:t>Program Coordinator, DEA and SGD</a:t>
            </a:r>
          </a:p>
          <a:p>
            <a:r>
              <a:rPr lang="en-US" sz="1600" b="0" i="0" kern="1200" dirty="0">
                <a:solidFill>
                  <a:schemeClr val="tx1"/>
                </a:solidFill>
                <a:effectLst/>
                <a:latin typeface="+mn-lt"/>
                <a:ea typeface="+mn-ea"/>
                <a:cs typeface="+mn-cs"/>
              </a:rPr>
              <a:t>Western Piedmont Community College</a:t>
            </a:r>
          </a:p>
          <a:p>
            <a:r>
              <a:rPr lang="en-US" sz="1600" b="0" i="0" kern="1200" dirty="0">
                <a:solidFill>
                  <a:schemeClr val="tx1"/>
                </a:solidFill>
                <a:effectLst/>
                <a:latin typeface="+mn-lt"/>
                <a:ea typeface="+mn-ea"/>
                <a:cs typeface="+mn-cs"/>
              </a:rPr>
              <a:t>Office:828 448 3544</a:t>
            </a:r>
          </a:p>
          <a:p>
            <a:endParaRPr lang="en-US" dirty="0">
              <a:effectLst/>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37</a:t>
            </a:fld>
            <a:endParaRPr lang="en-US"/>
          </a:p>
        </p:txBody>
      </p:sp>
    </p:spTree>
    <p:extLst>
      <p:ext uri="{BB962C8B-B14F-4D97-AF65-F5344CB8AC3E}">
        <p14:creationId xmlns:p14="http://schemas.microsoft.com/office/powerpoint/2010/main" val="2687495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effectLst/>
              </a:rPr>
              <a:t>Jonathan Crumpler</a:t>
            </a:r>
            <a:br>
              <a:rPr lang="en-US" b="1" dirty="0">
                <a:effectLst/>
              </a:rPr>
            </a:br>
            <a:r>
              <a:rPr lang="en-US" i="1" dirty="0">
                <a:effectLst/>
              </a:rPr>
              <a:t>Coordinator     (828) 448-3544</a:t>
            </a:r>
          </a:p>
          <a:p>
            <a:r>
              <a:rPr lang="en-US" i="1" dirty="0">
                <a:effectLst/>
                <a:hlinkClick r:id="rId3"/>
              </a:rPr>
              <a:t>jcrumpler@wpcc.edu </a:t>
            </a:r>
            <a:endParaRPr lang="en-US" i="1" dirty="0">
              <a:effectLst/>
            </a:endParaRPr>
          </a:p>
          <a:p>
            <a:endParaRPr lang="en-US" i="1" dirty="0">
              <a:effectLst/>
            </a:endParaRPr>
          </a:p>
          <a:p>
            <a:endParaRPr lang="en-US" i="1" dirty="0">
              <a:effectLst/>
            </a:endParaRPr>
          </a:p>
          <a:p>
            <a:r>
              <a:rPr lang="en-US" sz="1600" b="0" i="0" kern="1200" dirty="0">
                <a:solidFill>
                  <a:schemeClr val="tx1"/>
                </a:solidFill>
                <a:effectLst/>
                <a:latin typeface="+mn-lt"/>
                <a:ea typeface="+mn-ea"/>
                <a:cs typeface="+mn-cs"/>
              </a:rPr>
              <a:t>Jonathan Crumpler</a:t>
            </a:r>
          </a:p>
          <a:p>
            <a:r>
              <a:rPr lang="en-US" sz="1600" b="0" i="0" kern="1200" dirty="0">
                <a:solidFill>
                  <a:schemeClr val="tx1"/>
                </a:solidFill>
                <a:effectLst/>
                <a:latin typeface="+mn-lt"/>
                <a:ea typeface="+mn-ea"/>
                <a:cs typeface="+mn-cs"/>
              </a:rPr>
              <a:t>Program Coordinator, DEA and SGD</a:t>
            </a:r>
          </a:p>
          <a:p>
            <a:r>
              <a:rPr lang="en-US" sz="1600" b="0" i="0" kern="1200" dirty="0">
                <a:solidFill>
                  <a:schemeClr val="tx1"/>
                </a:solidFill>
                <a:effectLst/>
                <a:latin typeface="+mn-lt"/>
                <a:ea typeface="+mn-ea"/>
                <a:cs typeface="+mn-cs"/>
              </a:rPr>
              <a:t>Western Piedmont Community College</a:t>
            </a:r>
          </a:p>
          <a:p>
            <a:r>
              <a:rPr lang="en-US" sz="1600" b="0" i="0" kern="1200" dirty="0">
                <a:solidFill>
                  <a:schemeClr val="tx1"/>
                </a:solidFill>
                <a:effectLst/>
                <a:latin typeface="+mn-lt"/>
                <a:ea typeface="+mn-ea"/>
                <a:cs typeface="+mn-cs"/>
              </a:rPr>
              <a:t>Office:828 448 3544</a:t>
            </a:r>
          </a:p>
          <a:p>
            <a:endParaRPr lang="en-US" dirty="0">
              <a:effectLst/>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370239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effectLst/>
              </a:rPr>
              <a:t>Jonathan Crumpler</a:t>
            </a:r>
            <a:br>
              <a:rPr lang="en-US" b="1" dirty="0">
                <a:effectLst/>
              </a:rPr>
            </a:br>
            <a:r>
              <a:rPr lang="en-US" i="1" dirty="0">
                <a:effectLst/>
              </a:rPr>
              <a:t>Coordinator     (828) 448-3544</a:t>
            </a:r>
          </a:p>
          <a:p>
            <a:r>
              <a:rPr lang="en-US" i="1" dirty="0">
                <a:effectLst/>
                <a:hlinkClick r:id="rId3"/>
              </a:rPr>
              <a:t>jcrumpler@wpcc.edu </a:t>
            </a:r>
            <a:endParaRPr lang="en-US" i="1" dirty="0">
              <a:effectLst/>
            </a:endParaRPr>
          </a:p>
          <a:p>
            <a:endParaRPr lang="en-US" i="1" dirty="0">
              <a:effectLst/>
            </a:endParaRPr>
          </a:p>
          <a:p>
            <a:endParaRPr lang="en-US" i="1" dirty="0">
              <a:effectLst/>
            </a:endParaRPr>
          </a:p>
          <a:p>
            <a:r>
              <a:rPr lang="en-US" sz="1600" b="0" i="0" kern="1200" dirty="0">
                <a:solidFill>
                  <a:schemeClr val="tx1"/>
                </a:solidFill>
                <a:effectLst/>
                <a:latin typeface="+mn-lt"/>
                <a:ea typeface="+mn-ea"/>
                <a:cs typeface="+mn-cs"/>
              </a:rPr>
              <a:t>Jonathan Crumpler</a:t>
            </a:r>
          </a:p>
          <a:p>
            <a:r>
              <a:rPr lang="en-US" sz="1600" b="0" i="0" kern="1200" dirty="0">
                <a:solidFill>
                  <a:schemeClr val="tx1"/>
                </a:solidFill>
                <a:effectLst/>
                <a:latin typeface="+mn-lt"/>
                <a:ea typeface="+mn-ea"/>
                <a:cs typeface="+mn-cs"/>
              </a:rPr>
              <a:t>Program Coordinator, DEA and SGD</a:t>
            </a:r>
          </a:p>
          <a:p>
            <a:r>
              <a:rPr lang="en-US" sz="1600" b="0" i="0" kern="1200" dirty="0">
                <a:solidFill>
                  <a:schemeClr val="tx1"/>
                </a:solidFill>
                <a:effectLst/>
                <a:latin typeface="+mn-lt"/>
                <a:ea typeface="+mn-ea"/>
                <a:cs typeface="+mn-cs"/>
              </a:rPr>
              <a:t>Western Piedmont Community College</a:t>
            </a:r>
          </a:p>
          <a:p>
            <a:r>
              <a:rPr lang="en-US" sz="1600" b="0" i="0" kern="1200" dirty="0">
                <a:solidFill>
                  <a:schemeClr val="tx1"/>
                </a:solidFill>
                <a:effectLst/>
                <a:latin typeface="+mn-lt"/>
                <a:ea typeface="+mn-ea"/>
                <a:cs typeface="+mn-cs"/>
              </a:rPr>
              <a:t>Office:828 448 3544</a:t>
            </a:r>
          </a:p>
          <a:p>
            <a:endParaRPr lang="en-US" dirty="0">
              <a:effectLst/>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39</a:t>
            </a:fld>
            <a:endParaRPr lang="en-US"/>
          </a:p>
        </p:txBody>
      </p:sp>
    </p:spTree>
    <p:extLst>
      <p:ext uri="{BB962C8B-B14F-4D97-AF65-F5344CB8AC3E}">
        <p14:creationId xmlns:p14="http://schemas.microsoft.com/office/powerpoint/2010/main" val="1893064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err="1">
                <a:solidFill>
                  <a:schemeClr val="tx1"/>
                </a:solidFill>
                <a:effectLst/>
                <a:latin typeface="+mn-lt"/>
                <a:ea typeface="+mn-ea"/>
                <a:cs typeface="+mn-cs"/>
              </a:rPr>
              <a:t>Hilmi</a:t>
            </a:r>
            <a:r>
              <a:rPr lang="en-US" sz="1600" b="0" i="0" u="none" strike="noStrike" kern="1200" dirty="0">
                <a:solidFill>
                  <a:schemeClr val="tx1"/>
                </a:solidFill>
                <a:effectLst/>
                <a:latin typeface="+mn-lt"/>
                <a:ea typeface="+mn-ea"/>
                <a:cs typeface="+mn-cs"/>
              </a:rPr>
              <a:t> A. </a:t>
            </a:r>
            <a:r>
              <a:rPr lang="en-US" sz="1600" b="0" i="0" u="none" strike="noStrike" kern="1200" dirty="0" err="1">
                <a:solidFill>
                  <a:schemeClr val="tx1"/>
                </a:solidFill>
                <a:effectLst/>
                <a:latin typeface="+mn-lt"/>
                <a:ea typeface="+mn-ea"/>
                <a:cs typeface="+mn-cs"/>
              </a:rPr>
              <a:t>Lahoud</a:t>
            </a:r>
            <a:r>
              <a:rPr lang="en-US" sz="1600" b="0" i="0" u="none" strike="noStrike" kern="1200" dirty="0">
                <a:solidFill>
                  <a:schemeClr val="tx1"/>
                </a:solidFill>
                <a:effectLst/>
                <a:latin typeface="+mn-lt"/>
                <a:ea typeface="+mn-ea"/>
                <a:cs typeface="+mn-cs"/>
              </a:rPr>
              <a:t>, Ph.D.</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Senior Program Administrator, Business and Information Technology Programs</a:t>
            </a:r>
          </a:p>
          <a:p>
            <a:r>
              <a:rPr lang="en-US" sz="1600" b="0" i="0" u="none" strike="noStrike" kern="1200" dirty="0">
                <a:solidFill>
                  <a:schemeClr val="tx1"/>
                </a:solidFill>
                <a:effectLst/>
                <a:latin typeface="+mn-lt"/>
                <a:ea typeface="+mn-ea"/>
                <a:cs typeface="+mn-cs"/>
              </a:rPr>
              <a:t>Academic and Student Services</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North Carolina Community College System</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5016 Mail Service Center</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Raleigh, NC 27699-5016</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Phone: 919-807-7116</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Fax: 919-807-7173</a:t>
            </a:r>
          </a:p>
          <a:p>
            <a:endParaRPr lang="en-US" sz="1200" dirty="0"/>
          </a:p>
          <a:p>
            <a:endParaRPr lang="en-US" sz="1200" dirty="0"/>
          </a:p>
          <a:p>
            <a:r>
              <a:rPr lang="en-US" dirty="0" err="1"/>
              <a:t>lahoudh@nccommunitycolleges.edu</a:t>
            </a:r>
            <a:endParaRPr lang="en-US" dirty="0"/>
          </a:p>
          <a:p>
            <a:endParaRPr lang="en-US" dirty="0"/>
          </a:p>
          <a:p>
            <a:r>
              <a:rPr lang="en-US" sz="1600" b="0" i="0" u="sng" kern="1200" dirty="0">
                <a:solidFill>
                  <a:schemeClr val="tx1"/>
                </a:solidFill>
                <a:effectLst/>
                <a:latin typeface="+mn-lt"/>
                <a:ea typeface="+mn-ea"/>
                <a:cs typeface="+mn-cs"/>
                <a:hlinkClick r:id="rId3" tooltip="Original URL:&#10;https://www.nccommunitycolleges.edu/sites/default/files/academic-programs/curriculum-standards/attachments/a25590_information_technology_fa2017v5.pdf&#10;&#10;Click to follow link."/>
              </a:rPr>
              <a:t>https://www.nccommunitycolleges.edu/sites/default/files/academic-programs/curriculum-standards/attachments/a25590_information_technology_fa2017v5.pdf</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4055814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effectLst/>
              </a:rPr>
              <a:t>Jonathan Crumpler</a:t>
            </a:r>
            <a:br>
              <a:rPr lang="en-US" b="1" dirty="0">
                <a:effectLst/>
              </a:rPr>
            </a:br>
            <a:r>
              <a:rPr lang="en-US" i="1" dirty="0">
                <a:effectLst/>
              </a:rPr>
              <a:t>Coordinator     (828) 448-3544</a:t>
            </a:r>
          </a:p>
          <a:p>
            <a:r>
              <a:rPr lang="en-US" i="1" dirty="0">
                <a:effectLst/>
                <a:hlinkClick r:id="rId3"/>
              </a:rPr>
              <a:t>jcrumpler@wpcc.edu </a:t>
            </a:r>
            <a:endParaRPr lang="en-US" i="1" dirty="0">
              <a:effectLst/>
            </a:endParaRPr>
          </a:p>
          <a:p>
            <a:endParaRPr lang="en-US" i="1" dirty="0">
              <a:effectLst/>
            </a:endParaRPr>
          </a:p>
          <a:p>
            <a:endParaRPr lang="en-US" i="1" dirty="0">
              <a:effectLst/>
            </a:endParaRPr>
          </a:p>
          <a:p>
            <a:r>
              <a:rPr lang="en-US" sz="1600" b="0" i="0" kern="1200" dirty="0">
                <a:solidFill>
                  <a:schemeClr val="tx1"/>
                </a:solidFill>
                <a:effectLst/>
                <a:latin typeface="+mn-lt"/>
                <a:ea typeface="+mn-ea"/>
                <a:cs typeface="+mn-cs"/>
              </a:rPr>
              <a:t>Jonathan Crumpler</a:t>
            </a:r>
          </a:p>
          <a:p>
            <a:r>
              <a:rPr lang="en-US" sz="1600" b="0" i="0" kern="1200" dirty="0">
                <a:solidFill>
                  <a:schemeClr val="tx1"/>
                </a:solidFill>
                <a:effectLst/>
                <a:latin typeface="+mn-lt"/>
                <a:ea typeface="+mn-ea"/>
                <a:cs typeface="+mn-cs"/>
              </a:rPr>
              <a:t>Program Coordinator, DEA and SGD</a:t>
            </a:r>
          </a:p>
          <a:p>
            <a:r>
              <a:rPr lang="en-US" sz="1600" b="0" i="0" kern="1200" dirty="0">
                <a:solidFill>
                  <a:schemeClr val="tx1"/>
                </a:solidFill>
                <a:effectLst/>
                <a:latin typeface="+mn-lt"/>
                <a:ea typeface="+mn-ea"/>
                <a:cs typeface="+mn-cs"/>
              </a:rPr>
              <a:t>Western Piedmont Community College</a:t>
            </a:r>
          </a:p>
          <a:p>
            <a:r>
              <a:rPr lang="en-US" sz="1600" b="0" i="0" kern="1200" dirty="0">
                <a:solidFill>
                  <a:schemeClr val="tx1"/>
                </a:solidFill>
                <a:effectLst/>
                <a:latin typeface="+mn-lt"/>
                <a:ea typeface="+mn-ea"/>
                <a:cs typeface="+mn-cs"/>
              </a:rPr>
              <a:t>Office:828 448 3544</a:t>
            </a:r>
          </a:p>
          <a:p>
            <a:endParaRPr lang="en-US" dirty="0">
              <a:effectLst/>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40</a:t>
            </a:fld>
            <a:endParaRPr lang="en-US"/>
          </a:p>
        </p:txBody>
      </p:sp>
    </p:spTree>
    <p:extLst>
      <p:ext uri="{BB962C8B-B14F-4D97-AF65-F5344CB8AC3E}">
        <p14:creationId xmlns:p14="http://schemas.microsoft.com/office/powerpoint/2010/main" val="2625148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effectLst/>
              </a:rPr>
              <a:t>Jonathan Crumpler</a:t>
            </a:r>
            <a:br>
              <a:rPr lang="en-US" b="1" dirty="0">
                <a:effectLst/>
              </a:rPr>
            </a:br>
            <a:r>
              <a:rPr lang="en-US" i="1" dirty="0">
                <a:effectLst/>
              </a:rPr>
              <a:t>Coordinator     (828) 448-3544</a:t>
            </a:r>
          </a:p>
          <a:p>
            <a:r>
              <a:rPr lang="en-US" i="1" dirty="0">
                <a:effectLst/>
                <a:hlinkClick r:id="rId3"/>
              </a:rPr>
              <a:t>jcrumpler@wpcc.edu </a:t>
            </a:r>
            <a:endParaRPr lang="en-US" i="1" dirty="0">
              <a:effectLst/>
            </a:endParaRPr>
          </a:p>
          <a:p>
            <a:endParaRPr lang="en-US" i="1" dirty="0">
              <a:effectLst/>
            </a:endParaRPr>
          </a:p>
          <a:p>
            <a:endParaRPr lang="en-US" i="1" dirty="0">
              <a:effectLst/>
            </a:endParaRPr>
          </a:p>
          <a:p>
            <a:r>
              <a:rPr lang="en-US" sz="1600" b="0" i="0" kern="1200" dirty="0">
                <a:solidFill>
                  <a:schemeClr val="tx1"/>
                </a:solidFill>
                <a:effectLst/>
                <a:latin typeface="+mn-lt"/>
                <a:ea typeface="+mn-ea"/>
                <a:cs typeface="+mn-cs"/>
              </a:rPr>
              <a:t>Jonathan Crumpler</a:t>
            </a:r>
          </a:p>
          <a:p>
            <a:r>
              <a:rPr lang="en-US" sz="1600" b="0" i="0" kern="1200" dirty="0">
                <a:solidFill>
                  <a:schemeClr val="tx1"/>
                </a:solidFill>
                <a:effectLst/>
                <a:latin typeface="+mn-lt"/>
                <a:ea typeface="+mn-ea"/>
                <a:cs typeface="+mn-cs"/>
              </a:rPr>
              <a:t>Program Coordinator, DEA and SGD</a:t>
            </a:r>
          </a:p>
          <a:p>
            <a:r>
              <a:rPr lang="en-US" sz="1600" b="0" i="0" kern="1200" dirty="0">
                <a:solidFill>
                  <a:schemeClr val="tx1"/>
                </a:solidFill>
                <a:effectLst/>
                <a:latin typeface="+mn-lt"/>
                <a:ea typeface="+mn-ea"/>
                <a:cs typeface="+mn-cs"/>
              </a:rPr>
              <a:t>Western Piedmont Community College</a:t>
            </a:r>
          </a:p>
          <a:p>
            <a:r>
              <a:rPr lang="en-US" sz="1600" b="0" i="0" kern="1200" dirty="0">
                <a:solidFill>
                  <a:schemeClr val="tx1"/>
                </a:solidFill>
                <a:effectLst/>
                <a:latin typeface="+mn-lt"/>
                <a:ea typeface="+mn-ea"/>
                <a:cs typeface="+mn-cs"/>
              </a:rPr>
              <a:t>Office:828 448 3544</a:t>
            </a:r>
          </a:p>
          <a:p>
            <a:endParaRPr lang="en-US" dirty="0">
              <a:effectLst/>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41</a:t>
            </a:fld>
            <a:endParaRPr lang="en-US"/>
          </a:p>
        </p:txBody>
      </p:sp>
    </p:spTree>
    <p:extLst>
      <p:ext uri="{BB962C8B-B14F-4D97-AF65-F5344CB8AC3E}">
        <p14:creationId xmlns:p14="http://schemas.microsoft.com/office/powerpoint/2010/main" val="920673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Registration page</a:t>
            </a:r>
          </a:p>
          <a:p>
            <a:r>
              <a:rPr lang="en-US" dirty="0"/>
              <a:t>https://</a:t>
            </a:r>
            <a:r>
              <a:rPr lang="en-US" dirty="0" err="1"/>
              <a:t>register.gotowebinar.com</a:t>
            </a:r>
            <a:r>
              <a:rPr lang="en-US" dirty="0"/>
              <a:t>/register/7684553148246083597</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42</a:t>
            </a:fld>
            <a:endParaRPr lang="en-US"/>
          </a:p>
        </p:txBody>
      </p:sp>
    </p:spTree>
    <p:extLst>
      <p:ext uri="{BB962C8B-B14F-4D97-AF65-F5344CB8AC3E}">
        <p14:creationId xmlns:p14="http://schemas.microsoft.com/office/powerpoint/2010/main" val="3692243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Registration page</a:t>
            </a:r>
          </a:p>
          <a:p>
            <a:r>
              <a:rPr lang="en-US" dirty="0"/>
              <a:t>https://</a:t>
            </a:r>
            <a:r>
              <a:rPr lang="en-US" dirty="0" err="1"/>
              <a:t>register.gotowebinar.com</a:t>
            </a:r>
            <a:r>
              <a:rPr lang="en-US" dirty="0"/>
              <a:t>/register/7684553148246083597</a:t>
            </a:r>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43</a:t>
            </a:fld>
            <a:endParaRPr lang="en-US"/>
          </a:p>
        </p:txBody>
      </p:sp>
    </p:spTree>
    <p:extLst>
      <p:ext uri="{BB962C8B-B14F-4D97-AF65-F5344CB8AC3E}">
        <p14:creationId xmlns:p14="http://schemas.microsoft.com/office/powerpoint/2010/main" val="971287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ea typeface="ヒラギノ角ゴ Pro W3" charset="0"/>
                <a:cs typeface="Arial" charset="0"/>
              </a:rPr>
              <a:t>Our next meeting like this one will be on ------.</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 will skip December and be back in January.)</a:t>
            </a:r>
          </a:p>
          <a:p>
            <a:endParaRPr lang="en-US" sz="1200" dirty="0">
              <a:latin typeface="+mn-lt"/>
              <a:ea typeface="ヒラギノ角ゴ Pro W3" charset="0"/>
              <a:cs typeface="Arial" charset="0"/>
            </a:endParaRP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You can go to the </a:t>
            </a:r>
            <a:r>
              <a:rPr lang="en-US" sz="1200" dirty="0" err="1">
                <a:latin typeface="+mn-lt"/>
                <a:ea typeface="ヒラギノ角ゴ Pro W3" charset="0"/>
                <a:cs typeface="Arial" charset="0"/>
              </a:rPr>
              <a:t>NCPerkins</a:t>
            </a:r>
            <a:r>
              <a:rPr lang="en-US" sz="1200" dirty="0">
                <a:latin typeface="+mn-lt"/>
                <a:ea typeface="ヒラギノ角ゴ Pro W3" charset="0"/>
                <a:cs typeface="Arial" charset="0"/>
              </a:rPr>
              <a:t> website to register for that meeting.</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We'll also send you a reminder, since you are now on our mailing list.</a:t>
            </a:r>
            <a:endParaRPr lang="en-US" dirty="0">
              <a:latin typeface="+mn-lt"/>
            </a:endParaRPr>
          </a:p>
          <a:p>
            <a:endParaRPr lang="en-US" dirty="0">
              <a:latin typeface="+mn-lt"/>
            </a:endParaRPr>
          </a:p>
          <a:p>
            <a:r>
              <a:rPr lang="en-US" dirty="0">
                <a:latin typeface="+mn-lt"/>
              </a:rPr>
              <a:t>So go ahead and sign up for all the meetings, and you'll be reminded the day before.</a:t>
            </a:r>
          </a:p>
          <a:p>
            <a:endParaRPr lang="en-US" dirty="0">
              <a:latin typeface="+mn-lt"/>
            </a:endParaRPr>
          </a:p>
          <a:p>
            <a:r>
              <a:rPr lang="en-US" dirty="0">
                <a:latin typeface="+mn-lt"/>
              </a:rPr>
              <a:t>If you liked something you saw here, send folks to the recording.  Find it at that same web page.</a:t>
            </a:r>
          </a:p>
          <a:p>
            <a:endParaRPr lang="en-US" dirty="0">
              <a:latin typeface="+mn-lt"/>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44</a:t>
            </a:fld>
            <a:endParaRPr lang="en-US"/>
          </a:p>
        </p:txBody>
      </p:sp>
    </p:spTree>
    <p:extLst>
      <p:ext uri="{BB962C8B-B14F-4D97-AF65-F5344CB8AC3E}">
        <p14:creationId xmlns:p14="http://schemas.microsoft.com/office/powerpoint/2010/main" val="151546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91467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3180489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Thomas </a:t>
            </a:r>
            <a:r>
              <a:rPr lang="en-US" sz="1600" b="0" i="0" kern="1200" dirty="0" err="1">
                <a:solidFill>
                  <a:schemeClr val="tx1"/>
                </a:solidFill>
                <a:effectLst/>
                <a:latin typeface="+mn-lt"/>
                <a:ea typeface="+mn-ea"/>
                <a:cs typeface="+mn-cs"/>
              </a:rPr>
              <a:t>Hopfer</a:t>
            </a:r>
            <a:r>
              <a:rPr lang="en-US" sz="1600" b="0" i="0" kern="1200" dirty="0">
                <a:solidFill>
                  <a:schemeClr val="tx1"/>
                </a:solidFill>
                <a:effectLst/>
                <a:latin typeface="+mn-lt"/>
                <a:ea typeface="+mn-ea"/>
                <a:cs typeface="+mn-cs"/>
              </a:rPr>
              <a:t>, Wake Tech, formerly at Wayne CC, and formerly employed at EPIC Games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err="1">
                <a:solidFill>
                  <a:schemeClr val="tx1"/>
                </a:solidFill>
                <a:effectLst/>
                <a:latin typeface="+mn-lt"/>
                <a:ea typeface="+mn-ea"/>
                <a:cs typeface="+mn-cs"/>
              </a:rPr>
              <a:t>tghopfer@waketech.edu</a:t>
            </a:r>
            <a:endParaRPr lang="en-US"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4131287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388295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Cindy Foster</a:t>
            </a:r>
          </a:p>
          <a:p>
            <a:r>
              <a:rPr lang="en-US" dirty="0"/>
              <a:t>Department Head &amp; Senior Professor, </a:t>
            </a:r>
            <a:br>
              <a:rPr lang="en-US" dirty="0"/>
            </a:br>
            <a:r>
              <a:rPr lang="en-US" dirty="0"/>
              <a:t>Simulation &amp; Game Development </a:t>
            </a:r>
          </a:p>
          <a:p>
            <a:r>
              <a:rPr lang="en-US" dirty="0"/>
              <a:t>Wake Technical Community College</a:t>
            </a:r>
            <a:endParaRPr lang="en-US" b="0" dirty="0"/>
          </a:p>
          <a:p>
            <a:endParaRPr lang="en-US" b="0" dirty="0">
              <a:hlinkClick r:id="rId3"/>
            </a:endParaRPr>
          </a:p>
          <a:p>
            <a:r>
              <a:rPr lang="en-US" dirty="0">
                <a:hlinkClick r:id="rId3"/>
              </a:rPr>
              <a:t>crfoster@waketech.edu</a:t>
            </a:r>
            <a:endParaRPr lang="en-US" dirty="0"/>
          </a:p>
          <a:p>
            <a:endParaRPr lang="en-US" dirty="0"/>
          </a:p>
          <a:p>
            <a:r>
              <a:rPr lang="en-US" dirty="0"/>
              <a:t>919-866-5390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1448209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3/17/21</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0B4E8221-5023-C446-8F2B-7ED5B2526BFD}"/>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E4A8D8FB-937D-7B4C-8FA4-5E2AE79787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3/17/21</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21519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0B48BA-77C4-4E42-BE1B-263E2931BF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55" y="1"/>
            <a:ext cx="9141714" cy="5169875"/>
          </a:xfrm>
          <a:prstGeom prst="rect">
            <a:avLst/>
          </a:prstGeom>
        </p:spPr>
      </p:pic>
      <p:sp>
        <p:nvSpPr>
          <p:cNvPr id="20" name="Rectangle 19">
            <a:extLst>
              <a:ext uri="{FF2B5EF4-FFF2-40B4-BE49-F238E27FC236}">
                <a16:creationId xmlns:a16="http://schemas.microsoft.com/office/drawing/2014/main" id="{C901379E-23AF-41B0-8BAB-284F56492D48}"/>
              </a:ext>
            </a:extLst>
          </p:cNvPr>
          <p:cNvSpPr/>
          <p:nvPr userDrawn="1"/>
        </p:nvSpPr>
        <p:spPr>
          <a:xfrm>
            <a:off x="1318846" y="3009226"/>
            <a:ext cx="7825154" cy="2147461"/>
          </a:xfrm>
          <a:prstGeom prst="rect">
            <a:avLst/>
          </a:prstGeom>
          <a:solidFill>
            <a:srgbClr val="ECAA1F"/>
          </a:solidFill>
          <a:ln>
            <a:solidFill>
              <a:srgbClr val="ECA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 Placeholder 16">
            <a:extLst>
              <a:ext uri="{FF2B5EF4-FFF2-40B4-BE49-F238E27FC236}">
                <a16:creationId xmlns:a16="http://schemas.microsoft.com/office/drawing/2014/main" id="{B6235286-FAD8-4A54-B90D-58F70001B177}"/>
              </a:ext>
            </a:extLst>
          </p:cNvPr>
          <p:cNvSpPr>
            <a:spLocks noGrp="1"/>
          </p:cNvSpPr>
          <p:nvPr>
            <p:ph type="body" sz="quarter" idx="11" hasCustomPrompt="1"/>
          </p:nvPr>
        </p:nvSpPr>
        <p:spPr>
          <a:xfrm>
            <a:off x="1793631" y="4592771"/>
            <a:ext cx="7252214" cy="492130"/>
          </a:xfrm>
        </p:spPr>
        <p:txBody>
          <a:bodyPr>
            <a:noAutofit/>
          </a:bodyPr>
          <a:lstStyle>
            <a:lvl1pPr marL="0" indent="0" algn="r">
              <a:buNone/>
              <a:defRPr sz="2700" b="1" i="0" cap="all" baseline="0">
                <a:solidFill>
                  <a:schemeClr val="bg1"/>
                </a:solidFill>
                <a:latin typeface="Calibri" panose="020F0502020204030204" pitchFamily="34" charset="0"/>
              </a:defRPr>
            </a:lvl1pPr>
          </a:lstStyle>
          <a:p>
            <a:pPr lvl="0"/>
            <a:r>
              <a:rPr lang="en-US" dirty="0"/>
              <a:t>Insert title here</a:t>
            </a:r>
          </a:p>
        </p:txBody>
      </p:sp>
      <p:sp>
        <p:nvSpPr>
          <p:cNvPr id="19" name="Content Placeholder 18">
            <a:extLst>
              <a:ext uri="{FF2B5EF4-FFF2-40B4-BE49-F238E27FC236}">
                <a16:creationId xmlns:a16="http://schemas.microsoft.com/office/drawing/2014/main" id="{772201BE-6704-4323-8D17-BD0DA9EA9F40}"/>
              </a:ext>
            </a:extLst>
          </p:cNvPr>
          <p:cNvSpPr>
            <a:spLocks noGrp="1"/>
          </p:cNvSpPr>
          <p:nvPr>
            <p:ph sz="quarter" idx="12" hasCustomPrompt="1"/>
          </p:nvPr>
        </p:nvSpPr>
        <p:spPr>
          <a:xfrm rot="16200000">
            <a:off x="8179453" y="3654594"/>
            <a:ext cx="1406249" cy="326534"/>
          </a:xfrm>
        </p:spPr>
        <p:txBody>
          <a:bodyPr/>
          <a:lstStyle>
            <a:lvl1pPr marL="0" indent="0" algn="r">
              <a:buNone/>
              <a:defRPr b="1">
                <a:solidFill>
                  <a:schemeClr val="bg1"/>
                </a:solidFill>
                <a:latin typeface="Calibri" panose="020F0502020204030204" pitchFamily="34" charset="0"/>
                <a:cs typeface="Calibri" panose="020F0502020204030204" pitchFamily="34" charset="0"/>
              </a:defRPr>
            </a:lvl1pPr>
          </a:lstStyle>
          <a:p>
            <a:pPr lvl="0"/>
            <a:r>
              <a:rPr lang="en-US" dirty="0"/>
              <a:t>Insert Date</a:t>
            </a:r>
          </a:p>
        </p:txBody>
      </p:sp>
      <p:sp>
        <p:nvSpPr>
          <p:cNvPr id="21" name="Rectangle 20">
            <a:extLst>
              <a:ext uri="{FF2B5EF4-FFF2-40B4-BE49-F238E27FC236}">
                <a16:creationId xmlns:a16="http://schemas.microsoft.com/office/drawing/2014/main" id="{61698382-0A97-4FBF-A7B5-F201C332ADCB}"/>
              </a:ext>
            </a:extLst>
          </p:cNvPr>
          <p:cNvSpPr/>
          <p:nvPr userDrawn="1"/>
        </p:nvSpPr>
        <p:spPr>
          <a:xfrm>
            <a:off x="-17582" y="25392"/>
            <a:ext cx="9141714" cy="5143500"/>
          </a:xfrm>
          <a:prstGeom prst="rect">
            <a:avLst/>
          </a:prstGeom>
          <a:noFill/>
          <a:ln w="76200">
            <a:solidFill>
              <a:srgbClr val="ECA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8545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
        <p:nvSpPr>
          <p:cNvPr id="6" name="Footer Placeholder 4">
            <a:extLst>
              <a:ext uri="{FF2B5EF4-FFF2-40B4-BE49-F238E27FC236}">
                <a16:creationId xmlns:a16="http://schemas.microsoft.com/office/drawing/2014/main" id="{19535D50-516C-FD45-863A-320262EE362F}"/>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7" name="Picture 6">
            <a:extLst>
              <a:ext uri="{FF2B5EF4-FFF2-40B4-BE49-F238E27FC236}">
                <a16:creationId xmlns:a16="http://schemas.microsoft.com/office/drawing/2014/main" id="{9742903E-CCCD-794C-85C8-1483EEAE2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D359914D-7AA7-1B45-80EF-F7E8F778F5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74268DC7-027D-C648-9BA3-E4F4A9808B86}"/>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a:extLst>
              <a:ext uri="{FF2B5EF4-FFF2-40B4-BE49-F238E27FC236}">
                <a16:creationId xmlns:a16="http://schemas.microsoft.com/office/drawing/2014/main" id="{D9FA4655-50C3-264A-9310-3247FA3337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
        <p:nvSpPr>
          <p:cNvPr id="9" name="Footer Placeholder 4">
            <a:extLst>
              <a:ext uri="{FF2B5EF4-FFF2-40B4-BE49-F238E27FC236}">
                <a16:creationId xmlns:a16="http://schemas.microsoft.com/office/drawing/2014/main" id="{9468A882-7F28-774E-9FAE-22C25BF549D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94643920-20D1-4C4A-AD8D-40EF1972C6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44E73F84-046E-2A46-99DD-2DAD61594CB5}"/>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8DFFB1B7-9F55-BC46-BBEB-7CC12D52D2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3/17/21</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3/17/21</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hyperlink" Target="http://www2.faytechcc.edu/hsc/HSC-Simulation-and-Game-Development.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faytechcc.edu/academics/computer-information-technology-programs/simulation-game-developmen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hyperlink" Target="https://www.wpcc.edu/new-media-degree-programs-at-wpcc/"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wpcc.edu/simulation-game-developmen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register.gotowebinar.com/register/7684553148246083597"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51BA0-FC83-F04A-BBE0-BB737F014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4" y="1234842"/>
            <a:ext cx="9144000" cy="3356177"/>
          </a:xfrm>
          <a:prstGeom prst="rect">
            <a:avLst/>
          </a:prstGeom>
        </p:spPr>
      </p:pic>
      <p:sp>
        <p:nvSpPr>
          <p:cNvPr id="2" name="Title 1"/>
          <p:cNvSpPr>
            <a:spLocks noGrp="1"/>
          </p:cNvSpPr>
          <p:nvPr>
            <p:ph type="title"/>
          </p:nvPr>
        </p:nvSpPr>
        <p:spPr>
          <a:xfrm>
            <a:off x="1314793" y="0"/>
            <a:ext cx="7364361" cy="994172"/>
          </a:xfrm>
        </p:spPr>
        <p:txBody>
          <a:bodyPr>
            <a:normAutofit/>
          </a:bodyPr>
          <a:lstStyle/>
          <a:p>
            <a:r>
              <a:rPr lang="en-US" dirty="0"/>
              <a:t>March 17, 2021</a:t>
            </a:r>
            <a:br>
              <a:rPr lang="en-US" dirty="0"/>
            </a:br>
            <a:r>
              <a:rPr lang="en-US" dirty="0"/>
              <a:t>Careers in Simulation and Game Development</a:t>
            </a:r>
          </a:p>
        </p:txBody>
      </p:sp>
      <p:sp>
        <p:nvSpPr>
          <p:cNvPr id="4" name="Rectangle 3"/>
          <p:cNvSpPr>
            <a:spLocks noChangeArrowheads="1"/>
          </p:cNvSpPr>
          <p:nvPr/>
        </p:nvSpPr>
        <p:spPr bwMode="auto">
          <a:xfrm>
            <a:off x="263324" y="3427917"/>
            <a:ext cx="5246225" cy="140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err="1"/>
              <a:t>www.ncperkins.org</a:t>
            </a:r>
            <a:r>
              <a:rPr lang="en-US" sz="2400" b="1" dirty="0"/>
              <a:t>/presentations</a:t>
            </a:r>
          </a:p>
        </p:txBody>
      </p:sp>
    </p:spTree>
    <p:extLst>
      <p:ext uri="{BB962C8B-B14F-4D97-AF65-F5344CB8AC3E}">
        <p14:creationId xmlns:p14="http://schemas.microsoft.com/office/powerpoint/2010/main" val="35899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wcpss.net/cms/lib/NC01911451/Centricity/Domain/2301/_DSC0083.JPG">
            <a:extLst>
              <a:ext uri="{FF2B5EF4-FFF2-40B4-BE49-F238E27FC236}">
                <a16:creationId xmlns:a16="http://schemas.microsoft.com/office/drawing/2014/main" id="{66D5ACBA-EAA7-4242-AE51-814AAE6943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675" y="0"/>
            <a:ext cx="77406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42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descr="https://waketech.edu/sites/default/files/paragraphs/news/gallery_images/2A8A1582.jpg">
            <a:extLst>
              <a:ext uri="{FF2B5EF4-FFF2-40B4-BE49-F238E27FC236}">
                <a16:creationId xmlns:a16="http://schemas.microsoft.com/office/drawing/2014/main" id="{C4E89452-BC0A-B34F-BA35-54963403F1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00964" y="0"/>
            <a:ext cx="77184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pbs.twimg.com/profile_images/800804231447855104/T7hOMrjD.jpg">
            <a:extLst>
              <a:ext uri="{FF2B5EF4-FFF2-40B4-BE49-F238E27FC236}">
                <a16:creationId xmlns:a16="http://schemas.microsoft.com/office/drawing/2014/main" id="{DAE860B9-B2FD-5843-83D4-19B8B0811C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34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bullspec.files.wordpress.com/2014/04/img_6791.jpg">
            <a:extLst>
              <a:ext uri="{FF2B5EF4-FFF2-40B4-BE49-F238E27FC236}">
                <a16:creationId xmlns:a16="http://schemas.microsoft.com/office/drawing/2014/main" id="{C727A247-489A-3647-A1D8-A94B35E4CF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128" y="-660963"/>
            <a:ext cx="8847117" cy="660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8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02B2F0-9E77-4D4E-9F74-1DA7CE4F72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7791" y="0"/>
            <a:ext cx="2373511" cy="5143500"/>
          </a:xfrm>
          <a:prstGeom prst="rect">
            <a:avLst/>
          </a:prstGeom>
        </p:spPr>
      </p:pic>
      <p:pic>
        <p:nvPicPr>
          <p:cNvPr id="8" name="Picture 7">
            <a:extLst>
              <a:ext uri="{FF2B5EF4-FFF2-40B4-BE49-F238E27FC236}">
                <a16:creationId xmlns:a16="http://schemas.microsoft.com/office/drawing/2014/main" id="{74C1B07A-B729-864D-B80B-433625251A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0703" y="0"/>
            <a:ext cx="3848878" cy="5143500"/>
          </a:xfrm>
          <a:prstGeom prst="rect">
            <a:avLst/>
          </a:prstGeom>
        </p:spPr>
      </p:pic>
    </p:spTree>
    <p:extLst>
      <p:ext uri="{BB962C8B-B14F-4D97-AF65-F5344CB8AC3E}">
        <p14:creationId xmlns:p14="http://schemas.microsoft.com/office/powerpoint/2010/main" val="22051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B24D2D-ED61-C649-BA02-92F7F0F665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300" y="-1091195"/>
            <a:ext cx="8307349" cy="6230512"/>
          </a:xfrm>
          <a:prstGeom prst="rect">
            <a:avLst/>
          </a:prstGeom>
        </p:spPr>
      </p:pic>
    </p:spTree>
    <p:extLst>
      <p:ext uri="{BB962C8B-B14F-4D97-AF65-F5344CB8AC3E}">
        <p14:creationId xmlns:p14="http://schemas.microsoft.com/office/powerpoint/2010/main" val="381989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5EF17-F6BC-BD48-939C-7CD9F02B1E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184" y="0"/>
            <a:ext cx="7317632" cy="5143500"/>
          </a:xfrm>
          <a:prstGeom prst="rect">
            <a:avLst/>
          </a:prstGeom>
        </p:spPr>
      </p:pic>
    </p:spTree>
    <p:extLst>
      <p:ext uri="{BB962C8B-B14F-4D97-AF65-F5344CB8AC3E}">
        <p14:creationId xmlns:p14="http://schemas.microsoft.com/office/powerpoint/2010/main" val="148027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3354C-0341-FD43-B1E0-68FB63D26A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0" y="0"/>
            <a:ext cx="9140299" cy="5143500"/>
          </a:xfrm>
          <a:prstGeom prst="rect">
            <a:avLst/>
          </a:prstGeom>
        </p:spPr>
      </p:pic>
    </p:spTree>
    <p:extLst>
      <p:ext uri="{BB962C8B-B14F-4D97-AF65-F5344CB8AC3E}">
        <p14:creationId xmlns:p14="http://schemas.microsoft.com/office/powerpoint/2010/main" val="341216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9751B-74C9-8A45-9B5A-9659094E1E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9" y="0"/>
            <a:ext cx="9140042" cy="5143500"/>
          </a:xfrm>
          <a:prstGeom prst="rect">
            <a:avLst/>
          </a:prstGeom>
        </p:spPr>
      </p:pic>
    </p:spTree>
    <p:extLst>
      <p:ext uri="{BB962C8B-B14F-4D97-AF65-F5344CB8AC3E}">
        <p14:creationId xmlns:p14="http://schemas.microsoft.com/office/powerpoint/2010/main" val="31905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8F3DE-EF33-7F47-A2C5-910299F798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697"/>
            <a:ext cx="9144000" cy="5130105"/>
          </a:xfrm>
          <a:prstGeom prst="rect">
            <a:avLst/>
          </a:prstGeom>
        </p:spPr>
      </p:pic>
    </p:spTree>
    <p:extLst>
      <p:ext uri="{BB962C8B-B14F-4D97-AF65-F5344CB8AC3E}">
        <p14:creationId xmlns:p14="http://schemas.microsoft.com/office/powerpoint/2010/main" val="14990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07092-564C-B549-B7DD-D512A6EA4F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6608" y="0"/>
            <a:ext cx="10417216" cy="5143500"/>
          </a:xfrm>
          <a:prstGeom prst="rect">
            <a:avLst/>
          </a:prstGeom>
        </p:spPr>
      </p:pic>
    </p:spTree>
    <p:extLst>
      <p:ext uri="{BB962C8B-B14F-4D97-AF65-F5344CB8AC3E}">
        <p14:creationId xmlns:p14="http://schemas.microsoft.com/office/powerpoint/2010/main" val="232785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smiling at the camera&#10;&#10;Description automatically generated">
            <a:extLst>
              <a:ext uri="{FF2B5EF4-FFF2-40B4-BE49-F238E27FC236}">
                <a16:creationId xmlns:a16="http://schemas.microsoft.com/office/drawing/2014/main" id="{5C0A037A-7580-994D-BB38-81789984B5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4625" y="2916433"/>
            <a:ext cx="1537182" cy="1828801"/>
          </a:xfrm>
          <a:prstGeom prst="rect">
            <a:avLst/>
          </a:prstGeom>
        </p:spPr>
      </p:pic>
      <p:pic>
        <p:nvPicPr>
          <p:cNvPr id="9" name="Picture 8" descr="A person wearing a suit and tie smiling and looking at the camera&#10;&#10;Description automatically generated">
            <a:extLst>
              <a:ext uri="{FF2B5EF4-FFF2-40B4-BE49-F238E27FC236}">
                <a16:creationId xmlns:a16="http://schemas.microsoft.com/office/drawing/2014/main" id="{50C20E19-B647-2943-B43D-E5ACCA5CF4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016" y="595952"/>
            <a:ext cx="1477980" cy="1828339"/>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E4421517-F18C-1A4F-AB7A-D1D88DBB8B1C}"/>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7000"/>
                    </a14:imgEffect>
                  </a14:imgLayer>
                </a14:imgProps>
              </a:ext>
              <a:ext uri="{28A0092B-C50C-407E-A947-70E740481C1C}">
                <a14:useLocalDpi xmlns:a14="http://schemas.microsoft.com/office/drawing/2010/main"/>
              </a:ext>
            </a:extLst>
          </a:blip>
          <a:stretch>
            <a:fillRect/>
          </a:stretch>
        </p:blipFill>
        <p:spPr>
          <a:xfrm>
            <a:off x="6983191" y="1236379"/>
            <a:ext cx="1810512" cy="1828800"/>
          </a:xfrm>
          <a:prstGeom prst="rect">
            <a:avLst/>
          </a:prstGeom>
        </p:spPr>
      </p:pic>
      <p:sp>
        <p:nvSpPr>
          <p:cNvPr id="8" name="Title 1">
            <a:extLst>
              <a:ext uri="{FF2B5EF4-FFF2-40B4-BE49-F238E27FC236}">
                <a16:creationId xmlns:a16="http://schemas.microsoft.com/office/drawing/2014/main" id="{9C304A69-DE4E-4345-9810-9DA1D45285EA}"/>
              </a:ext>
            </a:extLst>
          </p:cNvPr>
          <p:cNvSpPr txBox="1">
            <a:spLocks/>
          </p:cNvSpPr>
          <p:nvPr/>
        </p:nvSpPr>
        <p:spPr>
          <a:xfrm>
            <a:off x="301758"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Bob </a:t>
            </a:r>
            <a:r>
              <a:rPr lang="en-US" b="0" dirty="0" err="1">
                <a:latin typeface="+mn-lt"/>
              </a:rPr>
              <a:t>Witchger</a:t>
            </a:r>
            <a:endParaRPr lang="en-US" b="0" dirty="0">
              <a:latin typeface="+mn-lt"/>
            </a:endParaRPr>
          </a:p>
        </p:txBody>
      </p:sp>
      <p:sp>
        <p:nvSpPr>
          <p:cNvPr id="10" name="Title 1">
            <a:extLst>
              <a:ext uri="{FF2B5EF4-FFF2-40B4-BE49-F238E27FC236}">
                <a16:creationId xmlns:a16="http://schemas.microsoft.com/office/drawing/2014/main" id="{EF1E67C8-DC0B-FA47-9556-84AF43963D8F}"/>
              </a:ext>
            </a:extLst>
          </p:cNvPr>
          <p:cNvSpPr txBox="1">
            <a:spLocks/>
          </p:cNvSpPr>
          <p:nvPr/>
        </p:nvSpPr>
        <p:spPr>
          <a:xfrm>
            <a:off x="6826266" y="3065179"/>
            <a:ext cx="2124363" cy="1019602"/>
          </a:xfrm>
          <a:prstGeom prst="rect">
            <a:avLst/>
          </a:prstGeom>
        </p:spPr>
        <p:txBody>
          <a:bodyPr vert="horz" lIns="91440" tIns="45720" rIns="91440" bIns="45720" rtlCol="0" anchor="t">
            <a:no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Cheryl Cox</a:t>
            </a:r>
          </a:p>
          <a:p>
            <a:pPr algn="ctr">
              <a:tabLst>
                <a:tab pos="7297738" algn="r"/>
              </a:tabLst>
            </a:pPr>
            <a:r>
              <a:rPr lang="en-US" sz="2000" dirty="0">
                <a:latin typeface="+mn-lt"/>
              </a:rPr>
              <a:t>NC Dept of </a:t>
            </a:r>
            <a:br>
              <a:rPr lang="en-US" sz="2000" dirty="0">
                <a:latin typeface="+mn-lt"/>
              </a:rPr>
            </a:br>
            <a:r>
              <a:rPr lang="en-US" sz="2000" dirty="0">
                <a:latin typeface="+mn-lt"/>
              </a:rPr>
              <a:t>Public Instruction</a:t>
            </a:r>
          </a:p>
        </p:txBody>
      </p:sp>
      <p:sp>
        <p:nvSpPr>
          <p:cNvPr id="7" name="TextBox 6">
            <a:extLst>
              <a:ext uri="{FF2B5EF4-FFF2-40B4-BE49-F238E27FC236}">
                <a16:creationId xmlns:a16="http://schemas.microsoft.com/office/drawing/2014/main" id="{A8086652-7647-1B42-87ED-E46826222F07}"/>
              </a:ext>
            </a:extLst>
          </p:cNvPr>
          <p:cNvSpPr txBox="1"/>
          <p:nvPr/>
        </p:nvSpPr>
        <p:spPr>
          <a:xfrm>
            <a:off x="0" y="88550"/>
            <a:ext cx="9144000" cy="492443"/>
          </a:xfrm>
          <a:prstGeom prst="rect">
            <a:avLst/>
          </a:prstGeom>
          <a:noFill/>
        </p:spPr>
        <p:txBody>
          <a:bodyPr wrap="square" rtlCol="0">
            <a:spAutoFit/>
          </a:bodyPr>
          <a:lstStyle/>
          <a:p>
            <a:pPr algn="ctr"/>
            <a:r>
              <a:rPr lang="en-US" sz="2600" b="1" i="1" dirty="0">
                <a:solidFill>
                  <a:srgbClr val="0070C0"/>
                </a:solidFill>
              </a:rPr>
              <a:t>Raising the Awareness of Career Pathways in North Carolina</a:t>
            </a:r>
          </a:p>
        </p:txBody>
      </p:sp>
      <p:pic>
        <p:nvPicPr>
          <p:cNvPr id="15362" name="Picture 2" descr="https://media-exp1.licdn.com/dms/image/C4E03AQFTVBLhd7rKug/profile-displayphoto-shrink_200_200/0?e=1593043200&amp;v=beta&amp;t=3pdTw5cRoUuBQpQJXoaRPDx4mNsQd4VaFnp7-xn3wBA">
            <a:extLst>
              <a:ext uri="{FF2B5EF4-FFF2-40B4-BE49-F238E27FC236}">
                <a16:creationId xmlns:a16="http://schemas.microsoft.com/office/drawing/2014/main" id="{67ED7FDC-72CD-4141-B860-99E89006608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75016" y="2901580"/>
            <a:ext cx="1489424" cy="18572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0EB8D66-9B76-C248-A53C-0724D13198A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32709" y="2916434"/>
            <a:ext cx="1502202" cy="1828800"/>
          </a:xfrm>
          <a:prstGeom prst="rect">
            <a:avLst/>
          </a:prstGeom>
        </p:spPr>
      </p:pic>
      <p:pic>
        <p:nvPicPr>
          <p:cNvPr id="15364" name="Picture 4" descr="https://media-exp1.licdn.com/dms/image/C5603AQFIsG1DAe7dAw/profile-displayphoto-shrink_800_800/0?e=1593043200&amp;v=beta&amp;t=Et1ldSJdUcrVJyAfZ3iX_stB6AYyRcpPZxWm6p5lb8A">
            <a:extLst>
              <a:ext uri="{FF2B5EF4-FFF2-40B4-BE49-F238E27FC236}">
                <a16:creationId xmlns:a16="http://schemas.microsoft.com/office/drawing/2014/main" id="{E8E67CCD-21AA-A948-B321-AD9DC86ADA9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686938" y="595952"/>
            <a:ext cx="1593744" cy="1828800"/>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2DBA2A06-9D0F-904D-B81C-59BD4387E4A2}"/>
              </a:ext>
            </a:extLst>
          </p:cNvPr>
          <p:cNvSpPr txBox="1">
            <a:spLocks/>
          </p:cNvSpPr>
          <p:nvPr/>
        </p:nvSpPr>
        <p:spPr>
          <a:xfrm>
            <a:off x="2462222"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Patti </a:t>
            </a:r>
            <a:r>
              <a:rPr lang="en-US" dirty="0" err="1"/>
              <a:t>Coultas</a:t>
            </a:r>
            <a:endParaRPr lang="en-US" dirty="0"/>
          </a:p>
        </p:txBody>
      </p:sp>
      <p:sp>
        <p:nvSpPr>
          <p:cNvPr id="25" name="Title 1">
            <a:extLst>
              <a:ext uri="{FF2B5EF4-FFF2-40B4-BE49-F238E27FC236}">
                <a16:creationId xmlns:a16="http://schemas.microsoft.com/office/drawing/2014/main" id="{8C7FC917-24B5-5E4E-8CD6-3AAA34BC2CD4}"/>
              </a:ext>
            </a:extLst>
          </p:cNvPr>
          <p:cNvSpPr txBox="1">
            <a:spLocks/>
          </p:cNvSpPr>
          <p:nvPr/>
        </p:nvSpPr>
        <p:spPr>
          <a:xfrm>
            <a:off x="4632694"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dirty="0"/>
              <a:t>Tony </a:t>
            </a:r>
            <a:r>
              <a:rPr lang="en-US" dirty="0" err="1"/>
              <a:t>Reggi</a:t>
            </a:r>
            <a:endParaRPr lang="en-US" b="0" dirty="0">
              <a:latin typeface="+mn-lt"/>
            </a:endParaRPr>
          </a:p>
        </p:txBody>
      </p:sp>
      <p:sp>
        <p:nvSpPr>
          <p:cNvPr id="28" name="Title 1">
            <a:extLst>
              <a:ext uri="{FF2B5EF4-FFF2-40B4-BE49-F238E27FC236}">
                <a16:creationId xmlns:a16="http://schemas.microsoft.com/office/drawing/2014/main" id="{5971810C-6538-C449-A0D0-E6B473F32336}"/>
              </a:ext>
            </a:extLst>
          </p:cNvPr>
          <p:cNvSpPr txBox="1">
            <a:spLocks/>
          </p:cNvSpPr>
          <p:nvPr/>
        </p:nvSpPr>
        <p:spPr>
          <a:xfrm>
            <a:off x="301758"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Michelle Lair</a:t>
            </a:r>
          </a:p>
        </p:txBody>
      </p:sp>
      <p:sp>
        <p:nvSpPr>
          <p:cNvPr id="29" name="Title 1">
            <a:extLst>
              <a:ext uri="{FF2B5EF4-FFF2-40B4-BE49-F238E27FC236}">
                <a16:creationId xmlns:a16="http://schemas.microsoft.com/office/drawing/2014/main" id="{E92757AE-2B86-7946-8186-1489784916BB}"/>
              </a:ext>
            </a:extLst>
          </p:cNvPr>
          <p:cNvSpPr txBox="1">
            <a:spLocks/>
          </p:cNvSpPr>
          <p:nvPr/>
        </p:nvSpPr>
        <p:spPr>
          <a:xfrm>
            <a:off x="2462222"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Mary Olvera</a:t>
            </a:r>
          </a:p>
        </p:txBody>
      </p:sp>
      <p:sp>
        <p:nvSpPr>
          <p:cNvPr id="30" name="Title 1">
            <a:extLst>
              <a:ext uri="{FF2B5EF4-FFF2-40B4-BE49-F238E27FC236}">
                <a16:creationId xmlns:a16="http://schemas.microsoft.com/office/drawing/2014/main" id="{A11A273A-00B3-AD4E-B8F6-F4E8AF91DE9E}"/>
              </a:ext>
            </a:extLst>
          </p:cNvPr>
          <p:cNvSpPr txBox="1">
            <a:spLocks/>
          </p:cNvSpPr>
          <p:nvPr/>
        </p:nvSpPr>
        <p:spPr>
          <a:xfrm>
            <a:off x="4632694"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spcAft>
                <a:spcPct val="30000"/>
              </a:spcAft>
            </a:pPr>
            <a:r>
              <a:rPr lang="en-US" dirty="0">
                <a:ea typeface="ヒラギノ角ゴ Pro W3" charset="0"/>
                <a:cs typeface="Arial" charset="0"/>
              </a:rPr>
              <a:t>Chris Droessler </a:t>
            </a:r>
          </a:p>
        </p:txBody>
      </p:sp>
      <p:pic>
        <p:nvPicPr>
          <p:cNvPr id="17" name="Picture 16" descr="A person wearing glasses&#10;&#10;Description automatically generated with medium confidence">
            <a:extLst>
              <a:ext uri="{FF2B5EF4-FFF2-40B4-BE49-F238E27FC236}">
                <a16:creationId xmlns:a16="http://schemas.microsoft.com/office/drawing/2014/main" id="{0BE7D7F8-F499-E740-BDF9-D96028DBEB0B}"/>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19000"/>
                    </a14:imgEffect>
                  </a14:imgLayer>
                </a14:imgProps>
              </a:ext>
              <a:ext uri="{28A0092B-C50C-407E-A947-70E740481C1C}">
                <a14:useLocalDpi xmlns:a14="http://schemas.microsoft.com/office/drawing/2010/main"/>
              </a:ext>
            </a:extLst>
          </a:blip>
          <a:srcRect/>
          <a:stretch/>
        </p:blipFill>
        <p:spPr>
          <a:xfrm>
            <a:off x="4914625" y="617445"/>
            <a:ext cx="1537181" cy="1822266"/>
          </a:xfrm>
          <a:prstGeom prst="rect">
            <a:avLst/>
          </a:prstGeom>
        </p:spPr>
      </p:pic>
    </p:spTree>
    <p:extLst>
      <p:ext uri="{BB962C8B-B14F-4D97-AF65-F5344CB8AC3E}">
        <p14:creationId xmlns:p14="http://schemas.microsoft.com/office/powerpoint/2010/main" val="251227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9BB7B-9885-E44A-B5DF-711BB16EF8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496" y="0"/>
            <a:ext cx="7669008" cy="5143500"/>
          </a:xfrm>
          <a:prstGeom prst="rect">
            <a:avLst/>
          </a:prstGeom>
        </p:spPr>
      </p:pic>
    </p:spTree>
    <p:extLst>
      <p:ext uri="{BB962C8B-B14F-4D97-AF65-F5344CB8AC3E}">
        <p14:creationId xmlns:p14="http://schemas.microsoft.com/office/powerpoint/2010/main" val="34869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1FEA2-D86A-CF4A-9139-E61BABEC2D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05988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890AE5-8B56-7848-A387-3DA2F63B72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1705" y="0"/>
            <a:ext cx="5576131" cy="5143500"/>
          </a:xfrm>
          <a:prstGeom prst="rect">
            <a:avLst/>
          </a:prstGeom>
        </p:spPr>
      </p:pic>
      <p:pic>
        <p:nvPicPr>
          <p:cNvPr id="4" name="Picture 3">
            <a:extLst>
              <a:ext uri="{FF2B5EF4-FFF2-40B4-BE49-F238E27FC236}">
                <a16:creationId xmlns:a16="http://schemas.microsoft.com/office/drawing/2014/main" id="{913428CB-5B06-6C42-A6FD-88FE56119B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6375" y="0"/>
            <a:ext cx="3857625" cy="5143500"/>
          </a:xfrm>
          <a:prstGeom prst="rect">
            <a:avLst/>
          </a:prstGeom>
        </p:spPr>
      </p:pic>
    </p:spTree>
    <p:extLst>
      <p:ext uri="{BB962C8B-B14F-4D97-AF65-F5344CB8AC3E}">
        <p14:creationId xmlns:p14="http://schemas.microsoft.com/office/powerpoint/2010/main" val="219944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270378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ata:image/jpeg;base64,/9j/4AAQSkZJRgABAQAAAQABAAD/2wCEAAkGBw8NEBAODhAPDg8WDw8OFRcQDxUQFhcPFxUWFhcZFRUYHSggGB4lHxUVITEhJTUrLi4uGB8zODMtNygtLisBCgoKBQUFDgUFDisZExkrKysrKysrKysrKysrKysrKysrKysrKysrKysrKysrKysrKysrKysrKysrKysrKysrK//AABEIALEBHAMBIgACEQEDEQH/xAAcAAEAAgMBAQEAAAAAAAAAAAAABgcBBQgEAwL/xABNEAABAwICBQgHBAgDBQkBAAABAAIDBBEFEgYHEyExIkFRYXGBlNIUFhcyVWSRCIKSoSNCUmJyorHBM1NzFSRUstFDRWN0g6PCw/El/8QAFAEBAAAAAAAAAAAAAAAAAAAAAP/EABQRAQAAAAAAAAAAAAAAAAAAAAD/2gAMAwEAAhEDEQA/ALxREQEREGFlEQEWFlAREQEREBERBhZRYQZREQYRZRAWFlEBERAREQYRZRAREQEREBERAWFlEBERAREQEREBERAREQEREBERAREQEREBERAREQEWFlAREQEXyqKmOJpfK9kbRxL3BgHaSoriuszBaS+etikI3WhvMb/cBCCXoqybrjpJzakp55Dx5YAJHSGszD8RavwzWgC+0jomC1w2Llvt1++7tAYe1BaC81TXwwm0ksbDa9nOANuocVXWN6StxqI09HS4gXAbpI6l1M0OItd2xzOc3qe3uXx0O1eVUbf98nkBPKcWtYzlX3FgBO/reAepBYbccpiMwkbk/accje4utm+7deqmqmS3yEkDnLHAdxIse5ePCsDgpCXRtLpCLOfIc7z2u/6LZoCIiAiwsoCIiAiiOsakxiaGIYLKyGVr3PkzOa1zm5bNa3M0t4k8bcBvVGY7pnpRh0mxramop5OID44rEdLXBpDh2IOoUXJvtRx34hL+CLyp7Ucd+IS/gi8qDrJFyb7Ucd+IS/gi8qyNaGOnhXynsji8iDrFFyb7Ucd+IS/gi8q3mg+m+O4liFJSGvlLHzNz8iP/AAW8p+8N3ckEd6DpZERAREQEREBFo8Y0wwyhB9KraeI2vl2ge+3Uxt3HuChWLa8sKhuKdlRVnfbKzZN+r99u5BaKLnjFdfNfJcUtNT0w6Xl07vryR+ShGL6f4vW321dUZf2Y37FtugtjsD33QdWYpj1FRi9VVU9OP/FmYwnsBNyexQ3F9c2DU1wySWrcOaCI2/E/KFzPFFLUPsxsk0rjwaHSOJ7t5UrwjVfjVXlLKN8TDblTubCAOkhxzHuBQTjFdf0puKShYzodPKXntytA+l1DMV1sY3VE3qzA0/qwRsiA+9bN9SpnhGoGZ1jWVrI+lsEZeewPcR9bKcYPqcwWlsXwyVThz1EhN/uts38kHNU09VWvGd09VLzZnPmdbq4lSbAdXONVVjFRPhaf16lgh7CBJyu9oXUeG4RS0jclNTwU7eiKJsf/AChe1BReG6j6yYD/AGhiAYzcTHA10m/tcWtB67FTnAtU+FUYALJKgjnlkIuesMyg9huFO0QeekoooBlijZGLW5LQNy9CIgIiICIiDCIiDKIiDChOuPCIqvCKpz2gvhZ6TG629rmkE2PWLhTZQ7W/VCLBa43sXRtiHa97W/0JQcnLbaJ4d6ZXUdNa4kqYWOt+xmGb8rlalWHqIw/b4zE4i4hhmqOywDAfrIEHTfo8f7DPwhfsMA4ADuX6RBSv2jMChENNXsja2XamB7mgDMxzS5ua3EgtNu0rUfZxwYyVVTXOHJiiEDP9SQgkjsa2331NftBi+EDqq4P6PUU1eae4Vo/hUcb3PqKuV8lRJHA25DicrQ57rAWa1txvtcoL3WFzrpBr0xCe7aKKKjbvs5w28n8wyj6FQDGdKsQr7irq55mni1zyGfgFm/kg6pxnTfCqG/pFbTtI35Wv2j/wMuVBsX174dFcUsFRUnfYuDYWE95LvyXOyILSxfXnik1xTx01Kzmswyv73ONvyChGL6XYlXX9JramUH9XaFrPwNs38l99G9B8TxSxpaWR0Z/7R42cfc9253ddXxojqgwylghdW07amryNMhfI98YkI3hrLhpA4bweCDmqnp5JnBkTHyvPBrGl7ieoDeVL8H1V41WWLaR0DTY5qhwh3dbTyvyXUtDh8FM3JBFFC3haNgYPyXpQUVg+oF5sa2ta3pbTMLv532/opvgup7BaSxdA+rf01Mmf+Rtm/kp8vxJMxnvOa3+JwH9UHww/DKelbkp4IoG9EUbWDvsF61rzjdHfL6VTX6NvHf6XXsinY/3Htd/C4H+iD6IsIgyiwiDKIvlLURs3vexn8TgP6oPqi14xujJyiqpiegTx3+l17Y5Wu91zXdhBQftERARFhARFlAREQYVWfaIxDZYZFALXmqmC37rAXk/XL9VaioD7SddnqaGmB/w4ZZSOuRzR/wDWgptXh9mvDt9dVkDhFTNPPzvd/wDD6Kj105qDw7YYOyQizp55pz2AiMflHfvQT3EsQhpInT1EjIYmi7nPdlA/6nqVV6Va2qjZF+FUbnQk5GVNUNm17uiGJ1jIfz6lY+M6NUeIOa6shFSGgBrZHOcxpvxDL2BPC/G25ZxOGipGGumigYKeF1nmNt44m78rDbkjqHHcg51rMA0ox196iKrlGVsgE5FPEGneMrXFrQeoC699PqLxVzYy+SljLicwMhdkbu3kgbz1Do4reaocVqsXxysrpJJRCI5JdntXBgLyGRtLL2Nm5u8XV6IKLp/s+u5JkxJvEZgylJ5PPlcZOPcprhGqDBaQBz4XVTgLl1RIXDdzlrbN/JT9aXTbEfQ8OrajddlNKW3/AGy0ho7yQg5ExqVj6mofG1scbp5nMawANawvJa1oHAAWC3GrrRz/AGtiNPSO3RZtrL/os3uA6zw71GlcP2bsNz1dZVnhHTtgG7dmkeHE9oEf8yC/qeBkTGxxtDGNaGta0WAaNwAC/aIgKvNONbVBhRdBD/vtUNxZG6zGH9+SxF+oXPYodrg1pPzSYZhsmVouyeZhsS7g6ONw4DmLu4Kk443PcGtBc4kNAAuS47gAEE5x7WrjOIOyMndTMccojpRkJvwGb3yebj3LY4LqnxvFAJqt5p2EXBq5HPkIO++TeR32KszVTqyiwuNlXWMbJXuAdygHCC9+Sz96x3u7h12Ug57rtQlcxhdDV08zwNzS10d+x29VlV09Xhs74JNtSVDDlcA4scDxG9p3jfcEdK7RVLfaPwRhhpcQa0CQSeivIG8sc1z2XPUWuH3kHi1CY7iVZWSxT1c81LHTlxbK/acskNZZzrkfrcCr2VQfZwwrZ0dVWEb5p2xN/wBOIHh96R34QrfJsLncOPcgEgbzuHFVhptrmoqBzoKJorqgEtJDssLHdb/1+xu7rCgmtrWk+uc+gw+Qsowcr5GEh0xHEA/5f9exVdQ0clRLHBCwySve2NjW8S8mwCCX4vrIxvFH7NtRKwOOVsVIDHe/MMvKd3kreYTqbxivAmrJG01xu9Ie6WS3W0Xt2E36la+rTV1BgsTZJGtlr3NG0kNnZLjeyI23N6+J+gE5Qc7YtqIxCGNz6eogqngE5LGJx6ml26/aQq02lVQyPjDp6WVri17WvdE4OHMbELtRc/8A2jcEZFU0tdG0NMzJIpCBa748mUnpJa63YxBvtQGNYjXGrNXUzVEEbYmMErg8iRxcfeIzcG8L23q4lW+oPC/R8IbKQQ6eeSff+yLRt7uRfvKshAREQEWUQYRZRBhcra6cQ9Jxqr33bHs6dvVkYMw/EXrqh7soJPAAnuC4tx6u9KqqmouTtJ5ZRfoc4kfkUHgV36M66aKgo6ajFHUu2ULIiQ+Pe4DefrdU5hGGy1s8VLAA6WR4jYCbDMek8ynHsXxv/Kg8Q1BPTr+ov+Cqvxx/9VAdY+tKfGmCmjj9FpMwc5ubO6RwsRnNuAO+w/8AzPsXxv8AyoPENUJxrCZ6CeSlqozFMwgOaSDxAIII3EEEG4QXr9m/DslHV1RFjJUiEbv1Y2A7uq8hHcVb6iGqPDxTYNQttYvi9IP/AKpL/wChCmCDCrfX7XiHB3xXsZp4Iu0NdtD/AMgVkqivtK4gS6gpQdwbNUOHWS1jD+T/AKoKRXSP2ecP2WFvnN7zVMjh/AwBg/MOXNy7A1dYb6HhVDBbKRTse7+N/wCkd+bigkSr/XPpecKodnC7LVVGaKMji2MW2j/oQB1uHQrBXLOuzHPTcXnYDeOntSN33GZv+J2HOXD7qCBK2/s/6JiqqX4lM28VOQ2IHnqTvzfdH5uHQqkXW+qvBhQYTRxWs90fpD78dpKc+/sBDfuhBK0WUQYVda/AP9jSX/4int25lYy8WLYTT10RgqoWTxEh2WQXFxwPag0Wq7DPQ8IoYiMrjA2d26xzS/pDfrGYDuUR196Ymipm4dA7LPUNLpCDvbTXt3ZyCOwOVrRsDQGtFmgBoHQBuC5F1lY2cRxSsnvdgmdBHvv+ijJY23bbN95BGFeX2eNFBaTF5m3N3QU9+b/MeP8AlH3lRzGlxAG8kgDtXZeiOENw+hpaRgsI4WNO615Dynk9ZcXHvQbZFlEGFUn2j2ZqGjsLu9NsAN53xv4fkrcXgxXBqatDBVQxzhjxIzOL5XjgWnmKD46K4b6FQ0lLuvFTQxm3O8NGY95ue9bRZRBhFlEBERAREQR/T+vNLhdfMDZwpJg09D3NLWn6kLjxdL/aBxHYYTsh701TFFuP6rbyE9nIA+8uaEFh6iMN9IxmKQ+7DFNUHduvl2bfzkB7l1AqL+zVRcqvqOgQQjvzOP8AQK9EBc26+aQyY3HGwcuSnpmjre572j+y6SVbaW6vqnEMbpMTD6YUsXo+dr3vEh2b3POUBhbzjnCCwcPpWwQxQsFmxxRxNHQ1rQ0D8l6ERAXLuvXEfSMZmYOEMcMHHdfLnNu99u5dQk23nhxXGWlVd6VXVlQTfaVU8g/hLzb8rIPNg1Aauogpm7jLNFDcC9s7g2/de67VjYGgNaAAAAAOYDguWNSmH+kY1S7rtjEtQfusIH8zmrqlBhxsCejeuK8dnMtVUyk3L6id5PW57j/ddpyNuCOkELijFYyyedh4iaVveHEIPhDGXuawcS4NHaTZduQRCNrWN91rWsHYBYLijDpAyaJ54NljcewOBXbaAiIgIi1ekuPU+F0z6uqJbE0tByi7iXEABovvO/8AJB6cWn2VPPJwywyv+jSVxS9xcS4m5JJPaV2XiEzKzD5ZIiTHNRvewlpaSx8ZLbg7xuI3FcZINvohTCbEKGIi4fW0rD/CZWg/lddmLjvQCQMxXDieHp1KPrI0f3XYiAiIgIi0ulWlFLhETJ6xzmsfK2EZG53ZjfflG8gAEm29BukX5Y4OAI4EA9y/SAiIgIiICItHpdpTS4PTuqap4G4hjAeXJJzNaP78BxKCl/tG40JaunoWm4hiMr+G6SS1gevK0H7wVQL347istfUzVc5vLLIZHW4DoA6gLAdi8CDo37OdNlwyeQje+tf+FscYH55layoz7P8ApjTwxSYXUyNieZjNCXnK12ZoDmX4AgtuL8cx6FeaAiIgIiINLppiXoeHVtSDZzKWYt/1C0hn8xC42XRH2htI2wUceHMd+lneJHgHeIGG+/tdb6Fc7oLl+zZQh1TW1JHuQRwg/wAb8zh/7bVfypX7NUrNjXx3G02sL7c+TK4X+t1dSDC5O1tYIaDFqttrMlkNWz+GUlxA7HZh3LrFV3rn0IOL0onp25qyAOLANxkiNi5nbuuOu450HMK7L0QxVtfQUlU03EkDCd4PLAyvBtzhwcO5cauaQSCCCDYg7iCrq1A6asivhFS7KHPMlO5x3Zz70fVc7x136UF7osogKhNb2Of7XxWjwSA5omVMUchabg1EhDTw5mNcRfrd0Kd619YMeDQGGFwdXyMIjaN+zabjaP6Ooc56gVVOoXDDV4uamS79jFJOXOJJMr+QCTzk5nHuQdJRQtYxsYHJDQwD90Cy4802wd2H4hV0rhYNneWdcTjmYfwkLsdVJr20GdXRDEqVhdUQsyytaN74Bc3A5y257QeoIOf6CpMEsUzfejkZKO1rg4f0XaWHVjKmGKeMhzJI2StINwWuAI3964lXQOoPTVksAwmofaaLM6AuPvwklxaCedpO4dHDgguFZREGFQek2L+sWklHRRHNSU8+UEbw7JaSZ3fs8o7B0qU659YjKCF+HUj71sjcry0/4MThvNxweRwHEXv0XiP2b8J2lVV1hBtFCyFp5s8pJNuwM/MdKDoFZREGEWVhAWVhEFca1sWx2GSGDBoZXMMTnySRwiQhxdZoBduBABPeqZxHQzSKtkM1TS1s8h/WlOY9Nhc7h1DcujdIMdq6WRsdPhlRXMLA4viliYA65GWzyDfcD3rWet2JfAa3xNP5kHPo1Z458Pn+rPMs+zLHPh8/1Z5l0D63Yl8BrfE0/mT1uxL4DW+Jp/Mg58dq1xsf931H8p/upHgnrfhwDYI64xjgyVonaB0AOvYdQsrg9bsS+A1viafzJ63Yl8BrfE0/mQSzD9psYtsQZdmzOQLDaWGaw5t916FC/W7EvgNb4mn8yet2JfAa3xNP5kEzVN6S61MWzyw4fhUzQHvY2WWCaW7QSA5rA0AX3HeT2KY+t2JfAa3xNP5k9bsS+A1viafzIOc8VwvGa6Z9TU0mITTPN3OdSynqAHJ3AcAF5PVXEv8AgK7wkvlXS/rdiXwGt8TT+ZPW7EvgNb4mn8yDnfAaXG8MnbU0lLXwSjdf0WWxaeLXNLbOB3bj1K6dAtYmKV1TFR12FvizZ80zY5YWNAaTvY8Hotx4ngt/63Yl8BrfE0/mT1uxL4DW+Jp/MgmayoX63Yl8BrfE0/mT1uxL4DW+Ip/Mg02sbVJBirnVVG5tLWEEuuLRSu6XgC7XfvDvBVFaQaGYnhTr1NNLG1puJGAvj3c4kbuHfZdHet2JfAa3xNP5k9bsS+A1viKfzIKe0Y114lRMbDUsjr42iwMjiyW3NeQXDu8E9a9uNa+K6ZhZSU0NISCC9zjO4fw3DQO8FWLUYpPLvk0YleelzqQn63WafFJ4t8ejErD0tfSA/W6Cg8O0YxfGpXTR09TUve7M6WQFrSTuuZH2BV/6otBJcDgm9JdG+omexztmSQ1jQcrcxAueU49/PxXr9bsS+A1viafzJ63Yl8BrfE0/mQTNFDPW7EvgNb4mn8yet2JfAa3xNP5kEX1hamYq1z6rDCymncczoncmJ55y2w5Dj9OzeVSmMaN4lhMgdUU9RTOa4FsjQcocDuLZW7r9huuk/W7EvgNb4mn8yHS3EjuOA1hH/mKfzIKmwDXpiFOwR1cMNbYAB2YwyH+JwBDvoF+dIdeWI1LDHSxRUIIsXAmaT7riAB9L9asubEZpN79F5HHrdSH+6+lNjFTDYxaMzRkcCx9K0/UFBQmC6D4virs8VNO/O7MZZ7xtJO8uL3+93XXReq/Q92CUXo8rmSTvkdNIY75cxAAAJAJsAN+5fP1uxL4DW+Jp/MnrdiXwGt8TT+ZBM1lQv1uxL4DW+Jp/Mtxo7jNVVmQVOHz0AaGlplljkzk3uBkJtaw49KDdoiIMoiINVpTiYoaKqqicuygkkBFveA5IF9282Heo5o9jsz6aOrq6t0exhjnrRJTbKMB8TnhsZLQ64OQ3FwQbcVutM9HTi1MaMzbGJz43yfo9oXhjg8N94WF2i/8AZfvSjR8YlSOpDJscz4HlzYw4Exva8AsJ3g5QLEoPG7TmkaJS9tRGIpaWCTND7kk9tmHWPQ5pPRmF9+5fes0wpIGvdIZGua6paWFlnFsAvK/fuDALcokA3A4kBRrENEZdnVYex9RM+rqo691S+OMRxlsrCWkg3c4NZuFrcBuC3dboaySrhq2yjkQGnc2WBk97ybQyNLtzZC7fex38yDxYhrGgh27xTVToYKWnqXuyBpz1GXYx5Sbhxzb78DzLZnTCCMwxTNkFS99PA+ONu02dTKwvbG4g7zZribXsLE2BC8FXoHtTUl1W/wDT4jBiDrwtO6LLkjO/lAZW2v0cCvbgmiYo6qpqRMJNtUSVPLgaZWue1rS0TccnJHJAHag+U2nVGac1DTOxhgrJsxgJyejyCKTM0kcoOcOTzrR12lNVS7XPUbRlLgraqdxgZGX1ktxCMu/ITY8m9rrbT6AxGkmpGTyMMtSah7y0P5Lp9u6NreAYTuI5+e6/FdoCJzWE1Twamqo6l36Fh5FPlyRn9ocndzC53IPVRaTtpoqWCte6atLaSOfZRghlTOOS02sOIduFyGtuQBvXr01rpaSklqo5hAyGKWZ/ID3PIYcjBm3NBcRc7zutz3HxwrRMU1ZUVYlEm2m9IIfAwyNfkDMrZjvDLDgAO1ffTLR44rTeibbYROex77R7Qua1wcG+8LAkC6DSYZpJLRU8U+KVBllfQsqnwxQNDo9/Kdu5uVG0Am5de1+AkA0lpzKIWbWQ7ZtM5zIy5jJzGZMj3D3SGi55hcA2JXil0SDq84gJWXdDBCWOp2yZdkSWmFzj+j49BWMO0Wlpo6yGOscIp5audt4Wl7JJ7lxL78sAuJHA9aDWaE6Z+lPfFPI+WSaeumpg2HK1tFC4MaHP3Au3Zr/vjgtjhOntDWGMQ7Y56eeqbmiLBsonZXXcdwPD6i9l5abQFkFtjUPjy4UMJZaNpytu4uk63OLsxG7eBv3L8u1fRgSNiqHxB2FDCGBsbeRHvL3A3vdxNyN28Deg++EaVxtpWTSyy1bpI6iuYGUuzkFEHnKXRgncAWgc7r7hxXuqdL6SOVsH6V7jPFS3Yy4FTI3OIyb+8G8o9AtdebDtEXUtRHUQVJaBRwUL2mFpvHESW7M3tH7xHA7vqvDS6vzHUx1IrZS1lbXVwZsmWMtSCLuP6zm5jZx7rINlohis1bJiEr35qZlbJSwDIG8iIASOuPeBeXC/7q8Oi+M1ONsmrIZTSUe0khpgyNrnyZNxlkLwdxPBoAtY3JW60TwIYZSR0gkM2UvJc5oZcuJcTYdJJJ6yV4tGtFn4ZGKSnqT6E2V8jGOiBla1zi8s2uaxbcn9W+/jzoP3DpRBCY6aeQzTNlp6GWSOO0YrZG3De08bC+XML2Xk9ouHbTZF0wdtqqn/AMFzhtKdpdJYtvfgQLcezelFoNHHI1zpnSMjrKrEImlgH+9TXs+R1+WWXIbbLx333W8MerWJsbWekvzNoaqka7ZNBE9Q4mWo4++RyexBsp9PqGOOmldtstRTS1cdoiTsY25nXA3g2tu61mm09oJY55WGYshpIq6QmIttC8Ei1+J3HcOjnXhxDV4ydrmmpkH/APNjwph2bTkhDs0jmi9szwA29hYDnX6rNX0cjMQjZUPiFW6lBtEwhkMDWNbGB+s2zbb+koNnLplSMZO921GwpIK2YZN7IpQSwHf71geT1Lx1WnVIaeslY6aLYQQyve6AnLth+jLQSA+xI3A715n6vGOZWxPqZHtqqqnqJc0bSTHEWkRE33g5bdABNgvpW6BNlbVN9Je0VFfT1rv0LCAyHLkhtztGRvHo4IPy3TcUr5IKqOeUU1NTmqqGwBo9IlyBoEbSbXBJPRuUnpcUjl9IsHs2Ejon52Fu8Ma+7f2m5XA3UOxjReTLiFHGZ5n4g4zGYxsEUBbs2ASHNckNaSABvt1qaUtAyOHYG7wWkPLuLy73i7rNygi+jOJ1uMwS10cvocDnSNpGNja8uY0lokmc8G+Yj3W2sOc33bGn0rpRJHTOkdLJ6QMPdI1n6M1zY9o5lxz23m24E2vfcmjWjcuHRMpI6ovpI3OMbTCBKGFxcGOlzWLRf9kE9K8GH6BMhDGmoe8ROrZYOQAWz1BcTLIb/pHtDiGncO+1g0tFpTW1XoxhnGWqxmeOIiJhAwqnDhKb24uLLBx/aCkcunmHsD3F8hjbCZw9sZc17NpshktvOZ+5u7lWJFxvXho9XzYm07PSpC2HDajDm5Y2sP6a2aRp/VduHT2rx1uis9LQxYdA5rg4wxOmZRNIYyEBzDLG0l8jnFobmBFuIy84SKLS+lO2a7axvilip3tcy59IkALI2ZSQ5xDhuHDntYrY4Ji0VdCJ4Q4ML5I+WLb2OLDaxIIu02I3FQ3DtEZaumgdUsp6SoixCoqzlpy+OoJzRiWaJ782Z7TflG/DhwE7o6fZRsjBuGtDdzWsHc1oAA6gg+yIiAiIgj+kGh1HiMjZqj0jOGCMbKplhGUEn3WOAvvO9av2Y4Z854+o86miIIX7McM+c8fUedPZjhnznj6jzqaIghfsxwz5zx9R509mOGfOePqPOposIIZ7McM+c8fUedPZjhnznj6jzqaIghfsxwz5zx9R509mOGfOePqPOpoiCF+zHDPnPH1HnT2Y4Z854+o86miIIX7McM+c8fUedPZjhnznj6jzqZoghnsxwz5zx9R509mOGfOePqPOpmsoIX7McM+c8fUedPZjhnznj6jzqaLCCGezHDPnPH1HnT2Y4Z854+o86maIIZ7McM+c8fUedPZjhnznj6jzqaLCCGezHDPnPH1HnT2Y4Z854+o86miIIX7McM+c8fUedPZjhnznj6jzqaLCCGezHDPnPH1HnT2Y4Z854+o86miIIX7McM+c8fUedPZjhnznj6jzqaIghfsxwz5zx9R51uNHdFaXDDI6m213hodtaiSbc25Fs5NuJ4LeIgLCIgyiIgIiICIiAiIgIiICIiAiIgIiICIiAiIgIiICIiAiIgIiICIiAiIgIiICIiD/2Q==">
            <a:extLst>
              <a:ext uri="{FF2B5EF4-FFF2-40B4-BE49-F238E27FC236}">
                <a16:creationId xmlns:a16="http://schemas.microsoft.com/office/drawing/2014/main" id="{7A697D33-C9E4-5C48-A7DA-169E9F9A81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2887" y="3921525"/>
            <a:ext cx="1960683" cy="1221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b="0" dirty="0"/>
              <a:t>Stephen Umland</a:t>
            </a:r>
            <a:endParaRPr lang="en-US" dirty="0"/>
          </a:p>
        </p:txBody>
      </p:sp>
      <p:sp>
        <p:nvSpPr>
          <p:cNvPr id="3" name="Subtitle 2"/>
          <p:cNvSpPr>
            <a:spLocks noGrp="1"/>
          </p:cNvSpPr>
          <p:nvPr>
            <p:ph type="subTitle" idx="1"/>
          </p:nvPr>
        </p:nvSpPr>
        <p:spPr>
          <a:xfrm>
            <a:off x="0" y="2910750"/>
            <a:ext cx="9144000" cy="1241822"/>
          </a:xfrm>
        </p:spPr>
        <p:txBody>
          <a:bodyPr>
            <a:noAutofit/>
          </a:bodyPr>
          <a:lstStyle/>
          <a:p>
            <a:r>
              <a:rPr lang="en-US" dirty="0"/>
              <a:t>Department Chair, Simulation and Game Development </a:t>
            </a:r>
            <a:br>
              <a:rPr lang="en-US" dirty="0"/>
            </a:br>
            <a:r>
              <a:rPr lang="en-US" dirty="0"/>
              <a:t>and Digital Media Technology</a:t>
            </a:r>
          </a:p>
          <a:p>
            <a:r>
              <a:rPr lang="en-US" dirty="0"/>
              <a:t>Fayetteville Technical Community College</a:t>
            </a:r>
          </a:p>
        </p:txBody>
      </p:sp>
      <p:pic>
        <p:nvPicPr>
          <p:cNvPr id="5" name="Picture 4">
            <a:extLst>
              <a:ext uri="{FF2B5EF4-FFF2-40B4-BE49-F238E27FC236}">
                <a16:creationId xmlns:a16="http://schemas.microsoft.com/office/drawing/2014/main" id="{23EB165B-609E-B242-A07E-F2DD8DA509EC}"/>
              </a:ext>
            </a:extLst>
          </p:cNvPr>
          <p:cNvPicPr/>
          <p:nvPr/>
        </p:nvPicPr>
        <p:blipFill>
          <a:blip r:embed="rId4">
            <a:extLst>
              <a:ext uri="{28A0092B-C50C-407E-A947-70E740481C1C}">
                <a14:useLocalDpi xmlns:a14="http://schemas.microsoft.com/office/drawing/2010/main"/>
              </a:ext>
            </a:extLst>
          </a:blip>
          <a:stretch>
            <a:fillRect/>
          </a:stretch>
        </p:blipFill>
        <p:spPr>
          <a:xfrm>
            <a:off x="6976575" y="0"/>
            <a:ext cx="2167425" cy="2192055"/>
          </a:xfrm>
          <a:prstGeom prst="rect">
            <a:avLst/>
          </a:prstGeom>
        </p:spPr>
      </p:pic>
    </p:spTree>
    <p:extLst>
      <p:ext uri="{BB962C8B-B14F-4D97-AF65-F5344CB8AC3E}">
        <p14:creationId xmlns:p14="http://schemas.microsoft.com/office/powerpoint/2010/main" val="249558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David Joyner</a:t>
            </a:r>
            <a:endParaRPr lang="en-US" dirty="0"/>
          </a:p>
        </p:txBody>
      </p:sp>
      <p:sp>
        <p:nvSpPr>
          <p:cNvPr id="3" name="Subtitle 2"/>
          <p:cNvSpPr>
            <a:spLocks noGrp="1"/>
          </p:cNvSpPr>
          <p:nvPr>
            <p:ph type="subTitle" idx="1"/>
          </p:nvPr>
        </p:nvSpPr>
        <p:spPr/>
        <p:txBody>
          <a:bodyPr/>
          <a:lstStyle/>
          <a:p>
            <a:r>
              <a:rPr lang="en-US" dirty="0"/>
              <a:t>Simulation and Game Development Instructor </a:t>
            </a:r>
          </a:p>
          <a:p>
            <a:r>
              <a:rPr lang="en-US" dirty="0"/>
              <a:t>Fayetteville Technical Community College</a:t>
            </a:r>
          </a:p>
        </p:txBody>
      </p:sp>
      <p:pic>
        <p:nvPicPr>
          <p:cNvPr id="5" name="Picture 4">
            <a:extLst>
              <a:ext uri="{FF2B5EF4-FFF2-40B4-BE49-F238E27FC236}">
                <a16:creationId xmlns:a16="http://schemas.microsoft.com/office/drawing/2014/main" id="{AA268E1B-90D6-0B48-8462-5929B701AB4E}"/>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6627006" y="0"/>
            <a:ext cx="2516993" cy="2430049"/>
          </a:xfrm>
          <a:prstGeom prst="rect">
            <a:avLst/>
          </a:prstGeom>
          <a:noFill/>
          <a:ln>
            <a:noFill/>
          </a:ln>
        </p:spPr>
      </p:pic>
      <p:pic>
        <p:nvPicPr>
          <p:cNvPr id="6" name="Picture 2" descr="data:image/jpeg;base64,/9j/4AAQSkZJRgABAQAAAQABAAD/2wCEAAkGBw8NEBAODhAPDg8WDw8OFRcQDxUQFhcPFxUWFhcZFRUYHSggGB4lHxUVITEhJTUrLi4uGB8zODMtNygtLisBCgoKBQUFDgUFDisZExkrKysrKysrKysrKysrKysrKysrKysrKysrKysrKysrKysrKysrKysrKysrKysrKysrK//AABEIALEBHAMBIgACEQEDEQH/xAAcAAEAAgMBAQEAAAAAAAAAAAAABgcBBQgEAwL/xABNEAABAwICBQgHBAgDBQkBAAABAAIDBBEFEgYHEyExIkFRYXGBlNIUFhcyVWSRCIKSoSNCUmJyorHBM1NzFSRUstFDRWN0g6PCw/El/8QAFAEBAAAAAAAAAAAAAAAAAAAAAP/EABQRAQAAAAAAAAAAAAAAAAAAAAD/2gAMAwEAAhEDEQA/ALxREQEREGFlEQEWFlAREQEREBERBhZRYQZREQYRZRAWFlEBERAREQYRZRAREQEREBERAWFlEBERAREQEREBERAREQEREBERAREQEREBERAREQEWFlAREQEXyqKmOJpfK9kbRxL3BgHaSoriuszBaS+etikI3WhvMb/cBCCXoqybrjpJzakp55Dx5YAJHSGszD8RavwzWgC+0jomC1w2Llvt1++7tAYe1BaC81TXwwm0ksbDa9nOANuocVXWN6StxqI09HS4gXAbpI6l1M0OItd2xzOc3qe3uXx0O1eVUbf98nkBPKcWtYzlX3FgBO/reAepBYbccpiMwkbk/accje4utm+7deqmqmS3yEkDnLHAdxIse5ePCsDgpCXRtLpCLOfIc7z2u/6LZoCIiAiwsoCIiAiiOsakxiaGIYLKyGVr3PkzOa1zm5bNa3M0t4k8bcBvVGY7pnpRh0mxramop5OID44rEdLXBpDh2IOoUXJvtRx34hL+CLyp7Ucd+IS/gi8qDrJFyb7Ucd+IS/gi8qyNaGOnhXynsji8iDrFFyb7Ucd+IS/gi8q3mg+m+O4liFJSGvlLHzNz8iP/AAW8p+8N3ckEd6DpZERAREQEREBFo8Y0wwyhB9KraeI2vl2ge+3Uxt3HuChWLa8sKhuKdlRVnfbKzZN+r99u5BaKLnjFdfNfJcUtNT0w6Xl07vryR+ShGL6f4vW321dUZf2Y37FtugtjsD33QdWYpj1FRi9VVU9OP/FmYwnsBNyexQ3F9c2DU1wySWrcOaCI2/E/KFzPFFLUPsxsk0rjwaHSOJ7t5UrwjVfjVXlLKN8TDblTubCAOkhxzHuBQTjFdf0puKShYzodPKXntytA+l1DMV1sY3VE3qzA0/qwRsiA+9bN9SpnhGoGZ1jWVrI+lsEZeewPcR9bKcYPqcwWlsXwyVThz1EhN/uts38kHNU09VWvGd09VLzZnPmdbq4lSbAdXONVVjFRPhaf16lgh7CBJyu9oXUeG4RS0jclNTwU7eiKJsf/AChe1BReG6j6yYD/AGhiAYzcTHA10m/tcWtB67FTnAtU+FUYALJKgjnlkIuesMyg9huFO0QeekoooBlijZGLW5LQNy9CIgIiICIiDCIiDKIiDChOuPCIqvCKpz2gvhZ6TG629rmkE2PWLhTZQ7W/VCLBa43sXRtiHa97W/0JQcnLbaJ4d6ZXUdNa4kqYWOt+xmGb8rlalWHqIw/b4zE4i4hhmqOywDAfrIEHTfo8f7DPwhfsMA4ADuX6RBSv2jMChENNXsja2XamB7mgDMxzS5ua3EgtNu0rUfZxwYyVVTXOHJiiEDP9SQgkjsa2331NftBi+EDqq4P6PUU1eae4Vo/hUcb3PqKuV8lRJHA25DicrQ57rAWa1txvtcoL3WFzrpBr0xCe7aKKKjbvs5w28n8wyj6FQDGdKsQr7irq55mni1zyGfgFm/kg6pxnTfCqG/pFbTtI35Wv2j/wMuVBsX174dFcUsFRUnfYuDYWE95LvyXOyILSxfXnik1xTx01Kzmswyv73ONvyChGL6XYlXX9JramUH9XaFrPwNs38l99G9B8TxSxpaWR0Z/7R42cfc9253ddXxojqgwylghdW07amryNMhfI98YkI3hrLhpA4bweCDmqnp5JnBkTHyvPBrGl7ieoDeVL8H1V41WWLaR0DTY5qhwh3dbTyvyXUtDh8FM3JBFFC3haNgYPyXpQUVg+oF5sa2ta3pbTMLv532/opvgup7BaSxdA+rf01Mmf+Rtm/kp8vxJMxnvOa3+JwH9UHww/DKelbkp4IoG9EUbWDvsF61rzjdHfL6VTX6NvHf6XXsinY/3Htd/C4H+iD6IsIgyiwiDKIvlLURs3vexn8TgP6oPqi14xujJyiqpiegTx3+l17Y5Wu91zXdhBQftERARFhARFlAREQYVWfaIxDZYZFALXmqmC37rAXk/XL9VaioD7SddnqaGmB/w4ZZSOuRzR/wDWgptXh9mvDt9dVkDhFTNPPzvd/wDD6Kj105qDw7YYOyQizp55pz2AiMflHfvQT3EsQhpInT1EjIYmi7nPdlA/6nqVV6Va2qjZF+FUbnQk5GVNUNm17uiGJ1jIfz6lY+M6NUeIOa6shFSGgBrZHOcxpvxDL2BPC/G25ZxOGipGGumigYKeF1nmNt44m78rDbkjqHHcg51rMA0ox196iKrlGVsgE5FPEGneMrXFrQeoC699PqLxVzYy+SljLicwMhdkbu3kgbz1Do4reaocVqsXxysrpJJRCI5JdntXBgLyGRtLL2Nm5u8XV6IKLp/s+u5JkxJvEZgylJ5PPlcZOPcprhGqDBaQBz4XVTgLl1RIXDdzlrbN/JT9aXTbEfQ8OrajddlNKW3/AGy0ho7yQg5ExqVj6mofG1scbp5nMawANawvJa1oHAAWC3GrrRz/AGtiNPSO3RZtrL/os3uA6zw71GlcP2bsNz1dZVnhHTtgG7dmkeHE9oEf8yC/qeBkTGxxtDGNaGta0WAaNwAC/aIgKvNONbVBhRdBD/vtUNxZG6zGH9+SxF+oXPYodrg1pPzSYZhsmVouyeZhsS7g6ONw4DmLu4Kk443PcGtBc4kNAAuS47gAEE5x7WrjOIOyMndTMccojpRkJvwGb3yebj3LY4LqnxvFAJqt5p2EXBq5HPkIO++TeR32KszVTqyiwuNlXWMbJXuAdygHCC9+Sz96x3u7h12Ug57rtQlcxhdDV08zwNzS10d+x29VlV09Xhs74JNtSVDDlcA4scDxG9p3jfcEdK7RVLfaPwRhhpcQa0CQSeivIG8sc1z2XPUWuH3kHi1CY7iVZWSxT1c81LHTlxbK/acskNZZzrkfrcCr2VQfZwwrZ0dVWEb5p2xN/wBOIHh96R34QrfJsLncOPcgEgbzuHFVhptrmoqBzoKJorqgEtJDssLHdb/1+xu7rCgmtrWk+uc+gw+Qsowcr5GEh0xHEA/5f9exVdQ0clRLHBCwySve2NjW8S8mwCCX4vrIxvFH7NtRKwOOVsVIDHe/MMvKd3kreYTqbxivAmrJG01xu9Ie6WS3W0Xt2E36la+rTV1BgsTZJGtlr3NG0kNnZLjeyI23N6+J+gE5Qc7YtqIxCGNz6eogqngE5LGJx6ml26/aQq02lVQyPjDp6WVri17WvdE4OHMbELtRc/8A2jcEZFU0tdG0NMzJIpCBa748mUnpJa63YxBvtQGNYjXGrNXUzVEEbYmMErg8iRxcfeIzcG8L23q4lW+oPC/R8IbKQQ6eeSff+yLRt7uRfvKshAREQEWUQYRZRBhcra6cQ9Jxqr33bHs6dvVkYMw/EXrqh7soJPAAnuC4tx6u9KqqmouTtJ5ZRfoc4kfkUHgV36M66aKgo6ajFHUu2ULIiQ+Pe4DefrdU5hGGy1s8VLAA6WR4jYCbDMek8ynHsXxv/Kg8Q1BPTr+ov+Cqvxx/9VAdY+tKfGmCmjj9FpMwc5ubO6RwsRnNuAO+w/8AzPsXxv8AyoPENUJxrCZ6CeSlqozFMwgOaSDxAIII3EEEG4QXr9m/DslHV1RFjJUiEbv1Y2A7uq8hHcVb6iGqPDxTYNQttYvi9IP/AKpL/wChCmCDCrfX7XiHB3xXsZp4Iu0NdtD/AMgVkqivtK4gS6gpQdwbNUOHWS1jD+T/AKoKRXSP2ecP2WFvnN7zVMjh/AwBg/MOXNy7A1dYb6HhVDBbKRTse7+N/wCkd+bigkSr/XPpecKodnC7LVVGaKMji2MW2j/oQB1uHQrBXLOuzHPTcXnYDeOntSN33GZv+J2HOXD7qCBK2/s/6JiqqX4lM28VOQ2IHnqTvzfdH5uHQqkXW+qvBhQYTRxWs90fpD78dpKc+/sBDfuhBK0WUQYVda/AP9jSX/4int25lYy8WLYTT10RgqoWTxEh2WQXFxwPag0Wq7DPQ8IoYiMrjA2d26xzS/pDfrGYDuUR196Ymipm4dA7LPUNLpCDvbTXt3ZyCOwOVrRsDQGtFmgBoHQBuC5F1lY2cRxSsnvdgmdBHvv+ijJY23bbN95BGFeX2eNFBaTF5m3N3QU9+b/MeP8AlH3lRzGlxAG8kgDtXZeiOENw+hpaRgsI4WNO615Dynk9ZcXHvQbZFlEGFUn2j2ZqGjsLu9NsAN53xv4fkrcXgxXBqatDBVQxzhjxIzOL5XjgWnmKD46K4b6FQ0lLuvFTQxm3O8NGY95ue9bRZRBhFlEBERAREQR/T+vNLhdfMDZwpJg09D3NLWn6kLjxdL/aBxHYYTsh701TFFuP6rbyE9nIA+8uaEFh6iMN9IxmKQ+7DFNUHduvl2bfzkB7l1AqL+zVRcqvqOgQQjvzOP8AQK9EBc26+aQyY3HGwcuSnpmjre572j+y6SVbaW6vqnEMbpMTD6YUsXo+dr3vEh2b3POUBhbzjnCCwcPpWwQxQsFmxxRxNHQ1rQ0D8l6ERAXLuvXEfSMZmYOEMcMHHdfLnNu99u5dQk23nhxXGWlVd6VXVlQTfaVU8g/hLzb8rIPNg1Aauogpm7jLNFDcC9s7g2/de67VjYGgNaAAAAAOYDguWNSmH+kY1S7rtjEtQfusIH8zmrqlBhxsCejeuK8dnMtVUyk3L6id5PW57j/ddpyNuCOkELijFYyyedh4iaVveHEIPhDGXuawcS4NHaTZduQRCNrWN91rWsHYBYLijDpAyaJ54NljcewOBXbaAiIgIi1ekuPU+F0z6uqJbE0tByi7iXEABovvO/8AJB6cWn2VPPJwywyv+jSVxS9xcS4m5JJPaV2XiEzKzD5ZIiTHNRvewlpaSx8ZLbg7xuI3FcZINvohTCbEKGIi4fW0rD/CZWg/lddmLjvQCQMxXDieHp1KPrI0f3XYiAiIgIi0ulWlFLhETJ6xzmsfK2EZG53ZjfflG8gAEm29BukX5Y4OAI4EA9y/SAiIgIiICItHpdpTS4PTuqap4G4hjAeXJJzNaP78BxKCl/tG40JaunoWm4hiMr+G6SS1gevK0H7wVQL347istfUzVc5vLLIZHW4DoA6gLAdi8CDo37OdNlwyeQje+tf+FscYH55layoz7P8ApjTwxSYXUyNieZjNCXnK12ZoDmX4AgtuL8cx6FeaAiIgIiINLppiXoeHVtSDZzKWYt/1C0hn8xC42XRH2htI2wUceHMd+lneJHgHeIGG+/tdb6Fc7oLl+zZQh1TW1JHuQRwg/wAb8zh/7bVfypX7NUrNjXx3G02sL7c+TK4X+t1dSDC5O1tYIaDFqttrMlkNWz+GUlxA7HZh3LrFV3rn0IOL0onp25qyAOLANxkiNi5nbuuOu450HMK7L0QxVtfQUlU03EkDCd4PLAyvBtzhwcO5cauaQSCCCDYg7iCrq1A6asivhFS7KHPMlO5x3Zz70fVc7x136UF7osogKhNb2Of7XxWjwSA5omVMUchabg1EhDTw5mNcRfrd0Kd619YMeDQGGFwdXyMIjaN+zabjaP6Ooc56gVVOoXDDV4uamS79jFJOXOJJMr+QCTzk5nHuQdJRQtYxsYHJDQwD90Cy4802wd2H4hV0rhYNneWdcTjmYfwkLsdVJr20GdXRDEqVhdUQsyytaN74Bc3A5y257QeoIOf6CpMEsUzfejkZKO1rg4f0XaWHVjKmGKeMhzJI2StINwWuAI3964lXQOoPTVksAwmofaaLM6AuPvwklxaCedpO4dHDgguFZREGFQek2L+sWklHRRHNSU8+UEbw7JaSZ3fs8o7B0qU659YjKCF+HUj71sjcry0/4MThvNxweRwHEXv0XiP2b8J2lVV1hBtFCyFp5s8pJNuwM/MdKDoFZREGEWVhAWVhEFca1sWx2GSGDBoZXMMTnySRwiQhxdZoBduBABPeqZxHQzSKtkM1TS1s8h/WlOY9Nhc7h1DcujdIMdq6WRsdPhlRXMLA4viliYA65GWzyDfcD3rWet2JfAa3xNP5kHPo1Z458Pn+rPMs+zLHPh8/1Z5l0D63Yl8BrfE0/mT1uxL4DW+Jp/Mg58dq1xsf931H8p/upHgnrfhwDYI64xjgyVonaB0AOvYdQsrg9bsS+A1viafzJ63Yl8BrfE0/mQSzD9psYtsQZdmzOQLDaWGaw5t916FC/W7EvgNb4mn8yet2JfAa3xNP5kEzVN6S61MWzyw4fhUzQHvY2WWCaW7QSA5rA0AX3HeT2KY+t2JfAa3xNP5k9bsS+A1viafzIOc8VwvGa6Z9TU0mITTPN3OdSynqAHJ3AcAF5PVXEv8AgK7wkvlXS/rdiXwGt8TT+ZPW7EvgNb4mn8yDnfAaXG8MnbU0lLXwSjdf0WWxaeLXNLbOB3bj1K6dAtYmKV1TFR12FvizZ80zY5YWNAaTvY8Hotx4ngt/63Yl8BrfE0/mT1uxL4DW+Jp/MgmayoX63Yl8BrfE0/mT1uxL4DW+Ip/Mg02sbVJBirnVVG5tLWEEuuLRSu6XgC7XfvDvBVFaQaGYnhTr1NNLG1puJGAvj3c4kbuHfZdHet2JfAa3xNP5k9bsS+A1viKfzIKe0Y114lRMbDUsjr42iwMjiyW3NeQXDu8E9a9uNa+K6ZhZSU0NISCC9zjO4fw3DQO8FWLUYpPLvk0YleelzqQn63WafFJ4t8ejErD0tfSA/W6Cg8O0YxfGpXTR09TUve7M6WQFrSTuuZH2BV/6otBJcDgm9JdG+omexztmSQ1jQcrcxAueU49/PxXr9bsS+A1viafzJ63Yl8BrfE0/mQTNFDPW7EvgNb4mn8yet2JfAa3xNP5kEX1hamYq1z6rDCymncczoncmJ55y2w5Dj9OzeVSmMaN4lhMgdUU9RTOa4FsjQcocDuLZW7r9huuk/W7EvgNb4mn8yHS3EjuOA1hH/mKfzIKmwDXpiFOwR1cMNbYAB2YwyH+JwBDvoF+dIdeWI1LDHSxRUIIsXAmaT7riAB9L9asubEZpN79F5HHrdSH+6+lNjFTDYxaMzRkcCx9K0/UFBQmC6D4virs8VNO/O7MZZ7xtJO8uL3+93XXReq/Q92CUXo8rmSTvkdNIY75cxAAAJAJsAN+5fP1uxL4DW+Jp/MnrdiXwGt8TT+ZBM1lQv1uxL4DW+Jp/Mtxo7jNVVmQVOHz0AaGlplljkzk3uBkJtaw49KDdoiIMoiINVpTiYoaKqqicuygkkBFveA5IF9282Heo5o9jsz6aOrq6t0exhjnrRJTbKMB8TnhsZLQ64OQ3FwQbcVutM9HTi1MaMzbGJz43yfo9oXhjg8N94WF2i/8AZfvSjR8YlSOpDJscz4HlzYw4Exva8AsJ3g5QLEoPG7TmkaJS9tRGIpaWCTND7kk9tmHWPQ5pPRmF9+5fes0wpIGvdIZGua6paWFlnFsAvK/fuDALcokA3A4kBRrENEZdnVYex9RM+rqo691S+OMRxlsrCWkg3c4NZuFrcBuC3dboaySrhq2yjkQGnc2WBk97ybQyNLtzZC7fex38yDxYhrGgh27xTVToYKWnqXuyBpz1GXYx5Sbhxzb78DzLZnTCCMwxTNkFS99PA+ONu02dTKwvbG4g7zZribXsLE2BC8FXoHtTUl1W/wDT4jBiDrwtO6LLkjO/lAZW2v0cCvbgmiYo6qpqRMJNtUSVPLgaZWue1rS0TccnJHJAHag+U2nVGac1DTOxhgrJsxgJyejyCKTM0kcoOcOTzrR12lNVS7XPUbRlLgraqdxgZGX1ktxCMu/ITY8m9rrbT6AxGkmpGTyMMtSah7y0P5Lp9u6NreAYTuI5+e6/FdoCJzWE1Twamqo6l36Fh5FPlyRn9ocndzC53IPVRaTtpoqWCte6atLaSOfZRghlTOOS02sOIduFyGtuQBvXr01rpaSklqo5hAyGKWZ/ID3PIYcjBm3NBcRc7zutz3HxwrRMU1ZUVYlEm2m9IIfAwyNfkDMrZjvDLDgAO1ffTLR44rTeibbYROex77R7Qua1wcG+8LAkC6DSYZpJLRU8U+KVBllfQsqnwxQNDo9/Kdu5uVG0Am5de1+AkA0lpzKIWbWQ7ZtM5zIy5jJzGZMj3D3SGi55hcA2JXil0SDq84gJWXdDBCWOp2yZdkSWmFzj+j49BWMO0Wlpo6yGOscIp5audt4Wl7JJ7lxL78sAuJHA9aDWaE6Z+lPfFPI+WSaeumpg2HK1tFC4MaHP3Au3Zr/vjgtjhOntDWGMQ7Y56eeqbmiLBsonZXXcdwPD6i9l5abQFkFtjUPjy4UMJZaNpytu4uk63OLsxG7eBv3L8u1fRgSNiqHxB2FDCGBsbeRHvL3A3vdxNyN28Deg++EaVxtpWTSyy1bpI6iuYGUuzkFEHnKXRgncAWgc7r7hxXuqdL6SOVsH6V7jPFS3Yy4FTI3OIyb+8G8o9AtdebDtEXUtRHUQVJaBRwUL2mFpvHESW7M3tH7xHA7vqvDS6vzHUx1IrZS1lbXVwZsmWMtSCLuP6zm5jZx7rINlohis1bJiEr35qZlbJSwDIG8iIASOuPeBeXC/7q8Oi+M1ONsmrIZTSUe0khpgyNrnyZNxlkLwdxPBoAtY3JW60TwIYZSR0gkM2UvJc5oZcuJcTYdJJJ6yV4tGtFn4ZGKSnqT6E2V8jGOiBla1zi8s2uaxbcn9W+/jzoP3DpRBCY6aeQzTNlp6GWSOO0YrZG3De08bC+XML2Xk9ouHbTZF0wdtqqn/AMFzhtKdpdJYtvfgQLcezelFoNHHI1zpnSMjrKrEImlgH+9TXs+R1+WWXIbbLx333W8MerWJsbWekvzNoaqka7ZNBE9Q4mWo4++RyexBsp9PqGOOmldtstRTS1cdoiTsY25nXA3g2tu61mm09oJY55WGYshpIq6QmIttC8Ei1+J3HcOjnXhxDV4ydrmmpkH/APNjwph2bTkhDs0jmi9szwA29hYDnX6rNX0cjMQjZUPiFW6lBtEwhkMDWNbGB+s2zbb+koNnLplSMZO921GwpIK2YZN7IpQSwHf71geT1Lx1WnVIaeslY6aLYQQyve6AnLth+jLQSA+xI3A715n6vGOZWxPqZHtqqqnqJc0bSTHEWkRE33g5bdABNgvpW6BNlbVN9Je0VFfT1rv0LCAyHLkhtztGRvHo4IPy3TcUr5IKqOeUU1NTmqqGwBo9IlyBoEbSbXBJPRuUnpcUjl9IsHs2Ejon52Fu8Ma+7f2m5XA3UOxjReTLiFHGZ5n4g4zGYxsEUBbs2ASHNckNaSABvt1qaUtAyOHYG7wWkPLuLy73i7rNygi+jOJ1uMwS10cvocDnSNpGNja8uY0lokmc8G+Yj3W2sOc33bGn0rpRJHTOkdLJ6QMPdI1n6M1zY9o5lxz23m24E2vfcmjWjcuHRMpI6ovpI3OMbTCBKGFxcGOlzWLRf9kE9K8GH6BMhDGmoe8ROrZYOQAWz1BcTLIb/pHtDiGncO+1g0tFpTW1XoxhnGWqxmeOIiJhAwqnDhKb24uLLBx/aCkcunmHsD3F8hjbCZw9sZc17NpshktvOZ+5u7lWJFxvXho9XzYm07PSpC2HDajDm5Y2sP6a2aRp/VduHT2rx1uis9LQxYdA5rg4wxOmZRNIYyEBzDLG0l8jnFobmBFuIy84SKLS+lO2a7axvilip3tcy59IkALI2ZSQ5xDhuHDntYrY4Ji0VdCJ4Q4ML5I+WLb2OLDaxIIu02I3FQ3DtEZaumgdUsp6SoixCoqzlpy+OoJzRiWaJ782Z7TflG/DhwE7o6fZRsjBuGtDdzWsHc1oAA6gg+yIiAiIgj+kGh1HiMjZqj0jOGCMbKplhGUEn3WOAvvO9av2Y4Z854+o86miIIX7McM+c8fUedPZjhnznj6jzqaIghfsxwz5zx9R509mOGfOePqPOposIIZ7McM+c8fUedPZjhnznj6jzqaIghfsxwz5zx9R509mOGfOePqPOpoiCF+zHDPnPH1HnT2Y4Z854+o86miIIX7McM+c8fUedPZjhnznj6jzqZoghnsxwz5zx9R509mOGfOePqPOpmsoIX7McM+c8fUedPZjhnznj6jzqaLCCGezHDPnPH1HnT2Y4Z854+o86maIIZ7McM+c8fUedPZjhnznj6jzqaLCCGezHDPnPH1HnT2Y4Z854+o86miIIX7McM+c8fUedPZjhnznj6jzqaLCCGezHDPnPH1HnT2Y4Z854+o86miIIX7McM+c8fUedPZjhnznj6jzqaIghfsxwz5zx9R51uNHdFaXDDI6m213hodtaiSbc25Fs5NuJ4LeIgLCIgyiIgIiICIiAiIgIiICIiAiIgIiICIiAiIgIiICIiAiIgIiICIiAiIgIiICIiD/2Q==">
            <a:extLst>
              <a:ext uri="{FF2B5EF4-FFF2-40B4-BE49-F238E27FC236}">
                <a16:creationId xmlns:a16="http://schemas.microsoft.com/office/drawing/2014/main" id="{1CEC3235-F342-B040-8732-6B29D978660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2887" y="3921525"/>
            <a:ext cx="1960683" cy="122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01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Tim French</a:t>
            </a:r>
          </a:p>
        </p:txBody>
      </p:sp>
      <p:sp>
        <p:nvSpPr>
          <p:cNvPr id="3" name="Subtitle 2"/>
          <p:cNvSpPr>
            <a:spLocks noGrp="1"/>
          </p:cNvSpPr>
          <p:nvPr>
            <p:ph type="subTitle" idx="1"/>
          </p:nvPr>
        </p:nvSpPr>
        <p:spPr/>
        <p:txBody>
          <a:bodyPr/>
          <a:lstStyle/>
          <a:p>
            <a:r>
              <a:rPr lang="en-US" dirty="0"/>
              <a:t>Digital Media Instructor</a:t>
            </a:r>
          </a:p>
          <a:p>
            <a:r>
              <a:rPr lang="en-US" dirty="0"/>
              <a:t>Fayetteville Technical Community College</a:t>
            </a:r>
          </a:p>
        </p:txBody>
      </p:sp>
      <p:pic>
        <p:nvPicPr>
          <p:cNvPr id="4" name="Picture 3">
            <a:extLst>
              <a:ext uri="{FF2B5EF4-FFF2-40B4-BE49-F238E27FC236}">
                <a16:creationId xmlns:a16="http://schemas.microsoft.com/office/drawing/2014/main" id="{719709CB-8557-FF44-B37F-2A5B56F8FC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3764" y="-36884"/>
            <a:ext cx="2290235" cy="2329148"/>
          </a:xfrm>
          <a:prstGeom prst="rect">
            <a:avLst/>
          </a:prstGeom>
        </p:spPr>
      </p:pic>
      <p:pic>
        <p:nvPicPr>
          <p:cNvPr id="5" name="Picture 2" descr="data:image/jpeg;base64,/9j/4AAQSkZJRgABAQAAAQABAAD/2wCEAAkGBw8NEBAODhAPDg8WDw8OFRcQDxUQFhcPFxUWFhcZFRUYHSggGB4lHxUVITEhJTUrLi4uGB8zODMtNygtLisBCgoKBQUFDgUFDisZExkrKysrKysrKysrKysrKysrKysrKysrKysrKysrKysrKysrKysrKysrKysrKysrKysrK//AABEIALEBHAMBIgACEQEDEQH/xAAcAAEAAgMBAQEAAAAAAAAAAAAABgcBBQgEAwL/xABNEAABAwICBQgHBAgDBQkBAAABAAIDBBEFEgYHEyExIkFRYXGBlNIUFhcyVWSRCIKSoSNCUmJyorHBM1NzFSRUstFDRWN0g6PCw/El/8QAFAEBAAAAAAAAAAAAAAAAAAAAAP/EABQRAQAAAAAAAAAAAAAAAAAAAAD/2gAMAwEAAhEDEQA/ALxREQEREGFlEQEWFlAREQEREBERBhZRYQZREQYRZRAWFlEBERAREQYRZRAREQEREBERAWFlEBERAREQEREBERAREQEREBERAREQEREBERAREQEWFlAREQEXyqKmOJpfK9kbRxL3BgHaSoriuszBaS+etikI3WhvMb/cBCCXoqybrjpJzakp55Dx5YAJHSGszD8RavwzWgC+0jomC1w2Llvt1++7tAYe1BaC81TXwwm0ksbDa9nOANuocVXWN6StxqI09HS4gXAbpI6l1M0OItd2xzOc3qe3uXx0O1eVUbf98nkBPKcWtYzlX3FgBO/reAepBYbccpiMwkbk/accje4utm+7deqmqmS3yEkDnLHAdxIse5ePCsDgpCXRtLpCLOfIc7z2u/6LZoCIiAiwsoCIiAiiOsakxiaGIYLKyGVr3PkzOa1zm5bNa3M0t4k8bcBvVGY7pnpRh0mxramop5OID44rEdLXBpDh2IOoUXJvtRx34hL+CLyp7Ucd+IS/gi8qDrJFyb7Ucd+IS/gi8qyNaGOnhXynsji8iDrFFyb7Ucd+IS/gi8q3mg+m+O4liFJSGvlLHzNz8iP/AAW8p+8N3ckEd6DpZERAREQEREBFo8Y0wwyhB9KraeI2vl2ge+3Uxt3HuChWLa8sKhuKdlRVnfbKzZN+r99u5BaKLnjFdfNfJcUtNT0w6Xl07vryR+ShGL6f4vW321dUZf2Y37FtugtjsD33QdWYpj1FRi9VVU9OP/FmYwnsBNyexQ3F9c2DU1wySWrcOaCI2/E/KFzPFFLUPsxsk0rjwaHSOJ7t5UrwjVfjVXlLKN8TDblTubCAOkhxzHuBQTjFdf0puKShYzodPKXntytA+l1DMV1sY3VE3qzA0/qwRsiA+9bN9SpnhGoGZ1jWVrI+lsEZeewPcR9bKcYPqcwWlsXwyVThz1EhN/uts38kHNU09VWvGd09VLzZnPmdbq4lSbAdXONVVjFRPhaf16lgh7CBJyu9oXUeG4RS0jclNTwU7eiKJsf/AChe1BReG6j6yYD/AGhiAYzcTHA10m/tcWtB67FTnAtU+FUYALJKgjnlkIuesMyg9huFO0QeekoooBlijZGLW5LQNy9CIgIiICIiDCIiDKIiDChOuPCIqvCKpz2gvhZ6TG629rmkE2PWLhTZQ7W/VCLBa43sXRtiHa97W/0JQcnLbaJ4d6ZXUdNa4kqYWOt+xmGb8rlalWHqIw/b4zE4i4hhmqOywDAfrIEHTfo8f7DPwhfsMA4ADuX6RBSv2jMChENNXsja2XamB7mgDMxzS5ua3EgtNu0rUfZxwYyVVTXOHJiiEDP9SQgkjsa2331NftBi+EDqq4P6PUU1eae4Vo/hUcb3PqKuV8lRJHA25DicrQ57rAWa1txvtcoL3WFzrpBr0xCe7aKKKjbvs5w28n8wyj6FQDGdKsQr7irq55mni1zyGfgFm/kg6pxnTfCqG/pFbTtI35Wv2j/wMuVBsX174dFcUsFRUnfYuDYWE95LvyXOyILSxfXnik1xTx01Kzmswyv73ONvyChGL6XYlXX9JramUH9XaFrPwNs38l99G9B8TxSxpaWR0Z/7R42cfc9253ddXxojqgwylghdW07amryNMhfI98YkI3hrLhpA4bweCDmqnp5JnBkTHyvPBrGl7ieoDeVL8H1V41WWLaR0DTY5qhwh3dbTyvyXUtDh8FM3JBFFC3haNgYPyXpQUVg+oF5sa2ta3pbTMLv532/opvgup7BaSxdA+rf01Mmf+Rtm/kp8vxJMxnvOa3+JwH9UHww/DKelbkp4IoG9EUbWDvsF61rzjdHfL6VTX6NvHf6XXsinY/3Htd/C4H+iD6IsIgyiwiDKIvlLURs3vexn8TgP6oPqi14xujJyiqpiegTx3+l17Y5Wu91zXdhBQftERARFhARFlAREQYVWfaIxDZYZFALXmqmC37rAXk/XL9VaioD7SddnqaGmB/w4ZZSOuRzR/wDWgptXh9mvDt9dVkDhFTNPPzvd/wDD6Kj105qDw7YYOyQizp55pz2AiMflHfvQT3EsQhpInT1EjIYmi7nPdlA/6nqVV6Va2qjZF+FUbnQk5GVNUNm17uiGJ1jIfz6lY+M6NUeIOa6shFSGgBrZHOcxpvxDL2BPC/G25ZxOGipGGumigYKeF1nmNt44m78rDbkjqHHcg51rMA0ox196iKrlGVsgE5FPEGneMrXFrQeoC699PqLxVzYy+SljLicwMhdkbu3kgbz1Do4reaocVqsXxysrpJJRCI5JdntXBgLyGRtLL2Nm5u8XV6IKLp/s+u5JkxJvEZgylJ5PPlcZOPcprhGqDBaQBz4XVTgLl1RIXDdzlrbN/JT9aXTbEfQ8OrajddlNKW3/AGy0ho7yQg5ExqVj6mofG1scbp5nMawANawvJa1oHAAWC3GrrRz/AGtiNPSO3RZtrL/os3uA6zw71GlcP2bsNz1dZVnhHTtgG7dmkeHE9oEf8yC/qeBkTGxxtDGNaGta0WAaNwAC/aIgKvNONbVBhRdBD/vtUNxZG6zGH9+SxF+oXPYodrg1pPzSYZhsmVouyeZhsS7g6ONw4DmLu4Kk443PcGtBc4kNAAuS47gAEE5x7WrjOIOyMndTMccojpRkJvwGb3yebj3LY4LqnxvFAJqt5p2EXBq5HPkIO++TeR32KszVTqyiwuNlXWMbJXuAdygHCC9+Sz96x3u7h12Ug57rtQlcxhdDV08zwNzS10d+x29VlV09Xhs74JNtSVDDlcA4scDxG9p3jfcEdK7RVLfaPwRhhpcQa0CQSeivIG8sc1z2XPUWuH3kHi1CY7iVZWSxT1c81LHTlxbK/acskNZZzrkfrcCr2VQfZwwrZ0dVWEb5p2xN/wBOIHh96R34QrfJsLncOPcgEgbzuHFVhptrmoqBzoKJorqgEtJDssLHdb/1+xu7rCgmtrWk+uc+gw+Qsowcr5GEh0xHEA/5f9exVdQ0clRLHBCwySve2NjW8S8mwCCX4vrIxvFH7NtRKwOOVsVIDHe/MMvKd3kreYTqbxivAmrJG01xu9Ie6WS3W0Xt2E36la+rTV1BgsTZJGtlr3NG0kNnZLjeyI23N6+J+gE5Qc7YtqIxCGNz6eogqngE5LGJx6ml26/aQq02lVQyPjDp6WVri17WvdE4OHMbELtRc/8A2jcEZFU0tdG0NMzJIpCBa748mUnpJa63YxBvtQGNYjXGrNXUzVEEbYmMErg8iRxcfeIzcG8L23q4lW+oPC/R8IbKQQ6eeSff+yLRt7uRfvKshAREQEWUQYRZRBhcra6cQ9Jxqr33bHs6dvVkYMw/EXrqh7soJPAAnuC4tx6u9KqqmouTtJ5ZRfoc4kfkUHgV36M66aKgo6ajFHUu2ULIiQ+Pe4DefrdU5hGGy1s8VLAA6WR4jYCbDMek8ynHsXxv/Kg8Q1BPTr+ov+Cqvxx/9VAdY+tKfGmCmjj9FpMwc5ubO6RwsRnNuAO+w/8AzPsXxv8AyoPENUJxrCZ6CeSlqozFMwgOaSDxAIII3EEEG4QXr9m/DslHV1RFjJUiEbv1Y2A7uq8hHcVb6iGqPDxTYNQttYvi9IP/AKpL/wChCmCDCrfX7XiHB3xXsZp4Iu0NdtD/AMgVkqivtK4gS6gpQdwbNUOHWS1jD+T/AKoKRXSP2ecP2WFvnN7zVMjh/AwBg/MOXNy7A1dYb6HhVDBbKRTse7+N/wCkd+bigkSr/XPpecKodnC7LVVGaKMji2MW2j/oQB1uHQrBXLOuzHPTcXnYDeOntSN33GZv+J2HOXD7qCBK2/s/6JiqqX4lM28VOQ2IHnqTvzfdH5uHQqkXW+qvBhQYTRxWs90fpD78dpKc+/sBDfuhBK0WUQYVda/AP9jSX/4int25lYy8WLYTT10RgqoWTxEh2WQXFxwPag0Wq7DPQ8IoYiMrjA2d26xzS/pDfrGYDuUR196Ymipm4dA7LPUNLpCDvbTXt3ZyCOwOVrRsDQGtFmgBoHQBuC5F1lY2cRxSsnvdgmdBHvv+ijJY23bbN95BGFeX2eNFBaTF5m3N3QU9+b/MeP8AlH3lRzGlxAG8kgDtXZeiOENw+hpaRgsI4WNO615Dynk9ZcXHvQbZFlEGFUn2j2ZqGjsLu9NsAN53xv4fkrcXgxXBqatDBVQxzhjxIzOL5XjgWnmKD46K4b6FQ0lLuvFTQxm3O8NGY95ue9bRZRBhFlEBERAREQR/T+vNLhdfMDZwpJg09D3NLWn6kLjxdL/aBxHYYTsh701TFFuP6rbyE9nIA+8uaEFh6iMN9IxmKQ+7DFNUHduvl2bfzkB7l1AqL+zVRcqvqOgQQjvzOP8AQK9EBc26+aQyY3HGwcuSnpmjre572j+y6SVbaW6vqnEMbpMTD6YUsXo+dr3vEh2b3POUBhbzjnCCwcPpWwQxQsFmxxRxNHQ1rQ0D8l6ERAXLuvXEfSMZmYOEMcMHHdfLnNu99u5dQk23nhxXGWlVd6VXVlQTfaVU8g/hLzb8rIPNg1Aauogpm7jLNFDcC9s7g2/de67VjYGgNaAAAAAOYDguWNSmH+kY1S7rtjEtQfusIH8zmrqlBhxsCejeuK8dnMtVUyk3L6id5PW57j/ddpyNuCOkELijFYyyedh4iaVveHEIPhDGXuawcS4NHaTZduQRCNrWN91rWsHYBYLijDpAyaJ54NljcewOBXbaAiIgIi1ekuPU+F0z6uqJbE0tByi7iXEABovvO/8AJB6cWn2VPPJwywyv+jSVxS9xcS4m5JJPaV2XiEzKzD5ZIiTHNRvewlpaSx8ZLbg7xuI3FcZINvohTCbEKGIi4fW0rD/CZWg/lddmLjvQCQMxXDieHp1KPrI0f3XYiAiIgIi0ulWlFLhETJ6xzmsfK2EZG53ZjfflG8gAEm29BukX5Y4OAI4EA9y/SAiIgIiICItHpdpTS4PTuqap4G4hjAeXJJzNaP78BxKCl/tG40JaunoWm4hiMr+G6SS1gevK0H7wVQL347istfUzVc5vLLIZHW4DoA6gLAdi8CDo37OdNlwyeQje+tf+FscYH55layoz7P8ApjTwxSYXUyNieZjNCXnK12ZoDmX4AgtuL8cx6FeaAiIgIiINLppiXoeHVtSDZzKWYt/1C0hn8xC42XRH2htI2wUceHMd+lneJHgHeIGG+/tdb6Fc7oLl+zZQh1TW1JHuQRwg/wAb8zh/7bVfypX7NUrNjXx3G02sL7c+TK4X+t1dSDC5O1tYIaDFqttrMlkNWz+GUlxA7HZh3LrFV3rn0IOL0onp25qyAOLANxkiNi5nbuuOu450HMK7L0QxVtfQUlU03EkDCd4PLAyvBtzhwcO5cauaQSCCCDYg7iCrq1A6asivhFS7KHPMlO5x3Zz70fVc7x136UF7osogKhNb2Of7XxWjwSA5omVMUchabg1EhDTw5mNcRfrd0Kd619YMeDQGGFwdXyMIjaN+zabjaP6Ooc56gVVOoXDDV4uamS79jFJOXOJJMr+QCTzk5nHuQdJRQtYxsYHJDQwD90Cy4802wd2H4hV0rhYNneWdcTjmYfwkLsdVJr20GdXRDEqVhdUQsyytaN74Bc3A5y257QeoIOf6CpMEsUzfejkZKO1rg4f0XaWHVjKmGKeMhzJI2StINwWuAI3964lXQOoPTVksAwmofaaLM6AuPvwklxaCedpO4dHDgguFZREGFQek2L+sWklHRRHNSU8+UEbw7JaSZ3fs8o7B0qU659YjKCF+HUj71sjcry0/4MThvNxweRwHEXv0XiP2b8J2lVV1hBtFCyFp5s8pJNuwM/MdKDoFZREGEWVhAWVhEFca1sWx2GSGDBoZXMMTnySRwiQhxdZoBduBABPeqZxHQzSKtkM1TS1s8h/WlOY9Nhc7h1DcujdIMdq6WRsdPhlRXMLA4viliYA65GWzyDfcD3rWet2JfAa3xNP5kHPo1Z458Pn+rPMs+zLHPh8/1Z5l0D63Yl8BrfE0/mT1uxL4DW+Jp/Mg58dq1xsf931H8p/upHgnrfhwDYI64xjgyVonaB0AOvYdQsrg9bsS+A1viafzJ63Yl8BrfE0/mQSzD9psYtsQZdmzOQLDaWGaw5t916FC/W7EvgNb4mn8yet2JfAa3xNP5kEzVN6S61MWzyw4fhUzQHvY2WWCaW7QSA5rA0AX3HeT2KY+t2JfAa3xNP5k9bsS+A1viafzIOc8VwvGa6Z9TU0mITTPN3OdSynqAHJ3AcAF5PVXEv8AgK7wkvlXS/rdiXwGt8TT+ZPW7EvgNb4mn8yDnfAaXG8MnbU0lLXwSjdf0WWxaeLXNLbOB3bj1K6dAtYmKV1TFR12FvizZ80zY5YWNAaTvY8Hotx4ngt/63Yl8BrfE0/mT1uxL4DW+Jp/MgmayoX63Yl8BrfE0/mT1uxL4DW+Ip/Mg02sbVJBirnVVG5tLWEEuuLRSu6XgC7XfvDvBVFaQaGYnhTr1NNLG1puJGAvj3c4kbuHfZdHet2JfAa3xNP5k9bsS+A1viKfzIKe0Y114lRMbDUsjr42iwMjiyW3NeQXDu8E9a9uNa+K6ZhZSU0NISCC9zjO4fw3DQO8FWLUYpPLvk0YleelzqQn63WafFJ4t8ejErD0tfSA/W6Cg8O0YxfGpXTR09TUve7M6WQFrSTuuZH2BV/6otBJcDgm9JdG+omexztmSQ1jQcrcxAueU49/PxXr9bsS+A1viafzJ63Yl8BrfE0/mQTNFDPW7EvgNb4mn8yet2JfAa3xNP5kEX1hamYq1z6rDCymncczoncmJ55y2w5Dj9OzeVSmMaN4lhMgdUU9RTOa4FsjQcocDuLZW7r9huuk/W7EvgNb4mn8yHS3EjuOA1hH/mKfzIKmwDXpiFOwR1cMNbYAB2YwyH+JwBDvoF+dIdeWI1LDHSxRUIIsXAmaT7riAB9L9asubEZpN79F5HHrdSH+6+lNjFTDYxaMzRkcCx9K0/UFBQmC6D4virs8VNO/O7MZZ7xtJO8uL3+93XXReq/Q92CUXo8rmSTvkdNIY75cxAAAJAJsAN+5fP1uxL4DW+Jp/MnrdiXwGt8TT+ZBM1lQv1uxL4DW+Jp/Mtxo7jNVVmQVOHz0AaGlplljkzk3uBkJtaw49KDdoiIMoiINVpTiYoaKqqicuygkkBFveA5IF9282Heo5o9jsz6aOrq6t0exhjnrRJTbKMB8TnhsZLQ64OQ3FwQbcVutM9HTi1MaMzbGJz43yfo9oXhjg8N94WF2i/8AZfvSjR8YlSOpDJscz4HlzYw4Exva8AsJ3g5QLEoPG7TmkaJS9tRGIpaWCTND7kk9tmHWPQ5pPRmF9+5fes0wpIGvdIZGua6paWFlnFsAvK/fuDALcokA3A4kBRrENEZdnVYex9RM+rqo691S+OMRxlsrCWkg3c4NZuFrcBuC3dboaySrhq2yjkQGnc2WBk97ybQyNLtzZC7fex38yDxYhrGgh27xTVToYKWnqXuyBpz1GXYx5Sbhxzb78DzLZnTCCMwxTNkFS99PA+ONu02dTKwvbG4g7zZribXsLE2BC8FXoHtTUl1W/wDT4jBiDrwtO6LLkjO/lAZW2v0cCvbgmiYo6qpqRMJNtUSVPLgaZWue1rS0TccnJHJAHag+U2nVGac1DTOxhgrJsxgJyejyCKTM0kcoOcOTzrR12lNVS7XPUbRlLgraqdxgZGX1ktxCMu/ITY8m9rrbT6AxGkmpGTyMMtSah7y0P5Lp9u6NreAYTuI5+e6/FdoCJzWE1Twamqo6l36Fh5FPlyRn9ocndzC53IPVRaTtpoqWCte6atLaSOfZRghlTOOS02sOIduFyGtuQBvXr01rpaSklqo5hAyGKWZ/ID3PIYcjBm3NBcRc7zutz3HxwrRMU1ZUVYlEm2m9IIfAwyNfkDMrZjvDLDgAO1ffTLR44rTeibbYROex77R7Qua1wcG+8LAkC6DSYZpJLRU8U+KVBllfQsqnwxQNDo9/Kdu5uVG0Am5de1+AkA0lpzKIWbWQ7ZtM5zIy5jJzGZMj3D3SGi55hcA2JXil0SDq84gJWXdDBCWOp2yZdkSWmFzj+j49BWMO0Wlpo6yGOscIp5audt4Wl7JJ7lxL78sAuJHA9aDWaE6Z+lPfFPI+WSaeumpg2HK1tFC4MaHP3Au3Zr/vjgtjhOntDWGMQ7Y56eeqbmiLBsonZXXcdwPD6i9l5abQFkFtjUPjy4UMJZaNpytu4uk63OLsxG7eBv3L8u1fRgSNiqHxB2FDCGBsbeRHvL3A3vdxNyN28Deg++EaVxtpWTSyy1bpI6iuYGUuzkFEHnKXRgncAWgc7r7hxXuqdL6SOVsH6V7jPFS3Yy4FTI3OIyb+8G8o9AtdebDtEXUtRHUQVJaBRwUL2mFpvHESW7M3tH7xHA7vqvDS6vzHUx1IrZS1lbXVwZsmWMtSCLuP6zm5jZx7rINlohis1bJiEr35qZlbJSwDIG8iIASOuPeBeXC/7q8Oi+M1ONsmrIZTSUe0khpgyNrnyZNxlkLwdxPBoAtY3JW60TwIYZSR0gkM2UvJc5oZcuJcTYdJJJ6yV4tGtFn4ZGKSnqT6E2V8jGOiBla1zi8s2uaxbcn9W+/jzoP3DpRBCY6aeQzTNlp6GWSOO0YrZG3De08bC+XML2Xk9ouHbTZF0wdtqqn/AMFzhtKdpdJYtvfgQLcezelFoNHHI1zpnSMjrKrEImlgH+9TXs+R1+WWXIbbLx333W8MerWJsbWekvzNoaqka7ZNBE9Q4mWo4++RyexBsp9PqGOOmldtstRTS1cdoiTsY25nXA3g2tu61mm09oJY55WGYshpIq6QmIttC8Ei1+J3HcOjnXhxDV4ydrmmpkH/APNjwph2bTkhDs0jmi9szwA29hYDnX6rNX0cjMQjZUPiFW6lBtEwhkMDWNbGB+s2zbb+koNnLplSMZO921GwpIK2YZN7IpQSwHf71geT1Lx1WnVIaeslY6aLYQQyve6AnLth+jLQSA+xI3A715n6vGOZWxPqZHtqqqnqJc0bSTHEWkRE33g5bdABNgvpW6BNlbVN9Je0VFfT1rv0LCAyHLkhtztGRvHo4IPy3TcUr5IKqOeUU1NTmqqGwBo9IlyBoEbSbXBJPRuUnpcUjl9IsHs2Ejon52Fu8Ma+7f2m5XA3UOxjReTLiFHGZ5n4g4zGYxsEUBbs2ASHNckNaSABvt1qaUtAyOHYG7wWkPLuLy73i7rNygi+jOJ1uMwS10cvocDnSNpGNja8uY0lokmc8G+Yj3W2sOc33bGn0rpRJHTOkdLJ6QMPdI1n6M1zY9o5lxz23m24E2vfcmjWjcuHRMpI6ovpI3OMbTCBKGFxcGOlzWLRf9kE9K8GH6BMhDGmoe8ROrZYOQAWz1BcTLIb/pHtDiGncO+1g0tFpTW1XoxhnGWqxmeOIiJhAwqnDhKb24uLLBx/aCkcunmHsD3F8hjbCZw9sZc17NpshktvOZ+5u7lWJFxvXho9XzYm07PSpC2HDajDm5Y2sP6a2aRp/VduHT2rx1uis9LQxYdA5rg4wxOmZRNIYyEBzDLG0l8jnFobmBFuIy84SKLS+lO2a7axvilip3tcy59IkALI2ZSQ5xDhuHDntYrY4Ji0VdCJ4Q4ML5I+WLb2OLDaxIIu02I3FQ3DtEZaumgdUsp6SoixCoqzlpy+OoJzRiWaJ782Z7TflG/DhwE7o6fZRsjBuGtDdzWsHc1oAA6gg+yIiAiIgj+kGh1HiMjZqj0jOGCMbKplhGUEn3WOAvvO9av2Y4Z854+o86miIIX7McM+c8fUedPZjhnznj6jzqaIghfsxwz5zx9R509mOGfOePqPOposIIZ7McM+c8fUedPZjhnznj6jzqaIghfsxwz5zx9R509mOGfOePqPOpoiCF+zHDPnPH1HnT2Y4Z854+o86miIIX7McM+c8fUedPZjhnznj6jzqZoghnsxwz5zx9R509mOGfOePqPOpmsoIX7McM+c8fUedPZjhnznj6jzqaLCCGezHDPnPH1HnT2Y4Z854+o86maIIZ7McM+c8fUedPZjhnznj6jzqaLCCGezHDPnPH1HnT2Y4Z854+o86miIIX7McM+c8fUedPZjhnznj6jzqaLCCGezHDPnPH1HnT2Y4Z854+o86miIIX7McM+c8fUedPZjhnznj6jzqaIghfsxwz5zx9R51uNHdFaXDDI6m213hodtaiSbc25Fs5NuJ4LeIgLCIgyiIgIiICIiAiIgIiICIiAiIgIiICIiAiIgIiICIiAiIgIiICIiAiIgIiICIiD/2Q==">
            <a:extLst>
              <a:ext uri="{FF2B5EF4-FFF2-40B4-BE49-F238E27FC236}">
                <a16:creationId xmlns:a16="http://schemas.microsoft.com/office/drawing/2014/main" id="{551B4EED-D0A6-284A-A490-EF1097B1989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2887" y="3921525"/>
            <a:ext cx="1960683" cy="122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6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Aaron </a:t>
            </a:r>
            <a:r>
              <a:rPr lang="en-US" b="0" dirty="0" err="1"/>
              <a:t>Mabe</a:t>
            </a:r>
            <a:endParaRPr lang="en-US" dirty="0"/>
          </a:p>
        </p:txBody>
      </p:sp>
      <p:sp>
        <p:nvSpPr>
          <p:cNvPr id="3" name="Subtitle 2"/>
          <p:cNvSpPr>
            <a:spLocks noGrp="1"/>
          </p:cNvSpPr>
          <p:nvPr>
            <p:ph type="subTitle" idx="1"/>
          </p:nvPr>
        </p:nvSpPr>
        <p:spPr/>
        <p:txBody>
          <a:bodyPr/>
          <a:lstStyle/>
          <a:p>
            <a:r>
              <a:rPr lang="en-US" dirty="0"/>
              <a:t>Career and College Promise Coordinator</a:t>
            </a:r>
          </a:p>
          <a:p>
            <a:r>
              <a:rPr lang="en-US" dirty="0"/>
              <a:t>Fayetteville Technical Community College</a:t>
            </a:r>
          </a:p>
        </p:txBody>
      </p:sp>
      <p:pic>
        <p:nvPicPr>
          <p:cNvPr id="4" name="Picture 2" descr="data:image/jpeg;base64,/9j/4AAQSkZJRgABAQAAAQABAAD/2wCEAAkGBw8NEBAODhAPDg8WDw8OFRcQDxUQFhcPFxUWFhcZFRUYHSggGB4lHxUVITEhJTUrLi4uGB8zODMtNygtLisBCgoKBQUFDgUFDisZExkrKysrKysrKysrKysrKysrKysrKysrKysrKysrKysrKysrKysrKysrKysrKysrKysrK//AABEIALEBHAMBIgACEQEDEQH/xAAcAAEAAgMBAQEAAAAAAAAAAAAABgcBBQgEAwL/xABNEAABAwICBQgHBAgDBQkBAAABAAIDBBEFEgYHEyExIkFRYXGBlNIUFhcyVWSRCIKSoSNCUmJyorHBM1NzFSRUstFDRWN0g6PCw/El/8QAFAEBAAAAAAAAAAAAAAAAAAAAAP/EABQRAQAAAAAAAAAAAAAAAAAAAAD/2gAMAwEAAhEDEQA/ALxREQEREGFlEQEWFlAREQEREBERBhZRYQZREQYRZRAWFlEBERAREQYRZRAREQEREBERAWFlEBERAREQEREBERAREQEREBERAREQEREBERAREQEWFlAREQEXyqKmOJpfK9kbRxL3BgHaSoriuszBaS+etikI3WhvMb/cBCCXoqybrjpJzakp55Dx5YAJHSGszD8RavwzWgC+0jomC1w2Llvt1++7tAYe1BaC81TXwwm0ksbDa9nOANuocVXWN6StxqI09HS4gXAbpI6l1M0OItd2xzOc3qe3uXx0O1eVUbf98nkBPKcWtYzlX3FgBO/reAepBYbccpiMwkbk/accje4utm+7deqmqmS3yEkDnLHAdxIse5ePCsDgpCXRtLpCLOfIc7z2u/6LZoCIiAiwsoCIiAiiOsakxiaGIYLKyGVr3PkzOa1zm5bNa3M0t4k8bcBvVGY7pnpRh0mxramop5OID44rEdLXBpDh2IOoUXJvtRx34hL+CLyp7Ucd+IS/gi8qDrJFyb7Ucd+IS/gi8qyNaGOnhXynsji8iDrFFyb7Ucd+IS/gi8q3mg+m+O4liFJSGvlLHzNz8iP/AAW8p+8N3ckEd6DpZERAREQEREBFo8Y0wwyhB9KraeI2vl2ge+3Uxt3HuChWLa8sKhuKdlRVnfbKzZN+r99u5BaKLnjFdfNfJcUtNT0w6Xl07vryR+ShGL6f4vW321dUZf2Y37FtugtjsD33QdWYpj1FRi9VVU9OP/FmYwnsBNyexQ3F9c2DU1wySWrcOaCI2/E/KFzPFFLUPsxsk0rjwaHSOJ7t5UrwjVfjVXlLKN8TDblTubCAOkhxzHuBQTjFdf0puKShYzodPKXntytA+l1DMV1sY3VE3qzA0/qwRsiA+9bN9SpnhGoGZ1jWVrI+lsEZeewPcR9bKcYPqcwWlsXwyVThz1EhN/uts38kHNU09VWvGd09VLzZnPmdbq4lSbAdXONVVjFRPhaf16lgh7CBJyu9oXUeG4RS0jclNTwU7eiKJsf/AChe1BReG6j6yYD/AGhiAYzcTHA10m/tcWtB67FTnAtU+FUYALJKgjnlkIuesMyg9huFO0QeekoooBlijZGLW5LQNy9CIgIiICIiDCIiDKIiDChOuPCIqvCKpz2gvhZ6TG629rmkE2PWLhTZQ7W/VCLBa43sXRtiHa97W/0JQcnLbaJ4d6ZXUdNa4kqYWOt+xmGb8rlalWHqIw/b4zE4i4hhmqOywDAfrIEHTfo8f7DPwhfsMA4ADuX6RBSv2jMChENNXsja2XamB7mgDMxzS5ua3EgtNu0rUfZxwYyVVTXOHJiiEDP9SQgkjsa2331NftBi+EDqq4P6PUU1eae4Vo/hUcb3PqKuV8lRJHA25DicrQ57rAWa1txvtcoL3WFzrpBr0xCe7aKKKjbvs5w28n8wyj6FQDGdKsQr7irq55mni1zyGfgFm/kg6pxnTfCqG/pFbTtI35Wv2j/wMuVBsX174dFcUsFRUnfYuDYWE95LvyXOyILSxfXnik1xTx01Kzmswyv73ONvyChGL6XYlXX9JramUH9XaFrPwNs38l99G9B8TxSxpaWR0Z/7R42cfc9253ddXxojqgwylghdW07amryNMhfI98YkI3hrLhpA4bweCDmqnp5JnBkTHyvPBrGl7ieoDeVL8H1V41WWLaR0DTY5qhwh3dbTyvyXUtDh8FM3JBFFC3haNgYPyXpQUVg+oF5sa2ta3pbTMLv532/opvgup7BaSxdA+rf01Mmf+Rtm/kp8vxJMxnvOa3+JwH9UHww/DKelbkp4IoG9EUbWDvsF61rzjdHfL6VTX6NvHf6XXsinY/3Htd/C4H+iD6IsIgyiwiDKIvlLURs3vexn8TgP6oPqi14xujJyiqpiegTx3+l17Y5Wu91zXdhBQftERARFhARFlAREQYVWfaIxDZYZFALXmqmC37rAXk/XL9VaioD7SddnqaGmB/w4ZZSOuRzR/wDWgptXh9mvDt9dVkDhFTNPPzvd/wDD6Kj105qDw7YYOyQizp55pz2AiMflHfvQT3EsQhpInT1EjIYmi7nPdlA/6nqVV6Va2qjZF+FUbnQk5GVNUNm17uiGJ1jIfz6lY+M6NUeIOa6shFSGgBrZHOcxpvxDL2BPC/G25ZxOGipGGumigYKeF1nmNt44m78rDbkjqHHcg51rMA0ox196iKrlGVsgE5FPEGneMrXFrQeoC699PqLxVzYy+SljLicwMhdkbu3kgbz1Do4reaocVqsXxysrpJJRCI5JdntXBgLyGRtLL2Nm5u8XV6IKLp/s+u5JkxJvEZgylJ5PPlcZOPcprhGqDBaQBz4XVTgLl1RIXDdzlrbN/JT9aXTbEfQ8OrajddlNKW3/AGy0ho7yQg5ExqVj6mofG1scbp5nMawANawvJa1oHAAWC3GrrRz/AGtiNPSO3RZtrL/os3uA6zw71GlcP2bsNz1dZVnhHTtgG7dmkeHE9oEf8yC/qeBkTGxxtDGNaGta0WAaNwAC/aIgKvNONbVBhRdBD/vtUNxZG6zGH9+SxF+oXPYodrg1pPzSYZhsmVouyeZhsS7g6ONw4DmLu4Kk443PcGtBc4kNAAuS47gAEE5x7WrjOIOyMndTMccojpRkJvwGb3yebj3LY4LqnxvFAJqt5p2EXBq5HPkIO++TeR32KszVTqyiwuNlXWMbJXuAdygHCC9+Sz96x3u7h12Ug57rtQlcxhdDV08zwNzS10d+x29VlV09Xhs74JNtSVDDlcA4scDxG9p3jfcEdK7RVLfaPwRhhpcQa0CQSeivIG8sc1z2XPUWuH3kHi1CY7iVZWSxT1c81LHTlxbK/acskNZZzrkfrcCr2VQfZwwrZ0dVWEb5p2xN/wBOIHh96R34QrfJsLncOPcgEgbzuHFVhptrmoqBzoKJorqgEtJDssLHdb/1+xu7rCgmtrWk+uc+gw+Qsowcr5GEh0xHEA/5f9exVdQ0clRLHBCwySve2NjW8S8mwCCX4vrIxvFH7NtRKwOOVsVIDHe/MMvKd3kreYTqbxivAmrJG01xu9Ie6WS3W0Xt2E36la+rTV1BgsTZJGtlr3NG0kNnZLjeyI23N6+J+gE5Qc7YtqIxCGNz6eogqngE5LGJx6ml26/aQq02lVQyPjDp6WVri17WvdE4OHMbELtRc/8A2jcEZFU0tdG0NMzJIpCBa748mUnpJa63YxBvtQGNYjXGrNXUzVEEbYmMErg8iRxcfeIzcG8L23q4lW+oPC/R8IbKQQ6eeSff+yLRt7uRfvKshAREQEWUQYRZRBhcra6cQ9Jxqr33bHs6dvVkYMw/EXrqh7soJPAAnuC4tx6u9KqqmouTtJ5ZRfoc4kfkUHgV36M66aKgo6ajFHUu2ULIiQ+Pe4DefrdU5hGGy1s8VLAA6WR4jYCbDMek8ynHsXxv/Kg8Q1BPTr+ov+Cqvxx/9VAdY+tKfGmCmjj9FpMwc5ubO6RwsRnNuAO+w/8AzPsXxv8AyoPENUJxrCZ6CeSlqozFMwgOaSDxAIII3EEEG4QXr9m/DslHV1RFjJUiEbv1Y2A7uq8hHcVb6iGqPDxTYNQttYvi9IP/AKpL/wChCmCDCrfX7XiHB3xXsZp4Iu0NdtD/AMgVkqivtK4gS6gpQdwbNUOHWS1jD+T/AKoKRXSP2ecP2WFvnN7zVMjh/AwBg/MOXNy7A1dYb6HhVDBbKRTse7+N/wCkd+bigkSr/XPpecKodnC7LVVGaKMji2MW2j/oQB1uHQrBXLOuzHPTcXnYDeOntSN33GZv+J2HOXD7qCBK2/s/6JiqqX4lM28VOQ2IHnqTvzfdH5uHQqkXW+qvBhQYTRxWs90fpD78dpKc+/sBDfuhBK0WUQYVda/AP9jSX/4int25lYy8WLYTT10RgqoWTxEh2WQXFxwPag0Wq7DPQ8IoYiMrjA2d26xzS/pDfrGYDuUR196Ymipm4dA7LPUNLpCDvbTXt3ZyCOwOVrRsDQGtFmgBoHQBuC5F1lY2cRxSsnvdgmdBHvv+ijJY23bbN95BGFeX2eNFBaTF5m3N3QU9+b/MeP8AlH3lRzGlxAG8kgDtXZeiOENw+hpaRgsI4WNO615Dynk9ZcXHvQbZFlEGFUn2j2ZqGjsLu9NsAN53xv4fkrcXgxXBqatDBVQxzhjxIzOL5XjgWnmKD46K4b6FQ0lLuvFTQxm3O8NGY95ue9bRZRBhFlEBERAREQR/T+vNLhdfMDZwpJg09D3NLWn6kLjxdL/aBxHYYTsh701TFFuP6rbyE9nIA+8uaEFh6iMN9IxmKQ+7DFNUHduvl2bfzkB7l1AqL+zVRcqvqOgQQjvzOP8AQK9EBc26+aQyY3HGwcuSnpmjre572j+y6SVbaW6vqnEMbpMTD6YUsXo+dr3vEh2b3POUBhbzjnCCwcPpWwQxQsFmxxRxNHQ1rQ0D8l6ERAXLuvXEfSMZmYOEMcMHHdfLnNu99u5dQk23nhxXGWlVd6VXVlQTfaVU8g/hLzb8rIPNg1Aauogpm7jLNFDcC9s7g2/de67VjYGgNaAAAAAOYDguWNSmH+kY1S7rtjEtQfusIH8zmrqlBhxsCejeuK8dnMtVUyk3L6id5PW57j/ddpyNuCOkELijFYyyedh4iaVveHEIPhDGXuawcS4NHaTZduQRCNrWN91rWsHYBYLijDpAyaJ54NljcewOBXbaAiIgIi1ekuPU+F0z6uqJbE0tByi7iXEABovvO/8AJB6cWn2VPPJwywyv+jSVxS9xcS4m5JJPaV2XiEzKzD5ZIiTHNRvewlpaSx8ZLbg7xuI3FcZINvohTCbEKGIi4fW0rD/CZWg/lddmLjvQCQMxXDieHp1KPrI0f3XYiAiIgIi0ulWlFLhETJ6xzmsfK2EZG53ZjfflG8gAEm29BukX5Y4OAI4EA9y/SAiIgIiICItHpdpTS4PTuqap4G4hjAeXJJzNaP78BxKCl/tG40JaunoWm4hiMr+G6SS1gevK0H7wVQL347istfUzVc5vLLIZHW4DoA6gLAdi8CDo37OdNlwyeQje+tf+FscYH55layoz7P8ApjTwxSYXUyNieZjNCXnK12ZoDmX4AgtuL8cx6FeaAiIgIiINLppiXoeHVtSDZzKWYt/1C0hn8xC42XRH2htI2wUceHMd+lneJHgHeIGG+/tdb6Fc7oLl+zZQh1TW1JHuQRwg/wAb8zh/7bVfypX7NUrNjXx3G02sL7c+TK4X+t1dSDC5O1tYIaDFqttrMlkNWz+GUlxA7HZh3LrFV3rn0IOL0onp25qyAOLANxkiNi5nbuuOu450HMK7L0QxVtfQUlU03EkDCd4PLAyvBtzhwcO5cauaQSCCCDYg7iCrq1A6asivhFS7KHPMlO5x3Zz70fVc7x136UF7osogKhNb2Of7XxWjwSA5omVMUchabg1EhDTw5mNcRfrd0Kd619YMeDQGGFwdXyMIjaN+zabjaP6Ooc56gVVOoXDDV4uamS79jFJOXOJJMr+QCTzk5nHuQdJRQtYxsYHJDQwD90Cy4802wd2H4hV0rhYNneWdcTjmYfwkLsdVJr20GdXRDEqVhdUQsyytaN74Bc3A5y257QeoIOf6CpMEsUzfejkZKO1rg4f0XaWHVjKmGKeMhzJI2StINwWuAI3964lXQOoPTVksAwmofaaLM6AuPvwklxaCedpO4dHDgguFZREGFQek2L+sWklHRRHNSU8+UEbw7JaSZ3fs8o7B0qU659YjKCF+HUj71sjcry0/4MThvNxweRwHEXv0XiP2b8J2lVV1hBtFCyFp5s8pJNuwM/MdKDoFZREGEWVhAWVhEFca1sWx2GSGDBoZXMMTnySRwiQhxdZoBduBABPeqZxHQzSKtkM1TS1s8h/WlOY9Nhc7h1DcujdIMdq6WRsdPhlRXMLA4viliYA65GWzyDfcD3rWet2JfAa3xNP5kHPo1Z458Pn+rPMs+zLHPh8/1Z5l0D63Yl8BrfE0/mT1uxL4DW+Jp/Mg58dq1xsf931H8p/upHgnrfhwDYI64xjgyVonaB0AOvYdQsrg9bsS+A1viafzJ63Yl8BrfE0/mQSzD9psYtsQZdmzOQLDaWGaw5t916FC/W7EvgNb4mn8yet2JfAa3xNP5kEzVN6S61MWzyw4fhUzQHvY2WWCaW7QSA5rA0AX3HeT2KY+t2JfAa3xNP5k9bsS+A1viafzIOc8VwvGa6Z9TU0mITTPN3OdSynqAHJ3AcAF5PVXEv8AgK7wkvlXS/rdiXwGt8TT+ZPW7EvgNb4mn8yDnfAaXG8MnbU0lLXwSjdf0WWxaeLXNLbOB3bj1K6dAtYmKV1TFR12FvizZ80zY5YWNAaTvY8Hotx4ngt/63Yl8BrfE0/mT1uxL4DW+Jp/MgmayoX63Yl8BrfE0/mT1uxL4DW+Ip/Mg02sbVJBirnVVG5tLWEEuuLRSu6XgC7XfvDvBVFaQaGYnhTr1NNLG1puJGAvj3c4kbuHfZdHet2JfAa3xNP5k9bsS+A1viKfzIKe0Y114lRMbDUsjr42iwMjiyW3NeQXDu8E9a9uNa+K6ZhZSU0NISCC9zjO4fw3DQO8FWLUYpPLvk0YleelzqQn63WafFJ4t8ejErD0tfSA/W6Cg8O0YxfGpXTR09TUve7M6WQFrSTuuZH2BV/6otBJcDgm9JdG+omexztmSQ1jQcrcxAueU49/PxXr9bsS+A1viafzJ63Yl8BrfE0/mQTNFDPW7EvgNb4mn8yet2JfAa3xNP5kEX1hamYq1z6rDCymncczoncmJ55y2w5Dj9OzeVSmMaN4lhMgdUU9RTOa4FsjQcocDuLZW7r9huuk/W7EvgNb4mn8yHS3EjuOA1hH/mKfzIKmwDXpiFOwR1cMNbYAB2YwyH+JwBDvoF+dIdeWI1LDHSxRUIIsXAmaT7riAB9L9asubEZpN79F5HHrdSH+6+lNjFTDYxaMzRkcCx9K0/UFBQmC6D4virs8VNO/O7MZZ7xtJO8uL3+93XXReq/Q92CUXo8rmSTvkdNIY75cxAAAJAJsAN+5fP1uxL4DW+Jp/MnrdiXwGt8TT+ZBM1lQv1uxL4DW+Jp/Mtxo7jNVVmQVOHz0AaGlplljkzk3uBkJtaw49KDdoiIMoiINVpTiYoaKqqicuygkkBFveA5IF9282Heo5o9jsz6aOrq6t0exhjnrRJTbKMB8TnhsZLQ64OQ3FwQbcVutM9HTi1MaMzbGJz43yfo9oXhjg8N94WF2i/8AZfvSjR8YlSOpDJscz4HlzYw4Exva8AsJ3g5QLEoPG7TmkaJS9tRGIpaWCTND7kk9tmHWPQ5pPRmF9+5fes0wpIGvdIZGua6paWFlnFsAvK/fuDALcokA3A4kBRrENEZdnVYex9RM+rqo691S+OMRxlsrCWkg3c4NZuFrcBuC3dboaySrhq2yjkQGnc2WBk97ybQyNLtzZC7fex38yDxYhrGgh27xTVToYKWnqXuyBpz1GXYx5Sbhxzb78DzLZnTCCMwxTNkFS99PA+ONu02dTKwvbG4g7zZribXsLE2BC8FXoHtTUl1W/wDT4jBiDrwtO6LLkjO/lAZW2v0cCvbgmiYo6qpqRMJNtUSVPLgaZWue1rS0TccnJHJAHag+U2nVGac1DTOxhgrJsxgJyejyCKTM0kcoOcOTzrR12lNVS7XPUbRlLgraqdxgZGX1ktxCMu/ITY8m9rrbT6AxGkmpGTyMMtSah7y0P5Lp9u6NreAYTuI5+e6/FdoCJzWE1Twamqo6l36Fh5FPlyRn9ocndzC53IPVRaTtpoqWCte6atLaSOfZRghlTOOS02sOIduFyGtuQBvXr01rpaSklqo5hAyGKWZ/ID3PIYcjBm3NBcRc7zutz3HxwrRMU1ZUVYlEm2m9IIfAwyNfkDMrZjvDLDgAO1ffTLR44rTeibbYROex77R7Qua1wcG+8LAkC6DSYZpJLRU8U+KVBllfQsqnwxQNDo9/Kdu5uVG0Am5de1+AkA0lpzKIWbWQ7ZtM5zIy5jJzGZMj3D3SGi55hcA2JXil0SDq84gJWXdDBCWOp2yZdkSWmFzj+j49BWMO0Wlpo6yGOscIp5audt4Wl7JJ7lxL78sAuJHA9aDWaE6Z+lPfFPI+WSaeumpg2HK1tFC4MaHP3Au3Zr/vjgtjhOntDWGMQ7Y56eeqbmiLBsonZXXcdwPD6i9l5abQFkFtjUPjy4UMJZaNpytu4uk63OLsxG7eBv3L8u1fRgSNiqHxB2FDCGBsbeRHvL3A3vdxNyN28Deg++EaVxtpWTSyy1bpI6iuYGUuzkFEHnKXRgncAWgc7r7hxXuqdL6SOVsH6V7jPFS3Yy4FTI3OIyb+8G8o9AtdebDtEXUtRHUQVJaBRwUL2mFpvHESW7M3tH7xHA7vqvDS6vzHUx1IrZS1lbXVwZsmWMtSCLuP6zm5jZx7rINlohis1bJiEr35qZlbJSwDIG8iIASOuPeBeXC/7q8Oi+M1ONsmrIZTSUe0khpgyNrnyZNxlkLwdxPBoAtY3JW60TwIYZSR0gkM2UvJc5oZcuJcTYdJJJ6yV4tGtFn4ZGKSnqT6E2V8jGOiBla1zi8s2uaxbcn9W+/jzoP3DpRBCY6aeQzTNlp6GWSOO0YrZG3De08bC+XML2Xk9ouHbTZF0wdtqqn/AMFzhtKdpdJYtvfgQLcezelFoNHHI1zpnSMjrKrEImlgH+9TXs+R1+WWXIbbLx333W8MerWJsbWekvzNoaqka7ZNBE9Q4mWo4++RyexBsp9PqGOOmldtstRTS1cdoiTsY25nXA3g2tu61mm09oJY55WGYshpIq6QmIttC8Ei1+J3HcOjnXhxDV4ydrmmpkH/APNjwph2bTkhDs0jmi9szwA29hYDnX6rNX0cjMQjZUPiFW6lBtEwhkMDWNbGB+s2zbb+koNnLplSMZO921GwpIK2YZN7IpQSwHf71geT1Lx1WnVIaeslY6aLYQQyve6AnLth+jLQSA+xI3A715n6vGOZWxPqZHtqqqnqJc0bSTHEWkRE33g5bdABNgvpW6BNlbVN9Je0VFfT1rv0LCAyHLkhtztGRvHo4IPy3TcUr5IKqOeUU1NTmqqGwBo9IlyBoEbSbXBJPRuUnpcUjl9IsHs2Ejon52Fu8Ma+7f2m5XA3UOxjReTLiFHGZ5n4g4zGYxsEUBbs2ASHNckNaSABvt1qaUtAyOHYG7wWkPLuLy73i7rNygi+jOJ1uMwS10cvocDnSNpGNja8uY0lokmc8G+Yj3W2sOc33bGn0rpRJHTOkdLJ6QMPdI1n6M1zY9o5lxz23m24E2vfcmjWjcuHRMpI6ovpI3OMbTCBKGFxcGOlzWLRf9kE9K8GH6BMhDGmoe8ROrZYOQAWz1BcTLIb/pHtDiGncO+1g0tFpTW1XoxhnGWqxmeOIiJhAwqnDhKb24uLLBx/aCkcunmHsD3F8hjbCZw9sZc17NpshktvOZ+5u7lWJFxvXho9XzYm07PSpC2HDajDm5Y2sP6a2aRp/VduHT2rx1uis9LQxYdA5rg4wxOmZRNIYyEBzDLG0l8jnFobmBFuIy84SKLS+lO2a7axvilip3tcy59IkALI2ZSQ5xDhuHDntYrY4Ji0VdCJ4Q4ML5I+WLb2OLDaxIIu02I3FQ3DtEZaumgdUsp6SoixCoqzlpy+OoJzRiWaJ782Z7TflG/DhwE7o6fZRsjBuGtDdzWsHc1oAA6gg+yIiAiIgj+kGh1HiMjZqj0jOGCMbKplhGUEn3WOAvvO9av2Y4Z854+o86miIIX7McM+c8fUedPZjhnznj6jzqaIghfsxwz5zx9R509mOGfOePqPOposIIZ7McM+c8fUedPZjhnznj6jzqaIghfsxwz5zx9R509mOGfOePqPOpoiCF+zHDPnPH1HnT2Y4Z854+o86miIIX7McM+c8fUedPZjhnznj6jzqZoghnsxwz5zx9R509mOGfOePqPOpmsoIX7McM+c8fUedPZjhnznj6jzqaLCCGezHDPnPH1HnT2Y4Z854+o86maIIZ7McM+c8fUedPZjhnznj6jzqaLCCGezHDPnPH1HnT2Y4Z854+o86miIIX7McM+c8fUedPZjhnznj6jzqaLCCGezHDPnPH1HnT2Y4Z854+o86miIIX7McM+c8fUedPZjhnznj6jzqaIghfsxwz5zx9R51uNHdFaXDDI6m213hodtaiSbc25Fs5NuJ4LeIgLCIgyiIgIiICIiAiIgIiICIiAiIgIiICIiAiIgIiICIiAiIgIiICIiAiIgIiICIiD/2Q==">
            <a:extLst>
              <a:ext uri="{FF2B5EF4-FFF2-40B4-BE49-F238E27FC236}">
                <a16:creationId xmlns:a16="http://schemas.microsoft.com/office/drawing/2014/main" id="{8ADAA501-C258-8745-9857-272BC32CCC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2887" y="3921525"/>
            <a:ext cx="1960683" cy="1221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7BE7CB3-02D2-0C49-91F5-31F44920AF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19900" y="0"/>
            <a:ext cx="2324099" cy="2910750"/>
          </a:xfrm>
          <a:prstGeom prst="rect">
            <a:avLst/>
          </a:prstGeom>
        </p:spPr>
      </p:pic>
    </p:spTree>
    <p:extLst>
      <p:ext uri="{BB962C8B-B14F-4D97-AF65-F5344CB8AC3E}">
        <p14:creationId xmlns:p14="http://schemas.microsoft.com/office/powerpoint/2010/main" val="295450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A9E5E0-63FF-4C4E-8875-6C55D6C57A8C}"/>
              </a:ext>
            </a:extLst>
          </p:cNvPr>
          <p:cNvSpPr>
            <a:spLocks noGrp="1"/>
          </p:cNvSpPr>
          <p:nvPr>
            <p:ph idx="1"/>
          </p:nvPr>
        </p:nvSpPr>
        <p:spPr/>
        <p:txBody>
          <a:bodyPr/>
          <a:lstStyle/>
          <a:p>
            <a:r>
              <a:rPr lang="en-US" dirty="0"/>
              <a:t>CCP Simulation and Game Development at FTCC flyer:   </a:t>
            </a:r>
            <a:br>
              <a:rPr lang="en-US" dirty="0"/>
            </a:br>
            <a:r>
              <a:rPr lang="en-US" dirty="0">
                <a:hlinkClick r:id="rId3"/>
              </a:rPr>
              <a:t>http://www2.faytechcc.edu/hsc/HSC-Simulation-and-Game-Development.pdf</a:t>
            </a:r>
            <a:endParaRPr lang="en-US" dirty="0"/>
          </a:p>
          <a:p>
            <a:r>
              <a:rPr lang="en-US" dirty="0"/>
              <a:t>FTCC Simulation &amp; Game Development Department: </a:t>
            </a:r>
            <a:br>
              <a:rPr lang="en-US" dirty="0"/>
            </a:br>
            <a:r>
              <a:rPr lang="en-US" u="sng" dirty="0">
                <a:hlinkClick r:id="rId4"/>
              </a:rPr>
              <a:t>https://www.faytechcc.edu/academics/computer-information-technology-programs/simulation-game-development/</a:t>
            </a:r>
            <a:endParaRPr lang="en-US" dirty="0"/>
          </a:p>
          <a:p>
            <a:endParaRPr lang="en-US" dirty="0"/>
          </a:p>
          <a:p>
            <a:endParaRPr lang="en-US" dirty="0"/>
          </a:p>
        </p:txBody>
      </p:sp>
      <p:sp>
        <p:nvSpPr>
          <p:cNvPr id="2" name="Title 1"/>
          <p:cNvSpPr>
            <a:spLocks noGrp="1"/>
          </p:cNvSpPr>
          <p:nvPr>
            <p:ph type="title"/>
          </p:nvPr>
        </p:nvSpPr>
        <p:spPr/>
        <p:txBody>
          <a:bodyPr/>
          <a:lstStyle/>
          <a:p>
            <a:r>
              <a:rPr lang="en-US" dirty="0"/>
              <a:t>Simulation and Game Development at FTCC</a:t>
            </a:r>
          </a:p>
        </p:txBody>
      </p:sp>
    </p:spTree>
    <p:extLst>
      <p:ext uri="{BB962C8B-B14F-4D97-AF65-F5344CB8AC3E}">
        <p14:creationId xmlns:p14="http://schemas.microsoft.com/office/powerpoint/2010/main" val="84822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0D75C2-B680-E048-AF85-3D98E06FF0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5808" y="0"/>
            <a:ext cx="4446984" cy="5143500"/>
          </a:xfrm>
          <a:prstGeom prst="rect">
            <a:avLst/>
          </a:prstGeom>
        </p:spPr>
      </p:pic>
    </p:spTree>
    <p:extLst>
      <p:ext uri="{BB962C8B-B14F-4D97-AF65-F5344CB8AC3E}">
        <p14:creationId xmlns:p14="http://schemas.microsoft.com/office/powerpoint/2010/main" val="370812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a:extLst>
              <a:ext uri="{FF2B5EF4-FFF2-40B4-BE49-F238E27FC236}">
                <a16:creationId xmlns:a16="http://schemas.microsoft.com/office/drawing/2014/main" id="{5E335082-4D70-394E-A8A4-79B5C90CE6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170" y="1289098"/>
            <a:ext cx="8158050" cy="3794442"/>
          </a:xfrm>
          <a:prstGeom prst="rect">
            <a:avLst/>
          </a:prstGeom>
        </p:spPr>
      </p:pic>
      <p:sp>
        <p:nvSpPr>
          <p:cNvPr id="5" name="Title 4">
            <a:extLst>
              <a:ext uri="{FF2B5EF4-FFF2-40B4-BE49-F238E27FC236}">
                <a16:creationId xmlns:a16="http://schemas.microsoft.com/office/drawing/2014/main" id="{ED00BF12-6869-344C-9646-6D57277B1F09}"/>
              </a:ext>
            </a:extLst>
          </p:cNvPr>
          <p:cNvSpPr>
            <a:spLocks noGrp="1"/>
          </p:cNvSpPr>
          <p:nvPr>
            <p:ph type="title"/>
          </p:nvPr>
        </p:nvSpPr>
        <p:spPr/>
        <p:txBody>
          <a:bodyPr/>
          <a:lstStyle/>
          <a:p>
            <a:r>
              <a:rPr lang="en-US" dirty="0"/>
              <a:t>Community College Programs</a:t>
            </a:r>
          </a:p>
        </p:txBody>
      </p:sp>
    </p:spTree>
    <p:extLst>
      <p:ext uri="{BB962C8B-B14F-4D97-AF65-F5344CB8AC3E}">
        <p14:creationId xmlns:p14="http://schemas.microsoft.com/office/powerpoint/2010/main" val="171909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C17E5C-99E1-5C4B-BCF6-13673C841E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5465" y="0"/>
            <a:ext cx="6673069" cy="5143500"/>
          </a:xfrm>
          <a:prstGeom prst="rect">
            <a:avLst/>
          </a:prstGeom>
        </p:spPr>
      </p:pic>
    </p:spTree>
    <p:extLst>
      <p:ext uri="{BB962C8B-B14F-4D97-AF65-F5344CB8AC3E}">
        <p14:creationId xmlns:p14="http://schemas.microsoft.com/office/powerpoint/2010/main" val="387842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0FCF25-B025-464B-91C7-9B3DBB541F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4417" y="0"/>
            <a:ext cx="6675166" cy="5143500"/>
          </a:xfrm>
          <a:prstGeom prst="rect">
            <a:avLst/>
          </a:prstGeom>
        </p:spPr>
      </p:pic>
    </p:spTree>
    <p:extLst>
      <p:ext uri="{BB962C8B-B14F-4D97-AF65-F5344CB8AC3E}">
        <p14:creationId xmlns:p14="http://schemas.microsoft.com/office/powerpoint/2010/main" val="21162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data:image/jpeg;base64,/9j/4AAQSkZJRgABAQAAAQABAAD/2wCEAAkGBxISEhUSEhMWFRUXGBcYGBcXFxsfFxgXGhgXFxcYGBcZHSggGBolHRUXITEhJSkrLi4uFx8zODMtNygtLisBCgoKDg0OGhAQGy0lICUtLS0tLS0tLS0tLS0tLS0tLS0tLS0tLS0tLS0tLS0tLS0tLS0tLS0tLS0tLS0tLS0tLf/AABEIAKwBJQMBIgACEQEDEQH/xAAcAAABBQEBAQAAAAAAAAAAAAAGAQIDBAUABwj/xABFEAABAwIDBAcFBQYEBQUAAAABAgMRACEEEjEFBkFRImFxgZGhsRMywdHwByNCUuEUYnKCkvEkM6LCFVNzstIWNEOD4v/EABkBAAMBAQEAAAAAAAAAAAAAAAABAwIEBf/EACwRAAICAQMDAwIGAwAAAAAAAAABAhEDEiExBEFREyJhFHEFMpGh0fCBscH/2gAMAwEAAhEDEQA/APRaWkpayMWurq6gBaWkpRQB5t9o2Jl8J/Kked/jQI4smjH7RminEqJ0ISfID4UFpknkKwzaNHZDSS4M4BGpBMTHAGr20sMxP3WaZgoIkDrzzAHaTxvWdhXEJBUokyYyjUxcedvnpXYh7EKECGkx/MeGhNvLU86LAgxiS2opWII4U/D4R1z3G4HNVh3Wk1rbvbMJJUElXNxZ07DwoiVjmWtVBR5iI8f0rNgYez91Rq8So8hYdXXRPgsA2yOilKe65+JrHxW9TSLZxPJGvjc1lO70ukwy3HWbmk2NRbPQ8OZ0Cj1xHrWngjCxbq+vKvL8KrHO3U8pI6q1MHjMVhlNlTvtEKWEqBFxOhB7o76akN43R6jXUgpaqSEpj46Kuw+lSU1wiDPKkBlPCcNTtk8ewVIpv7gjjUeyvhWO6G+DI3//AMlo8nk+hrRbP0D8DVD7Qh/hQeTiD61fYMgdg5EaeNa7iHHw8vPSlI+v1FcD9THkaQju7o8xagYhv9T+tNH1x9b04/XHzF6aPrj5G9Ajj9f2NRq+v7GpD9f2NIR9fVqBlcivP9+G/vz1oHxr0SKBN/UfeoPNB9f1rLADXTZB+tKMt11dBY6x6UGue6nt+FF+6Z97sSayuRm4U1XxSLHsq9l+vr51G83Y1oZjNt2rqsobtXVmjSZ6QKWkpasSFpabS0AOFLTaWgAE+1DDEhpQH5knyPzrzfFOwQhN1Ex316r9o7p9ghtKZUpUz+UAQT5igfZGx0Ng4h49EeKjyHIVOTpmlwWdn7KLaBlSCuOk4bAdQJ0HmaY87hWJU4fbL5fgHz76H94N7VuEobgAaAaAfOoNj+yWPvVEOdend1Vh+SkIai7tTetxwD2dkGcoFgO6sbA4Z7EKlazl6rCp3Whm9miMqbSNOZrYwTQSLUtRVY0Wdn7EbTYia0lut4ce6J7OHCnYFyLnWptrNJfZMi6byNaRRma7vZiEghCUFPLLetnc7areNWlKhooFSeSk9IeYoBJ9n7vSBJ1i3eL0cfZZsdSXlPZTBkk8J0A7bk91bTvkjLaz1WupKWrHMdWbtR3ppT1GtKsnag+8Seqsy4GiUIBynl8qTDn70jqqo842otoK4VMgDUwJNWWv87+WsmpKkZu/6f8ABr6lIP8AqFS4JQyIJ4oTqCOHMUu/CZwTv8p8FCodjLllo2/y06KI4cjTfJhF8X0v2EH1pDbq8R+lKRzHimfNNNnkfBXwVTGKr6t8U0xP1ofW9OI+o+Kaakz194PregDvrl5G1cR9f2tS+XiPW1JH1/agCKPr+1BP2gJ6bR6lD0o4+vrjQf8AaEjotHrI8v0rL4AAHPc/m+MUW7m3J/hHr20JOe4e3/dRbuR7/wDKfWsLkYV5KRbX19fKraG/r6+VP9lVAMVDFdWolg3tXUqCwjpRTaWqGR9LUTjqUiVEAcyYHia5l5KxKVBQ5ggjyoAmBrpptLNAA7vu4020HXTCUk9/VXiu3NuvYxUIlLY0r2vfvCtO4UodEypJT/EDPpNAjOym0iyQBUpyplccNQE4fBBIiK5xoUYYrCJiwrAxOFvUbOjTQ3ZbPrRCw3asfBQkVpNYqg0iw66RYVpbHxCbpUZmht9+b0uCcXmEazWk9wCFvdlr2hJ925FHW6iUoaLaREGfEfpXm2A3hbDqkYjTNlSoGIjl2mTR9uw4nP0VBQUk35xBE9dUjXYllWwTzUGIxQSUp1UowB6nsqRSwLkx21hP7cwzTq3HXBYBKEi/CVHlrbuqpzxrubS3TMC/SCe/jHYL0xx5KA46qMqbJkXJFjfrVbuoIXvk64cuEQkJSSlTzs3UbqyISbm4JJIFxVPbW08Y+hDYLIQgzYrSVWgSClWl+Nb+woU5LVwZO0N4FDaKFBRhswo9a/f7oIHdXoWysYXHJMWkWryPFbDxBWV5ZJ1yqQfVQPlRpurtwMICcQh0EH3g2pQIi0lE1DTKz0OrnhnCLg91tQXb3JnBv/wE+F6o7uqJw7OvuDkai25vPg3MM8gPpClNrASqUkmDAhQFVt1Ma0cM0PaNyEkETcXPI1p8nnI37dQ7imlPee8H1rknkfBXzrlDqPekH0oGNIjq7iPS1NF+vwP60+ezxI8jUQcBJGvcFelAD9OrxHrauj6t8Koba2sjCthxxKspUEjLrJBIsTySaEsZ9oov7NnvcUPQD406FYcH6+jQzv1h1LabypKjn0SCeB4Csnd/f5tbjn7W8222EykJBkqkcpJtNqv4n7TsA2fumnnjwIQEp8VmfKnotBYHObGdAUF5Wp0Li0p5cCZ8q1dhbRw+EIUt4OEA9FpKla/vKCRQlvDtpzFYh18NBvOQYKpgBISNByTWYS6dVgdg+dLQkFs9QxP2ho/+JgnrWoDyE+tY2N+0LEnRTTQ6kgnxWT6UCqZn3lKPaae1gZ91snsBNa2CmwgVvZiHCf8AEuGOSlAeCYFdWU1g1I99GWdJ+uulpmWqPorEYhLaStaglI1JoN2r9oKUkpZazfvLMDuSL15ntreR7EKzOOkngJhI7BwrIOPUONGkTkGG9O9j2KCUrAShMmETc8zJ8qi3Z2uWnB01oB0KVEAE6FQ4jqNC6NoA2Vp6VyMRlOXhP1FGnYE9z15rfPEMKjEs+0bvDrdlADitKoB7qItib14TFEpac6Y1QsFKweIg15xsHbaVoDLglQFj+YcjPH5U3DYdhvEFLUj2jhUsk8dco6pB8TU0pb2U2dUG28GK9q5lHuIt2niawMS6BarLy+Aqg8jjXK3bs7YqlRWeVWPi3BWpiEmKHceuDQNjVO1Ih+1Z6nJp7LtOhWaLS5NWcG8pCysJCwNQDcdWmtVm0wLcPU1p7vttqXCiUKJGmhPu3HE38hWooHsrLm6u7LG0hiM6lpAy5YiQVFUzOsZdOuoWdsDZjrrLbmZSCW5OtouE3M8K9fweHS2hKEgWAExEwAJPXavBt6G42vio/MeHMJPxq6jRyTyN8FzH70Yp785HWco+JrGfW6bqWEzyEnxV8quLUke8rumKgW4I6IPbHxNMmb+7LhLZk6OL9RW5NDu66uiv/qHzSk1vg1tAPmkmmzXTTAdmNV3cK2r3m0HrKRPjFSzXUAZ2Pfbw4CglV5911aAI4mDWcrfx0DKhyP4cy1f1Kmmb5uWCRrlV4kwKrYPYywlIJAgAeVZaGot8FfGbxYl3Uuq/iXA8JrY2fvxi2WEMtNspyz0lZlEySZiQBrUaNiDiVHsFTJ2Q2NU+JoplFhkzH23tvF4sBOIfJSDmCUJSlIMETa5sTxrKb2aDohSuu5ozbwiE6BI7BUxSBT0tlY9K2CTWyHODeXwFXmt23iMxgDmATRMjIBJEnyrSwOPTcKMDgK6IdNez5NvpkldWBbe76eKlHsEfOrjOwGwJ9mTH5iaJMSUqI9mgjrmAe6tj/gYW2ApQ0MnrM+Qrf0qT3YT9PHG63ArCYZkFIISgqBKQAJgTfQzYEwSJrQw+EBF1GbghKSdCRrpwq9h9kOHKFJRLYKUrCjEQRmyR70KiePVANTYgFoBKXEwBGl+/WrywReyS+K8EOmlKUu/G9+fj9/gDd7GQhaAAr3SelA49XZXVFvU8VvCTMIHqqurgmqk0YzXrdmU7hWf+WKpu4Rk2OZB7bVdCppHUJVY0iJk4nZi09JJCh1VVSvgdRpWg4FsmUmU1HiChwSBB9KBl7d/EpzhSyrokQEFIVrr0gRA7ONa+L2kgLD6AoALmOEg3ERbsk0I4UlDgJ00PIg2rf2Vmc9ohJNrkDmIk+t6cfAPbg9AZeDiErRcKEjq6iOBqF4Zes0Mbu7XOGX7Nwktq5/hP5uznRVtAgCRF+NceTE4M7ceRTRnOGQawcW1JNa61TWY6q5qRQxMS2U3pG3NO2rOOXII4cezjWfiMM61eM6D+Iajt5WqsIOSslOai9wkwcKbVzmfCi7dTZjLZRiFytyMyUzZJOhjjHrXljW3CgWTfmTaifd7e5JKUOSkgCFAmNOI5UaJLcUsqex7fhMYlwWseVePb4Nj/AIji5/Mg+LaflRjgtoKSQ6iFDLoDqDe1B29b6Hca862qUrDREfwCx5EXqkXaIyVB1s3d3DISlScOi4BzLvqNb0G7/lsYkBBQPu0yExEyrgKxHH3VgZ3FEaAEkgDlckVTWlI4+ceQrbexg1d2FWd/jHm2miNJoZ3cVd3/AOs/6I+FEjelaQx8100k11MQtcKSlBpAC+3+nim0fvND/VnPlRSFAEjjIM9Vpk8eNB2LVmxw6lk/0oI9aI2wo6TT0uSr5OjFj1K7LKm1Z82foyTF9MsAQLRMmolNgm5Ph+tXBgSUylRUrlHxqmpBmCIqzhI6saXZj0Mg6SauYfZyVC5hXAQT61VaURapGcWtBkVWONLllJKVe0crD5D0kHt4eVRuv8gK0Rgn3kBwqgGYHGOBjrqg7gVJjMQJJGvLjWJ5MV0pbmIZoatMnuMwxKlC4EEUaYVJ9n0lIA/MKCQmLgxSrfV+arx1KOkefD6tU6L21lJCyGlkjrOpm8QPqDWWSSZmkzjnXZxTk5y2ZeEVBUC+33Pv1dQSPKfjXVX2wuX3O0DwAFdXBKlJnj5Xc5fczHgtOnjTcPtK8L8ajbxMaGRypmLbChmT39VBI2EkEcwaytoYEt9JN0eY7errpmAxeXomtZt0acD4UC4MNDmbWp8DtZ1lwLbVBBNuCgdQocQeVJtLB5DmT7p8jyqgqg0g5CUYlBcbSEnUouY7CbmlwWOUn7pZlPAn8PV2elDWwdqKZcChcfiT+ZPHvHwo4xGEaxCA40R0hIPPqMcappWSNMypODtE68GcpPCJoddXJNX8FtJTaVMrkoiBzSfiKgwWAUsTwrgyYpQe53Y8imtjD2y6QkBOsyewVonEBptt2JbMIdTwKFAlJ6lJvfsq+vYxkk6ZVT2QapsYbPg1Ii+QEdqbj0jvro6Z7NEOoW6Zj7ybF9gUrQrM0u6TxFpg/OqGCX5Vo4nGe1wiUE9JtX+ki1YzS4NUlyRW6C3Zu3FNAtqKvZqT+EwtJ5oPwNSMOfeS6uUrydMC5BVlmBoefXWC8eglXbWhs/MWVqBT0AkmTfKVZTAi91Jqbj3Gmy1vE6208ptuAJMBUkiDbNmSB0h0hE6xrWKNrkyMongQSBHZV5GKUpUlWgKtAQYvBi99KgU5mkkRPCDArNm214NXdJ8qLpIj3P8AdRcwbUKbAs65HFCD5qopwxtW0ImpaSuNMBaUUwyOM0r4ytqVPupKieAsYHWaQAdsxWbGFR0AWf6lCKJkvEWFDm6yJcdVyCE+pNEwFXxOkdmFVEkw+OWkEDjTFOLVcyakQRUqkir6y6pMrAK5UpQqp0VK42ARrB0McOdLVXY3qJ8FthSIQu6cpAAGsC0n41mLSoxKiY0ubdk1vbQ2c0hOYKJm2o7ZHhWWvJCYmct+pU1DE4KWqK5fjghiWNSc4rkqhsjjXez6zVhpSQFZgSYhI4SdSSOVcpQ4cvGupZZOTidGreqK/sxypyWhyqbLPKkSjrFb38j1Hnu1FS87/GryJFdUbysylHmpR8Sa6vNatnjydtlLEYL8Tfh8qqIeIPqKlUlxkzw5jT9KlLjbvvdFX5hp3imZKbg4ireGxEiKrPsKRrccxoaiSqDQBvNKCklJ0NY2Lw5QqD3dlWGXKs4xHtET+IeYoEtjHEgyKLtz9qZV5D7q79ixrHaKEq0djv5HEngFAm/C4PrTi6djkrR6BtfAZwVJgkC/OOYoZb2i7hjKTKeI1Se0cO0UWZzllOouCBqIkd0XrA2vgvaJLrQmPfQBp+8E8R5irzimiUZNMs/+rsO40pJSptwiOab6woX8RVzY7ICAnmBw4AA0J7J2Z7RwKCbA91GbDRS43JsQoCsYsajbRvJkctmAm0cJkcWkaSaxliDXoW1dn5l5o1oK22xkeKeyszjQoMk1aPVSsOnIgJ1kjyNdhhLah1GocEv3epQIPfUzQabm7toxYcW6VZUgAZY1IN9OFDeLwxadcbmci1JkCJAMA2PKK19ibbdwhWUozJULgkCCJgyO2sN1ZWpS1EFSlFRsNTc1NGjY2Cr70/8ASHko0V4U2oQ2Gfvh/wBM+SqLcEbVpDLQp0U0U4UwJEISASSCeAE+JPVVLa6wnDOkn8JAHWYEnxqzFZO9TmXDkc1JHx+FIDO3QalDiubh8gBRDkisfdjCAYduXCkuZlgBKtCo6kK7K3xsab+1P9Kv/Kj6hQ2aOiGZJURoRUorndlJQMynTFvwn4qpzeykKE+0MW1TGvOTaqw6qNXQ/qI9yXBOhtYVExw7qm2g8kkpR7s2N7W0vVEICRAVPvDwMUqFXE3HEcxXTpjJKaW9Fo0/cIU12WrKsQCZKfxSR1cBSPPZptEkk/AUoSm2k40aWSXgr5RXZaa/iEI99aUzpOp7BxpjWLzmEJWonT7tQ9RVpzhD8zSNOdckuWlUIBPIE0N7wbfdZcU0EhCk6zczrUeytpPKaeccVIyKABMXynQaV2T6VwwevJpKk/14/wBnL9bBy0r9QZaXXUxNhXV4JyEeGxJFtRTncEhd0HKeR0PyqgkEVcYc660IiStbZyqFuR0I9DTcQyD0kf0/L5Vqe8IVcfXnUC8FHu3HLiOznQFmayvhV/CvQaznkkH41Ph10DZFiEZVEeHZS4dyFCp8cJAV3GqZpAek7r4oKRc6Qn+UzlPcZHhTNoNKaczIJBof3M2gA6G1GA4CieRNx5gedG+Pw5Um9o1ty410QdxJSVMbs/aLa0w4gJVxIAg051ILrak6A+VYqSEnqrdwiAkJvPX/AHraMjHG8yQeXZzoA3ow5/aXOpIPlNeg4R1MXP18KEtrIC8a8Jn7tI/0dVZmrQ4ujB2dp3VXSkjsB+dS7MNOcaJzcpFcxTuTL6/hTEgdR8KkUyrgPNPzpreGcURAMTE6geAqZsvbHV98j+BY8xRjg9KCsAgofbBN4V5gG4ozwJtTGi6KcDTE04GgY4UN78vQ2gdaj4CPjRIKDt+ly42j93/uVHwoA1NkslLLaZNkDj1Ve6X51/1VAhdgEkWipWybzXDJ7nYscavY7GNuZkhtZIIJhR1IItPDzqJDqliDmkEyFG4I1B5/2qw4qyOpR80mPMVFi1gLzfnTcc1JOUnwKfCunps2LHfqQ1L/AKRngc6UHQ9tzkkR11O2gnSJ5ZRFU8GcxJVePCtLDrggmlk67JOXt9q8I78eJQj5+5AHo1QKpYnHFxXsWUpCvxLgHL2W970pu1NpZ1eyw95sVDzyngOavC9S4TBhlITN1+8uNBqY5dXbNdM/xLI4aaSfnf8Ak5li1T9snX+P4H4HBMglAXkUrol5QJhRBiVG09U1awW0/Z5WMKn2jqZC3lE+zAEiQCSSNNTJPPhBtDEtqCWUKSESCs8AkXjncjWsfHEBT4kKzqSQcySIGcicxEwVJNxfL31wtb838/JxfiOVRksMPG/9/c094djuOZ8S6ttSkokw2ROUEj8ZvVl3GIa2diGgQDlUkCPzJQJ7JUawVYoBLvS95eaSpEkJ9ooAhKiTdSEhNx0e6tPethCcBIFwpAJNyVEjMSdTxrofUZpxWOU20uF2OPpMUm3J9gOwDOaeqPj8q6re74kLPZ8a6qM6gYK6VK6tubOVwg9hqs5h1DUGthaLLD3XV4c6w4IqdjErGkmgVGhiWAvWx5/P51lLQptUG3xHUa1cNjc1lJ+dWH8MFiDccDxFALYzZzIPZVIVabQW1FCv79YqB1EE850pDR2HUQr614V6lgtr+1aQoJuRcnmBe368a8qos3QxmrZMaKHV+a3Hn3VSDpmZrY3FAk6C/VUigTN5gTry+PyqZ4DNaI4dmtRoVCu0EfX1xqpI7Z/uz2nTvoYwZzYx1XXHgI+FEuDdGUxw4eelC+x5/wAQ6JsVGeVzWX2GjJwVie2tXZDwQ8lR0Ck8J5cBrWVs+rJeKDmESFJIkWkGe/So2U7lzaSwcQ+UgAF1ZECBBJ51Bh3RGk68Tz6qjViC4pS1e8o5iYiT2VD7XLYiptG0XGj98yeZPmDRngDagfZwU682G0qUQoWAJMX5C1eiYTY+ISnMWlAcrT/TrSujcU2OSacKkRhHD+BX9JpXGFJspJB6xRY6GivP98158QsT7oQPLN/uo5xeNbaTmcUEiY+orDXj9mvS4sIJJgyDnPXAuaaEwDLJ6qUFwaE9yv1o0xWE2Z0oCjlscilQDfiVRwqbB7mIfJ9mFoCfeJea6P8AEm5GlNvyZpgQMS+PxudylfOnHaOItLjlpiSTrE69gr0Rf2VqIlGIHYRPmIqi/wDZji0+64hXl8aXtH7kBre3MQnR0+XxFOd3gxKhlU5I5Qm/bAuKM3t2nW0JQ7h2py5QsL6RISZNwATMG5+FYeP3XxZWpSMMchJKQCgwOXvHSjTDwh+pPyzMwW8LzUlOQk6kpv1DXSrqd88QPwtn+VX/AJVUc2HiRrh19yJ/7arOYBafeZWntQsetJ44PlAskl3NpO+rn4mWz4/GasNb8kCP2dIvNlx/tobThUlSUZkgkAklRCU9SiRw6qjQyCCRoNTI+OvZrS9GHgfrT8hgjflPFg/1A/AVU27vIjEM+zShSTmSozGgCrW6yPChxWHgJJkBUxpeLG2o141M9hVt5cySM6QtMxdB0UL6GDR6cE1QPLJqmbu7w6Cj+98BXU/YSfuh2n5fCuptmUgYTjlDjUyNqnjVJTJphbNUMbGl/wATB1FSIxwUCJyngfnWPFdRYUaanH0/vDmL+mlRsY5QNVGsQpOhIqwnHk+8Ar18adhReXDgE2UND8Oys3FWPka0GSlfuGDyPwNZ+MCgo5gQeukJckRFaW77uV5HKYPWCP0rO4VLglQoHr+taa5Gz0ViVdcVI5hlDWB2m/hVjDOyhOW2YAxz53HHjTcU8SLwb+o866qIEWGbSGlk/lJv1CsHCoCNmvOH8cgfzKCR61sbYeyYZ2NchHbJAHqKw95FlrBMs/mynjNhPEc4rMthoHcEKs4s5UzzPwqsDlJAvp6CpMewr2YVrBv1SLelcxXuKxiQCKOdk7utFIcfTmUoAhEQAP3iLk15/sZIU8gK0zDyv8K9e2c8lUBXHiKjllWyOjDjT3ZLg3WmBCEobTwCQB/etZjbjarA0PbwbvqdbV7BaZPBSiL8I5caFNsbsY3CtodC1rVfN7OTk0j+LjwqaTZ0ycUj1IvlQJbOaPwnU9lc08ximi2riCCJIUk6HKoXSa8j3e34dYX96StM6x0h3aGjrGTi0ftWBUPbRJRIyOgejnAHuNappmU4yWwIbx7vrwbiUEqW2sylWcSuI6K84yiLAi+ulYi5UBmJOY5VKKEqkWhCMp0twIF7UaMb94V9lTGOaWCDcAHMFC1iBYg86GThUKkoNiLZkpkC0aWBgC4q0X5OWca3RjrbEGW0hU5YhScogC/71+Mm3GlQQkqUJAFui4QVnpRMiSAOoURYHdrEu/5bRUi09IpCyJgyqRMnstRHsz7N1q6WKdAJEFKAlUWj3lJgHW4HGhySEoNnn2GW6koS246lSZUIuE2zEAJN78SeOgqwjb2LQhWXEuhJUY96ZFrH3QIOgPDQa16Y19m+DtJdVAI94CeF8qRNrVr4XdHBNQE4ZBjQuErv/OTWdaNrFI8sXvvj1KT962eJTlGUpH5pBHA6Gb1Ywe9mNUpfs0JVEQUEJg34iM4PZwr0Tam6GBdlS2UpUqxUgwfCInuoS2r9lxIBwziVibpc6Kj1hYBBPVAFClFicJIGcTvEtSiVt5VyMwExwuCSTPaTrVz9vJEJeWmRwUQRyNZ2L3TxjF38O5kBuWyFR4TGnEVm+199v2rgAJISRNxMzcRpwB0rSS7E3a5PRd3drYfKoYtYKhAGaSDa5SRPHgbjzOk6Nluf8jvy/wC4V5exi1pSHA82Cgx7PIQpQ0lRSmDbrnrmp8K688okISAEz+VPGDGt4IsKdBYZ7T2XgEGA028Vg+zDKgDaJ9oUkBCRM59Im3PSa+z3CqbStwhKoElDq1IHUFLVcX5UAMY1eUOMsqQW7rcCx/p06V4gE+tQP7Qdc6aPbN5brWgqtwlWXidLxrqaNIWHLmyWGVFlhOIxGX3vZJSQiZgFSikEm+k6Xpa89f2isKKkOvEqAzFXSVItcnviurLiasrZaTLTUmng1QmJ7KaUYQGnBVSBRpgMGz0cSa79laGpPjUWLcIqipRNICy44kHo6VKjGgjK4ApPmOw8KoVNhGgpUHlwpWOhz7OW4MpOh+B66Zh9frgKkSIzp4QT3i4rsENew/CgA93bfzMNk6pt8vQ1fbIUvMZy8uHPgdPCh7dQkNTPy8KKdmtCTN4H6V1xexB8mbvA3mDTcQVupBA0hPSNv5TQ7vy+F4hDSdEJA71H5R40X4xIOMaBFg24q3EykSYrz7bZnFuT/wAyPCAKnk4ZuHJXxQhwiZ93TnAmtjAbMXiz7BsgEgqBVOWxTyqnkCnQoge6jsm947q1m1cNOUcIrnXBRvcsM/ZrjAQcybaFN/WK3UbI2gyLNIcjkopPgpMedDTW28SjpJecB551cBbjpXtTWMV+zpdtmLaVHlJSCe69TnHyVxz8Hmn7bjgfvMGsDiUKCj4DWtTAbw5SEqS4DwSptU+EVj7a3xxbhUnOG0gxDYibx705vOhhbys2bMZmZkzPOedCxdzf1DWwVbwbmLxzxxDKUoCgMwUCiVCZVBTxtw4Vd2D9n+Jw6gtvFhs8UhJWD45b0SbobQW/hkrcMqkpnnGhPXRO2gZZrFy4NpL8yAxr7PcMXFPYhSn1qVmVmhKZP7qI8ya3MLu5g2yFIwzKSNFezTPiRNawpM1IdIZlpZqQpqJ2gDigGqmIamwdy/yyfWpxegPb+2nkuKQFWBI0vSk6NxVsJ3dmzriHCeoD0imf8KIv+1nvR/8AqvPtobffQgqChPXPzobc3yxavxgdg+c0RjqCU1DlnteHaKT/AO5vw6F/HNQHvvtND+I9kltC3WlEKdATKgU+7PFPSvOhHbQMraLzxh1xahymB4CKftBCYSAkJCREAWPWeZq0Y0QyZFJUh7ns0ZxkJWOQSUWUDMhRnwFNxD6FpDilJC0gDKGyPxGJXxMEc+s1QzEaE1Lh8SpJJBFyZlIPHgSJHdVEyFF1aEQHT7NKLAttr6YkFJISZgWvJ41O2tcKCA4nDkSWwsGDAte40nNFZuDV0o6yPOpEdNwJOhUBbgJi00xFo7RKQAjoJ1hBjxOqj111EzOHS10ECAPE9p411ZcqHpP/2Q==">
            <a:extLst>
              <a:ext uri="{FF2B5EF4-FFF2-40B4-BE49-F238E27FC236}">
                <a16:creationId xmlns:a16="http://schemas.microsoft.com/office/drawing/2014/main" id="{2D746035-CB54-C847-BD1B-AC393AC23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881" y="6356"/>
            <a:ext cx="8751065" cy="513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65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413970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Zach Inks</a:t>
            </a:r>
            <a:endParaRPr lang="en-US" dirty="0"/>
          </a:p>
        </p:txBody>
      </p:sp>
      <p:sp>
        <p:nvSpPr>
          <p:cNvPr id="3" name="Subtitle 2"/>
          <p:cNvSpPr>
            <a:spLocks noGrp="1"/>
          </p:cNvSpPr>
          <p:nvPr>
            <p:ph type="subTitle" idx="1"/>
          </p:nvPr>
        </p:nvSpPr>
        <p:spPr/>
        <p:txBody>
          <a:bodyPr>
            <a:normAutofit lnSpcReduction="10000"/>
          </a:bodyPr>
          <a:lstStyle/>
          <a:p>
            <a:endParaRPr lang="en-US" dirty="0"/>
          </a:p>
          <a:p>
            <a:r>
              <a:rPr lang="en-US" dirty="0"/>
              <a:t>Simulation and Game Development Lead Instructor</a:t>
            </a:r>
          </a:p>
          <a:p>
            <a:r>
              <a:rPr lang="en-US" dirty="0"/>
              <a:t>Western Piedmont Community College</a:t>
            </a:r>
          </a:p>
        </p:txBody>
      </p:sp>
      <p:pic>
        <p:nvPicPr>
          <p:cNvPr id="5" name="Picture 4">
            <a:extLst>
              <a:ext uri="{FF2B5EF4-FFF2-40B4-BE49-F238E27FC236}">
                <a16:creationId xmlns:a16="http://schemas.microsoft.com/office/drawing/2014/main" id="{A93115BC-929D-B34A-A120-70D020C7BE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500" y="0"/>
            <a:ext cx="1714500" cy="2298988"/>
          </a:xfrm>
          <a:prstGeom prst="rect">
            <a:avLst/>
          </a:prstGeom>
        </p:spPr>
      </p:pic>
      <p:pic>
        <p:nvPicPr>
          <p:cNvPr id="3076" name="Picture 4" descr="https://www.wpcc.edu/wpcc_2/wp-content/uploads/2015/08/WPCCLoginLogo.png">
            <a:extLst>
              <a:ext uri="{FF2B5EF4-FFF2-40B4-BE49-F238E27FC236}">
                <a16:creationId xmlns:a16="http://schemas.microsoft.com/office/drawing/2014/main" id="{F809EC8A-3572-0747-980C-656B6CA1B00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01432" y="4021328"/>
            <a:ext cx="3962400" cy="110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62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Jonathan Crumpler</a:t>
            </a:r>
            <a:endParaRPr lang="en-US" dirty="0"/>
          </a:p>
        </p:txBody>
      </p:sp>
      <p:sp>
        <p:nvSpPr>
          <p:cNvPr id="3" name="Subtitle 2"/>
          <p:cNvSpPr>
            <a:spLocks noGrp="1"/>
          </p:cNvSpPr>
          <p:nvPr>
            <p:ph type="subTitle" idx="1"/>
          </p:nvPr>
        </p:nvSpPr>
        <p:spPr/>
        <p:txBody>
          <a:bodyPr>
            <a:normAutofit/>
          </a:bodyPr>
          <a:lstStyle/>
          <a:p>
            <a:r>
              <a:rPr lang="en-US" dirty="0"/>
              <a:t>Simulation and Game Development Coordinator</a:t>
            </a:r>
          </a:p>
          <a:p>
            <a:r>
              <a:rPr lang="en-US" dirty="0"/>
              <a:t>Western Piedmont Community College</a:t>
            </a:r>
          </a:p>
        </p:txBody>
      </p:sp>
      <p:pic>
        <p:nvPicPr>
          <p:cNvPr id="2050" name="Picture 2" descr="https://media-exp1.licdn.com/dms/image/C4D03AQFxbNc8ed2AyA/profile-displayphoto-shrink_200_200/0/1516538569138?e=1621468800&amp;v=beta&amp;t=7imT9NTqll_XREEs5MoSjHL5kcMC1uD_6v7auxhViFU">
            <a:extLst>
              <a:ext uri="{FF2B5EF4-FFF2-40B4-BE49-F238E27FC236}">
                <a16:creationId xmlns:a16="http://schemas.microsoft.com/office/drawing/2014/main" id="{C81534E8-17A1-A146-AFD4-0543014E54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34200" y="4574"/>
            <a:ext cx="2209800" cy="2637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www.wpcc.edu/wpcc_2/wp-content/uploads/2015/08/WPCCLoginLogo.png">
            <a:extLst>
              <a:ext uri="{FF2B5EF4-FFF2-40B4-BE49-F238E27FC236}">
                <a16:creationId xmlns:a16="http://schemas.microsoft.com/office/drawing/2014/main" id="{26F7DDEB-37B9-0949-A322-9E7B684CA1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01432" y="4021328"/>
            <a:ext cx="3962400" cy="110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77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a:bodyPr>
          <a:lstStyle/>
          <a:p>
            <a:endParaRPr lang="en-US" dirty="0"/>
          </a:p>
          <a:p>
            <a:r>
              <a:rPr lang="en-US" dirty="0"/>
              <a:t>New Media Programs at WPCC:</a:t>
            </a:r>
            <a:br>
              <a:rPr lang="en-US" dirty="0"/>
            </a:br>
            <a:r>
              <a:rPr lang="en-US" dirty="0">
                <a:hlinkClick r:id="rId3"/>
              </a:rPr>
              <a:t>https://www.wpcc.edu/new-media-degree-programs-at-wpcc/</a:t>
            </a:r>
            <a:endParaRPr lang="en-US" dirty="0"/>
          </a:p>
          <a:p>
            <a:endParaRPr lang="en-US" dirty="0"/>
          </a:p>
          <a:p>
            <a:r>
              <a:rPr lang="en-US" dirty="0"/>
              <a:t>Simulation and Game Development at WPCC:</a:t>
            </a:r>
            <a:br>
              <a:rPr lang="en-US" dirty="0"/>
            </a:br>
            <a:r>
              <a:rPr lang="en-US" dirty="0">
                <a:hlinkClick r:id="rId4"/>
              </a:rPr>
              <a:t>https://www.wpcc.edu/simulation-game-development/</a:t>
            </a:r>
            <a:endParaRPr lang="en-US" dirty="0"/>
          </a:p>
          <a:p>
            <a:endParaRPr lang="en-US" dirty="0"/>
          </a:p>
        </p:txBody>
      </p:sp>
      <p:sp>
        <p:nvSpPr>
          <p:cNvPr id="2" name="Title 1"/>
          <p:cNvSpPr>
            <a:spLocks noGrp="1"/>
          </p:cNvSpPr>
          <p:nvPr>
            <p:ph type="title"/>
          </p:nvPr>
        </p:nvSpPr>
        <p:spPr/>
        <p:txBody>
          <a:bodyPr/>
          <a:lstStyle/>
          <a:p>
            <a:r>
              <a:rPr lang="en-US" b="0" dirty="0"/>
              <a:t>Western Piedmont Community College</a:t>
            </a:r>
            <a:endParaRPr lang="en-US" dirty="0"/>
          </a:p>
        </p:txBody>
      </p:sp>
    </p:spTree>
    <p:extLst>
      <p:ext uri="{BB962C8B-B14F-4D97-AF65-F5344CB8AC3E}">
        <p14:creationId xmlns:p14="http://schemas.microsoft.com/office/powerpoint/2010/main" val="36205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47CAA-3C20-F64F-9FD5-1A70C15769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37" y="0"/>
            <a:ext cx="9106525" cy="5143500"/>
          </a:xfrm>
          <a:prstGeom prst="rect">
            <a:avLst/>
          </a:prstGeom>
        </p:spPr>
      </p:pic>
    </p:spTree>
    <p:extLst>
      <p:ext uri="{BB962C8B-B14F-4D97-AF65-F5344CB8AC3E}">
        <p14:creationId xmlns:p14="http://schemas.microsoft.com/office/powerpoint/2010/main" val="82379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DD532-1EC7-2549-97EC-6641CE75A6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034"/>
            <a:ext cx="9144000" cy="5119432"/>
          </a:xfrm>
          <a:prstGeom prst="rect">
            <a:avLst/>
          </a:prstGeom>
        </p:spPr>
      </p:pic>
    </p:spTree>
    <p:extLst>
      <p:ext uri="{BB962C8B-B14F-4D97-AF65-F5344CB8AC3E}">
        <p14:creationId xmlns:p14="http://schemas.microsoft.com/office/powerpoint/2010/main" val="388286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16124-E838-3740-8314-67B72D4673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207" y="0"/>
            <a:ext cx="8579585" cy="5143500"/>
          </a:xfrm>
          <a:prstGeom prst="rect">
            <a:avLst/>
          </a:prstGeom>
        </p:spPr>
      </p:pic>
    </p:spTree>
    <p:extLst>
      <p:ext uri="{BB962C8B-B14F-4D97-AF65-F5344CB8AC3E}">
        <p14:creationId xmlns:p14="http://schemas.microsoft.com/office/powerpoint/2010/main" val="36677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1448850"/>
            <a:ext cx="5502349" cy="1071375"/>
          </a:xfrm>
        </p:spPr>
        <p:txBody>
          <a:bodyPr/>
          <a:lstStyle/>
          <a:p>
            <a:r>
              <a:rPr lang="en-US" dirty="0"/>
              <a:t>Dr. </a:t>
            </a:r>
            <a:r>
              <a:rPr lang="en-US" dirty="0" err="1"/>
              <a:t>Hilmi</a:t>
            </a:r>
            <a:r>
              <a:rPr lang="en-US" dirty="0"/>
              <a:t> </a:t>
            </a:r>
            <a:r>
              <a:rPr lang="en-US" dirty="0" err="1"/>
              <a:t>Lahoud</a:t>
            </a:r>
            <a:endParaRPr lang="en-US" dirty="0"/>
          </a:p>
        </p:txBody>
      </p:sp>
      <p:sp>
        <p:nvSpPr>
          <p:cNvPr id="3" name="Subtitle 2"/>
          <p:cNvSpPr>
            <a:spLocks noGrp="1"/>
          </p:cNvSpPr>
          <p:nvPr>
            <p:ph type="subTitle" idx="1"/>
          </p:nvPr>
        </p:nvSpPr>
        <p:spPr>
          <a:xfrm>
            <a:off x="902825" y="2520225"/>
            <a:ext cx="7338350" cy="1241822"/>
          </a:xfrm>
        </p:spPr>
        <p:txBody>
          <a:bodyPr>
            <a:noAutofit/>
          </a:bodyPr>
          <a:lstStyle/>
          <a:p>
            <a:r>
              <a:rPr lang="en-US" dirty="0"/>
              <a:t>Senior Program Administrator – Business and Information Technology Programs</a:t>
            </a:r>
          </a:p>
          <a:p>
            <a:r>
              <a:rPr lang="en-US" dirty="0"/>
              <a:t>NC Community College System Office</a:t>
            </a:r>
          </a:p>
        </p:txBody>
      </p:sp>
      <p:pic>
        <p:nvPicPr>
          <p:cNvPr id="4" name="Picture 3">
            <a:extLst>
              <a:ext uri="{FF2B5EF4-FFF2-40B4-BE49-F238E27FC236}">
                <a16:creationId xmlns:a16="http://schemas.microsoft.com/office/drawing/2014/main" id="{2D1E78B0-48EF-DE42-B2C4-CDB09E4B61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4329" y="3829879"/>
            <a:ext cx="3271292" cy="1243091"/>
          </a:xfrm>
          <a:prstGeom prst="rect">
            <a:avLst/>
          </a:prstGeom>
        </p:spPr>
      </p:pic>
      <p:pic>
        <p:nvPicPr>
          <p:cNvPr id="1026" name="Picture 2" descr="https://media-exp1.licdn.com/dms/image/C4D03AQGfrOJXovs9Pw/profile-displayphoto-shrink_200_200/0/1516481415743?e=1616025600&amp;v=beta&amp;t=2a9ESBamBLBDjl2PB4Ndbd4Ey5B0o71d3Ohotkwl_8Y">
            <a:extLst>
              <a:ext uri="{FF2B5EF4-FFF2-40B4-BE49-F238E27FC236}">
                <a16:creationId xmlns:a16="http://schemas.microsoft.com/office/drawing/2014/main" id="{01AB333B-2CF8-9747-B1B2-E3717430B3B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604000" y="0"/>
            <a:ext cx="2616200" cy="252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56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ttps://www.wpcc.edu/wpcc_2/wp-content/uploads/2019/02/tlb_120418_3116-MID.jpg">
            <a:extLst>
              <a:ext uri="{FF2B5EF4-FFF2-40B4-BE49-F238E27FC236}">
                <a16:creationId xmlns:a16="http://schemas.microsoft.com/office/drawing/2014/main" id="{E39D8561-AD9D-FC44-B825-3B42EC0E63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057" y="0"/>
            <a:ext cx="8500292" cy="566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5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s://www.wpcc.edu/wpcc_2/wp-content/uploads/2019/05/tlb_120418_3585a-MID-2.jpg">
            <a:extLst>
              <a:ext uri="{FF2B5EF4-FFF2-40B4-BE49-F238E27FC236}">
                <a16:creationId xmlns:a16="http://schemas.microsoft.com/office/drawing/2014/main" id="{136F7F48-0B4D-C346-9F37-15C69FEE19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5963" y="0"/>
            <a:ext cx="77104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31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04A40A-4D83-BD41-A292-243C0C14100F}"/>
              </a:ext>
            </a:extLst>
          </p:cNvPr>
          <p:cNvSpPr>
            <a:spLocks noGrp="1"/>
          </p:cNvSpPr>
          <p:nvPr>
            <p:ph idx="1"/>
          </p:nvPr>
        </p:nvSpPr>
        <p:spPr/>
        <p:txBody>
          <a:bodyPr/>
          <a:lstStyle/>
          <a:p>
            <a:r>
              <a:rPr lang="en-US" dirty="0"/>
              <a:t>April 27, 28, 2021</a:t>
            </a:r>
          </a:p>
          <a:p>
            <a:r>
              <a:rPr lang="en-US" dirty="0"/>
              <a:t>8:30 am </a:t>
            </a:r>
            <a:r>
              <a:rPr lang="en-US"/>
              <a:t>to 12:30 pm each day</a:t>
            </a:r>
            <a:endParaRPr lang="en-US" dirty="0"/>
          </a:p>
          <a:p>
            <a:r>
              <a:rPr lang="en-US" dirty="0"/>
              <a:t>Free</a:t>
            </a:r>
          </a:p>
          <a:p>
            <a:endParaRPr lang="en-US" dirty="0"/>
          </a:p>
          <a:p>
            <a:r>
              <a:rPr lang="en-US" dirty="0">
                <a:hlinkClick r:id="rId3"/>
              </a:rPr>
              <a:t>https://register.gotowebinar.com/register/7684553148246083597</a:t>
            </a:r>
            <a:endParaRPr lang="en-US" dirty="0"/>
          </a:p>
          <a:p>
            <a:endParaRPr lang="en-US" dirty="0"/>
          </a:p>
        </p:txBody>
      </p:sp>
      <p:sp>
        <p:nvSpPr>
          <p:cNvPr id="3" name="Title 2">
            <a:extLst>
              <a:ext uri="{FF2B5EF4-FFF2-40B4-BE49-F238E27FC236}">
                <a16:creationId xmlns:a16="http://schemas.microsoft.com/office/drawing/2014/main" id="{9EA459D9-5F96-804C-BFE4-5EE5F8B3E7D8}"/>
              </a:ext>
            </a:extLst>
          </p:cNvPr>
          <p:cNvSpPr>
            <a:spLocks noGrp="1"/>
          </p:cNvSpPr>
          <p:nvPr>
            <p:ph type="title"/>
          </p:nvPr>
        </p:nvSpPr>
        <p:spPr/>
        <p:txBody>
          <a:bodyPr/>
          <a:lstStyle/>
          <a:p>
            <a:r>
              <a:rPr lang="en-US" dirty="0"/>
              <a:t>2021 </a:t>
            </a:r>
            <a:r>
              <a:rPr lang="en-US" dirty="0" err="1"/>
              <a:t>ApprenticeshipNC</a:t>
            </a:r>
            <a:r>
              <a:rPr lang="en-US" dirty="0"/>
              <a:t> Annual Conference</a:t>
            </a:r>
          </a:p>
        </p:txBody>
      </p:sp>
    </p:spTree>
    <p:extLst>
      <p:ext uri="{BB962C8B-B14F-4D97-AF65-F5344CB8AC3E}">
        <p14:creationId xmlns:p14="http://schemas.microsoft.com/office/powerpoint/2010/main" val="270748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1A0C7D-17B2-43AD-B4FD-263DB5AABB0E}"/>
              </a:ext>
            </a:extLst>
          </p:cNvPr>
          <p:cNvSpPr>
            <a:spLocks noGrp="1"/>
          </p:cNvSpPr>
          <p:nvPr>
            <p:ph type="body" sz="quarter" idx="11"/>
          </p:nvPr>
        </p:nvSpPr>
        <p:spPr>
          <a:xfrm>
            <a:off x="1306613" y="4643266"/>
            <a:ext cx="7252214" cy="492130"/>
          </a:xfrm>
        </p:spPr>
        <p:txBody>
          <a:bodyPr/>
          <a:lstStyle/>
          <a:p>
            <a:pPr algn="ctr"/>
            <a:r>
              <a:rPr lang="en-US" sz="3300" dirty="0"/>
              <a:t>8:30 am to 12:30 am each day</a:t>
            </a:r>
          </a:p>
        </p:txBody>
      </p:sp>
      <p:sp>
        <p:nvSpPr>
          <p:cNvPr id="4" name="Content Placeholder 3">
            <a:extLst>
              <a:ext uri="{FF2B5EF4-FFF2-40B4-BE49-F238E27FC236}">
                <a16:creationId xmlns:a16="http://schemas.microsoft.com/office/drawing/2014/main" id="{B6CCA63E-E67F-42C3-9199-68CFA50EFCB8}"/>
              </a:ext>
            </a:extLst>
          </p:cNvPr>
          <p:cNvSpPr>
            <a:spLocks noGrp="1"/>
          </p:cNvSpPr>
          <p:nvPr>
            <p:ph sz="quarter" idx="12"/>
          </p:nvPr>
        </p:nvSpPr>
        <p:spPr>
          <a:xfrm rot="16200000">
            <a:off x="7787954" y="3885609"/>
            <a:ext cx="2028764" cy="487018"/>
          </a:xfrm>
        </p:spPr>
        <p:txBody>
          <a:bodyPr>
            <a:normAutofit fontScale="92500"/>
          </a:bodyPr>
          <a:lstStyle/>
          <a:p>
            <a:r>
              <a:rPr lang="en-US" dirty="0"/>
              <a:t>April 27-28, 2021</a:t>
            </a:r>
          </a:p>
        </p:txBody>
      </p:sp>
      <p:sp>
        <p:nvSpPr>
          <p:cNvPr id="2" name="TextBox 1">
            <a:extLst>
              <a:ext uri="{FF2B5EF4-FFF2-40B4-BE49-F238E27FC236}">
                <a16:creationId xmlns:a16="http://schemas.microsoft.com/office/drawing/2014/main" id="{BD7BDC68-09A4-4F86-9F86-D2CD6C98E464}"/>
              </a:ext>
            </a:extLst>
          </p:cNvPr>
          <p:cNvSpPr txBox="1"/>
          <p:nvPr/>
        </p:nvSpPr>
        <p:spPr>
          <a:xfrm>
            <a:off x="2527504" y="3114735"/>
            <a:ext cx="5265737" cy="1338828"/>
          </a:xfrm>
          <a:prstGeom prst="rect">
            <a:avLst/>
          </a:prstGeom>
          <a:noFill/>
        </p:spPr>
        <p:txBody>
          <a:bodyPr wrap="none" rtlCol="0">
            <a:spAutoFit/>
          </a:bodyPr>
          <a:lstStyle/>
          <a:p>
            <a:pPr algn="ctr"/>
            <a:r>
              <a:rPr lang="en-US" sz="4050" dirty="0">
                <a:solidFill>
                  <a:schemeClr val="bg1"/>
                </a:solidFill>
                <a:latin typeface="Calibri" panose="020F0502020204030204" pitchFamily="34" charset="0"/>
                <a:cs typeface="Calibri" panose="020F0502020204030204" pitchFamily="34" charset="0"/>
              </a:rPr>
              <a:t>2021 </a:t>
            </a:r>
            <a:r>
              <a:rPr lang="en-US" sz="4050" dirty="0" err="1">
                <a:solidFill>
                  <a:schemeClr val="bg1"/>
                </a:solidFill>
                <a:latin typeface="Calibri" panose="020F0502020204030204" pitchFamily="34" charset="0"/>
                <a:cs typeface="Calibri" panose="020F0502020204030204" pitchFamily="34" charset="0"/>
              </a:rPr>
              <a:t>ApprenticeshipNC</a:t>
            </a:r>
            <a:r>
              <a:rPr lang="en-US" sz="4050" dirty="0">
                <a:solidFill>
                  <a:schemeClr val="bg1"/>
                </a:solidFill>
                <a:latin typeface="Calibri" panose="020F0502020204030204" pitchFamily="34" charset="0"/>
                <a:cs typeface="Calibri" panose="020F0502020204030204" pitchFamily="34" charset="0"/>
              </a:rPr>
              <a:t> </a:t>
            </a:r>
          </a:p>
          <a:p>
            <a:pPr algn="ctr"/>
            <a:r>
              <a:rPr lang="en-US" sz="4050" dirty="0">
                <a:solidFill>
                  <a:schemeClr val="bg1"/>
                </a:solidFill>
                <a:latin typeface="Calibri" panose="020F0502020204030204" pitchFamily="34" charset="0"/>
                <a:cs typeface="Calibri" panose="020F0502020204030204" pitchFamily="34" charset="0"/>
              </a:rPr>
              <a:t>Annual Conference</a:t>
            </a:r>
            <a:endParaRPr lang="en-US" sz="3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586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6967"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a:xfrm>
            <a:off x="1614489" y="1320904"/>
            <a:ext cx="7529511" cy="860822"/>
          </a:xfrm>
        </p:spPr>
        <p:txBody>
          <a:bodyPr/>
          <a:lstStyle/>
          <a:p>
            <a:pPr marL="0" indent="0">
              <a:buNone/>
            </a:pPr>
            <a:r>
              <a:rPr lang="en-US" dirty="0"/>
              <a:t>Next meeting is April 21, 2021 – Transportation</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dirty="0"/>
              <a:t>Raising the Awareness of Career Pathways </a:t>
            </a:r>
            <a:br>
              <a:rPr lang="en-US" dirty="0"/>
            </a:br>
            <a:r>
              <a:rPr lang="en-US" dirty="0"/>
              <a:t>in North Carolina</a:t>
            </a:r>
          </a:p>
        </p:txBody>
      </p:sp>
      <p:pic>
        <p:nvPicPr>
          <p:cNvPr id="4" name="Picture 3" descr="A close up of a sign&#10;&#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393" y="1955902"/>
            <a:ext cx="6050705" cy="2295988"/>
          </a:xfrm>
          <a:prstGeom prst="rect">
            <a:avLst/>
          </a:prstGeom>
        </p:spPr>
      </p:pic>
      <p:sp>
        <p:nvSpPr>
          <p:cNvPr id="7" name="Content Placeholder 1">
            <a:extLst>
              <a:ext uri="{FF2B5EF4-FFF2-40B4-BE49-F238E27FC236}">
                <a16:creationId xmlns:a16="http://schemas.microsoft.com/office/drawing/2014/main" id="{6913A1F7-E1F0-1C4B-A3D4-D9208E295A27}"/>
              </a:ext>
            </a:extLst>
          </p:cNvPr>
          <p:cNvSpPr txBox="1">
            <a:spLocks/>
          </p:cNvSpPr>
          <p:nvPr/>
        </p:nvSpPr>
        <p:spPr>
          <a:xfrm>
            <a:off x="1403393" y="3852268"/>
            <a:ext cx="5839609" cy="860822"/>
          </a:xfrm>
          <a:prstGeom prst="rect">
            <a:avLst/>
          </a:prstGeom>
        </p:spPr>
        <p:txBody>
          <a:bodyPr vert="horz" lIns="68580" tIns="34290" rIns="68580" bIns="3429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US" sz="2100" dirty="0"/>
          </a:p>
        </p:txBody>
      </p:sp>
      <p:sp>
        <p:nvSpPr>
          <p:cNvPr id="8" name="Rectangle 7">
            <a:extLst>
              <a:ext uri="{FF2B5EF4-FFF2-40B4-BE49-F238E27FC236}">
                <a16:creationId xmlns:a16="http://schemas.microsoft.com/office/drawing/2014/main" id="{B04D611D-76BB-5546-BD1E-43BA59EC1E4A}"/>
              </a:ext>
            </a:extLst>
          </p:cNvPr>
          <p:cNvSpPr>
            <a:spLocks noChangeArrowheads="1"/>
          </p:cNvSpPr>
          <p:nvPr/>
        </p:nvSpPr>
        <p:spPr bwMode="auto">
          <a:xfrm>
            <a:off x="263324" y="3427917"/>
            <a:ext cx="5246225" cy="140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err="1"/>
              <a:t>www.ncperkins.org</a:t>
            </a:r>
            <a:r>
              <a:rPr lang="en-US" sz="2400" b="1" dirty="0"/>
              <a:t>/presentations</a:t>
            </a:r>
          </a:p>
        </p:txBody>
      </p:sp>
    </p:spTree>
    <p:extLst>
      <p:ext uri="{BB962C8B-B14F-4D97-AF65-F5344CB8AC3E}">
        <p14:creationId xmlns:p14="http://schemas.microsoft.com/office/powerpoint/2010/main" val="425140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46116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nccommunitycolleges.edu/sites/default/files/styles/400_wide/public/college-logos/waketechcc.png">
            <a:extLst>
              <a:ext uri="{FF2B5EF4-FFF2-40B4-BE49-F238E27FC236}">
                <a16:creationId xmlns:a16="http://schemas.microsoft.com/office/drawing/2014/main" id="{F85D1314-59A1-5A40-9CB6-6B94E1BE53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4363" y="3797416"/>
            <a:ext cx="3836537" cy="1467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b="0" dirty="0"/>
              <a:t>Cindy Foster</a:t>
            </a:r>
            <a:endParaRPr lang="en-US" dirty="0"/>
          </a:p>
        </p:txBody>
      </p:sp>
      <p:sp>
        <p:nvSpPr>
          <p:cNvPr id="3" name="Subtitle 2"/>
          <p:cNvSpPr>
            <a:spLocks noGrp="1"/>
          </p:cNvSpPr>
          <p:nvPr>
            <p:ph type="subTitle" idx="1"/>
          </p:nvPr>
        </p:nvSpPr>
        <p:spPr/>
        <p:txBody>
          <a:bodyPr>
            <a:normAutofit lnSpcReduction="10000"/>
          </a:bodyPr>
          <a:lstStyle/>
          <a:p>
            <a:r>
              <a:rPr lang="en-US" dirty="0"/>
              <a:t>Department Head &amp; Senior Professor, </a:t>
            </a:r>
            <a:br>
              <a:rPr lang="en-US" dirty="0"/>
            </a:br>
            <a:r>
              <a:rPr lang="en-US" dirty="0"/>
              <a:t>Simulation &amp; Game Development </a:t>
            </a:r>
          </a:p>
          <a:p>
            <a:r>
              <a:rPr lang="en-US" dirty="0"/>
              <a:t>Wake Technical Community College</a:t>
            </a:r>
          </a:p>
        </p:txBody>
      </p:sp>
      <p:pic>
        <p:nvPicPr>
          <p:cNvPr id="1026" name="Picture 2" descr="https://media-exp1.licdn.com/dms/image/C4D03AQEa5J3Zmy8Dng/profile-displayphoto-shrink_200_200/0/1517466771403?e=1621468800&amp;v=beta&amp;t=IN4Pkf30CsIzkSmbVw1MN7Vg6n4rCMh5GRZ79Skeq6I">
            <a:extLst>
              <a:ext uri="{FF2B5EF4-FFF2-40B4-BE49-F238E27FC236}">
                <a16:creationId xmlns:a16="http://schemas.microsoft.com/office/drawing/2014/main" id="{7C4FC8BE-DF4B-A84A-BB0E-6C1D3DCD3C0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4624" y="0"/>
            <a:ext cx="1839375" cy="183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92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www.nccommunitycolleges.edu/sites/default/files/styles/400_wide/public/college-logos/waketechcc.png">
            <a:extLst>
              <a:ext uri="{FF2B5EF4-FFF2-40B4-BE49-F238E27FC236}">
                <a16:creationId xmlns:a16="http://schemas.microsoft.com/office/drawing/2014/main" id="{64753C01-ADFF-9C47-AE19-3C0B264D12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4363" y="3797416"/>
            <a:ext cx="3836537" cy="1467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b="0" dirty="0"/>
              <a:t>Thomas </a:t>
            </a:r>
            <a:r>
              <a:rPr lang="en-US" b="0" dirty="0" err="1"/>
              <a:t>Hopfer</a:t>
            </a:r>
            <a:endParaRPr lang="en-US" dirty="0"/>
          </a:p>
        </p:txBody>
      </p:sp>
      <p:sp>
        <p:nvSpPr>
          <p:cNvPr id="3" name="Subtitle 2"/>
          <p:cNvSpPr>
            <a:spLocks noGrp="1"/>
          </p:cNvSpPr>
          <p:nvPr>
            <p:ph type="subTitle" idx="1"/>
          </p:nvPr>
        </p:nvSpPr>
        <p:spPr/>
        <p:txBody>
          <a:bodyPr/>
          <a:lstStyle/>
          <a:p>
            <a:r>
              <a:rPr lang="en-US" dirty="0"/>
              <a:t>Simulation and Game Development Instructor</a:t>
            </a:r>
          </a:p>
          <a:p>
            <a:r>
              <a:rPr lang="en-US" dirty="0"/>
              <a:t>Wake Technical Community College</a:t>
            </a:r>
          </a:p>
        </p:txBody>
      </p:sp>
      <p:pic>
        <p:nvPicPr>
          <p:cNvPr id="5" name="Picture 4">
            <a:extLst>
              <a:ext uri="{FF2B5EF4-FFF2-40B4-BE49-F238E27FC236}">
                <a16:creationId xmlns:a16="http://schemas.microsoft.com/office/drawing/2014/main" id="{32BD6CB3-B081-254B-B1FF-73569DAE48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6584" y="0"/>
            <a:ext cx="2087416" cy="2710543"/>
          </a:xfrm>
          <a:prstGeom prst="rect">
            <a:avLst/>
          </a:prstGeom>
        </p:spPr>
      </p:pic>
    </p:spTree>
    <p:extLst>
      <p:ext uri="{BB962C8B-B14F-4D97-AF65-F5344CB8AC3E}">
        <p14:creationId xmlns:p14="http://schemas.microsoft.com/office/powerpoint/2010/main" val="206622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C8B3B-2B2E-3B40-8857-A481F1262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9643" y="0"/>
            <a:ext cx="7184714" cy="5143500"/>
          </a:xfrm>
          <a:prstGeom prst="rect">
            <a:avLst/>
          </a:prstGeom>
        </p:spPr>
      </p:pic>
    </p:spTree>
    <p:extLst>
      <p:ext uri="{BB962C8B-B14F-4D97-AF65-F5344CB8AC3E}">
        <p14:creationId xmlns:p14="http://schemas.microsoft.com/office/powerpoint/2010/main" val="192084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aketech.edu/sites/default/files/paragraphs/news/gallery_images/2A8A1577.jpg">
            <a:extLst>
              <a:ext uri="{FF2B5EF4-FFF2-40B4-BE49-F238E27FC236}">
                <a16:creationId xmlns:a16="http://schemas.microsoft.com/office/drawing/2014/main" id="{C991FF91-30D9-D84F-8428-C0E89C5777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96" y="-463139"/>
            <a:ext cx="9124004" cy="608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86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2679</Words>
  <Application>Microsoft Macintosh PowerPoint</Application>
  <PresentationFormat>On-screen Show (16:9)</PresentationFormat>
  <Paragraphs>472</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ヒラギノ角ゴ Pro W3</vt:lpstr>
      <vt:lpstr>Arial</vt:lpstr>
      <vt:lpstr>Calibri</vt:lpstr>
      <vt:lpstr>Calibri Light</vt:lpstr>
      <vt:lpstr>Helvetica Neue Medium</vt:lpstr>
      <vt:lpstr>HelvLight</vt:lpstr>
      <vt:lpstr>Times New Roman</vt:lpstr>
      <vt:lpstr>Office Theme</vt:lpstr>
      <vt:lpstr>March 17, 2021 Careers in Simulation and Game Development</vt:lpstr>
      <vt:lpstr>PowerPoint Presentation</vt:lpstr>
      <vt:lpstr>Community College Programs</vt:lpstr>
      <vt:lpstr>Dr. Hilmi Lahoud</vt:lpstr>
      <vt:lpstr>PowerPoint Presentation</vt:lpstr>
      <vt:lpstr>Cindy Foster</vt:lpstr>
      <vt:lpstr>Thomas Hopfer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Stephen Umland</vt:lpstr>
      <vt:lpstr>David Joyner</vt:lpstr>
      <vt:lpstr>Tim French</vt:lpstr>
      <vt:lpstr>Aaron Mabe</vt:lpstr>
      <vt:lpstr>Simulation and Game Development at FTCC</vt:lpstr>
      <vt:lpstr>PowerPoint Presentation</vt:lpstr>
      <vt:lpstr>PowerPoint Presentation</vt:lpstr>
      <vt:lpstr>PowerPoint Presentation</vt:lpstr>
      <vt:lpstr>PowerPoint Presentation</vt:lpstr>
      <vt:lpstr>PowerPoint Presentation</vt:lpstr>
      <vt:lpstr>Zach Inks</vt:lpstr>
      <vt:lpstr>Jonathan Crumpler</vt:lpstr>
      <vt:lpstr>Western Piedmont Community College</vt:lpstr>
      <vt:lpstr>PowerPoint Presentation</vt:lpstr>
      <vt:lpstr>PowerPoint Presentation</vt:lpstr>
      <vt:lpstr>PowerPoint Presentation</vt:lpstr>
      <vt:lpstr>PowerPoint Presentation</vt:lpstr>
      <vt:lpstr>PowerPoint Presentation</vt:lpstr>
      <vt:lpstr>2021 ApprenticeshipNC Annual Conference</vt:lpstr>
      <vt:lpstr>PowerPoint Presentation</vt:lpstr>
      <vt:lpstr>Raising the Awareness of Career Pathways  in North Carolina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2021-03-17T13:54:51Z</dcterms:modified>
</cp:coreProperties>
</file>