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6"/>
  </p:notesMasterIdLst>
  <p:handoutMasterIdLst>
    <p:handoutMasterId r:id="rId47"/>
  </p:handoutMasterIdLst>
  <p:sldIdLst>
    <p:sldId id="778" r:id="rId2"/>
    <p:sldId id="1165" r:id="rId3"/>
    <p:sldId id="1228" r:id="rId4"/>
    <p:sldId id="1339" r:id="rId5"/>
    <p:sldId id="1095" r:id="rId6"/>
    <p:sldId id="1341" r:id="rId7"/>
    <p:sldId id="1319" r:id="rId8"/>
    <p:sldId id="1354" r:id="rId9"/>
    <p:sldId id="1355" r:id="rId10"/>
    <p:sldId id="1336" r:id="rId11"/>
    <p:sldId id="1338" r:id="rId12"/>
    <p:sldId id="1342" r:id="rId13"/>
    <p:sldId id="1343" r:id="rId14"/>
    <p:sldId id="1344" r:id="rId15"/>
    <p:sldId id="1351" r:id="rId16"/>
    <p:sldId id="1352" r:id="rId17"/>
    <p:sldId id="1324" r:id="rId18"/>
    <p:sldId id="1340" r:id="rId19"/>
    <p:sldId id="1356" r:id="rId20"/>
    <p:sldId id="1357" r:id="rId21"/>
    <p:sldId id="1358" r:id="rId22"/>
    <p:sldId id="1359" r:id="rId23"/>
    <p:sldId id="1360" r:id="rId24"/>
    <p:sldId id="1361" r:id="rId25"/>
    <p:sldId id="1350" r:id="rId26"/>
    <p:sldId id="1345" r:id="rId27"/>
    <p:sldId id="1347" r:id="rId28"/>
    <p:sldId id="1348" r:id="rId29"/>
    <p:sldId id="1349" r:id="rId30"/>
    <p:sldId id="1353" r:id="rId31"/>
    <p:sldId id="1363" r:id="rId32"/>
    <p:sldId id="1364" r:id="rId33"/>
    <p:sldId id="1365" r:id="rId34"/>
    <p:sldId id="1366" r:id="rId35"/>
    <p:sldId id="1367" r:id="rId36"/>
    <p:sldId id="1368" r:id="rId37"/>
    <p:sldId id="1369" r:id="rId38"/>
    <p:sldId id="1370" r:id="rId39"/>
    <p:sldId id="1371" r:id="rId40"/>
    <p:sldId id="1372" r:id="rId41"/>
    <p:sldId id="1373" r:id="rId42"/>
    <p:sldId id="1374" r:id="rId43"/>
    <p:sldId id="1375" r:id="rId44"/>
    <p:sldId id="704" r:id="rId45"/>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111"/>
    <a:srgbClr val="0531FF"/>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4666F5-7FB6-D140-A9E3-C104C3B5F9B0}" v="1" dt="2021-01-20T12:46:08.413"/>
    <p1510:client id="{E2506AC2-5C80-5644-981C-B290587310CD}" v="166" dt="2021-01-20T00:43:05.529"/>
    <p1510:client id="{FBE06DE4-C5B1-7449-8C34-6B37EDB661B6}" v="16" dt="2021-01-20T12:23:33.3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48" autoAdjust="0"/>
    <p:restoredTop sz="55688"/>
  </p:normalViewPr>
  <p:slideViewPr>
    <p:cSldViewPr snapToGrid="0">
      <p:cViewPr varScale="1">
        <p:scale>
          <a:sx n="87" d="100"/>
          <a:sy n="87" d="100"/>
        </p:scale>
        <p:origin x="1896"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9280"/>
    </p:cViewPr>
  </p:sorterViewPr>
  <p:notesViewPr>
    <p:cSldViewPr snapToGrid="0">
      <p:cViewPr varScale="1">
        <p:scale>
          <a:sx n="117" d="100"/>
          <a:sy n="117" d="100"/>
        </p:scale>
        <p:origin x="237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roessler" userId="625c3661-9d64-47fa-b83c-4b49393bd161" providerId="ADAL" clId="{AB779A80-07F3-0C43-BDDD-222A35F653AA}"/>
    <pc:docChg chg="undo custSel addSld delSld modSld sldOrd">
      <pc:chgData name="Chris Droessler" userId="625c3661-9d64-47fa-b83c-4b49393bd161" providerId="ADAL" clId="{AB779A80-07F3-0C43-BDDD-222A35F653AA}" dt="2020-02-10T17:52:43.997" v="1523" actId="255"/>
      <pc:docMkLst>
        <pc:docMk/>
      </pc:docMkLst>
      <pc:sldChg chg="add del modTransition">
        <pc:chgData name="Chris Droessler" userId="625c3661-9d64-47fa-b83c-4b49393bd161" providerId="ADAL" clId="{AB779A80-07F3-0C43-BDDD-222A35F653AA}" dt="2020-02-10T16:34:38.565" v="172" actId="2696"/>
        <pc:sldMkLst>
          <pc:docMk/>
          <pc:sldMk cId="4225204081" sldId="256"/>
        </pc:sldMkLst>
      </pc:sldChg>
      <pc:sldChg chg="modNotesTx">
        <pc:chgData name="Chris Droessler" userId="625c3661-9d64-47fa-b83c-4b49393bd161" providerId="ADAL" clId="{AB779A80-07F3-0C43-BDDD-222A35F653AA}" dt="2020-02-10T17:48:21.891" v="1501" actId="20577"/>
        <pc:sldMkLst>
          <pc:docMk/>
          <pc:sldMk cId="4118415113" sldId="257"/>
        </pc:sldMkLst>
      </pc:sldChg>
      <pc:sldChg chg="addSp delSp modSp add del modTransition">
        <pc:chgData name="Chris Droessler" userId="625c3661-9d64-47fa-b83c-4b49393bd161" providerId="ADAL" clId="{AB779A80-07F3-0C43-BDDD-222A35F653AA}" dt="2020-02-10T17:18:10.917" v="1025" actId="207"/>
        <pc:sldMkLst>
          <pc:docMk/>
          <pc:sldMk cId="3019619489" sldId="258"/>
        </pc:sldMkLst>
        <pc:spChg chg="add mod">
          <ac:chgData name="Chris Droessler" userId="625c3661-9d64-47fa-b83c-4b49393bd161" providerId="ADAL" clId="{AB779A80-07F3-0C43-BDDD-222A35F653AA}" dt="2020-02-10T16:42:07.842" v="229"/>
          <ac:spMkLst>
            <pc:docMk/>
            <pc:sldMk cId="3019619489" sldId="258"/>
            <ac:spMk id="2" creationId="{07C4A009-28C9-294C-A43A-43F320A9371A}"/>
          </ac:spMkLst>
        </pc:spChg>
        <pc:spChg chg="add del mod">
          <ac:chgData name="Chris Droessler" userId="625c3661-9d64-47fa-b83c-4b49393bd161" providerId="ADAL" clId="{AB779A80-07F3-0C43-BDDD-222A35F653AA}" dt="2020-02-10T16:42:21.267" v="231" actId="478"/>
          <ac:spMkLst>
            <pc:docMk/>
            <pc:sldMk cId="3019619489" sldId="258"/>
            <ac:spMk id="4" creationId="{B33F7FF1-975F-A04A-88F0-11C1427C2C03}"/>
          </ac:spMkLst>
        </pc:spChg>
        <pc:spChg chg="del mod">
          <ac:chgData name="Chris Droessler" userId="625c3661-9d64-47fa-b83c-4b49393bd161" providerId="ADAL" clId="{AB779A80-07F3-0C43-BDDD-222A35F653AA}" dt="2020-02-10T16:42:16.142" v="230" actId="478"/>
          <ac:spMkLst>
            <pc:docMk/>
            <pc:sldMk cId="3019619489" sldId="258"/>
            <ac:spMk id="134" creationId="{00000000-0000-0000-0000-000000000000}"/>
          </ac:spMkLst>
        </pc:spChg>
        <pc:spChg chg="mod">
          <ac:chgData name="Chris Droessler" userId="625c3661-9d64-47fa-b83c-4b49393bd161" providerId="ADAL" clId="{AB779A80-07F3-0C43-BDDD-222A35F653AA}" dt="2020-02-10T17:18:10.917" v="1025" actId="207"/>
          <ac:spMkLst>
            <pc:docMk/>
            <pc:sldMk cId="3019619489" sldId="258"/>
            <ac:spMk id="135" creationId="{00000000-0000-0000-0000-000000000000}"/>
          </ac:spMkLst>
        </pc:spChg>
        <pc:spChg chg="mod">
          <ac:chgData name="Chris Droessler" userId="625c3661-9d64-47fa-b83c-4b49393bd161" providerId="ADAL" clId="{AB779A80-07F3-0C43-BDDD-222A35F653AA}" dt="2020-02-10T16:44:57.930" v="376" actId="122"/>
          <ac:spMkLst>
            <pc:docMk/>
            <pc:sldMk cId="3019619489" sldId="258"/>
            <ac:spMk id="136" creationId="{00000000-0000-0000-0000-000000000000}"/>
          </ac:spMkLst>
        </pc:spChg>
        <pc:spChg chg="mod">
          <ac:chgData name="Chris Droessler" userId="625c3661-9d64-47fa-b83c-4b49393bd161" providerId="ADAL" clId="{AB779A80-07F3-0C43-BDDD-222A35F653AA}" dt="2020-02-10T16:44:57.930" v="376" actId="122"/>
          <ac:spMkLst>
            <pc:docMk/>
            <pc:sldMk cId="3019619489" sldId="258"/>
            <ac:spMk id="137" creationId="{00000000-0000-0000-0000-000000000000}"/>
          </ac:spMkLst>
        </pc:spChg>
        <pc:spChg chg="mod">
          <ac:chgData name="Chris Droessler" userId="625c3661-9d64-47fa-b83c-4b49393bd161" providerId="ADAL" clId="{AB779A80-07F3-0C43-BDDD-222A35F653AA}" dt="2020-02-10T16:46:46.208" v="438" actId="1036"/>
          <ac:spMkLst>
            <pc:docMk/>
            <pc:sldMk cId="3019619489" sldId="258"/>
            <ac:spMk id="138" creationId="{00000000-0000-0000-0000-000000000000}"/>
          </ac:spMkLst>
        </pc:spChg>
        <pc:spChg chg="mod">
          <ac:chgData name="Chris Droessler" userId="625c3661-9d64-47fa-b83c-4b49393bd161" providerId="ADAL" clId="{AB779A80-07F3-0C43-BDDD-222A35F653AA}" dt="2020-02-10T16:46:21.589" v="425" actId="1036"/>
          <ac:spMkLst>
            <pc:docMk/>
            <pc:sldMk cId="3019619489" sldId="258"/>
            <ac:spMk id="139" creationId="{00000000-0000-0000-0000-000000000000}"/>
          </ac:spMkLst>
        </pc:spChg>
        <pc:spChg chg="mod">
          <ac:chgData name="Chris Droessler" userId="625c3661-9d64-47fa-b83c-4b49393bd161" providerId="ADAL" clId="{AB779A80-07F3-0C43-BDDD-222A35F653AA}" dt="2020-02-10T16:46:21.589" v="425" actId="1036"/>
          <ac:spMkLst>
            <pc:docMk/>
            <pc:sldMk cId="3019619489" sldId="258"/>
            <ac:spMk id="140" creationId="{00000000-0000-0000-0000-000000000000}"/>
          </ac:spMkLst>
        </pc:spChg>
        <pc:spChg chg="mod">
          <ac:chgData name="Chris Droessler" userId="625c3661-9d64-47fa-b83c-4b49393bd161" providerId="ADAL" clId="{AB779A80-07F3-0C43-BDDD-222A35F653AA}" dt="2020-02-10T16:46:21.589" v="425" actId="1036"/>
          <ac:spMkLst>
            <pc:docMk/>
            <pc:sldMk cId="3019619489" sldId="258"/>
            <ac:spMk id="141" creationId="{00000000-0000-0000-0000-000000000000}"/>
          </ac:spMkLst>
        </pc:spChg>
        <pc:spChg chg="mod">
          <ac:chgData name="Chris Droessler" userId="625c3661-9d64-47fa-b83c-4b49393bd161" providerId="ADAL" clId="{AB779A80-07F3-0C43-BDDD-222A35F653AA}" dt="2020-02-10T16:45:11.664" v="378" actId="1076"/>
          <ac:spMkLst>
            <pc:docMk/>
            <pc:sldMk cId="3019619489" sldId="258"/>
            <ac:spMk id="142" creationId="{00000000-0000-0000-0000-000000000000}"/>
          </ac:spMkLst>
        </pc:spChg>
        <pc:spChg chg="mod">
          <ac:chgData name="Chris Droessler" userId="625c3661-9d64-47fa-b83c-4b49393bd161" providerId="ADAL" clId="{AB779A80-07F3-0C43-BDDD-222A35F653AA}" dt="2020-02-10T16:45:15.704" v="379" actId="1076"/>
          <ac:spMkLst>
            <pc:docMk/>
            <pc:sldMk cId="3019619489" sldId="258"/>
            <ac:spMk id="143" creationId="{00000000-0000-0000-0000-000000000000}"/>
          </ac:spMkLst>
        </pc:spChg>
        <pc:spChg chg="mod">
          <ac:chgData name="Chris Droessler" userId="625c3661-9d64-47fa-b83c-4b49393bd161" providerId="ADAL" clId="{AB779A80-07F3-0C43-BDDD-222A35F653AA}" dt="2020-02-10T16:44:11.161" v="359" actId="20577"/>
          <ac:spMkLst>
            <pc:docMk/>
            <pc:sldMk cId="3019619489" sldId="258"/>
            <ac:spMk id="144" creationId="{00000000-0000-0000-0000-000000000000}"/>
          </ac:spMkLst>
        </pc:spChg>
        <pc:spChg chg="mod">
          <ac:chgData name="Chris Droessler" userId="625c3661-9d64-47fa-b83c-4b49393bd161" providerId="ADAL" clId="{AB779A80-07F3-0C43-BDDD-222A35F653AA}" dt="2020-02-10T16:45:19.177" v="383" actId="1037"/>
          <ac:spMkLst>
            <pc:docMk/>
            <pc:sldMk cId="3019619489" sldId="258"/>
            <ac:spMk id="145" creationId="{00000000-0000-0000-0000-000000000000}"/>
          </ac:spMkLst>
        </pc:spChg>
      </pc:sldChg>
      <pc:sldChg chg="del">
        <pc:chgData name="Chris Droessler" userId="625c3661-9d64-47fa-b83c-4b49393bd161" providerId="ADAL" clId="{AB779A80-07F3-0C43-BDDD-222A35F653AA}" dt="2020-02-10T16:31:02.076" v="46" actId="2696"/>
        <pc:sldMkLst>
          <pc:docMk/>
          <pc:sldMk cId="467587892" sldId="259"/>
        </pc:sldMkLst>
      </pc:sldChg>
      <pc:sldChg chg="addSp delSp modSp add modTransition">
        <pc:chgData name="Chris Droessler" userId="625c3661-9d64-47fa-b83c-4b49393bd161" providerId="ADAL" clId="{AB779A80-07F3-0C43-BDDD-222A35F653AA}" dt="2020-02-10T16:55:46.501" v="622" actId="20577"/>
        <pc:sldMkLst>
          <pc:docMk/>
          <pc:sldMk cId="1206099407" sldId="259"/>
        </pc:sldMkLst>
        <pc:spChg chg="add del mod">
          <ac:chgData name="Chris Droessler" userId="625c3661-9d64-47fa-b83c-4b49393bd161" providerId="ADAL" clId="{AB779A80-07F3-0C43-BDDD-222A35F653AA}" dt="2020-02-10T16:47:07.938" v="440"/>
          <ac:spMkLst>
            <pc:docMk/>
            <pc:sldMk cId="1206099407" sldId="259"/>
            <ac:spMk id="2" creationId="{208A6345-7C3C-A44D-B92A-78E1A4A1B768}"/>
          </ac:spMkLst>
        </pc:spChg>
        <pc:spChg chg="add mod">
          <ac:chgData name="Chris Droessler" userId="625c3661-9d64-47fa-b83c-4b49393bd161" providerId="ADAL" clId="{AB779A80-07F3-0C43-BDDD-222A35F653AA}" dt="2020-02-10T16:47:50.542" v="456" actId="20577"/>
          <ac:spMkLst>
            <pc:docMk/>
            <pc:sldMk cId="1206099407" sldId="259"/>
            <ac:spMk id="3" creationId="{B3A6DF37-4BD1-BC4C-9FC8-37F5D16BA03A}"/>
          </ac:spMkLst>
        </pc:spChg>
        <pc:spChg chg="del mod">
          <ac:chgData name="Chris Droessler" userId="625c3661-9d64-47fa-b83c-4b49393bd161" providerId="ADAL" clId="{AB779A80-07F3-0C43-BDDD-222A35F653AA}" dt="2020-02-10T16:47:30.269" v="448" actId="478"/>
          <ac:spMkLst>
            <pc:docMk/>
            <pc:sldMk cId="1206099407" sldId="259"/>
            <ac:spMk id="149" creationId="{00000000-0000-0000-0000-000000000000}"/>
          </ac:spMkLst>
        </pc:spChg>
        <pc:spChg chg="mod">
          <ac:chgData name="Chris Droessler" userId="625c3661-9d64-47fa-b83c-4b49393bd161" providerId="ADAL" clId="{AB779A80-07F3-0C43-BDDD-222A35F653AA}" dt="2020-02-10T16:50:27.408" v="491" actId="554"/>
          <ac:spMkLst>
            <pc:docMk/>
            <pc:sldMk cId="1206099407" sldId="259"/>
            <ac:spMk id="150" creationId="{00000000-0000-0000-0000-000000000000}"/>
          </ac:spMkLst>
        </pc:spChg>
        <pc:spChg chg="mod">
          <ac:chgData name="Chris Droessler" userId="625c3661-9d64-47fa-b83c-4b49393bd161" providerId="ADAL" clId="{AB779A80-07F3-0C43-BDDD-222A35F653AA}" dt="2020-02-10T16:55:46.501" v="622" actId="20577"/>
          <ac:spMkLst>
            <pc:docMk/>
            <pc:sldMk cId="1206099407" sldId="259"/>
            <ac:spMk id="151" creationId="{00000000-0000-0000-0000-000000000000}"/>
          </ac:spMkLst>
        </pc:spChg>
        <pc:spChg chg="mod">
          <ac:chgData name="Chris Droessler" userId="625c3661-9d64-47fa-b83c-4b49393bd161" providerId="ADAL" clId="{AB779A80-07F3-0C43-BDDD-222A35F653AA}" dt="2020-02-10T16:50:27.408" v="491" actId="554"/>
          <ac:spMkLst>
            <pc:docMk/>
            <pc:sldMk cId="1206099407" sldId="259"/>
            <ac:spMk id="152" creationId="{00000000-0000-0000-0000-000000000000}"/>
          </ac:spMkLst>
        </pc:spChg>
        <pc:spChg chg="mod">
          <ac:chgData name="Chris Droessler" userId="625c3661-9d64-47fa-b83c-4b49393bd161" providerId="ADAL" clId="{AB779A80-07F3-0C43-BDDD-222A35F653AA}" dt="2020-02-10T16:50:27.408" v="491" actId="554"/>
          <ac:spMkLst>
            <pc:docMk/>
            <pc:sldMk cId="1206099407" sldId="259"/>
            <ac:spMk id="153" creationId="{00000000-0000-0000-0000-000000000000}"/>
          </ac:spMkLst>
        </pc:spChg>
        <pc:spChg chg="mod">
          <ac:chgData name="Chris Droessler" userId="625c3661-9d64-47fa-b83c-4b49393bd161" providerId="ADAL" clId="{AB779A80-07F3-0C43-BDDD-222A35F653AA}" dt="2020-02-10T16:55:35.820" v="620" actId="20577"/>
          <ac:spMkLst>
            <pc:docMk/>
            <pc:sldMk cId="1206099407" sldId="259"/>
            <ac:spMk id="154" creationId="{00000000-0000-0000-0000-000000000000}"/>
          </ac:spMkLst>
        </pc:spChg>
        <pc:spChg chg="mod">
          <ac:chgData name="Chris Droessler" userId="625c3661-9d64-47fa-b83c-4b49393bd161" providerId="ADAL" clId="{AB779A80-07F3-0C43-BDDD-222A35F653AA}" dt="2020-02-10T16:55:23.372" v="599" actId="20577"/>
          <ac:spMkLst>
            <pc:docMk/>
            <pc:sldMk cId="1206099407" sldId="259"/>
            <ac:spMk id="155" creationId="{00000000-0000-0000-0000-000000000000}"/>
          </ac:spMkLst>
        </pc:spChg>
        <pc:spChg chg="del mod">
          <ac:chgData name="Chris Droessler" userId="625c3661-9d64-47fa-b83c-4b49393bd161" providerId="ADAL" clId="{AB779A80-07F3-0C43-BDDD-222A35F653AA}" dt="2020-02-10T16:52:26.725" v="541" actId="478"/>
          <ac:spMkLst>
            <pc:docMk/>
            <pc:sldMk cId="1206099407" sldId="259"/>
            <ac:spMk id="156" creationId="{00000000-0000-0000-0000-000000000000}"/>
          </ac:spMkLst>
        </pc:spChg>
        <pc:spChg chg="mod">
          <ac:chgData name="Chris Droessler" userId="625c3661-9d64-47fa-b83c-4b49393bd161" providerId="ADAL" clId="{AB779A80-07F3-0C43-BDDD-222A35F653AA}" dt="2020-02-10T16:52:54.104" v="548" actId="1037"/>
          <ac:spMkLst>
            <pc:docMk/>
            <pc:sldMk cId="1206099407" sldId="259"/>
            <ac:spMk id="157" creationId="{00000000-0000-0000-0000-000000000000}"/>
          </ac:spMkLst>
        </pc:spChg>
        <pc:spChg chg="del mod">
          <ac:chgData name="Chris Droessler" userId="625c3661-9d64-47fa-b83c-4b49393bd161" providerId="ADAL" clId="{AB779A80-07F3-0C43-BDDD-222A35F653AA}" dt="2020-02-10T16:52:22.469" v="540" actId="478"/>
          <ac:spMkLst>
            <pc:docMk/>
            <pc:sldMk cId="1206099407" sldId="259"/>
            <ac:spMk id="158" creationId="{00000000-0000-0000-0000-000000000000}"/>
          </ac:spMkLst>
        </pc:spChg>
        <pc:spChg chg="mod">
          <ac:chgData name="Chris Droessler" userId="625c3661-9d64-47fa-b83c-4b49393bd161" providerId="ADAL" clId="{AB779A80-07F3-0C43-BDDD-222A35F653AA}" dt="2020-02-10T16:51:20.412" v="516" actId="113"/>
          <ac:spMkLst>
            <pc:docMk/>
            <pc:sldMk cId="1206099407" sldId="259"/>
            <ac:spMk id="159" creationId="{00000000-0000-0000-0000-000000000000}"/>
          </ac:spMkLst>
        </pc:spChg>
        <pc:spChg chg="mod">
          <ac:chgData name="Chris Droessler" userId="625c3661-9d64-47fa-b83c-4b49393bd161" providerId="ADAL" clId="{AB779A80-07F3-0C43-BDDD-222A35F653AA}" dt="2020-02-10T16:51:20.412" v="516" actId="113"/>
          <ac:spMkLst>
            <pc:docMk/>
            <pc:sldMk cId="1206099407" sldId="259"/>
            <ac:spMk id="160" creationId="{00000000-0000-0000-0000-000000000000}"/>
          </ac:spMkLst>
        </pc:spChg>
      </pc:sldChg>
      <pc:sldChg chg="modSp">
        <pc:chgData name="Chris Droessler" userId="625c3661-9d64-47fa-b83c-4b49393bd161" providerId="ADAL" clId="{AB779A80-07F3-0C43-BDDD-222A35F653AA}" dt="2020-02-10T16:31:34.040" v="73" actId="20577"/>
        <pc:sldMkLst>
          <pc:docMk/>
          <pc:sldMk cId="4278936860" sldId="260"/>
        </pc:sldMkLst>
        <pc:spChg chg="mod">
          <ac:chgData name="Chris Droessler" userId="625c3661-9d64-47fa-b83c-4b49393bd161" providerId="ADAL" clId="{AB779A80-07F3-0C43-BDDD-222A35F653AA}" dt="2020-02-10T16:31:34.040" v="73" actId="20577"/>
          <ac:spMkLst>
            <pc:docMk/>
            <pc:sldMk cId="4278936860" sldId="260"/>
            <ac:spMk id="3" creationId="{420FD414-E693-9242-9A7C-AEF4082D6A0C}"/>
          </ac:spMkLst>
        </pc:spChg>
      </pc:sldChg>
      <pc:sldChg chg="modSp add del modTransition">
        <pc:chgData name="Chris Droessler" userId="625c3661-9d64-47fa-b83c-4b49393bd161" providerId="ADAL" clId="{AB779A80-07F3-0C43-BDDD-222A35F653AA}" dt="2020-02-10T17:04:57.929" v="799" actId="2696"/>
        <pc:sldMkLst>
          <pc:docMk/>
          <pc:sldMk cId="2545726630" sldId="261"/>
        </pc:sldMkLst>
        <pc:spChg chg="mod">
          <ac:chgData name="Chris Droessler" userId="625c3661-9d64-47fa-b83c-4b49393bd161" providerId="ADAL" clId="{AB779A80-07F3-0C43-BDDD-222A35F653AA}" dt="2020-02-10T17:04:17.451" v="787"/>
          <ac:spMkLst>
            <pc:docMk/>
            <pc:sldMk cId="2545726630" sldId="261"/>
            <ac:spMk id="179" creationId="{00000000-0000-0000-0000-000000000000}"/>
          </ac:spMkLst>
        </pc:spChg>
        <pc:spChg chg="mod">
          <ac:chgData name="Chris Droessler" userId="625c3661-9d64-47fa-b83c-4b49393bd161" providerId="ADAL" clId="{AB779A80-07F3-0C43-BDDD-222A35F653AA}" dt="2020-02-10T17:04:32.042" v="793"/>
          <ac:spMkLst>
            <pc:docMk/>
            <pc:sldMk cId="2545726630" sldId="261"/>
            <ac:spMk id="182" creationId="{00000000-0000-0000-0000-000000000000}"/>
          </ac:spMkLst>
        </pc:spChg>
        <pc:spChg chg="mod">
          <ac:chgData name="Chris Droessler" userId="625c3661-9d64-47fa-b83c-4b49393bd161" providerId="ADAL" clId="{AB779A80-07F3-0C43-BDDD-222A35F653AA}" dt="2020-02-10T17:04:45.070" v="795"/>
          <ac:spMkLst>
            <pc:docMk/>
            <pc:sldMk cId="2545726630" sldId="261"/>
            <ac:spMk id="183" creationId="{00000000-0000-0000-0000-000000000000}"/>
          </ac:spMkLst>
        </pc:spChg>
        <pc:spChg chg="mod">
          <ac:chgData name="Chris Droessler" userId="625c3661-9d64-47fa-b83c-4b49393bd161" providerId="ADAL" clId="{AB779A80-07F3-0C43-BDDD-222A35F653AA}" dt="2020-02-10T17:04:06.826" v="783"/>
          <ac:spMkLst>
            <pc:docMk/>
            <pc:sldMk cId="2545726630" sldId="261"/>
            <ac:spMk id="184" creationId="{00000000-0000-0000-0000-000000000000}"/>
          </ac:spMkLst>
        </pc:spChg>
        <pc:spChg chg="mod">
          <ac:chgData name="Chris Droessler" userId="625c3661-9d64-47fa-b83c-4b49393bd161" providerId="ADAL" clId="{AB779A80-07F3-0C43-BDDD-222A35F653AA}" dt="2020-02-10T17:04:46.811" v="797"/>
          <ac:spMkLst>
            <pc:docMk/>
            <pc:sldMk cId="2545726630" sldId="261"/>
            <ac:spMk id="186" creationId="{00000000-0000-0000-0000-000000000000}"/>
          </ac:spMkLst>
        </pc:spChg>
      </pc:sldChg>
      <pc:sldChg chg="delSp modSp add del modTransition">
        <pc:chgData name="Chris Droessler" userId="625c3661-9d64-47fa-b83c-4b49393bd161" providerId="ADAL" clId="{AB779A80-07F3-0C43-BDDD-222A35F653AA}" dt="2020-02-10T17:11:44.524" v="923" actId="2696"/>
        <pc:sldMkLst>
          <pc:docMk/>
          <pc:sldMk cId="867729446" sldId="262"/>
        </pc:sldMkLst>
        <pc:spChg chg="del mod">
          <ac:chgData name="Chris Droessler" userId="625c3661-9d64-47fa-b83c-4b49393bd161" providerId="ADAL" clId="{AB779A80-07F3-0C43-BDDD-222A35F653AA}" dt="2020-02-10T17:11:13.459" v="873"/>
          <ac:spMkLst>
            <pc:docMk/>
            <pc:sldMk cId="867729446" sldId="262"/>
            <ac:spMk id="192" creationId="{00000000-0000-0000-0000-000000000000}"/>
          </ac:spMkLst>
        </pc:spChg>
        <pc:spChg chg="del mod">
          <ac:chgData name="Chris Droessler" userId="625c3661-9d64-47fa-b83c-4b49393bd161" providerId="ADAL" clId="{AB779A80-07F3-0C43-BDDD-222A35F653AA}" dt="2020-02-10T17:11:13.459" v="873"/>
          <ac:spMkLst>
            <pc:docMk/>
            <pc:sldMk cId="867729446" sldId="262"/>
            <ac:spMk id="195" creationId="{00000000-0000-0000-0000-000000000000}"/>
          </ac:spMkLst>
        </pc:spChg>
        <pc:spChg chg="del mod">
          <ac:chgData name="Chris Droessler" userId="625c3661-9d64-47fa-b83c-4b49393bd161" providerId="ADAL" clId="{AB779A80-07F3-0C43-BDDD-222A35F653AA}" dt="2020-02-10T17:11:13.459" v="873"/>
          <ac:spMkLst>
            <pc:docMk/>
            <pc:sldMk cId="867729446" sldId="262"/>
            <ac:spMk id="197" creationId="{00000000-0000-0000-0000-000000000000}"/>
          </ac:spMkLst>
        </pc:spChg>
      </pc:sldChg>
      <pc:sldChg chg="addSp delSp modSp add modTransition">
        <pc:chgData name="Chris Droessler" userId="625c3661-9d64-47fa-b83c-4b49393bd161" providerId="ADAL" clId="{AB779A80-07F3-0C43-BDDD-222A35F653AA}" dt="2020-02-10T17:15:35.861" v="1009" actId="166"/>
        <pc:sldMkLst>
          <pc:docMk/>
          <pc:sldMk cId="3657694113" sldId="263"/>
        </pc:sldMkLst>
        <pc:spChg chg="add mod">
          <ac:chgData name="Chris Droessler" userId="625c3661-9d64-47fa-b83c-4b49393bd161" providerId="ADAL" clId="{AB779A80-07F3-0C43-BDDD-222A35F653AA}" dt="2020-02-10T17:12:19.973" v="932" actId="20577"/>
          <ac:spMkLst>
            <pc:docMk/>
            <pc:sldMk cId="3657694113" sldId="263"/>
            <ac:spMk id="2" creationId="{AF675DDC-B5E8-6048-8397-8C786569E6D1}"/>
          </ac:spMkLst>
        </pc:spChg>
        <pc:spChg chg="mod">
          <ac:chgData name="Chris Droessler" userId="625c3661-9d64-47fa-b83c-4b49393bd161" providerId="ADAL" clId="{AB779A80-07F3-0C43-BDDD-222A35F653AA}" dt="2020-02-10T17:15:35.861" v="1009" actId="166"/>
          <ac:spMkLst>
            <pc:docMk/>
            <pc:sldMk cId="3657694113" sldId="263"/>
            <ac:spMk id="201" creationId="{00000000-0000-0000-0000-000000000000}"/>
          </ac:spMkLst>
        </pc:spChg>
        <pc:spChg chg="mod">
          <ac:chgData name="Chris Droessler" userId="625c3661-9d64-47fa-b83c-4b49393bd161" providerId="ADAL" clId="{AB779A80-07F3-0C43-BDDD-222A35F653AA}" dt="2020-02-10T17:15:02.767" v="981" actId="14100"/>
          <ac:spMkLst>
            <pc:docMk/>
            <pc:sldMk cId="3657694113" sldId="263"/>
            <ac:spMk id="202" creationId="{00000000-0000-0000-0000-000000000000}"/>
          </ac:spMkLst>
        </pc:spChg>
        <pc:spChg chg="mod">
          <ac:chgData name="Chris Droessler" userId="625c3661-9d64-47fa-b83c-4b49393bd161" providerId="ADAL" clId="{AB779A80-07F3-0C43-BDDD-222A35F653AA}" dt="2020-02-10T17:15:02.767" v="981" actId="14100"/>
          <ac:spMkLst>
            <pc:docMk/>
            <pc:sldMk cId="3657694113" sldId="263"/>
            <ac:spMk id="203" creationId="{00000000-0000-0000-0000-000000000000}"/>
          </ac:spMkLst>
        </pc:spChg>
        <pc:spChg chg="mod">
          <ac:chgData name="Chris Droessler" userId="625c3661-9d64-47fa-b83c-4b49393bd161" providerId="ADAL" clId="{AB779A80-07F3-0C43-BDDD-222A35F653AA}" dt="2020-02-10T17:15:02.767" v="981" actId="14100"/>
          <ac:spMkLst>
            <pc:docMk/>
            <pc:sldMk cId="3657694113" sldId="263"/>
            <ac:spMk id="204" creationId="{00000000-0000-0000-0000-000000000000}"/>
          </ac:spMkLst>
        </pc:spChg>
        <pc:spChg chg="mod">
          <ac:chgData name="Chris Droessler" userId="625c3661-9d64-47fa-b83c-4b49393bd161" providerId="ADAL" clId="{AB779A80-07F3-0C43-BDDD-222A35F653AA}" dt="2020-02-10T17:15:05.926" v="982" actId="20577"/>
          <ac:spMkLst>
            <pc:docMk/>
            <pc:sldMk cId="3657694113" sldId="263"/>
            <ac:spMk id="205" creationId="{00000000-0000-0000-0000-000000000000}"/>
          </ac:spMkLst>
        </pc:spChg>
        <pc:spChg chg="mod">
          <ac:chgData name="Chris Droessler" userId="625c3661-9d64-47fa-b83c-4b49393bd161" providerId="ADAL" clId="{AB779A80-07F3-0C43-BDDD-222A35F653AA}" dt="2020-02-10T17:15:29.303" v="1008" actId="14100"/>
          <ac:spMkLst>
            <pc:docMk/>
            <pc:sldMk cId="3657694113" sldId="263"/>
            <ac:spMk id="206" creationId="{00000000-0000-0000-0000-000000000000}"/>
          </ac:spMkLst>
        </pc:spChg>
        <pc:spChg chg="mod">
          <ac:chgData name="Chris Droessler" userId="625c3661-9d64-47fa-b83c-4b49393bd161" providerId="ADAL" clId="{AB779A80-07F3-0C43-BDDD-222A35F653AA}" dt="2020-02-10T17:15:19.903" v="999" actId="1036"/>
          <ac:spMkLst>
            <pc:docMk/>
            <pc:sldMk cId="3657694113" sldId="263"/>
            <ac:spMk id="207" creationId="{00000000-0000-0000-0000-000000000000}"/>
          </ac:spMkLst>
        </pc:spChg>
        <pc:spChg chg="mod">
          <ac:chgData name="Chris Droessler" userId="625c3661-9d64-47fa-b83c-4b49393bd161" providerId="ADAL" clId="{AB779A80-07F3-0C43-BDDD-222A35F653AA}" dt="2020-02-10T17:15:22.433" v="1006" actId="1036"/>
          <ac:spMkLst>
            <pc:docMk/>
            <pc:sldMk cId="3657694113" sldId="263"/>
            <ac:spMk id="208" creationId="{00000000-0000-0000-0000-000000000000}"/>
          </ac:spMkLst>
        </pc:spChg>
        <pc:spChg chg="mod">
          <ac:chgData name="Chris Droessler" userId="625c3661-9d64-47fa-b83c-4b49393bd161" providerId="ADAL" clId="{AB779A80-07F3-0C43-BDDD-222A35F653AA}" dt="2020-02-10T17:15:26.127" v="1007" actId="14100"/>
          <ac:spMkLst>
            <pc:docMk/>
            <pc:sldMk cId="3657694113" sldId="263"/>
            <ac:spMk id="209" creationId="{00000000-0000-0000-0000-000000000000}"/>
          </ac:spMkLst>
        </pc:spChg>
        <pc:spChg chg="del mod">
          <ac:chgData name="Chris Droessler" userId="625c3661-9d64-47fa-b83c-4b49393bd161" providerId="ADAL" clId="{AB779A80-07F3-0C43-BDDD-222A35F653AA}" dt="2020-02-10T17:12:24.809" v="933" actId="478"/>
          <ac:spMkLst>
            <pc:docMk/>
            <pc:sldMk cId="3657694113" sldId="263"/>
            <ac:spMk id="210" creationId="{00000000-0000-0000-0000-000000000000}"/>
          </ac:spMkLst>
        </pc:spChg>
      </pc:sldChg>
      <pc:sldChg chg="addSp delSp modSp add del modTransition">
        <pc:chgData name="Chris Droessler" userId="625c3661-9d64-47fa-b83c-4b49393bd161" providerId="ADAL" clId="{AB779A80-07F3-0C43-BDDD-222A35F653AA}" dt="2020-02-10T17:17:27.239" v="1022" actId="2696"/>
        <pc:sldMkLst>
          <pc:docMk/>
          <pc:sldMk cId="2334820083" sldId="264"/>
        </pc:sldMkLst>
        <pc:spChg chg="add mod">
          <ac:chgData name="Chris Droessler" userId="625c3661-9d64-47fa-b83c-4b49393bd161" providerId="ADAL" clId="{AB779A80-07F3-0C43-BDDD-222A35F653AA}" dt="2020-02-10T17:16:12.464" v="1016" actId="27636"/>
          <ac:spMkLst>
            <pc:docMk/>
            <pc:sldMk cId="2334820083" sldId="264"/>
            <ac:spMk id="2" creationId="{77BF6804-D1E7-784C-B0F5-3C6E50BEEE6D}"/>
          </ac:spMkLst>
        </pc:spChg>
        <pc:spChg chg="del mod">
          <ac:chgData name="Chris Droessler" userId="625c3661-9d64-47fa-b83c-4b49393bd161" providerId="ADAL" clId="{AB779A80-07F3-0C43-BDDD-222A35F653AA}" dt="2020-02-10T17:16:14.881" v="1017" actId="478"/>
          <ac:spMkLst>
            <pc:docMk/>
            <pc:sldMk cId="2334820083" sldId="264"/>
            <ac:spMk id="212" creationId="{00000000-0000-0000-0000-000000000000}"/>
          </ac:spMkLst>
        </pc:spChg>
      </pc:sldChg>
      <pc:sldChg chg="addSp delSp modSp add modTransition">
        <pc:chgData name="Chris Droessler" userId="625c3661-9d64-47fa-b83c-4b49393bd161" providerId="ADAL" clId="{AB779A80-07F3-0C43-BDDD-222A35F653AA}" dt="2020-02-10T17:19:44.449" v="1046" actId="20577"/>
        <pc:sldMkLst>
          <pc:docMk/>
          <pc:sldMk cId="580887468" sldId="265"/>
        </pc:sldMkLst>
        <pc:spChg chg="add mod">
          <ac:chgData name="Chris Droessler" userId="625c3661-9d64-47fa-b83c-4b49393bd161" providerId="ADAL" clId="{AB779A80-07F3-0C43-BDDD-222A35F653AA}" dt="2020-02-10T17:19:44.449" v="1046" actId="20577"/>
          <ac:spMkLst>
            <pc:docMk/>
            <pc:sldMk cId="580887468" sldId="265"/>
            <ac:spMk id="2" creationId="{500B0789-9283-3247-B948-3960E6D4900F}"/>
          </ac:spMkLst>
        </pc:spChg>
        <pc:spChg chg="mod">
          <ac:chgData name="Chris Droessler" userId="625c3661-9d64-47fa-b83c-4b49393bd161" providerId="ADAL" clId="{AB779A80-07F3-0C43-BDDD-222A35F653AA}" dt="2020-02-10T17:18:29.036" v="1027" actId="1076"/>
          <ac:spMkLst>
            <pc:docMk/>
            <pc:sldMk cId="580887468" sldId="265"/>
            <ac:spMk id="227" creationId="{00000000-0000-0000-0000-000000000000}"/>
          </ac:spMkLst>
        </pc:spChg>
        <pc:spChg chg="del">
          <ac:chgData name="Chris Droessler" userId="625c3661-9d64-47fa-b83c-4b49393bd161" providerId="ADAL" clId="{AB779A80-07F3-0C43-BDDD-222A35F653AA}" dt="2020-02-10T17:18:54.253" v="1030" actId="478"/>
          <ac:spMkLst>
            <pc:docMk/>
            <pc:sldMk cId="580887468" sldId="265"/>
            <ac:spMk id="228" creationId="{00000000-0000-0000-0000-000000000000}"/>
          </ac:spMkLst>
        </pc:spChg>
      </pc:sldChg>
      <pc:sldChg chg="addSp delSp modSp add modTransition">
        <pc:chgData name="Chris Droessler" userId="625c3661-9d64-47fa-b83c-4b49393bd161" providerId="ADAL" clId="{AB779A80-07F3-0C43-BDDD-222A35F653AA}" dt="2020-02-10T17:21:21.971" v="1064" actId="20577"/>
        <pc:sldMkLst>
          <pc:docMk/>
          <pc:sldMk cId="2759680245" sldId="266"/>
        </pc:sldMkLst>
        <pc:spChg chg="add mod">
          <ac:chgData name="Chris Droessler" userId="625c3661-9d64-47fa-b83c-4b49393bd161" providerId="ADAL" clId="{AB779A80-07F3-0C43-BDDD-222A35F653AA}" dt="2020-02-10T17:21:21.971" v="1064" actId="20577"/>
          <ac:spMkLst>
            <pc:docMk/>
            <pc:sldMk cId="2759680245" sldId="266"/>
            <ac:spMk id="2" creationId="{62F2F0A9-750E-4B4D-A2BA-865A5767027E}"/>
          </ac:spMkLst>
        </pc:spChg>
        <pc:spChg chg="del mod">
          <ac:chgData name="Chris Droessler" userId="625c3661-9d64-47fa-b83c-4b49393bd161" providerId="ADAL" clId="{AB779A80-07F3-0C43-BDDD-222A35F653AA}" dt="2020-02-10T17:20:24.304" v="1054" actId="478"/>
          <ac:spMkLst>
            <pc:docMk/>
            <pc:sldMk cId="2759680245" sldId="266"/>
            <ac:spMk id="231" creationId="{00000000-0000-0000-0000-000000000000}"/>
          </ac:spMkLst>
        </pc:spChg>
      </pc:sldChg>
      <pc:sldChg chg="del">
        <pc:chgData name="Chris Droessler" userId="625c3661-9d64-47fa-b83c-4b49393bd161" providerId="ADAL" clId="{AB779A80-07F3-0C43-BDDD-222A35F653AA}" dt="2020-02-10T16:31:43.908" v="74" actId="2696"/>
        <pc:sldMkLst>
          <pc:docMk/>
          <pc:sldMk cId="2258648291" sldId="267"/>
        </pc:sldMkLst>
      </pc:sldChg>
      <pc:sldChg chg="addSp delSp modSp add modTransition">
        <pc:chgData name="Chris Droessler" userId="625c3661-9d64-47fa-b83c-4b49393bd161" providerId="ADAL" clId="{AB779A80-07F3-0C43-BDDD-222A35F653AA}" dt="2020-02-10T17:26:13.707" v="1124" actId="20577"/>
        <pc:sldMkLst>
          <pc:docMk/>
          <pc:sldMk cId="3966205427" sldId="267"/>
        </pc:sldMkLst>
        <pc:spChg chg="add del mod">
          <ac:chgData name="Chris Droessler" userId="625c3661-9d64-47fa-b83c-4b49393bd161" providerId="ADAL" clId="{AB779A80-07F3-0C43-BDDD-222A35F653AA}" dt="2020-02-10T17:22:15.584" v="1074"/>
          <ac:spMkLst>
            <pc:docMk/>
            <pc:sldMk cId="3966205427" sldId="267"/>
            <ac:spMk id="2" creationId="{020A7FC0-C696-A14A-ACC9-4262A2B891A8}"/>
          </ac:spMkLst>
        </pc:spChg>
        <pc:spChg chg="add mod">
          <ac:chgData name="Chris Droessler" userId="625c3661-9d64-47fa-b83c-4b49393bd161" providerId="ADAL" clId="{AB779A80-07F3-0C43-BDDD-222A35F653AA}" dt="2020-02-10T17:22:29.988" v="1079" actId="20577"/>
          <ac:spMkLst>
            <pc:docMk/>
            <pc:sldMk cId="3966205427" sldId="267"/>
            <ac:spMk id="3" creationId="{F08DF51B-2AC2-8E45-A388-7944DE341B64}"/>
          </ac:spMkLst>
        </pc:spChg>
        <pc:spChg chg="add mod">
          <ac:chgData name="Chris Droessler" userId="625c3661-9d64-47fa-b83c-4b49393bd161" providerId="ADAL" clId="{AB779A80-07F3-0C43-BDDD-222A35F653AA}" dt="2020-02-10T17:26:13.707" v="1124" actId="20577"/>
          <ac:spMkLst>
            <pc:docMk/>
            <pc:sldMk cId="3966205427" sldId="267"/>
            <ac:spMk id="4" creationId="{9E30DF0B-C1F5-104C-AC51-188D0DB54409}"/>
          </ac:spMkLst>
        </pc:spChg>
        <pc:spChg chg="del mod">
          <ac:chgData name="Chris Droessler" userId="625c3661-9d64-47fa-b83c-4b49393bd161" providerId="ADAL" clId="{AB779A80-07F3-0C43-BDDD-222A35F653AA}" dt="2020-02-10T17:22:12.524" v="1073" actId="478"/>
          <ac:spMkLst>
            <pc:docMk/>
            <pc:sldMk cId="3966205427" sldId="267"/>
            <ac:spMk id="233" creationId="{00000000-0000-0000-0000-000000000000}"/>
          </ac:spMkLst>
        </pc:spChg>
        <pc:spChg chg="del mod">
          <ac:chgData name="Chris Droessler" userId="625c3661-9d64-47fa-b83c-4b49393bd161" providerId="ADAL" clId="{AB779A80-07F3-0C43-BDDD-222A35F653AA}" dt="2020-02-10T17:22:54.004" v="1082" actId="478"/>
          <ac:spMkLst>
            <pc:docMk/>
            <pc:sldMk cId="3966205427" sldId="267"/>
            <ac:spMk id="234" creationId="{00000000-0000-0000-0000-000000000000}"/>
          </ac:spMkLst>
        </pc:spChg>
      </pc:sldChg>
      <pc:sldChg chg="addSp delSp modSp add modTransition">
        <pc:chgData name="Chris Droessler" userId="625c3661-9d64-47fa-b83c-4b49393bd161" providerId="ADAL" clId="{AB779A80-07F3-0C43-BDDD-222A35F653AA}" dt="2020-02-10T17:27:03.879" v="1135" actId="12"/>
        <pc:sldMkLst>
          <pc:docMk/>
          <pc:sldMk cId="7121754" sldId="268"/>
        </pc:sldMkLst>
        <pc:spChg chg="add del mod">
          <ac:chgData name="Chris Droessler" userId="625c3661-9d64-47fa-b83c-4b49393bd161" providerId="ADAL" clId="{AB779A80-07F3-0C43-BDDD-222A35F653AA}" dt="2020-02-10T17:24:42.692" v="1106"/>
          <ac:spMkLst>
            <pc:docMk/>
            <pc:sldMk cId="7121754" sldId="268"/>
            <ac:spMk id="2" creationId="{3C2DC933-FB77-B24D-9133-DC9B816FDEF5}"/>
          </ac:spMkLst>
        </pc:spChg>
        <pc:spChg chg="add del mod">
          <ac:chgData name="Chris Droessler" userId="625c3661-9d64-47fa-b83c-4b49393bd161" providerId="ADAL" clId="{AB779A80-07F3-0C43-BDDD-222A35F653AA}" dt="2020-02-10T17:24:39.913" v="1105" actId="478"/>
          <ac:spMkLst>
            <pc:docMk/>
            <pc:sldMk cId="7121754" sldId="268"/>
            <ac:spMk id="4" creationId="{D86EA1DC-D097-CC42-B819-4EC317CECF10}"/>
          </ac:spMkLst>
        </pc:spChg>
        <pc:spChg chg="add mod">
          <ac:chgData name="Chris Droessler" userId="625c3661-9d64-47fa-b83c-4b49393bd161" providerId="ADAL" clId="{AB779A80-07F3-0C43-BDDD-222A35F653AA}" dt="2020-02-10T17:24:58.280" v="1111" actId="20577"/>
          <ac:spMkLst>
            <pc:docMk/>
            <pc:sldMk cId="7121754" sldId="268"/>
            <ac:spMk id="5" creationId="{24305281-CFBB-7C47-B703-A0363C89176F}"/>
          </ac:spMkLst>
        </pc:spChg>
        <pc:spChg chg="add mod">
          <ac:chgData name="Chris Droessler" userId="625c3661-9d64-47fa-b83c-4b49393bd161" providerId="ADAL" clId="{AB779A80-07F3-0C43-BDDD-222A35F653AA}" dt="2020-02-10T17:27:03.879" v="1135" actId="12"/>
          <ac:spMkLst>
            <pc:docMk/>
            <pc:sldMk cId="7121754" sldId="268"/>
            <ac:spMk id="6" creationId="{D5D026CE-AAAE-0946-AEEA-F5180C13848A}"/>
          </ac:spMkLst>
        </pc:spChg>
        <pc:spChg chg="del mod">
          <ac:chgData name="Chris Droessler" userId="625c3661-9d64-47fa-b83c-4b49393bd161" providerId="ADAL" clId="{AB779A80-07F3-0C43-BDDD-222A35F653AA}" dt="2020-02-10T17:24:36.986" v="1104" actId="478"/>
          <ac:spMkLst>
            <pc:docMk/>
            <pc:sldMk cId="7121754" sldId="268"/>
            <ac:spMk id="236" creationId="{00000000-0000-0000-0000-000000000000}"/>
          </ac:spMkLst>
        </pc:spChg>
        <pc:spChg chg="del mod">
          <ac:chgData name="Chris Droessler" userId="625c3661-9d64-47fa-b83c-4b49393bd161" providerId="ADAL" clId="{AB779A80-07F3-0C43-BDDD-222A35F653AA}" dt="2020-02-10T17:25:14" v="1114" actId="478"/>
          <ac:spMkLst>
            <pc:docMk/>
            <pc:sldMk cId="7121754" sldId="268"/>
            <ac:spMk id="237" creationId="{00000000-0000-0000-0000-000000000000}"/>
          </ac:spMkLst>
        </pc:spChg>
      </pc:sldChg>
      <pc:sldChg chg="addSp delSp modSp add modTransition">
        <pc:chgData name="Chris Droessler" userId="625c3661-9d64-47fa-b83c-4b49393bd161" providerId="ADAL" clId="{AB779A80-07F3-0C43-BDDD-222A35F653AA}" dt="2020-02-10T17:28:40.506" v="1157" actId="20577"/>
        <pc:sldMkLst>
          <pc:docMk/>
          <pc:sldMk cId="1313301655" sldId="269"/>
        </pc:sldMkLst>
        <pc:spChg chg="add del mod">
          <ac:chgData name="Chris Droessler" userId="625c3661-9d64-47fa-b83c-4b49393bd161" providerId="ADAL" clId="{AB779A80-07F3-0C43-BDDD-222A35F653AA}" dt="2020-02-10T17:27:24.257" v="1140"/>
          <ac:spMkLst>
            <pc:docMk/>
            <pc:sldMk cId="1313301655" sldId="269"/>
            <ac:spMk id="2" creationId="{375F0DCA-415A-ED4A-A16C-F3BCF0402041}"/>
          </ac:spMkLst>
        </pc:spChg>
        <pc:spChg chg="add mod">
          <ac:chgData name="Chris Droessler" userId="625c3661-9d64-47fa-b83c-4b49393bd161" providerId="ADAL" clId="{AB779A80-07F3-0C43-BDDD-222A35F653AA}" dt="2020-02-10T17:27:28.403" v="1141"/>
          <ac:spMkLst>
            <pc:docMk/>
            <pc:sldMk cId="1313301655" sldId="269"/>
            <ac:spMk id="3" creationId="{69E8FCF3-3BD4-A44C-AE04-6C23E5AC07D0}"/>
          </ac:spMkLst>
        </pc:spChg>
        <pc:spChg chg="add mod">
          <ac:chgData name="Chris Droessler" userId="625c3661-9d64-47fa-b83c-4b49393bd161" providerId="ADAL" clId="{AB779A80-07F3-0C43-BDDD-222A35F653AA}" dt="2020-02-10T17:28:40.506" v="1157" actId="20577"/>
          <ac:spMkLst>
            <pc:docMk/>
            <pc:sldMk cId="1313301655" sldId="269"/>
            <ac:spMk id="4" creationId="{433ECD51-8493-E64E-ACC5-A80EE5E7DE59}"/>
          </ac:spMkLst>
        </pc:spChg>
        <pc:spChg chg="del mod">
          <ac:chgData name="Chris Droessler" userId="625c3661-9d64-47fa-b83c-4b49393bd161" providerId="ADAL" clId="{AB779A80-07F3-0C43-BDDD-222A35F653AA}" dt="2020-02-10T17:27:21.180" v="1139" actId="478"/>
          <ac:spMkLst>
            <pc:docMk/>
            <pc:sldMk cId="1313301655" sldId="269"/>
            <ac:spMk id="239" creationId="{00000000-0000-0000-0000-000000000000}"/>
          </ac:spMkLst>
        </pc:spChg>
        <pc:spChg chg="del mod">
          <ac:chgData name="Chris Droessler" userId="625c3661-9d64-47fa-b83c-4b49393bd161" providerId="ADAL" clId="{AB779A80-07F3-0C43-BDDD-222A35F653AA}" dt="2020-02-10T17:27:43.213" v="1144" actId="478"/>
          <ac:spMkLst>
            <pc:docMk/>
            <pc:sldMk cId="1313301655" sldId="269"/>
            <ac:spMk id="240" creationId="{00000000-0000-0000-0000-000000000000}"/>
          </ac:spMkLst>
        </pc:spChg>
      </pc:sldChg>
      <pc:sldChg chg="addSp delSp modSp add modTransition">
        <pc:chgData name="Chris Droessler" userId="625c3661-9d64-47fa-b83c-4b49393bd161" providerId="ADAL" clId="{AB779A80-07F3-0C43-BDDD-222A35F653AA}" dt="2020-02-10T17:29:52.421" v="1171" actId="12"/>
        <pc:sldMkLst>
          <pc:docMk/>
          <pc:sldMk cId="2024428368" sldId="270"/>
        </pc:sldMkLst>
        <pc:spChg chg="add del mod">
          <ac:chgData name="Chris Droessler" userId="625c3661-9d64-47fa-b83c-4b49393bd161" providerId="ADAL" clId="{AB779A80-07F3-0C43-BDDD-222A35F653AA}" dt="2020-02-10T17:29:17.469" v="1162"/>
          <ac:spMkLst>
            <pc:docMk/>
            <pc:sldMk cId="2024428368" sldId="270"/>
            <ac:spMk id="2" creationId="{39E163FE-ED56-BE4C-842D-75E0B40EBE2A}"/>
          </ac:spMkLst>
        </pc:spChg>
        <pc:spChg chg="add mod">
          <ac:chgData name="Chris Droessler" userId="625c3661-9d64-47fa-b83c-4b49393bd161" providerId="ADAL" clId="{AB779A80-07F3-0C43-BDDD-222A35F653AA}" dt="2020-02-10T17:29:20.981" v="1163"/>
          <ac:spMkLst>
            <pc:docMk/>
            <pc:sldMk cId="2024428368" sldId="270"/>
            <ac:spMk id="3" creationId="{A8F3D848-157A-EB42-AA55-EE98029D5EAB}"/>
          </ac:spMkLst>
        </pc:spChg>
        <pc:spChg chg="add mod">
          <ac:chgData name="Chris Droessler" userId="625c3661-9d64-47fa-b83c-4b49393bd161" providerId="ADAL" clId="{AB779A80-07F3-0C43-BDDD-222A35F653AA}" dt="2020-02-10T17:29:52.421" v="1171" actId="12"/>
          <ac:spMkLst>
            <pc:docMk/>
            <pc:sldMk cId="2024428368" sldId="270"/>
            <ac:spMk id="4" creationId="{893A5F8A-CD97-414B-8B41-6A46A05FD3FD}"/>
          </ac:spMkLst>
        </pc:spChg>
        <pc:spChg chg="del mod">
          <ac:chgData name="Chris Droessler" userId="625c3661-9d64-47fa-b83c-4b49393bd161" providerId="ADAL" clId="{AB779A80-07F3-0C43-BDDD-222A35F653AA}" dt="2020-02-10T17:29:15.320" v="1161" actId="478"/>
          <ac:spMkLst>
            <pc:docMk/>
            <pc:sldMk cId="2024428368" sldId="270"/>
            <ac:spMk id="242" creationId="{00000000-0000-0000-0000-000000000000}"/>
          </ac:spMkLst>
        </pc:spChg>
        <pc:spChg chg="del mod">
          <ac:chgData name="Chris Droessler" userId="625c3661-9d64-47fa-b83c-4b49393bd161" providerId="ADAL" clId="{AB779A80-07F3-0C43-BDDD-222A35F653AA}" dt="2020-02-10T17:29:30.626" v="1165" actId="478"/>
          <ac:spMkLst>
            <pc:docMk/>
            <pc:sldMk cId="2024428368" sldId="270"/>
            <ac:spMk id="243" creationId="{00000000-0000-0000-0000-000000000000}"/>
          </ac:spMkLst>
        </pc:spChg>
      </pc:sldChg>
      <pc:sldChg chg="addSp delSp modSp add modTransition">
        <pc:chgData name="Chris Droessler" userId="625c3661-9d64-47fa-b83c-4b49393bd161" providerId="ADAL" clId="{AB779A80-07F3-0C43-BDDD-222A35F653AA}" dt="2020-02-10T17:33:12.996" v="1230" actId="20577"/>
        <pc:sldMkLst>
          <pc:docMk/>
          <pc:sldMk cId="3938407538" sldId="271"/>
        </pc:sldMkLst>
        <pc:spChg chg="add mod">
          <ac:chgData name="Chris Droessler" userId="625c3661-9d64-47fa-b83c-4b49393bd161" providerId="ADAL" clId="{AB779A80-07F3-0C43-BDDD-222A35F653AA}" dt="2020-02-10T17:33:12.996" v="1230" actId="20577"/>
          <ac:spMkLst>
            <pc:docMk/>
            <pc:sldMk cId="3938407538" sldId="271"/>
            <ac:spMk id="2" creationId="{8FD234EF-1902-354D-8E90-43BBCEF4749E}"/>
          </ac:spMkLst>
        </pc:spChg>
        <pc:spChg chg="add mod">
          <ac:chgData name="Chris Droessler" userId="625c3661-9d64-47fa-b83c-4b49393bd161" providerId="ADAL" clId="{AB779A80-07F3-0C43-BDDD-222A35F653AA}" dt="2020-02-10T17:31:02.738" v="1200"/>
          <ac:spMkLst>
            <pc:docMk/>
            <pc:sldMk cId="3938407538" sldId="271"/>
            <ac:spMk id="3" creationId="{315B670B-C689-F94D-883D-3D45348A0A93}"/>
          </ac:spMkLst>
        </pc:spChg>
        <pc:spChg chg="del mod">
          <ac:chgData name="Chris Droessler" userId="625c3661-9d64-47fa-b83c-4b49393bd161" providerId="ADAL" clId="{AB779A80-07F3-0C43-BDDD-222A35F653AA}" dt="2020-02-10T17:30:56.971" v="1198" actId="478"/>
          <ac:spMkLst>
            <pc:docMk/>
            <pc:sldMk cId="3938407538" sldId="271"/>
            <ac:spMk id="245" creationId="{00000000-0000-0000-0000-000000000000}"/>
          </ac:spMkLst>
        </pc:spChg>
        <pc:spChg chg="del mod">
          <ac:chgData name="Chris Droessler" userId="625c3661-9d64-47fa-b83c-4b49393bd161" providerId="ADAL" clId="{AB779A80-07F3-0C43-BDDD-222A35F653AA}" dt="2020-02-10T17:30:53.004" v="1196" actId="478"/>
          <ac:spMkLst>
            <pc:docMk/>
            <pc:sldMk cId="3938407538" sldId="271"/>
            <ac:spMk id="246" creationId="{00000000-0000-0000-0000-000000000000}"/>
          </ac:spMkLst>
        </pc:spChg>
        <pc:spChg chg="del mod">
          <ac:chgData name="Chris Droessler" userId="625c3661-9d64-47fa-b83c-4b49393bd161" providerId="ADAL" clId="{AB779A80-07F3-0C43-BDDD-222A35F653AA}" dt="2020-02-10T17:30:53.004" v="1196" actId="478"/>
          <ac:spMkLst>
            <pc:docMk/>
            <pc:sldMk cId="3938407538" sldId="271"/>
            <ac:spMk id="247" creationId="{00000000-0000-0000-0000-000000000000}"/>
          </ac:spMkLst>
        </pc:spChg>
      </pc:sldChg>
      <pc:sldChg chg="addSp delSp modSp add modTransition">
        <pc:chgData name="Chris Droessler" userId="625c3661-9d64-47fa-b83c-4b49393bd161" providerId="ADAL" clId="{AB779A80-07F3-0C43-BDDD-222A35F653AA}" dt="2020-02-10T17:34:25.187" v="1248" actId="113"/>
        <pc:sldMkLst>
          <pc:docMk/>
          <pc:sldMk cId="778999325" sldId="272"/>
        </pc:sldMkLst>
        <pc:spChg chg="add del mod">
          <ac:chgData name="Chris Droessler" userId="625c3661-9d64-47fa-b83c-4b49393bd161" providerId="ADAL" clId="{AB779A80-07F3-0C43-BDDD-222A35F653AA}" dt="2020-02-10T17:33:35.793" v="1235"/>
          <ac:spMkLst>
            <pc:docMk/>
            <pc:sldMk cId="778999325" sldId="272"/>
            <ac:spMk id="2" creationId="{6EBB5F6D-351F-4445-AB6E-1FA1DA6271C6}"/>
          </ac:spMkLst>
        </pc:spChg>
        <pc:spChg chg="add mod">
          <ac:chgData name="Chris Droessler" userId="625c3661-9d64-47fa-b83c-4b49393bd161" providerId="ADAL" clId="{AB779A80-07F3-0C43-BDDD-222A35F653AA}" dt="2020-02-10T17:33:44.050" v="1237" actId="20577"/>
          <ac:spMkLst>
            <pc:docMk/>
            <pc:sldMk cId="778999325" sldId="272"/>
            <ac:spMk id="3" creationId="{424EB8EA-805D-9742-91E6-9D3A2749627E}"/>
          </ac:spMkLst>
        </pc:spChg>
        <pc:spChg chg="add mod">
          <ac:chgData name="Chris Droessler" userId="625c3661-9d64-47fa-b83c-4b49393bd161" providerId="ADAL" clId="{AB779A80-07F3-0C43-BDDD-222A35F653AA}" dt="2020-02-10T17:34:25.187" v="1248" actId="113"/>
          <ac:spMkLst>
            <pc:docMk/>
            <pc:sldMk cId="778999325" sldId="272"/>
            <ac:spMk id="4" creationId="{96DED643-B54C-C04A-B94E-D9B3BFDF86E7}"/>
          </ac:spMkLst>
        </pc:spChg>
        <pc:spChg chg="del mod">
          <ac:chgData name="Chris Droessler" userId="625c3661-9d64-47fa-b83c-4b49393bd161" providerId="ADAL" clId="{AB779A80-07F3-0C43-BDDD-222A35F653AA}" dt="2020-02-10T17:33:33.793" v="1234" actId="478"/>
          <ac:spMkLst>
            <pc:docMk/>
            <pc:sldMk cId="778999325" sldId="272"/>
            <ac:spMk id="249" creationId="{00000000-0000-0000-0000-000000000000}"/>
          </ac:spMkLst>
        </pc:spChg>
        <pc:spChg chg="del mod">
          <ac:chgData name="Chris Droessler" userId="625c3661-9d64-47fa-b83c-4b49393bd161" providerId="ADAL" clId="{AB779A80-07F3-0C43-BDDD-222A35F653AA}" dt="2020-02-10T17:33:53.632" v="1239" actId="478"/>
          <ac:spMkLst>
            <pc:docMk/>
            <pc:sldMk cId="778999325" sldId="272"/>
            <ac:spMk id="250" creationId="{00000000-0000-0000-0000-000000000000}"/>
          </ac:spMkLst>
        </pc:spChg>
      </pc:sldChg>
      <pc:sldChg chg="addSp delSp modSp add modTransition">
        <pc:chgData name="Chris Droessler" userId="625c3661-9d64-47fa-b83c-4b49393bd161" providerId="ADAL" clId="{AB779A80-07F3-0C43-BDDD-222A35F653AA}" dt="2020-02-10T17:36:09.846" v="1265" actId="20577"/>
        <pc:sldMkLst>
          <pc:docMk/>
          <pc:sldMk cId="937673895" sldId="273"/>
        </pc:sldMkLst>
        <pc:spChg chg="add del mod">
          <ac:chgData name="Chris Droessler" userId="625c3661-9d64-47fa-b83c-4b49393bd161" providerId="ADAL" clId="{AB779A80-07F3-0C43-BDDD-222A35F653AA}" dt="2020-02-10T17:35:15.863" v="1253"/>
          <ac:spMkLst>
            <pc:docMk/>
            <pc:sldMk cId="937673895" sldId="273"/>
            <ac:spMk id="2" creationId="{61F61008-0268-6040-820F-4D9A4434957A}"/>
          </ac:spMkLst>
        </pc:spChg>
        <pc:spChg chg="add mod">
          <ac:chgData name="Chris Droessler" userId="625c3661-9d64-47fa-b83c-4b49393bd161" providerId="ADAL" clId="{AB779A80-07F3-0C43-BDDD-222A35F653AA}" dt="2020-02-10T17:35:19.227" v="1254"/>
          <ac:spMkLst>
            <pc:docMk/>
            <pc:sldMk cId="937673895" sldId="273"/>
            <ac:spMk id="3" creationId="{2DD9582F-D171-D64C-8190-A53D85C72D75}"/>
          </ac:spMkLst>
        </pc:spChg>
        <pc:spChg chg="add mod">
          <ac:chgData name="Chris Droessler" userId="625c3661-9d64-47fa-b83c-4b49393bd161" providerId="ADAL" clId="{AB779A80-07F3-0C43-BDDD-222A35F653AA}" dt="2020-02-10T17:36:09.846" v="1265" actId="20577"/>
          <ac:spMkLst>
            <pc:docMk/>
            <pc:sldMk cId="937673895" sldId="273"/>
            <ac:spMk id="4" creationId="{B2780C92-466D-8646-B31A-8079CBAECF2D}"/>
          </ac:spMkLst>
        </pc:spChg>
        <pc:spChg chg="del mod">
          <ac:chgData name="Chris Droessler" userId="625c3661-9d64-47fa-b83c-4b49393bd161" providerId="ADAL" clId="{AB779A80-07F3-0C43-BDDD-222A35F653AA}" dt="2020-02-10T17:35:13.539" v="1252" actId="478"/>
          <ac:spMkLst>
            <pc:docMk/>
            <pc:sldMk cId="937673895" sldId="273"/>
            <ac:spMk id="252" creationId="{00000000-0000-0000-0000-000000000000}"/>
          </ac:spMkLst>
        </pc:spChg>
        <pc:spChg chg="del mod">
          <ac:chgData name="Chris Droessler" userId="625c3661-9d64-47fa-b83c-4b49393bd161" providerId="ADAL" clId="{AB779A80-07F3-0C43-BDDD-222A35F653AA}" dt="2020-02-10T17:35:24.354" v="1256" actId="478"/>
          <ac:spMkLst>
            <pc:docMk/>
            <pc:sldMk cId="937673895" sldId="273"/>
            <ac:spMk id="253" creationId="{00000000-0000-0000-0000-000000000000}"/>
          </ac:spMkLst>
        </pc:spChg>
      </pc:sldChg>
      <pc:sldChg chg="addSp delSp modSp add modTransition">
        <pc:chgData name="Chris Droessler" userId="625c3661-9d64-47fa-b83c-4b49393bd161" providerId="ADAL" clId="{AB779A80-07F3-0C43-BDDD-222A35F653AA}" dt="2020-02-10T17:38:22.946" v="1309" actId="20577"/>
        <pc:sldMkLst>
          <pc:docMk/>
          <pc:sldMk cId="333955365" sldId="274"/>
        </pc:sldMkLst>
        <pc:spChg chg="add del mod">
          <ac:chgData name="Chris Droessler" userId="625c3661-9d64-47fa-b83c-4b49393bd161" providerId="ADAL" clId="{AB779A80-07F3-0C43-BDDD-222A35F653AA}" dt="2020-02-10T17:36:32.274" v="1270"/>
          <ac:spMkLst>
            <pc:docMk/>
            <pc:sldMk cId="333955365" sldId="274"/>
            <ac:spMk id="2" creationId="{D5BAA061-E68C-5748-8E1C-BE3C89B4A8D4}"/>
          </ac:spMkLst>
        </pc:spChg>
        <pc:spChg chg="add mod">
          <ac:chgData name="Chris Droessler" userId="625c3661-9d64-47fa-b83c-4b49393bd161" providerId="ADAL" clId="{AB779A80-07F3-0C43-BDDD-222A35F653AA}" dt="2020-02-10T17:36:43.054" v="1275" actId="20577"/>
          <ac:spMkLst>
            <pc:docMk/>
            <pc:sldMk cId="333955365" sldId="274"/>
            <ac:spMk id="3" creationId="{D3E64569-AF9D-894E-8DC5-3C45887FD91B}"/>
          </ac:spMkLst>
        </pc:spChg>
        <pc:spChg chg="add mod">
          <ac:chgData name="Chris Droessler" userId="625c3661-9d64-47fa-b83c-4b49393bd161" providerId="ADAL" clId="{AB779A80-07F3-0C43-BDDD-222A35F653AA}" dt="2020-02-10T17:38:22.946" v="1309" actId="20577"/>
          <ac:spMkLst>
            <pc:docMk/>
            <pc:sldMk cId="333955365" sldId="274"/>
            <ac:spMk id="4" creationId="{3E3D6225-F023-9949-ADE3-F0F10F131530}"/>
          </ac:spMkLst>
        </pc:spChg>
        <pc:spChg chg="del mod">
          <ac:chgData name="Chris Droessler" userId="625c3661-9d64-47fa-b83c-4b49393bd161" providerId="ADAL" clId="{AB779A80-07F3-0C43-BDDD-222A35F653AA}" dt="2020-02-10T17:36:29.981" v="1269" actId="478"/>
          <ac:spMkLst>
            <pc:docMk/>
            <pc:sldMk cId="333955365" sldId="274"/>
            <ac:spMk id="255" creationId="{00000000-0000-0000-0000-000000000000}"/>
          </ac:spMkLst>
        </pc:spChg>
        <pc:spChg chg="del mod">
          <ac:chgData name="Chris Droessler" userId="625c3661-9d64-47fa-b83c-4b49393bd161" providerId="ADAL" clId="{AB779A80-07F3-0C43-BDDD-222A35F653AA}" dt="2020-02-10T17:36:52.013" v="1277" actId="478"/>
          <ac:spMkLst>
            <pc:docMk/>
            <pc:sldMk cId="333955365" sldId="274"/>
            <ac:spMk id="256" creationId="{00000000-0000-0000-0000-000000000000}"/>
          </ac:spMkLst>
        </pc:spChg>
      </pc:sldChg>
      <pc:sldChg chg="addSp delSp modSp add modTransition">
        <pc:chgData name="Chris Droessler" userId="625c3661-9d64-47fa-b83c-4b49393bd161" providerId="ADAL" clId="{AB779A80-07F3-0C43-BDDD-222A35F653AA}" dt="2020-02-10T17:39:34.859" v="1347" actId="20577"/>
        <pc:sldMkLst>
          <pc:docMk/>
          <pc:sldMk cId="1092735141" sldId="275"/>
        </pc:sldMkLst>
        <pc:spChg chg="add del mod">
          <ac:chgData name="Chris Droessler" userId="625c3661-9d64-47fa-b83c-4b49393bd161" providerId="ADAL" clId="{AB779A80-07F3-0C43-BDDD-222A35F653AA}" dt="2020-02-10T17:38:45.314" v="1315"/>
          <ac:spMkLst>
            <pc:docMk/>
            <pc:sldMk cId="1092735141" sldId="275"/>
            <ac:spMk id="2" creationId="{B05D5724-A854-404E-80F5-C9662D03484F}"/>
          </ac:spMkLst>
        </pc:spChg>
        <pc:spChg chg="add del mod">
          <ac:chgData name="Chris Droessler" userId="625c3661-9d64-47fa-b83c-4b49393bd161" providerId="ADAL" clId="{AB779A80-07F3-0C43-BDDD-222A35F653AA}" dt="2020-02-10T17:38:43.504" v="1314" actId="478"/>
          <ac:spMkLst>
            <pc:docMk/>
            <pc:sldMk cId="1092735141" sldId="275"/>
            <ac:spMk id="4" creationId="{0F344627-A4FC-3640-8C78-49FF7ED8D2CC}"/>
          </ac:spMkLst>
        </pc:spChg>
        <pc:spChg chg="add mod">
          <ac:chgData name="Chris Droessler" userId="625c3661-9d64-47fa-b83c-4b49393bd161" providerId="ADAL" clId="{AB779A80-07F3-0C43-BDDD-222A35F653AA}" dt="2020-02-10T17:38:48.610" v="1316"/>
          <ac:spMkLst>
            <pc:docMk/>
            <pc:sldMk cId="1092735141" sldId="275"/>
            <ac:spMk id="5" creationId="{7228BA0F-FB2C-F54A-A469-BCB7AC3F8FE6}"/>
          </ac:spMkLst>
        </pc:spChg>
        <pc:spChg chg="add mod">
          <ac:chgData name="Chris Droessler" userId="625c3661-9d64-47fa-b83c-4b49393bd161" providerId="ADAL" clId="{AB779A80-07F3-0C43-BDDD-222A35F653AA}" dt="2020-02-10T17:39:34.859" v="1347" actId="20577"/>
          <ac:spMkLst>
            <pc:docMk/>
            <pc:sldMk cId="1092735141" sldId="275"/>
            <ac:spMk id="6" creationId="{2D192F57-4EF0-1149-8FB3-017ADD089669}"/>
          </ac:spMkLst>
        </pc:spChg>
        <pc:spChg chg="del">
          <ac:chgData name="Chris Droessler" userId="625c3661-9d64-47fa-b83c-4b49393bd161" providerId="ADAL" clId="{AB779A80-07F3-0C43-BDDD-222A35F653AA}" dt="2020-02-10T17:38:41.595" v="1312" actId="478"/>
          <ac:spMkLst>
            <pc:docMk/>
            <pc:sldMk cId="1092735141" sldId="275"/>
            <ac:spMk id="258" creationId="{00000000-0000-0000-0000-000000000000}"/>
          </ac:spMkLst>
        </pc:spChg>
        <pc:spChg chg="del mod">
          <ac:chgData name="Chris Droessler" userId="625c3661-9d64-47fa-b83c-4b49393bd161" providerId="ADAL" clId="{AB779A80-07F3-0C43-BDDD-222A35F653AA}" dt="2020-02-10T17:38:57.457" v="1318" actId="478"/>
          <ac:spMkLst>
            <pc:docMk/>
            <pc:sldMk cId="1092735141" sldId="275"/>
            <ac:spMk id="259" creationId="{00000000-0000-0000-0000-000000000000}"/>
          </ac:spMkLst>
        </pc:spChg>
      </pc:sldChg>
      <pc:sldChg chg="modSp add modTransition">
        <pc:chgData name="Chris Droessler" userId="625c3661-9d64-47fa-b83c-4b49393bd161" providerId="ADAL" clId="{AB779A80-07F3-0C43-BDDD-222A35F653AA}" dt="2020-02-10T17:52:08.978" v="1517" actId="20577"/>
        <pc:sldMkLst>
          <pc:docMk/>
          <pc:sldMk cId="4258502297" sldId="277"/>
        </pc:sldMkLst>
        <pc:spChg chg="mod">
          <ac:chgData name="Chris Droessler" userId="625c3661-9d64-47fa-b83c-4b49393bd161" providerId="ADAL" clId="{AB779A80-07F3-0C43-BDDD-222A35F653AA}" dt="2020-02-10T17:52:08.978" v="1517" actId="20577"/>
          <ac:spMkLst>
            <pc:docMk/>
            <pc:sldMk cId="4258502297" sldId="277"/>
            <ac:spMk id="276" creationId="{00000000-0000-0000-0000-000000000000}"/>
          </ac:spMkLst>
        </pc:spChg>
        <pc:spChg chg="mod">
          <ac:chgData name="Chris Droessler" userId="625c3661-9d64-47fa-b83c-4b49393bd161" providerId="ADAL" clId="{AB779A80-07F3-0C43-BDDD-222A35F653AA}" dt="2020-02-10T17:40:36.628" v="1356" actId="1076"/>
          <ac:spMkLst>
            <pc:docMk/>
            <pc:sldMk cId="4258502297" sldId="277"/>
            <ac:spMk id="277" creationId="{00000000-0000-0000-0000-000000000000}"/>
          </ac:spMkLst>
        </pc:spChg>
      </pc:sldChg>
      <pc:sldChg chg="modSp add modTransition">
        <pc:chgData name="Chris Droessler" userId="625c3661-9d64-47fa-b83c-4b49393bd161" providerId="ADAL" clId="{AB779A80-07F3-0C43-BDDD-222A35F653AA}" dt="2020-02-10T17:52:43.997" v="1523" actId="255"/>
        <pc:sldMkLst>
          <pc:docMk/>
          <pc:sldMk cId="409224612" sldId="278"/>
        </pc:sldMkLst>
        <pc:spChg chg="mod">
          <ac:chgData name="Chris Droessler" userId="625c3661-9d64-47fa-b83c-4b49393bd161" providerId="ADAL" clId="{AB779A80-07F3-0C43-BDDD-222A35F653AA}" dt="2020-02-10T17:52:43.997" v="1523" actId="255"/>
          <ac:spMkLst>
            <pc:docMk/>
            <pc:sldMk cId="409224612" sldId="278"/>
            <ac:spMk id="279" creationId="{00000000-0000-0000-0000-000000000000}"/>
          </ac:spMkLst>
        </pc:spChg>
        <pc:spChg chg="mod">
          <ac:chgData name="Chris Droessler" userId="625c3661-9d64-47fa-b83c-4b49393bd161" providerId="ADAL" clId="{AB779A80-07F3-0C43-BDDD-222A35F653AA}" dt="2020-02-10T17:42:11.464" v="1387" actId="20577"/>
          <ac:spMkLst>
            <pc:docMk/>
            <pc:sldMk cId="409224612" sldId="278"/>
            <ac:spMk id="280" creationId="{00000000-0000-0000-0000-000000000000}"/>
          </ac:spMkLst>
        </pc:spChg>
      </pc:sldChg>
      <pc:sldChg chg="add del modTransition">
        <pc:chgData name="Chris Droessler" userId="625c3661-9d64-47fa-b83c-4b49393bd161" providerId="ADAL" clId="{AB779A80-07F3-0C43-BDDD-222A35F653AA}" dt="2020-02-10T17:42:20.289" v="1388" actId="2696"/>
        <pc:sldMkLst>
          <pc:docMk/>
          <pc:sldMk cId="3734534338" sldId="279"/>
        </pc:sldMkLst>
      </pc:sldChg>
      <pc:sldChg chg="modSp">
        <pc:chgData name="Chris Droessler" userId="625c3661-9d64-47fa-b83c-4b49393bd161" providerId="ADAL" clId="{AB779A80-07F3-0C43-BDDD-222A35F653AA}" dt="2020-02-10T16:32:12.780" v="79" actId="20577"/>
        <pc:sldMkLst>
          <pc:docMk/>
          <pc:sldMk cId="3048565599" sldId="291"/>
        </pc:sldMkLst>
        <pc:spChg chg="mod">
          <ac:chgData name="Chris Droessler" userId="625c3661-9d64-47fa-b83c-4b49393bd161" providerId="ADAL" clId="{AB779A80-07F3-0C43-BDDD-222A35F653AA}" dt="2020-02-10T16:32:12.780" v="79" actId="20577"/>
          <ac:spMkLst>
            <pc:docMk/>
            <pc:sldMk cId="3048565599" sldId="291"/>
            <ac:spMk id="398" creationId="{00000000-0000-0000-0000-000000000000}"/>
          </ac:spMkLst>
        </pc:spChg>
      </pc:sldChg>
      <pc:sldChg chg="modSp">
        <pc:chgData name="Chris Droessler" userId="625c3661-9d64-47fa-b83c-4b49393bd161" providerId="ADAL" clId="{AB779A80-07F3-0C43-BDDD-222A35F653AA}" dt="2020-02-10T16:28:31.036" v="10" actId="20577"/>
        <pc:sldMkLst>
          <pc:docMk/>
          <pc:sldMk cId="971664512" sldId="534"/>
        </pc:sldMkLst>
        <pc:spChg chg="mod">
          <ac:chgData name="Chris Droessler" userId="625c3661-9d64-47fa-b83c-4b49393bd161" providerId="ADAL" clId="{AB779A80-07F3-0C43-BDDD-222A35F653AA}" dt="2020-02-10T16:28:31.036" v="10" actId="20577"/>
          <ac:spMkLst>
            <pc:docMk/>
            <pc:sldMk cId="971664512" sldId="534"/>
            <ac:spMk id="3" creationId="{00000000-0000-0000-0000-000000000000}"/>
          </ac:spMkLst>
        </pc:spChg>
      </pc:sldChg>
      <pc:sldChg chg="modSp ord">
        <pc:chgData name="Chris Droessler" userId="625c3661-9d64-47fa-b83c-4b49393bd161" providerId="ADAL" clId="{AB779A80-07F3-0C43-BDDD-222A35F653AA}" dt="2020-02-10T16:34:20.188" v="170"/>
        <pc:sldMkLst>
          <pc:docMk/>
          <pc:sldMk cId="2418671024" sldId="561"/>
        </pc:sldMkLst>
        <pc:spChg chg="mod">
          <ac:chgData name="Chris Droessler" userId="625c3661-9d64-47fa-b83c-4b49393bd161" providerId="ADAL" clId="{AB779A80-07F3-0C43-BDDD-222A35F653AA}" dt="2020-02-10T16:33:57.049" v="168" actId="20577"/>
          <ac:spMkLst>
            <pc:docMk/>
            <pc:sldMk cId="2418671024" sldId="561"/>
            <ac:spMk id="2" creationId="{E9498E27-4A46-4D9F-B919-4A6091A07762}"/>
          </ac:spMkLst>
        </pc:spChg>
        <pc:picChg chg="mod">
          <ac:chgData name="Chris Droessler" userId="625c3661-9d64-47fa-b83c-4b49393bd161" providerId="ADAL" clId="{AB779A80-07F3-0C43-BDDD-222A35F653AA}" dt="2020-02-10T16:34:00.572" v="169" actId="1076"/>
          <ac:picMkLst>
            <pc:docMk/>
            <pc:sldMk cId="2418671024" sldId="561"/>
            <ac:picMk id="6" creationId="{7CA6E6DB-6B9D-7946-81BB-EDCCCBB0B4C0}"/>
          </ac:picMkLst>
        </pc:picChg>
      </pc:sldChg>
      <pc:sldChg chg="modSp">
        <pc:chgData name="Chris Droessler" userId="625c3661-9d64-47fa-b83c-4b49393bd161" providerId="ADAL" clId="{AB779A80-07F3-0C43-BDDD-222A35F653AA}" dt="2020-02-10T16:32:31.259" v="90" actId="6549"/>
        <pc:sldMkLst>
          <pc:docMk/>
          <pc:sldMk cId="2392971145" sldId="572"/>
        </pc:sldMkLst>
        <pc:spChg chg="mod">
          <ac:chgData name="Chris Droessler" userId="625c3661-9d64-47fa-b83c-4b49393bd161" providerId="ADAL" clId="{AB779A80-07F3-0C43-BDDD-222A35F653AA}" dt="2020-02-10T16:32:31.259" v="90" actId="6549"/>
          <ac:spMkLst>
            <pc:docMk/>
            <pc:sldMk cId="2392971145" sldId="572"/>
            <ac:spMk id="2" creationId="{70E7FB36-DF07-B44D-8D38-59F39D617117}"/>
          </ac:spMkLst>
        </pc:spChg>
      </pc:sldChg>
      <pc:sldChg chg="del">
        <pc:chgData name="Chris Droessler" userId="625c3661-9d64-47fa-b83c-4b49393bd161" providerId="ADAL" clId="{AB779A80-07F3-0C43-BDDD-222A35F653AA}" dt="2020-02-10T16:32:39.515" v="91" actId="2696"/>
        <pc:sldMkLst>
          <pc:docMk/>
          <pc:sldMk cId="1831575911" sldId="644"/>
        </pc:sldMkLst>
      </pc:sldChg>
      <pc:sldChg chg="modSp">
        <pc:chgData name="Chris Droessler" userId="625c3661-9d64-47fa-b83c-4b49393bd161" providerId="ADAL" clId="{AB779A80-07F3-0C43-BDDD-222A35F653AA}" dt="2020-02-10T16:29:36.352" v="18"/>
        <pc:sldMkLst>
          <pc:docMk/>
          <pc:sldMk cId="3534465971" sldId="658"/>
        </pc:sldMkLst>
        <pc:spChg chg="mod">
          <ac:chgData name="Chris Droessler" userId="625c3661-9d64-47fa-b83c-4b49393bd161" providerId="ADAL" clId="{AB779A80-07F3-0C43-BDDD-222A35F653AA}" dt="2020-02-10T16:29:36.352" v="18"/>
          <ac:spMkLst>
            <pc:docMk/>
            <pc:sldMk cId="3534465971" sldId="658"/>
            <ac:spMk id="4" creationId="{00000000-0000-0000-0000-000000000000}"/>
          </ac:spMkLst>
        </pc:spChg>
      </pc:sldChg>
      <pc:sldChg chg="del">
        <pc:chgData name="Chris Droessler" userId="625c3661-9d64-47fa-b83c-4b49393bd161" providerId="ADAL" clId="{AB779A80-07F3-0C43-BDDD-222A35F653AA}" dt="2020-02-10T16:31:02.086" v="48" actId="2696"/>
        <pc:sldMkLst>
          <pc:docMk/>
          <pc:sldMk cId="4124514271" sldId="662"/>
        </pc:sldMkLst>
      </pc:sldChg>
      <pc:sldChg chg="del">
        <pc:chgData name="Chris Droessler" userId="625c3661-9d64-47fa-b83c-4b49393bd161" providerId="ADAL" clId="{AB779A80-07F3-0C43-BDDD-222A35F653AA}" dt="2020-02-10T16:31:53.844" v="75" actId="2696"/>
        <pc:sldMkLst>
          <pc:docMk/>
          <pc:sldMk cId="3804131059" sldId="679"/>
        </pc:sldMkLst>
      </pc:sldChg>
      <pc:sldChg chg="del">
        <pc:chgData name="Chris Droessler" userId="625c3661-9d64-47fa-b83c-4b49393bd161" providerId="ADAL" clId="{AB779A80-07F3-0C43-BDDD-222A35F653AA}" dt="2020-02-10T16:31:54.828" v="76" actId="2696"/>
        <pc:sldMkLst>
          <pc:docMk/>
          <pc:sldMk cId="2740154125" sldId="680"/>
        </pc:sldMkLst>
      </pc:sldChg>
      <pc:sldChg chg="del">
        <pc:chgData name="Chris Droessler" userId="625c3661-9d64-47fa-b83c-4b49393bd161" providerId="ADAL" clId="{AB779A80-07F3-0C43-BDDD-222A35F653AA}" dt="2020-02-10T16:31:57.299" v="77" actId="2696"/>
        <pc:sldMkLst>
          <pc:docMk/>
          <pc:sldMk cId="3136171279" sldId="681"/>
        </pc:sldMkLst>
      </pc:sldChg>
      <pc:sldChg chg="del">
        <pc:chgData name="Chris Droessler" userId="625c3661-9d64-47fa-b83c-4b49393bd161" providerId="ADAL" clId="{AB779A80-07F3-0C43-BDDD-222A35F653AA}" dt="2020-02-10T16:31:02.091" v="49" actId="2696"/>
        <pc:sldMkLst>
          <pc:docMk/>
          <pc:sldMk cId="2815973237" sldId="703"/>
        </pc:sldMkLst>
      </pc:sldChg>
      <pc:sldChg chg="del">
        <pc:chgData name="Chris Droessler" userId="625c3661-9d64-47fa-b83c-4b49393bd161" providerId="ADAL" clId="{AB779A80-07F3-0C43-BDDD-222A35F653AA}" dt="2020-02-10T16:31:07.578" v="50" actId="2696"/>
        <pc:sldMkLst>
          <pc:docMk/>
          <pc:sldMk cId="3749445932" sldId="704"/>
        </pc:sldMkLst>
      </pc:sldChg>
      <pc:sldChg chg="del">
        <pc:chgData name="Chris Droessler" userId="625c3661-9d64-47fa-b83c-4b49393bd161" providerId="ADAL" clId="{AB779A80-07F3-0C43-BDDD-222A35F653AA}" dt="2020-02-10T16:28:42.550" v="11" actId="2696"/>
        <pc:sldMkLst>
          <pc:docMk/>
          <pc:sldMk cId="235505661" sldId="707"/>
        </pc:sldMkLst>
      </pc:sldChg>
      <pc:sldChg chg="del">
        <pc:chgData name="Chris Droessler" userId="625c3661-9d64-47fa-b83c-4b49393bd161" providerId="ADAL" clId="{AB779A80-07F3-0C43-BDDD-222A35F653AA}" dt="2020-02-10T16:31:02.081" v="47" actId="2696"/>
        <pc:sldMkLst>
          <pc:docMk/>
          <pc:sldMk cId="4253841091" sldId="708"/>
        </pc:sldMkLst>
      </pc:sldChg>
      <pc:sldChg chg="modSp">
        <pc:chgData name="Chris Droessler" userId="625c3661-9d64-47fa-b83c-4b49393bd161" providerId="ADAL" clId="{AB779A80-07F3-0C43-BDDD-222A35F653AA}" dt="2020-02-10T17:42:39.024" v="1392" actId="403"/>
        <pc:sldMkLst>
          <pc:docMk/>
          <pc:sldMk cId="2484892678" sldId="709"/>
        </pc:sldMkLst>
        <pc:spChg chg="mod">
          <ac:chgData name="Chris Droessler" userId="625c3661-9d64-47fa-b83c-4b49393bd161" providerId="ADAL" clId="{AB779A80-07F3-0C43-BDDD-222A35F653AA}" dt="2020-02-10T17:42:39.024" v="1392" actId="403"/>
          <ac:spMkLst>
            <pc:docMk/>
            <pc:sldMk cId="2484892678" sldId="709"/>
            <ac:spMk id="3" creationId="{00000000-0000-0000-0000-000000000000}"/>
          </ac:spMkLst>
        </pc:spChg>
      </pc:sldChg>
      <pc:sldChg chg="del">
        <pc:chgData name="Chris Droessler" userId="625c3661-9d64-47fa-b83c-4b49393bd161" providerId="ADAL" clId="{AB779A80-07F3-0C43-BDDD-222A35F653AA}" dt="2020-02-10T16:31:07.583" v="51" actId="2696"/>
        <pc:sldMkLst>
          <pc:docMk/>
          <pc:sldMk cId="2707207902" sldId="710"/>
        </pc:sldMkLst>
      </pc:sldChg>
      <pc:sldChg chg="modSp add">
        <pc:chgData name="Chris Droessler" userId="625c3661-9d64-47fa-b83c-4b49393bd161" providerId="ADAL" clId="{AB779A80-07F3-0C43-BDDD-222A35F653AA}" dt="2020-02-10T16:30:45.656" v="45" actId="20577"/>
        <pc:sldMkLst>
          <pc:docMk/>
          <pc:sldMk cId="726388215" sldId="711"/>
        </pc:sldMkLst>
        <pc:spChg chg="mod">
          <ac:chgData name="Chris Droessler" userId="625c3661-9d64-47fa-b83c-4b49393bd161" providerId="ADAL" clId="{AB779A80-07F3-0C43-BDDD-222A35F653AA}" dt="2020-02-10T16:30:45.656" v="45" actId="20577"/>
          <ac:spMkLst>
            <pc:docMk/>
            <pc:sldMk cId="726388215" sldId="711"/>
            <ac:spMk id="4" creationId="{00000000-0000-0000-0000-000000000000}"/>
          </ac:spMkLst>
        </pc:spChg>
      </pc:sldChg>
      <pc:sldChg chg="addSp delSp modSp add modTransition">
        <pc:chgData name="Chris Droessler" userId="625c3661-9d64-47fa-b83c-4b49393bd161" providerId="ADAL" clId="{AB779A80-07F3-0C43-BDDD-222A35F653AA}" dt="2020-02-10T17:49:36.021" v="1508" actId="20577"/>
        <pc:sldMkLst>
          <pc:docMk/>
          <pc:sldMk cId="1907012793" sldId="712"/>
        </pc:sldMkLst>
        <pc:spChg chg="add del mod">
          <ac:chgData name="Chris Droessler" userId="625c3661-9d64-47fa-b83c-4b49393bd161" providerId="ADAL" clId="{AB779A80-07F3-0C43-BDDD-222A35F653AA}" dt="2020-02-10T16:35:03.057" v="176"/>
          <ac:spMkLst>
            <pc:docMk/>
            <pc:sldMk cId="1907012793" sldId="712"/>
            <ac:spMk id="2" creationId="{78F0CCE5-A9B9-954A-BEBB-4EB39A8B6D62}"/>
          </ac:spMkLst>
        </pc:spChg>
        <pc:spChg chg="add del mod">
          <ac:chgData name="Chris Droessler" userId="625c3661-9d64-47fa-b83c-4b49393bd161" providerId="ADAL" clId="{AB779A80-07F3-0C43-BDDD-222A35F653AA}" dt="2020-02-10T16:35:03.057" v="176"/>
          <ac:spMkLst>
            <pc:docMk/>
            <pc:sldMk cId="1907012793" sldId="712"/>
            <ac:spMk id="3" creationId="{1B5E7BB0-F6A1-CD4F-A0F6-3F68569E84A5}"/>
          </ac:spMkLst>
        </pc:spChg>
        <pc:spChg chg="add del mod">
          <ac:chgData name="Chris Droessler" userId="625c3661-9d64-47fa-b83c-4b49393bd161" providerId="ADAL" clId="{AB779A80-07F3-0C43-BDDD-222A35F653AA}" dt="2020-02-10T16:35:03.767" v="178"/>
          <ac:spMkLst>
            <pc:docMk/>
            <pc:sldMk cId="1907012793" sldId="712"/>
            <ac:spMk id="4" creationId="{4E6AFBC6-AB15-DB49-BFD2-A54FF628B376}"/>
          </ac:spMkLst>
        </pc:spChg>
        <pc:spChg chg="add del mod">
          <ac:chgData name="Chris Droessler" userId="625c3661-9d64-47fa-b83c-4b49393bd161" providerId="ADAL" clId="{AB779A80-07F3-0C43-BDDD-222A35F653AA}" dt="2020-02-10T16:35:03.767" v="178"/>
          <ac:spMkLst>
            <pc:docMk/>
            <pc:sldMk cId="1907012793" sldId="712"/>
            <ac:spMk id="5" creationId="{695200B1-049C-524A-8F12-11357B59F625}"/>
          </ac:spMkLst>
        </pc:spChg>
        <pc:spChg chg="add del mod">
          <ac:chgData name="Chris Droessler" userId="625c3661-9d64-47fa-b83c-4b49393bd161" providerId="ADAL" clId="{AB779A80-07F3-0C43-BDDD-222A35F653AA}" dt="2020-02-10T16:35:03.953" v="180"/>
          <ac:spMkLst>
            <pc:docMk/>
            <pc:sldMk cId="1907012793" sldId="712"/>
            <ac:spMk id="6" creationId="{84C2A9FE-2A8D-B64E-AF45-342F485992E9}"/>
          </ac:spMkLst>
        </pc:spChg>
        <pc:spChg chg="add del mod">
          <ac:chgData name="Chris Droessler" userId="625c3661-9d64-47fa-b83c-4b49393bd161" providerId="ADAL" clId="{AB779A80-07F3-0C43-BDDD-222A35F653AA}" dt="2020-02-10T16:35:03.953" v="180"/>
          <ac:spMkLst>
            <pc:docMk/>
            <pc:sldMk cId="1907012793" sldId="712"/>
            <ac:spMk id="7" creationId="{5BC3E18A-9054-C740-B2CE-39F79D49C4CD}"/>
          </ac:spMkLst>
        </pc:spChg>
        <pc:spChg chg="add del mod">
          <ac:chgData name="Chris Droessler" userId="625c3661-9d64-47fa-b83c-4b49393bd161" providerId="ADAL" clId="{AB779A80-07F3-0C43-BDDD-222A35F653AA}" dt="2020-02-10T16:35:04.137" v="182"/>
          <ac:spMkLst>
            <pc:docMk/>
            <pc:sldMk cId="1907012793" sldId="712"/>
            <ac:spMk id="8" creationId="{9761D8D0-CE06-DB4C-A3F5-400CE3B9EACF}"/>
          </ac:spMkLst>
        </pc:spChg>
        <pc:spChg chg="add del mod">
          <ac:chgData name="Chris Droessler" userId="625c3661-9d64-47fa-b83c-4b49393bd161" providerId="ADAL" clId="{AB779A80-07F3-0C43-BDDD-222A35F653AA}" dt="2020-02-10T16:35:04.137" v="182"/>
          <ac:spMkLst>
            <pc:docMk/>
            <pc:sldMk cId="1907012793" sldId="712"/>
            <ac:spMk id="9" creationId="{1C2315D4-529A-CC4C-87B7-F3173AE542CC}"/>
          </ac:spMkLst>
        </pc:spChg>
        <pc:spChg chg="add del mod">
          <ac:chgData name="Chris Droessler" userId="625c3661-9d64-47fa-b83c-4b49393bd161" providerId="ADAL" clId="{AB779A80-07F3-0C43-BDDD-222A35F653AA}" dt="2020-02-10T16:35:04.327" v="184"/>
          <ac:spMkLst>
            <pc:docMk/>
            <pc:sldMk cId="1907012793" sldId="712"/>
            <ac:spMk id="10" creationId="{43947EFD-7BF6-7144-A766-856B61DB8C4D}"/>
          </ac:spMkLst>
        </pc:spChg>
        <pc:spChg chg="add del mod">
          <ac:chgData name="Chris Droessler" userId="625c3661-9d64-47fa-b83c-4b49393bd161" providerId="ADAL" clId="{AB779A80-07F3-0C43-BDDD-222A35F653AA}" dt="2020-02-10T16:35:04.327" v="184"/>
          <ac:spMkLst>
            <pc:docMk/>
            <pc:sldMk cId="1907012793" sldId="712"/>
            <ac:spMk id="11" creationId="{DDF2D153-6B66-F242-A17D-AD0F51CC96F0}"/>
          </ac:spMkLst>
        </pc:spChg>
        <pc:spChg chg="add del mod">
          <ac:chgData name="Chris Droessler" userId="625c3661-9d64-47fa-b83c-4b49393bd161" providerId="ADAL" clId="{AB779A80-07F3-0C43-BDDD-222A35F653AA}" dt="2020-02-10T16:35:04.519" v="186"/>
          <ac:spMkLst>
            <pc:docMk/>
            <pc:sldMk cId="1907012793" sldId="712"/>
            <ac:spMk id="12" creationId="{961CD678-3B05-D94E-8102-195562996BCD}"/>
          </ac:spMkLst>
        </pc:spChg>
        <pc:spChg chg="add del mod">
          <ac:chgData name="Chris Droessler" userId="625c3661-9d64-47fa-b83c-4b49393bd161" providerId="ADAL" clId="{AB779A80-07F3-0C43-BDDD-222A35F653AA}" dt="2020-02-10T16:35:04.519" v="186"/>
          <ac:spMkLst>
            <pc:docMk/>
            <pc:sldMk cId="1907012793" sldId="712"/>
            <ac:spMk id="13" creationId="{1E6ADDAC-81F7-474E-A652-F73E67A995B0}"/>
          </ac:spMkLst>
        </pc:spChg>
        <pc:spChg chg="add del mod">
          <ac:chgData name="Chris Droessler" userId="625c3661-9d64-47fa-b83c-4b49393bd161" providerId="ADAL" clId="{AB779A80-07F3-0C43-BDDD-222A35F653AA}" dt="2020-02-10T16:35:04.726" v="188"/>
          <ac:spMkLst>
            <pc:docMk/>
            <pc:sldMk cId="1907012793" sldId="712"/>
            <ac:spMk id="14" creationId="{909CB4F2-4199-724D-A6FE-6361118A3618}"/>
          </ac:spMkLst>
        </pc:spChg>
        <pc:spChg chg="add del mod">
          <ac:chgData name="Chris Droessler" userId="625c3661-9d64-47fa-b83c-4b49393bd161" providerId="ADAL" clId="{AB779A80-07F3-0C43-BDDD-222A35F653AA}" dt="2020-02-10T16:35:04.726" v="188"/>
          <ac:spMkLst>
            <pc:docMk/>
            <pc:sldMk cId="1907012793" sldId="712"/>
            <ac:spMk id="15" creationId="{CB8BDED0-CC30-4641-BA18-576FE1589F85}"/>
          </ac:spMkLst>
        </pc:spChg>
        <pc:spChg chg="add del mod">
          <ac:chgData name="Chris Droessler" userId="625c3661-9d64-47fa-b83c-4b49393bd161" providerId="ADAL" clId="{AB779A80-07F3-0C43-BDDD-222A35F653AA}" dt="2020-02-10T16:35:20.569" v="190"/>
          <ac:spMkLst>
            <pc:docMk/>
            <pc:sldMk cId="1907012793" sldId="712"/>
            <ac:spMk id="16" creationId="{70CFF6E7-C8D7-2741-B072-514D03EC42DE}"/>
          </ac:spMkLst>
        </pc:spChg>
        <pc:spChg chg="add del mod">
          <ac:chgData name="Chris Droessler" userId="625c3661-9d64-47fa-b83c-4b49393bd161" providerId="ADAL" clId="{AB779A80-07F3-0C43-BDDD-222A35F653AA}" dt="2020-02-10T16:35:20.569" v="190"/>
          <ac:spMkLst>
            <pc:docMk/>
            <pc:sldMk cId="1907012793" sldId="712"/>
            <ac:spMk id="17" creationId="{8C312CF7-1C1D-E041-9A47-DAEDB8343B00}"/>
          </ac:spMkLst>
        </pc:spChg>
        <pc:spChg chg="add del mod">
          <ac:chgData name="Chris Droessler" userId="625c3661-9d64-47fa-b83c-4b49393bd161" providerId="ADAL" clId="{AB779A80-07F3-0C43-BDDD-222A35F653AA}" dt="2020-02-10T16:35:21.216" v="192"/>
          <ac:spMkLst>
            <pc:docMk/>
            <pc:sldMk cId="1907012793" sldId="712"/>
            <ac:spMk id="18" creationId="{C6A68574-C848-084F-96C8-30F58F37B239}"/>
          </ac:spMkLst>
        </pc:spChg>
        <pc:spChg chg="add del mod">
          <ac:chgData name="Chris Droessler" userId="625c3661-9d64-47fa-b83c-4b49393bd161" providerId="ADAL" clId="{AB779A80-07F3-0C43-BDDD-222A35F653AA}" dt="2020-02-10T16:35:21.216" v="192"/>
          <ac:spMkLst>
            <pc:docMk/>
            <pc:sldMk cId="1907012793" sldId="712"/>
            <ac:spMk id="19" creationId="{763DA3D8-0035-3344-A0CB-2AA745BCB523}"/>
          </ac:spMkLst>
        </pc:spChg>
        <pc:spChg chg="add del mod">
          <ac:chgData name="Chris Droessler" userId="625c3661-9d64-47fa-b83c-4b49393bd161" providerId="ADAL" clId="{AB779A80-07F3-0C43-BDDD-222A35F653AA}" dt="2020-02-10T16:35:21.465" v="194"/>
          <ac:spMkLst>
            <pc:docMk/>
            <pc:sldMk cId="1907012793" sldId="712"/>
            <ac:spMk id="20" creationId="{3C56ECAC-EA46-D144-839C-C486634D4B7F}"/>
          </ac:spMkLst>
        </pc:spChg>
        <pc:spChg chg="add del mod">
          <ac:chgData name="Chris Droessler" userId="625c3661-9d64-47fa-b83c-4b49393bd161" providerId="ADAL" clId="{AB779A80-07F3-0C43-BDDD-222A35F653AA}" dt="2020-02-10T16:35:21.465" v="194"/>
          <ac:spMkLst>
            <pc:docMk/>
            <pc:sldMk cId="1907012793" sldId="712"/>
            <ac:spMk id="21" creationId="{DB228A06-9D78-0046-918E-E7672864DC42}"/>
          </ac:spMkLst>
        </pc:spChg>
        <pc:spChg chg="add del mod">
          <ac:chgData name="Chris Droessler" userId="625c3661-9d64-47fa-b83c-4b49393bd161" providerId="ADAL" clId="{AB779A80-07F3-0C43-BDDD-222A35F653AA}" dt="2020-02-10T16:35:21.648" v="196"/>
          <ac:spMkLst>
            <pc:docMk/>
            <pc:sldMk cId="1907012793" sldId="712"/>
            <ac:spMk id="22" creationId="{8A9D57E1-D4FA-8C42-8673-0A3D55DE330A}"/>
          </ac:spMkLst>
        </pc:spChg>
        <pc:spChg chg="add del mod">
          <ac:chgData name="Chris Droessler" userId="625c3661-9d64-47fa-b83c-4b49393bd161" providerId="ADAL" clId="{AB779A80-07F3-0C43-BDDD-222A35F653AA}" dt="2020-02-10T16:35:21.648" v="196"/>
          <ac:spMkLst>
            <pc:docMk/>
            <pc:sldMk cId="1907012793" sldId="712"/>
            <ac:spMk id="23" creationId="{557E7471-C223-D641-B060-51C9A0655BE5}"/>
          </ac:spMkLst>
        </pc:spChg>
        <pc:spChg chg="add del mod">
          <ac:chgData name="Chris Droessler" userId="625c3661-9d64-47fa-b83c-4b49393bd161" providerId="ADAL" clId="{AB779A80-07F3-0C43-BDDD-222A35F653AA}" dt="2020-02-10T16:35:21.833" v="198"/>
          <ac:spMkLst>
            <pc:docMk/>
            <pc:sldMk cId="1907012793" sldId="712"/>
            <ac:spMk id="24" creationId="{9E5AAE3F-18A8-4640-B9C1-07F649C16677}"/>
          </ac:spMkLst>
        </pc:spChg>
        <pc:spChg chg="add del mod">
          <ac:chgData name="Chris Droessler" userId="625c3661-9d64-47fa-b83c-4b49393bd161" providerId="ADAL" clId="{AB779A80-07F3-0C43-BDDD-222A35F653AA}" dt="2020-02-10T16:35:21.833" v="198"/>
          <ac:spMkLst>
            <pc:docMk/>
            <pc:sldMk cId="1907012793" sldId="712"/>
            <ac:spMk id="25" creationId="{2416597A-4735-E04C-BE9D-6674B1889043}"/>
          </ac:spMkLst>
        </pc:spChg>
        <pc:spChg chg="add del mod">
          <ac:chgData name="Chris Droessler" userId="625c3661-9d64-47fa-b83c-4b49393bd161" providerId="ADAL" clId="{AB779A80-07F3-0C43-BDDD-222A35F653AA}" dt="2020-02-10T16:35:21.992" v="200"/>
          <ac:spMkLst>
            <pc:docMk/>
            <pc:sldMk cId="1907012793" sldId="712"/>
            <ac:spMk id="26" creationId="{71CA6BC4-DD98-B249-8A0F-F641A269EA8B}"/>
          </ac:spMkLst>
        </pc:spChg>
        <pc:spChg chg="add del mod">
          <ac:chgData name="Chris Droessler" userId="625c3661-9d64-47fa-b83c-4b49393bd161" providerId="ADAL" clId="{AB779A80-07F3-0C43-BDDD-222A35F653AA}" dt="2020-02-10T16:35:21.992" v="200"/>
          <ac:spMkLst>
            <pc:docMk/>
            <pc:sldMk cId="1907012793" sldId="712"/>
            <ac:spMk id="27" creationId="{FDA8EE18-5D27-4A4E-904B-3264E394E69B}"/>
          </ac:spMkLst>
        </pc:spChg>
        <pc:spChg chg="add del mod">
          <ac:chgData name="Chris Droessler" userId="625c3661-9d64-47fa-b83c-4b49393bd161" providerId="ADAL" clId="{AB779A80-07F3-0C43-BDDD-222A35F653AA}" dt="2020-02-10T16:35:22.144" v="202"/>
          <ac:spMkLst>
            <pc:docMk/>
            <pc:sldMk cId="1907012793" sldId="712"/>
            <ac:spMk id="28" creationId="{D065EA4D-410A-DC43-B047-B2CF1A80D7A0}"/>
          </ac:spMkLst>
        </pc:spChg>
        <pc:spChg chg="add del mod">
          <ac:chgData name="Chris Droessler" userId="625c3661-9d64-47fa-b83c-4b49393bd161" providerId="ADAL" clId="{AB779A80-07F3-0C43-BDDD-222A35F653AA}" dt="2020-02-10T16:35:22.144" v="202"/>
          <ac:spMkLst>
            <pc:docMk/>
            <pc:sldMk cId="1907012793" sldId="712"/>
            <ac:spMk id="29" creationId="{A9784BCF-D8F0-764B-BE32-0E8CC8E3014F}"/>
          </ac:spMkLst>
        </pc:spChg>
        <pc:spChg chg="add del mod">
          <ac:chgData name="Chris Droessler" userId="625c3661-9d64-47fa-b83c-4b49393bd161" providerId="ADAL" clId="{AB779A80-07F3-0C43-BDDD-222A35F653AA}" dt="2020-02-10T16:35:22.320" v="204"/>
          <ac:spMkLst>
            <pc:docMk/>
            <pc:sldMk cId="1907012793" sldId="712"/>
            <ac:spMk id="30" creationId="{CFA370ED-50CD-1444-A019-534FAA713D1A}"/>
          </ac:spMkLst>
        </pc:spChg>
        <pc:spChg chg="add del mod">
          <ac:chgData name="Chris Droessler" userId="625c3661-9d64-47fa-b83c-4b49393bd161" providerId="ADAL" clId="{AB779A80-07F3-0C43-BDDD-222A35F653AA}" dt="2020-02-10T16:35:22.320" v="204"/>
          <ac:spMkLst>
            <pc:docMk/>
            <pc:sldMk cId="1907012793" sldId="712"/>
            <ac:spMk id="31" creationId="{F411A125-F783-3F43-AFB9-DF09347F702D}"/>
          </ac:spMkLst>
        </pc:spChg>
        <pc:spChg chg="add del mod">
          <ac:chgData name="Chris Droessler" userId="625c3661-9d64-47fa-b83c-4b49393bd161" providerId="ADAL" clId="{AB779A80-07F3-0C43-BDDD-222A35F653AA}" dt="2020-02-10T16:35:22.480" v="206"/>
          <ac:spMkLst>
            <pc:docMk/>
            <pc:sldMk cId="1907012793" sldId="712"/>
            <ac:spMk id="32" creationId="{32702BF6-64E3-264D-871D-A59E16BDDE2D}"/>
          </ac:spMkLst>
        </pc:spChg>
        <pc:spChg chg="add del mod">
          <ac:chgData name="Chris Droessler" userId="625c3661-9d64-47fa-b83c-4b49393bd161" providerId="ADAL" clId="{AB779A80-07F3-0C43-BDDD-222A35F653AA}" dt="2020-02-10T16:35:22.480" v="206"/>
          <ac:spMkLst>
            <pc:docMk/>
            <pc:sldMk cId="1907012793" sldId="712"/>
            <ac:spMk id="33" creationId="{14444595-33BE-BE45-B3C0-3FF11F6017B9}"/>
          </ac:spMkLst>
        </pc:spChg>
        <pc:spChg chg="add del mod">
          <ac:chgData name="Chris Droessler" userId="625c3661-9d64-47fa-b83c-4b49393bd161" providerId="ADAL" clId="{AB779A80-07F3-0C43-BDDD-222A35F653AA}" dt="2020-02-10T16:35:22.665" v="208"/>
          <ac:spMkLst>
            <pc:docMk/>
            <pc:sldMk cId="1907012793" sldId="712"/>
            <ac:spMk id="34" creationId="{8A667871-A466-884C-AFA4-849287770580}"/>
          </ac:spMkLst>
        </pc:spChg>
        <pc:spChg chg="add del mod">
          <ac:chgData name="Chris Droessler" userId="625c3661-9d64-47fa-b83c-4b49393bd161" providerId="ADAL" clId="{AB779A80-07F3-0C43-BDDD-222A35F653AA}" dt="2020-02-10T16:35:22.665" v="208"/>
          <ac:spMkLst>
            <pc:docMk/>
            <pc:sldMk cId="1907012793" sldId="712"/>
            <ac:spMk id="35" creationId="{BA1D1BAA-4022-644E-A09B-AC5053CB7621}"/>
          </ac:spMkLst>
        </pc:spChg>
        <pc:spChg chg="add del mod">
          <ac:chgData name="Chris Droessler" userId="625c3661-9d64-47fa-b83c-4b49393bd161" providerId="ADAL" clId="{AB779A80-07F3-0C43-BDDD-222A35F653AA}" dt="2020-02-10T16:35:22.816" v="210"/>
          <ac:spMkLst>
            <pc:docMk/>
            <pc:sldMk cId="1907012793" sldId="712"/>
            <ac:spMk id="36" creationId="{0C38315D-51B0-2A48-A79A-EDDBABDAEB38}"/>
          </ac:spMkLst>
        </pc:spChg>
        <pc:spChg chg="add del mod">
          <ac:chgData name="Chris Droessler" userId="625c3661-9d64-47fa-b83c-4b49393bd161" providerId="ADAL" clId="{AB779A80-07F3-0C43-BDDD-222A35F653AA}" dt="2020-02-10T16:35:22.816" v="210"/>
          <ac:spMkLst>
            <pc:docMk/>
            <pc:sldMk cId="1907012793" sldId="712"/>
            <ac:spMk id="37" creationId="{E766E7FF-F588-4948-872B-64C74EC3D8F9}"/>
          </ac:spMkLst>
        </pc:spChg>
        <pc:spChg chg="add del mod">
          <ac:chgData name="Chris Droessler" userId="625c3661-9d64-47fa-b83c-4b49393bd161" providerId="ADAL" clId="{AB779A80-07F3-0C43-BDDD-222A35F653AA}" dt="2020-02-10T16:38:29.835" v="220"/>
          <ac:spMkLst>
            <pc:docMk/>
            <pc:sldMk cId="1907012793" sldId="712"/>
            <ac:spMk id="38" creationId="{62B89235-8E71-3B44-915B-7AEE5DB0FD41}"/>
          </ac:spMkLst>
        </pc:spChg>
        <pc:spChg chg="add del mod">
          <ac:chgData name="Chris Droessler" userId="625c3661-9d64-47fa-b83c-4b49393bd161" providerId="ADAL" clId="{AB779A80-07F3-0C43-BDDD-222A35F653AA}" dt="2020-02-10T16:38:29.835" v="220"/>
          <ac:spMkLst>
            <pc:docMk/>
            <pc:sldMk cId="1907012793" sldId="712"/>
            <ac:spMk id="39" creationId="{C106A713-CB82-7945-BEFA-F326680AE4F6}"/>
          </ac:spMkLst>
        </pc:spChg>
        <pc:spChg chg="mod">
          <ac:chgData name="Chris Droessler" userId="625c3661-9d64-47fa-b83c-4b49393bd161" providerId="ADAL" clId="{AB779A80-07F3-0C43-BDDD-222A35F653AA}" dt="2020-02-10T17:49:07.501" v="1505" actId="404"/>
          <ac:spMkLst>
            <pc:docMk/>
            <pc:sldMk cId="1907012793" sldId="712"/>
            <ac:spMk id="131" creationId="{00000000-0000-0000-0000-000000000000}"/>
          </ac:spMkLst>
        </pc:spChg>
        <pc:spChg chg="mod">
          <ac:chgData name="Chris Droessler" userId="625c3661-9d64-47fa-b83c-4b49393bd161" providerId="ADAL" clId="{AB779A80-07F3-0C43-BDDD-222A35F653AA}" dt="2020-02-10T17:49:36.021" v="1508" actId="20577"/>
          <ac:spMkLst>
            <pc:docMk/>
            <pc:sldMk cId="1907012793" sldId="712"/>
            <ac:spMk id="132" creationId="{00000000-0000-0000-0000-000000000000}"/>
          </ac:spMkLst>
        </pc:spChg>
      </pc:sldChg>
      <pc:sldChg chg="add del modTransition">
        <pc:chgData name="Chris Droessler" userId="625c3661-9d64-47fa-b83c-4b49393bd161" providerId="ADAL" clId="{AB779A80-07F3-0C43-BDDD-222A35F653AA}" dt="2020-02-10T17:03:11.245" v="713" actId="2696"/>
        <pc:sldMkLst>
          <pc:docMk/>
          <pc:sldMk cId="3622832208" sldId="713"/>
        </pc:sldMkLst>
      </pc:sldChg>
      <pc:sldChg chg="addSp delSp modSp add">
        <pc:chgData name="Chris Droessler" userId="625c3661-9d64-47fa-b83c-4b49393bd161" providerId="ADAL" clId="{AB779A80-07F3-0C43-BDDD-222A35F653AA}" dt="2020-02-10T17:08:59.937" v="830" actId="207"/>
        <pc:sldMkLst>
          <pc:docMk/>
          <pc:sldMk cId="720703606" sldId="714"/>
        </pc:sldMkLst>
        <pc:spChg chg="add mod">
          <ac:chgData name="Chris Droessler" userId="625c3661-9d64-47fa-b83c-4b49393bd161" providerId="ADAL" clId="{AB779A80-07F3-0C43-BDDD-222A35F653AA}" dt="2020-02-10T17:02:45.322" v="711" actId="20577"/>
          <ac:spMkLst>
            <pc:docMk/>
            <pc:sldMk cId="720703606" sldId="714"/>
            <ac:spMk id="2" creationId="{EB9E3D83-5F00-1C45-ACE8-A239BC73CA18}"/>
          </ac:spMkLst>
        </pc:spChg>
        <pc:spChg chg="add mod">
          <ac:chgData name="Chris Droessler" userId="625c3661-9d64-47fa-b83c-4b49393bd161" providerId="ADAL" clId="{AB779A80-07F3-0C43-BDDD-222A35F653AA}" dt="2020-02-10T17:02:41.257" v="709" actId="20577"/>
          <ac:spMkLst>
            <pc:docMk/>
            <pc:sldMk cId="720703606" sldId="714"/>
            <ac:spMk id="4" creationId="{3B51A202-2700-5D44-990F-272642A3399B}"/>
          </ac:spMkLst>
        </pc:spChg>
        <pc:spChg chg="add mod">
          <ac:chgData name="Chris Droessler" userId="625c3661-9d64-47fa-b83c-4b49393bd161" providerId="ADAL" clId="{AB779A80-07F3-0C43-BDDD-222A35F653AA}" dt="2020-02-10T17:02:50.121" v="712" actId="20577"/>
          <ac:spMkLst>
            <pc:docMk/>
            <pc:sldMk cId="720703606" sldId="714"/>
            <ac:spMk id="5" creationId="{FA482C58-1263-854B-AFCB-74CEC3786BBC}"/>
          </ac:spMkLst>
        </pc:spChg>
        <pc:spChg chg="mod">
          <ac:chgData name="Chris Droessler" userId="625c3661-9d64-47fa-b83c-4b49393bd161" providerId="ADAL" clId="{AB779A80-07F3-0C43-BDDD-222A35F653AA}" dt="2020-02-10T17:08:06.241" v="814" actId="207"/>
          <ac:spMkLst>
            <pc:docMk/>
            <pc:sldMk cId="720703606" sldId="714"/>
            <ac:spMk id="150" creationId="{00000000-0000-0000-0000-000000000000}"/>
          </ac:spMkLst>
        </pc:spChg>
        <pc:spChg chg="del mod">
          <ac:chgData name="Chris Droessler" userId="625c3661-9d64-47fa-b83c-4b49393bd161" providerId="ADAL" clId="{AB779A80-07F3-0C43-BDDD-222A35F653AA}" dt="2020-02-10T16:59:32.219" v="661" actId="478"/>
          <ac:spMkLst>
            <pc:docMk/>
            <pc:sldMk cId="720703606" sldId="714"/>
            <ac:spMk id="151" creationId="{00000000-0000-0000-0000-000000000000}"/>
          </ac:spMkLst>
        </pc:spChg>
        <pc:spChg chg="mod">
          <ac:chgData name="Chris Droessler" userId="625c3661-9d64-47fa-b83c-4b49393bd161" providerId="ADAL" clId="{AB779A80-07F3-0C43-BDDD-222A35F653AA}" dt="2020-02-10T17:08:14.296" v="815" actId="207"/>
          <ac:spMkLst>
            <pc:docMk/>
            <pc:sldMk cId="720703606" sldId="714"/>
            <ac:spMk id="152" creationId="{00000000-0000-0000-0000-000000000000}"/>
          </ac:spMkLst>
        </pc:spChg>
        <pc:spChg chg="mod">
          <ac:chgData name="Chris Droessler" userId="625c3661-9d64-47fa-b83c-4b49393bd161" providerId="ADAL" clId="{AB779A80-07F3-0C43-BDDD-222A35F653AA}" dt="2020-02-10T17:08:59.937" v="830" actId="207"/>
          <ac:spMkLst>
            <pc:docMk/>
            <pc:sldMk cId="720703606" sldId="714"/>
            <ac:spMk id="153" creationId="{00000000-0000-0000-0000-000000000000}"/>
          </ac:spMkLst>
        </pc:spChg>
        <pc:spChg chg="del mod">
          <ac:chgData name="Chris Droessler" userId="625c3661-9d64-47fa-b83c-4b49393bd161" providerId="ADAL" clId="{AB779A80-07F3-0C43-BDDD-222A35F653AA}" dt="2020-02-10T16:59:16.867" v="655" actId="478"/>
          <ac:spMkLst>
            <pc:docMk/>
            <pc:sldMk cId="720703606" sldId="714"/>
            <ac:spMk id="154" creationId="{00000000-0000-0000-0000-000000000000}"/>
          </ac:spMkLst>
        </pc:spChg>
        <pc:spChg chg="del mod">
          <ac:chgData name="Chris Droessler" userId="625c3661-9d64-47fa-b83c-4b49393bd161" providerId="ADAL" clId="{AB779A80-07F3-0C43-BDDD-222A35F653AA}" dt="2020-02-10T16:59:20.995" v="656" actId="478"/>
          <ac:spMkLst>
            <pc:docMk/>
            <pc:sldMk cId="720703606" sldId="714"/>
            <ac:spMk id="155" creationId="{00000000-0000-0000-0000-000000000000}"/>
          </ac:spMkLst>
        </pc:spChg>
        <pc:spChg chg="mod">
          <ac:chgData name="Chris Droessler" userId="625c3661-9d64-47fa-b83c-4b49393bd161" providerId="ADAL" clId="{AB779A80-07F3-0C43-BDDD-222A35F653AA}" dt="2020-02-10T16:57:08.758" v="630" actId="20577"/>
          <ac:spMkLst>
            <pc:docMk/>
            <pc:sldMk cId="720703606" sldId="714"/>
            <ac:spMk id="160" creationId="{00000000-0000-0000-0000-000000000000}"/>
          </ac:spMkLst>
        </pc:spChg>
      </pc:sldChg>
      <pc:sldChg chg="modSp add ord modNotesTx">
        <pc:chgData name="Chris Droessler" userId="625c3661-9d64-47fa-b83c-4b49393bd161" providerId="ADAL" clId="{AB779A80-07F3-0C43-BDDD-222A35F653AA}" dt="2020-02-10T17:07:16.770" v="812" actId="20577"/>
        <pc:sldMkLst>
          <pc:docMk/>
          <pc:sldMk cId="3664086728" sldId="715"/>
        </pc:sldMkLst>
        <pc:spChg chg="mod">
          <ac:chgData name="Chris Droessler" userId="625c3661-9d64-47fa-b83c-4b49393bd161" providerId="ADAL" clId="{AB779A80-07F3-0C43-BDDD-222A35F653AA}" dt="2020-02-10T17:03:24.011" v="716" actId="20577"/>
          <ac:spMkLst>
            <pc:docMk/>
            <pc:sldMk cId="3664086728" sldId="715"/>
            <ac:spMk id="3" creationId="{B3A6DF37-4BD1-BC4C-9FC8-37F5D16BA03A}"/>
          </ac:spMkLst>
        </pc:spChg>
        <pc:spChg chg="mod">
          <ac:chgData name="Chris Droessler" userId="625c3661-9d64-47fa-b83c-4b49393bd161" providerId="ADAL" clId="{AB779A80-07F3-0C43-BDDD-222A35F653AA}" dt="2020-02-10T17:03:32.849" v="733" actId="20577"/>
          <ac:spMkLst>
            <pc:docMk/>
            <pc:sldMk cId="3664086728" sldId="715"/>
            <ac:spMk id="150" creationId="{00000000-0000-0000-0000-000000000000}"/>
          </ac:spMkLst>
        </pc:spChg>
        <pc:spChg chg="mod">
          <ac:chgData name="Chris Droessler" userId="625c3661-9d64-47fa-b83c-4b49393bd161" providerId="ADAL" clId="{AB779A80-07F3-0C43-BDDD-222A35F653AA}" dt="2020-02-10T17:06:45.316" v="811" actId="554"/>
          <ac:spMkLst>
            <pc:docMk/>
            <pc:sldMk cId="3664086728" sldId="715"/>
            <ac:spMk id="151" creationId="{00000000-0000-0000-0000-000000000000}"/>
          </ac:spMkLst>
        </pc:spChg>
        <pc:spChg chg="mod">
          <ac:chgData name="Chris Droessler" userId="625c3661-9d64-47fa-b83c-4b49393bd161" providerId="ADAL" clId="{AB779A80-07F3-0C43-BDDD-222A35F653AA}" dt="2020-02-10T17:03:41.426" v="757" actId="20577"/>
          <ac:spMkLst>
            <pc:docMk/>
            <pc:sldMk cId="3664086728" sldId="715"/>
            <ac:spMk id="152" creationId="{00000000-0000-0000-0000-000000000000}"/>
          </ac:spMkLst>
        </pc:spChg>
        <pc:spChg chg="mod">
          <ac:chgData name="Chris Droessler" userId="625c3661-9d64-47fa-b83c-4b49393bd161" providerId="ADAL" clId="{AB779A80-07F3-0C43-BDDD-222A35F653AA}" dt="2020-02-10T17:03:49.539" v="776" actId="20577"/>
          <ac:spMkLst>
            <pc:docMk/>
            <pc:sldMk cId="3664086728" sldId="715"/>
            <ac:spMk id="153" creationId="{00000000-0000-0000-0000-000000000000}"/>
          </ac:spMkLst>
        </pc:spChg>
        <pc:spChg chg="mod">
          <ac:chgData name="Chris Droessler" userId="625c3661-9d64-47fa-b83c-4b49393bd161" providerId="ADAL" clId="{AB779A80-07F3-0C43-BDDD-222A35F653AA}" dt="2020-02-10T17:06:45.316" v="811" actId="554"/>
          <ac:spMkLst>
            <pc:docMk/>
            <pc:sldMk cId="3664086728" sldId="715"/>
            <ac:spMk id="154" creationId="{00000000-0000-0000-0000-000000000000}"/>
          </ac:spMkLst>
        </pc:spChg>
        <pc:spChg chg="mod">
          <ac:chgData name="Chris Droessler" userId="625c3661-9d64-47fa-b83c-4b49393bd161" providerId="ADAL" clId="{AB779A80-07F3-0C43-BDDD-222A35F653AA}" dt="2020-02-10T17:06:45.316" v="811" actId="554"/>
          <ac:spMkLst>
            <pc:docMk/>
            <pc:sldMk cId="3664086728" sldId="715"/>
            <ac:spMk id="155" creationId="{00000000-0000-0000-0000-000000000000}"/>
          </ac:spMkLst>
        </pc:spChg>
        <pc:spChg chg="mod">
          <ac:chgData name="Chris Droessler" userId="625c3661-9d64-47fa-b83c-4b49393bd161" providerId="ADAL" clId="{AB779A80-07F3-0C43-BDDD-222A35F653AA}" dt="2020-02-10T17:03:56.178" v="782" actId="20577"/>
          <ac:spMkLst>
            <pc:docMk/>
            <pc:sldMk cId="3664086728" sldId="715"/>
            <ac:spMk id="160" creationId="{00000000-0000-0000-0000-000000000000}"/>
          </ac:spMkLst>
        </pc:spChg>
      </pc:sldChg>
      <pc:sldChg chg="addSp delSp modSp add ord modNotesTx">
        <pc:chgData name="Chris Droessler" userId="625c3661-9d64-47fa-b83c-4b49393bd161" providerId="ADAL" clId="{AB779A80-07F3-0C43-BDDD-222A35F653AA}" dt="2020-02-10T17:11:34.054" v="922" actId="1037"/>
        <pc:sldMkLst>
          <pc:docMk/>
          <pc:sldMk cId="2781844091" sldId="716"/>
        </pc:sldMkLst>
        <pc:spChg chg="del">
          <ac:chgData name="Chris Droessler" userId="625c3661-9d64-47fa-b83c-4b49393bd161" providerId="ADAL" clId="{AB779A80-07F3-0C43-BDDD-222A35F653AA}" dt="2020-02-10T17:11:17.239" v="874" actId="478"/>
          <ac:spMkLst>
            <pc:docMk/>
            <pc:sldMk cId="2781844091" sldId="716"/>
            <ac:spMk id="2" creationId="{EB9E3D83-5F00-1C45-ACE8-A239BC73CA18}"/>
          </ac:spMkLst>
        </pc:spChg>
        <pc:spChg chg="mod">
          <ac:chgData name="Chris Droessler" userId="625c3661-9d64-47fa-b83c-4b49393bd161" providerId="ADAL" clId="{AB779A80-07F3-0C43-BDDD-222A35F653AA}" dt="2020-02-10T17:09:27.445" v="833" actId="20577"/>
          <ac:spMkLst>
            <pc:docMk/>
            <pc:sldMk cId="2781844091" sldId="716"/>
            <ac:spMk id="3" creationId="{B3A6DF37-4BD1-BC4C-9FC8-37F5D16BA03A}"/>
          </ac:spMkLst>
        </pc:spChg>
        <pc:spChg chg="del">
          <ac:chgData name="Chris Droessler" userId="625c3661-9d64-47fa-b83c-4b49393bd161" providerId="ADAL" clId="{AB779A80-07F3-0C43-BDDD-222A35F653AA}" dt="2020-02-10T17:11:17.239" v="874" actId="478"/>
          <ac:spMkLst>
            <pc:docMk/>
            <pc:sldMk cId="2781844091" sldId="716"/>
            <ac:spMk id="4" creationId="{3B51A202-2700-5D44-990F-272642A3399B}"/>
          </ac:spMkLst>
        </pc:spChg>
        <pc:spChg chg="del">
          <ac:chgData name="Chris Droessler" userId="625c3661-9d64-47fa-b83c-4b49393bd161" providerId="ADAL" clId="{AB779A80-07F3-0C43-BDDD-222A35F653AA}" dt="2020-02-10T17:11:17.239" v="874" actId="478"/>
          <ac:spMkLst>
            <pc:docMk/>
            <pc:sldMk cId="2781844091" sldId="716"/>
            <ac:spMk id="5" creationId="{FA482C58-1263-854B-AFCB-74CEC3786BBC}"/>
          </ac:spMkLst>
        </pc:spChg>
        <pc:spChg chg="add mod">
          <ac:chgData name="Chris Droessler" userId="625c3661-9d64-47fa-b83c-4b49393bd161" providerId="ADAL" clId="{AB779A80-07F3-0C43-BDDD-222A35F653AA}" dt="2020-02-10T17:11:27.848" v="903" actId="1037"/>
          <ac:spMkLst>
            <pc:docMk/>
            <pc:sldMk cId="2781844091" sldId="716"/>
            <ac:spMk id="12" creationId="{59B10949-6EE5-CB49-AD35-1E599C2984B2}"/>
          </ac:spMkLst>
        </pc:spChg>
        <pc:spChg chg="add mod">
          <ac:chgData name="Chris Droessler" userId="625c3661-9d64-47fa-b83c-4b49393bd161" providerId="ADAL" clId="{AB779A80-07F3-0C43-BDDD-222A35F653AA}" dt="2020-02-10T17:11:30.993" v="913" actId="1037"/>
          <ac:spMkLst>
            <pc:docMk/>
            <pc:sldMk cId="2781844091" sldId="716"/>
            <ac:spMk id="13" creationId="{F5597D9B-D098-314F-9F03-537C79AE9DA2}"/>
          </ac:spMkLst>
        </pc:spChg>
        <pc:spChg chg="add mod">
          <ac:chgData name="Chris Droessler" userId="625c3661-9d64-47fa-b83c-4b49393bd161" providerId="ADAL" clId="{AB779A80-07F3-0C43-BDDD-222A35F653AA}" dt="2020-02-10T17:11:34.054" v="922" actId="1037"/>
          <ac:spMkLst>
            <pc:docMk/>
            <pc:sldMk cId="2781844091" sldId="716"/>
            <ac:spMk id="14" creationId="{9FF7D8C8-E937-F84F-8020-3785A964F785}"/>
          </ac:spMkLst>
        </pc:spChg>
        <pc:spChg chg="mod">
          <ac:chgData name="Chris Droessler" userId="625c3661-9d64-47fa-b83c-4b49393bd161" providerId="ADAL" clId="{AB779A80-07F3-0C43-BDDD-222A35F653AA}" dt="2020-02-10T17:09:40.573" v="840" actId="20577"/>
          <ac:spMkLst>
            <pc:docMk/>
            <pc:sldMk cId="2781844091" sldId="716"/>
            <ac:spMk id="160" creationId="{00000000-0000-0000-0000-000000000000}"/>
          </ac:spMkLst>
        </pc:spChg>
      </pc:sldChg>
      <pc:sldChg chg="modSp add ord">
        <pc:chgData name="Chris Droessler" userId="625c3661-9d64-47fa-b83c-4b49393bd161" providerId="ADAL" clId="{AB779A80-07F3-0C43-BDDD-222A35F653AA}" dt="2020-02-10T17:18:20.270" v="1026" actId="207"/>
        <pc:sldMkLst>
          <pc:docMk/>
          <pc:sldMk cId="3659011642" sldId="717"/>
        </pc:sldMkLst>
        <pc:spChg chg="mod">
          <ac:chgData name="Chris Droessler" userId="625c3661-9d64-47fa-b83c-4b49393bd161" providerId="ADAL" clId="{AB779A80-07F3-0C43-BDDD-222A35F653AA}" dt="2020-02-10T17:18:20.270" v="1026" actId="207"/>
          <ac:spMkLst>
            <pc:docMk/>
            <pc:sldMk cId="3659011642" sldId="717"/>
            <ac:spMk id="135" creationId="{00000000-0000-0000-0000-000000000000}"/>
          </ac:spMkLst>
        </pc:spChg>
      </pc:sldChg>
      <pc:sldMasterChg chg="delSldLayout">
        <pc:chgData name="Chris Droessler" userId="625c3661-9d64-47fa-b83c-4b49393bd161" providerId="ADAL" clId="{AB779A80-07F3-0C43-BDDD-222A35F653AA}" dt="2020-02-10T17:42:20.302" v="1389" actId="2696"/>
        <pc:sldMasterMkLst>
          <pc:docMk/>
          <pc:sldMasterMk cId="2999785688" sldId="2147483648"/>
        </pc:sldMasterMkLst>
        <pc:sldLayoutChg chg="del">
          <pc:chgData name="Chris Droessler" userId="625c3661-9d64-47fa-b83c-4b49393bd161" providerId="ADAL" clId="{AB779A80-07F3-0C43-BDDD-222A35F653AA}" dt="2020-02-10T17:42:20.302" v="1389" actId="2696"/>
          <pc:sldLayoutMkLst>
            <pc:docMk/>
            <pc:sldMasterMk cId="2999785688" sldId="2147483648"/>
            <pc:sldLayoutMk cId="781414520" sldId="2147483660"/>
          </pc:sldLayoutMkLst>
        </pc:sldLayoutChg>
      </pc:sldMasterChg>
    </pc:docChg>
  </pc:docChgLst>
  <pc:docChgLst>
    <pc:chgData name="Chris Droessler" userId="625c3661-9d64-47fa-b83c-4b49393bd161" providerId="ADAL" clId="{FBE06DE4-C5B1-7449-8C34-6B37EDB661B6}"/>
    <pc:docChg chg="custSel delSld modSld">
      <pc:chgData name="Chris Droessler" userId="625c3661-9d64-47fa-b83c-4b49393bd161" providerId="ADAL" clId="{FBE06DE4-C5B1-7449-8C34-6B37EDB661B6}" dt="2021-01-20T12:26:01.208" v="118" actId="1036"/>
      <pc:docMkLst>
        <pc:docMk/>
      </pc:docMkLst>
      <pc:sldChg chg="modSp mod modNotesTx">
        <pc:chgData name="Chris Droessler" userId="625c3661-9d64-47fa-b83c-4b49393bd161" providerId="ADAL" clId="{FBE06DE4-C5B1-7449-8C34-6B37EDB661B6}" dt="2021-01-20T12:26:01.208" v="118" actId="1036"/>
        <pc:sldMkLst>
          <pc:docMk/>
          <pc:sldMk cId="1297816287" sldId="1339"/>
        </pc:sldMkLst>
        <pc:spChg chg="mod">
          <ac:chgData name="Chris Droessler" userId="625c3661-9d64-47fa-b83c-4b49393bd161" providerId="ADAL" clId="{FBE06DE4-C5B1-7449-8C34-6B37EDB661B6}" dt="2021-01-20T12:19:17.392" v="108" actId="20577"/>
          <ac:spMkLst>
            <pc:docMk/>
            <pc:sldMk cId="1297816287" sldId="1339"/>
            <ac:spMk id="3" creationId="{00000000-0000-0000-0000-000000000000}"/>
          </ac:spMkLst>
        </pc:spChg>
        <pc:picChg chg="mod">
          <ac:chgData name="Chris Droessler" userId="625c3661-9d64-47fa-b83c-4b49393bd161" providerId="ADAL" clId="{FBE06DE4-C5B1-7449-8C34-6B37EDB661B6}" dt="2021-01-20T12:26:01.208" v="118" actId="1036"/>
          <ac:picMkLst>
            <pc:docMk/>
            <pc:sldMk cId="1297816287" sldId="1339"/>
            <ac:picMk id="4" creationId="{2D1E78B0-48EF-DE42-B2C4-CDB09E4B6110}"/>
          </ac:picMkLst>
        </pc:picChg>
      </pc:sldChg>
      <pc:sldChg chg="addSp delSp modSp mod">
        <pc:chgData name="Chris Droessler" userId="625c3661-9d64-47fa-b83c-4b49393bd161" providerId="ADAL" clId="{FBE06DE4-C5B1-7449-8C34-6B37EDB661B6}" dt="2021-01-20T12:16:43.961" v="23" actId="962"/>
        <pc:sldMkLst>
          <pc:docMk/>
          <pc:sldMk cId="3838966836" sldId="1363"/>
        </pc:sldMkLst>
        <pc:picChg chg="del">
          <ac:chgData name="Chris Droessler" userId="625c3661-9d64-47fa-b83c-4b49393bd161" providerId="ADAL" clId="{FBE06DE4-C5B1-7449-8C34-6B37EDB661B6}" dt="2021-01-20T12:15:42.747" v="0" actId="478"/>
          <ac:picMkLst>
            <pc:docMk/>
            <pc:sldMk cId="3838966836" sldId="1363"/>
            <ac:picMk id="3" creationId="{D4BAFC69-185E-304D-AB48-58B4261CED4F}"/>
          </ac:picMkLst>
        </pc:picChg>
        <pc:picChg chg="add del mod">
          <ac:chgData name="Chris Droessler" userId="625c3661-9d64-47fa-b83c-4b49393bd161" providerId="ADAL" clId="{FBE06DE4-C5B1-7449-8C34-6B37EDB661B6}" dt="2021-01-20T12:16:37.200" v="20" actId="478"/>
          <ac:picMkLst>
            <pc:docMk/>
            <pc:sldMk cId="3838966836" sldId="1363"/>
            <ac:picMk id="4" creationId="{DB97ED71-88DA-EE40-85F7-6BB404C788E3}"/>
          </ac:picMkLst>
        </pc:picChg>
        <pc:picChg chg="add mod">
          <ac:chgData name="Chris Droessler" userId="625c3661-9d64-47fa-b83c-4b49393bd161" providerId="ADAL" clId="{FBE06DE4-C5B1-7449-8C34-6B37EDB661B6}" dt="2021-01-20T12:16:43.961" v="23" actId="962"/>
          <ac:picMkLst>
            <pc:docMk/>
            <pc:sldMk cId="3838966836" sldId="1363"/>
            <ac:picMk id="6" creationId="{73300131-FAA1-624E-94D8-A158797B2D12}"/>
          </ac:picMkLst>
        </pc:picChg>
      </pc:sldChg>
      <pc:sldChg chg="addSp delSp modSp mod">
        <pc:chgData name="Chris Droessler" userId="625c3661-9d64-47fa-b83c-4b49393bd161" providerId="ADAL" clId="{FBE06DE4-C5B1-7449-8C34-6B37EDB661B6}" dt="2021-01-20T12:16:50.727" v="25" actId="27614"/>
        <pc:sldMkLst>
          <pc:docMk/>
          <pc:sldMk cId="1530576199" sldId="1364"/>
        </pc:sldMkLst>
        <pc:picChg chg="del">
          <ac:chgData name="Chris Droessler" userId="625c3661-9d64-47fa-b83c-4b49393bd161" providerId="ADAL" clId="{FBE06DE4-C5B1-7449-8C34-6B37EDB661B6}" dt="2021-01-20T12:15:47.838" v="1" actId="478"/>
          <ac:picMkLst>
            <pc:docMk/>
            <pc:sldMk cId="1530576199" sldId="1364"/>
            <ac:picMk id="3" creationId="{CA0ABF9B-D9F4-8B40-967E-ED129EF4999A}"/>
          </ac:picMkLst>
        </pc:picChg>
        <pc:picChg chg="add mod">
          <ac:chgData name="Chris Droessler" userId="625c3661-9d64-47fa-b83c-4b49393bd161" providerId="ADAL" clId="{FBE06DE4-C5B1-7449-8C34-6B37EDB661B6}" dt="2021-01-20T12:16:50.727" v="25" actId="27614"/>
          <ac:picMkLst>
            <pc:docMk/>
            <pc:sldMk cId="1530576199" sldId="1364"/>
            <ac:picMk id="4" creationId="{45FE6BEA-6F8B-8448-9F67-2BF815F9493C}"/>
          </ac:picMkLst>
        </pc:picChg>
      </pc:sldChg>
      <pc:sldChg chg="addSp delSp modSp mod">
        <pc:chgData name="Chris Droessler" userId="625c3661-9d64-47fa-b83c-4b49393bd161" providerId="ADAL" clId="{FBE06DE4-C5B1-7449-8C34-6B37EDB661B6}" dt="2021-01-20T12:16:57.003" v="27" actId="27614"/>
        <pc:sldMkLst>
          <pc:docMk/>
          <pc:sldMk cId="2239853710" sldId="1365"/>
        </pc:sldMkLst>
        <pc:picChg chg="del">
          <ac:chgData name="Chris Droessler" userId="625c3661-9d64-47fa-b83c-4b49393bd161" providerId="ADAL" clId="{FBE06DE4-C5B1-7449-8C34-6B37EDB661B6}" dt="2021-01-20T12:15:52.825" v="2" actId="478"/>
          <ac:picMkLst>
            <pc:docMk/>
            <pc:sldMk cId="2239853710" sldId="1365"/>
            <ac:picMk id="3" creationId="{889E067E-7051-A748-B602-E6937CF60CEA}"/>
          </ac:picMkLst>
        </pc:picChg>
        <pc:picChg chg="add mod">
          <ac:chgData name="Chris Droessler" userId="625c3661-9d64-47fa-b83c-4b49393bd161" providerId="ADAL" clId="{FBE06DE4-C5B1-7449-8C34-6B37EDB661B6}" dt="2021-01-20T12:16:57.003" v="27" actId="27614"/>
          <ac:picMkLst>
            <pc:docMk/>
            <pc:sldMk cId="2239853710" sldId="1365"/>
            <ac:picMk id="4" creationId="{D0916CFC-E9FE-3045-A0E2-A648A8E756B5}"/>
          </ac:picMkLst>
        </pc:picChg>
      </pc:sldChg>
      <pc:sldChg chg="addSp delSp modSp mod">
        <pc:chgData name="Chris Droessler" userId="625c3661-9d64-47fa-b83c-4b49393bd161" providerId="ADAL" clId="{FBE06DE4-C5B1-7449-8C34-6B37EDB661B6}" dt="2021-01-20T12:17:02.378" v="30" actId="962"/>
        <pc:sldMkLst>
          <pc:docMk/>
          <pc:sldMk cId="3129975458" sldId="1366"/>
        </pc:sldMkLst>
        <pc:picChg chg="del">
          <ac:chgData name="Chris Droessler" userId="625c3661-9d64-47fa-b83c-4b49393bd161" providerId="ADAL" clId="{FBE06DE4-C5B1-7449-8C34-6B37EDB661B6}" dt="2021-01-20T12:15:54.553" v="3" actId="478"/>
          <ac:picMkLst>
            <pc:docMk/>
            <pc:sldMk cId="3129975458" sldId="1366"/>
            <ac:picMk id="3" creationId="{4B0D370C-EA73-D143-8EE4-88151D0C0AF0}"/>
          </ac:picMkLst>
        </pc:picChg>
        <pc:picChg chg="add mod">
          <ac:chgData name="Chris Droessler" userId="625c3661-9d64-47fa-b83c-4b49393bd161" providerId="ADAL" clId="{FBE06DE4-C5B1-7449-8C34-6B37EDB661B6}" dt="2021-01-20T12:17:02.378" v="30" actId="962"/>
          <ac:picMkLst>
            <pc:docMk/>
            <pc:sldMk cId="3129975458" sldId="1366"/>
            <ac:picMk id="4" creationId="{6AA7F7B0-B5CA-DB41-A9C8-D3F2319EB7F6}"/>
          </ac:picMkLst>
        </pc:picChg>
      </pc:sldChg>
      <pc:sldChg chg="addSp delSp modSp mod">
        <pc:chgData name="Chris Droessler" userId="625c3661-9d64-47fa-b83c-4b49393bd161" providerId="ADAL" clId="{FBE06DE4-C5B1-7449-8C34-6B37EDB661B6}" dt="2021-01-20T12:17:08.340" v="33" actId="962"/>
        <pc:sldMkLst>
          <pc:docMk/>
          <pc:sldMk cId="855867243" sldId="1367"/>
        </pc:sldMkLst>
        <pc:picChg chg="del mod">
          <ac:chgData name="Chris Droessler" userId="625c3661-9d64-47fa-b83c-4b49393bd161" providerId="ADAL" clId="{FBE06DE4-C5B1-7449-8C34-6B37EDB661B6}" dt="2021-01-20T12:15:57.973" v="5" actId="478"/>
          <ac:picMkLst>
            <pc:docMk/>
            <pc:sldMk cId="855867243" sldId="1367"/>
            <ac:picMk id="3" creationId="{CD8AB80C-6E39-084D-B677-B5AA3C6D26F6}"/>
          </ac:picMkLst>
        </pc:picChg>
        <pc:picChg chg="add mod">
          <ac:chgData name="Chris Droessler" userId="625c3661-9d64-47fa-b83c-4b49393bd161" providerId="ADAL" clId="{FBE06DE4-C5B1-7449-8C34-6B37EDB661B6}" dt="2021-01-20T12:17:08.340" v="33" actId="962"/>
          <ac:picMkLst>
            <pc:docMk/>
            <pc:sldMk cId="855867243" sldId="1367"/>
            <ac:picMk id="4" creationId="{43ADC841-8D1F-6E4A-9107-B8749B4C41E1}"/>
          </ac:picMkLst>
        </pc:picChg>
      </pc:sldChg>
      <pc:sldChg chg="addSp delSp modSp mod">
        <pc:chgData name="Chris Droessler" userId="625c3661-9d64-47fa-b83c-4b49393bd161" providerId="ADAL" clId="{FBE06DE4-C5B1-7449-8C34-6B37EDB661B6}" dt="2021-01-20T12:17:14.099" v="36" actId="962"/>
        <pc:sldMkLst>
          <pc:docMk/>
          <pc:sldMk cId="3624104751" sldId="1368"/>
        </pc:sldMkLst>
        <pc:picChg chg="del">
          <ac:chgData name="Chris Droessler" userId="625c3661-9d64-47fa-b83c-4b49393bd161" providerId="ADAL" clId="{FBE06DE4-C5B1-7449-8C34-6B37EDB661B6}" dt="2021-01-20T12:15:59.812" v="6" actId="478"/>
          <ac:picMkLst>
            <pc:docMk/>
            <pc:sldMk cId="3624104751" sldId="1368"/>
            <ac:picMk id="3" creationId="{91994E4F-0089-B645-9657-C053B14E8B3D}"/>
          </ac:picMkLst>
        </pc:picChg>
        <pc:picChg chg="add mod">
          <ac:chgData name="Chris Droessler" userId="625c3661-9d64-47fa-b83c-4b49393bd161" providerId="ADAL" clId="{FBE06DE4-C5B1-7449-8C34-6B37EDB661B6}" dt="2021-01-20T12:17:14.099" v="36" actId="962"/>
          <ac:picMkLst>
            <pc:docMk/>
            <pc:sldMk cId="3624104751" sldId="1368"/>
            <ac:picMk id="4" creationId="{CB3BAE3B-D9F2-7B4E-ACA5-A8823CBB8792}"/>
          </ac:picMkLst>
        </pc:picChg>
      </pc:sldChg>
      <pc:sldChg chg="addSp delSp modSp mod">
        <pc:chgData name="Chris Droessler" userId="625c3661-9d64-47fa-b83c-4b49393bd161" providerId="ADAL" clId="{FBE06DE4-C5B1-7449-8C34-6B37EDB661B6}" dt="2021-01-20T12:17:20.851" v="38" actId="27614"/>
        <pc:sldMkLst>
          <pc:docMk/>
          <pc:sldMk cId="3811334391" sldId="1369"/>
        </pc:sldMkLst>
        <pc:picChg chg="del mod">
          <ac:chgData name="Chris Droessler" userId="625c3661-9d64-47fa-b83c-4b49393bd161" providerId="ADAL" clId="{FBE06DE4-C5B1-7449-8C34-6B37EDB661B6}" dt="2021-01-20T12:16:02.398" v="8" actId="478"/>
          <ac:picMkLst>
            <pc:docMk/>
            <pc:sldMk cId="3811334391" sldId="1369"/>
            <ac:picMk id="3" creationId="{4F0CAA41-5D5B-534F-9665-021E7931D8C5}"/>
          </ac:picMkLst>
        </pc:picChg>
        <pc:picChg chg="add mod">
          <ac:chgData name="Chris Droessler" userId="625c3661-9d64-47fa-b83c-4b49393bd161" providerId="ADAL" clId="{FBE06DE4-C5B1-7449-8C34-6B37EDB661B6}" dt="2021-01-20T12:17:20.851" v="38" actId="27614"/>
          <ac:picMkLst>
            <pc:docMk/>
            <pc:sldMk cId="3811334391" sldId="1369"/>
            <ac:picMk id="4" creationId="{0DB1F07E-DD54-1345-AD33-E111358F9DEC}"/>
          </ac:picMkLst>
        </pc:picChg>
      </pc:sldChg>
      <pc:sldChg chg="addSp delSp modSp mod">
        <pc:chgData name="Chris Droessler" userId="625c3661-9d64-47fa-b83c-4b49393bd161" providerId="ADAL" clId="{FBE06DE4-C5B1-7449-8C34-6B37EDB661B6}" dt="2021-01-20T12:17:27.175" v="40" actId="27614"/>
        <pc:sldMkLst>
          <pc:docMk/>
          <pc:sldMk cId="1726704638" sldId="1370"/>
        </pc:sldMkLst>
        <pc:picChg chg="del">
          <ac:chgData name="Chris Droessler" userId="625c3661-9d64-47fa-b83c-4b49393bd161" providerId="ADAL" clId="{FBE06DE4-C5B1-7449-8C34-6B37EDB661B6}" dt="2021-01-20T12:16:04.805" v="9" actId="478"/>
          <ac:picMkLst>
            <pc:docMk/>
            <pc:sldMk cId="1726704638" sldId="1370"/>
            <ac:picMk id="3" creationId="{D22C43D7-ECCC-D94C-8AB3-1064AB6830DC}"/>
          </ac:picMkLst>
        </pc:picChg>
        <pc:picChg chg="add mod">
          <ac:chgData name="Chris Droessler" userId="625c3661-9d64-47fa-b83c-4b49393bd161" providerId="ADAL" clId="{FBE06DE4-C5B1-7449-8C34-6B37EDB661B6}" dt="2021-01-20T12:17:27.175" v="40" actId="27614"/>
          <ac:picMkLst>
            <pc:docMk/>
            <pc:sldMk cId="1726704638" sldId="1370"/>
            <ac:picMk id="4" creationId="{59308A6B-7AA4-3F43-B4F8-C5B7DBA4C10E}"/>
          </ac:picMkLst>
        </pc:picChg>
      </pc:sldChg>
      <pc:sldChg chg="addSp delSp modSp mod">
        <pc:chgData name="Chris Droessler" userId="625c3661-9d64-47fa-b83c-4b49393bd161" providerId="ADAL" clId="{FBE06DE4-C5B1-7449-8C34-6B37EDB661B6}" dt="2021-01-20T12:17:31.354" v="42" actId="27614"/>
        <pc:sldMkLst>
          <pc:docMk/>
          <pc:sldMk cId="2262555925" sldId="1371"/>
        </pc:sldMkLst>
        <pc:picChg chg="del">
          <ac:chgData name="Chris Droessler" userId="625c3661-9d64-47fa-b83c-4b49393bd161" providerId="ADAL" clId="{FBE06DE4-C5B1-7449-8C34-6B37EDB661B6}" dt="2021-01-20T12:16:07.031" v="10" actId="478"/>
          <ac:picMkLst>
            <pc:docMk/>
            <pc:sldMk cId="2262555925" sldId="1371"/>
            <ac:picMk id="3" creationId="{229D8AB0-41F4-AB4C-B8E3-E09CC9997C19}"/>
          </ac:picMkLst>
        </pc:picChg>
        <pc:picChg chg="add mod">
          <ac:chgData name="Chris Droessler" userId="625c3661-9d64-47fa-b83c-4b49393bd161" providerId="ADAL" clId="{FBE06DE4-C5B1-7449-8C34-6B37EDB661B6}" dt="2021-01-20T12:17:31.354" v="42" actId="27614"/>
          <ac:picMkLst>
            <pc:docMk/>
            <pc:sldMk cId="2262555925" sldId="1371"/>
            <ac:picMk id="4" creationId="{69D6F622-63D5-1846-8C52-2F8ED288FD02}"/>
          </ac:picMkLst>
        </pc:picChg>
      </pc:sldChg>
      <pc:sldChg chg="addSp delSp modSp mod">
        <pc:chgData name="Chris Droessler" userId="625c3661-9d64-47fa-b83c-4b49393bd161" providerId="ADAL" clId="{FBE06DE4-C5B1-7449-8C34-6B37EDB661B6}" dt="2021-01-20T12:17:36.111" v="45" actId="962"/>
        <pc:sldMkLst>
          <pc:docMk/>
          <pc:sldMk cId="3870292467" sldId="1372"/>
        </pc:sldMkLst>
        <pc:picChg chg="del">
          <ac:chgData name="Chris Droessler" userId="625c3661-9d64-47fa-b83c-4b49393bd161" providerId="ADAL" clId="{FBE06DE4-C5B1-7449-8C34-6B37EDB661B6}" dt="2021-01-20T12:16:12.455" v="11" actId="478"/>
          <ac:picMkLst>
            <pc:docMk/>
            <pc:sldMk cId="3870292467" sldId="1372"/>
            <ac:picMk id="3" creationId="{670CE02C-AF8A-B646-84D7-6A7C8A23DE66}"/>
          </ac:picMkLst>
        </pc:picChg>
        <pc:picChg chg="add mod">
          <ac:chgData name="Chris Droessler" userId="625c3661-9d64-47fa-b83c-4b49393bd161" providerId="ADAL" clId="{FBE06DE4-C5B1-7449-8C34-6B37EDB661B6}" dt="2021-01-20T12:17:36.111" v="45" actId="962"/>
          <ac:picMkLst>
            <pc:docMk/>
            <pc:sldMk cId="3870292467" sldId="1372"/>
            <ac:picMk id="4" creationId="{FFDED3D9-491D-0B48-89A4-DF7D3D407ED4}"/>
          </ac:picMkLst>
        </pc:picChg>
      </pc:sldChg>
      <pc:sldChg chg="addSp delSp modSp mod">
        <pc:chgData name="Chris Droessler" userId="625c3661-9d64-47fa-b83c-4b49393bd161" providerId="ADAL" clId="{FBE06DE4-C5B1-7449-8C34-6B37EDB661B6}" dt="2021-01-20T12:17:41.373" v="47" actId="27614"/>
        <pc:sldMkLst>
          <pc:docMk/>
          <pc:sldMk cId="2111111673" sldId="1373"/>
        </pc:sldMkLst>
        <pc:picChg chg="del">
          <ac:chgData name="Chris Droessler" userId="625c3661-9d64-47fa-b83c-4b49393bd161" providerId="ADAL" clId="{FBE06DE4-C5B1-7449-8C34-6B37EDB661B6}" dt="2021-01-20T12:16:14.134" v="12" actId="478"/>
          <ac:picMkLst>
            <pc:docMk/>
            <pc:sldMk cId="2111111673" sldId="1373"/>
            <ac:picMk id="3" creationId="{0AF875E9-23BF-0148-AC8F-DA7A39BE4C27}"/>
          </ac:picMkLst>
        </pc:picChg>
        <pc:picChg chg="add mod">
          <ac:chgData name="Chris Droessler" userId="625c3661-9d64-47fa-b83c-4b49393bd161" providerId="ADAL" clId="{FBE06DE4-C5B1-7449-8C34-6B37EDB661B6}" dt="2021-01-20T12:17:41.373" v="47" actId="27614"/>
          <ac:picMkLst>
            <pc:docMk/>
            <pc:sldMk cId="2111111673" sldId="1373"/>
            <ac:picMk id="4" creationId="{6ECBA855-FF64-1C4A-BB91-B0DCF8474B9D}"/>
          </ac:picMkLst>
        </pc:picChg>
      </pc:sldChg>
      <pc:sldChg chg="addSp delSp modSp mod">
        <pc:chgData name="Chris Droessler" userId="625c3661-9d64-47fa-b83c-4b49393bd161" providerId="ADAL" clId="{FBE06DE4-C5B1-7449-8C34-6B37EDB661B6}" dt="2021-01-20T12:17:46.899" v="49" actId="27614"/>
        <pc:sldMkLst>
          <pc:docMk/>
          <pc:sldMk cId="2184422965" sldId="1374"/>
        </pc:sldMkLst>
        <pc:picChg chg="del">
          <ac:chgData name="Chris Droessler" userId="625c3661-9d64-47fa-b83c-4b49393bd161" providerId="ADAL" clId="{FBE06DE4-C5B1-7449-8C34-6B37EDB661B6}" dt="2021-01-20T12:16:17.007" v="13" actId="478"/>
          <ac:picMkLst>
            <pc:docMk/>
            <pc:sldMk cId="2184422965" sldId="1374"/>
            <ac:picMk id="3" creationId="{9EF1DD04-24B9-D246-99E1-FF17A82F9869}"/>
          </ac:picMkLst>
        </pc:picChg>
        <pc:picChg chg="add mod">
          <ac:chgData name="Chris Droessler" userId="625c3661-9d64-47fa-b83c-4b49393bd161" providerId="ADAL" clId="{FBE06DE4-C5B1-7449-8C34-6B37EDB661B6}" dt="2021-01-20T12:17:46.899" v="49" actId="27614"/>
          <ac:picMkLst>
            <pc:docMk/>
            <pc:sldMk cId="2184422965" sldId="1374"/>
            <ac:picMk id="4" creationId="{7871C267-A22B-9646-8B9E-F76FF2848D4D}"/>
          </ac:picMkLst>
        </pc:picChg>
      </pc:sldChg>
      <pc:sldChg chg="addSp delSp modSp mod">
        <pc:chgData name="Chris Droessler" userId="625c3661-9d64-47fa-b83c-4b49393bd161" providerId="ADAL" clId="{FBE06DE4-C5B1-7449-8C34-6B37EDB661B6}" dt="2021-01-20T12:17:51.585" v="52" actId="962"/>
        <pc:sldMkLst>
          <pc:docMk/>
          <pc:sldMk cId="55815381" sldId="1375"/>
        </pc:sldMkLst>
        <pc:picChg chg="del">
          <ac:chgData name="Chris Droessler" userId="625c3661-9d64-47fa-b83c-4b49393bd161" providerId="ADAL" clId="{FBE06DE4-C5B1-7449-8C34-6B37EDB661B6}" dt="2021-01-20T12:16:18.697" v="14" actId="478"/>
          <ac:picMkLst>
            <pc:docMk/>
            <pc:sldMk cId="55815381" sldId="1375"/>
            <ac:picMk id="3" creationId="{0835A6A7-5688-1D41-B7DF-24F99B5DA1DF}"/>
          </ac:picMkLst>
        </pc:picChg>
        <pc:picChg chg="add mod">
          <ac:chgData name="Chris Droessler" userId="625c3661-9d64-47fa-b83c-4b49393bd161" providerId="ADAL" clId="{FBE06DE4-C5B1-7449-8C34-6B37EDB661B6}" dt="2021-01-20T12:17:51.585" v="52" actId="962"/>
          <ac:picMkLst>
            <pc:docMk/>
            <pc:sldMk cId="55815381" sldId="1375"/>
            <ac:picMk id="4" creationId="{841DE7F5-CEB4-3846-87E3-9EF2898EA0EE}"/>
          </ac:picMkLst>
        </pc:picChg>
      </pc:sldChg>
      <pc:sldChg chg="delSp modSp del mod">
        <pc:chgData name="Chris Droessler" userId="625c3661-9d64-47fa-b83c-4b49393bd161" providerId="ADAL" clId="{FBE06DE4-C5B1-7449-8C34-6B37EDB661B6}" dt="2021-01-20T12:17:54.330" v="53" actId="2696"/>
        <pc:sldMkLst>
          <pc:docMk/>
          <pc:sldMk cId="2725762751" sldId="1376"/>
        </pc:sldMkLst>
        <pc:picChg chg="del mod">
          <ac:chgData name="Chris Droessler" userId="625c3661-9d64-47fa-b83c-4b49393bd161" providerId="ADAL" clId="{FBE06DE4-C5B1-7449-8C34-6B37EDB661B6}" dt="2021-01-20T12:16:21.731" v="16" actId="478"/>
          <ac:picMkLst>
            <pc:docMk/>
            <pc:sldMk cId="2725762751" sldId="1376"/>
            <ac:picMk id="3" creationId="{1BFEB222-69A2-4842-B7A7-25A07499D34A}"/>
          </ac:picMkLst>
        </pc:picChg>
      </pc:sldChg>
    </pc:docChg>
  </pc:docChgLst>
  <pc:docChgLst>
    <pc:chgData name="Chris Droessler" userId="625c3661-9d64-47fa-b83c-4b49393bd161" providerId="ADAL" clId="{22DF4CDF-41CD-E647-B60C-0DDD4FE3BF5F}"/>
    <pc:docChg chg="custSel addSld modSld">
      <pc:chgData name="Chris Droessler" userId="625c3661-9d64-47fa-b83c-4b49393bd161" providerId="ADAL" clId="{22DF4CDF-41CD-E647-B60C-0DDD4FE3BF5F}" dt="2020-03-10T12:43:07.013" v="46" actId="27636"/>
      <pc:docMkLst>
        <pc:docMk/>
      </pc:docMkLst>
      <pc:sldChg chg="modSp">
        <pc:chgData name="Chris Droessler" userId="625c3661-9d64-47fa-b83c-4b49393bd161" providerId="ADAL" clId="{22DF4CDF-41CD-E647-B60C-0DDD4FE3BF5F}" dt="2020-03-10T12:37:03.327" v="26" actId="20577"/>
        <pc:sldMkLst>
          <pc:docMk/>
          <pc:sldMk cId="3675590858" sldId="260"/>
        </pc:sldMkLst>
        <pc:spChg chg="mod">
          <ac:chgData name="Chris Droessler" userId="625c3661-9d64-47fa-b83c-4b49393bd161" providerId="ADAL" clId="{22DF4CDF-41CD-E647-B60C-0DDD4FE3BF5F}" dt="2020-03-10T12:37:03.327" v="26" actId="20577"/>
          <ac:spMkLst>
            <pc:docMk/>
            <pc:sldMk cId="3675590858" sldId="260"/>
            <ac:spMk id="3" creationId="{420FD414-E693-9242-9A7C-AEF4082D6A0C}"/>
          </ac:spMkLst>
        </pc:spChg>
      </pc:sldChg>
      <pc:sldChg chg="modSp">
        <pc:chgData name="Chris Droessler" userId="625c3661-9d64-47fa-b83c-4b49393bd161" providerId="ADAL" clId="{22DF4CDF-41CD-E647-B60C-0DDD4FE3BF5F}" dt="2020-03-10T12:32:59.199" v="1" actId="27636"/>
        <pc:sldMkLst>
          <pc:docMk/>
          <pc:sldMk cId="1313301655" sldId="269"/>
        </pc:sldMkLst>
        <pc:spChg chg="mod">
          <ac:chgData name="Chris Droessler" userId="625c3661-9d64-47fa-b83c-4b49393bd161" providerId="ADAL" clId="{22DF4CDF-41CD-E647-B60C-0DDD4FE3BF5F}" dt="2020-03-10T12:32:59.199" v="1" actId="27636"/>
          <ac:spMkLst>
            <pc:docMk/>
            <pc:sldMk cId="1313301655" sldId="269"/>
            <ac:spMk id="4" creationId="{433ECD51-8493-E64E-ACC5-A80EE5E7DE59}"/>
          </ac:spMkLst>
        </pc:spChg>
      </pc:sldChg>
      <pc:sldChg chg="modSp">
        <pc:chgData name="Chris Droessler" userId="625c3661-9d64-47fa-b83c-4b49393bd161" providerId="ADAL" clId="{22DF4CDF-41CD-E647-B60C-0DDD4FE3BF5F}" dt="2020-03-10T12:43:07.013" v="46" actId="27636"/>
        <pc:sldMkLst>
          <pc:docMk/>
          <pc:sldMk cId="2418671024" sldId="561"/>
        </pc:sldMkLst>
        <pc:spChg chg="mod">
          <ac:chgData name="Chris Droessler" userId="625c3661-9d64-47fa-b83c-4b49393bd161" providerId="ADAL" clId="{22DF4CDF-41CD-E647-B60C-0DDD4FE3BF5F}" dt="2020-03-10T12:43:07.013" v="46" actId="27636"/>
          <ac:spMkLst>
            <pc:docMk/>
            <pc:sldMk cId="2418671024" sldId="561"/>
            <ac:spMk id="2" creationId="{E9498E27-4A46-4D9F-B919-4A6091A07762}"/>
          </ac:spMkLst>
        </pc:spChg>
      </pc:sldChg>
      <pc:sldChg chg="delSp modSp add">
        <pc:chgData name="Chris Droessler" userId="625c3661-9d64-47fa-b83c-4b49393bd161" providerId="ADAL" clId="{22DF4CDF-41CD-E647-B60C-0DDD4FE3BF5F}" dt="2020-03-10T12:33:20.136" v="19" actId="478"/>
        <pc:sldMkLst>
          <pc:docMk/>
          <pc:sldMk cId="434070127" sldId="755"/>
        </pc:sldMkLst>
        <pc:spChg chg="mod">
          <ac:chgData name="Chris Droessler" userId="625c3661-9d64-47fa-b83c-4b49393bd161" providerId="ADAL" clId="{22DF4CDF-41CD-E647-B60C-0DDD4FE3BF5F}" dt="2020-03-10T12:33:14.388" v="17" actId="20577"/>
          <ac:spMkLst>
            <pc:docMk/>
            <pc:sldMk cId="434070127" sldId="755"/>
            <ac:spMk id="2" creationId="{00000000-0000-0000-0000-000000000000}"/>
          </ac:spMkLst>
        </pc:spChg>
        <pc:spChg chg="mod">
          <ac:chgData name="Chris Droessler" userId="625c3661-9d64-47fa-b83c-4b49393bd161" providerId="ADAL" clId="{22DF4CDF-41CD-E647-B60C-0DDD4FE3BF5F}" dt="2020-03-10T12:33:18.525" v="18" actId="20577"/>
          <ac:spMkLst>
            <pc:docMk/>
            <pc:sldMk cId="434070127" sldId="755"/>
            <ac:spMk id="3" creationId="{00000000-0000-0000-0000-000000000000}"/>
          </ac:spMkLst>
        </pc:spChg>
        <pc:picChg chg="del">
          <ac:chgData name="Chris Droessler" userId="625c3661-9d64-47fa-b83c-4b49393bd161" providerId="ADAL" clId="{22DF4CDF-41CD-E647-B60C-0DDD4FE3BF5F}" dt="2020-03-10T12:33:20.136" v="19" actId="478"/>
          <ac:picMkLst>
            <pc:docMk/>
            <pc:sldMk cId="434070127" sldId="755"/>
            <ac:picMk id="1025" creationId="{E58E3D0E-2641-D945-9701-76B26B78DFFB}"/>
          </ac:picMkLst>
        </pc:picChg>
      </pc:sldChg>
    </pc:docChg>
  </pc:docChgLst>
  <pc:docChgLst>
    <pc:chgData name="Chris Droessler" userId="625c3661-9d64-47fa-b83c-4b49393bd161" providerId="ADAL" clId="{41438805-B185-BD46-A615-1FDCD5F17613}"/>
    <pc:docChg chg="custSel addSld delSld modSld">
      <pc:chgData name="Chris Droessler" userId="625c3661-9d64-47fa-b83c-4b49393bd161" providerId="ADAL" clId="{41438805-B185-BD46-A615-1FDCD5F17613}" dt="2021-01-13T19:17:44.530" v="69"/>
      <pc:docMkLst>
        <pc:docMk/>
      </pc:docMkLst>
      <pc:sldChg chg="add del">
        <pc:chgData name="Chris Droessler" userId="625c3661-9d64-47fa-b83c-4b49393bd161" providerId="ADAL" clId="{41438805-B185-BD46-A615-1FDCD5F17613}" dt="2021-01-13T18:58:27.565" v="2" actId="2696"/>
        <pc:sldMkLst>
          <pc:docMk/>
          <pc:sldMk cId="1833983185" sldId="260"/>
        </pc:sldMkLst>
      </pc:sldChg>
      <pc:sldChg chg="add del">
        <pc:chgData name="Chris Droessler" userId="625c3661-9d64-47fa-b83c-4b49393bd161" providerId="ADAL" clId="{41438805-B185-BD46-A615-1FDCD5F17613}" dt="2021-01-13T18:58:27.557" v="1" actId="2696"/>
        <pc:sldMkLst>
          <pc:docMk/>
          <pc:sldMk cId="2501224391" sldId="262"/>
        </pc:sldMkLst>
      </pc:sldChg>
      <pc:sldChg chg="add del">
        <pc:chgData name="Chris Droessler" userId="625c3661-9d64-47fa-b83c-4b49393bd161" providerId="ADAL" clId="{41438805-B185-BD46-A615-1FDCD5F17613}" dt="2021-01-13T18:58:27.572" v="3" actId="2696"/>
        <pc:sldMkLst>
          <pc:docMk/>
          <pc:sldMk cId="4135971066" sldId="264"/>
        </pc:sldMkLst>
      </pc:sldChg>
      <pc:sldChg chg="addSp modSp modNotesTx">
        <pc:chgData name="Chris Droessler" userId="625c3661-9d64-47fa-b83c-4b49393bd161" providerId="ADAL" clId="{41438805-B185-BD46-A615-1FDCD5F17613}" dt="2021-01-13T19:15:59.450" v="62" actId="732"/>
        <pc:sldMkLst>
          <pc:docMk/>
          <pc:sldMk cId="3253473877" sldId="1338"/>
        </pc:sldMkLst>
        <pc:spChg chg="mod">
          <ac:chgData name="Chris Droessler" userId="625c3661-9d64-47fa-b83c-4b49393bd161" providerId="ADAL" clId="{41438805-B185-BD46-A615-1FDCD5F17613}" dt="2021-01-13T19:00:11.509" v="34" actId="20577"/>
          <ac:spMkLst>
            <pc:docMk/>
            <pc:sldMk cId="3253473877" sldId="1338"/>
            <ac:spMk id="3" creationId="{00000000-0000-0000-0000-000000000000}"/>
          </ac:spMkLst>
        </pc:spChg>
        <pc:picChg chg="add mod modCrop">
          <ac:chgData name="Chris Droessler" userId="625c3661-9d64-47fa-b83c-4b49393bd161" providerId="ADAL" clId="{41438805-B185-BD46-A615-1FDCD5F17613}" dt="2021-01-13T19:15:59.450" v="62" actId="732"/>
          <ac:picMkLst>
            <pc:docMk/>
            <pc:sldMk cId="3253473877" sldId="1338"/>
            <ac:picMk id="5" creationId="{6A6F9936-0991-DB41-AA3B-E312BF93FE6C}"/>
          </ac:picMkLst>
        </pc:picChg>
      </pc:sldChg>
      <pc:sldChg chg="addSp delSp modSp add">
        <pc:chgData name="Chris Droessler" userId="625c3661-9d64-47fa-b83c-4b49393bd161" providerId="ADAL" clId="{41438805-B185-BD46-A615-1FDCD5F17613}" dt="2021-01-13T19:17:34.752" v="67"/>
        <pc:sldMkLst>
          <pc:docMk/>
          <pc:sldMk cId="3148655280" sldId="1342"/>
        </pc:sldMkLst>
        <pc:spChg chg="del">
          <ac:chgData name="Chris Droessler" userId="625c3661-9d64-47fa-b83c-4b49393bd161" providerId="ADAL" clId="{41438805-B185-BD46-A615-1FDCD5F17613}" dt="2021-01-13T19:17:24.741" v="64" actId="478"/>
          <ac:spMkLst>
            <pc:docMk/>
            <pc:sldMk cId="3148655280" sldId="1342"/>
            <ac:spMk id="2" creationId="{00000000-0000-0000-0000-000000000000}"/>
          </ac:spMkLst>
        </pc:spChg>
        <pc:spChg chg="del">
          <ac:chgData name="Chris Droessler" userId="625c3661-9d64-47fa-b83c-4b49393bd161" providerId="ADAL" clId="{41438805-B185-BD46-A615-1FDCD5F17613}" dt="2021-01-13T19:17:24.741" v="64" actId="478"/>
          <ac:spMkLst>
            <pc:docMk/>
            <pc:sldMk cId="3148655280" sldId="1342"/>
            <ac:spMk id="3" creationId="{00000000-0000-0000-0000-000000000000}"/>
          </ac:spMkLst>
        </pc:spChg>
        <pc:picChg chg="del">
          <ac:chgData name="Chris Droessler" userId="625c3661-9d64-47fa-b83c-4b49393bd161" providerId="ADAL" clId="{41438805-B185-BD46-A615-1FDCD5F17613}" dt="2021-01-13T19:17:24.741" v="64" actId="478"/>
          <ac:picMkLst>
            <pc:docMk/>
            <pc:sldMk cId="3148655280" sldId="1342"/>
            <ac:picMk id="5" creationId="{6A6F9936-0991-DB41-AA3B-E312BF93FE6C}"/>
          </ac:picMkLst>
        </pc:picChg>
        <pc:picChg chg="add mod">
          <ac:chgData name="Chris Droessler" userId="625c3661-9d64-47fa-b83c-4b49393bd161" providerId="ADAL" clId="{41438805-B185-BD46-A615-1FDCD5F17613}" dt="2021-01-13T19:17:34.752" v="67"/>
          <ac:picMkLst>
            <pc:docMk/>
            <pc:sldMk cId="3148655280" sldId="1342"/>
            <ac:picMk id="6" creationId="{6D093C69-48DD-DA49-975B-25C4655464EA}"/>
          </ac:picMkLst>
        </pc:picChg>
      </pc:sldChg>
      <pc:sldChg chg="addSp modSp add">
        <pc:chgData name="Chris Droessler" userId="625c3661-9d64-47fa-b83c-4b49393bd161" providerId="ADAL" clId="{41438805-B185-BD46-A615-1FDCD5F17613}" dt="2021-01-13T19:17:39.879" v="68"/>
        <pc:sldMkLst>
          <pc:docMk/>
          <pc:sldMk cId="3552052643" sldId="1343"/>
        </pc:sldMkLst>
        <pc:picChg chg="add mod">
          <ac:chgData name="Chris Droessler" userId="625c3661-9d64-47fa-b83c-4b49393bd161" providerId="ADAL" clId="{41438805-B185-BD46-A615-1FDCD5F17613}" dt="2021-01-13T19:17:39.879" v="68"/>
          <ac:picMkLst>
            <pc:docMk/>
            <pc:sldMk cId="3552052643" sldId="1343"/>
            <ac:picMk id="3" creationId="{8C428437-6EF7-E849-8DC6-27AAC464FE62}"/>
          </ac:picMkLst>
        </pc:picChg>
      </pc:sldChg>
      <pc:sldChg chg="addSp modSp add">
        <pc:chgData name="Chris Droessler" userId="625c3661-9d64-47fa-b83c-4b49393bd161" providerId="ADAL" clId="{41438805-B185-BD46-A615-1FDCD5F17613}" dt="2021-01-13T19:17:44.530" v="69"/>
        <pc:sldMkLst>
          <pc:docMk/>
          <pc:sldMk cId="842185353" sldId="1344"/>
        </pc:sldMkLst>
        <pc:picChg chg="add mod">
          <ac:chgData name="Chris Droessler" userId="625c3661-9d64-47fa-b83c-4b49393bd161" providerId="ADAL" clId="{41438805-B185-BD46-A615-1FDCD5F17613}" dt="2021-01-13T19:17:44.530" v="69"/>
          <ac:picMkLst>
            <pc:docMk/>
            <pc:sldMk cId="842185353" sldId="1344"/>
            <ac:picMk id="3" creationId="{06A6C13F-CB4E-6D4E-ADCE-32ADDC318B83}"/>
          </ac:picMkLst>
        </pc:picChg>
      </pc:sldChg>
    </pc:docChg>
  </pc:docChgLst>
  <pc:docChgLst>
    <pc:chgData name="Chris Droessler" userId="625c3661-9d64-47fa-b83c-4b49393bd161" providerId="ADAL" clId="{2FB715A2-91B6-224A-939E-53A3D76590B7}"/>
    <pc:docChg chg="undo custSel addSld modSld">
      <pc:chgData name="Chris Droessler" userId="625c3661-9d64-47fa-b83c-4b49393bd161" providerId="ADAL" clId="{2FB715A2-91B6-224A-939E-53A3D76590B7}" dt="2020-01-13T17:27:56.241" v="28" actId="403"/>
      <pc:docMkLst>
        <pc:docMk/>
      </pc:docMkLst>
      <pc:sldChg chg="modSp add">
        <pc:chgData name="Chris Droessler" userId="625c3661-9d64-47fa-b83c-4b49393bd161" providerId="ADAL" clId="{2FB715A2-91B6-224A-939E-53A3D76590B7}" dt="2020-01-13T17:27:56.241" v="28" actId="403"/>
        <pc:sldMkLst>
          <pc:docMk/>
          <pc:sldMk cId="2484892678" sldId="709"/>
        </pc:sldMkLst>
        <pc:spChg chg="mod">
          <ac:chgData name="Chris Droessler" userId="625c3661-9d64-47fa-b83c-4b49393bd161" providerId="ADAL" clId="{2FB715A2-91B6-224A-939E-53A3D76590B7}" dt="2020-01-13T17:24:20.035" v="6" actId="20577"/>
          <ac:spMkLst>
            <pc:docMk/>
            <pc:sldMk cId="2484892678" sldId="709"/>
            <ac:spMk id="2" creationId="{00000000-0000-0000-0000-000000000000}"/>
          </ac:spMkLst>
        </pc:spChg>
        <pc:spChg chg="mod">
          <ac:chgData name="Chris Droessler" userId="625c3661-9d64-47fa-b83c-4b49393bd161" providerId="ADAL" clId="{2FB715A2-91B6-224A-939E-53A3D76590B7}" dt="2020-01-13T17:27:56.241" v="28" actId="403"/>
          <ac:spMkLst>
            <pc:docMk/>
            <pc:sldMk cId="2484892678" sldId="709"/>
            <ac:spMk id="3" creationId="{00000000-0000-0000-0000-000000000000}"/>
          </ac:spMkLst>
        </pc:spChg>
        <pc:spChg chg="mod">
          <ac:chgData name="Chris Droessler" userId="625c3661-9d64-47fa-b83c-4b49393bd161" providerId="ADAL" clId="{2FB715A2-91B6-224A-939E-53A3D76590B7}" dt="2020-01-13T17:27:22.719" v="27" actId="1076"/>
          <ac:spMkLst>
            <pc:docMk/>
            <pc:sldMk cId="2484892678" sldId="709"/>
            <ac:spMk id="8" creationId="{E0C6E870-5B2B-4F44-A384-852B956C10A0}"/>
          </ac:spMkLst>
        </pc:spChg>
      </pc:sldChg>
    </pc:docChg>
  </pc:docChgLst>
  <pc:docChgLst>
    <pc:chgData name="Chris Droessler" userId="625c3661-9d64-47fa-b83c-4b49393bd161" providerId="ADAL" clId="{ADB2B63E-C1E3-5C44-8488-1E602F4F257D}"/>
    <pc:docChg chg="addSld modSld">
      <pc:chgData name="Chris Droessler" userId="625c3661-9d64-47fa-b83c-4b49393bd161" providerId="ADAL" clId="{ADB2B63E-C1E3-5C44-8488-1E602F4F257D}" dt="2020-01-14T13:24:37.338" v="20" actId="20577"/>
      <pc:docMkLst>
        <pc:docMk/>
      </pc:docMkLst>
      <pc:sldChg chg="modNotesTx">
        <pc:chgData name="Chris Droessler" userId="625c3661-9d64-47fa-b83c-4b49393bd161" providerId="ADAL" clId="{ADB2B63E-C1E3-5C44-8488-1E602F4F257D}" dt="2020-01-14T13:24:37.338" v="20" actId="20577"/>
        <pc:sldMkLst>
          <pc:docMk/>
          <pc:sldMk cId="2740154125" sldId="680"/>
        </pc:sldMkLst>
      </pc:sldChg>
      <pc:sldChg chg="addSp delSp modSp add">
        <pc:chgData name="Chris Droessler" userId="625c3661-9d64-47fa-b83c-4b49393bd161" providerId="ADAL" clId="{ADB2B63E-C1E3-5C44-8488-1E602F4F257D}" dt="2020-01-14T12:33:21.072" v="2"/>
        <pc:sldMkLst>
          <pc:docMk/>
          <pc:sldMk cId="2707207902" sldId="710"/>
        </pc:sldMkLst>
        <pc:spChg chg="add del mod">
          <ac:chgData name="Chris Droessler" userId="625c3661-9d64-47fa-b83c-4b49393bd161" providerId="ADAL" clId="{ADB2B63E-C1E3-5C44-8488-1E602F4F257D}" dt="2020-01-14T12:33:19.936" v="1"/>
          <ac:spMkLst>
            <pc:docMk/>
            <pc:sldMk cId="2707207902" sldId="710"/>
            <ac:spMk id="5" creationId="{4D403AE8-B38F-DD43-841A-F4E431837A1D}"/>
          </ac:spMkLst>
        </pc:spChg>
        <pc:spChg chg="add del mod">
          <ac:chgData name="Chris Droessler" userId="625c3661-9d64-47fa-b83c-4b49393bd161" providerId="ADAL" clId="{ADB2B63E-C1E3-5C44-8488-1E602F4F257D}" dt="2020-01-14T12:33:19.936" v="1"/>
          <ac:spMkLst>
            <pc:docMk/>
            <pc:sldMk cId="2707207902" sldId="710"/>
            <ac:spMk id="6" creationId="{A9FAF6FB-569A-A048-8DE8-7979615084B8}"/>
          </ac:spMkLst>
        </pc:spChg>
        <pc:spChg chg="add del mod">
          <ac:chgData name="Chris Droessler" userId="625c3661-9d64-47fa-b83c-4b49393bd161" providerId="ADAL" clId="{ADB2B63E-C1E3-5C44-8488-1E602F4F257D}" dt="2020-01-14T12:33:21.072" v="2"/>
          <ac:spMkLst>
            <pc:docMk/>
            <pc:sldMk cId="2707207902" sldId="710"/>
            <ac:spMk id="7" creationId="{FF9DDDA7-D17E-A646-98F0-DFF7113BD469}"/>
          </ac:spMkLst>
        </pc:spChg>
        <pc:spChg chg="add del mod">
          <ac:chgData name="Chris Droessler" userId="625c3661-9d64-47fa-b83c-4b49393bd161" providerId="ADAL" clId="{ADB2B63E-C1E3-5C44-8488-1E602F4F257D}" dt="2020-01-14T12:33:21.072" v="2"/>
          <ac:spMkLst>
            <pc:docMk/>
            <pc:sldMk cId="2707207902" sldId="710"/>
            <ac:spMk id="8" creationId="{89DDAAE0-55ED-744E-B9AA-71DDF56366BC}"/>
          </ac:spMkLst>
        </pc:spChg>
      </pc:sldChg>
    </pc:docChg>
  </pc:docChgLst>
  <pc:docChgLst>
    <pc:chgData name="Chris Droessler" userId="625c3661-9d64-47fa-b83c-4b49393bd161" providerId="ADAL" clId="{45B3B9DE-C3A3-D24D-AC08-28D3E0BDAADA}"/>
    <pc:docChg chg="custSel addSld modSld">
      <pc:chgData name="Chris Droessler" userId="625c3661-9d64-47fa-b83c-4b49393bd161" providerId="ADAL" clId="{45B3B9DE-C3A3-D24D-AC08-28D3E0BDAADA}" dt="2020-05-12T12:42:31.711" v="485" actId="20577"/>
      <pc:docMkLst>
        <pc:docMk/>
      </pc:docMkLst>
      <pc:sldChg chg="addSp delSp modSp">
        <pc:chgData name="Chris Droessler" userId="625c3661-9d64-47fa-b83c-4b49393bd161" providerId="ADAL" clId="{45B3B9DE-C3A3-D24D-AC08-28D3E0BDAADA}" dt="2020-05-11T13:48:42.837" v="461" actId="478"/>
        <pc:sldMkLst>
          <pc:docMk/>
          <pc:sldMk cId="971664512" sldId="534"/>
        </pc:sldMkLst>
        <pc:spChg chg="add del mod">
          <ac:chgData name="Chris Droessler" userId="625c3661-9d64-47fa-b83c-4b49393bd161" providerId="ADAL" clId="{45B3B9DE-C3A3-D24D-AC08-28D3E0BDAADA}" dt="2020-05-11T13:48:42.837" v="461" actId="478"/>
          <ac:spMkLst>
            <pc:docMk/>
            <pc:sldMk cId="971664512" sldId="534"/>
            <ac:spMk id="5" creationId="{772AE84C-4397-C243-A69D-5D17CEDFF58E}"/>
          </ac:spMkLst>
        </pc:spChg>
      </pc:sldChg>
      <pc:sldChg chg="modSp">
        <pc:chgData name="Chris Droessler" userId="625c3661-9d64-47fa-b83c-4b49393bd161" providerId="ADAL" clId="{45B3B9DE-C3A3-D24D-AC08-28D3E0BDAADA}" dt="2020-05-12T12:42:31.711" v="485" actId="20577"/>
        <pc:sldMkLst>
          <pc:docMk/>
          <pc:sldMk cId="1675513861" sldId="756"/>
        </pc:sldMkLst>
        <pc:spChg chg="mod">
          <ac:chgData name="Chris Droessler" userId="625c3661-9d64-47fa-b83c-4b49393bd161" providerId="ADAL" clId="{45B3B9DE-C3A3-D24D-AC08-28D3E0BDAADA}" dt="2020-05-12T12:42:31.711" v="485" actId="20577"/>
          <ac:spMkLst>
            <pc:docMk/>
            <pc:sldMk cId="1675513861" sldId="756"/>
            <ac:spMk id="2" creationId="{2D60B45B-6484-D94F-A3B8-306BC92469C9}"/>
          </ac:spMkLst>
        </pc:spChg>
      </pc:sldChg>
      <pc:sldChg chg="modSp">
        <pc:chgData name="Chris Droessler" userId="625c3661-9d64-47fa-b83c-4b49393bd161" providerId="ADAL" clId="{45B3B9DE-C3A3-D24D-AC08-28D3E0BDAADA}" dt="2020-05-11T13:08:31.232" v="29" actId="20577"/>
        <pc:sldMkLst>
          <pc:docMk/>
          <pc:sldMk cId="751751510" sldId="761"/>
        </pc:sldMkLst>
        <pc:spChg chg="mod">
          <ac:chgData name="Chris Droessler" userId="625c3661-9d64-47fa-b83c-4b49393bd161" providerId="ADAL" clId="{45B3B9DE-C3A3-D24D-AC08-28D3E0BDAADA}" dt="2020-05-11T13:08:31.232" v="29" actId="20577"/>
          <ac:spMkLst>
            <pc:docMk/>
            <pc:sldMk cId="751751510" sldId="761"/>
            <ac:spMk id="3" creationId="{DEE7BACF-8DDA-49AD-8F7F-6D148AEB59BA}"/>
          </ac:spMkLst>
        </pc:spChg>
      </pc:sldChg>
      <pc:sldChg chg="modSp">
        <pc:chgData name="Chris Droessler" userId="625c3661-9d64-47fa-b83c-4b49393bd161" providerId="ADAL" clId="{45B3B9DE-C3A3-D24D-AC08-28D3E0BDAADA}" dt="2020-05-11T13:46:39.174" v="460" actId="20577"/>
        <pc:sldMkLst>
          <pc:docMk/>
          <pc:sldMk cId="365843656" sldId="768"/>
        </pc:sldMkLst>
        <pc:spChg chg="mod">
          <ac:chgData name="Chris Droessler" userId="625c3661-9d64-47fa-b83c-4b49393bd161" providerId="ADAL" clId="{45B3B9DE-C3A3-D24D-AC08-28D3E0BDAADA}" dt="2020-05-11T13:46:39.174" v="460" actId="20577"/>
          <ac:spMkLst>
            <pc:docMk/>
            <pc:sldMk cId="365843656" sldId="768"/>
            <ac:spMk id="2" creationId="{F64F0A26-B967-194D-A34E-1A24A272F847}"/>
          </ac:spMkLst>
        </pc:spChg>
      </pc:sldChg>
      <pc:sldChg chg="modSp add">
        <pc:chgData name="Chris Droessler" userId="625c3661-9d64-47fa-b83c-4b49393bd161" providerId="ADAL" clId="{45B3B9DE-C3A3-D24D-AC08-28D3E0BDAADA}" dt="2020-05-11T13:15:41.737" v="288" actId="20577"/>
        <pc:sldMkLst>
          <pc:docMk/>
          <pc:sldMk cId="207772296" sldId="770"/>
        </pc:sldMkLst>
        <pc:spChg chg="mod">
          <ac:chgData name="Chris Droessler" userId="625c3661-9d64-47fa-b83c-4b49393bd161" providerId="ADAL" clId="{45B3B9DE-C3A3-D24D-AC08-28D3E0BDAADA}" dt="2020-05-11T13:15:41.737" v="288" actId="20577"/>
          <ac:spMkLst>
            <pc:docMk/>
            <pc:sldMk cId="207772296" sldId="770"/>
            <ac:spMk id="2" creationId="{98226CFB-6368-D748-ABA0-30D76ED4C3A1}"/>
          </ac:spMkLst>
        </pc:spChg>
        <pc:spChg chg="mod">
          <ac:chgData name="Chris Droessler" userId="625c3661-9d64-47fa-b83c-4b49393bd161" providerId="ADAL" clId="{45B3B9DE-C3A3-D24D-AC08-28D3E0BDAADA}" dt="2020-05-11T13:11:06.933" v="67" actId="20577"/>
          <ac:spMkLst>
            <pc:docMk/>
            <pc:sldMk cId="207772296" sldId="770"/>
            <ac:spMk id="3" creationId="{0D7CF82E-8155-E546-AC19-FEC7CFC238B7}"/>
          </ac:spMkLst>
        </pc:spChg>
      </pc:sldChg>
    </pc:docChg>
  </pc:docChgLst>
  <pc:docChgLst>
    <pc:chgData name="Chris Droessler" userId="625c3661-9d64-47fa-b83c-4b49393bd161" providerId="ADAL" clId="{3F986FEA-86A6-B344-AE82-7BA178DF89DC}"/>
    <pc:docChg chg="custSel addSld delSld modSld sldOrd">
      <pc:chgData name="Chris Droessler" userId="625c3661-9d64-47fa-b83c-4b49393bd161" providerId="ADAL" clId="{3F986FEA-86A6-B344-AE82-7BA178DF89DC}" dt="2021-01-13T18:52:29.348" v="242" actId="313"/>
      <pc:docMkLst>
        <pc:docMk/>
      </pc:docMkLst>
      <pc:sldChg chg="ord">
        <pc:chgData name="Chris Droessler" userId="625c3661-9d64-47fa-b83c-4b49393bd161" providerId="ADAL" clId="{3F986FEA-86A6-B344-AE82-7BA178DF89DC}" dt="2021-01-13T18:52:04.577" v="205"/>
        <pc:sldMkLst>
          <pc:docMk/>
          <pc:sldMk cId="4251408589" sldId="704"/>
        </pc:sldMkLst>
      </pc:sldChg>
      <pc:sldChg chg="addSp modSp modNotesTx">
        <pc:chgData name="Chris Droessler" userId="625c3661-9d64-47fa-b83c-4b49393bd161" providerId="ADAL" clId="{3F986FEA-86A6-B344-AE82-7BA178DF89DC}" dt="2021-01-11T16:53:04.325" v="199" actId="1035"/>
        <pc:sldMkLst>
          <pc:docMk/>
          <pc:sldMk cId="3053464204" sldId="1319"/>
        </pc:sldMkLst>
        <pc:spChg chg="mod">
          <ac:chgData name="Chris Droessler" userId="625c3661-9d64-47fa-b83c-4b49393bd161" providerId="ADAL" clId="{3F986FEA-86A6-B344-AE82-7BA178DF89DC}" dt="2021-01-11T16:36:53.812" v="13" actId="20577"/>
          <ac:spMkLst>
            <pc:docMk/>
            <pc:sldMk cId="3053464204" sldId="1319"/>
            <ac:spMk id="2" creationId="{00000000-0000-0000-0000-000000000000}"/>
          </ac:spMkLst>
        </pc:spChg>
        <pc:spChg chg="mod">
          <ac:chgData name="Chris Droessler" userId="625c3661-9d64-47fa-b83c-4b49393bd161" providerId="ADAL" clId="{3F986FEA-86A6-B344-AE82-7BA178DF89DC}" dt="2021-01-11T16:39:25.243" v="71" actId="20577"/>
          <ac:spMkLst>
            <pc:docMk/>
            <pc:sldMk cId="3053464204" sldId="1319"/>
            <ac:spMk id="3" creationId="{00000000-0000-0000-0000-000000000000}"/>
          </ac:spMkLst>
        </pc:spChg>
        <pc:picChg chg="add mod modCrop">
          <ac:chgData name="Chris Droessler" userId="625c3661-9d64-47fa-b83c-4b49393bd161" providerId="ADAL" clId="{3F986FEA-86A6-B344-AE82-7BA178DF89DC}" dt="2021-01-11T16:49:43.745" v="183" actId="1076"/>
          <ac:picMkLst>
            <pc:docMk/>
            <pc:sldMk cId="3053464204" sldId="1319"/>
            <ac:picMk id="2049" creationId="{DB1C433D-3116-EE42-8D1D-27FD222FFF51}"/>
          </ac:picMkLst>
        </pc:picChg>
        <pc:picChg chg="add mod modCrop">
          <ac:chgData name="Chris Droessler" userId="625c3661-9d64-47fa-b83c-4b49393bd161" providerId="ADAL" clId="{3F986FEA-86A6-B344-AE82-7BA178DF89DC}" dt="2021-01-11T16:49:58.313" v="186" actId="732"/>
          <ac:picMkLst>
            <pc:docMk/>
            <pc:sldMk cId="3053464204" sldId="1319"/>
            <ac:picMk id="2051" creationId="{758834B8-39ED-794D-89B0-5962B46D9066}"/>
          </ac:picMkLst>
        </pc:picChg>
        <pc:picChg chg="add mod">
          <ac:chgData name="Chris Droessler" userId="625c3661-9d64-47fa-b83c-4b49393bd161" providerId="ADAL" clId="{3F986FEA-86A6-B344-AE82-7BA178DF89DC}" dt="2021-01-11T16:53:04.325" v="199" actId="1035"/>
          <ac:picMkLst>
            <pc:docMk/>
            <pc:sldMk cId="3053464204" sldId="1319"/>
            <ac:picMk id="2053" creationId="{9071076D-C4F6-A848-B396-EED1556A6EF2}"/>
          </ac:picMkLst>
        </pc:picChg>
      </pc:sldChg>
      <pc:sldChg chg="ord">
        <pc:chgData name="Chris Droessler" userId="625c3661-9d64-47fa-b83c-4b49393bd161" providerId="ADAL" clId="{3F986FEA-86A6-B344-AE82-7BA178DF89DC}" dt="2021-01-13T18:51:58.921" v="204"/>
        <pc:sldMkLst>
          <pc:docMk/>
          <pc:sldMk cId="1825025414" sldId="1324"/>
        </pc:sldMkLst>
      </pc:sldChg>
      <pc:sldChg chg="ord">
        <pc:chgData name="Chris Droessler" userId="625c3661-9d64-47fa-b83c-4b49393bd161" providerId="ADAL" clId="{3F986FEA-86A6-B344-AE82-7BA178DF89DC}" dt="2021-01-13T18:51:47.161" v="202"/>
        <pc:sldMkLst>
          <pc:docMk/>
          <pc:sldMk cId="1898367424" sldId="1336"/>
        </pc:sldMkLst>
      </pc:sldChg>
      <pc:sldChg chg="del">
        <pc:chgData name="Chris Droessler" userId="625c3661-9d64-47fa-b83c-4b49393bd161" providerId="ADAL" clId="{3F986FEA-86A6-B344-AE82-7BA178DF89DC}" dt="2021-01-11T16:46:25.668" v="168" actId="2696"/>
        <pc:sldMkLst>
          <pc:docMk/>
          <pc:sldMk cId="2234964442" sldId="1337"/>
        </pc:sldMkLst>
      </pc:sldChg>
      <pc:sldChg chg="modSp">
        <pc:chgData name="Chris Droessler" userId="625c3661-9d64-47fa-b83c-4b49393bd161" providerId="ADAL" clId="{3F986FEA-86A6-B344-AE82-7BA178DF89DC}" dt="2021-01-13T18:52:29.348" v="242" actId="313"/>
        <pc:sldMkLst>
          <pc:docMk/>
          <pc:sldMk cId="3253473877" sldId="1338"/>
        </pc:sldMkLst>
        <pc:spChg chg="mod">
          <ac:chgData name="Chris Droessler" userId="625c3661-9d64-47fa-b83c-4b49393bd161" providerId="ADAL" clId="{3F986FEA-86A6-B344-AE82-7BA178DF89DC}" dt="2021-01-13T18:52:13.599" v="206"/>
          <ac:spMkLst>
            <pc:docMk/>
            <pc:sldMk cId="3253473877" sldId="1338"/>
            <ac:spMk id="2" creationId="{00000000-0000-0000-0000-000000000000}"/>
          </ac:spMkLst>
        </pc:spChg>
        <pc:spChg chg="mod">
          <ac:chgData name="Chris Droessler" userId="625c3661-9d64-47fa-b83c-4b49393bd161" providerId="ADAL" clId="{3F986FEA-86A6-B344-AE82-7BA178DF89DC}" dt="2021-01-13T18:52:29.348" v="242" actId="313"/>
          <ac:spMkLst>
            <pc:docMk/>
            <pc:sldMk cId="3253473877" sldId="1338"/>
            <ac:spMk id="3" creationId="{00000000-0000-0000-0000-000000000000}"/>
          </ac:spMkLst>
        </pc:spChg>
      </pc:sldChg>
      <pc:sldChg chg="addSp delSp modSp add ord modTransition modNotesTx">
        <pc:chgData name="Chris Droessler" userId="625c3661-9d64-47fa-b83c-4b49393bd161" providerId="ADAL" clId="{3F986FEA-86A6-B344-AE82-7BA178DF89DC}" dt="2021-01-11T16:53:26.886" v="200" actId="732"/>
        <pc:sldMkLst>
          <pc:docMk/>
          <pc:sldMk cId="1297816287" sldId="1339"/>
        </pc:sldMkLst>
        <pc:spChg chg="mod">
          <ac:chgData name="Chris Droessler" userId="625c3661-9d64-47fa-b83c-4b49393bd161" providerId="ADAL" clId="{3F986FEA-86A6-B344-AE82-7BA178DF89DC}" dt="2021-01-11T16:43:13.142" v="91" actId="20577"/>
          <ac:spMkLst>
            <pc:docMk/>
            <pc:sldMk cId="1297816287" sldId="1339"/>
            <ac:spMk id="2" creationId="{00000000-0000-0000-0000-000000000000}"/>
          </ac:spMkLst>
        </pc:spChg>
        <pc:spChg chg="mod">
          <ac:chgData name="Chris Droessler" userId="625c3661-9d64-47fa-b83c-4b49393bd161" providerId="ADAL" clId="{3F986FEA-86A6-B344-AE82-7BA178DF89DC}" dt="2021-01-11T16:52:08.711" v="189" actId="255"/>
          <ac:spMkLst>
            <pc:docMk/>
            <pc:sldMk cId="1297816287" sldId="1339"/>
            <ac:spMk id="3" creationId="{00000000-0000-0000-0000-000000000000}"/>
          </ac:spMkLst>
        </pc:spChg>
        <pc:spChg chg="add del mod">
          <ac:chgData name="Chris Droessler" userId="625c3661-9d64-47fa-b83c-4b49393bd161" providerId="ADAL" clId="{3F986FEA-86A6-B344-AE82-7BA178DF89DC}" dt="2021-01-11T16:45:00.584" v="140"/>
          <ac:spMkLst>
            <pc:docMk/>
            <pc:sldMk cId="1297816287" sldId="1339"/>
            <ac:spMk id="5" creationId="{21423C20-A1CD-9046-BC91-92A6CD87F08B}"/>
          </ac:spMkLst>
        </pc:spChg>
        <pc:picChg chg="del">
          <ac:chgData name="Chris Droessler" userId="625c3661-9d64-47fa-b83c-4b49393bd161" providerId="ADAL" clId="{3F986FEA-86A6-B344-AE82-7BA178DF89DC}" dt="2021-01-11T16:42:33.939" v="79" actId="478"/>
          <ac:picMkLst>
            <pc:docMk/>
            <pc:sldMk cId="1297816287" sldId="1339"/>
            <ac:picMk id="6" creationId="{9BC7862B-77F1-0E4D-AB61-D7BE82145633}"/>
          </ac:picMkLst>
        </pc:picChg>
        <pc:picChg chg="add mod modCrop">
          <ac:chgData name="Chris Droessler" userId="625c3661-9d64-47fa-b83c-4b49393bd161" providerId="ADAL" clId="{3F986FEA-86A6-B344-AE82-7BA178DF89DC}" dt="2021-01-11T16:53:26.886" v="200" actId="732"/>
          <ac:picMkLst>
            <pc:docMk/>
            <pc:sldMk cId="1297816287" sldId="1339"/>
            <ac:picMk id="1026" creationId="{01AB333B-2CF8-9747-B1B2-E3717430B3BF}"/>
          </ac:picMkLst>
        </pc:picChg>
      </pc:sldChg>
      <pc:sldChg chg="add">
        <pc:chgData name="Chris Droessler" userId="625c3661-9d64-47fa-b83c-4b49393bd161" providerId="ADAL" clId="{3F986FEA-86A6-B344-AE82-7BA178DF89DC}" dt="2021-01-13T18:51:44.295" v="201"/>
        <pc:sldMkLst>
          <pc:docMk/>
          <pc:sldMk cId="2504355160" sldId="1340"/>
        </pc:sldMkLst>
      </pc:sldChg>
      <pc:sldChg chg="add">
        <pc:chgData name="Chris Droessler" userId="625c3661-9d64-47fa-b83c-4b49393bd161" providerId="ADAL" clId="{3F986FEA-86A6-B344-AE82-7BA178DF89DC}" dt="2021-01-13T18:51:56.879" v="203"/>
        <pc:sldMkLst>
          <pc:docMk/>
          <pc:sldMk cId="3181066410" sldId="1341"/>
        </pc:sldMkLst>
      </pc:sldChg>
    </pc:docChg>
  </pc:docChgLst>
  <pc:docChgLst>
    <pc:chgData name="Chris Droessler" userId="625c3661-9d64-47fa-b83c-4b49393bd161" providerId="ADAL" clId="{287F4D19-8B2B-5043-8CE5-F3E428A10831}"/>
    <pc:docChg chg="modSld sldOrd">
      <pc:chgData name="Chris Droessler" userId="625c3661-9d64-47fa-b83c-4b49393bd161" providerId="ADAL" clId="{287F4D19-8B2B-5043-8CE5-F3E428A10831}" dt="2020-05-11T12:56:45.467" v="2"/>
      <pc:docMkLst>
        <pc:docMk/>
      </pc:docMkLst>
      <pc:sldChg chg="ord">
        <pc:chgData name="Chris Droessler" userId="625c3661-9d64-47fa-b83c-4b49393bd161" providerId="ADAL" clId="{287F4D19-8B2B-5043-8CE5-F3E428A10831}" dt="2020-05-11T12:56:45.467" v="2"/>
        <pc:sldMkLst>
          <pc:docMk/>
          <pc:sldMk cId="3723859722" sldId="572"/>
        </pc:sldMkLst>
      </pc:sldChg>
      <pc:sldChg chg="ord">
        <pc:chgData name="Chris Droessler" userId="625c3661-9d64-47fa-b83c-4b49393bd161" providerId="ADAL" clId="{287F4D19-8B2B-5043-8CE5-F3E428A10831}" dt="2020-05-11T12:56:42.083" v="1"/>
        <pc:sldMkLst>
          <pc:docMk/>
          <pc:sldMk cId="2150733867" sldId="719"/>
        </pc:sldMkLst>
      </pc:sldChg>
      <pc:sldChg chg="modSp">
        <pc:chgData name="Chris Droessler" userId="625c3661-9d64-47fa-b83c-4b49393bd161" providerId="ADAL" clId="{287F4D19-8B2B-5043-8CE5-F3E428A10831}" dt="2020-05-11T12:56:04.781" v="0" actId="20577"/>
        <pc:sldMkLst>
          <pc:docMk/>
          <pc:sldMk cId="751751510" sldId="761"/>
        </pc:sldMkLst>
        <pc:spChg chg="mod">
          <ac:chgData name="Chris Droessler" userId="625c3661-9d64-47fa-b83c-4b49393bd161" providerId="ADAL" clId="{287F4D19-8B2B-5043-8CE5-F3E428A10831}" dt="2020-05-11T12:56:04.781" v="0" actId="20577"/>
          <ac:spMkLst>
            <pc:docMk/>
            <pc:sldMk cId="751751510" sldId="761"/>
            <ac:spMk id="3" creationId="{DEE7BACF-8DDA-49AD-8F7F-6D148AEB59BA}"/>
          </ac:spMkLst>
        </pc:spChg>
      </pc:sldChg>
    </pc:docChg>
  </pc:docChgLst>
  <pc:docChgLst>
    <pc:chgData name="Chris Droessler" userId="625c3661-9d64-47fa-b83c-4b49393bd161" providerId="ADAL" clId="{910D5DE4-5223-D843-8BEA-F635AA78BB24}"/>
    <pc:docChg chg="custSel addSld modSld">
      <pc:chgData name="Chris Droessler" userId="625c3661-9d64-47fa-b83c-4b49393bd161" providerId="ADAL" clId="{910D5DE4-5223-D843-8BEA-F635AA78BB24}" dt="2020-05-11T12:53:25.254" v="310" actId="20577"/>
      <pc:docMkLst>
        <pc:docMk/>
      </pc:docMkLst>
      <pc:sldChg chg="modSp">
        <pc:chgData name="Chris Droessler" userId="625c3661-9d64-47fa-b83c-4b49393bd161" providerId="ADAL" clId="{910D5DE4-5223-D843-8BEA-F635AA78BB24}" dt="2020-05-11T12:18:57.558" v="130" actId="20577"/>
        <pc:sldMkLst>
          <pc:docMk/>
          <pc:sldMk cId="949570285" sldId="262"/>
        </pc:sldMkLst>
        <pc:spChg chg="mod">
          <ac:chgData name="Chris Droessler" userId="625c3661-9d64-47fa-b83c-4b49393bd161" providerId="ADAL" clId="{910D5DE4-5223-D843-8BEA-F635AA78BB24}" dt="2020-05-11T12:18:57.558" v="130" actId="20577"/>
          <ac:spMkLst>
            <pc:docMk/>
            <pc:sldMk cId="949570285" sldId="262"/>
            <ac:spMk id="3" creationId="{1D1919FE-538D-40DC-B22F-4237533D16D1}"/>
          </ac:spMkLst>
        </pc:spChg>
      </pc:sldChg>
      <pc:sldChg chg="modSp">
        <pc:chgData name="Chris Droessler" userId="625c3661-9d64-47fa-b83c-4b49393bd161" providerId="ADAL" clId="{910D5DE4-5223-D843-8BEA-F635AA78BB24}" dt="2020-05-11T12:51:25.717" v="276" actId="20577"/>
        <pc:sldMkLst>
          <pc:docMk/>
          <pc:sldMk cId="3377696744" sldId="762"/>
        </pc:sldMkLst>
        <pc:spChg chg="mod">
          <ac:chgData name="Chris Droessler" userId="625c3661-9d64-47fa-b83c-4b49393bd161" providerId="ADAL" clId="{910D5DE4-5223-D843-8BEA-F635AA78BB24}" dt="2020-05-11T12:51:25.717" v="276" actId="20577"/>
          <ac:spMkLst>
            <pc:docMk/>
            <pc:sldMk cId="3377696744" sldId="762"/>
            <ac:spMk id="3" creationId="{B66DBEDF-1146-42CD-AC27-47A9D8FBC334}"/>
          </ac:spMkLst>
        </pc:spChg>
      </pc:sldChg>
      <pc:sldChg chg="modSp add">
        <pc:chgData name="Chris Droessler" userId="625c3661-9d64-47fa-b83c-4b49393bd161" providerId="ADAL" clId="{910D5DE4-5223-D843-8BEA-F635AA78BB24}" dt="2020-05-11T12:53:25.254" v="310" actId="20577"/>
        <pc:sldMkLst>
          <pc:docMk/>
          <pc:sldMk cId="388832889" sldId="769"/>
        </pc:sldMkLst>
        <pc:spChg chg="mod">
          <ac:chgData name="Chris Droessler" userId="625c3661-9d64-47fa-b83c-4b49393bd161" providerId="ADAL" clId="{910D5DE4-5223-D843-8BEA-F635AA78BB24}" dt="2020-05-11T12:53:25.254" v="310" actId="20577"/>
          <ac:spMkLst>
            <pc:docMk/>
            <pc:sldMk cId="388832889" sldId="769"/>
            <ac:spMk id="2" creationId="{6F0E8988-CEE0-F94C-B7F0-D73BCB9813CA}"/>
          </ac:spMkLst>
        </pc:spChg>
        <pc:spChg chg="mod">
          <ac:chgData name="Chris Droessler" userId="625c3661-9d64-47fa-b83c-4b49393bd161" providerId="ADAL" clId="{910D5DE4-5223-D843-8BEA-F635AA78BB24}" dt="2020-05-11T12:53:19.293" v="309" actId="20577"/>
          <ac:spMkLst>
            <pc:docMk/>
            <pc:sldMk cId="388832889" sldId="769"/>
            <ac:spMk id="3" creationId="{0BA32B33-58FB-A04B-8EF4-DB7231E4B395}"/>
          </ac:spMkLst>
        </pc:spChg>
      </pc:sldChg>
    </pc:docChg>
  </pc:docChgLst>
  <pc:docChgLst>
    <pc:chgData name="Chris Droessler" userId="625c3661-9d64-47fa-b83c-4b49393bd161" providerId="ADAL" clId="{3A1FD1D3-77D9-BF4A-BB13-F8160C6B1CFF}"/>
    <pc:docChg chg="undo custSel addSld delSld modSld">
      <pc:chgData name="Chris Droessler" userId="625c3661-9d64-47fa-b83c-4b49393bd161" providerId="ADAL" clId="{3A1FD1D3-77D9-BF4A-BB13-F8160C6B1CFF}" dt="2019-11-12T14:41:18.676" v="390" actId="20577"/>
      <pc:docMkLst>
        <pc:docMk/>
      </pc:docMkLst>
      <pc:sldChg chg="modSp">
        <pc:chgData name="Chris Droessler" userId="625c3661-9d64-47fa-b83c-4b49393bd161" providerId="ADAL" clId="{3A1FD1D3-77D9-BF4A-BB13-F8160C6B1CFF}" dt="2019-11-12T14:41:18.676" v="390" actId="20577"/>
        <pc:sldMkLst>
          <pc:docMk/>
          <pc:sldMk cId="3048565599" sldId="291"/>
        </pc:sldMkLst>
        <pc:spChg chg="mod">
          <ac:chgData name="Chris Droessler" userId="625c3661-9d64-47fa-b83c-4b49393bd161" providerId="ADAL" clId="{3A1FD1D3-77D9-BF4A-BB13-F8160C6B1CFF}" dt="2019-11-12T14:41:18.676" v="390" actId="20577"/>
          <ac:spMkLst>
            <pc:docMk/>
            <pc:sldMk cId="3048565599" sldId="291"/>
            <ac:spMk id="398" creationId="{00000000-0000-0000-0000-000000000000}"/>
          </ac:spMkLst>
        </pc:spChg>
      </pc:sldChg>
      <pc:sldChg chg="modSp">
        <pc:chgData name="Chris Droessler" userId="625c3661-9d64-47fa-b83c-4b49393bd161" providerId="ADAL" clId="{3A1FD1D3-77D9-BF4A-BB13-F8160C6B1CFF}" dt="2019-11-12T13:11:31.668" v="321" actId="20577"/>
        <pc:sldMkLst>
          <pc:docMk/>
          <pc:sldMk cId="971664512" sldId="534"/>
        </pc:sldMkLst>
        <pc:spChg chg="mod">
          <ac:chgData name="Chris Droessler" userId="625c3661-9d64-47fa-b83c-4b49393bd161" providerId="ADAL" clId="{3A1FD1D3-77D9-BF4A-BB13-F8160C6B1CFF}" dt="2019-11-12T13:11:31.668" v="321" actId="20577"/>
          <ac:spMkLst>
            <pc:docMk/>
            <pc:sldMk cId="971664512" sldId="534"/>
            <ac:spMk id="3" creationId="{00000000-0000-0000-0000-000000000000}"/>
          </ac:spMkLst>
        </pc:spChg>
      </pc:sldChg>
      <pc:sldChg chg="modSp">
        <pc:chgData name="Chris Droessler" userId="625c3661-9d64-47fa-b83c-4b49393bd161" providerId="ADAL" clId="{3A1FD1D3-77D9-BF4A-BB13-F8160C6B1CFF}" dt="2019-11-12T12:57:36.372" v="2" actId="27636"/>
        <pc:sldMkLst>
          <pc:docMk/>
          <pc:sldMk cId="503736447" sldId="560"/>
        </pc:sldMkLst>
        <pc:spChg chg="mod">
          <ac:chgData name="Chris Droessler" userId="625c3661-9d64-47fa-b83c-4b49393bd161" providerId="ADAL" clId="{3A1FD1D3-77D9-BF4A-BB13-F8160C6B1CFF}" dt="2019-11-12T12:57:36.372" v="2" actId="27636"/>
          <ac:spMkLst>
            <pc:docMk/>
            <pc:sldMk cId="503736447" sldId="560"/>
            <ac:spMk id="4" creationId="{00000000-0000-0000-0000-000000000000}"/>
          </ac:spMkLst>
        </pc:spChg>
      </pc:sldChg>
      <pc:sldChg chg="addSp delSp modSp add setBg delDesignElem">
        <pc:chgData name="Chris Droessler" userId="625c3661-9d64-47fa-b83c-4b49393bd161" providerId="ADAL" clId="{3A1FD1D3-77D9-BF4A-BB13-F8160C6B1CFF}" dt="2019-11-12T13:37:18.681" v="388" actId="1076"/>
        <pc:sldMkLst>
          <pc:docMk/>
          <pc:sldMk cId="2418671024" sldId="561"/>
        </pc:sldMkLst>
        <pc:spChg chg="mod">
          <ac:chgData name="Chris Droessler" userId="625c3661-9d64-47fa-b83c-4b49393bd161" providerId="ADAL" clId="{3A1FD1D3-77D9-BF4A-BB13-F8160C6B1CFF}" dt="2019-11-12T13:36:59.529" v="384" actId="20577"/>
          <ac:spMkLst>
            <pc:docMk/>
            <pc:sldMk cId="2418671024" sldId="561"/>
            <ac:spMk id="2" creationId="{E9498E27-4A46-4D9F-B919-4A6091A07762}"/>
          </ac:spMkLst>
        </pc:spChg>
        <pc:picChg chg="add mod">
          <ac:chgData name="Chris Droessler" userId="625c3661-9d64-47fa-b83c-4b49393bd161" providerId="ADAL" clId="{3A1FD1D3-77D9-BF4A-BB13-F8160C6B1CFF}" dt="2019-11-12T13:37:18.681" v="388" actId="1076"/>
          <ac:picMkLst>
            <pc:docMk/>
            <pc:sldMk cId="2418671024" sldId="561"/>
            <ac:picMk id="6" creationId="{7CA6E6DB-6B9D-7946-81BB-EDCCCBB0B4C0}"/>
          </ac:picMkLst>
        </pc:picChg>
        <pc:picChg chg="del">
          <ac:chgData name="Chris Droessler" userId="625c3661-9d64-47fa-b83c-4b49393bd161" providerId="ADAL" clId="{3A1FD1D3-77D9-BF4A-BB13-F8160C6B1CFF}" dt="2019-11-12T13:37:03.538" v="385" actId="478"/>
          <ac:picMkLst>
            <pc:docMk/>
            <pc:sldMk cId="2418671024" sldId="561"/>
            <ac:picMk id="7" creationId="{99E4FD0D-9AD8-4280-AEA4-76A93605B3E1}"/>
          </ac:picMkLst>
        </pc:picChg>
        <pc:cxnChg chg="del">
          <ac:chgData name="Chris Droessler" userId="625c3661-9d64-47fa-b83c-4b49393bd161" providerId="ADAL" clId="{3A1FD1D3-77D9-BF4A-BB13-F8160C6B1CFF}" dt="2019-11-12T13:10:51.665" v="310"/>
          <ac:cxnSpMkLst>
            <pc:docMk/>
            <pc:sldMk cId="2418671024" sldId="561"/>
            <ac:cxnSpMk id="9" creationId="{E4A809D5-3600-46D4-A466-67F2349A54FB}"/>
          </ac:cxnSpMkLst>
        </pc:cxnChg>
      </pc:sldChg>
      <pc:sldChg chg="modSp">
        <pc:chgData name="Chris Droessler" userId="625c3661-9d64-47fa-b83c-4b49393bd161" providerId="ADAL" clId="{3A1FD1D3-77D9-BF4A-BB13-F8160C6B1CFF}" dt="2019-11-12T12:57:36.277" v="1" actId="27636"/>
        <pc:sldMkLst>
          <pc:docMk/>
          <pc:sldMk cId="3534465971" sldId="658"/>
        </pc:sldMkLst>
        <pc:spChg chg="mod">
          <ac:chgData name="Chris Droessler" userId="625c3661-9d64-47fa-b83c-4b49393bd161" providerId="ADAL" clId="{3A1FD1D3-77D9-BF4A-BB13-F8160C6B1CFF}" dt="2019-11-12T12:57:36.277" v="1" actId="27636"/>
          <ac:spMkLst>
            <pc:docMk/>
            <pc:sldMk cId="3534465971" sldId="658"/>
            <ac:spMk id="4" creationId="{00000000-0000-0000-0000-000000000000}"/>
          </ac:spMkLst>
        </pc:spChg>
      </pc:sldChg>
      <pc:sldChg chg="modSp">
        <pc:chgData name="Chris Droessler" userId="625c3661-9d64-47fa-b83c-4b49393bd161" providerId="ADAL" clId="{3A1FD1D3-77D9-BF4A-BB13-F8160C6B1CFF}" dt="2019-11-12T13:16:54.669" v="367" actId="20577"/>
        <pc:sldMkLst>
          <pc:docMk/>
          <pc:sldMk cId="4195290847" sldId="663"/>
        </pc:sldMkLst>
        <pc:spChg chg="mod">
          <ac:chgData name="Chris Droessler" userId="625c3661-9d64-47fa-b83c-4b49393bd161" providerId="ADAL" clId="{3A1FD1D3-77D9-BF4A-BB13-F8160C6B1CFF}" dt="2019-11-12T13:16:54.669" v="367" actId="20577"/>
          <ac:spMkLst>
            <pc:docMk/>
            <pc:sldMk cId="4195290847" sldId="663"/>
            <ac:spMk id="2" creationId="{20FE68D4-A736-2846-A536-DBD1805AD3DB}"/>
          </ac:spMkLst>
        </pc:spChg>
      </pc:sldChg>
      <pc:sldChg chg="addSp delSp modSp">
        <pc:chgData name="Chris Droessler" userId="625c3661-9d64-47fa-b83c-4b49393bd161" providerId="ADAL" clId="{3A1FD1D3-77D9-BF4A-BB13-F8160C6B1CFF}" dt="2019-11-12T12:57:52.148" v="16"/>
        <pc:sldMkLst>
          <pc:docMk/>
          <pc:sldMk cId="3149178407" sldId="664"/>
        </pc:sldMkLst>
        <pc:spChg chg="mod">
          <ac:chgData name="Chris Droessler" userId="625c3661-9d64-47fa-b83c-4b49393bd161" providerId="ADAL" clId="{3A1FD1D3-77D9-BF4A-BB13-F8160C6B1CFF}" dt="2019-11-12T12:57:48.830" v="14" actId="20577"/>
          <ac:spMkLst>
            <pc:docMk/>
            <pc:sldMk cId="3149178407" sldId="664"/>
            <ac:spMk id="2" creationId="{577515B8-9200-374D-992F-372E54D01AB8}"/>
          </ac:spMkLst>
        </pc:spChg>
        <pc:spChg chg="add del mod">
          <ac:chgData name="Chris Droessler" userId="625c3661-9d64-47fa-b83c-4b49393bd161" providerId="ADAL" clId="{3A1FD1D3-77D9-BF4A-BB13-F8160C6B1CFF}" dt="2019-11-12T12:57:52.148" v="16"/>
          <ac:spMkLst>
            <pc:docMk/>
            <pc:sldMk cId="3149178407" sldId="664"/>
            <ac:spMk id="4" creationId="{3D9673D1-B725-334E-A82B-920518093F34}"/>
          </ac:spMkLst>
        </pc:spChg>
      </pc:sldChg>
      <pc:sldChg chg="modSp">
        <pc:chgData name="Chris Droessler" userId="625c3661-9d64-47fa-b83c-4b49393bd161" providerId="ADAL" clId="{3A1FD1D3-77D9-BF4A-BB13-F8160C6B1CFF}" dt="2019-11-12T13:14:42.888" v="365" actId="20577"/>
        <pc:sldMkLst>
          <pc:docMk/>
          <pc:sldMk cId="3804131059" sldId="679"/>
        </pc:sldMkLst>
        <pc:spChg chg="mod">
          <ac:chgData name="Chris Droessler" userId="625c3661-9d64-47fa-b83c-4b49393bd161" providerId="ADAL" clId="{3A1FD1D3-77D9-BF4A-BB13-F8160C6B1CFF}" dt="2019-11-12T13:14:42.888" v="365" actId="20577"/>
          <ac:spMkLst>
            <pc:docMk/>
            <pc:sldMk cId="3804131059" sldId="679"/>
            <ac:spMk id="2" creationId="{A993437E-863D-594B-BC80-1B42AD471292}"/>
          </ac:spMkLst>
        </pc:spChg>
      </pc:sldChg>
      <pc:sldChg chg="del">
        <pc:chgData name="Chris Droessler" userId="625c3661-9d64-47fa-b83c-4b49393bd161" providerId="ADAL" clId="{3A1FD1D3-77D9-BF4A-BB13-F8160C6B1CFF}" dt="2019-11-12T13:22:06.039" v="368" actId="2696"/>
        <pc:sldMkLst>
          <pc:docMk/>
          <pc:sldMk cId="1291929165" sldId="689"/>
        </pc:sldMkLst>
      </pc:sldChg>
      <pc:sldChg chg="add del">
        <pc:chgData name="Chris Droessler" userId="625c3661-9d64-47fa-b83c-4b49393bd161" providerId="ADAL" clId="{3A1FD1D3-77D9-BF4A-BB13-F8160C6B1CFF}" dt="2019-11-12T13:16:48.755" v="366" actId="2696"/>
        <pc:sldMkLst>
          <pc:docMk/>
          <pc:sldMk cId="3690474114" sldId="700"/>
        </pc:sldMkLst>
      </pc:sldChg>
      <pc:sldChg chg="add">
        <pc:chgData name="Chris Droessler" userId="625c3661-9d64-47fa-b83c-4b49393bd161" providerId="ADAL" clId="{3A1FD1D3-77D9-BF4A-BB13-F8160C6B1CFF}" dt="2019-11-12T13:10:51.665" v="310"/>
        <pc:sldMkLst>
          <pc:docMk/>
          <pc:sldMk cId="2565975212" sldId="701"/>
        </pc:sldMkLst>
      </pc:sldChg>
    </pc:docChg>
  </pc:docChgLst>
  <pc:docChgLst>
    <pc:chgData name="Chris Droessler" userId="625c3661-9d64-47fa-b83c-4b49393bd161" providerId="ADAL" clId="{802F1AF1-5980-C544-B793-CF3AD3D892E2}"/>
    <pc:docChg chg="modSld">
      <pc:chgData name="Chris Droessler" userId="625c3661-9d64-47fa-b83c-4b49393bd161" providerId="ADAL" clId="{802F1AF1-5980-C544-B793-CF3AD3D892E2}" dt="2020-02-11T15:20:58.246" v="81" actId="20577"/>
      <pc:docMkLst>
        <pc:docMk/>
      </pc:docMkLst>
      <pc:sldChg chg="modSp">
        <pc:chgData name="Chris Droessler" userId="625c3661-9d64-47fa-b83c-4b49393bd161" providerId="ADAL" clId="{802F1AF1-5980-C544-B793-CF3AD3D892E2}" dt="2020-02-11T15:20:28.415" v="60" actId="113"/>
        <pc:sldMkLst>
          <pc:docMk/>
          <pc:sldMk cId="2024428368" sldId="270"/>
        </pc:sldMkLst>
        <pc:spChg chg="mod">
          <ac:chgData name="Chris Droessler" userId="625c3661-9d64-47fa-b83c-4b49393bd161" providerId="ADAL" clId="{802F1AF1-5980-C544-B793-CF3AD3D892E2}" dt="2020-02-11T15:20:28.415" v="60" actId="113"/>
          <ac:spMkLst>
            <pc:docMk/>
            <pc:sldMk cId="2024428368" sldId="270"/>
            <ac:spMk id="4" creationId="{893A5F8A-CD97-414B-8B41-6A46A05FD3FD}"/>
          </ac:spMkLst>
        </pc:spChg>
      </pc:sldChg>
      <pc:sldChg chg="modSp">
        <pc:chgData name="Chris Droessler" userId="625c3661-9d64-47fa-b83c-4b49393bd161" providerId="ADAL" clId="{802F1AF1-5980-C544-B793-CF3AD3D892E2}" dt="2020-02-11T15:20:40.015" v="68" actId="20577"/>
        <pc:sldMkLst>
          <pc:docMk/>
          <pc:sldMk cId="937673895" sldId="273"/>
        </pc:sldMkLst>
        <pc:spChg chg="mod">
          <ac:chgData name="Chris Droessler" userId="625c3661-9d64-47fa-b83c-4b49393bd161" providerId="ADAL" clId="{802F1AF1-5980-C544-B793-CF3AD3D892E2}" dt="2020-02-11T15:20:40.015" v="68" actId="20577"/>
          <ac:spMkLst>
            <pc:docMk/>
            <pc:sldMk cId="937673895" sldId="273"/>
            <ac:spMk id="4" creationId="{B2780C92-466D-8646-B31A-8079CBAECF2D}"/>
          </ac:spMkLst>
        </pc:spChg>
      </pc:sldChg>
      <pc:sldChg chg="modSp">
        <pc:chgData name="Chris Droessler" userId="625c3661-9d64-47fa-b83c-4b49393bd161" providerId="ADAL" clId="{802F1AF1-5980-C544-B793-CF3AD3D892E2}" dt="2020-02-11T15:20:58.246" v="81" actId="20577"/>
        <pc:sldMkLst>
          <pc:docMk/>
          <pc:sldMk cId="333955365" sldId="274"/>
        </pc:sldMkLst>
        <pc:spChg chg="mod">
          <ac:chgData name="Chris Droessler" userId="625c3661-9d64-47fa-b83c-4b49393bd161" providerId="ADAL" clId="{802F1AF1-5980-C544-B793-CF3AD3D892E2}" dt="2020-02-11T15:20:58.246" v="81" actId="20577"/>
          <ac:spMkLst>
            <pc:docMk/>
            <pc:sldMk cId="333955365" sldId="274"/>
            <ac:spMk id="4" creationId="{3E3D6225-F023-9949-ADE3-F0F10F131530}"/>
          </ac:spMkLst>
        </pc:spChg>
      </pc:sldChg>
      <pc:sldChg chg="modSp">
        <pc:chgData name="Chris Droessler" userId="625c3661-9d64-47fa-b83c-4b49393bd161" providerId="ADAL" clId="{802F1AF1-5980-C544-B793-CF3AD3D892E2}" dt="2020-02-11T15:19:04.365" v="59" actId="20577"/>
        <pc:sldMkLst>
          <pc:docMk/>
          <pc:sldMk cId="2781844091" sldId="716"/>
        </pc:sldMkLst>
        <pc:spChg chg="mod">
          <ac:chgData name="Chris Droessler" userId="625c3661-9d64-47fa-b83c-4b49393bd161" providerId="ADAL" clId="{802F1AF1-5980-C544-B793-CF3AD3D892E2}" dt="2020-02-11T15:18:46.157" v="16" actId="20577"/>
          <ac:spMkLst>
            <pc:docMk/>
            <pc:sldMk cId="2781844091" sldId="716"/>
            <ac:spMk id="150" creationId="{00000000-0000-0000-0000-000000000000}"/>
          </ac:spMkLst>
        </pc:spChg>
        <pc:spChg chg="mod">
          <ac:chgData name="Chris Droessler" userId="625c3661-9d64-47fa-b83c-4b49393bd161" providerId="ADAL" clId="{802F1AF1-5980-C544-B793-CF3AD3D892E2}" dt="2020-02-11T15:18:54.269" v="40" actId="20577"/>
          <ac:spMkLst>
            <pc:docMk/>
            <pc:sldMk cId="2781844091" sldId="716"/>
            <ac:spMk id="152" creationId="{00000000-0000-0000-0000-000000000000}"/>
          </ac:spMkLst>
        </pc:spChg>
        <pc:spChg chg="mod">
          <ac:chgData name="Chris Droessler" userId="625c3661-9d64-47fa-b83c-4b49393bd161" providerId="ADAL" clId="{802F1AF1-5980-C544-B793-CF3AD3D892E2}" dt="2020-02-11T15:19:04.365" v="59" actId="20577"/>
          <ac:spMkLst>
            <pc:docMk/>
            <pc:sldMk cId="2781844091" sldId="716"/>
            <ac:spMk id="153" creationId="{00000000-0000-0000-0000-000000000000}"/>
          </ac:spMkLst>
        </pc:spChg>
      </pc:sldChg>
    </pc:docChg>
  </pc:docChgLst>
  <pc:docChgLst>
    <pc:chgData name="Chris Droessler" userId="625c3661-9d64-47fa-b83c-4b49393bd161" providerId="ADAL" clId="{E8C08114-DBE0-AB40-A03E-D8C910B4DDF5}"/>
    <pc:docChg chg="custSel addSld delSld modSld sldOrd">
      <pc:chgData name="Chris Droessler" userId="625c3661-9d64-47fa-b83c-4b49393bd161" providerId="ADAL" clId="{E8C08114-DBE0-AB40-A03E-D8C910B4DDF5}" dt="2020-04-09T12:19:29.051" v="479" actId="20577"/>
      <pc:docMkLst>
        <pc:docMk/>
      </pc:docMkLst>
      <pc:sldChg chg="del">
        <pc:chgData name="Chris Droessler" userId="625c3661-9d64-47fa-b83c-4b49393bd161" providerId="ADAL" clId="{E8C08114-DBE0-AB40-A03E-D8C910B4DDF5}" dt="2020-04-09T11:37:42.096" v="170" actId="2696"/>
        <pc:sldMkLst>
          <pc:docMk/>
          <pc:sldMk cId="3019619489" sldId="258"/>
        </pc:sldMkLst>
      </pc:sldChg>
      <pc:sldChg chg="del">
        <pc:chgData name="Chris Droessler" userId="625c3661-9d64-47fa-b83c-4b49393bd161" providerId="ADAL" clId="{E8C08114-DBE0-AB40-A03E-D8C910B4DDF5}" dt="2020-04-09T11:37:42.103" v="171" actId="2696"/>
        <pc:sldMkLst>
          <pc:docMk/>
          <pc:sldMk cId="1206099407" sldId="259"/>
        </pc:sldMkLst>
      </pc:sldChg>
      <pc:sldChg chg="modSp ord">
        <pc:chgData name="Chris Droessler" userId="625c3661-9d64-47fa-b83c-4b49393bd161" providerId="ADAL" clId="{E8C08114-DBE0-AB40-A03E-D8C910B4DDF5}" dt="2020-04-09T12:07:02.760" v="367"/>
        <pc:sldMkLst>
          <pc:docMk/>
          <pc:sldMk cId="3675590858" sldId="260"/>
        </pc:sldMkLst>
        <pc:spChg chg="mod">
          <ac:chgData name="Chris Droessler" userId="625c3661-9d64-47fa-b83c-4b49393bd161" providerId="ADAL" clId="{E8C08114-DBE0-AB40-A03E-D8C910B4DDF5}" dt="2020-04-06T12:18:03.773" v="25" actId="20577"/>
          <ac:spMkLst>
            <pc:docMk/>
            <pc:sldMk cId="3675590858" sldId="260"/>
            <ac:spMk id="3" creationId="{420FD414-E693-9242-9A7C-AEF4082D6A0C}"/>
          </ac:spMkLst>
        </pc:spChg>
      </pc:sldChg>
      <pc:sldChg chg="modSp add modTransition">
        <pc:chgData name="Chris Droessler" userId="625c3661-9d64-47fa-b83c-4b49393bd161" providerId="ADAL" clId="{E8C08114-DBE0-AB40-A03E-D8C910B4DDF5}" dt="2020-04-09T12:19:29.051" v="479" actId="20577"/>
        <pc:sldMkLst>
          <pc:docMk/>
          <pc:sldMk cId="1883361513" sldId="261"/>
        </pc:sldMkLst>
        <pc:spChg chg="mod">
          <ac:chgData name="Chris Droessler" userId="625c3661-9d64-47fa-b83c-4b49393bd161" providerId="ADAL" clId="{E8C08114-DBE0-AB40-A03E-D8C910B4DDF5}" dt="2020-04-09T12:19:29.051" v="479" actId="20577"/>
          <ac:spMkLst>
            <pc:docMk/>
            <pc:sldMk cId="1883361513" sldId="261"/>
            <ac:spMk id="2" creationId="{2B246363-75A9-48B6-A5FE-3AD9455283B1}"/>
          </ac:spMkLst>
        </pc:spChg>
        <pc:spChg chg="mod">
          <ac:chgData name="Chris Droessler" userId="625c3661-9d64-47fa-b83c-4b49393bd161" providerId="ADAL" clId="{E8C08114-DBE0-AB40-A03E-D8C910B4DDF5}" dt="2020-04-09T11:25:39.412" v="165" actId="20577"/>
          <ac:spMkLst>
            <pc:docMk/>
            <pc:sldMk cId="1883361513" sldId="261"/>
            <ac:spMk id="3" creationId="{B606C181-2B57-4637-8AD2-8596B4E0E1B1}"/>
          </ac:spMkLst>
        </pc:spChg>
      </pc:sldChg>
      <pc:sldChg chg="modSp add modTransition">
        <pc:chgData name="Chris Droessler" userId="625c3661-9d64-47fa-b83c-4b49393bd161" providerId="ADAL" clId="{E8C08114-DBE0-AB40-A03E-D8C910B4DDF5}" dt="2020-04-09T11:22:14.342" v="100" actId="20577"/>
        <pc:sldMkLst>
          <pc:docMk/>
          <pc:sldMk cId="949570285" sldId="262"/>
        </pc:sldMkLst>
        <pc:spChg chg="mod">
          <ac:chgData name="Chris Droessler" userId="625c3661-9d64-47fa-b83c-4b49393bd161" providerId="ADAL" clId="{E8C08114-DBE0-AB40-A03E-D8C910B4DDF5}" dt="2020-04-09T11:22:14.342" v="100" actId="20577"/>
          <ac:spMkLst>
            <pc:docMk/>
            <pc:sldMk cId="949570285" sldId="262"/>
            <ac:spMk id="3" creationId="{1D1919FE-538D-40DC-B22F-4237533D16D1}"/>
          </ac:spMkLst>
        </pc:spChg>
      </pc:sldChg>
      <pc:sldChg chg="del">
        <pc:chgData name="Chris Droessler" userId="625c3661-9d64-47fa-b83c-4b49393bd161" providerId="ADAL" clId="{E8C08114-DBE0-AB40-A03E-D8C910B4DDF5}" dt="2020-04-09T11:37:42.131" v="175" actId="2696"/>
        <pc:sldMkLst>
          <pc:docMk/>
          <pc:sldMk cId="3657694113" sldId="263"/>
        </pc:sldMkLst>
      </pc:sldChg>
      <pc:sldChg chg="del">
        <pc:chgData name="Chris Droessler" userId="625c3661-9d64-47fa-b83c-4b49393bd161" providerId="ADAL" clId="{E8C08114-DBE0-AB40-A03E-D8C910B4DDF5}" dt="2020-04-09T11:37:51.618" v="177" actId="2696"/>
        <pc:sldMkLst>
          <pc:docMk/>
          <pc:sldMk cId="580887468" sldId="265"/>
        </pc:sldMkLst>
      </pc:sldChg>
      <pc:sldChg chg="del">
        <pc:chgData name="Chris Droessler" userId="625c3661-9d64-47fa-b83c-4b49393bd161" providerId="ADAL" clId="{E8C08114-DBE0-AB40-A03E-D8C910B4DDF5}" dt="2020-04-09T11:37:51.623" v="178" actId="2696"/>
        <pc:sldMkLst>
          <pc:docMk/>
          <pc:sldMk cId="2759680245" sldId="266"/>
        </pc:sldMkLst>
      </pc:sldChg>
      <pc:sldChg chg="del">
        <pc:chgData name="Chris Droessler" userId="625c3661-9d64-47fa-b83c-4b49393bd161" providerId="ADAL" clId="{E8C08114-DBE0-AB40-A03E-D8C910B4DDF5}" dt="2020-04-09T11:37:51.627" v="179" actId="2696"/>
        <pc:sldMkLst>
          <pc:docMk/>
          <pc:sldMk cId="3966205427" sldId="267"/>
        </pc:sldMkLst>
      </pc:sldChg>
      <pc:sldChg chg="del">
        <pc:chgData name="Chris Droessler" userId="625c3661-9d64-47fa-b83c-4b49393bd161" providerId="ADAL" clId="{E8C08114-DBE0-AB40-A03E-D8C910B4DDF5}" dt="2020-04-09T11:37:51.631" v="180" actId="2696"/>
        <pc:sldMkLst>
          <pc:docMk/>
          <pc:sldMk cId="7121754" sldId="268"/>
        </pc:sldMkLst>
      </pc:sldChg>
      <pc:sldChg chg="del">
        <pc:chgData name="Chris Droessler" userId="625c3661-9d64-47fa-b83c-4b49393bd161" providerId="ADAL" clId="{E8C08114-DBE0-AB40-A03E-D8C910B4DDF5}" dt="2020-04-09T11:37:51.635" v="181" actId="2696"/>
        <pc:sldMkLst>
          <pc:docMk/>
          <pc:sldMk cId="1313301655" sldId="269"/>
        </pc:sldMkLst>
      </pc:sldChg>
      <pc:sldChg chg="del">
        <pc:chgData name="Chris Droessler" userId="625c3661-9d64-47fa-b83c-4b49393bd161" providerId="ADAL" clId="{E8C08114-DBE0-AB40-A03E-D8C910B4DDF5}" dt="2020-04-09T11:37:51.639" v="182" actId="2696"/>
        <pc:sldMkLst>
          <pc:docMk/>
          <pc:sldMk cId="2024428368" sldId="270"/>
        </pc:sldMkLst>
      </pc:sldChg>
      <pc:sldChg chg="del">
        <pc:chgData name="Chris Droessler" userId="625c3661-9d64-47fa-b83c-4b49393bd161" providerId="ADAL" clId="{E8C08114-DBE0-AB40-A03E-D8C910B4DDF5}" dt="2020-04-09T11:37:51.643" v="183" actId="2696"/>
        <pc:sldMkLst>
          <pc:docMk/>
          <pc:sldMk cId="3938407538" sldId="271"/>
        </pc:sldMkLst>
      </pc:sldChg>
      <pc:sldChg chg="del">
        <pc:chgData name="Chris Droessler" userId="625c3661-9d64-47fa-b83c-4b49393bd161" providerId="ADAL" clId="{E8C08114-DBE0-AB40-A03E-D8C910B4DDF5}" dt="2020-04-09T11:37:51.646" v="184" actId="2696"/>
        <pc:sldMkLst>
          <pc:docMk/>
          <pc:sldMk cId="778999325" sldId="272"/>
        </pc:sldMkLst>
      </pc:sldChg>
      <pc:sldChg chg="del">
        <pc:chgData name="Chris Droessler" userId="625c3661-9d64-47fa-b83c-4b49393bd161" providerId="ADAL" clId="{E8C08114-DBE0-AB40-A03E-D8C910B4DDF5}" dt="2020-04-09T11:37:51.649" v="185" actId="2696"/>
        <pc:sldMkLst>
          <pc:docMk/>
          <pc:sldMk cId="937673895" sldId="273"/>
        </pc:sldMkLst>
      </pc:sldChg>
      <pc:sldChg chg="del">
        <pc:chgData name="Chris Droessler" userId="625c3661-9d64-47fa-b83c-4b49393bd161" providerId="ADAL" clId="{E8C08114-DBE0-AB40-A03E-D8C910B4DDF5}" dt="2020-04-09T11:38:08.482" v="186" actId="2696"/>
        <pc:sldMkLst>
          <pc:docMk/>
          <pc:sldMk cId="333955365" sldId="274"/>
        </pc:sldMkLst>
      </pc:sldChg>
      <pc:sldChg chg="del">
        <pc:chgData name="Chris Droessler" userId="625c3661-9d64-47fa-b83c-4b49393bd161" providerId="ADAL" clId="{E8C08114-DBE0-AB40-A03E-D8C910B4DDF5}" dt="2020-04-09T11:38:08.485" v="187" actId="2696"/>
        <pc:sldMkLst>
          <pc:docMk/>
          <pc:sldMk cId="1092735141" sldId="275"/>
        </pc:sldMkLst>
      </pc:sldChg>
      <pc:sldChg chg="del">
        <pc:chgData name="Chris Droessler" userId="625c3661-9d64-47fa-b83c-4b49393bd161" providerId="ADAL" clId="{E8C08114-DBE0-AB40-A03E-D8C910B4DDF5}" dt="2020-04-09T11:38:08.488" v="188" actId="2696"/>
        <pc:sldMkLst>
          <pc:docMk/>
          <pc:sldMk cId="4258502297" sldId="277"/>
        </pc:sldMkLst>
      </pc:sldChg>
      <pc:sldChg chg="del">
        <pc:chgData name="Chris Droessler" userId="625c3661-9d64-47fa-b83c-4b49393bd161" providerId="ADAL" clId="{E8C08114-DBE0-AB40-A03E-D8C910B4DDF5}" dt="2020-04-09T11:38:08.491" v="189" actId="2696"/>
        <pc:sldMkLst>
          <pc:docMk/>
          <pc:sldMk cId="409224612" sldId="278"/>
        </pc:sldMkLst>
      </pc:sldChg>
      <pc:sldChg chg="ord">
        <pc:chgData name="Chris Droessler" userId="625c3661-9d64-47fa-b83c-4b49393bd161" providerId="ADAL" clId="{E8C08114-DBE0-AB40-A03E-D8C910B4DDF5}" dt="2020-04-09T12:07:02.760" v="367"/>
        <pc:sldMkLst>
          <pc:docMk/>
          <pc:sldMk cId="3877200339" sldId="291"/>
        </pc:sldMkLst>
      </pc:sldChg>
      <pc:sldChg chg="modSp">
        <pc:chgData name="Chris Droessler" userId="625c3661-9d64-47fa-b83c-4b49393bd161" providerId="ADAL" clId="{E8C08114-DBE0-AB40-A03E-D8C910B4DDF5}" dt="2020-04-06T12:16:39.907" v="9" actId="20577"/>
        <pc:sldMkLst>
          <pc:docMk/>
          <pc:sldMk cId="971664512" sldId="534"/>
        </pc:sldMkLst>
        <pc:spChg chg="mod">
          <ac:chgData name="Chris Droessler" userId="625c3661-9d64-47fa-b83c-4b49393bd161" providerId="ADAL" clId="{E8C08114-DBE0-AB40-A03E-D8C910B4DDF5}" dt="2020-04-06T12:16:39.907" v="9" actId="20577"/>
          <ac:spMkLst>
            <pc:docMk/>
            <pc:sldMk cId="971664512" sldId="534"/>
            <ac:spMk id="3" creationId="{00000000-0000-0000-0000-000000000000}"/>
          </ac:spMkLst>
        </pc:spChg>
      </pc:sldChg>
      <pc:sldChg chg="del">
        <pc:chgData name="Chris Droessler" userId="625c3661-9d64-47fa-b83c-4b49393bd161" providerId="ADAL" clId="{E8C08114-DBE0-AB40-A03E-D8C910B4DDF5}" dt="2020-04-06T12:17:16.113" v="14" actId="2696"/>
        <pc:sldMkLst>
          <pc:docMk/>
          <pc:sldMk cId="2418671024" sldId="561"/>
        </pc:sldMkLst>
      </pc:sldChg>
      <pc:sldChg chg="modSp ord">
        <pc:chgData name="Chris Droessler" userId="625c3661-9d64-47fa-b83c-4b49393bd161" providerId="ADAL" clId="{E8C08114-DBE0-AB40-A03E-D8C910B4DDF5}" dt="2020-04-09T12:07:02.760" v="367"/>
        <pc:sldMkLst>
          <pc:docMk/>
          <pc:sldMk cId="3723859722" sldId="572"/>
        </pc:sldMkLst>
        <pc:spChg chg="mod">
          <ac:chgData name="Chris Droessler" userId="625c3661-9d64-47fa-b83c-4b49393bd161" providerId="ADAL" clId="{E8C08114-DBE0-AB40-A03E-D8C910B4DDF5}" dt="2020-04-06T12:18:26.163" v="32" actId="20577"/>
          <ac:spMkLst>
            <pc:docMk/>
            <pc:sldMk cId="3723859722" sldId="572"/>
            <ac:spMk id="2" creationId="{70E7FB36-DF07-B44D-8D38-59F39D617117}"/>
          </ac:spMkLst>
        </pc:spChg>
      </pc:sldChg>
      <pc:sldChg chg="del ord">
        <pc:chgData name="Chris Droessler" userId="625c3661-9d64-47fa-b83c-4b49393bd161" providerId="ADAL" clId="{E8C08114-DBE0-AB40-A03E-D8C910B4DDF5}" dt="2020-04-09T11:39:25.740" v="192" actId="2696"/>
        <pc:sldMkLst>
          <pc:docMk/>
          <pc:sldMk cId="4094777397" sldId="613"/>
        </pc:sldMkLst>
      </pc:sldChg>
      <pc:sldChg chg="modSp">
        <pc:chgData name="Chris Droessler" userId="625c3661-9d64-47fa-b83c-4b49393bd161" providerId="ADAL" clId="{E8C08114-DBE0-AB40-A03E-D8C910B4DDF5}" dt="2020-04-06T13:27:13.093" v="53" actId="20577"/>
        <pc:sldMkLst>
          <pc:docMk/>
          <pc:sldMk cId="3534465971" sldId="658"/>
        </pc:sldMkLst>
        <pc:spChg chg="mod">
          <ac:chgData name="Chris Droessler" userId="625c3661-9d64-47fa-b83c-4b49393bd161" providerId="ADAL" clId="{E8C08114-DBE0-AB40-A03E-D8C910B4DDF5}" dt="2020-04-06T13:27:13.093" v="53" actId="20577"/>
          <ac:spMkLst>
            <pc:docMk/>
            <pc:sldMk cId="3534465971" sldId="658"/>
            <ac:spMk id="4" creationId="{00000000-0000-0000-0000-000000000000}"/>
          </ac:spMkLst>
        </pc:spChg>
      </pc:sldChg>
      <pc:sldChg chg="del">
        <pc:chgData name="Chris Droessler" userId="625c3661-9d64-47fa-b83c-4b49393bd161" providerId="ADAL" clId="{E8C08114-DBE0-AB40-A03E-D8C910B4DDF5}" dt="2020-04-06T12:17:50.910" v="17" actId="2696"/>
        <pc:sldMkLst>
          <pc:docMk/>
          <pc:sldMk cId="2937617006" sldId="705"/>
        </pc:sldMkLst>
      </pc:sldChg>
      <pc:sldChg chg="ord">
        <pc:chgData name="Chris Droessler" userId="625c3661-9d64-47fa-b83c-4b49393bd161" providerId="ADAL" clId="{E8C08114-DBE0-AB40-A03E-D8C910B4DDF5}" dt="2020-04-09T12:08:25.483" v="368"/>
        <pc:sldMkLst>
          <pc:docMk/>
          <pc:sldMk cId="372870561" sldId="706"/>
        </pc:sldMkLst>
      </pc:sldChg>
      <pc:sldChg chg="del">
        <pc:chgData name="Chris Droessler" userId="625c3661-9d64-47fa-b83c-4b49393bd161" providerId="ADAL" clId="{E8C08114-DBE0-AB40-A03E-D8C910B4DDF5}" dt="2020-04-09T11:35:48.739" v="167" actId="2696"/>
        <pc:sldMkLst>
          <pc:docMk/>
          <pc:sldMk cId="1840807853" sldId="709"/>
        </pc:sldMkLst>
      </pc:sldChg>
      <pc:sldChg chg="del">
        <pc:chgData name="Chris Droessler" userId="625c3661-9d64-47fa-b83c-4b49393bd161" providerId="ADAL" clId="{E8C08114-DBE0-AB40-A03E-D8C910B4DDF5}" dt="2020-04-09T11:36:35.662" v="168" actId="2696"/>
        <pc:sldMkLst>
          <pc:docMk/>
          <pc:sldMk cId="1907012793" sldId="712"/>
        </pc:sldMkLst>
      </pc:sldChg>
      <pc:sldChg chg="del">
        <pc:chgData name="Chris Droessler" userId="625c3661-9d64-47fa-b83c-4b49393bd161" providerId="ADAL" clId="{E8C08114-DBE0-AB40-A03E-D8C910B4DDF5}" dt="2020-04-09T11:37:42.110" v="172" actId="2696"/>
        <pc:sldMkLst>
          <pc:docMk/>
          <pc:sldMk cId="720703606" sldId="714"/>
        </pc:sldMkLst>
      </pc:sldChg>
      <pc:sldChg chg="del">
        <pc:chgData name="Chris Droessler" userId="625c3661-9d64-47fa-b83c-4b49393bd161" providerId="ADAL" clId="{E8C08114-DBE0-AB40-A03E-D8C910B4DDF5}" dt="2020-04-09T11:37:42.117" v="173" actId="2696"/>
        <pc:sldMkLst>
          <pc:docMk/>
          <pc:sldMk cId="3664086728" sldId="715"/>
        </pc:sldMkLst>
      </pc:sldChg>
      <pc:sldChg chg="del">
        <pc:chgData name="Chris Droessler" userId="625c3661-9d64-47fa-b83c-4b49393bd161" providerId="ADAL" clId="{E8C08114-DBE0-AB40-A03E-D8C910B4DDF5}" dt="2020-04-09T11:37:42.125" v="174" actId="2696"/>
        <pc:sldMkLst>
          <pc:docMk/>
          <pc:sldMk cId="2781844091" sldId="716"/>
        </pc:sldMkLst>
      </pc:sldChg>
      <pc:sldChg chg="del">
        <pc:chgData name="Chris Droessler" userId="625c3661-9d64-47fa-b83c-4b49393bd161" providerId="ADAL" clId="{E8C08114-DBE0-AB40-A03E-D8C910B4DDF5}" dt="2020-04-09T11:37:51.613" v="176" actId="2696"/>
        <pc:sldMkLst>
          <pc:docMk/>
          <pc:sldMk cId="3659011642" sldId="717"/>
        </pc:sldMkLst>
      </pc:sldChg>
      <pc:sldChg chg="del">
        <pc:chgData name="Chris Droessler" userId="625c3661-9d64-47fa-b83c-4b49393bd161" providerId="ADAL" clId="{E8C08114-DBE0-AB40-A03E-D8C910B4DDF5}" dt="2020-04-06T12:18:14.546" v="26" actId="2696"/>
        <pc:sldMkLst>
          <pc:docMk/>
          <pc:sldMk cId="1251381908" sldId="718"/>
        </pc:sldMkLst>
      </pc:sldChg>
      <pc:sldChg chg="ord">
        <pc:chgData name="Chris Droessler" userId="625c3661-9d64-47fa-b83c-4b49393bd161" providerId="ADAL" clId="{E8C08114-DBE0-AB40-A03E-D8C910B4DDF5}" dt="2020-04-09T12:07:02.760" v="367"/>
        <pc:sldMkLst>
          <pc:docMk/>
          <pc:sldMk cId="2150733867" sldId="719"/>
        </pc:sldMkLst>
      </pc:sldChg>
      <pc:sldChg chg="del">
        <pc:chgData name="Chris Droessler" userId="625c3661-9d64-47fa-b83c-4b49393bd161" providerId="ADAL" clId="{E8C08114-DBE0-AB40-A03E-D8C910B4DDF5}" dt="2020-04-09T11:40:52.509" v="201" actId="2696"/>
        <pc:sldMkLst>
          <pc:docMk/>
          <pc:sldMk cId="3614962491" sldId="720"/>
        </pc:sldMkLst>
      </pc:sldChg>
      <pc:sldChg chg="modSp">
        <pc:chgData name="Chris Droessler" userId="625c3661-9d64-47fa-b83c-4b49393bd161" providerId="ADAL" clId="{E8C08114-DBE0-AB40-A03E-D8C910B4DDF5}" dt="2020-04-09T11:34:34.305" v="166"/>
        <pc:sldMkLst>
          <pc:docMk/>
          <pc:sldMk cId="3139218337" sldId="721"/>
        </pc:sldMkLst>
        <pc:spChg chg="mod">
          <ac:chgData name="Chris Droessler" userId="625c3661-9d64-47fa-b83c-4b49393bd161" providerId="ADAL" clId="{E8C08114-DBE0-AB40-A03E-D8C910B4DDF5}" dt="2020-04-09T11:34:34.305" v="166"/>
          <ac:spMkLst>
            <pc:docMk/>
            <pc:sldMk cId="3139218337" sldId="721"/>
            <ac:spMk id="2" creationId="{9F09F1B7-FDAD-B64D-9F1D-6BD08418E49C}"/>
          </ac:spMkLst>
        </pc:spChg>
      </pc:sldChg>
      <pc:sldChg chg="del">
        <pc:chgData name="Chris Droessler" userId="625c3661-9d64-47fa-b83c-4b49393bd161" providerId="ADAL" clId="{E8C08114-DBE0-AB40-A03E-D8C910B4DDF5}" dt="2020-04-09T11:40:52.078" v="200" actId="2696"/>
        <pc:sldMkLst>
          <pc:docMk/>
          <pc:sldMk cId="718287140" sldId="722"/>
        </pc:sldMkLst>
      </pc:sldChg>
      <pc:sldChg chg="del">
        <pc:chgData name="Chris Droessler" userId="625c3661-9d64-47fa-b83c-4b49393bd161" providerId="ADAL" clId="{E8C08114-DBE0-AB40-A03E-D8C910B4DDF5}" dt="2020-04-09T11:40:51.646" v="199" actId="2696"/>
        <pc:sldMkLst>
          <pc:docMk/>
          <pc:sldMk cId="1740528722" sldId="723"/>
        </pc:sldMkLst>
      </pc:sldChg>
      <pc:sldChg chg="del ord">
        <pc:chgData name="Chris Droessler" userId="625c3661-9d64-47fa-b83c-4b49393bd161" providerId="ADAL" clId="{E8C08114-DBE0-AB40-A03E-D8C910B4DDF5}" dt="2020-04-09T11:40:45.759" v="196" actId="2696"/>
        <pc:sldMkLst>
          <pc:docMk/>
          <pc:sldMk cId="212616842" sldId="744"/>
        </pc:sldMkLst>
      </pc:sldChg>
      <pc:sldChg chg="del ord">
        <pc:chgData name="Chris Droessler" userId="625c3661-9d64-47fa-b83c-4b49393bd161" providerId="ADAL" clId="{E8C08114-DBE0-AB40-A03E-D8C910B4DDF5}" dt="2020-04-09T11:40:22.792" v="195" actId="2696"/>
        <pc:sldMkLst>
          <pc:docMk/>
          <pc:sldMk cId="3010198862" sldId="745"/>
        </pc:sldMkLst>
      </pc:sldChg>
      <pc:sldChg chg="del">
        <pc:chgData name="Chris Droessler" userId="625c3661-9d64-47fa-b83c-4b49393bd161" providerId="ADAL" clId="{E8C08114-DBE0-AB40-A03E-D8C910B4DDF5}" dt="2020-04-06T12:17:17.154" v="15" actId="2696"/>
        <pc:sldMkLst>
          <pc:docMk/>
          <pc:sldMk cId="332046233" sldId="746"/>
        </pc:sldMkLst>
      </pc:sldChg>
      <pc:sldChg chg="del">
        <pc:chgData name="Chris Droessler" userId="625c3661-9d64-47fa-b83c-4b49393bd161" providerId="ADAL" clId="{E8C08114-DBE0-AB40-A03E-D8C910B4DDF5}" dt="2020-04-09T11:40:50.950" v="198" actId="2696"/>
        <pc:sldMkLst>
          <pc:docMk/>
          <pc:sldMk cId="2102995628" sldId="747"/>
        </pc:sldMkLst>
      </pc:sldChg>
      <pc:sldChg chg="del">
        <pc:chgData name="Chris Droessler" userId="625c3661-9d64-47fa-b83c-4b49393bd161" providerId="ADAL" clId="{E8C08114-DBE0-AB40-A03E-D8C910B4DDF5}" dt="2020-04-09T11:40:47.702" v="197" actId="2696"/>
        <pc:sldMkLst>
          <pc:docMk/>
          <pc:sldMk cId="1093857829" sldId="748"/>
        </pc:sldMkLst>
      </pc:sldChg>
      <pc:sldChg chg="del ord">
        <pc:chgData name="Chris Droessler" userId="625c3661-9d64-47fa-b83c-4b49393bd161" providerId="ADAL" clId="{E8C08114-DBE0-AB40-A03E-D8C910B4DDF5}" dt="2020-04-09T11:39:06.125" v="190" actId="2696"/>
        <pc:sldMkLst>
          <pc:docMk/>
          <pc:sldMk cId="250761551" sldId="749"/>
        </pc:sldMkLst>
      </pc:sldChg>
      <pc:sldChg chg="del ord">
        <pc:chgData name="Chris Droessler" userId="625c3661-9d64-47fa-b83c-4b49393bd161" providerId="ADAL" clId="{E8C08114-DBE0-AB40-A03E-D8C910B4DDF5}" dt="2020-04-09T11:39:14.732" v="191" actId="2696"/>
        <pc:sldMkLst>
          <pc:docMk/>
          <pc:sldMk cId="2635008677" sldId="750"/>
        </pc:sldMkLst>
      </pc:sldChg>
      <pc:sldChg chg="del ord">
        <pc:chgData name="Chris Droessler" userId="625c3661-9d64-47fa-b83c-4b49393bd161" providerId="ADAL" clId="{E8C08114-DBE0-AB40-A03E-D8C910B4DDF5}" dt="2020-04-09T11:39:35.443" v="193" actId="2696"/>
        <pc:sldMkLst>
          <pc:docMk/>
          <pc:sldMk cId="575024193" sldId="751"/>
        </pc:sldMkLst>
      </pc:sldChg>
      <pc:sldChg chg="del ord">
        <pc:chgData name="Chris Droessler" userId="625c3661-9d64-47fa-b83c-4b49393bd161" providerId="ADAL" clId="{E8C08114-DBE0-AB40-A03E-D8C910B4DDF5}" dt="2020-04-09T11:39:46.882" v="194" actId="2696"/>
        <pc:sldMkLst>
          <pc:docMk/>
          <pc:sldMk cId="434070127" sldId="755"/>
        </pc:sldMkLst>
      </pc:sldChg>
      <pc:sldChg chg="modSp add ord">
        <pc:chgData name="Chris Droessler" userId="625c3661-9d64-47fa-b83c-4b49393bd161" providerId="ADAL" clId="{E8C08114-DBE0-AB40-A03E-D8C910B4DDF5}" dt="2020-04-09T12:18:09.530" v="474"/>
        <pc:sldMkLst>
          <pc:docMk/>
          <pc:sldMk cId="1675513861" sldId="756"/>
        </pc:sldMkLst>
        <pc:spChg chg="mod">
          <ac:chgData name="Chris Droessler" userId="625c3661-9d64-47fa-b83c-4b49393bd161" providerId="ADAL" clId="{E8C08114-DBE0-AB40-A03E-D8C910B4DDF5}" dt="2020-04-09T12:01:46.408" v="363" actId="20577"/>
          <ac:spMkLst>
            <pc:docMk/>
            <pc:sldMk cId="1675513861" sldId="756"/>
            <ac:spMk id="2" creationId="{2D60B45B-6484-D94F-A3B8-306BC92469C9}"/>
          </ac:spMkLst>
        </pc:spChg>
        <pc:spChg chg="mod">
          <ac:chgData name="Chris Droessler" userId="625c3661-9d64-47fa-b83c-4b49393bd161" providerId="ADAL" clId="{E8C08114-DBE0-AB40-A03E-D8C910B4DDF5}" dt="2020-04-09T11:56:12.569" v="217" actId="20577"/>
          <ac:spMkLst>
            <pc:docMk/>
            <pc:sldMk cId="1675513861" sldId="756"/>
            <ac:spMk id="3" creationId="{A86EA016-0A71-874A-B51D-0947BDDD53FC}"/>
          </ac:spMkLst>
        </pc:spChg>
      </pc:sldChg>
      <pc:sldChg chg="modSp add">
        <pc:chgData name="Chris Droessler" userId="625c3661-9d64-47fa-b83c-4b49393bd161" providerId="ADAL" clId="{E8C08114-DBE0-AB40-A03E-D8C910B4DDF5}" dt="2020-04-06T13:28:02.476" v="67" actId="20577"/>
        <pc:sldMkLst>
          <pc:docMk/>
          <pc:sldMk cId="244942821" sldId="757"/>
        </pc:sldMkLst>
        <pc:spChg chg="mod">
          <ac:chgData name="Chris Droessler" userId="625c3661-9d64-47fa-b83c-4b49393bd161" providerId="ADAL" clId="{E8C08114-DBE0-AB40-A03E-D8C910B4DDF5}" dt="2020-04-06T13:28:02.476" v="67" actId="20577"/>
          <ac:spMkLst>
            <pc:docMk/>
            <pc:sldMk cId="244942821" sldId="757"/>
            <ac:spMk id="4" creationId="{00000000-0000-0000-0000-000000000000}"/>
          </ac:spMkLst>
        </pc:spChg>
      </pc:sldChg>
      <pc:sldChg chg="modSp add del">
        <pc:chgData name="Chris Droessler" userId="625c3661-9d64-47fa-b83c-4b49393bd161" providerId="ADAL" clId="{E8C08114-DBE0-AB40-A03E-D8C910B4DDF5}" dt="2020-04-09T12:18:12.625" v="476" actId="2696"/>
        <pc:sldMkLst>
          <pc:docMk/>
          <pc:sldMk cId="2975998932" sldId="758"/>
        </pc:sldMkLst>
        <pc:spChg chg="mod">
          <ac:chgData name="Chris Droessler" userId="625c3661-9d64-47fa-b83c-4b49393bd161" providerId="ADAL" clId="{E8C08114-DBE0-AB40-A03E-D8C910B4DDF5}" dt="2020-04-09T11:58:48.713" v="310" actId="20577"/>
          <ac:spMkLst>
            <pc:docMk/>
            <pc:sldMk cId="2975998932" sldId="758"/>
            <ac:spMk id="3" creationId="{A86EA016-0A71-874A-B51D-0947BDDD53FC}"/>
          </ac:spMkLst>
        </pc:spChg>
      </pc:sldChg>
      <pc:sldChg chg="add del">
        <pc:chgData name="Chris Droessler" userId="625c3661-9d64-47fa-b83c-4b49393bd161" providerId="ADAL" clId="{E8C08114-DBE0-AB40-A03E-D8C910B4DDF5}" dt="2020-04-09T11:37:30.738" v="169" actId="2696"/>
        <pc:sldMkLst>
          <pc:docMk/>
          <pc:sldMk cId="603175861" sldId="759"/>
        </pc:sldMkLst>
      </pc:sldChg>
      <pc:sldChg chg="addSp delSp modSp add modTransition">
        <pc:chgData name="Chris Droessler" userId="625c3661-9d64-47fa-b83c-4b49393bd161" providerId="ADAL" clId="{E8C08114-DBE0-AB40-A03E-D8C910B4DDF5}" dt="2020-04-09T11:18:12.076" v="83"/>
        <pc:sldMkLst>
          <pc:docMk/>
          <pc:sldMk cId="1060927153" sldId="760"/>
        </pc:sldMkLst>
        <pc:spChg chg="mod">
          <ac:chgData name="Chris Droessler" userId="625c3661-9d64-47fa-b83c-4b49393bd161" providerId="ADAL" clId="{E8C08114-DBE0-AB40-A03E-D8C910B4DDF5}" dt="2020-04-09T11:18:04.787" v="76" actId="20577"/>
          <ac:spMkLst>
            <pc:docMk/>
            <pc:sldMk cId="1060927153" sldId="760"/>
            <ac:spMk id="2" creationId="{F05C3C42-C211-4596-9AFF-44B3B6C6AA51}"/>
          </ac:spMkLst>
        </pc:spChg>
        <pc:spChg chg="add del mod">
          <ac:chgData name="Chris Droessler" userId="625c3661-9d64-47fa-b83c-4b49393bd161" providerId="ADAL" clId="{E8C08114-DBE0-AB40-A03E-D8C910B4DDF5}" dt="2020-04-09T11:18:10.676" v="77"/>
          <ac:spMkLst>
            <pc:docMk/>
            <pc:sldMk cId="1060927153" sldId="760"/>
            <ac:spMk id="4" creationId="{D30031FC-8DCC-8D41-BA4A-DB0F23356D58}"/>
          </ac:spMkLst>
        </pc:spChg>
        <pc:spChg chg="add del mod">
          <ac:chgData name="Chris Droessler" userId="625c3661-9d64-47fa-b83c-4b49393bd161" providerId="ADAL" clId="{E8C08114-DBE0-AB40-A03E-D8C910B4DDF5}" dt="2020-04-09T11:18:10.676" v="77"/>
          <ac:spMkLst>
            <pc:docMk/>
            <pc:sldMk cId="1060927153" sldId="760"/>
            <ac:spMk id="5" creationId="{714F77E2-D107-7C44-8135-BA148D576032}"/>
          </ac:spMkLst>
        </pc:spChg>
        <pc:spChg chg="add del mod">
          <ac:chgData name="Chris Droessler" userId="625c3661-9d64-47fa-b83c-4b49393bd161" providerId="ADAL" clId="{E8C08114-DBE0-AB40-A03E-D8C910B4DDF5}" dt="2020-04-09T11:18:11.284" v="79"/>
          <ac:spMkLst>
            <pc:docMk/>
            <pc:sldMk cId="1060927153" sldId="760"/>
            <ac:spMk id="6" creationId="{55E0410F-6407-3945-9C91-4AB9B484C8C4}"/>
          </ac:spMkLst>
        </pc:spChg>
        <pc:spChg chg="add del mod">
          <ac:chgData name="Chris Droessler" userId="625c3661-9d64-47fa-b83c-4b49393bd161" providerId="ADAL" clId="{E8C08114-DBE0-AB40-A03E-D8C910B4DDF5}" dt="2020-04-09T11:18:11.284" v="79"/>
          <ac:spMkLst>
            <pc:docMk/>
            <pc:sldMk cId="1060927153" sldId="760"/>
            <ac:spMk id="7" creationId="{0A2FD10F-6448-F84E-A3F7-5A6D44F7AC7C}"/>
          </ac:spMkLst>
        </pc:spChg>
        <pc:spChg chg="add del mod">
          <ac:chgData name="Chris Droessler" userId="625c3661-9d64-47fa-b83c-4b49393bd161" providerId="ADAL" clId="{E8C08114-DBE0-AB40-A03E-D8C910B4DDF5}" dt="2020-04-09T11:18:11.500" v="80"/>
          <ac:spMkLst>
            <pc:docMk/>
            <pc:sldMk cId="1060927153" sldId="760"/>
            <ac:spMk id="8" creationId="{BAE10CCD-253D-214A-9FB6-731B9F639EAF}"/>
          </ac:spMkLst>
        </pc:spChg>
        <pc:spChg chg="add del mod">
          <ac:chgData name="Chris Droessler" userId="625c3661-9d64-47fa-b83c-4b49393bd161" providerId="ADAL" clId="{E8C08114-DBE0-AB40-A03E-D8C910B4DDF5}" dt="2020-04-09T11:18:11.500" v="80"/>
          <ac:spMkLst>
            <pc:docMk/>
            <pc:sldMk cId="1060927153" sldId="760"/>
            <ac:spMk id="9" creationId="{1EC6B1E1-8E7B-8A47-ACBA-4703A863EE80}"/>
          </ac:spMkLst>
        </pc:spChg>
        <pc:spChg chg="add del mod">
          <ac:chgData name="Chris Droessler" userId="625c3661-9d64-47fa-b83c-4b49393bd161" providerId="ADAL" clId="{E8C08114-DBE0-AB40-A03E-D8C910B4DDF5}" dt="2020-04-09T11:18:11.692" v="81"/>
          <ac:spMkLst>
            <pc:docMk/>
            <pc:sldMk cId="1060927153" sldId="760"/>
            <ac:spMk id="10" creationId="{EB6205A1-420C-4B4B-A573-820322471523}"/>
          </ac:spMkLst>
        </pc:spChg>
        <pc:spChg chg="add del mod">
          <ac:chgData name="Chris Droessler" userId="625c3661-9d64-47fa-b83c-4b49393bd161" providerId="ADAL" clId="{E8C08114-DBE0-AB40-A03E-D8C910B4DDF5}" dt="2020-04-09T11:18:11.692" v="81"/>
          <ac:spMkLst>
            <pc:docMk/>
            <pc:sldMk cId="1060927153" sldId="760"/>
            <ac:spMk id="11" creationId="{89F46AA3-C100-6940-B8F3-6DEAA47C6252}"/>
          </ac:spMkLst>
        </pc:spChg>
        <pc:spChg chg="add del mod">
          <ac:chgData name="Chris Droessler" userId="625c3661-9d64-47fa-b83c-4b49393bd161" providerId="ADAL" clId="{E8C08114-DBE0-AB40-A03E-D8C910B4DDF5}" dt="2020-04-09T11:18:11.935" v="82"/>
          <ac:spMkLst>
            <pc:docMk/>
            <pc:sldMk cId="1060927153" sldId="760"/>
            <ac:spMk id="12" creationId="{6566FEF3-9E55-F946-B8C0-7418D0A39C2E}"/>
          </ac:spMkLst>
        </pc:spChg>
        <pc:spChg chg="add del mod">
          <ac:chgData name="Chris Droessler" userId="625c3661-9d64-47fa-b83c-4b49393bd161" providerId="ADAL" clId="{E8C08114-DBE0-AB40-A03E-D8C910B4DDF5}" dt="2020-04-09T11:18:11.935" v="82"/>
          <ac:spMkLst>
            <pc:docMk/>
            <pc:sldMk cId="1060927153" sldId="760"/>
            <ac:spMk id="13" creationId="{9CCDA30F-7F6F-9F47-96B5-335BA7C7F697}"/>
          </ac:spMkLst>
        </pc:spChg>
        <pc:spChg chg="add del mod">
          <ac:chgData name="Chris Droessler" userId="625c3661-9d64-47fa-b83c-4b49393bd161" providerId="ADAL" clId="{E8C08114-DBE0-AB40-A03E-D8C910B4DDF5}" dt="2020-04-09T11:18:12.076" v="83"/>
          <ac:spMkLst>
            <pc:docMk/>
            <pc:sldMk cId="1060927153" sldId="760"/>
            <ac:spMk id="14" creationId="{485BCA5D-0A0E-E642-BDB8-43D5C365839F}"/>
          </ac:spMkLst>
        </pc:spChg>
        <pc:spChg chg="add del mod">
          <ac:chgData name="Chris Droessler" userId="625c3661-9d64-47fa-b83c-4b49393bd161" providerId="ADAL" clId="{E8C08114-DBE0-AB40-A03E-D8C910B4DDF5}" dt="2020-04-09T11:18:12.076" v="83"/>
          <ac:spMkLst>
            <pc:docMk/>
            <pc:sldMk cId="1060927153" sldId="760"/>
            <ac:spMk id="15" creationId="{F69CCE28-D873-9247-B433-CC475DEDA6C4}"/>
          </ac:spMkLst>
        </pc:spChg>
      </pc:sldChg>
      <pc:sldChg chg="addSp delSp modSp add modTransition">
        <pc:chgData name="Chris Droessler" userId="625c3661-9d64-47fa-b83c-4b49393bd161" providerId="ADAL" clId="{E8C08114-DBE0-AB40-A03E-D8C910B4DDF5}" dt="2020-04-09T11:18:42.517" v="90" actId="20577"/>
        <pc:sldMkLst>
          <pc:docMk/>
          <pc:sldMk cId="751751510" sldId="761"/>
        </pc:sldMkLst>
        <pc:spChg chg="mod">
          <ac:chgData name="Chris Droessler" userId="625c3661-9d64-47fa-b83c-4b49393bd161" providerId="ADAL" clId="{E8C08114-DBE0-AB40-A03E-D8C910B4DDF5}" dt="2020-04-09T11:18:42.517" v="90" actId="20577"/>
          <ac:spMkLst>
            <pc:docMk/>
            <pc:sldMk cId="751751510" sldId="761"/>
            <ac:spMk id="3" creationId="{DEE7BACF-8DDA-49AD-8F7F-6D148AEB59BA}"/>
          </ac:spMkLst>
        </pc:spChg>
        <pc:spChg chg="add del mod">
          <ac:chgData name="Chris Droessler" userId="625c3661-9d64-47fa-b83c-4b49393bd161" providerId="ADAL" clId="{E8C08114-DBE0-AB40-A03E-D8C910B4DDF5}" dt="2020-04-09T11:18:29.099" v="85"/>
          <ac:spMkLst>
            <pc:docMk/>
            <pc:sldMk cId="751751510" sldId="761"/>
            <ac:spMk id="4" creationId="{ED2B61AC-964E-914B-B459-258FB57D692B}"/>
          </ac:spMkLst>
        </pc:spChg>
        <pc:spChg chg="add del mod">
          <ac:chgData name="Chris Droessler" userId="625c3661-9d64-47fa-b83c-4b49393bd161" providerId="ADAL" clId="{E8C08114-DBE0-AB40-A03E-D8C910B4DDF5}" dt="2020-04-09T11:18:29.099" v="85"/>
          <ac:spMkLst>
            <pc:docMk/>
            <pc:sldMk cId="751751510" sldId="761"/>
            <ac:spMk id="5" creationId="{5F80BEEE-9435-EE4B-BEFB-AFE1A41E12D1}"/>
          </ac:spMkLst>
        </pc:spChg>
        <pc:spChg chg="add del mod">
          <ac:chgData name="Chris Droessler" userId="625c3661-9d64-47fa-b83c-4b49393bd161" providerId="ADAL" clId="{E8C08114-DBE0-AB40-A03E-D8C910B4DDF5}" dt="2020-04-09T11:18:29.755" v="86"/>
          <ac:spMkLst>
            <pc:docMk/>
            <pc:sldMk cId="751751510" sldId="761"/>
            <ac:spMk id="6" creationId="{543DE60D-A3C3-6C4E-B9A1-838B4114009A}"/>
          </ac:spMkLst>
        </pc:spChg>
        <pc:spChg chg="add del mod">
          <ac:chgData name="Chris Droessler" userId="625c3661-9d64-47fa-b83c-4b49393bd161" providerId="ADAL" clId="{E8C08114-DBE0-AB40-A03E-D8C910B4DDF5}" dt="2020-04-09T11:18:29.755" v="86"/>
          <ac:spMkLst>
            <pc:docMk/>
            <pc:sldMk cId="751751510" sldId="761"/>
            <ac:spMk id="7" creationId="{5BC60D2F-1B5E-2543-AAF6-68702910E4B6}"/>
          </ac:spMkLst>
        </pc:spChg>
        <pc:spChg chg="add del mod">
          <ac:chgData name="Chris Droessler" userId="625c3661-9d64-47fa-b83c-4b49393bd161" providerId="ADAL" clId="{E8C08114-DBE0-AB40-A03E-D8C910B4DDF5}" dt="2020-04-09T11:18:29.955" v="87"/>
          <ac:spMkLst>
            <pc:docMk/>
            <pc:sldMk cId="751751510" sldId="761"/>
            <ac:spMk id="8" creationId="{4092687B-3EFF-3B48-9FEB-D323C1DBFE73}"/>
          </ac:spMkLst>
        </pc:spChg>
        <pc:spChg chg="add del mod">
          <ac:chgData name="Chris Droessler" userId="625c3661-9d64-47fa-b83c-4b49393bd161" providerId="ADAL" clId="{E8C08114-DBE0-AB40-A03E-D8C910B4DDF5}" dt="2020-04-09T11:18:29.955" v="87"/>
          <ac:spMkLst>
            <pc:docMk/>
            <pc:sldMk cId="751751510" sldId="761"/>
            <ac:spMk id="9" creationId="{ABFD8550-97A2-1A4E-B4F6-904D42D11BB5}"/>
          </ac:spMkLst>
        </pc:spChg>
        <pc:spChg chg="add del mod">
          <ac:chgData name="Chris Droessler" userId="625c3661-9d64-47fa-b83c-4b49393bd161" providerId="ADAL" clId="{E8C08114-DBE0-AB40-A03E-D8C910B4DDF5}" dt="2020-04-09T11:18:30.179" v="88"/>
          <ac:spMkLst>
            <pc:docMk/>
            <pc:sldMk cId="751751510" sldId="761"/>
            <ac:spMk id="10" creationId="{A15A8EBE-2AEB-2D46-8269-18C7EABE96D0}"/>
          </ac:spMkLst>
        </pc:spChg>
        <pc:spChg chg="add del mod">
          <ac:chgData name="Chris Droessler" userId="625c3661-9d64-47fa-b83c-4b49393bd161" providerId="ADAL" clId="{E8C08114-DBE0-AB40-A03E-D8C910B4DDF5}" dt="2020-04-09T11:18:30.179" v="88"/>
          <ac:spMkLst>
            <pc:docMk/>
            <pc:sldMk cId="751751510" sldId="761"/>
            <ac:spMk id="11" creationId="{CBFC1207-303F-2D4F-A244-30BBB8DC26A2}"/>
          </ac:spMkLst>
        </pc:spChg>
        <pc:spChg chg="add del mod">
          <ac:chgData name="Chris Droessler" userId="625c3661-9d64-47fa-b83c-4b49393bd161" providerId="ADAL" clId="{E8C08114-DBE0-AB40-A03E-D8C910B4DDF5}" dt="2020-04-09T11:18:30.446" v="89"/>
          <ac:spMkLst>
            <pc:docMk/>
            <pc:sldMk cId="751751510" sldId="761"/>
            <ac:spMk id="12" creationId="{D2221B75-447F-B044-8192-DB5618B78B9E}"/>
          </ac:spMkLst>
        </pc:spChg>
        <pc:spChg chg="add del mod">
          <ac:chgData name="Chris Droessler" userId="625c3661-9d64-47fa-b83c-4b49393bd161" providerId="ADAL" clId="{E8C08114-DBE0-AB40-A03E-D8C910B4DDF5}" dt="2020-04-09T11:18:30.446" v="89"/>
          <ac:spMkLst>
            <pc:docMk/>
            <pc:sldMk cId="751751510" sldId="761"/>
            <ac:spMk id="13" creationId="{51BF9117-0B5F-0643-AEBE-8964D51CE8CD}"/>
          </ac:spMkLst>
        </pc:spChg>
      </pc:sldChg>
      <pc:sldChg chg="modSp add modTransition">
        <pc:chgData name="Chris Droessler" userId="625c3661-9d64-47fa-b83c-4b49393bd161" providerId="ADAL" clId="{E8C08114-DBE0-AB40-A03E-D8C910B4DDF5}" dt="2020-04-09T11:18:10.767" v="78" actId="27636"/>
        <pc:sldMkLst>
          <pc:docMk/>
          <pc:sldMk cId="3377696744" sldId="762"/>
        </pc:sldMkLst>
        <pc:spChg chg="mod">
          <ac:chgData name="Chris Droessler" userId="625c3661-9d64-47fa-b83c-4b49393bd161" providerId="ADAL" clId="{E8C08114-DBE0-AB40-A03E-D8C910B4DDF5}" dt="2020-04-09T11:18:10.767" v="78" actId="27636"/>
          <ac:spMkLst>
            <pc:docMk/>
            <pc:sldMk cId="3377696744" sldId="762"/>
            <ac:spMk id="3" creationId="{B66DBEDF-1146-42CD-AC27-47A9D8FBC334}"/>
          </ac:spMkLst>
        </pc:spChg>
      </pc:sldChg>
      <pc:sldChg chg="modSp add del modTransition">
        <pc:chgData name="Chris Droessler" userId="625c3661-9d64-47fa-b83c-4b49393bd161" providerId="ADAL" clId="{E8C08114-DBE0-AB40-A03E-D8C910B4DDF5}" dt="2020-04-09T12:18:45.112" v="477" actId="2696"/>
        <pc:sldMkLst>
          <pc:docMk/>
          <pc:sldMk cId="3910787044" sldId="763"/>
        </pc:sldMkLst>
        <pc:spChg chg="mod">
          <ac:chgData name="Chris Droessler" userId="625c3661-9d64-47fa-b83c-4b49393bd161" providerId="ADAL" clId="{E8C08114-DBE0-AB40-A03E-D8C910B4DDF5}" dt="2020-04-09T11:22:30.789" v="101" actId="20577"/>
          <ac:spMkLst>
            <pc:docMk/>
            <pc:sldMk cId="3910787044" sldId="763"/>
            <ac:spMk id="3" creationId="{85B0E971-33D6-4669-8463-8E63AC1F8D2B}"/>
          </ac:spMkLst>
        </pc:spChg>
      </pc:sldChg>
      <pc:sldChg chg="add del">
        <pc:chgData name="Chris Droessler" userId="625c3661-9d64-47fa-b83c-4b49393bd161" providerId="ADAL" clId="{E8C08114-DBE0-AB40-A03E-D8C910B4DDF5}" dt="2020-04-09T12:18:11.586" v="475" actId="2696"/>
        <pc:sldMkLst>
          <pc:docMk/>
          <pc:sldMk cId="3071235997" sldId="764"/>
        </pc:sldMkLst>
      </pc:sldChg>
      <pc:sldChg chg="add ord">
        <pc:chgData name="Chris Droessler" userId="625c3661-9d64-47fa-b83c-4b49393bd161" providerId="ADAL" clId="{E8C08114-DBE0-AB40-A03E-D8C910B4DDF5}" dt="2020-04-09T12:07:02.760" v="367"/>
        <pc:sldMkLst>
          <pc:docMk/>
          <pc:sldMk cId="1735002894" sldId="765"/>
        </pc:sldMkLst>
      </pc:sldChg>
      <pc:sldChg chg="addSp delSp modSp add ord">
        <pc:chgData name="Chris Droessler" userId="625c3661-9d64-47fa-b83c-4b49393bd161" providerId="ADAL" clId="{E8C08114-DBE0-AB40-A03E-D8C910B4DDF5}" dt="2020-04-09T12:18:56.359" v="478"/>
        <pc:sldMkLst>
          <pc:docMk/>
          <pc:sldMk cId="4085112264" sldId="766"/>
        </pc:sldMkLst>
        <pc:spChg chg="del">
          <ac:chgData name="Chris Droessler" userId="625c3661-9d64-47fa-b83c-4b49393bd161" providerId="ADAL" clId="{E8C08114-DBE0-AB40-A03E-D8C910B4DDF5}" dt="2020-04-09T12:11:01.367" v="371" actId="478"/>
          <ac:spMkLst>
            <pc:docMk/>
            <pc:sldMk cId="4085112264" sldId="766"/>
            <ac:spMk id="2" creationId="{2D60B45B-6484-D94F-A3B8-306BC92469C9}"/>
          </ac:spMkLst>
        </pc:spChg>
        <pc:spChg chg="mod">
          <ac:chgData name="Chris Droessler" userId="625c3661-9d64-47fa-b83c-4b49393bd161" providerId="ADAL" clId="{E8C08114-DBE0-AB40-A03E-D8C910B4DDF5}" dt="2020-04-09T12:11:31.679" v="396" actId="20577"/>
          <ac:spMkLst>
            <pc:docMk/>
            <pc:sldMk cId="4085112264" sldId="766"/>
            <ac:spMk id="3" creationId="{A86EA016-0A71-874A-B51D-0947BDDD53FC}"/>
          </ac:spMkLst>
        </pc:spChg>
        <pc:spChg chg="add mod">
          <ac:chgData name="Chris Droessler" userId="625c3661-9d64-47fa-b83c-4b49393bd161" providerId="ADAL" clId="{E8C08114-DBE0-AB40-A03E-D8C910B4DDF5}" dt="2020-04-09T12:16:54.500" v="465" actId="1036"/>
          <ac:spMkLst>
            <pc:docMk/>
            <pc:sldMk cId="4085112264" sldId="766"/>
            <ac:spMk id="6" creationId="{51E31ADF-E809-824F-B542-DD64F78DCC2A}"/>
          </ac:spMkLst>
        </pc:spChg>
        <pc:spChg chg="add mod">
          <ac:chgData name="Chris Droessler" userId="625c3661-9d64-47fa-b83c-4b49393bd161" providerId="ADAL" clId="{E8C08114-DBE0-AB40-A03E-D8C910B4DDF5}" dt="2020-04-09T12:16:52.338" v="464" actId="1036"/>
          <ac:spMkLst>
            <pc:docMk/>
            <pc:sldMk cId="4085112264" sldId="766"/>
            <ac:spMk id="7" creationId="{12CCEF4B-8DE6-1C47-838B-A7E1B0CEDD86}"/>
          </ac:spMkLst>
        </pc:spChg>
        <pc:spChg chg="add mod">
          <ac:chgData name="Chris Droessler" userId="625c3661-9d64-47fa-b83c-4b49393bd161" providerId="ADAL" clId="{E8C08114-DBE0-AB40-A03E-D8C910B4DDF5}" dt="2020-04-09T12:16:58.098" v="473" actId="1036"/>
          <ac:spMkLst>
            <pc:docMk/>
            <pc:sldMk cId="4085112264" sldId="766"/>
            <ac:spMk id="8" creationId="{7D9C35B6-1D55-E947-AF20-FE4579CD6711}"/>
          </ac:spMkLst>
        </pc:spChg>
        <pc:picChg chg="add mod">
          <ac:chgData name="Chris Droessler" userId="625c3661-9d64-47fa-b83c-4b49393bd161" providerId="ADAL" clId="{E8C08114-DBE0-AB40-A03E-D8C910B4DDF5}" dt="2020-04-09T12:16:14.422" v="429" actId="14100"/>
          <ac:picMkLst>
            <pc:docMk/>
            <pc:sldMk cId="4085112264" sldId="766"/>
            <ac:picMk id="5" creationId="{B4E34C12-7C47-9D4B-A28E-7AC4C0CB67F5}"/>
          </ac:picMkLst>
        </pc:picChg>
      </pc:sldChg>
    </pc:docChg>
  </pc:docChgLst>
  <pc:docChgLst>
    <pc:chgData name="Chris Droessler" userId="625c3661-9d64-47fa-b83c-4b49393bd161" providerId="ADAL" clId="{8F4718D0-C754-2D48-B456-34E8C016D25D}"/>
    <pc:docChg chg="custSel addSld delSld modSld sldOrd">
      <pc:chgData name="Chris Droessler" userId="625c3661-9d64-47fa-b83c-4b49393bd161" providerId="ADAL" clId="{8F4718D0-C754-2D48-B456-34E8C016D25D}" dt="2020-05-11T12:06:13.708" v="356" actId="207"/>
      <pc:docMkLst>
        <pc:docMk/>
      </pc:docMkLst>
      <pc:sldChg chg="modSp">
        <pc:chgData name="Chris Droessler" userId="625c3661-9d64-47fa-b83c-4b49393bd161" providerId="ADAL" clId="{8F4718D0-C754-2D48-B456-34E8C016D25D}" dt="2020-05-08T11:56:44.910" v="130" actId="20577"/>
        <pc:sldMkLst>
          <pc:docMk/>
          <pc:sldMk cId="3675590858" sldId="260"/>
        </pc:sldMkLst>
        <pc:spChg chg="mod">
          <ac:chgData name="Chris Droessler" userId="625c3661-9d64-47fa-b83c-4b49393bd161" providerId="ADAL" clId="{8F4718D0-C754-2D48-B456-34E8C016D25D}" dt="2020-05-08T11:56:44.910" v="130" actId="20577"/>
          <ac:spMkLst>
            <pc:docMk/>
            <pc:sldMk cId="3675590858" sldId="260"/>
            <ac:spMk id="3" creationId="{420FD414-E693-9242-9A7C-AEF4082D6A0C}"/>
          </ac:spMkLst>
        </pc:spChg>
      </pc:sldChg>
      <pc:sldChg chg="del">
        <pc:chgData name="Chris Droessler" userId="625c3661-9d64-47fa-b83c-4b49393bd161" providerId="ADAL" clId="{8F4718D0-C754-2D48-B456-34E8C016D25D}" dt="2020-05-08T11:56:11.479" v="109" actId="2696"/>
        <pc:sldMkLst>
          <pc:docMk/>
          <pc:sldMk cId="1883361513" sldId="261"/>
        </pc:sldMkLst>
      </pc:sldChg>
      <pc:sldChg chg="modSp">
        <pc:chgData name="Chris Droessler" userId="625c3661-9d64-47fa-b83c-4b49393bd161" providerId="ADAL" clId="{8F4718D0-C754-2D48-B456-34E8C016D25D}" dt="2020-05-11T11:37:31.716" v="179" actId="20577"/>
        <pc:sldMkLst>
          <pc:docMk/>
          <pc:sldMk cId="949570285" sldId="262"/>
        </pc:sldMkLst>
        <pc:spChg chg="mod">
          <ac:chgData name="Chris Droessler" userId="625c3661-9d64-47fa-b83c-4b49393bd161" providerId="ADAL" clId="{8F4718D0-C754-2D48-B456-34E8C016D25D}" dt="2020-05-11T11:37:31.716" v="179" actId="20577"/>
          <ac:spMkLst>
            <pc:docMk/>
            <pc:sldMk cId="949570285" sldId="262"/>
            <ac:spMk id="3" creationId="{1D1919FE-538D-40DC-B22F-4237533D16D1}"/>
          </ac:spMkLst>
        </pc:spChg>
      </pc:sldChg>
      <pc:sldChg chg="modSp">
        <pc:chgData name="Chris Droessler" userId="625c3661-9d64-47fa-b83c-4b49393bd161" providerId="ADAL" clId="{8F4718D0-C754-2D48-B456-34E8C016D25D}" dt="2020-05-08T11:52:26.225" v="5" actId="20577"/>
        <pc:sldMkLst>
          <pc:docMk/>
          <pc:sldMk cId="971664512" sldId="534"/>
        </pc:sldMkLst>
        <pc:spChg chg="mod">
          <ac:chgData name="Chris Droessler" userId="625c3661-9d64-47fa-b83c-4b49393bd161" providerId="ADAL" clId="{8F4718D0-C754-2D48-B456-34E8C016D25D}" dt="2020-05-08T11:52:26.225" v="5" actId="20577"/>
          <ac:spMkLst>
            <pc:docMk/>
            <pc:sldMk cId="971664512" sldId="534"/>
            <ac:spMk id="3" creationId="{00000000-0000-0000-0000-000000000000}"/>
          </ac:spMkLst>
        </pc:spChg>
      </pc:sldChg>
      <pc:sldChg chg="modSp">
        <pc:chgData name="Chris Droessler" userId="625c3661-9d64-47fa-b83c-4b49393bd161" providerId="ADAL" clId="{8F4718D0-C754-2D48-B456-34E8C016D25D}" dt="2020-05-11T12:06:13.708" v="356" actId="207"/>
        <pc:sldMkLst>
          <pc:docMk/>
          <pc:sldMk cId="3723859722" sldId="572"/>
        </pc:sldMkLst>
        <pc:spChg chg="mod">
          <ac:chgData name="Chris Droessler" userId="625c3661-9d64-47fa-b83c-4b49393bd161" providerId="ADAL" clId="{8F4718D0-C754-2D48-B456-34E8C016D25D}" dt="2020-05-11T12:06:13.708" v="356" actId="207"/>
          <ac:spMkLst>
            <pc:docMk/>
            <pc:sldMk cId="3723859722" sldId="572"/>
            <ac:spMk id="2" creationId="{70E7FB36-DF07-B44D-8D38-59F39D617117}"/>
          </ac:spMkLst>
        </pc:spChg>
      </pc:sldChg>
      <pc:sldChg chg="modSp">
        <pc:chgData name="Chris Droessler" userId="625c3661-9d64-47fa-b83c-4b49393bd161" providerId="ADAL" clId="{8F4718D0-C754-2D48-B456-34E8C016D25D}" dt="2020-05-08T11:55:39.161" v="108" actId="20577"/>
        <pc:sldMkLst>
          <pc:docMk/>
          <pc:sldMk cId="3534465971" sldId="658"/>
        </pc:sldMkLst>
        <pc:spChg chg="mod">
          <ac:chgData name="Chris Droessler" userId="625c3661-9d64-47fa-b83c-4b49393bd161" providerId="ADAL" clId="{8F4718D0-C754-2D48-B456-34E8C016D25D}" dt="2020-05-08T11:55:39.161" v="108" actId="20577"/>
          <ac:spMkLst>
            <pc:docMk/>
            <pc:sldMk cId="3534465971" sldId="658"/>
            <ac:spMk id="4" creationId="{00000000-0000-0000-0000-000000000000}"/>
          </ac:spMkLst>
        </pc:spChg>
      </pc:sldChg>
      <pc:sldChg chg="modSp">
        <pc:chgData name="Chris Droessler" userId="625c3661-9d64-47fa-b83c-4b49393bd161" providerId="ADAL" clId="{8F4718D0-C754-2D48-B456-34E8C016D25D}" dt="2020-05-11T11:35:40.972" v="177" actId="20577"/>
        <pc:sldMkLst>
          <pc:docMk/>
          <pc:sldMk cId="372870561" sldId="706"/>
        </pc:sldMkLst>
        <pc:spChg chg="mod">
          <ac:chgData name="Chris Droessler" userId="625c3661-9d64-47fa-b83c-4b49393bd161" providerId="ADAL" clId="{8F4718D0-C754-2D48-B456-34E8C016D25D}" dt="2020-05-11T11:35:40.972" v="177" actId="20577"/>
          <ac:spMkLst>
            <pc:docMk/>
            <pc:sldMk cId="372870561" sldId="706"/>
            <ac:spMk id="2" creationId="{4790E6F2-0BAF-6A44-87D4-23A2382430C0}"/>
          </ac:spMkLst>
        </pc:spChg>
        <pc:spChg chg="mod">
          <ac:chgData name="Chris Droessler" userId="625c3661-9d64-47fa-b83c-4b49393bd161" providerId="ADAL" clId="{8F4718D0-C754-2D48-B456-34E8C016D25D}" dt="2020-05-11T11:35:39.679" v="176" actId="20577"/>
          <ac:spMkLst>
            <pc:docMk/>
            <pc:sldMk cId="372870561" sldId="706"/>
            <ac:spMk id="3" creationId="{420FD414-E693-9242-9A7C-AEF4082D6A0C}"/>
          </ac:spMkLst>
        </pc:spChg>
      </pc:sldChg>
      <pc:sldChg chg="modSp">
        <pc:chgData name="Chris Droessler" userId="625c3661-9d64-47fa-b83c-4b49393bd161" providerId="ADAL" clId="{8F4718D0-C754-2D48-B456-34E8C016D25D}" dt="2020-05-08T11:57:49.651" v="131" actId="20577"/>
        <pc:sldMkLst>
          <pc:docMk/>
          <pc:sldMk cId="2116330429" sldId="754"/>
        </pc:sldMkLst>
        <pc:spChg chg="mod">
          <ac:chgData name="Chris Droessler" userId="625c3661-9d64-47fa-b83c-4b49393bd161" providerId="ADAL" clId="{8F4718D0-C754-2D48-B456-34E8C016D25D}" dt="2020-05-08T11:57:49.651" v="131" actId="20577"/>
          <ac:spMkLst>
            <pc:docMk/>
            <pc:sldMk cId="2116330429" sldId="754"/>
            <ac:spMk id="2" creationId="{9F09F1B7-FDAD-B64D-9F1D-6BD08418E49C}"/>
          </ac:spMkLst>
        </pc:spChg>
      </pc:sldChg>
      <pc:sldChg chg="del">
        <pc:chgData name="Chris Droessler" userId="625c3661-9d64-47fa-b83c-4b49393bd161" providerId="ADAL" clId="{8F4718D0-C754-2D48-B456-34E8C016D25D}" dt="2020-05-08T11:53:54.027" v="78" actId="2696"/>
        <pc:sldMkLst>
          <pc:docMk/>
          <pc:sldMk cId="244942821" sldId="757"/>
        </pc:sldMkLst>
      </pc:sldChg>
      <pc:sldChg chg="modSp">
        <pc:chgData name="Chris Droessler" userId="625c3661-9d64-47fa-b83c-4b49393bd161" providerId="ADAL" clId="{8F4718D0-C754-2D48-B456-34E8C016D25D}" dt="2020-05-11T11:35:29.796" v="175" actId="20577"/>
        <pc:sldMkLst>
          <pc:docMk/>
          <pc:sldMk cId="3377696744" sldId="762"/>
        </pc:sldMkLst>
        <pc:spChg chg="mod">
          <ac:chgData name="Chris Droessler" userId="625c3661-9d64-47fa-b83c-4b49393bd161" providerId="ADAL" clId="{8F4718D0-C754-2D48-B456-34E8C016D25D}" dt="2020-05-11T11:35:29.796" v="175" actId="20577"/>
          <ac:spMkLst>
            <pc:docMk/>
            <pc:sldMk cId="3377696744" sldId="762"/>
            <ac:spMk id="3" creationId="{B66DBEDF-1146-42CD-AC27-47A9D8FBC334}"/>
          </ac:spMkLst>
        </pc:spChg>
      </pc:sldChg>
      <pc:sldChg chg="modSp add ord">
        <pc:chgData name="Chris Droessler" userId="625c3661-9d64-47fa-b83c-4b49393bd161" providerId="ADAL" clId="{8F4718D0-C754-2D48-B456-34E8C016D25D}" dt="2020-05-11T11:40:44.918" v="302"/>
        <pc:sldMkLst>
          <pc:docMk/>
          <pc:sldMk cId="9505819" sldId="767"/>
        </pc:sldMkLst>
        <pc:spChg chg="mod">
          <ac:chgData name="Chris Droessler" userId="625c3661-9d64-47fa-b83c-4b49393bd161" providerId="ADAL" clId="{8F4718D0-C754-2D48-B456-34E8C016D25D}" dt="2020-05-08T11:55:13.968" v="104"/>
          <ac:spMkLst>
            <pc:docMk/>
            <pc:sldMk cId="9505819" sldId="767"/>
            <ac:spMk id="4" creationId="{00000000-0000-0000-0000-000000000000}"/>
          </ac:spMkLst>
        </pc:spChg>
      </pc:sldChg>
      <pc:sldChg chg="modSp add">
        <pc:chgData name="Chris Droessler" userId="625c3661-9d64-47fa-b83c-4b49393bd161" providerId="ADAL" clId="{8F4718D0-C754-2D48-B456-34E8C016D25D}" dt="2020-05-11T11:39:18.485" v="300" actId="20577"/>
        <pc:sldMkLst>
          <pc:docMk/>
          <pc:sldMk cId="365843656" sldId="768"/>
        </pc:sldMkLst>
        <pc:spChg chg="mod">
          <ac:chgData name="Chris Droessler" userId="625c3661-9d64-47fa-b83c-4b49393bd161" providerId="ADAL" clId="{8F4718D0-C754-2D48-B456-34E8C016D25D}" dt="2020-05-11T11:39:18.485" v="300" actId="20577"/>
          <ac:spMkLst>
            <pc:docMk/>
            <pc:sldMk cId="365843656" sldId="768"/>
            <ac:spMk id="2" creationId="{F64F0A26-B967-194D-A34E-1A24A272F847}"/>
          </ac:spMkLst>
        </pc:spChg>
        <pc:spChg chg="mod">
          <ac:chgData name="Chris Droessler" userId="625c3661-9d64-47fa-b83c-4b49393bd161" providerId="ADAL" clId="{8F4718D0-C754-2D48-B456-34E8C016D25D}" dt="2020-05-11T11:38:12.313" v="217" actId="20577"/>
          <ac:spMkLst>
            <pc:docMk/>
            <pc:sldMk cId="365843656" sldId="768"/>
            <ac:spMk id="3" creationId="{B136F612-89D7-CA4E-972F-7CAA99E4C58E}"/>
          </ac:spMkLst>
        </pc:spChg>
      </pc:sldChg>
    </pc:docChg>
  </pc:docChgLst>
  <pc:docChgLst>
    <pc:chgData name="Chris Droessler" userId="625c3661-9d64-47fa-b83c-4b49393bd161" providerId="ADAL" clId="{31D24C0F-CFC2-7744-8C10-6AEE62854480}"/>
    <pc:docChg chg="delSld">
      <pc:chgData name="Chris Droessler" userId="625c3661-9d64-47fa-b83c-4b49393bd161" providerId="ADAL" clId="{31D24C0F-CFC2-7744-8C10-6AEE62854480}" dt="2020-05-11T12:10:45.009" v="0" actId="2696"/>
      <pc:docMkLst>
        <pc:docMk/>
      </pc:docMkLst>
      <pc:sldChg chg="del">
        <pc:chgData name="Chris Droessler" userId="625c3661-9d64-47fa-b83c-4b49393bd161" providerId="ADAL" clId="{31D24C0F-CFC2-7744-8C10-6AEE62854480}" dt="2020-05-11T12:10:45.009" v="0" actId="2696"/>
        <pc:sldMkLst>
          <pc:docMk/>
          <pc:sldMk cId="372870561" sldId="706"/>
        </pc:sldMkLst>
      </pc:sldChg>
    </pc:docChg>
  </pc:docChgLst>
  <pc:docChgLst>
    <pc:chgData name="Chris Droessler" userId="625c3661-9d64-47fa-b83c-4b49393bd161" providerId="ADAL" clId="{380D94F9-79C3-514A-9001-D41624A2E1C2}"/>
    <pc:docChg chg="custSel modSld">
      <pc:chgData name="Chris Droessler" userId="625c3661-9d64-47fa-b83c-4b49393bd161" providerId="ADAL" clId="{380D94F9-79C3-514A-9001-D41624A2E1C2}" dt="2020-04-14T12:23:13.568" v="214" actId="20577"/>
      <pc:docMkLst>
        <pc:docMk/>
      </pc:docMkLst>
      <pc:sldChg chg="modSp">
        <pc:chgData name="Chris Droessler" userId="625c3661-9d64-47fa-b83c-4b49393bd161" providerId="ADAL" clId="{380D94F9-79C3-514A-9001-D41624A2E1C2}" dt="2020-04-13T14:01:18.634" v="112" actId="20577"/>
        <pc:sldMkLst>
          <pc:docMk/>
          <pc:sldMk cId="3675590858" sldId="260"/>
        </pc:sldMkLst>
        <pc:spChg chg="mod">
          <ac:chgData name="Chris Droessler" userId="625c3661-9d64-47fa-b83c-4b49393bd161" providerId="ADAL" clId="{380D94F9-79C3-514A-9001-D41624A2E1C2}" dt="2020-04-13T14:01:18.634" v="112" actId="20577"/>
          <ac:spMkLst>
            <pc:docMk/>
            <pc:sldMk cId="3675590858" sldId="260"/>
            <ac:spMk id="3" creationId="{420FD414-E693-9242-9A7C-AEF4082D6A0C}"/>
          </ac:spMkLst>
        </pc:spChg>
      </pc:sldChg>
      <pc:sldChg chg="modSp">
        <pc:chgData name="Chris Droessler" userId="625c3661-9d64-47fa-b83c-4b49393bd161" providerId="ADAL" clId="{380D94F9-79C3-514A-9001-D41624A2E1C2}" dt="2020-04-13T13:45:11.529" v="103" actId="20577"/>
        <pc:sldMkLst>
          <pc:docMk/>
          <pc:sldMk cId="372870561" sldId="706"/>
        </pc:sldMkLst>
        <pc:spChg chg="mod">
          <ac:chgData name="Chris Droessler" userId="625c3661-9d64-47fa-b83c-4b49393bd161" providerId="ADAL" clId="{380D94F9-79C3-514A-9001-D41624A2E1C2}" dt="2020-04-13T13:45:11.529" v="103" actId="20577"/>
          <ac:spMkLst>
            <pc:docMk/>
            <pc:sldMk cId="372870561" sldId="706"/>
            <ac:spMk id="3" creationId="{420FD414-E693-9242-9A7C-AEF4082D6A0C}"/>
          </ac:spMkLst>
        </pc:spChg>
      </pc:sldChg>
      <pc:sldChg chg="modSp">
        <pc:chgData name="Chris Droessler" userId="625c3661-9d64-47fa-b83c-4b49393bd161" providerId="ADAL" clId="{380D94F9-79C3-514A-9001-D41624A2E1C2}" dt="2020-04-14T12:15:37.538" v="113" actId="20577"/>
        <pc:sldMkLst>
          <pc:docMk/>
          <pc:sldMk cId="3139218337" sldId="721"/>
        </pc:sldMkLst>
        <pc:spChg chg="mod">
          <ac:chgData name="Chris Droessler" userId="625c3661-9d64-47fa-b83c-4b49393bd161" providerId="ADAL" clId="{380D94F9-79C3-514A-9001-D41624A2E1C2}" dt="2020-04-14T12:15:37.538" v="113" actId="20577"/>
          <ac:spMkLst>
            <pc:docMk/>
            <pc:sldMk cId="3139218337" sldId="721"/>
            <ac:spMk id="2" creationId="{9F09F1B7-FDAD-B64D-9F1D-6BD08418E49C}"/>
          </ac:spMkLst>
        </pc:spChg>
      </pc:sldChg>
      <pc:sldChg chg="modSp">
        <pc:chgData name="Chris Droessler" userId="625c3661-9d64-47fa-b83c-4b49393bd161" providerId="ADAL" clId="{380D94F9-79C3-514A-9001-D41624A2E1C2}" dt="2020-04-14T12:23:13.568" v="214" actId="20577"/>
        <pc:sldMkLst>
          <pc:docMk/>
          <pc:sldMk cId="3078072871" sldId="752"/>
        </pc:sldMkLst>
        <pc:spChg chg="mod">
          <ac:chgData name="Chris Droessler" userId="625c3661-9d64-47fa-b83c-4b49393bd161" providerId="ADAL" clId="{380D94F9-79C3-514A-9001-D41624A2E1C2}" dt="2020-04-14T12:23:13.568" v="214" actId="20577"/>
          <ac:spMkLst>
            <pc:docMk/>
            <pc:sldMk cId="3078072871" sldId="752"/>
            <ac:spMk id="2" creationId="{9F09F1B7-FDAD-B64D-9F1D-6BD08418E49C}"/>
          </ac:spMkLst>
        </pc:spChg>
      </pc:sldChg>
      <pc:sldChg chg="modSp">
        <pc:chgData name="Chris Droessler" userId="625c3661-9d64-47fa-b83c-4b49393bd161" providerId="ADAL" clId="{380D94F9-79C3-514A-9001-D41624A2E1C2}" dt="2020-04-14T12:22:43.420" v="192" actId="20577"/>
        <pc:sldMkLst>
          <pc:docMk/>
          <pc:sldMk cId="57546599" sldId="753"/>
        </pc:sldMkLst>
        <pc:spChg chg="mod">
          <ac:chgData name="Chris Droessler" userId="625c3661-9d64-47fa-b83c-4b49393bd161" providerId="ADAL" clId="{380D94F9-79C3-514A-9001-D41624A2E1C2}" dt="2020-04-14T12:22:43.420" v="192" actId="20577"/>
          <ac:spMkLst>
            <pc:docMk/>
            <pc:sldMk cId="57546599" sldId="753"/>
            <ac:spMk id="2" creationId="{9F09F1B7-FDAD-B64D-9F1D-6BD08418E49C}"/>
          </ac:spMkLst>
        </pc:spChg>
      </pc:sldChg>
      <pc:sldChg chg="modSp">
        <pc:chgData name="Chris Droessler" userId="625c3661-9d64-47fa-b83c-4b49393bd161" providerId="ADAL" clId="{380D94F9-79C3-514A-9001-D41624A2E1C2}" dt="2020-04-13T13:26:47.068" v="1" actId="20577"/>
        <pc:sldMkLst>
          <pc:docMk/>
          <pc:sldMk cId="1060927153" sldId="760"/>
        </pc:sldMkLst>
        <pc:spChg chg="mod">
          <ac:chgData name="Chris Droessler" userId="625c3661-9d64-47fa-b83c-4b49393bd161" providerId="ADAL" clId="{380D94F9-79C3-514A-9001-D41624A2E1C2}" dt="2020-04-13T13:26:47.068" v="1" actId="20577"/>
          <ac:spMkLst>
            <pc:docMk/>
            <pc:sldMk cId="1060927153" sldId="760"/>
            <ac:spMk id="2" creationId="{F05C3C42-C211-4596-9AFF-44B3B6C6AA51}"/>
          </ac:spMkLst>
        </pc:spChg>
      </pc:sldChg>
      <pc:sldChg chg="modSp">
        <pc:chgData name="Chris Droessler" userId="625c3661-9d64-47fa-b83c-4b49393bd161" providerId="ADAL" clId="{380D94F9-79C3-514A-9001-D41624A2E1C2}" dt="2020-04-13T13:35:27.856" v="85" actId="20577"/>
        <pc:sldMkLst>
          <pc:docMk/>
          <pc:sldMk cId="751751510" sldId="761"/>
        </pc:sldMkLst>
        <pc:spChg chg="mod">
          <ac:chgData name="Chris Droessler" userId="625c3661-9d64-47fa-b83c-4b49393bd161" providerId="ADAL" clId="{380D94F9-79C3-514A-9001-D41624A2E1C2}" dt="2020-04-13T13:35:27.856" v="85" actId="20577"/>
          <ac:spMkLst>
            <pc:docMk/>
            <pc:sldMk cId="751751510" sldId="761"/>
            <ac:spMk id="3" creationId="{DEE7BACF-8DDA-49AD-8F7F-6D148AEB59BA}"/>
          </ac:spMkLst>
        </pc:spChg>
      </pc:sldChg>
      <pc:sldChg chg="modSp">
        <pc:chgData name="Chris Droessler" userId="625c3661-9d64-47fa-b83c-4b49393bd161" providerId="ADAL" clId="{380D94F9-79C3-514A-9001-D41624A2E1C2}" dt="2020-04-13T13:35:49.552" v="86" actId="313"/>
        <pc:sldMkLst>
          <pc:docMk/>
          <pc:sldMk cId="3377696744" sldId="762"/>
        </pc:sldMkLst>
        <pc:spChg chg="mod">
          <ac:chgData name="Chris Droessler" userId="625c3661-9d64-47fa-b83c-4b49393bd161" providerId="ADAL" clId="{380D94F9-79C3-514A-9001-D41624A2E1C2}" dt="2020-04-13T13:35:49.552" v="86" actId="313"/>
          <ac:spMkLst>
            <pc:docMk/>
            <pc:sldMk cId="3377696744" sldId="762"/>
            <ac:spMk id="3" creationId="{B66DBEDF-1146-42CD-AC27-47A9D8FBC334}"/>
          </ac:spMkLst>
        </pc:spChg>
      </pc:sldChg>
    </pc:docChg>
  </pc:docChgLst>
  <pc:docChgLst>
    <pc:chgData name="Chris Droessler" userId="625c3661-9d64-47fa-b83c-4b49393bd161" providerId="ADAL" clId="{73B1CF47-3B47-FD45-8404-8C032EE7A4F1}"/>
    <pc:docChg chg="custSel modSld sldOrd">
      <pc:chgData name="Chris Droessler" userId="625c3661-9d64-47fa-b83c-4b49393bd161" providerId="ADAL" clId="{73B1CF47-3B47-FD45-8404-8C032EE7A4F1}" dt="2020-02-11T13:14:50.496" v="337" actId="20577"/>
      <pc:docMkLst>
        <pc:docMk/>
      </pc:docMkLst>
      <pc:sldChg chg="modSp">
        <pc:chgData name="Chris Droessler" userId="625c3661-9d64-47fa-b83c-4b49393bd161" providerId="ADAL" clId="{73B1CF47-3B47-FD45-8404-8C032EE7A4F1}" dt="2020-02-11T13:04:35.958" v="297" actId="20577"/>
        <pc:sldMkLst>
          <pc:docMk/>
          <pc:sldMk cId="3019619489" sldId="258"/>
        </pc:sldMkLst>
        <pc:spChg chg="mod">
          <ac:chgData name="Chris Droessler" userId="625c3661-9d64-47fa-b83c-4b49393bd161" providerId="ADAL" clId="{73B1CF47-3B47-FD45-8404-8C032EE7A4F1}" dt="2020-02-11T12:48:04.198" v="138" actId="20577"/>
          <ac:spMkLst>
            <pc:docMk/>
            <pc:sldMk cId="3019619489" sldId="258"/>
            <ac:spMk id="136" creationId="{00000000-0000-0000-0000-000000000000}"/>
          </ac:spMkLst>
        </pc:spChg>
        <pc:spChg chg="mod">
          <ac:chgData name="Chris Droessler" userId="625c3661-9d64-47fa-b83c-4b49393bd161" providerId="ADAL" clId="{73B1CF47-3B47-FD45-8404-8C032EE7A4F1}" dt="2020-02-11T12:48:24.718" v="152" actId="20577"/>
          <ac:spMkLst>
            <pc:docMk/>
            <pc:sldMk cId="3019619489" sldId="258"/>
            <ac:spMk id="137" creationId="{00000000-0000-0000-0000-000000000000}"/>
          </ac:spMkLst>
        </pc:spChg>
        <pc:spChg chg="mod">
          <ac:chgData name="Chris Droessler" userId="625c3661-9d64-47fa-b83c-4b49393bd161" providerId="ADAL" clId="{73B1CF47-3B47-FD45-8404-8C032EE7A4F1}" dt="2020-02-11T13:04:35.958" v="297" actId="20577"/>
          <ac:spMkLst>
            <pc:docMk/>
            <pc:sldMk cId="3019619489" sldId="258"/>
            <ac:spMk id="138" creationId="{00000000-0000-0000-0000-000000000000}"/>
          </ac:spMkLst>
        </pc:spChg>
        <pc:spChg chg="mod">
          <ac:chgData name="Chris Droessler" userId="625c3661-9d64-47fa-b83c-4b49393bd161" providerId="ADAL" clId="{73B1CF47-3B47-FD45-8404-8C032EE7A4F1}" dt="2020-02-11T12:48:54.213" v="163" actId="120"/>
          <ac:spMkLst>
            <pc:docMk/>
            <pc:sldMk cId="3019619489" sldId="258"/>
            <ac:spMk id="144" creationId="{00000000-0000-0000-0000-000000000000}"/>
          </ac:spMkLst>
        </pc:spChg>
      </pc:sldChg>
      <pc:sldChg chg="modSp">
        <pc:chgData name="Chris Droessler" userId="625c3661-9d64-47fa-b83c-4b49393bd161" providerId="ADAL" clId="{73B1CF47-3B47-FD45-8404-8C032EE7A4F1}" dt="2020-02-11T12:49:11.638" v="164" actId="20577"/>
        <pc:sldMkLst>
          <pc:docMk/>
          <pc:sldMk cId="1206099407" sldId="259"/>
        </pc:sldMkLst>
        <pc:spChg chg="mod">
          <ac:chgData name="Chris Droessler" userId="625c3661-9d64-47fa-b83c-4b49393bd161" providerId="ADAL" clId="{73B1CF47-3B47-FD45-8404-8C032EE7A4F1}" dt="2020-02-11T12:49:11.638" v="164" actId="20577"/>
          <ac:spMkLst>
            <pc:docMk/>
            <pc:sldMk cId="1206099407" sldId="259"/>
            <ac:spMk id="153" creationId="{00000000-0000-0000-0000-000000000000}"/>
          </ac:spMkLst>
        </pc:spChg>
      </pc:sldChg>
      <pc:sldChg chg="modSp">
        <pc:chgData name="Chris Droessler" userId="625c3661-9d64-47fa-b83c-4b49393bd161" providerId="ADAL" clId="{73B1CF47-3B47-FD45-8404-8C032EE7A4F1}" dt="2020-02-11T13:14:50.496" v="337" actId="20577"/>
        <pc:sldMkLst>
          <pc:docMk/>
          <pc:sldMk cId="4278936860" sldId="260"/>
        </pc:sldMkLst>
        <pc:spChg chg="mod">
          <ac:chgData name="Chris Droessler" userId="625c3661-9d64-47fa-b83c-4b49393bd161" providerId="ADAL" clId="{73B1CF47-3B47-FD45-8404-8C032EE7A4F1}" dt="2020-02-11T13:14:50.496" v="337" actId="20577"/>
          <ac:spMkLst>
            <pc:docMk/>
            <pc:sldMk cId="4278936860" sldId="260"/>
            <ac:spMk id="3" creationId="{420FD414-E693-9242-9A7C-AEF4082D6A0C}"/>
          </ac:spMkLst>
        </pc:spChg>
      </pc:sldChg>
      <pc:sldChg chg="modSp">
        <pc:chgData name="Chris Droessler" userId="625c3661-9d64-47fa-b83c-4b49393bd161" providerId="ADAL" clId="{73B1CF47-3B47-FD45-8404-8C032EE7A4F1}" dt="2020-02-11T12:43:09.821" v="131" actId="20577"/>
        <pc:sldMkLst>
          <pc:docMk/>
          <pc:sldMk cId="3657694113" sldId="263"/>
        </pc:sldMkLst>
        <pc:spChg chg="mod">
          <ac:chgData name="Chris Droessler" userId="625c3661-9d64-47fa-b83c-4b49393bd161" providerId="ADAL" clId="{73B1CF47-3B47-FD45-8404-8C032EE7A4F1}" dt="2020-02-11T12:43:09.821" v="131" actId="20577"/>
          <ac:spMkLst>
            <pc:docMk/>
            <pc:sldMk cId="3657694113" sldId="263"/>
            <ac:spMk id="203" creationId="{00000000-0000-0000-0000-000000000000}"/>
          </ac:spMkLst>
        </pc:spChg>
      </pc:sldChg>
      <pc:sldChg chg="modSp">
        <pc:chgData name="Chris Droessler" userId="625c3661-9d64-47fa-b83c-4b49393bd161" providerId="ADAL" clId="{73B1CF47-3B47-FD45-8404-8C032EE7A4F1}" dt="2020-02-11T12:53:48.006" v="197" actId="20577"/>
        <pc:sldMkLst>
          <pc:docMk/>
          <pc:sldMk cId="580887468" sldId="265"/>
        </pc:sldMkLst>
        <pc:spChg chg="mod">
          <ac:chgData name="Chris Droessler" userId="625c3661-9d64-47fa-b83c-4b49393bd161" providerId="ADAL" clId="{73B1CF47-3B47-FD45-8404-8C032EE7A4F1}" dt="2020-02-11T12:53:48.006" v="197" actId="20577"/>
          <ac:spMkLst>
            <pc:docMk/>
            <pc:sldMk cId="580887468" sldId="265"/>
            <ac:spMk id="2" creationId="{500B0789-9283-3247-B948-3960E6D4900F}"/>
          </ac:spMkLst>
        </pc:spChg>
      </pc:sldChg>
      <pc:sldChg chg="modSp">
        <pc:chgData name="Chris Droessler" userId="625c3661-9d64-47fa-b83c-4b49393bd161" providerId="ADAL" clId="{73B1CF47-3B47-FD45-8404-8C032EE7A4F1}" dt="2020-02-11T12:54:35.558" v="213" actId="20577"/>
        <pc:sldMkLst>
          <pc:docMk/>
          <pc:sldMk cId="2759680245" sldId="266"/>
        </pc:sldMkLst>
        <pc:spChg chg="mod">
          <ac:chgData name="Chris Droessler" userId="625c3661-9d64-47fa-b83c-4b49393bd161" providerId="ADAL" clId="{73B1CF47-3B47-FD45-8404-8C032EE7A4F1}" dt="2020-02-11T12:54:35.558" v="213" actId="20577"/>
          <ac:spMkLst>
            <pc:docMk/>
            <pc:sldMk cId="2759680245" sldId="266"/>
            <ac:spMk id="2" creationId="{62F2F0A9-750E-4B4D-A2BA-865A5767027E}"/>
          </ac:spMkLst>
        </pc:spChg>
        <pc:spChg chg="mod">
          <ac:chgData name="Chris Droessler" userId="625c3661-9d64-47fa-b83c-4b49393bd161" providerId="ADAL" clId="{73B1CF47-3B47-FD45-8404-8C032EE7A4F1}" dt="2020-02-11T12:54:05.222" v="211" actId="404"/>
          <ac:spMkLst>
            <pc:docMk/>
            <pc:sldMk cId="2759680245" sldId="266"/>
            <ac:spMk id="230" creationId="{00000000-0000-0000-0000-000000000000}"/>
          </ac:spMkLst>
        </pc:spChg>
      </pc:sldChg>
      <pc:sldChg chg="modSp">
        <pc:chgData name="Chris Droessler" userId="625c3661-9d64-47fa-b83c-4b49393bd161" providerId="ADAL" clId="{73B1CF47-3B47-FD45-8404-8C032EE7A4F1}" dt="2020-02-11T12:36:56.206" v="93" actId="20577"/>
        <pc:sldMkLst>
          <pc:docMk/>
          <pc:sldMk cId="3966205427" sldId="267"/>
        </pc:sldMkLst>
        <pc:spChg chg="mod">
          <ac:chgData name="Chris Droessler" userId="625c3661-9d64-47fa-b83c-4b49393bd161" providerId="ADAL" clId="{73B1CF47-3B47-FD45-8404-8C032EE7A4F1}" dt="2020-02-11T12:36:56.206" v="93" actId="20577"/>
          <ac:spMkLst>
            <pc:docMk/>
            <pc:sldMk cId="3966205427" sldId="267"/>
            <ac:spMk id="4" creationId="{9E30DF0B-C1F5-104C-AC51-188D0DB54409}"/>
          </ac:spMkLst>
        </pc:spChg>
      </pc:sldChg>
      <pc:sldChg chg="addSp delSp modSp">
        <pc:chgData name="Chris Droessler" userId="625c3661-9d64-47fa-b83c-4b49393bd161" providerId="ADAL" clId="{73B1CF47-3B47-FD45-8404-8C032EE7A4F1}" dt="2020-02-11T13:03:20.436" v="282" actId="478"/>
        <pc:sldMkLst>
          <pc:docMk/>
          <pc:sldMk cId="7121754" sldId="268"/>
        </pc:sldMkLst>
        <pc:spChg chg="add del mod">
          <ac:chgData name="Chris Droessler" userId="625c3661-9d64-47fa-b83c-4b49393bd161" providerId="ADAL" clId="{73B1CF47-3B47-FD45-8404-8C032EE7A4F1}" dt="2020-02-11T13:03:20.436" v="282" actId="478"/>
          <ac:spMkLst>
            <pc:docMk/>
            <pc:sldMk cId="7121754" sldId="268"/>
            <ac:spMk id="2" creationId="{B9B5BCB0-5B25-0845-86B6-21EC80E42059}"/>
          </ac:spMkLst>
        </pc:spChg>
        <pc:spChg chg="mod">
          <ac:chgData name="Chris Droessler" userId="625c3661-9d64-47fa-b83c-4b49393bd161" providerId="ADAL" clId="{73B1CF47-3B47-FD45-8404-8C032EE7A4F1}" dt="2020-02-11T13:03:17.902" v="281" actId="20577"/>
          <ac:spMkLst>
            <pc:docMk/>
            <pc:sldMk cId="7121754" sldId="268"/>
            <ac:spMk id="6" creationId="{D5D026CE-AAAE-0946-AEEA-F5180C13848A}"/>
          </ac:spMkLst>
        </pc:spChg>
      </pc:sldChg>
      <pc:sldChg chg="modSp">
        <pc:chgData name="Chris Droessler" userId="625c3661-9d64-47fa-b83c-4b49393bd161" providerId="ADAL" clId="{73B1CF47-3B47-FD45-8404-8C032EE7A4F1}" dt="2020-02-11T12:55:21.757" v="215" actId="20577"/>
        <pc:sldMkLst>
          <pc:docMk/>
          <pc:sldMk cId="1313301655" sldId="269"/>
        </pc:sldMkLst>
        <pc:spChg chg="mod">
          <ac:chgData name="Chris Droessler" userId="625c3661-9d64-47fa-b83c-4b49393bd161" providerId="ADAL" clId="{73B1CF47-3B47-FD45-8404-8C032EE7A4F1}" dt="2020-02-11T12:55:21.757" v="215" actId="20577"/>
          <ac:spMkLst>
            <pc:docMk/>
            <pc:sldMk cId="1313301655" sldId="269"/>
            <ac:spMk id="4" creationId="{433ECD51-8493-E64E-ACC5-A80EE5E7DE59}"/>
          </ac:spMkLst>
        </pc:spChg>
      </pc:sldChg>
      <pc:sldChg chg="modSp">
        <pc:chgData name="Chris Droessler" userId="625c3661-9d64-47fa-b83c-4b49393bd161" providerId="ADAL" clId="{73B1CF47-3B47-FD45-8404-8C032EE7A4F1}" dt="2020-02-11T12:56:34.917" v="233" actId="20577"/>
        <pc:sldMkLst>
          <pc:docMk/>
          <pc:sldMk cId="3938407538" sldId="271"/>
        </pc:sldMkLst>
        <pc:spChg chg="mod">
          <ac:chgData name="Chris Droessler" userId="625c3661-9d64-47fa-b83c-4b49393bd161" providerId="ADAL" clId="{73B1CF47-3B47-FD45-8404-8C032EE7A4F1}" dt="2020-02-11T12:56:34.917" v="233" actId="20577"/>
          <ac:spMkLst>
            <pc:docMk/>
            <pc:sldMk cId="3938407538" sldId="271"/>
            <ac:spMk id="2" creationId="{8FD234EF-1902-354D-8E90-43BBCEF4749E}"/>
          </ac:spMkLst>
        </pc:spChg>
      </pc:sldChg>
      <pc:sldChg chg="modSp">
        <pc:chgData name="Chris Droessler" userId="625c3661-9d64-47fa-b83c-4b49393bd161" providerId="ADAL" clId="{73B1CF47-3B47-FD45-8404-8C032EE7A4F1}" dt="2020-02-11T12:57:13.759" v="237" actId="20577"/>
        <pc:sldMkLst>
          <pc:docMk/>
          <pc:sldMk cId="937673895" sldId="273"/>
        </pc:sldMkLst>
        <pc:spChg chg="mod">
          <ac:chgData name="Chris Droessler" userId="625c3661-9d64-47fa-b83c-4b49393bd161" providerId="ADAL" clId="{73B1CF47-3B47-FD45-8404-8C032EE7A4F1}" dt="2020-02-11T12:57:13.759" v="237" actId="20577"/>
          <ac:spMkLst>
            <pc:docMk/>
            <pc:sldMk cId="937673895" sldId="273"/>
            <ac:spMk id="4" creationId="{B2780C92-466D-8646-B31A-8079CBAECF2D}"/>
          </ac:spMkLst>
        </pc:spChg>
      </pc:sldChg>
      <pc:sldChg chg="modSp">
        <pc:chgData name="Chris Droessler" userId="625c3661-9d64-47fa-b83c-4b49393bd161" providerId="ADAL" clId="{73B1CF47-3B47-FD45-8404-8C032EE7A4F1}" dt="2020-02-11T12:57:54.759" v="240" actId="20577"/>
        <pc:sldMkLst>
          <pc:docMk/>
          <pc:sldMk cId="333955365" sldId="274"/>
        </pc:sldMkLst>
        <pc:spChg chg="mod">
          <ac:chgData name="Chris Droessler" userId="625c3661-9d64-47fa-b83c-4b49393bd161" providerId="ADAL" clId="{73B1CF47-3B47-FD45-8404-8C032EE7A4F1}" dt="2020-02-11T12:57:54.759" v="240" actId="20577"/>
          <ac:spMkLst>
            <pc:docMk/>
            <pc:sldMk cId="333955365" sldId="274"/>
            <ac:spMk id="4" creationId="{3E3D6225-F023-9949-ADE3-F0F10F131530}"/>
          </ac:spMkLst>
        </pc:spChg>
      </pc:sldChg>
      <pc:sldChg chg="modSp">
        <pc:chgData name="Chris Droessler" userId="625c3661-9d64-47fa-b83c-4b49393bd161" providerId="ADAL" clId="{73B1CF47-3B47-FD45-8404-8C032EE7A4F1}" dt="2020-02-11T12:58:08.022" v="241" actId="20577"/>
        <pc:sldMkLst>
          <pc:docMk/>
          <pc:sldMk cId="1092735141" sldId="275"/>
        </pc:sldMkLst>
        <pc:spChg chg="mod">
          <ac:chgData name="Chris Droessler" userId="625c3661-9d64-47fa-b83c-4b49393bd161" providerId="ADAL" clId="{73B1CF47-3B47-FD45-8404-8C032EE7A4F1}" dt="2020-02-11T12:58:08.022" v="241" actId="20577"/>
          <ac:spMkLst>
            <pc:docMk/>
            <pc:sldMk cId="1092735141" sldId="275"/>
            <ac:spMk id="6" creationId="{2D192F57-4EF0-1149-8FB3-017ADD089669}"/>
          </ac:spMkLst>
        </pc:spChg>
      </pc:sldChg>
      <pc:sldChg chg="modSp">
        <pc:chgData name="Chris Droessler" userId="625c3661-9d64-47fa-b83c-4b49393bd161" providerId="ADAL" clId="{73B1CF47-3B47-FD45-8404-8C032EE7A4F1}" dt="2020-02-11T12:58:46.959" v="242" actId="948"/>
        <pc:sldMkLst>
          <pc:docMk/>
          <pc:sldMk cId="4258502297" sldId="277"/>
        </pc:sldMkLst>
        <pc:spChg chg="mod">
          <ac:chgData name="Chris Droessler" userId="625c3661-9d64-47fa-b83c-4b49393bd161" providerId="ADAL" clId="{73B1CF47-3B47-FD45-8404-8C032EE7A4F1}" dt="2020-02-11T12:58:46.959" v="242" actId="948"/>
          <ac:spMkLst>
            <pc:docMk/>
            <pc:sldMk cId="4258502297" sldId="277"/>
            <ac:spMk id="277" creationId="{00000000-0000-0000-0000-000000000000}"/>
          </ac:spMkLst>
        </pc:spChg>
      </pc:sldChg>
      <pc:sldChg chg="modSp">
        <pc:chgData name="Chris Droessler" userId="625c3661-9d64-47fa-b83c-4b49393bd161" providerId="ADAL" clId="{73B1CF47-3B47-FD45-8404-8C032EE7A4F1}" dt="2020-02-11T13:04:05.329" v="292" actId="20577"/>
        <pc:sldMkLst>
          <pc:docMk/>
          <pc:sldMk cId="409224612" sldId="278"/>
        </pc:sldMkLst>
        <pc:spChg chg="mod">
          <ac:chgData name="Chris Droessler" userId="625c3661-9d64-47fa-b83c-4b49393bd161" providerId="ADAL" clId="{73B1CF47-3B47-FD45-8404-8C032EE7A4F1}" dt="2020-02-11T13:04:05.329" v="292" actId="20577"/>
          <ac:spMkLst>
            <pc:docMk/>
            <pc:sldMk cId="409224612" sldId="278"/>
            <ac:spMk id="280" creationId="{00000000-0000-0000-0000-000000000000}"/>
          </ac:spMkLst>
        </pc:spChg>
      </pc:sldChg>
      <pc:sldChg chg="modSp">
        <pc:chgData name="Chris Droessler" userId="625c3661-9d64-47fa-b83c-4b49393bd161" providerId="ADAL" clId="{73B1CF47-3B47-FD45-8404-8C032EE7A4F1}" dt="2020-02-11T12:46:25.150" v="134" actId="20577"/>
        <pc:sldMkLst>
          <pc:docMk/>
          <pc:sldMk cId="2418671024" sldId="561"/>
        </pc:sldMkLst>
        <pc:spChg chg="mod">
          <ac:chgData name="Chris Droessler" userId="625c3661-9d64-47fa-b83c-4b49393bd161" providerId="ADAL" clId="{73B1CF47-3B47-FD45-8404-8C032EE7A4F1}" dt="2020-02-11T12:46:25.150" v="134" actId="20577"/>
          <ac:spMkLst>
            <pc:docMk/>
            <pc:sldMk cId="2418671024" sldId="561"/>
            <ac:spMk id="2" creationId="{E9498E27-4A46-4D9F-B919-4A6091A07762}"/>
          </ac:spMkLst>
        </pc:spChg>
      </pc:sldChg>
      <pc:sldChg chg="modSp ord">
        <pc:chgData name="Chris Droessler" userId="625c3661-9d64-47fa-b83c-4b49393bd161" providerId="ADAL" clId="{73B1CF47-3B47-FD45-8404-8C032EE7A4F1}" dt="2020-02-11T12:39:41.861" v="120" actId="20577"/>
        <pc:sldMkLst>
          <pc:docMk/>
          <pc:sldMk cId="372870561" sldId="706"/>
        </pc:sldMkLst>
        <pc:spChg chg="mod">
          <ac:chgData name="Chris Droessler" userId="625c3661-9d64-47fa-b83c-4b49393bd161" providerId="ADAL" clId="{73B1CF47-3B47-FD45-8404-8C032EE7A4F1}" dt="2020-02-11T12:39:41.861" v="120" actId="20577"/>
          <ac:spMkLst>
            <pc:docMk/>
            <pc:sldMk cId="372870561" sldId="706"/>
            <ac:spMk id="3" creationId="{420FD414-E693-9242-9A7C-AEF4082D6A0C}"/>
          </ac:spMkLst>
        </pc:spChg>
      </pc:sldChg>
      <pc:sldChg chg="modSp">
        <pc:chgData name="Chris Droessler" userId="625c3661-9d64-47fa-b83c-4b49393bd161" providerId="ADAL" clId="{73B1CF47-3B47-FD45-8404-8C032EE7A4F1}" dt="2020-02-11T12:47:25.182" v="136" actId="20577"/>
        <pc:sldMkLst>
          <pc:docMk/>
          <pc:sldMk cId="1907012793" sldId="712"/>
        </pc:sldMkLst>
        <pc:spChg chg="mod">
          <ac:chgData name="Chris Droessler" userId="625c3661-9d64-47fa-b83c-4b49393bd161" providerId="ADAL" clId="{73B1CF47-3B47-FD45-8404-8C032EE7A4F1}" dt="2020-02-11T12:47:25.182" v="136" actId="20577"/>
          <ac:spMkLst>
            <pc:docMk/>
            <pc:sldMk cId="1907012793" sldId="712"/>
            <ac:spMk id="132" creationId="{00000000-0000-0000-0000-000000000000}"/>
          </ac:spMkLst>
        </pc:spChg>
      </pc:sldChg>
      <pc:sldChg chg="modSp">
        <pc:chgData name="Chris Droessler" userId="625c3661-9d64-47fa-b83c-4b49393bd161" providerId="ADAL" clId="{73B1CF47-3B47-FD45-8404-8C032EE7A4F1}" dt="2020-02-11T12:50:19.125" v="168" actId="20577"/>
        <pc:sldMkLst>
          <pc:docMk/>
          <pc:sldMk cId="720703606" sldId="714"/>
        </pc:sldMkLst>
        <pc:spChg chg="mod">
          <ac:chgData name="Chris Droessler" userId="625c3661-9d64-47fa-b83c-4b49393bd161" providerId="ADAL" clId="{73B1CF47-3B47-FD45-8404-8C032EE7A4F1}" dt="2020-02-11T12:50:11.702" v="165" actId="20577"/>
          <ac:spMkLst>
            <pc:docMk/>
            <pc:sldMk cId="720703606" sldId="714"/>
            <ac:spMk id="4" creationId="{3B51A202-2700-5D44-990F-272642A3399B}"/>
          </ac:spMkLst>
        </pc:spChg>
        <pc:spChg chg="mod">
          <ac:chgData name="Chris Droessler" userId="625c3661-9d64-47fa-b83c-4b49393bd161" providerId="ADAL" clId="{73B1CF47-3B47-FD45-8404-8C032EE7A4F1}" dt="2020-02-11T12:50:19.125" v="168" actId="20577"/>
          <ac:spMkLst>
            <pc:docMk/>
            <pc:sldMk cId="720703606" sldId="714"/>
            <ac:spMk id="5" creationId="{FA482C58-1263-854B-AFCB-74CEC3786BBC}"/>
          </ac:spMkLst>
        </pc:spChg>
      </pc:sldChg>
      <pc:sldChg chg="modSp">
        <pc:chgData name="Chris Droessler" userId="625c3661-9d64-47fa-b83c-4b49393bd161" providerId="ADAL" clId="{73B1CF47-3B47-FD45-8404-8C032EE7A4F1}" dt="2020-02-11T12:51:02.518" v="172" actId="20577"/>
        <pc:sldMkLst>
          <pc:docMk/>
          <pc:sldMk cId="3664086728" sldId="715"/>
        </pc:sldMkLst>
        <pc:spChg chg="mod">
          <ac:chgData name="Chris Droessler" userId="625c3661-9d64-47fa-b83c-4b49393bd161" providerId="ADAL" clId="{73B1CF47-3B47-FD45-8404-8C032EE7A4F1}" dt="2020-02-11T12:50:54.421" v="171" actId="20577"/>
          <ac:spMkLst>
            <pc:docMk/>
            <pc:sldMk cId="3664086728" sldId="715"/>
            <ac:spMk id="151" creationId="{00000000-0000-0000-0000-000000000000}"/>
          </ac:spMkLst>
        </pc:spChg>
        <pc:spChg chg="mod">
          <ac:chgData name="Chris Droessler" userId="625c3661-9d64-47fa-b83c-4b49393bd161" providerId="ADAL" clId="{73B1CF47-3B47-FD45-8404-8C032EE7A4F1}" dt="2020-02-11T12:51:02.518" v="172" actId="20577"/>
          <ac:spMkLst>
            <pc:docMk/>
            <pc:sldMk cId="3664086728" sldId="715"/>
            <ac:spMk id="154" creationId="{00000000-0000-0000-0000-000000000000}"/>
          </ac:spMkLst>
        </pc:spChg>
        <pc:spChg chg="mod">
          <ac:chgData name="Chris Droessler" userId="625c3661-9d64-47fa-b83c-4b49393bd161" providerId="ADAL" clId="{73B1CF47-3B47-FD45-8404-8C032EE7A4F1}" dt="2020-02-11T12:42:53.302" v="130" actId="20577"/>
          <ac:spMkLst>
            <pc:docMk/>
            <pc:sldMk cId="3664086728" sldId="715"/>
            <ac:spMk id="155" creationId="{00000000-0000-0000-0000-000000000000}"/>
          </ac:spMkLst>
        </pc:spChg>
      </pc:sldChg>
      <pc:sldChg chg="modSp">
        <pc:chgData name="Chris Droessler" userId="625c3661-9d64-47fa-b83c-4b49393bd161" providerId="ADAL" clId="{73B1CF47-3B47-FD45-8404-8C032EE7A4F1}" dt="2020-02-11T12:52:08.309" v="178" actId="20577"/>
        <pc:sldMkLst>
          <pc:docMk/>
          <pc:sldMk cId="2781844091" sldId="716"/>
        </pc:sldMkLst>
        <pc:spChg chg="mod">
          <ac:chgData name="Chris Droessler" userId="625c3661-9d64-47fa-b83c-4b49393bd161" providerId="ADAL" clId="{73B1CF47-3B47-FD45-8404-8C032EE7A4F1}" dt="2020-02-11T12:51:37.214" v="174" actId="179"/>
          <ac:spMkLst>
            <pc:docMk/>
            <pc:sldMk cId="2781844091" sldId="716"/>
            <ac:spMk id="12" creationId="{59B10949-6EE5-CB49-AD35-1E599C2984B2}"/>
          </ac:spMkLst>
        </pc:spChg>
        <pc:spChg chg="mod">
          <ac:chgData name="Chris Droessler" userId="625c3661-9d64-47fa-b83c-4b49393bd161" providerId="ADAL" clId="{73B1CF47-3B47-FD45-8404-8C032EE7A4F1}" dt="2020-02-11T12:51:41.621" v="175" actId="179"/>
          <ac:spMkLst>
            <pc:docMk/>
            <pc:sldMk cId="2781844091" sldId="716"/>
            <ac:spMk id="13" creationId="{F5597D9B-D098-314F-9F03-537C79AE9DA2}"/>
          </ac:spMkLst>
        </pc:spChg>
        <pc:spChg chg="mod">
          <ac:chgData name="Chris Droessler" userId="625c3661-9d64-47fa-b83c-4b49393bd161" providerId="ADAL" clId="{73B1CF47-3B47-FD45-8404-8C032EE7A4F1}" dt="2020-02-11T12:52:08.309" v="178" actId="20577"/>
          <ac:spMkLst>
            <pc:docMk/>
            <pc:sldMk cId="2781844091" sldId="716"/>
            <ac:spMk id="14" creationId="{9FF7D8C8-E937-F84F-8020-3785A964F785}"/>
          </ac:spMkLst>
        </pc:spChg>
      </pc:sldChg>
      <pc:sldChg chg="modSp">
        <pc:chgData name="Chris Droessler" userId="625c3661-9d64-47fa-b83c-4b49393bd161" providerId="ADAL" clId="{73B1CF47-3B47-FD45-8404-8C032EE7A4F1}" dt="2020-02-11T13:04:42.941" v="302" actId="20577"/>
        <pc:sldMkLst>
          <pc:docMk/>
          <pc:sldMk cId="3659011642" sldId="717"/>
        </pc:sldMkLst>
        <pc:spChg chg="mod">
          <ac:chgData name="Chris Droessler" userId="625c3661-9d64-47fa-b83c-4b49393bd161" providerId="ADAL" clId="{73B1CF47-3B47-FD45-8404-8C032EE7A4F1}" dt="2020-02-11T12:52:36.511" v="180" actId="20577"/>
          <ac:spMkLst>
            <pc:docMk/>
            <pc:sldMk cId="3659011642" sldId="717"/>
            <ac:spMk id="136" creationId="{00000000-0000-0000-0000-000000000000}"/>
          </ac:spMkLst>
        </pc:spChg>
        <pc:spChg chg="mod">
          <ac:chgData name="Chris Droessler" userId="625c3661-9d64-47fa-b83c-4b49393bd161" providerId="ADAL" clId="{73B1CF47-3B47-FD45-8404-8C032EE7A4F1}" dt="2020-02-11T12:52:57.558" v="194" actId="20577"/>
          <ac:spMkLst>
            <pc:docMk/>
            <pc:sldMk cId="3659011642" sldId="717"/>
            <ac:spMk id="137" creationId="{00000000-0000-0000-0000-000000000000}"/>
          </ac:spMkLst>
        </pc:spChg>
        <pc:spChg chg="mod">
          <ac:chgData name="Chris Droessler" userId="625c3661-9d64-47fa-b83c-4b49393bd161" providerId="ADAL" clId="{73B1CF47-3B47-FD45-8404-8C032EE7A4F1}" dt="2020-02-11T13:04:42.941" v="302" actId="20577"/>
          <ac:spMkLst>
            <pc:docMk/>
            <pc:sldMk cId="3659011642" sldId="717"/>
            <ac:spMk id="138" creationId="{00000000-0000-0000-0000-000000000000}"/>
          </ac:spMkLst>
        </pc:spChg>
      </pc:sldChg>
    </pc:docChg>
  </pc:docChgLst>
  <pc:docChgLst>
    <pc:chgData name="Chris Droessler" userId="625c3661-9d64-47fa-b83c-4b49393bd161" providerId="ADAL" clId="{9F66A07C-42E3-D34A-AA86-CDC0EF5582F9}"/>
    <pc:docChg chg="undo custSel addSld delSld modSld sldOrd modMainMaster">
      <pc:chgData name="Chris Droessler" userId="625c3661-9d64-47fa-b83c-4b49393bd161" providerId="ADAL" clId="{9F66A07C-42E3-D34A-AA86-CDC0EF5582F9}" dt="2020-01-13T17:14:15.489" v="1169" actId="20577"/>
      <pc:docMkLst>
        <pc:docMk/>
      </pc:docMkLst>
      <pc:sldChg chg="modSp del">
        <pc:chgData name="Chris Droessler" userId="625c3661-9d64-47fa-b83c-4b49393bd161" providerId="ADAL" clId="{9F66A07C-42E3-D34A-AA86-CDC0EF5582F9}" dt="2020-01-09T17:06:18.179" v="413" actId="2696"/>
        <pc:sldMkLst>
          <pc:docMk/>
          <pc:sldMk cId="2378976308" sldId="256"/>
        </pc:sldMkLst>
        <pc:spChg chg="mod">
          <ac:chgData name="Chris Droessler" userId="625c3661-9d64-47fa-b83c-4b49393bd161" providerId="ADAL" clId="{9F66A07C-42E3-D34A-AA86-CDC0EF5582F9}" dt="2020-01-09T16:33:41.265" v="0"/>
          <ac:spMkLst>
            <pc:docMk/>
            <pc:sldMk cId="2378976308" sldId="256"/>
            <ac:spMk id="129" creationId="{00000000-0000-0000-0000-000000000000}"/>
          </ac:spMkLst>
        </pc:spChg>
      </pc:sldChg>
      <pc:sldChg chg="modSp">
        <pc:chgData name="Chris Droessler" userId="625c3661-9d64-47fa-b83c-4b49393bd161" providerId="ADAL" clId="{9F66A07C-42E3-D34A-AA86-CDC0EF5582F9}" dt="2020-01-09T16:52:28.162" v="161" actId="403"/>
        <pc:sldMkLst>
          <pc:docMk/>
          <pc:sldMk cId="4118415113" sldId="257"/>
        </pc:sldMkLst>
        <pc:spChg chg="mod">
          <ac:chgData name="Chris Droessler" userId="625c3661-9d64-47fa-b83c-4b49393bd161" providerId="ADAL" clId="{9F66A07C-42E3-D34A-AA86-CDC0EF5582F9}" dt="2020-01-09T16:52:28.162" v="161" actId="403"/>
          <ac:spMkLst>
            <pc:docMk/>
            <pc:sldMk cId="4118415113" sldId="257"/>
            <ac:spMk id="123" creationId="{00000000-0000-0000-0000-000000000000}"/>
          </ac:spMkLst>
        </pc:spChg>
      </pc:sldChg>
      <pc:sldChg chg="addSp delSp modSp add modTransition modNotesTx">
        <pc:chgData name="Chris Droessler" userId="625c3661-9d64-47fa-b83c-4b49393bd161" providerId="ADAL" clId="{9F66A07C-42E3-D34A-AA86-CDC0EF5582F9}" dt="2020-01-13T16:42:59.602" v="910" actId="20577"/>
        <pc:sldMkLst>
          <pc:docMk/>
          <pc:sldMk cId="467587892" sldId="259"/>
        </pc:sldMkLst>
        <pc:spChg chg="add del mod">
          <ac:chgData name="Chris Droessler" userId="625c3661-9d64-47fa-b83c-4b49393bd161" providerId="ADAL" clId="{9F66A07C-42E3-D34A-AA86-CDC0EF5582F9}" dt="2020-01-09T16:52:36.497" v="162"/>
          <ac:spMkLst>
            <pc:docMk/>
            <pc:sldMk cId="467587892" sldId="259"/>
            <ac:spMk id="2" creationId="{B0FF81A9-F0E8-B142-AA66-29118743AA49}"/>
          </ac:spMkLst>
        </pc:spChg>
        <pc:spChg chg="add del mod">
          <ac:chgData name="Chris Droessler" userId="625c3661-9d64-47fa-b83c-4b49393bd161" providerId="ADAL" clId="{9F66A07C-42E3-D34A-AA86-CDC0EF5582F9}" dt="2020-01-09T16:52:36.497" v="162"/>
          <ac:spMkLst>
            <pc:docMk/>
            <pc:sldMk cId="467587892" sldId="259"/>
            <ac:spMk id="3" creationId="{0BC2131F-1C4D-C24F-BA73-F3D683D25C74}"/>
          </ac:spMkLst>
        </pc:spChg>
        <pc:spChg chg="add del mod">
          <ac:chgData name="Chris Droessler" userId="625c3661-9d64-47fa-b83c-4b49393bd161" providerId="ADAL" clId="{9F66A07C-42E3-D34A-AA86-CDC0EF5582F9}" dt="2020-01-09T16:52:37.265" v="163"/>
          <ac:spMkLst>
            <pc:docMk/>
            <pc:sldMk cId="467587892" sldId="259"/>
            <ac:spMk id="4" creationId="{3E809044-84B1-6746-AB4E-44F5482FB260}"/>
          </ac:spMkLst>
        </pc:spChg>
        <pc:spChg chg="add del mod">
          <ac:chgData name="Chris Droessler" userId="625c3661-9d64-47fa-b83c-4b49393bd161" providerId="ADAL" clId="{9F66A07C-42E3-D34A-AA86-CDC0EF5582F9}" dt="2020-01-09T16:52:37.265" v="163"/>
          <ac:spMkLst>
            <pc:docMk/>
            <pc:sldMk cId="467587892" sldId="259"/>
            <ac:spMk id="5" creationId="{3333DAE6-4475-F344-8542-88043C433AD0}"/>
          </ac:spMkLst>
        </pc:spChg>
        <pc:spChg chg="add del mod">
          <ac:chgData name="Chris Droessler" userId="625c3661-9d64-47fa-b83c-4b49393bd161" providerId="ADAL" clId="{9F66A07C-42E3-D34A-AA86-CDC0EF5582F9}" dt="2020-01-09T16:52:37.489" v="164"/>
          <ac:spMkLst>
            <pc:docMk/>
            <pc:sldMk cId="467587892" sldId="259"/>
            <ac:spMk id="6" creationId="{8EA25AF4-C7CD-6B40-A7A3-1DCFBE45E0FB}"/>
          </ac:spMkLst>
        </pc:spChg>
        <pc:spChg chg="add del mod">
          <ac:chgData name="Chris Droessler" userId="625c3661-9d64-47fa-b83c-4b49393bd161" providerId="ADAL" clId="{9F66A07C-42E3-D34A-AA86-CDC0EF5582F9}" dt="2020-01-09T16:52:37.489" v="164"/>
          <ac:spMkLst>
            <pc:docMk/>
            <pc:sldMk cId="467587892" sldId="259"/>
            <ac:spMk id="7" creationId="{A97877CA-AEE8-1C47-8861-6F36C55D28E3}"/>
          </ac:spMkLst>
        </pc:spChg>
        <pc:spChg chg="mod">
          <ac:chgData name="Chris Droessler" userId="625c3661-9d64-47fa-b83c-4b49393bd161" providerId="ADAL" clId="{9F66A07C-42E3-D34A-AA86-CDC0EF5582F9}" dt="2020-01-13T16:42:59.602" v="910" actId="20577"/>
          <ac:spMkLst>
            <pc:docMk/>
            <pc:sldMk cId="467587892" sldId="259"/>
            <ac:spMk id="158" creationId="{00000000-0000-0000-0000-000000000000}"/>
          </ac:spMkLst>
        </pc:spChg>
        <pc:spChg chg="mod">
          <ac:chgData name="Chris Droessler" userId="625c3661-9d64-47fa-b83c-4b49393bd161" providerId="ADAL" clId="{9F66A07C-42E3-D34A-AA86-CDC0EF5582F9}" dt="2020-01-09T16:37:31.783" v="28"/>
          <ac:spMkLst>
            <pc:docMk/>
            <pc:sldMk cId="467587892" sldId="259"/>
            <ac:spMk id="159" creationId="{00000000-0000-0000-0000-000000000000}"/>
          </ac:spMkLst>
        </pc:spChg>
      </pc:sldChg>
      <pc:sldChg chg="addSp delSp modSp add modTransition">
        <pc:chgData name="Chris Droessler" userId="625c3661-9d64-47fa-b83c-4b49393bd161" providerId="ADAL" clId="{9F66A07C-42E3-D34A-AA86-CDC0EF5582F9}" dt="2020-01-10T14:14:15.533" v="659" actId="20577"/>
        <pc:sldMkLst>
          <pc:docMk/>
          <pc:sldMk cId="4278936860" sldId="260"/>
        </pc:sldMkLst>
        <pc:spChg chg="mod">
          <ac:chgData name="Chris Droessler" userId="625c3661-9d64-47fa-b83c-4b49393bd161" providerId="ADAL" clId="{9F66A07C-42E3-D34A-AA86-CDC0EF5582F9}" dt="2020-01-09T17:08:27.973" v="434" actId="20577"/>
          <ac:spMkLst>
            <pc:docMk/>
            <pc:sldMk cId="4278936860" sldId="260"/>
            <ac:spMk id="2" creationId="{4790E6F2-0BAF-6A44-87D4-23A2382430C0}"/>
          </ac:spMkLst>
        </pc:spChg>
        <pc:spChg chg="mod">
          <ac:chgData name="Chris Droessler" userId="625c3661-9d64-47fa-b83c-4b49393bd161" providerId="ADAL" clId="{9F66A07C-42E3-D34A-AA86-CDC0EF5582F9}" dt="2020-01-10T14:14:15.533" v="659" actId="20577"/>
          <ac:spMkLst>
            <pc:docMk/>
            <pc:sldMk cId="4278936860" sldId="260"/>
            <ac:spMk id="3" creationId="{420FD414-E693-9242-9A7C-AEF4082D6A0C}"/>
          </ac:spMkLst>
        </pc:spChg>
        <pc:spChg chg="add del mod">
          <ac:chgData name="Chris Droessler" userId="625c3661-9d64-47fa-b83c-4b49393bd161" providerId="ADAL" clId="{9F66A07C-42E3-D34A-AA86-CDC0EF5582F9}" dt="2020-01-09T17:03:41.853" v="393"/>
          <ac:spMkLst>
            <pc:docMk/>
            <pc:sldMk cId="4278936860" sldId="260"/>
            <ac:spMk id="4" creationId="{3BB87DB2-07C7-2249-94E0-A2A27A7E0D1A}"/>
          </ac:spMkLst>
        </pc:spChg>
        <pc:spChg chg="add del mod">
          <ac:chgData name="Chris Droessler" userId="625c3661-9d64-47fa-b83c-4b49393bd161" providerId="ADAL" clId="{9F66A07C-42E3-D34A-AA86-CDC0EF5582F9}" dt="2020-01-09T17:03:41.853" v="393"/>
          <ac:spMkLst>
            <pc:docMk/>
            <pc:sldMk cId="4278936860" sldId="260"/>
            <ac:spMk id="5" creationId="{B46E0130-F5B3-804A-91A9-9F7B5DF46F53}"/>
          </ac:spMkLst>
        </pc:spChg>
      </pc:sldChg>
      <pc:sldChg chg="modSp del">
        <pc:chgData name="Chris Droessler" userId="625c3661-9d64-47fa-b83c-4b49393bd161" providerId="ADAL" clId="{9F66A07C-42E3-D34A-AA86-CDC0EF5582F9}" dt="2020-01-09T17:06:18.199" v="418" actId="2696"/>
        <pc:sldMkLst>
          <pc:docMk/>
          <pc:sldMk cId="1133732581" sldId="261"/>
        </pc:sldMkLst>
        <pc:spChg chg="mod">
          <ac:chgData name="Chris Droessler" userId="625c3661-9d64-47fa-b83c-4b49393bd161" providerId="ADAL" clId="{9F66A07C-42E3-D34A-AA86-CDC0EF5582F9}" dt="2020-01-09T16:33:41.265" v="0"/>
          <ac:spMkLst>
            <pc:docMk/>
            <pc:sldMk cId="1133732581" sldId="261"/>
            <ac:spMk id="197" creationId="{00000000-0000-0000-0000-000000000000}"/>
          </ac:spMkLst>
        </pc:spChg>
      </pc:sldChg>
      <pc:sldChg chg="del">
        <pc:chgData name="Chris Droessler" userId="625c3661-9d64-47fa-b83c-4b49393bd161" providerId="ADAL" clId="{9F66A07C-42E3-D34A-AA86-CDC0EF5582F9}" dt="2020-01-09T17:06:18.201" v="419" actId="2696"/>
        <pc:sldMkLst>
          <pc:docMk/>
          <pc:sldMk cId="3776938010" sldId="262"/>
        </pc:sldMkLst>
      </pc:sldChg>
      <pc:sldChg chg="modSp del">
        <pc:chgData name="Chris Droessler" userId="625c3661-9d64-47fa-b83c-4b49393bd161" providerId="ADAL" clId="{9F66A07C-42E3-D34A-AA86-CDC0EF5582F9}" dt="2020-01-09T17:06:18.188" v="415" actId="2696"/>
        <pc:sldMkLst>
          <pc:docMk/>
          <pc:sldMk cId="1272993466" sldId="263"/>
        </pc:sldMkLst>
        <pc:spChg chg="mod">
          <ac:chgData name="Chris Droessler" userId="625c3661-9d64-47fa-b83c-4b49393bd161" providerId="ADAL" clId="{9F66A07C-42E3-D34A-AA86-CDC0EF5582F9}" dt="2020-01-09T16:33:41.265" v="0"/>
          <ac:spMkLst>
            <pc:docMk/>
            <pc:sldMk cId="1272993466" sldId="263"/>
            <ac:spMk id="2" creationId="{625B219F-749E-2341-8B5D-AF6CFC478B36}"/>
          </ac:spMkLst>
        </pc:spChg>
        <pc:spChg chg="mod">
          <ac:chgData name="Chris Droessler" userId="625c3661-9d64-47fa-b83c-4b49393bd161" providerId="ADAL" clId="{9F66A07C-42E3-D34A-AA86-CDC0EF5582F9}" dt="2020-01-09T16:33:41.265" v="0"/>
          <ac:spMkLst>
            <pc:docMk/>
            <pc:sldMk cId="1272993466" sldId="263"/>
            <ac:spMk id="153"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54"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55"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56"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57"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58"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59"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60"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61" creationId="{00000000-0000-0000-0000-000000000000}"/>
          </ac:spMkLst>
        </pc:spChg>
        <pc:spChg chg="mod">
          <ac:chgData name="Chris Droessler" userId="625c3661-9d64-47fa-b83c-4b49393bd161" providerId="ADAL" clId="{9F66A07C-42E3-D34A-AA86-CDC0EF5582F9}" dt="2020-01-09T16:33:41.265" v="0"/>
          <ac:spMkLst>
            <pc:docMk/>
            <pc:sldMk cId="1272993466" sldId="263"/>
            <ac:spMk id="162" creationId="{00000000-0000-0000-0000-000000000000}"/>
          </ac:spMkLst>
        </pc:spChg>
      </pc:sldChg>
      <pc:sldChg chg="del">
        <pc:chgData name="Chris Droessler" userId="625c3661-9d64-47fa-b83c-4b49393bd161" providerId="ADAL" clId="{9F66A07C-42E3-D34A-AA86-CDC0EF5582F9}" dt="2020-01-09T17:06:18.206" v="421" actId="2696"/>
        <pc:sldMkLst>
          <pc:docMk/>
          <pc:sldMk cId="3092514365" sldId="264"/>
        </pc:sldMkLst>
      </pc:sldChg>
      <pc:sldChg chg="modSp del">
        <pc:chgData name="Chris Droessler" userId="625c3661-9d64-47fa-b83c-4b49393bd161" providerId="ADAL" clId="{9F66A07C-42E3-D34A-AA86-CDC0EF5582F9}" dt="2020-01-09T17:06:18.208" v="422" actId="2696"/>
        <pc:sldMkLst>
          <pc:docMk/>
          <pc:sldMk cId="3228340405" sldId="265"/>
        </pc:sldMkLst>
        <pc:spChg chg="mod">
          <ac:chgData name="Chris Droessler" userId="625c3661-9d64-47fa-b83c-4b49393bd161" providerId="ADAL" clId="{9F66A07C-42E3-D34A-AA86-CDC0EF5582F9}" dt="2020-01-09T16:33:41.265" v="0"/>
          <ac:spMkLst>
            <pc:docMk/>
            <pc:sldMk cId="3228340405" sldId="265"/>
            <ac:spMk id="240" creationId="{00000000-0000-0000-0000-000000000000}"/>
          </ac:spMkLst>
        </pc:spChg>
      </pc:sldChg>
      <pc:sldChg chg="modSp del">
        <pc:chgData name="Chris Droessler" userId="625c3661-9d64-47fa-b83c-4b49393bd161" providerId="ADAL" clId="{9F66A07C-42E3-D34A-AA86-CDC0EF5582F9}" dt="2020-01-09T17:06:18.210" v="423" actId="2696"/>
        <pc:sldMkLst>
          <pc:docMk/>
          <pc:sldMk cId="2800900242" sldId="266"/>
        </pc:sldMkLst>
        <pc:spChg chg="mod">
          <ac:chgData name="Chris Droessler" userId="625c3661-9d64-47fa-b83c-4b49393bd161" providerId="ADAL" clId="{9F66A07C-42E3-D34A-AA86-CDC0EF5582F9}" dt="2020-01-09T16:33:41.265" v="0"/>
          <ac:spMkLst>
            <pc:docMk/>
            <pc:sldMk cId="2800900242" sldId="266"/>
            <ac:spMk id="250" creationId="{00000000-0000-0000-0000-000000000000}"/>
          </ac:spMkLst>
        </pc:spChg>
      </pc:sldChg>
      <pc:sldChg chg="addSp delSp modSp add modTransition">
        <pc:chgData name="Chris Droessler" userId="625c3661-9d64-47fa-b83c-4b49393bd161" providerId="ADAL" clId="{9F66A07C-42E3-D34A-AA86-CDC0EF5582F9}" dt="2020-01-10T14:15:03.335" v="669" actId="20577"/>
        <pc:sldMkLst>
          <pc:docMk/>
          <pc:sldMk cId="2258648291" sldId="267"/>
        </pc:sldMkLst>
        <pc:spChg chg="mod">
          <ac:chgData name="Chris Droessler" userId="625c3661-9d64-47fa-b83c-4b49393bd161" providerId="ADAL" clId="{9F66A07C-42E3-D34A-AA86-CDC0EF5582F9}" dt="2020-01-10T14:15:03.335" v="669" actId="20577"/>
          <ac:spMkLst>
            <pc:docMk/>
            <pc:sldMk cId="2258648291" sldId="267"/>
            <ac:spMk id="3" creationId="{420FD414-E693-9242-9A7C-AEF4082D6A0C}"/>
          </ac:spMkLst>
        </pc:spChg>
        <pc:spChg chg="add del mod">
          <ac:chgData name="Chris Droessler" userId="625c3661-9d64-47fa-b83c-4b49393bd161" providerId="ADAL" clId="{9F66A07C-42E3-D34A-AA86-CDC0EF5582F9}" dt="2020-01-09T17:03:45.661" v="394"/>
          <ac:spMkLst>
            <pc:docMk/>
            <pc:sldMk cId="2258648291" sldId="267"/>
            <ac:spMk id="4" creationId="{6DFB865A-34BA-5E4D-846B-1752E03988CA}"/>
          </ac:spMkLst>
        </pc:spChg>
        <pc:spChg chg="add del mod">
          <ac:chgData name="Chris Droessler" userId="625c3661-9d64-47fa-b83c-4b49393bd161" providerId="ADAL" clId="{9F66A07C-42E3-D34A-AA86-CDC0EF5582F9}" dt="2020-01-09T17:03:45.661" v="394"/>
          <ac:spMkLst>
            <pc:docMk/>
            <pc:sldMk cId="2258648291" sldId="267"/>
            <ac:spMk id="5" creationId="{8987E777-20A2-BB49-9D2F-056F7DA07C71}"/>
          </ac:spMkLst>
        </pc:spChg>
      </pc:sldChg>
      <pc:sldChg chg="modSp del">
        <pc:chgData name="Chris Droessler" userId="625c3661-9d64-47fa-b83c-4b49393bd161" providerId="ADAL" clId="{9F66A07C-42E3-D34A-AA86-CDC0EF5582F9}" dt="2020-01-09T17:06:18.193" v="416" actId="2696"/>
        <pc:sldMkLst>
          <pc:docMk/>
          <pc:sldMk cId="2011833291" sldId="282"/>
        </pc:sldMkLst>
        <pc:spChg chg="mod">
          <ac:chgData name="Chris Droessler" userId="625c3661-9d64-47fa-b83c-4b49393bd161" providerId="ADAL" clId="{9F66A07C-42E3-D34A-AA86-CDC0EF5582F9}" dt="2020-01-09T16:33:41.441" v="1" actId="27636"/>
          <ac:spMkLst>
            <pc:docMk/>
            <pc:sldMk cId="2011833291" sldId="282"/>
            <ac:spMk id="2" creationId="{95CF62E6-83B6-FF4E-8C20-C33111DACB13}"/>
          </ac:spMkLst>
        </pc:spChg>
        <pc:spChg chg="mod">
          <ac:chgData name="Chris Droessler" userId="625c3661-9d64-47fa-b83c-4b49393bd161" providerId="ADAL" clId="{9F66A07C-42E3-D34A-AA86-CDC0EF5582F9}" dt="2020-01-09T16:33:41.265" v="0"/>
          <ac:spMkLst>
            <pc:docMk/>
            <pc:sldMk cId="2011833291" sldId="282"/>
            <ac:spMk id="15" creationId="{5927EF31-A0D2-D84A-9A67-73BEF545F6B5}"/>
          </ac:spMkLst>
        </pc:spChg>
        <pc:spChg chg="mod">
          <ac:chgData name="Chris Droessler" userId="625c3661-9d64-47fa-b83c-4b49393bd161" providerId="ADAL" clId="{9F66A07C-42E3-D34A-AA86-CDC0EF5582F9}" dt="2020-01-09T16:33:41.265" v="0"/>
          <ac:spMkLst>
            <pc:docMk/>
            <pc:sldMk cId="2011833291" sldId="282"/>
            <ac:spMk id="16" creationId="{4F3F5599-C383-894C-B9B8-DD81931840DB}"/>
          </ac:spMkLst>
        </pc:spChg>
        <pc:spChg chg="mod">
          <ac:chgData name="Chris Droessler" userId="625c3661-9d64-47fa-b83c-4b49393bd161" providerId="ADAL" clId="{9F66A07C-42E3-D34A-AA86-CDC0EF5582F9}" dt="2020-01-09T16:33:41.265" v="0"/>
          <ac:spMkLst>
            <pc:docMk/>
            <pc:sldMk cId="2011833291" sldId="282"/>
            <ac:spMk id="17" creationId="{187AA8DF-2C40-D843-BAB5-04D812004525}"/>
          </ac:spMkLst>
        </pc:spChg>
        <pc:spChg chg="mod">
          <ac:chgData name="Chris Droessler" userId="625c3661-9d64-47fa-b83c-4b49393bd161" providerId="ADAL" clId="{9F66A07C-42E3-D34A-AA86-CDC0EF5582F9}" dt="2020-01-09T16:33:41.265" v="0"/>
          <ac:spMkLst>
            <pc:docMk/>
            <pc:sldMk cId="2011833291" sldId="282"/>
            <ac:spMk id="261" creationId="{00000000-0000-0000-0000-000000000000}"/>
          </ac:spMkLst>
        </pc:spChg>
        <pc:spChg chg="mod">
          <ac:chgData name="Chris Droessler" userId="625c3661-9d64-47fa-b83c-4b49393bd161" providerId="ADAL" clId="{9F66A07C-42E3-D34A-AA86-CDC0EF5582F9}" dt="2020-01-09T16:33:41.265" v="0"/>
          <ac:spMkLst>
            <pc:docMk/>
            <pc:sldMk cId="2011833291" sldId="282"/>
            <ac:spMk id="262" creationId="{00000000-0000-0000-0000-000000000000}"/>
          </ac:spMkLst>
        </pc:spChg>
        <pc:spChg chg="mod">
          <ac:chgData name="Chris Droessler" userId="625c3661-9d64-47fa-b83c-4b49393bd161" providerId="ADAL" clId="{9F66A07C-42E3-D34A-AA86-CDC0EF5582F9}" dt="2020-01-09T16:33:41.265" v="0"/>
          <ac:spMkLst>
            <pc:docMk/>
            <pc:sldMk cId="2011833291" sldId="282"/>
            <ac:spMk id="263" creationId="{00000000-0000-0000-0000-000000000000}"/>
          </ac:spMkLst>
        </pc:spChg>
        <pc:spChg chg="mod">
          <ac:chgData name="Chris Droessler" userId="625c3661-9d64-47fa-b83c-4b49393bd161" providerId="ADAL" clId="{9F66A07C-42E3-D34A-AA86-CDC0EF5582F9}" dt="2020-01-09T16:33:41.265" v="0"/>
          <ac:spMkLst>
            <pc:docMk/>
            <pc:sldMk cId="2011833291" sldId="282"/>
            <ac:spMk id="264" creationId="{00000000-0000-0000-0000-000000000000}"/>
          </ac:spMkLst>
        </pc:spChg>
        <pc:spChg chg="mod">
          <ac:chgData name="Chris Droessler" userId="625c3661-9d64-47fa-b83c-4b49393bd161" providerId="ADAL" clId="{9F66A07C-42E3-D34A-AA86-CDC0EF5582F9}" dt="2020-01-09T16:33:41.265" v="0"/>
          <ac:spMkLst>
            <pc:docMk/>
            <pc:sldMk cId="2011833291" sldId="282"/>
            <ac:spMk id="265" creationId="{00000000-0000-0000-0000-000000000000}"/>
          </ac:spMkLst>
        </pc:spChg>
        <pc:spChg chg="mod">
          <ac:chgData name="Chris Droessler" userId="625c3661-9d64-47fa-b83c-4b49393bd161" providerId="ADAL" clId="{9F66A07C-42E3-D34A-AA86-CDC0EF5582F9}" dt="2020-01-09T16:33:41.265" v="0"/>
          <ac:spMkLst>
            <pc:docMk/>
            <pc:sldMk cId="2011833291" sldId="282"/>
            <ac:spMk id="266" creationId="{00000000-0000-0000-0000-000000000000}"/>
          </ac:spMkLst>
        </pc:spChg>
        <pc:spChg chg="mod">
          <ac:chgData name="Chris Droessler" userId="625c3661-9d64-47fa-b83c-4b49393bd161" providerId="ADAL" clId="{9F66A07C-42E3-D34A-AA86-CDC0EF5582F9}" dt="2020-01-09T16:33:41.265" v="0"/>
          <ac:spMkLst>
            <pc:docMk/>
            <pc:sldMk cId="2011833291" sldId="282"/>
            <ac:spMk id="269" creationId="{00000000-0000-0000-0000-000000000000}"/>
          </ac:spMkLst>
        </pc:spChg>
      </pc:sldChg>
      <pc:sldChg chg="modSp del">
        <pc:chgData name="Chris Droessler" userId="625c3661-9d64-47fa-b83c-4b49393bd161" providerId="ADAL" clId="{9F66A07C-42E3-D34A-AA86-CDC0EF5582F9}" dt="2020-01-09T17:06:18.196" v="417" actId="2696"/>
        <pc:sldMkLst>
          <pc:docMk/>
          <pc:sldMk cId="2363076874" sldId="283"/>
        </pc:sldMkLst>
        <pc:spChg chg="mod">
          <ac:chgData name="Chris Droessler" userId="625c3661-9d64-47fa-b83c-4b49393bd161" providerId="ADAL" clId="{9F66A07C-42E3-D34A-AA86-CDC0EF5582F9}" dt="2020-01-09T16:33:41.448" v="2" actId="27636"/>
          <ac:spMkLst>
            <pc:docMk/>
            <pc:sldMk cId="2363076874" sldId="283"/>
            <ac:spMk id="2" creationId="{A7A50D40-5A24-3347-84A4-07E67F7C4D06}"/>
          </ac:spMkLst>
        </pc:spChg>
        <pc:spChg chg="mod">
          <ac:chgData name="Chris Droessler" userId="625c3661-9d64-47fa-b83c-4b49393bd161" providerId="ADAL" clId="{9F66A07C-42E3-D34A-AA86-CDC0EF5582F9}" dt="2020-01-09T16:33:41.265" v="0"/>
          <ac:spMkLst>
            <pc:docMk/>
            <pc:sldMk cId="2363076874" sldId="283"/>
            <ac:spMk id="274"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75"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76"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77"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78"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79"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80"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81"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82"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83" creationId="{00000000-0000-0000-0000-000000000000}"/>
          </ac:spMkLst>
        </pc:spChg>
        <pc:spChg chg="mod">
          <ac:chgData name="Chris Droessler" userId="625c3661-9d64-47fa-b83c-4b49393bd161" providerId="ADAL" clId="{9F66A07C-42E3-D34A-AA86-CDC0EF5582F9}" dt="2020-01-09T16:33:41.265" v="0"/>
          <ac:spMkLst>
            <pc:docMk/>
            <pc:sldMk cId="2363076874" sldId="283"/>
            <ac:spMk id="284" creationId="{00000000-0000-0000-0000-000000000000}"/>
          </ac:spMkLst>
        </pc:spChg>
      </pc:sldChg>
      <pc:sldChg chg="modSp">
        <pc:chgData name="Chris Droessler" userId="625c3661-9d64-47fa-b83c-4b49393bd161" providerId="ADAL" clId="{9F66A07C-42E3-D34A-AA86-CDC0EF5582F9}" dt="2020-01-09T16:44:49.155" v="120" actId="20577"/>
        <pc:sldMkLst>
          <pc:docMk/>
          <pc:sldMk cId="3048565599" sldId="291"/>
        </pc:sldMkLst>
        <pc:spChg chg="mod">
          <ac:chgData name="Chris Droessler" userId="625c3661-9d64-47fa-b83c-4b49393bd161" providerId="ADAL" clId="{9F66A07C-42E3-D34A-AA86-CDC0EF5582F9}" dt="2020-01-09T16:33:41.265" v="0"/>
          <ac:spMkLst>
            <pc:docMk/>
            <pc:sldMk cId="3048565599" sldId="291"/>
            <ac:spMk id="2" creationId="{B0D331E7-BF0F-0641-A40B-823AC0AD88A5}"/>
          </ac:spMkLst>
        </pc:spChg>
        <pc:spChg chg="mod">
          <ac:chgData name="Chris Droessler" userId="625c3661-9d64-47fa-b83c-4b49393bd161" providerId="ADAL" clId="{9F66A07C-42E3-D34A-AA86-CDC0EF5582F9}" dt="2020-01-09T16:44:49.155" v="120" actId="20577"/>
          <ac:spMkLst>
            <pc:docMk/>
            <pc:sldMk cId="3048565599" sldId="291"/>
            <ac:spMk id="398" creationId="{00000000-0000-0000-0000-000000000000}"/>
          </ac:spMkLst>
        </pc:spChg>
      </pc:sldChg>
      <pc:sldChg chg="modSp">
        <pc:chgData name="Chris Droessler" userId="625c3661-9d64-47fa-b83c-4b49393bd161" providerId="ADAL" clId="{9F66A07C-42E3-D34A-AA86-CDC0EF5582F9}" dt="2020-01-09T16:34:09.703" v="19" actId="20577"/>
        <pc:sldMkLst>
          <pc:docMk/>
          <pc:sldMk cId="971664512" sldId="534"/>
        </pc:sldMkLst>
        <pc:spChg chg="mod">
          <ac:chgData name="Chris Droessler" userId="625c3661-9d64-47fa-b83c-4b49393bd161" providerId="ADAL" clId="{9F66A07C-42E3-D34A-AA86-CDC0EF5582F9}" dt="2020-01-09T16:34:09.703" v="19" actId="20577"/>
          <ac:spMkLst>
            <pc:docMk/>
            <pc:sldMk cId="971664512" sldId="534"/>
            <ac:spMk id="3" creationId="{00000000-0000-0000-0000-000000000000}"/>
          </ac:spMkLst>
        </pc:spChg>
        <pc:picChg chg="mod">
          <ac:chgData name="Chris Droessler" userId="625c3661-9d64-47fa-b83c-4b49393bd161" providerId="ADAL" clId="{9F66A07C-42E3-D34A-AA86-CDC0EF5582F9}" dt="2020-01-09T16:33:58.814" v="3" actId="1076"/>
          <ac:picMkLst>
            <pc:docMk/>
            <pc:sldMk cId="971664512" sldId="534"/>
            <ac:picMk id="4" creationId="{00000000-0000-0000-0000-000000000000}"/>
          </ac:picMkLst>
        </pc:picChg>
      </pc:sldChg>
      <pc:sldChg chg="del">
        <pc:chgData name="Chris Droessler" userId="625c3661-9d64-47fa-b83c-4b49393bd161" providerId="ADAL" clId="{9F66A07C-42E3-D34A-AA86-CDC0EF5582F9}" dt="2020-01-09T16:46:11.486" v="149" actId="2696"/>
        <pc:sldMkLst>
          <pc:docMk/>
          <pc:sldMk cId="503736447" sldId="560"/>
        </pc:sldMkLst>
      </pc:sldChg>
      <pc:sldChg chg="addSp delSp modSp">
        <pc:chgData name="Chris Droessler" userId="625c3661-9d64-47fa-b83c-4b49393bd161" providerId="ADAL" clId="{9F66A07C-42E3-D34A-AA86-CDC0EF5582F9}" dt="2020-01-13T16:58:20.613" v="1085" actId="20577"/>
        <pc:sldMkLst>
          <pc:docMk/>
          <pc:sldMk cId="2418671024" sldId="561"/>
        </pc:sldMkLst>
        <pc:spChg chg="mod">
          <ac:chgData name="Chris Droessler" userId="625c3661-9d64-47fa-b83c-4b49393bd161" providerId="ADAL" clId="{9F66A07C-42E3-D34A-AA86-CDC0EF5582F9}" dt="2020-01-13T16:58:20.613" v="1085" actId="20577"/>
          <ac:spMkLst>
            <pc:docMk/>
            <pc:sldMk cId="2418671024" sldId="561"/>
            <ac:spMk id="2" creationId="{E9498E27-4A46-4D9F-B919-4A6091A07762}"/>
          </ac:spMkLst>
        </pc:spChg>
        <pc:spChg chg="mod">
          <ac:chgData name="Chris Droessler" userId="625c3661-9d64-47fa-b83c-4b49393bd161" providerId="ADAL" clId="{9F66A07C-42E3-D34A-AA86-CDC0EF5582F9}" dt="2020-01-09T16:33:41.265" v="0"/>
          <ac:spMkLst>
            <pc:docMk/>
            <pc:sldMk cId="2418671024" sldId="561"/>
            <ac:spMk id="3" creationId="{84FD1E09-3081-44D3-B18F-524252EDFB65}"/>
          </ac:spMkLst>
        </pc:spChg>
        <pc:spChg chg="add del mod">
          <ac:chgData name="Chris Droessler" userId="625c3661-9d64-47fa-b83c-4b49393bd161" providerId="ADAL" clId="{9F66A07C-42E3-D34A-AA86-CDC0EF5582F9}" dt="2020-01-09T17:05:14.616" v="404"/>
          <ac:spMkLst>
            <pc:docMk/>
            <pc:sldMk cId="2418671024" sldId="561"/>
            <ac:spMk id="4" creationId="{FD189D38-9D98-424B-92F6-ECA3A1C27DD3}"/>
          </ac:spMkLst>
        </pc:spChg>
        <pc:spChg chg="add del mod">
          <ac:chgData name="Chris Droessler" userId="625c3661-9d64-47fa-b83c-4b49393bd161" providerId="ADAL" clId="{9F66A07C-42E3-D34A-AA86-CDC0EF5582F9}" dt="2020-01-09T17:05:14.616" v="404"/>
          <ac:spMkLst>
            <pc:docMk/>
            <pc:sldMk cId="2418671024" sldId="561"/>
            <ac:spMk id="5" creationId="{6CD45551-EA56-5142-BB85-B2D3022FACC4}"/>
          </ac:spMkLst>
        </pc:spChg>
        <pc:spChg chg="add del mod">
          <ac:chgData name="Chris Droessler" userId="625c3661-9d64-47fa-b83c-4b49393bd161" providerId="ADAL" clId="{9F66A07C-42E3-D34A-AA86-CDC0EF5582F9}" dt="2020-01-09T17:05:15.480" v="405"/>
          <ac:spMkLst>
            <pc:docMk/>
            <pc:sldMk cId="2418671024" sldId="561"/>
            <ac:spMk id="7" creationId="{0FC0EA21-FF54-C14A-8591-BA881A98E580}"/>
          </ac:spMkLst>
        </pc:spChg>
        <pc:spChg chg="add del mod">
          <ac:chgData name="Chris Droessler" userId="625c3661-9d64-47fa-b83c-4b49393bd161" providerId="ADAL" clId="{9F66A07C-42E3-D34A-AA86-CDC0EF5582F9}" dt="2020-01-09T17:05:15.480" v="405"/>
          <ac:spMkLst>
            <pc:docMk/>
            <pc:sldMk cId="2418671024" sldId="561"/>
            <ac:spMk id="8" creationId="{72422098-D81F-3549-9557-58333DAA8CC4}"/>
          </ac:spMkLst>
        </pc:spChg>
        <pc:spChg chg="add del mod">
          <ac:chgData name="Chris Droessler" userId="625c3661-9d64-47fa-b83c-4b49393bd161" providerId="ADAL" clId="{9F66A07C-42E3-D34A-AA86-CDC0EF5582F9}" dt="2020-01-09T17:05:15.656" v="406"/>
          <ac:spMkLst>
            <pc:docMk/>
            <pc:sldMk cId="2418671024" sldId="561"/>
            <ac:spMk id="9" creationId="{A803FB07-F346-CB4F-AE88-C6AEC944C489}"/>
          </ac:spMkLst>
        </pc:spChg>
        <pc:spChg chg="add del mod">
          <ac:chgData name="Chris Droessler" userId="625c3661-9d64-47fa-b83c-4b49393bd161" providerId="ADAL" clId="{9F66A07C-42E3-D34A-AA86-CDC0EF5582F9}" dt="2020-01-09T17:05:15.656" v="406"/>
          <ac:spMkLst>
            <pc:docMk/>
            <pc:sldMk cId="2418671024" sldId="561"/>
            <ac:spMk id="10" creationId="{02D40F30-59A5-1A40-8FFB-B34EED7F32C0}"/>
          </ac:spMkLst>
        </pc:spChg>
        <pc:spChg chg="add del mod">
          <ac:chgData name="Chris Droessler" userId="625c3661-9d64-47fa-b83c-4b49393bd161" providerId="ADAL" clId="{9F66A07C-42E3-D34A-AA86-CDC0EF5582F9}" dt="2020-01-09T17:05:16.024" v="407"/>
          <ac:spMkLst>
            <pc:docMk/>
            <pc:sldMk cId="2418671024" sldId="561"/>
            <ac:spMk id="11" creationId="{7CEE2303-B120-C440-996C-F499D81C7D1E}"/>
          </ac:spMkLst>
        </pc:spChg>
        <pc:spChg chg="add del mod">
          <ac:chgData name="Chris Droessler" userId="625c3661-9d64-47fa-b83c-4b49393bd161" providerId="ADAL" clId="{9F66A07C-42E3-D34A-AA86-CDC0EF5582F9}" dt="2020-01-09T17:05:16.024" v="407"/>
          <ac:spMkLst>
            <pc:docMk/>
            <pc:sldMk cId="2418671024" sldId="561"/>
            <ac:spMk id="12" creationId="{BA11E135-0F80-6741-A62F-399BC3924658}"/>
          </ac:spMkLst>
        </pc:spChg>
        <pc:picChg chg="mod">
          <ac:chgData name="Chris Droessler" userId="625c3661-9d64-47fa-b83c-4b49393bd161" providerId="ADAL" clId="{9F66A07C-42E3-D34A-AA86-CDC0EF5582F9}" dt="2020-01-09T17:05:21.022" v="408" actId="1076"/>
          <ac:picMkLst>
            <pc:docMk/>
            <pc:sldMk cId="2418671024" sldId="561"/>
            <ac:picMk id="6" creationId="{7CA6E6DB-6B9D-7946-81BB-EDCCCBB0B4C0}"/>
          </ac:picMkLst>
        </pc:picChg>
      </pc:sldChg>
      <pc:sldChg chg="modSp">
        <pc:chgData name="Chris Droessler" userId="625c3661-9d64-47fa-b83c-4b49393bd161" providerId="ADAL" clId="{9F66A07C-42E3-D34A-AA86-CDC0EF5582F9}" dt="2020-01-09T16:38:32.687" v="53" actId="20577"/>
        <pc:sldMkLst>
          <pc:docMk/>
          <pc:sldMk cId="2392971145" sldId="572"/>
        </pc:sldMkLst>
        <pc:spChg chg="mod">
          <ac:chgData name="Chris Droessler" userId="625c3661-9d64-47fa-b83c-4b49393bd161" providerId="ADAL" clId="{9F66A07C-42E3-D34A-AA86-CDC0EF5582F9}" dt="2020-01-09T16:38:32.687" v="53" actId="20577"/>
          <ac:spMkLst>
            <pc:docMk/>
            <pc:sldMk cId="2392971145" sldId="572"/>
            <ac:spMk id="2" creationId="{70E7FB36-DF07-B44D-8D38-59F39D617117}"/>
          </ac:spMkLst>
        </pc:spChg>
        <pc:picChg chg="mod">
          <ac:chgData name="Chris Droessler" userId="625c3661-9d64-47fa-b83c-4b49393bd161" providerId="ADAL" clId="{9F66A07C-42E3-D34A-AA86-CDC0EF5582F9}" dt="2020-01-09T16:33:41.265" v="0"/>
          <ac:picMkLst>
            <pc:docMk/>
            <pc:sldMk cId="2392971145" sldId="572"/>
            <ac:picMk id="4" creationId="{1BA95F95-508F-D24C-AD92-363A99834ED3}"/>
          </ac:picMkLst>
        </pc:picChg>
      </pc:sldChg>
      <pc:sldChg chg="modSp del">
        <pc:chgData name="Chris Droessler" userId="625c3661-9d64-47fa-b83c-4b49393bd161" providerId="ADAL" clId="{9F66A07C-42E3-D34A-AA86-CDC0EF5582F9}" dt="2020-01-09T17:06:18.184" v="414" actId="2696"/>
        <pc:sldMkLst>
          <pc:docMk/>
          <pc:sldMk cId="1303851975" sldId="573"/>
        </pc:sldMkLst>
        <pc:spChg chg="mod">
          <ac:chgData name="Chris Droessler" userId="625c3661-9d64-47fa-b83c-4b49393bd161" providerId="ADAL" clId="{9F66A07C-42E3-D34A-AA86-CDC0EF5582F9}" dt="2020-01-09T16:33:41.265" v="0"/>
          <ac:spMkLst>
            <pc:docMk/>
            <pc:sldMk cId="1303851975" sldId="573"/>
            <ac:spMk id="189"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0"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1"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2"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3"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4"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5"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6"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7"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8"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199"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200"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201" creationId="{00000000-0000-0000-0000-000000000000}"/>
          </ac:spMkLst>
        </pc:spChg>
        <pc:spChg chg="mod">
          <ac:chgData name="Chris Droessler" userId="625c3661-9d64-47fa-b83c-4b49393bd161" providerId="ADAL" clId="{9F66A07C-42E3-D34A-AA86-CDC0EF5582F9}" dt="2020-01-09T16:33:41.265" v="0"/>
          <ac:spMkLst>
            <pc:docMk/>
            <pc:sldMk cId="1303851975" sldId="573"/>
            <ac:spMk id="202" creationId="{00000000-0000-0000-0000-000000000000}"/>
          </ac:spMkLst>
        </pc:spChg>
        <pc:grpChg chg="mod">
          <ac:chgData name="Chris Droessler" userId="625c3661-9d64-47fa-b83c-4b49393bd161" providerId="ADAL" clId="{9F66A07C-42E3-D34A-AA86-CDC0EF5582F9}" dt="2020-01-09T16:33:41.265" v="0"/>
          <ac:grpSpMkLst>
            <pc:docMk/>
            <pc:sldMk cId="1303851975" sldId="573"/>
            <ac:grpSpMk id="208" creationId="{00000000-0000-0000-0000-000000000000}"/>
          </ac:grpSpMkLst>
        </pc:grpChg>
      </pc:sldChg>
      <pc:sldChg chg="modSp">
        <pc:chgData name="Chris Droessler" userId="625c3661-9d64-47fa-b83c-4b49393bd161" providerId="ADAL" clId="{9F66A07C-42E3-D34A-AA86-CDC0EF5582F9}" dt="2020-01-13T17:08:42.543" v="1161" actId="20577"/>
        <pc:sldMkLst>
          <pc:docMk/>
          <pc:sldMk cId="2042262642" sldId="634"/>
        </pc:sldMkLst>
        <pc:spChg chg="mod">
          <ac:chgData name="Chris Droessler" userId="625c3661-9d64-47fa-b83c-4b49393bd161" providerId="ADAL" clId="{9F66A07C-42E3-D34A-AA86-CDC0EF5582F9}" dt="2020-01-13T17:08:42.543" v="1161" actId="20577"/>
          <ac:spMkLst>
            <pc:docMk/>
            <pc:sldMk cId="2042262642" sldId="634"/>
            <ac:spMk id="3" creationId="{00000000-0000-0000-0000-000000000000}"/>
          </ac:spMkLst>
        </pc:spChg>
      </pc:sldChg>
      <pc:sldChg chg="modSp">
        <pc:chgData name="Chris Droessler" userId="625c3661-9d64-47fa-b83c-4b49393bd161" providerId="ADAL" clId="{9F66A07C-42E3-D34A-AA86-CDC0EF5582F9}" dt="2020-01-09T16:44:30.332" v="110" actId="20577"/>
        <pc:sldMkLst>
          <pc:docMk/>
          <pc:sldMk cId="1831575911" sldId="644"/>
        </pc:sldMkLst>
        <pc:spChg chg="mod">
          <ac:chgData name="Chris Droessler" userId="625c3661-9d64-47fa-b83c-4b49393bd161" providerId="ADAL" clId="{9F66A07C-42E3-D34A-AA86-CDC0EF5582F9}" dt="2020-01-09T16:44:30.332" v="110" actId="20577"/>
          <ac:spMkLst>
            <pc:docMk/>
            <pc:sldMk cId="1831575911" sldId="644"/>
            <ac:spMk id="3" creationId="{F2A926FA-CE2A-2A4F-9929-E36845B1DE23}"/>
          </ac:spMkLst>
        </pc:spChg>
      </pc:sldChg>
      <pc:sldChg chg="modSp del">
        <pc:chgData name="Chris Droessler" userId="625c3661-9d64-47fa-b83c-4b49393bd161" providerId="ADAL" clId="{9F66A07C-42E3-D34A-AA86-CDC0EF5582F9}" dt="2020-01-09T17:06:18.204" v="420" actId="2696"/>
        <pc:sldMkLst>
          <pc:docMk/>
          <pc:sldMk cId="3713211416" sldId="657"/>
        </pc:sldMkLst>
        <pc:spChg chg="mod">
          <ac:chgData name="Chris Droessler" userId="625c3661-9d64-47fa-b83c-4b49393bd161" providerId="ADAL" clId="{9F66A07C-42E3-D34A-AA86-CDC0EF5582F9}" dt="2020-01-09T16:33:41.265" v="0"/>
          <ac:spMkLst>
            <pc:docMk/>
            <pc:sldMk cId="3713211416" sldId="657"/>
            <ac:spMk id="216" creationId="{00000000-0000-0000-0000-000000000000}"/>
          </ac:spMkLst>
        </pc:spChg>
        <pc:spChg chg="mod">
          <ac:chgData name="Chris Droessler" userId="625c3661-9d64-47fa-b83c-4b49393bd161" providerId="ADAL" clId="{9F66A07C-42E3-D34A-AA86-CDC0EF5582F9}" dt="2020-01-09T16:33:41.265" v="0"/>
          <ac:spMkLst>
            <pc:docMk/>
            <pc:sldMk cId="3713211416" sldId="657"/>
            <ac:spMk id="226" creationId="{00000000-0000-0000-0000-000000000000}"/>
          </ac:spMkLst>
        </pc:spChg>
        <pc:spChg chg="mod">
          <ac:chgData name="Chris Droessler" userId="625c3661-9d64-47fa-b83c-4b49393bd161" providerId="ADAL" clId="{9F66A07C-42E3-D34A-AA86-CDC0EF5582F9}" dt="2020-01-09T16:33:41.265" v="0"/>
          <ac:spMkLst>
            <pc:docMk/>
            <pc:sldMk cId="3713211416" sldId="657"/>
            <ac:spMk id="227" creationId="{00000000-0000-0000-0000-000000000000}"/>
          </ac:spMkLst>
        </pc:spChg>
      </pc:sldChg>
      <pc:sldChg chg="modSp ord modNotesTx">
        <pc:chgData name="Chris Droessler" userId="625c3661-9d64-47fa-b83c-4b49393bd161" providerId="ADAL" clId="{9F66A07C-42E3-D34A-AA86-CDC0EF5582F9}" dt="2020-01-09T16:52:18.375" v="160"/>
        <pc:sldMkLst>
          <pc:docMk/>
          <pc:sldMk cId="3534465971" sldId="658"/>
        </pc:sldMkLst>
        <pc:spChg chg="mod">
          <ac:chgData name="Chris Droessler" userId="625c3661-9d64-47fa-b83c-4b49393bd161" providerId="ADAL" clId="{9F66A07C-42E3-D34A-AA86-CDC0EF5582F9}" dt="2020-01-09T16:50:33.901" v="153" actId="20577"/>
          <ac:spMkLst>
            <pc:docMk/>
            <pc:sldMk cId="3534465971" sldId="658"/>
            <ac:spMk id="4" creationId="{00000000-0000-0000-0000-000000000000}"/>
          </ac:spMkLst>
        </pc:spChg>
      </pc:sldChg>
      <pc:sldChg chg="del">
        <pc:chgData name="Chris Droessler" userId="625c3661-9d64-47fa-b83c-4b49393bd161" providerId="ADAL" clId="{9F66A07C-42E3-D34A-AA86-CDC0EF5582F9}" dt="2020-01-09T17:06:21.312" v="425" actId="2696"/>
        <pc:sldMkLst>
          <pc:docMk/>
          <pc:sldMk cId="694530135" sldId="660"/>
        </pc:sldMkLst>
      </pc:sldChg>
      <pc:sldChg chg="del">
        <pc:chgData name="Chris Droessler" userId="625c3661-9d64-47fa-b83c-4b49393bd161" providerId="ADAL" clId="{9F66A07C-42E3-D34A-AA86-CDC0EF5582F9}" dt="2020-01-09T17:06:20.521" v="424" actId="2696"/>
        <pc:sldMkLst>
          <pc:docMk/>
          <pc:sldMk cId="3225646513" sldId="661"/>
        </pc:sldMkLst>
      </pc:sldChg>
      <pc:sldChg chg="modSp ord">
        <pc:chgData name="Chris Droessler" userId="625c3661-9d64-47fa-b83c-4b49393bd161" providerId="ADAL" clId="{9F66A07C-42E3-D34A-AA86-CDC0EF5582F9}" dt="2020-01-10T14:09:49.173" v="562" actId="20577"/>
        <pc:sldMkLst>
          <pc:docMk/>
          <pc:sldMk cId="4124514271" sldId="662"/>
        </pc:sldMkLst>
        <pc:spChg chg="mod">
          <ac:chgData name="Chris Droessler" userId="625c3661-9d64-47fa-b83c-4b49393bd161" providerId="ADAL" clId="{9F66A07C-42E3-D34A-AA86-CDC0EF5582F9}" dt="2020-01-10T14:09:49.173" v="562" actId="20577"/>
          <ac:spMkLst>
            <pc:docMk/>
            <pc:sldMk cId="4124514271" sldId="662"/>
            <ac:spMk id="2" creationId="{20FE68D4-A736-2846-A536-DBD1805AD3DB}"/>
          </ac:spMkLst>
        </pc:spChg>
      </pc:sldChg>
      <pc:sldChg chg="del ord">
        <pc:chgData name="Chris Droessler" userId="625c3661-9d64-47fa-b83c-4b49393bd161" providerId="ADAL" clId="{9F66A07C-42E3-D34A-AA86-CDC0EF5582F9}" dt="2020-01-09T17:00:06.441" v="306" actId="2696"/>
        <pc:sldMkLst>
          <pc:docMk/>
          <pc:sldMk cId="4195290847" sldId="663"/>
        </pc:sldMkLst>
      </pc:sldChg>
      <pc:sldChg chg="del">
        <pc:chgData name="Chris Droessler" userId="625c3661-9d64-47fa-b83c-4b49393bd161" providerId="ADAL" clId="{9F66A07C-42E3-D34A-AA86-CDC0EF5582F9}" dt="2020-01-09T16:37:56.615" v="30" actId="2696"/>
        <pc:sldMkLst>
          <pc:docMk/>
          <pc:sldMk cId="3149178407" sldId="664"/>
        </pc:sldMkLst>
      </pc:sldChg>
      <pc:sldChg chg="del">
        <pc:chgData name="Chris Droessler" userId="625c3661-9d64-47fa-b83c-4b49393bd161" providerId="ADAL" clId="{9F66A07C-42E3-D34A-AA86-CDC0EF5582F9}" dt="2020-01-09T16:37:56.625" v="31" actId="2696"/>
        <pc:sldMkLst>
          <pc:docMk/>
          <pc:sldMk cId="182015177" sldId="665"/>
        </pc:sldMkLst>
      </pc:sldChg>
      <pc:sldChg chg="modSp del">
        <pc:chgData name="Chris Droessler" userId="625c3661-9d64-47fa-b83c-4b49393bd161" providerId="ADAL" clId="{9F66A07C-42E3-D34A-AA86-CDC0EF5582F9}" dt="2020-01-09T16:37:56.634" v="32" actId="2696"/>
        <pc:sldMkLst>
          <pc:docMk/>
          <pc:sldMk cId="3621036115" sldId="666"/>
        </pc:sldMkLst>
        <pc:spChg chg="mod">
          <ac:chgData name="Chris Droessler" userId="625c3661-9d64-47fa-b83c-4b49393bd161" providerId="ADAL" clId="{9F66A07C-42E3-D34A-AA86-CDC0EF5582F9}" dt="2020-01-09T16:33:41.265" v="0"/>
          <ac:spMkLst>
            <pc:docMk/>
            <pc:sldMk cId="3621036115" sldId="666"/>
            <ac:spMk id="3" creationId="{C0B44734-EB67-0341-9C2D-F2AB003EDC38}"/>
          </ac:spMkLst>
        </pc:spChg>
        <pc:picChg chg="mod">
          <ac:chgData name="Chris Droessler" userId="625c3661-9d64-47fa-b83c-4b49393bd161" providerId="ADAL" clId="{9F66A07C-42E3-D34A-AA86-CDC0EF5582F9}" dt="2020-01-09T16:33:41.265" v="0"/>
          <ac:picMkLst>
            <pc:docMk/>
            <pc:sldMk cId="3621036115" sldId="666"/>
            <ac:picMk id="17" creationId="{2598F423-F7E2-0745-B3DC-2A5E5E5E5F8D}"/>
          </ac:picMkLst>
        </pc:picChg>
      </pc:sldChg>
      <pc:sldChg chg="modSp del">
        <pc:chgData name="Chris Droessler" userId="625c3661-9d64-47fa-b83c-4b49393bd161" providerId="ADAL" clId="{9F66A07C-42E3-D34A-AA86-CDC0EF5582F9}" dt="2020-01-09T16:37:56.642" v="33" actId="2696"/>
        <pc:sldMkLst>
          <pc:docMk/>
          <pc:sldMk cId="2613191324" sldId="667"/>
        </pc:sldMkLst>
        <pc:spChg chg="mod">
          <ac:chgData name="Chris Droessler" userId="625c3661-9d64-47fa-b83c-4b49393bd161" providerId="ADAL" clId="{9F66A07C-42E3-D34A-AA86-CDC0EF5582F9}" dt="2020-01-09T16:33:41.265" v="0"/>
          <ac:spMkLst>
            <pc:docMk/>
            <pc:sldMk cId="2613191324" sldId="667"/>
            <ac:spMk id="3" creationId="{C0B44734-EB67-0341-9C2D-F2AB003EDC38}"/>
          </ac:spMkLst>
        </pc:spChg>
        <pc:picChg chg="mod">
          <ac:chgData name="Chris Droessler" userId="625c3661-9d64-47fa-b83c-4b49393bd161" providerId="ADAL" clId="{9F66A07C-42E3-D34A-AA86-CDC0EF5582F9}" dt="2020-01-09T16:33:41.265" v="0"/>
          <ac:picMkLst>
            <pc:docMk/>
            <pc:sldMk cId="2613191324" sldId="667"/>
            <ac:picMk id="4" creationId="{7CD821D8-4BF5-AA4A-8A04-B7923750764C}"/>
          </ac:picMkLst>
        </pc:picChg>
      </pc:sldChg>
      <pc:sldChg chg="modSp del">
        <pc:chgData name="Chris Droessler" userId="625c3661-9d64-47fa-b83c-4b49393bd161" providerId="ADAL" clId="{9F66A07C-42E3-D34A-AA86-CDC0EF5582F9}" dt="2020-01-09T16:37:56.651" v="34" actId="2696"/>
        <pc:sldMkLst>
          <pc:docMk/>
          <pc:sldMk cId="2816986587" sldId="668"/>
        </pc:sldMkLst>
        <pc:spChg chg="mod">
          <ac:chgData name="Chris Droessler" userId="625c3661-9d64-47fa-b83c-4b49393bd161" providerId="ADAL" clId="{9F66A07C-42E3-D34A-AA86-CDC0EF5582F9}" dt="2020-01-09T16:33:41.265" v="0"/>
          <ac:spMkLst>
            <pc:docMk/>
            <pc:sldMk cId="2816986587" sldId="668"/>
            <ac:spMk id="3" creationId="{C0B44734-EB67-0341-9C2D-F2AB003EDC38}"/>
          </ac:spMkLst>
        </pc:spChg>
        <pc:picChg chg="mod">
          <ac:chgData name="Chris Droessler" userId="625c3661-9d64-47fa-b83c-4b49393bd161" providerId="ADAL" clId="{9F66A07C-42E3-D34A-AA86-CDC0EF5582F9}" dt="2020-01-09T16:33:41.265" v="0"/>
          <ac:picMkLst>
            <pc:docMk/>
            <pc:sldMk cId="2816986587" sldId="668"/>
            <ac:picMk id="5" creationId="{17A46C1D-AE7F-AA48-B3BA-68DBE5D6D342}"/>
          </ac:picMkLst>
        </pc:picChg>
      </pc:sldChg>
      <pc:sldChg chg="modSp del">
        <pc:chgData name="Chris Droessler" userId="625c3661-9d64-47fa-b83c-4b49393bd161" providerId="ADAL" clId="{9F66A07C-42E3-D34A-AA86-CDC0EF5582F9}" dt="2020-01-09T16:37:56.660" v="35" actId="2696"/>
        <pc:sldMkLst>
          <pc:docMk/>
          <pc:sldMk cId="3355172008" sldId="669"/>
        </pc:sldMkLst>
        <pc:spChg chg="mod">
          <ac:chgData name="Chris Droessler" userId="625c3661-9d64-47fa-b83c-4b49393bd161" providerId="ADAL" clId="{9F66A07C-42E3-D34A-AA86-CDC0EF5582F9}" dt="2020-01-09T16:33:41.265" v="0"/>
          <ac:spMkLst>
            <pc:docMk/>
            <pc:sldMk cId="3355172008" sldId="669"/>
            <ac:spMk id="3" creationId="{C0B44734-EB67-0341-9C2D-F2AB003EDC38}"/>
          </ac:spMkLst>
        </pc:spChg>
        <pc:picChg chg="mod">
          <ac:chgData name="Chris Droessler" userId="625c3661-9d64-47fa-b83c-4b49393bd161" providerId="ADAL" clId="{9F66A07C-42E3-D34A-AA86-CDC0EF5582F9}" dt="2020-01-09T16:33:41.265" v="0"/>
          <ac:picMkLst>
            <pc:docMk/>
            <pc:sldMk cId="3355172008" sldId="669"/>
            <ac:picMk id="5" creationId="{9E2F54B0-4872-C748-AD3D-D8327037B57E}"/>
          </ac:picMkLst>
        </pc:picChg>
      </pc:sldChg>
      <pc:sldChg chg="modSp del">
        <pc:chgData name="Chris Droessler" userId="625c3661-9d64-47fa-b83c-4b49393bd161" providerId="ADAL" clId="{9F66A07C-42E3-D34A-AA86-CDC0EF5582F9}" dt="2020-01-09T16:37:56.669" v="36" actId="2696"/>
        <pc:sldMkLst>
          <pc:docMk/>
          <pc:sldMk cId="57700198" sldId="670"/>
        </pc:sldMkLst>
        <pc:spChg chg="mod">
          <ac:chgData name="Chris Droessler" userId="625c3661-9d64-47fa-b83c-4b49393bd161" providerId="ADAL" clId="{9F66A07C-42E3-D34A-AA86-CDC0EF5582F9}" dt="2020-01-09T16:33:41.265" v="0"/>
          <ac:spMkLst>
            <pc:docMk/>
            <pc:sldMk cId="57700198" sldId="670"/>
            <ac:spMk id="3" creationId="{C0B44734-EB67-0341-9C2D-F2AB003EDC38}"/>
          </ac:spMkLst>
        </pc:spChg>
        <pc:picChg chg="mod">
          <ac:chgData name="Chris Droessler" userId="625c3661-9d64-47fa-b83c-4b49393bd161" providerId="ADAL" clId="{9F66A07C-42E3-D34A-AA86-CDC0EF5582F9}" dt="2020-01-09T16:33:41.265" v="0"/>
          <ac:picMkLst>
            <pc:docMk/>
            <pc:sldMk cId="57700198" sldId="670"/>
            <ac:picMk id="4" creationId="{33B33AC8-7739-6E45-B19A-60743C21B24C}"/>
          </ac:picMkLst>
        </pc:picChg>
      </pc:sldChg>
      <pc:sldChg chg="modSp del">
        <pc:chgData name="Chris Droessler" userId="625c3661-9d64-47fa-b83c-4b49393bd161" providerId="ADAL" clId="{9F66A07C-42E3-D34A-AA86-CDC0EF5582F9}" dt="2020-01-09T16:37:56.677" v="37" actId="2696"/>
        <pc:sldMkLst>
          <pc:docMk/>
          <pc:sldMk cId="4073427048" sldId="671"/>
        </pc:sldMkLst>
        <pc:spChg chg="mod">
          <ac:chgData name="Chris Droessler" userId="625c3661-9d64-47fa-b83c-4b49393bd161" providerId="ADAL" clId="{9F66A07C-42E3-D34A-AA86-CDC0EF5582F9}" dt="2020-01-09T16:33:41.265" v="0"/>
          <ac:spMkLst>
            <pc:docMk/>
            <pc:sldMk cId="4073427048" sldId="671"/>
            <ac:spMk id="3" creationId="{C0B44734-EB67-0341-9C2D-F2AB003EDC38}"/>
          </ac:spMkLst>
        </pc:spChg>
        <pc:picChg chg="mod">
          <ac:chgData name="Chris Droessler" userId="625c3661-9d64-47fa-b83c-4b49393bd161" providerId="ADAL" clId="{9F66A07C-42E3-D34A-AA86-CDC0EF5582F9}" dt="2020-01-09T16:33:41.265" v="0"/>
          <ac:picMkLst>
            <pc:docMk/>
            <pc:sldMk cId="4073427048" sldId="671"/>
            <ac:picMk id="7" creationId="{E836D409-D73B-524D-8BB2-A55595234045}"/>
          </ac:picMkLst>
        </pc:picChg>
      </pc:sldChg>
      <pc:sldChg chg="modSp del">
        <pc:chgData name="Chris Droessler" userId="625c3661-9d64-47fa-b83c-4b49393bd161" providerId="ADAL" clId="{9F66A07C-42E3-D34A-AA86-CDC0EF5582F9}" dt="2020-01-09T16:37:56.685" v="38" actId="2696"/>
        <pc:sldMkLst>
          <pc:docMk/>
          <pc:sldMk cId="2312103838" sldId="672"/>
        </pc:sldMkLst>
        <pc:spChg chg="mod">
          <ac:chgData name="Chris Droessler" userId="625c3661-9d64-47fa-b83c-4b49393bd161" providerId="ADAL" clId="{9F66A07C-42E3-D34A-AA86-CDC0EF5582F9}" dt="2020-01-09T16:33:41.265" v="0"/>
          <ac:spMkLst>
            <pc:docMk/>
            <pc:sldMk cId="2312103838" sldId="672"/>
            <ac:spMk id="3" creationId="{C0B44734-EB67-0341-9C2D-F2AB003EDC38}"/>
          </ac:spMkLst>
        </pc:spChg>
        <pc:picChg chg="mod">
          <ac:chgData name="Chris Droessler" userId="625c3661-9d64-47fa-b83c-4b49393bd161" providerId="ADAL" clId="{9F66A07C-42E3-D34A-AA86-CDC0EF5582F9}" dt="2020-01-09T16:33:41.265" v="0"/>
          <ac:picMkLst>
            <pc:docMk/>
            <pc:sldMk cId="2312103838" sldId="672"/>
            <ac:picMk id="4" creationId="{2DA1AFE0-DF67-E84B-922D-AE641AE7617B}"/>
          </ac:picMkLst>
        </pc:picChg>
      </pc:sldChg>
      <pc:sldChg chg="modSp del">
        <pc:chgData name="Chris Droessler" userId="625c3661-9d64-47fa-b83c-4b49393bd161" providerId="ADAL" clId="{9F66A07C-42E3-D34A-AA86-CDC0EF5582F9}" dt="2020-01-09T16:37:56.693" v="39" actId="2696"/>
        <pc:sldMkLst>
          <pc:docMk/>
          <pc:sldMk cId="880189499" sldId="673"/>
        </pc:sldMkLst>
        <pc:spChg chg="mod">
          <ac:chgData name="Chris Droessler" userId="625c3661-9d64-47fa-b83c-4b49393bd161" providerId="ADAL" clId="{9F66A07C-42E3-D34A-AA86-CDC0EF5582F9}" dt="2020-01-09T16:33:41.265" v="0"/>
          <ac:spMkLst>
            <pc:docMk/>
            <pc:sldMk cId="880189499" sldId="673"/>
            <ac:spMk id="3" creationId="{C0B44734-EB67-0341-9C2D-F2AB003EDC38}"/>
          </ac:spMkLst>
        </pc:spChg>
        <pc:picChg chg="mod">
          <ac:chgData name="Chris Droessler" userId="625c3661-9d64-47fa-b83c-4b49393bd161" providerId="ADAL" clId="{9F66A07C-42E3-D34A-AA86-CDC0EF5582F9}" dt="2020-01-09T16:33:41.265" v="0"/>
          <ac:picMkLst>
            <pc:docMk/>
            <pc:sldMk cId="880189499" sldId="673"/>
            <ac:picMk id="5" creationId="{154A600F-2A3B-4B45-9654-483CFF25FA60}"/>
          </ac:picMkLst>
        </pc:picChg>
      </pc:sldChg>
      <pc:sldChg chg="del">
        <pc:chgData name="Chris Droessler" userId="625c3661-9d64-47fa-b83c-4b49393bd161" providerId="ADAL" clId="{9F66A07C-42E3-D34A-AA86-CDC0EF5582F9}" dt="2020-01-09T16:37:56.605" v="29" actId="2696"/>
        <pc:sldMkLst>
          <pc:docMk/>
          <pc:sldMk cId="1845352423" sldId="674"/>
        </pc:sldMkLst>
      </pc:sldChg>
      <pc:sldChg chg="modSp del">
        <pc:chgData name="Chris Droessler" userId="625c3661-9d64-47fa-b83c-4b49393bd161" providerId="ADAL" clId="{9F66A07C-42E3-D34A-AA86-CDC0EF5582F9}" dt="2020-01-09T16:38:03.082" v="43" actId="2696"/>
        <pc:sldMkLst>
          <pc:docMk/>
          <pc:sldMk cId="375794531" sldId="676"/>
        </pc:sldMkLst>
        <pc:picChg chg="mod">
          <ac:chgData name="Chris Droessler" userId="625c3661-9d64-47fa-b83c-4b49393bd161" providerId="ADAL" clId="{9F66A07C-42E3-D34A-AA86-CDC0EF5582F9}" dt="2020-01-09T16:33:41.265" v="0"/>
          <ac:picMkLst>
            <pc:docMk/>
            <pc:sldMk cId="375794531" sldId="676"/>
            <ac:picMk id="9" creationId="{B97586CD-663D-194B-9D00-12951D1A1DF2}"/>
          </ac:picMkLst>
        </pc:picChg>
      </pc:sldChg>
      <pc:sldChg chg="del">
        <pc:chgData name="Chris Droessler" userId="625c3661-9d64-47fa-b83c-4b49393bd161" providerId="ADAL" clId="{9F66A07C-42E3-D34A-AA86-CDC0EF5582F9}" dt="2020-01-09T17:06:22.291" v="427" actId="2696"/>
        <pc:sldMkLst>
          <pc:docMk/>
          <pc:sldMk cId="3948723620" sldId="677"/>
        </pc:sldMkLst>
      </pc:sldChg>
      <pc:sldChg chg="del">
        <pc:chgData name="Chris Droessler" userId="625c3661-9d64-47fa-b83c-4b49393bd161" providerId="ADAL" clId="{9F66A07C-42E3-D34A-AA86-CDC0EF5582F9}" dt="2020-01-09T17:06:21.849" v="426" actId="2696"/>
        <pc:sldMkLst>
          <pc:docMk/>
          <pc:sldMk cId="561125537" sldId="678"/>
        </pc:sldMkLst>
      </pc:sldChg>
      <pc:sldChg chg="addSp delSp modSp">
        <pc:chgData name="Chris Droessler" userId="625c3661-9d64-47fa-b83c-4b49393bd161" providerId="ADAL" clId="{9F66A07C-42E3-D34A-AA86-CDC0EF5582F9}" dt="2020-01-09T17:04:19.199" v="402"/>
        <pc:sldMkLst>
          <pc:docMk/>
          <pc:sldMk cId="3804131059" sldId="679"/>
        </pc:sldMkLst>
        <pc:spChg chg="add del mod">
          <ac:chgData name="Chris Droessler" userId="625c3661-9d64-47fa-b83c-4b49393bd161" providerId="ADAL" clId="{9F66A07C-42E3-D34A-AA86-CDC0EF5582F9}" dt="2020-01-09T17:04:19.199" v="402"/>
          <ac:spMkLst>
            <pc:docMk/>
            <pc:sldMk cId="3804131059" sldId="679"/>
            <ac:spMk id="4" creationId="{51D31983-7F82-2F47-9731-1948C7EAF71D}"/>
          </ac:spMkLst>
        </pc:spChg>
        <pc:spChg chg="add del mod">
          <ac:chgData name="Chris Droessler" userId="625c3661-9d64-47fa-b83c-4b49393bd161" providerId="ADAL" clId="{9F66A07C-42E3-D34A-AA86-CDC0EF5582F9}" dt="2020-01-09T17:04:19.199" v="402"/>
          <ac:spMkLst>
            <pc:docMk/>
            <pc:sldMk cId="3804131059" sldId="679"/>
            <ac:spMk id="5" creationId="{D7D412AC-AC64-AA44-B0E1-9BA90D934C84}"/>
          </ac:spMkLst>
        </pc:spChg>
      </pc:sldChg>
      <pc:sldChg chg="addSp modSp modAnim">
        <pc:chgData name="Chris Droessler" userId="625c3661-9d64-47fa-b83c-4b49393bd161" providerId="ADAL" clId="{9F66A07C-42E3-D34A-AA86-CDC0EF5582F9}" dt="2020-01-13T16:50:24.356" v="997" actId="14100"/>
        <pc:sldMkLst>
          <pc:docMk/>
          <pc:sldMk cId="2740154125" sldId="680"/>
        </pc:sldMkLst>
        <pc:spChg chg="mod">
          <ac:chgData name="Chris Droessler" userId="625c3661-9d64-47fa-b83c-4b49393bd161" providerId="ADAL" clId="{9F66A07C-42E3-D34A-AA86-CDC0EF5582F9}" dt="2020-01-09T16:33:41.265" v="0"/>
          <ac:spMkLst>
            <pc:docMk/>
            <pc:sldMk cId="2740154125" sldId="680"/>
            <ac:spMk id="3" creationId="{280E86D7-3E17-AE48-91BC-43C859DD99F4}"/>
          </ac:spMkLst>
        </pc:spChg>
        <pc:spChg chg="add mod">
          <ac:chgData name="Chris Droessler" userId="625c3661-9d64-47fa-b83c-4b49393bd161" providerId="ADAL" clId="{9F66A07C-42E3-D34A-AA86-CDC0EF5582F9}" dt="2020-01-13T16:50:24.356" v="997" actId="14100"/>
          <ac:spMkLst>
            <pc:docMk/>
            <pc:sldMk cId="2740154125" sldId="680"/>
            <ac:spMk id="4" creationId="{BD9DDBA6-7EB8-CB45-8ACA-CC00EF533AE0}"/>
          </ac:spMkLst>
        </pc:spChg>
        <pc:picChg chg="mod">
          <ac:chgData name="Chris Droessler" userId="625c3661-9d64-47fa-b83c-4b49393bd161" providerId="ADAL" clId="{9F66A07C-42E3-D34A-AA86-CDC0EF5582F9}" dt="2020-01-09T16:33:41.265" v="0"/>
          <ac:picMkLst>
            <pc:docMk/>
            <pc:sldMk cId="2740154125" sldId="680"/>
            <ac:picMk id="9" creationId="{87AD5777-8098-5346-A09D-D20E7BE9B725}"/>
          </ac:picMkLst>
        </pc:picChg>
      </pc:sldChg>
      <pc:sldChg chg="addSp delSp modSp modAnim">
        <pc:chgData name="Chris Droessler" userId="625c3661-9d64-47fa-b83c-4b49393bd161" providerId="ADAL" clId="{9F66A07C-42E3-D34A-AA86-CDC0EF5582F9}" dt="2020-01-13T17:02:20.650" v="1099" actId="14100"/>
        <pc:sldMkLst>
          <pc:docMk/>
          <pc:sldMk cId="3136171279" sldId="681"/>
        </pc:sldMkLst>
        <pc:spChg chg="add del mod">
          <ac:chgData name="Chris Droessler" userId="625c3661-9d64-47fa-b83c-4b49393bd161" providerId="ADAL" clId="{9F66A07C-42E3-D34A-AA86-CDC0EF5582F9}" dt="2020-01-13T17:01:29.521" v="1090" actId="478"/>
          <ac:spMkLst>
            <pc:docMk/>
            <pc:sldMk cId="3136171279" sldId="681"/>
            <ac:spMk id="2" creationId="{BD0974D0-3560-7148-9D9F-B94FF12A1097}"/>
          </ac:spMkLst>
        </pc:spChg>
        <pc:spChg chg="add mod">
          <ac:chgData name="Chris Droessler" userId="625c3661-9d64-47fa-b83c-4b49393bd161" providerId="ADAL" clId="{9F66A07C-42E3-D34A-AA86-CDC0EF5582F9}" dt="2020-01-13T17:02:03.475" v="1095" actId="208"/>
          <ac:spMkLst>
            <pc:docMk/>
            <pc:sldMk cId="3136171279" sldId="681"/>
            <ac:spMk id="7" creationId="{DDEFB358-8881-024A-9C2E-F9DB3C58065D}"/>
          </ac:spMkLst>
        </pc:spChg>
        <pc:spChg chg="add mod">
          <ac:chgData name="Chris Droessler" userId="625c3661-9d64-47fa-b83c-4b49393bd161" providerId="ADAL" clId="{9F66A07C-42E3-D34A-AA86-CDC0EF5582F9}" dt="2020-01-13T17:02:20.650" v="1099" actId="14100"/>
          <ac:spMkLst>
            <pc:docMk/>
            <pc:sldMk cId="3136171279" sldId="681"/>
            <ac:spMk id="8" creationId="{E8EA7004-1056-A84A-8EC8-083B0EC02747}"/>
          </ac:spMkLst>
        </pc:spChg>
        <pc:picChg chg="del mod">
          <ac:chgData name="Chris Droessler" userId="625c3661-9d64-47fa-b83c-4b49393bd161" providerId="ADAL" clId="{9F66A07C-42E3-D34A-AA86-CDC0EF5582F9}" dt="2020-01-13T17:01:21.665" v="1086" actId="478"/>
          <ac:picMkLst>
            <pc:docMk/>
            <pc:sldMk cId="3136171279" sldId="681"/>
            <ac:picMk id="5" creationId="{E43BDC89-0699-5544-93AB-4D59BDC8AD6E}"/>
          </ac:picMkLst>
        </pc:picChg>
        <pc:picChg chg="add mod">
          <ac:chgData name="Chris Droessler" userId="625c3661-9d64-47fa-b83c-4b49393bd161" providerId="ADAL" clId="{9F66A07C-42E3-D34A-AA86-CDC0EF5582F9}" dt="2020-01-13T17:01:40.169" v="1091" actId="14100"/>
          <ac:picMkLst>
            <pc:docMk/>
            <pc:sldMk cId="3136171279" sldId="681"/>
            <ac:picMk id="6" creationId="{25F0C2E8-F186-FA4C-9967-E8A02B496352}"/>
          </ac:picMkLst>
        </pc:picChg>
      </pc:sldChg>
      <pc:sldChg chg="del">
        <pc:chgData name="Chris Droessler" userId="625c3661-9d64-47fa-b83c-4b49393bd161" providerId="ADAL" clId="{9F66A07C-42E3-D34A-AA86-CDC0EF5582F9}" dt="2020-01-09T16:38:03.075" v="42" actId="2696"/>
        <pc:sldMkLst>
          <pc:docMk/>
          <pc:sldMk cId="3588130731" sldId="682"/>
        </pc:sldMkLst>
      </pc:sldChg>
      <pc:sldChg chg="modSp del">
        <pc:chgData name="Chris Droessler" userId="625c3661-9d64-47fa-b83c-4b49393bd161" providerId="ADAL" clId="{9F66A07C-42E3-D34A-AA86-CDC0EF5582F9}" dt="2020-01-09T16:38:03.089" v="44" actId="2696"/>
        <pc:sldMkLst>
          <pc:docMk/>
          <pc:sldMk cId="2949219974" sldId="686"/>
        </pc:sldMkLst>
        <pc:picChg chg="mod">
          <ac:chgData name="Chris Droessler" userId="625c3661-9d64-47fa-b83c-4b49393bd161" providerId="ADAL" clId="{9F66A07C-42E3-D34A-AA86-CDC0EF5582F9}" dt="2020-01-09T16:33:41.265" v="0"/>
          <ac:picMkLst>
            <pc:docMk/>
            <pc:sldMk cId="2949219974" sldId="686"/>
            <ac:picMk id="3" creationId="{A4168571-9779-1D43-A03F-F286C073C604}"/>
          </ac:picMkLst>
        </pc:picChg>
      </pc:sldChg>
      <pc:sldChg chg="modSp del">
        <pc:chgData name="Chris Droessler" userId="625c3661-9d64-47fa-b83c-4b49393bd161" providerId="ADAL" clId="{9F66A07C-42E3-D34A-AA86-CDC0EF5582F9}" dt="2020-01-09T16:38:03.096" v="45" actId="2696"/>
        <pc:sldMkLst>
          <pc:docMk/>
          <pc:sldMk cId="256205867" sldId="687"/>
        </pc:sldMkLst>
        <pc:picChg chg="mod">
          <ac:chgData name="Chris Droessler" userId="625c3661-9d64-47fa-b83c-4b49393bd161" providerId="ADAL" clId="{9F66A07C-42E3-D34A-AA86-CDC0EF5582F9}" dt="2020-01-09T16:33:41.265" v="0"/>
          <ac:picMkLst>
            <pc:docMk/>
            <pc:sldMk cId="256205867" sldId="687"/>
            <ac:picMk id="4" creationId="{26C15DFD-C424-9345-8420-D742FDF8FE33}"/>
          </ac:picMkLst>
        </pc:picChg>
      </pc:sldChg>
      <pc:sldChg chg="modSp del">
        <pc:chgData name="Chris Droessler" userId="625c3661-9d64-47fa-b83c-4b49393bd161" providerId="ADAL" clId="{9F66A07C-42E3-D34A-AA86-CDC0EF5582F9}" dt="2020-01-09T16:38:03.102" v="46" actId="2696"/>
        <pc:sldMkLst>
          <pc:docMk/>
          <pc:sldMk cId="1931899030" sldId="688"/>
        </pc:sldMkLst>
        <pc:picChg chg="mod">
          <ac:chgData name="Chris Droessler" userId="625c3661-9d64-47fa-b83c-4b49393bd161" providerId="ADAL" clId="{9F66A07C-42E3-D34A-AA86-CDC0EF5582F9}" dt="2020-01-09T16:33:41.265" v="0"/>
          <ac:picMkLst>
            <pc:docMk/>
            <pc:sldMk cId="1931899030" sldId="688"/>
            <ac:picMk id="3" creationId="{50DB0537-0AFD-EC4D-B9F2-9ADE23E6AFA3}"/>
          </ac:picMkLst>
        </pc:picChg>
      </pc:sldChg>
      <pc:sldChg chg="modSp del">
        <pc:chgData name="Chris Droessler" userId="625c3661-9d64-47fa-b83c-4b49393bd161" providerId="ADAL" clId="{9F66A07C-42E3-D34A-AA86-CDC0EF5582F9}" dt="2020-01-09T17:06:40.538" v="429" actId="2696"/>
        <pc:sldMkLst>
          <pc:docMk/>
          <pc:sldMk cId="859119533" sldId="690"/>
        </pc:sldMkLst>
        <pc:picChg chg="mod">
          <ac:chgData name="Chris Droessler" userId="625c3661-9d64-47fa-b83c-4b49393bd161" providerId="ADAL" clId="{9F66A07C-42E3-D34A-AA86-CDC0EF5582F9}" dt="2020-01-09T16:33:41.265" v="0"/>
          <ac:picMkLst>
            <pc:docMk/>
            <pc:sldMk cId="859119533" sldId="690"/>
            <ac:picMk id="2" creationId="{DEB08E74-6FD5-9545-9649-A2F7CEC52B01}"/>
          </ac:picMkLst>
        </pc:picChg>
      </pc:sldChg>
      <pc:sldChg chg="del">
        <pc:chgData name="Chris Droessler" userId="625c3661-9d64-47fa-b83c-4b49393bd161" providerId="ADAL" clId="{9F66A07C-42E3-D34A-AA86-CDC0EF5582F9}" dt="2020-01-09T16:38:07.307" v="47" actId="2696"/>
        <pc:sldMkLst>
          <pc:docMk/>
          <pc:sldMk cId="2791526154" sldId="691"/>
        </pc:sldMkLst>
      </pc:sldChg>
      <pc:sldChg chg="modSp del">
        <pc:chgData name="Chris Droessler" userId="625c3661-9d64-47fa-b83c-4b49393bd161" providerId="ADAL" clId="{9F66A07C-42E3-D34A-AA86-CDC0EF5582F9}" dt="2020-01-09T16:38:07.313" v="48" actId="2696"/>
        <pc:sldMkLst>
          <pc:docMk/>
          <pc:sldMk cId="1717423471" sldId="692"/>
        </pc:sldMkLst>
        <pc:picChg chg="mod">
          <ac:chgData name="Chris Droessler" userId="625c3661-9d64-47fa-b83c-4b49393bd161" providerId="ADAL" clId="{9F66A07C-42E3-D34A-AA86-CDC0EF5582F9}" dt="2020-01-09T16:33:41.265" v="0"/>
          <ac:picMkLst>
            <pc:docMk/>
            <pc:sldMk cId="1717423471" sldId="692"/>
            <ac:picMk id="3" creationId="{C9618640-D7BD-9840-A240-A195E43AB530}"/>
          </ac:picMkLst>
        </pc:picChg>
      </pc:sldChg>
      <pc:sldChg chg="modSp del">
        <pc:chgData name="Chris Droessler" userId="625c3661-9d64-47fa-b83c-4b49393bd161" providerId="ADAL" clId="{9F66A07C-42E3-D34A-AA86-CDC0EF5582F9}" dt="2020-01-09T16:38:07.319" v="49" actId="2696"/>
        <pc:sldMkLst>
          <pc:docMk/>
          <pc:sldMk cId="3535299361" sldId="693"/>
        </pc:sldMkLst>
        <pc:picChg chg="mod">
          <ac:chgData name="Chris Droessler" userId="625c3661-9d64-47fa-b83c-4b49393bd161" providerId="ADAL" clId="{9F66A07C-42E3-D34A-AA86-CDC0EF5582F9}" dt="2020-01-09T16:33:41.265" v="0"/>
          <ac:picMkLst>
            <pc:docMk/>
            <pc:sldMk cId="3535299361" sldId="693"/>
            <ac:picMk id="2" creationId="{E22B7C5F-05BF-3D4C-B92C-44738B4CA06C}"/>
          </ac:picMkLst>
        </pc:picChg>
        <pc:picChg chg="mod">
          <ac:chgData name="Chris Droessler" userId="625c3661-9d64-47fa-b83c-4b49393bd161" providerId="ADAL" clId="{9F66A07C-42E3-D34A-AA86-CDC0EF5582F9}" dt="2020-01-09T16:33:41.265" v="0"/>
          <ac:picMkLst>
            <pc:docMk/>
            <pc:sldMk cId="3535299361" sldId="693"/>
            <ac:picMk id="5" creationId="{89EE96E0-5A22-404D-8700-E048FC290021}"/>
          </ac:picMkLst>
        </pc:picChg>
      </pc:sldChg>
      <pc:sldChg chg="modSp del">
        <pc:chgData name="Chris Droessler" userId="625c3661-9d64-47fa-b83c-4b49393bd161" providerId="ADAL" clId="{9F66A07C-42E3-D34A-AA86-CDC0EF5582F9}" dt="2020-01-09T16:38:07.325" v="50" actId="2696"/>
        <pc:sldMkLst>
          <pc:docMk/>
          <pc:sldMk cId="1162427880" sldId="694"/>
        </pc:sldMkLst>
        <pc:picChg chg="mod">
          <ac:chgData name="Chris Droessler" userId="625c3661-9d64-47fa-b83c-4b49393bd161" providerId="ADAL" clId="{9F66A07C-42E3-D34A-AA86-CDC0EF5582F9}" dt="2020-01-09T16:33:41.265" v="0"/>
          <ac:picMkLst>
            <pc:docMk/>
            <pc:sldMk cId="1162427880" sldId="694"/>
            <ac:picMk id="3" creationId="{6E6C2058-F717-6A4D-B89B-17A4F688F37F}"/>
          </ac:picMkLst>
        </pc:picChg>
      </pc:sldChg>
      <pc:sldChg chg="modSp del">
        <pc:chgData name="Chris Droessler" userId="625c3661-9d64-47fa-b83c-4b49393bd161" providerId="ADAL" clId="{9F66A07C-42E3-D34A-AA86-CDC0EF5582F9}" dt="2020-01-09T16:38:07.330" v="51" actId="2696"/>
        <pc:sldMkLst>
          <pc:docMk/>
          <pc:sldMk cId="4173704362" sldId="695"/>
        </pc:sldMkLst>
        <pc:picChg chg="mod">
          <ac:chgData name="Chris Droessler" userId="625c3661-9d64-47fa-b83c-4b49393bd161" providerId="ADAL" clId="{9F66A07C-42E3-D34A-AA86-CDC0EF5582F9}" dt="2020-01-09T16:33:41.265" v="0"/>
          <ac:picMkLst>
            <pc:docMk/>
            <pc:sldMk cId="4173704362" sldId="695"/>
            <ac:picMk id="2" creationId="{FC8D2DD8-7EFD-A344-8510-CAFD416F8E9E}"/>
          </ac:picMkLst>
        </pc:picChg>
      </pc:sldChg>
      <pc:sldChg chg="modSp del">
        <pc:chgData name="Chris Droessler" userId="625c3661-9d64-47fa-b83c-4b49393bd161" providerId="ADAL" clId="{9F66A07C-42E3-D34A-AA86-CDC0EF5582F9}" dt="2020-01-09T16:37:56.701" v="40" actId="2696"/>
        <pc:sldMkLst>
          <pc:docMk/>
          <pc:sldMk cId="530140680" sldId="697"/>
        </pc:sldMkLst>
        <pc:picChg chg="mod">
          <ac:chgData name="Chris Droessler" userId="625c3661-9d64-47fa-b83c-4b49393bd161" providerId="ADAL" clId="{9F66A07C-42E3-D34A-AA86-CDC0EF5582F9}" dt="2020-01-09T16:33:41.265" v="0"/>
          <ac:picMkLst>
            <pc:docMk/>
            <pc:sldMk cId="530140680" sldId="697"/>
            <ac:picMk id="3" creationId="{F911D17F-3E23-E84A-A3E6-38F73E857FAA}"/>
          </ac:picMkLst>
        </pc:picChg>
      </pc:sldChg>
      <pc:sldChg chg="modSp del">
        <pc:chgData name="Chris Droessler" userId="625c3661-9d64-47fa-b83c-4b49393bd161" providerId="ADAL" clId="{9F66A07C-42E3-D34A-AA86-CDC0EF5582F9}" dt="2020-01-09T16:37:56.709" v="41" actId="2696"/>
        <pc:sldMkLst>
          <pc:docMk/>
          <pc:sldMk cId="555923657" sldId="698"/>
        </pc:sldMkLst>
        <pc:picChg chg="mod">
          <ac:chgData name="Chris Droessler" userId="625c3661-9d64-47fa-b83c-4b49393bd161" providerId="ADAL" clId="{9F66A07C-42E3-D34A-AA86-CDC0EF5582F9}" dt="2020-01-09T16:33:41.265" v="0"/>
          <ac:picMkLst>
            <pc:docMk/>
            <pc:sldMk cId="555923657" sldId="698"/>
            <ac:picMk id="3" creationId="{0F23F5DC-9A43-9046-A1B1-EE27CB4D1C25}"/>
          </ac:picMkLst>
        </pc:picChg>
      </pc:sldChg>
      <pc:sldChg chg="modSp del">
        <pc:chgData name="Chris Droessler" userId="625c3661-9d64-47fa-b83c-4b49393bd161" providerId="ADAL" clId="{9F66A07C-42E3-D34A-AA86-CDC0EF5582F9}" dt="2020-01-09T17:06:38.699" v="428" actId="2696"/>
        <pc:sldMkLst>
          <pc:docMk/>
          <pc:sldMk cId="1687222541" sldId="699"/>
        </pc:sldMkLst>
        <pc:picChg chg="mod">
          <ac:chgData name="Chris Droessler" userId="625c3661-9d64-47fa-b83c-4b49393bd161" providerId="ADAL" clId="{9F66A07C-42E3-D34A-AA86-CDC0EF5582F9}" dt="2020-01-09T16:33:41.265" v="0"/>
          <ac:picMkLst>
            <pc:docMk/>
            <pc:sldMk cId="1687222541" sldId="699"/>
            <ac:picMk id="2" creationId="{454A3B82-F4F2-6C40-99A1-492D9C6FCF5A}"/>
          </ac:picMkLst>
        </pc:picChg>
      </pc:sldChg>
      <pc:sldChg chg="del">
        <pc:chgData name="Chris Droessler" userId="625c3661-9d64-47fa-b83c-4b49393bd161" providerId="ADAL" clId="{9F66A07C-42E3-D34A-AA86-CDC0EF5582F9}" dt="2020-01-09T16:38:07.336" v="52" actId="2696"/>
        <pc:sldMkLst>
          <pc:docMk/>
          <pc:sldMk cId="2565975212" sldId="701"/>
        </pc:sldMkLst>
      </pc:sldChg>
      <pc:sldChg chg="addSp delSp modSp add del modTransition">
        <pc:chgData name="Chris Droessler" userId="625c3661-9d64-47fa-b83c-4b49393bd161" providerId="ADAL" clId="{9F66A07C-42E3-D34A-AA86-CDC0EF5582F9}" dt="2020-01-09T16:58:36.142" v="291" actId="2696"/>
        <pc:sldMkLst>
          <pc:docMk/>
          <pc:sldMk cId="4215927879" sldId="702"/>
        </pc:sldMkLst>
        <pc:spChg chg="add del mod">
          <ac:chgData name="Chris Droessler" userId="625c3661-9d64-47fa-b83c-4b49393bd161" providerId="ADAL" clId="{9F66A07C-42E3-D34A-AA86-CDC0EF5582F9}" dt="2020-01-09T16:53:34.299" v="174"/>
          <ac:spMkLst>
            <pc:docMk/>
            <pc:sldMk cId="4215927879" sldId="702"/>
            <ac:spMk id="2" creationId="{38CC9AC5-C901-B545-94BF-D66499F52628}"/>
          </ac:spMkLst>
        </pc:spChg>
        <pc:spChg chg="add del mod">
          <ac:chgData name="Chris Droessler" userId="625c3661-9d64-47fa-b83c-4b49393bd161" providerId="ADAL" clId="{9F66A07C-42E3-D34A-AA86-CDC0EF5582F9}" dt="2020-01-09T16:53:34.299" v="174"/>
          <ac:spMkLst>
            <pc:docMk/>
            <pc:sldMk cId="4215927879" sldId="702"/>
            <ac:spMk id="3" creationId="{AFEABC17-6189-3040-862F-02CA1835C3A6}"/>
          </ac:spMkLst>
        </pc:spChg>
        <pc:spChg chg="add del mod">
          <ac:chgData name="Chris Droessler" userId="625c3661-9d64-47fa-b83c-4b49393bd161" providerId="ADAL" clId="{9F66A07C-42E3-D34A-AA86-CDC0EF5582F9}" dt="2020-01-09T16:53:35.219" v="175"/>
          <ac:spMkLst>
            <pc:docMk/>
            <pc:sldMk cId="4215927879" sldId="702"/>
            <ac:spMk id="4" creationId="{7A8D2211-D04C-AC4D-AB0E-BF0FD747A3D9}"/>
          </ac:spMkLst>
        </pc:spChg>
        <pc:spChg chg="add del mod">
          <ac:chgData name="Chris Droessler" userId="625c3661-9d64-47fa-b83c-4b49393bd161" providerId="ADAL" clId="{9F66A07C-42E3-D34A-AA86-CDC0EF5582F9}" dt="2020-01-09T16:53:35.219" v="175"/>
          <ac:spMkLst>
            <pc:docMk/>
            <pc:sldMk cId="4215927879" sldId="702"/>
            <ac:spMk id="5" creationId="{8E4C1D46-3C4D-D04E-9BF8-20BF9B8153B1}"/>
          </ac:spMkLst>
        </pc:spChg>
        <pc:spChg chg="mod">
          <ac:chgData name="Chris Droessler" userId="625c3661-9d64-47fa-b83c-4b49393bd161" providerId="ADAL" clId="{9F66A07C-42E3-D34A-AA86-CDC0EF5582F9}" dt="2020-01-09T16:54:49.693" v="178"/>
          <ac:spMkLst>
            <pc:docMk/>
            <pc:sldMk cId="4215927879" sldId="702"/>
            <ac:spMk id="158" creationId="{00000000-0000-0000-0000-000000000000}"/>
          </ac:spMkLst>
        </pc:spChg>
        <pc:spChg chg="mod">
          <ac:chgData name="Chris Droessler" userId="625c3661-9d64-47fa-b83c-4b49393bd161" providerId="ADAL" clId="{9F66A07C-42E3-D34A-AA86-CDC0EF5582F9}" dt="2020-01-09T16:37:31.783" v="28"/>
          <ac:spMkLst>
            <pc:docMk/>
            <pc:sldMk cId="4215927879" sldId="702"/>
            <ac:spMk id="159" creationId="{00000000-0000-0000-0000-000000000000}"/>
          </ac:spMkLst>
        </pc:spChg>
      </pc:sldChg>
      <pc:sldChg chg="addSp delSp modSp add modTransition modNotesTx">
        <pc:chgData name="Chris Droessler" userId="625c3661-9d64-47fa-b83c-4b49393bd161" providerId="ADAL" clId="{9F66A07C-42E3-D34A-AA86-CDC0EF5582F9}" dt="2020-01-13T16:46:13.742" v="958" actId="20577"/>
        <pc:sldMkLst>
          <pc:docMk/>
          <pc:sldMk cId="2815973237" sldId="703"/>
        </pc:sldMkLst>
        <pc:spChg chg="add del mod">
          <ac:chgData name="Chris Droessler" userId="625c3661-9d64-47fa-b83c-4b49393bd161" providerId="ADAL" clId="{9F66A07C-42E3-D34A-AA86-CDC0EF5582F9}" dt="2020-01-09T16:59:20.079" v="302"/>
          <ac:spMkLst>
            <pc:docMk/>
            <pc:sldMk cId="2815973237" sldId="703"/>
            <ac:spMk id="2" creationId="{416DBEE3-B7C4-FD47-8872-5BD040404544}"/>
          </ac:spMkLst>
        </pc:spChg>
        <pc:spChg chg="add del mod">
          <ac:chgData name="Chris Droessler" userId="625c3661-9d64-47fa-b83c-4b49393bd161" providerId="ADAL" clId="{9F66A07C-42E3-D34A-AA86-CDC0EF5582F9}" dt="2020-01-09T16:59:20.079" v="302"/>
          <ac:spMkLst>
            <pc:docMk/>
            <pc:sldMk cId="2815973237" sldId="703"/>
            <ac:spMk id="3" creationId="{B7755CDB-918B-5944-9218-6B0FA6A6E1F1}"/>
          </ac:spMkLst>
        </pc:spChg>
        <pc:spChg chg="add del mod">
          <ac:chgData name="Chris Droessler" userId="625c3661-9d64-47fa-b83c-4b49393bd161" providerId="ADAL" clId="{9F66A07C-42E3-D34A-AA86-CDC0EF5582F9}" dt="2020-01-09T16:59:20.678" v="303"/>
          <ac:spMkLst>
            <pc:docMk/>
            <pc:sldMk cId="2815973237" sldId="703"/>
            <ac:spMk id="4" creationId="{CFA59A6B-6A3C-7E4E-8370-DFE14DAFC302}"/>
          </ac:spMkLst>
        </pc:spChg>
        <pc:spChg chg="add del mod">
          <ac:chgData name="Chris Droessler" userId="625c3661-9d64-47fa-b83c-4b49393bd161" providerId="ADAL" clId="{9F66A07C-42E3-D34A-AA86-CDC0EF5582F9}" dt="2020-01-09T16:59:20.678" v="303"/>
          <ac:spMkLst>
            <pc:docMk/>
            <pc:sldMk cId="2815973237" sldId="703"/>
            <ac:spMk id="5" creationId="{BFE47748-5823-4446-B740-424E23866236}"/>
          </ac:spMkLst>
        </pc:spChg>
        <pc:spChg chg="add del mod">
          <ac:chgData name="Chris Droessler" userId="625c3661-9d64-47fa-b83c-4b49393bd161" providerId="ADAL" clId="{9F66A07C-42E3-D34A-AA86-CDC0EF5582F9}" dt="2020-01-09T16:59:20.870" v="304"/>
          <ac:spMkLst>
            <pc:docMk/>
            <pc:sldMk cId="2815973237" sldId="703"/>
            <ac:spMk id="6" creationId="{D068D320-CF63-4141-9366-EACB595C2BA7}"/>
          </ac:spMkLst>
        </pc:spChg>
        <pc:spChg chg="add del mod">
          <ac:chgData name="Chris Droessler" userId="625c3661-9d64-47fa-b83c-4b49393bd161" providerId="ADAL" clId="{9F66A07C-42E3-D34A-AA86-CDC0EF5582F9}" dt="2020-01-09T16:59:20.870" v="304"/>
          <ac:spMkLst>
            <pc:docMk/>
            <pc:sldMk cId="2815973237" sldId="703"/>
            <ac:spMk id="7" creationId="{8265670E-A1C4-6443-A804-DAAF48B34857}"/>
          </ac:spMkLst>
        </pc:spChg>
        <pc:spChg chg="add del mod">
          <ac:chgData name="Chris Droessler" userId="625c3661-9d64-47fa-b83c-4b49393bd161" providerId="ADAL" clId="{9F66A07C-42E3-D34A-AA86-CDC0EF5582F9}" dt="2020-01-09T17:00:15.256" v="309"/>
          <ac:spMkLst>
            <pc:docMk/>
            <pc:sldMk cId="2815973237" sldId="703"/>
            <ac:spMk id="8" creationId="{42255884-457D-2D47-A245-931988E59DA3}"/>
          </ac:spMkLst>
        </pc:spChg>
        <pc:spChg chg="add del mod">
          <ac:chgData name="Chris Droessler" userId="625c3661-9d64-47fa-b83c-4b49393bd161" providerId="ADAL" clId="{9F66A07C-42E3-D34A-AA86-CDC0EF5582F9}" dt="2020-01-09T17:00:15.256" v="309"/>
          <ac:spMkLst>
            <pc:docMk/>
            <pc:sldMk cId="2815973237" sldId="703"/>
            <ac:spMk id="9" creationId="{A31D64DB-62CF-134D-9996-52B2100E390B}"/>
          </ac:spMkLst>
        </pc:spChg>
        <pc:spChg chg="add del mod">
          <ac:chgData name="Chris Droessler" userId="625c3661-9d64-47fa-b83c-4b49393bd161" providerId="ADAL" clId="{9F66A07C-42E3-D34A-AA86-CDC0EF5582F9}" dt="2020-01-09T17:00:15.839" v="310"/>
          <ac:spMkLst>
            <pc:docMk/>
            <pc:sldMk cId="2815973237" sldId="703"/>
            <ac:spMk id="10" creationId="{5305AFF2-BAA3-D948-A5F4-9F448A0246EB}"/>
          </ac:spMkLst>
        </pc:spChg>
        <pc:spChg chg="add del mod">
          <ac:chgData name="Chris Droessler" userId="625c3661-9d64-47fa-b83c-4b49393bd161" providerId="ADAL" clId="{9F66A07C-42E3-D34A-AA86-CDC0EF5582F9}" dt="2020-01-09T17:00:15.839" v="310"/>
          <ac:spMkLst>
            <pc:docMk/>
            <pc:sldMk cId="2815973237" sldId="703"/>
            <ac:spMk id="11" creationId="{F9F4A502-C5EA-804E-B3AA-A7D7C293AC3C}"/>
          </ac:spMkLst>
        </pc:spChg>
        <pc:spChg chg="add del mod">
          <ac:chgData name="Chris Droessler" userId="625c3661-9d64-47fa-b83c-4b49393bd161" providerId="ADAL" clId="{9F66A07C-42E3-D34A-AA86-CDC0EF5582F9}" dt="2020-01-09T17:00:16.023" v="311"/>
          <ac:spMkLst>
            <pc:docMk/>
            <pc:sldMk cId="2815973237" sldId="703"/>
            <ac:spMk id="12" creationId="{16A28AFB-B179-9C41-A577-B1DFDE945E37}"/>
          </ac:spMkLst>
        </pc:spChg>
        <pc:spChg chg="add del mod">
          <ac:chgData name="Chris Droessler" userId="625c3661-9d64-47fa-b83c-4b49393bd161" providerId="ADAL" clId="{9F66A07C-42E3-D34A-AA86-CDC0EF5582F9}" dt="2020-01-09T17:00:16.023" v="311"/>
          <ac:spMkLst>
            <pc:docMk/>
            <pc:sldMk cId="2815973237" sldId="703"/>
            <ac:spMk id="13" creationId="{F7445079-B804-D64B-93A8-842EAA96EB71}"/>
          </ac:spMkLst>
        </pc:spChg>
        <pc:spChg chg="mod">
          <ac:chgData name="Chris Droessler" userId="625c3661-9d64-47fa-b83c-4b49393bd161" providerId="ADAL" clId="{9F66A07C-42E3-D34A-AA86-CDC0EF5582F9}" dt="2020-01-09T16:38:32.763" v="54" actId="27636"/>
          <ac:spMkLst>
            <pc:docMk/>
            <pc:sldMk cId="2815973237" sldId="703"/>
            <ac:spMk id="157" creationId="{00000000-0000-0000-0000-000000000000}"/>
          </ac:spMkLst>
        </pc:spChg>
        <pc:spChg chg="mod">
          <ac:chgData name="Chris Droessler" userId="625c3661-9d64-47fa-b83c-4b49393bd161" providerId="ADAL" clId="{9F66A07C-42E3-D34A-AA86-CDC0EF5582F9}" dt="2020-01-13T16:46:13.742" v="958" actId="20577"/>
          <ac:spMkLst>
            <pc:docMk/>
            <pc:sldMk cId="2815973237" sldId="703"/>
            <ac:spMk id="158" creationId="{00000000-0000-0000-0000-000000000000}"/>
          </ac:spMkLst>
        </pc:spChg>
        <pc:spChg chg="mod">
          <ac:chgData name="Chris Droessler" userId="625c3661-9d64-47fa-b83c-4b49393bd161" providerId="ADAL" clId="{9F66A07C-42E3-D34A-AA86-CDC0EF5582F9}" dt="2020-01-09T16:37:31.783" v="28"/>
          <ac:spMkLst>
            <pc:docMk/>
            <pc:sldMk cId="2815973237" sldId="703"/>
            <ac:spMk id="159" creationId="{00000000-0000-0000-0000-000000000000}"/>
          </ac:spMkLst>
        </pc:spChg>
      </pc:sldChg>
      <pc:sldChg chg="addSp delSp modSp add modTransition">
        <pc:chgData name="Chris Droessler" userId="625c3661-9d64-47fa-b83c-4b49393bd161" providerId="ADAL" clId="{9F66A07C-42E3-D34A-AA86-CDC0EF5582F9}" dt="2020-01-10T14:11:23.027" v="584" actId="20577"/>
        <pc:sldMkLst>
          <pc:docMk/>
          <pc:sldMk cId="3749445932" sldId="704"/>
        </pc:sldMkLst>
        <pc:spChg chg="mod">
          <ac:chgData name="Chris Droessler" userId="625c3661-9d64-47fa-b83c-4b49393bd161" providerId="ADAL" clId="{9F66A07C-42E3-D34A-AA86-CDC0EF5582F9}" dt="2020-01-10T14:11:23.027" v="584" actId="20577"/>
          <ac:spMkLst>
            <pc:docMk/>
            <pc:sldMk cId="3749445932" sldId="704"/>
            <ac:spMk id="3" creationId="{420FD414-E693-9242-9A7C-AEF4082D6A0C}"/>
          </ac:spMkLst>
        </pc:spChg>
        <pc:spChg chg="add del mod">
          <ac:chgData name="Chris Droessler" userId="625c3661-9d64-47fa-b83c-4b49393bd161" providerId="ADAL" clId="{9F66A07C-42E3-D34A-AA86-CDC0EF5582F9}" dt="2020-01-09T17:00:28" v="312"/>
          <ac:spMkLst>
            <pc:docMk/>
            <pc:sldMk cId="3749445932" sldId="704"/>
            <ac:spMk id="4" creationId="{5781E44B-9847-0346-815D-499BFBDDCBDE}"/>
          </ac:spMkLst>
        </pc:spChg>
        <pc:spChg chg="add del mod">
          <ac:chgData name="Chris Droessler" userId="625c3661-9d64-47fa-b83c-4b49393bd161" providerId="ADAL" clId="{9F66A07C-42E3-D34A-AA86-CDC0EF5582F9}" dt="2020-01-09T17:00:28" v="312"/>
          <ac:spMkLst>
            <pc:docMk/>
            <pc:sldMk cId="3749445932" sldId="704"/>
            <ac:spMk id="5" creationId="{C2FDC06E-8831-AE4C-ABC9-A2149CF79C0B}"/>
          </ac:spMkLst>
        </pc:spChg>
        <pc:spChg chg="add del mod">
          <ac:chgData name="Chris Droessler" userId="625c3661-9d64-47fa-b83c-4b49393bd161" providerId="ADAL" clId="{9F66A07C-42E3-D34A-AA86-CDC0EF5582F9}" dt="2020-01-09T17:00:28.608" v="313"/>
          <ac:spMkLst>
            <pc:docMk/>
            <pc:sldMk cId="3749445932" sldId="704"/>
            <ac:spMk id="6" creationId="{E85CAFA3-236B-974B-BA1D-E9D7D4BE78AA}"/>
          </ac:spMkLst>
        </pc:spChg>
        <pc:spChg chg="add del mod">
          <ac:chgData name="Chris Droessler" userId="625c3661-9d64-47fa-b83c-4b49393bd161" providerId="ADAL" clId="{9F66A07C-42E3-D34A-AA86-CDC0EF5582F9}" dt="2020-01-09T17:00:28.608" v="313"/>
          <ac:spMkLst>
            <pc:docMk/>
            <pc:sldMk cId="3749445932" sldId="704"/>
            <ac:spMk id="7" creationId="{6208186B-BD9F-2C41-A93C-3AAF26373EB3}"/>
          </ac:spMkLst>
        </pc:spChg>
      </pc:sldChg>
      <pc:sldChg chg="addSp delSp modSp add modTransition modNotesTx">
        <pc:chgData name="Chris Droessler" userId="625c3661-9d64-47fa-b83c-4b49393bd161" providerId="ADAL" clId="{9F66A07C-42E3-D34A-AA86-CDC0EF5582F9}" dt="2020-01-13T16:51:50.625" v="1067" actId="20577"/>
        <pc:sldMkLst>
          <pc:docMk/>
          <pc:sldMk cId="3121605373" sldId="705"/>
        </pc:sldMkLst>
        <pc:spChg chg="mod">
          <ac:chgData name="Chris Droessler" userId="625c3661-9d64-47fa-b83c-4b49393bd161" providerId="ADAL" clId="{9F66A07C-42E3-D34A-AA86-CDC0EF5582F9}" dt="2020-01-13T16:48:30.067" v="994" actId="20577"/>
          <ac:spMkLst>
            <pc:docMk/>
            <pc:sldMk cId="3121605373" sldId="705"/>
            <ac:spMk id="3" creationId="{B655E33F-579A-5E41-89CA-554A9C87B15D}"/>
          </ac:spMkLst>
        </pc:spChg>
        <pc:spChg chg="add del mod">
          <ac:chgData name="Chris Droessler" userId="625c3661-9d64-47fa-b83c-4b49393bd161" providerId="ADAL" clId="{9F66A07C-42E3-D34A-AA86-CDC0EF5582F9}" dt="2020-01-09T17:03:38.693" v="392"/>
          <ac:spMkLst>
            <pc:docMk/>
            <pc:sldMk cId="3121605373" sldId="705"/>
            <ac:spMk id="6" creationId="{F3643225-1C74-CC41-8118-9A3FA1C57819}"/>
          </ac:spMkLst>
        </pc:spChg>
        <pc:spChg chg="add del mod">
          <ac:chgData name="Chris Droessler" userId="625c3661-9d64-47fa-b83c-4b49393bd161" providerId="ADAL" clId="{9F66A07C-42E3-D34A-AA86-CDC0EF5582F9}" dt="2020-01-09T17:03:38.693" v="392"/>
          <ac:spMkLst>
            <pc:docMk/>
            <pc:sldMk cId="3121605373" sldId="705"/>
            <ac:spMk id="7" creationId="{5797B76F-11A8-344C-973C-802F9D58B73A}"/>
          </ac:spMkLst>
        </pc:spChg>
        <pc:picChg chg="add mod">
          <ac:chgData name="Chris Droessler" userId="625c3661-9d64-47fa-b83c-4b49393bd161" providerId="ADAL" clId="{9F66A07C-42E3-D34A-AA86-CDC0EF5582F9}" dt="2020-01-13T16:48:14.433" v="975" actId="14100"/>
          <ac:picMkLst>
            <pc:docMk/>
            <pc:sldMk cId="3121605373" sldId="705"/>
            <ac:picMk id="5" creationId="{5AC7A153-D452-BE44-8FFF-583AE4020D1D}"/>
          </ac:picMkLst>
        </pc:picChg>
      </pc:sldChg>
      <pc:sldChg chg="addSp delSp modSp add modTransition">
        <pc:chgData name="Chris Droessler" userId="625c3661-9d64-47fa-b83c-4b49393bd161" providerId="ADAL" clId="{9F66A07C-42E3-D34A-AA86-CDC0EF5582F9}" dt="2020-01-13T16:54:17.082" v="1084"/>
        <pc:sldMkLst>
          <pc:docMk/>
          <pc:sldMk cId="372870561" sldId="706"/>
        </pc:sldMkLst>
        <pc:spChg chg="mod">
          <ac:chgData name="Chris Droessler" userId="625c3661-9d64-47fa-b83c-4b49393bd161" providerId="ADAL" clId="{9F66A07C-42E3-D34A-AA86-CDC0EF5582F9}" dt="2020-01-13T16:54:17.082" v="1084"/>
          <ac:spMkLst>
            <pc:docMk/>
            <pc:sldMk cId="372870561" sldId="706"/>
            <ac:spMk id="3" creationId="{420FD414-E693-9242-9A7C-AEF4082D6A0C}"/>
          </ac:spMkLst>
        </pc:spChg>
        <pc:spChg chg="add del mod">
          <ac:chgData name="Chris Droessler" userId="625c3661-9d64-47fa-b83c-4b49393bd161" providerId="ADAL" clId="{9F66A07C-42E3-D34A-AA86-CDC0EF5582F9}" dt="2020-01-09T17:03:49.134" v="395"/>
          <ac:spMkLst>
            <pc:docMk/>
            <pc:sldMk cId="372870561" sldId="706"/>
            <ac:spMk id="4" creationId="{E557926C-96F9-EC43-94E0-6A51C3805E8A}"/>
          </ac:spMkLst>
        </pc:spChg>
        <pc:spChg chg="add del mod">
          <ac:chgData name="Chris Droessler" userId="625c3661-9d64-47fa-b83c-4b49393bd161" providerId="ADAL" clId="{9F66A07C-42E3-D34A-AA86-CDC0EF5582F9}" dt="2020-01-09T17:03:49.134" v="395"/>
          <ac:spMkLst>
            <pc:docMk/>
            <pc:sldMk cId="372870561" sldId="706"/>
            <ac:spMk id="5" creationId="{18BE4D8C-C507-C84E-8540-E8D15EC0768B}"/>
          </ac:spMkLst>
        </pc:spChg>
        <pc:spChg chg="add del mod">
          <ac:chgData name="Chris Droessler" userId="625c3661-9d64-47fa-b83c-4b49393bd161" providerId="ADAL" clId="{9F66A07C-42E3-D34A-AA86-CDC0EF5582F9}" dt="2020-01-09T17:03:49.509" v="396"/>
          <ac:spMkLst>
            <pc:docMk/>
            <pc:sldMk cId="372870561" sldId="706"/>
            <ac:spMk id="6" creationId="{542CD693-DCE0-AE45-9AE5-F3A6858E27DD}"/>
          </ac:spMkLst>
        </pc:spChg>
        <pc:spChg chg="add del mod">
          <ac:chgData name="Chris Droessler" userId="625c3661-9d64-47fa-b83c-4b49393bd161" providerId="ADAL" clId="{9F66A07C-42E3-D34A-AA86-CDC0EF5582F9}" dt="2020-01-09T17:03:49.509" v="396"/>
          <ac:spMkLst>
            <pc:docMk/>
            <pc:sldMk cId="372870561" sldId="706"/>
            <ac:spMk id="7" creationId="{22DB5698-A634-E04A-A8DE-4E7272312BFD}"/>
          </ac:spMkLst>
        </pc:spChg>
      </pc:sldChg>
      <pc:sldChg chg="modSp add">
        <pc:chgData name="Chris Droessler" userId="625c3661-9d64-47fa-b83c-4b49393bd161" providerId="ADAL" clId="{9F66A07C-42E3-D34A-AA86-CDC0EF5582F9}" dt="2020-01-09T16:51:42.546" v="159"/>
        <pc:sldMkLst>
          <pc:docMk/>
          <pc:sldMk cId="235505661" sldId="707"/>
        </pc:sldMkLst>
        <pc:spChg chg="mod">
          <ac:chgData name="Chris Droessler" userId="625c3661-9d64-47fa-b83c-4b49393bd161" providerId="ADAL" clId="{9F66A07C-42E3-D34A-AA86-CDC0EF5582F9}" dt="2020-01-09T16:51:42.546" v="159"/>
          <ac:spMkLst>
            <pc:docMk/>
            <pc:sldMk cId="235505661" sldId="707"/>
            <ac:spMk id="4" creationId="{00000000-0000-0000-0000-000000000000}"/>
          </ac:spMkLst>
        </pc:spChg>
      </pc:sldChg>
      <pc:sldChg chg="modSp add modNotesTx">
        <pc:chgData name="Chris Droessler" userId="625c3661-9d64-47fa-b83c-4b49393bd161" providerId="ADAL" clId="{9F66A07C-42E3-D34A-AA86-CDC0EF5582F9}" dt="2020-01-13T17:14:15.489" v="1169" actId="20577"/>
        <pc:sldMkLst>
          <pc:docMk/>
          <pc:sldMk cId="4253841091" sldId="708"/>
        </pc:sldMkLst>
        <pc:spChg chg="mod">
          <ac:chgData name="Chris Droessler" userId="625c3661-9d64-47fa-b83c-4b49393bd161" providerId="ADAL" clId="{9F66A07C-42E3-D34A-AA86-CDC0EF5582F9}" dt="2020-01-13T16:38:45.048" v="725" actId="20577"/>
          <ac:spMkLst>
            <pc:docMk/>
            <pc:sldMk cId="4253841091" sldId="708"/>
            <ac:spMk id="157" creationId="{00000000-0000-0000-0000-000000000000}"/>
          </ac:spMkLst>
        </pc:spChg>
        <pc:spChg chg="mod">
          <ac:chgData name="Chris Droessler" userId="625c3661-9d64-47fa-b83c-4b49393bd161" providerId="ADAL" clId="{9F66A07C-42E3-D34A-AA86-CDC0EF5582F9}" dt="2020-01-13T17:14:15.489" v="1169" actId="20577"/>
          <ac:spMkLst>
            <pc:docMk/>
            <pc:sldMk cId="4253841091" sldId="708"/>
            <ac:spMk id="158" creationId="{00000000-0000-0000-0000-000000000000}"/>
          </ac:spMkLst>
        </pc:spChg>
      </pc:sldChg>
      <pc:sldMasterChg chg="modSp modSldLayout">
        <pc:chgData name="Chris Droessler" userId="625c3661-9d64-47fa-b83c-4b49393bd161" providerId="ADAL" clId="{9F66A07C-42E3-D34A-AA86-CDC0EF5582F9}" dt="2020-01-09T16:35:56.635" v="27" actId="14100"/>
        <pc:sldMasterMkLst>
          <pc:docMk/>
          <pc:sldMasterMk cId="2999785688" sldId="2147483648"/>
        </pc:sldMasterMkLst>
        <pc:spChg chg="mod">
          <ac:chgData name="Chris Droessler" userId="625c3661-9d64-47fa-b83c-4b49393bd161" providerId="ADAL" clId="{9F66A07C-42E3-D34A-AA86-CDC0EF5582F9}" dt="2020-01-09T16:33:41.265" v="0"/>
          <ac:spMkLst>
            <pc:docMk/>
            <pc:sldMasterMk cId="2999785688" sldId="2147483648"/>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ac:spMk id="3" creationId="{00000000-0000-0000-0000-000000000000}"/>
          </ac:spMkLst>
        </pc:spChg>
        <pc:sldLayoutChg chg="modSp">
          <pc:chgData name="Chris Droessler" userId="625c3661-9d64-47fa-b83c-4b49393bd161" providerId="ADAL" clId="{9F66A07C-42E3-D34A-AA86-CDC0EF5582F9}" dt="2020-01-09T16:35:05.106" v="23" actId="14100"/>
          <pc:sldLayoutMkLst>
            <pc:docMk/>
            <pc:sldMasterMk cId="2999785688" sldId="2147483648"/>
            <pc:sldLayoutMk cId="813769049" sldId="2147483649"/>
          </pc:sldLayoutMkLst>
          <pc:spChg chg="mod">
            <ac:chgData name="Chris Droessler" userId="625c3661-9d64-47fa-b83c-4b49393bd161" providerId="ADAL" clId="{9F66A07C-42E3-D34A-AA86-CDC0EF5582F9}" dt="2020-01-09T16:33:41.265" v="0"/>
            <ac:spMkLst>
              <pc:docMk/>
              <pc:sldMasterMk cId="2999785688" sldId="2147483648"/>
              <pc:sldLayoutMk cId="813769049" sldId="2147483649"/>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813769049" sldId="2147483649"/>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813769049" sldId="2147483649"/>
              <ac:spMk id="9" creationId="{00000000-0000-0000-0000-000000000000}"/>
            </ac:spMkLst>
          </pc:spChg>
          <pc:picChg chg="mod">
            <ac:chgData name="Chris Droessler" userId="625c3661-9d64-47fa-b83c-4b49393bd161" providerId="ADAL" clId="{9F66A07C-42E3-D34A-AA86-CDC0EF5582F9}" dt="2020-01-09T16:35:05.106" v="23" actId="14100"/>
            <ac:picMkLst>
              <pc:docMk/>
              <pc:sldMasterMk cId="2999785688" sldId="2147483648"/>
              <pc:sldLayoutMk cId="813769049" sldId="2147483649"/>
              <ac:picMk id="11" creationId="{00000000-0000-0000-0000-000000000000}"/>
            </ac:picMkLst>
          </pc:picChg>
          <pc:cxnChg chg="mod">
            <ac:chgData name="Chris Droessler" userId="625c3661-9d64-47fa-b83c-4b49393bd161" providerId="ADAL" clId="{9F66A07C-42E3-D34A-AA86-CDC0EF5582F9}" dt="2020-01-09T16:33:41.265" v="0"/>
            <ac:cxnSpMkLst>
              <pc:docMk/>
              <pc:sldMasterMk cId="2999785688" sldId="2147483648"/>
              <pc:sldLayoutMk cId="813769049" sldId="2147483649"/>
              <ac:cxnSpMk id="10" creationId="{00000000-0000-0000-0000-000000000000}"/>
            </ac:cxnSpMkLst>
          </pc:cxnChg>
        </pc:sldLayoutChg>
        <pc:sldLayoutChg chg="modSp">
          <pc:chgData name="Chris Droessler" userId="625c3661-9d64-47fa-b83c-4b49393bd161" providerId="ADAL" clId="{9F66A07C-42E3-D34A-AA86-CDC0EF5582F9}" dt="2020-01-09T16:35:24.754" v="24" actId="14100"/>
          <pc:sldLayoutMkLst>
            <pc:docMk/>
            <pc:sldMasterMk cId="2999785688" sldId="2147483648"/>
            <pc:sldLayoutMk cId="2476938013" sldId="2147483650"/>
          </pc:sldLayoutMkLst>
          <pc:spChg chg="mod">
            <ac:chgData name="Chris Droessler" userId="625c3661-9d64-47fa-b83c-4b49393bd161" providerId="ADAL" clId="{9F66A07C-42E3-D34A-AA86-CDC0EF5582F9}" dt="2020-01-09T16:33:41.265" v="0"/>
            <ac:spMkLst>
              <pc:docMk/>
              <pc:sldMasterMk cId="2999785688" sldId="2147483648"/>
              <pc:sldLayoutMk cId="2476938013" sldId="2147483650"/>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2476938013" sldId="2147483650"/>
              <ac:spMk id="9" creationId="{00000000-0000-0000-0000-000000000000}"/>
            </ac:spMkLst>
          </pc:spChg>
          <pc:picChg chg="mod">
            <ac:chgData name="Chris Droessler" userId="625c3661-9d64-47fa-b83c-4b49393bd161" providerId="ADAL" clId="{9F66A07C-42E3-D34A-AA86-CDC0EF5582F9}" dt="2020-01-09T16:35:24.754" v="24" actId="14100"/>
            <ac:picMkLst>
              <pc:docMk/>
              <pc:sldMasterMk cId="2999785688" sldId="2147483648"/>
              <pc:sldLayoutMk cId="2476938013" sldId="2147483650"/>
              <ac:picMk id="11" creationId="{00000000-0000-0000-0000-000000000000}"/>
            </ac:picMkLst>
          </pc:picChg>
          <pc:cxnChg chg="mod">
            <ac:chgData name="Chris Droessler" userId="625c3661-9d64-47fa-b83c-4b49393bd161" providerId="ADAL" clId="{9F66A07C-42E3-D34A-AA86-CDC0EF5582F9}" dt="2020-01-09T16:33:41.265" v="0"/>
            <ac:cxnSpMkLst>
              <pc:docMk/>
              <pc:sldMasterMk cId="2999785688" sldId="2147483648"/>
              <pc:sldLayoutMk cId="2476938013" sldId="2147483650"/>
              <ac:cxnSpMk id="10" creationId="{00000000-0000-0000-0000-000000000000}"/>
            </ac:cxnSpMkLst>
          </pc:cxnChg>
        </pc:sldLayoutChg>
        <pc:sldLayoutChg chg="modSp">
          <pc:chgData name="Chris Droessler" userId="625c3661-9d64-47fa-b83c-4b49393bd161" providerId="ADAL" clId="{9F66A07C-42E3-D34A-AA86-CDC0EF5582F9}" dt="2020-01-09T16:33:41.265" v="0"/>
          <pc:sldLayoutMkLst>
            <pc:docMk/>
            <pc:sldMasterMk cId="2999785688" sldId="2147483648"/>
            <pc:sldLayoutMk cId="181749020" sldId="2147483651"/>
          </pc:sldLayoutMkLst>
          <pc:spChg chg="mod">
            <ac:chgData name="Chris Droessler" userId="625c3661-9d64-47fa-b83c-4b49393bd161" providerId="ADAL" clId="{9F66A07C-42E3-D34A-AA86-CDC0EF5582F9}" dt="2020-01-09T16:33:41.265" v="0"/>
            <ac:spMkLst>
              <pc:docMk/>
              <pc:sldMasterMk cId="2999785688" sldId="2147483648"/>
              <pc:sldLayoutMk cId="181749020" sldId="2147483651"/>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181749020" sldId="2147483651"/>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181749020" sldId="2147483651"/>
              <ac:spMk id="9" creationId="{00000000-0000-0000-0000-000000000000}"/>
            </ac:spMkLst>
          </pc:spChg>
          <pc:picChg chg="mod">
            <ac:chgData name="Chris Droessler" userId="625c3661-9d64-47fa-b83c-4b49393bd161" providerId="ADAL" clId="{9F66A07C-42E3-D34A-AA86-CDC0EF5582F9}" dt="2020-01-09T16:33:41.265" v="0"/>
            <ac:picMkLst>
              <pc:docMk/>
              <pc:sldMasterMk cId="2999785688" sldId="2147483648"/>
              <pc:sldLayoutMk cId="181749020" sldId="2147483651"/>
              <ac:picMk id="10" creationId="{00000000-0000-0000-0000-000000000000}"/>
            </ac:picMkLst>
          </pc:picChg>
        </pc:sldLayoutChg>
        <pc:sldLayoutChg chg="modSp">
          <pc:chgData name="Chris Droessler" userId="625c3661-9d64-47fa-b83c-4b49393bd161" providerId="ADAL" clId="{9F66A07C-42E3-D34A-AA86-CDC0EF5582F9}" dt="2020-01-09T16:35:40.626" v="25" actId="14100"/>
          <pc:sldLayoutMkLst>
            <pc:docMk/>
            <pc:sldMasterMk cId="2999785688" sldId="2147483648"/>
            <pc:sldLayoutMk cId="3620936448" sldId="2147483652"/>
          </pc:sldLayoutMkLst>
          <pc:spChg chg="mod">
            <ac:chgData name="Chris Droessler" userId="625c3661-9d64-47fa-b83c-4b49393bd161" providerId="ADAL" clId="{9F66A07C-42E3-D34A-AA86-CDC0EF5582F9}" dt="2020-01-09T16:33:41.265" v="0"/>
            <ac:spMkLst>
              <pc:docMk/>
              <pc:sldMasterMk cId="2999785688" sldId="2147483648"/>
              <pc:sldLayoutMk cId="3620936448" sldId="2147483652"/>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620936448" sldId="2147483652"/>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620936448" sldId="2147483652"/>
              <ac:spMk id="4" creationId="{00000000-0000-0000-0000-000000000000}"/>
            </ac:spMkLst>
          </pc:spChg>
          <pc:picChg chg="mod">
            <ac:chgData name="Chris Droessler" userId="625c3661-9d64-47fa-b83c-4b49393bd161" providerId="ADAL" clId="{9F66A07C-42E3-D34A-AA86-CDC0EF5582F9}" dt="2020-01-09T16:35:40.626" v="25" actId="14100"/>
            <ac:picMkLst>
              <pc:docMk/>
              <pc:sldMasterMk cId="2999785688" sldId="2147483648"/>
              <pc:sldLayoutMk cId="3620936448" sldId="2147483652"/>
              <ac:picMk id="12" creationId="{00000000-0000-0000-0000-000000000000}"/>
            </ac:picMkLst>
          </pc:picChg>
          <pc:cxnChg chg="mod">
            <ac:chgData name="Chris Droessler" userId="625c3661-9d64-47fa-b83c-4b49393bd161" providerId="ADAL" clId="{9F66A07C-42E3-D34A-AA86-CDC0EF5582F9}" dt="2020-01-09T16:33:41.265" v="0"/>
            <ac:cxnSpMkLst>
              <pc:docMk/>
              <pc:sldMasterMk cId="2999785688" sldId="2147483648"/>
              <pc:sldLayoutMk cId="3620936448" sldId="2147483652"/>
              <ac:cxnSpMk id="14" creationId="{00000000-0000-0000-0000-000000000000}"/>
            </ac:cxnSpMkLst>
          </pc:cxnChg>
        </pc:sldLayoutChg>
        <pc:sldLayoutChg chg="modSp">
          <pc:chgData name="Chris Droessler" userId="625c3661-9d64-47fa-b83c-4b49393bd161" providerId="ADAL" clId="{9F66A07C-42E3-D34A-AA86-CDC0EF5582F9}" dt="2020-01-09T16:35:48.619" v="26" actId="14100"/>
          <pc:sldLayoutMkLst>
            <pc:docMk/>
            <pc:sldMasterMk cId="2999785688" sldId="2147483648"/>
            <pc:sldLayoutMk cId="1429955895" sldId="2147483653"/>
          </pc:sldLayoutMkLst>
          <pc:spChg chg="mod">
            <ac:chgData name="Chris Droessler" userId="625c3661-9d64-47fa-b83c-4b49393bd161" providerId="ADAL" clId="{9F66A07C-42E3-D34A-AA86-CDC0EF5582F9}" dt="2020-01-09T16:33:41.265" v="0"/>
            <ac:spMkLst>
              <pc:docMk/>
              <pc:sldMasterMk cId="2999785688" sldId="2147483648"/>
              <pc:sldLayoutMk cId="1429955895" sldId="2147483653"/>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1429955895" sldId="2147483653"/>
              <ac:spMk id="4"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1429955895" sldId="2147483653"/>
              <ac:spMk id="5"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1429955895" sldId="2147483653"/>
              <ac:spMk id="6"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1429955895" sldId="2147483653"/>
              <ac:spMk id="15" creationId="{00000000-0000-0000-0000-000000000000}"/>
            </ac:spMkLst>
          </pc:spChg>
          <pc:picChg chg="mod">
            <ac:chgData name="Chris Droessler" userId="625c3661-9d64-47fa-b83c-4b49393bd161" providerId="ADAL" clId="{9F66A07C-42E3-D34A-AA86-CDC0EF5582F9}" dt="2020-01-09T16:35:48.619" v="26" actId="14100"/>
            <ac:picMkLst>
              <pc:docMk/>
              <pc:sldMasterMk cId="2999785688" sldId="2147483648"/>
              <pc:sldLayoutMk cId="1429955895" sldId="2147483653"/>
              <ac:picMk id="16" creationId="{00000000-0000-0000-0000-000000000000}"/>
            </ac:picMkLst>
          </pc:picChg>
          <pc:cxnChg chg="mod">
            <ac:chgData name="Chris Droessler" userId="625c3661-9d64-47fa-b83c-4b49393bd161" providerId="ADAL" clId="{9F66A07C-42E3-D34A-AA86-CDC0EF5582F9}" dt="2020-01-09T16:33:41.265" v="0"/>
            <ac:cxnSpMkLst>
              <pc:docMk/>
              <pc:sldMasterMk cId="2999785688" sldId="2147483648"/>
              <pc:sldLayoutMk cId="1429955895" sldId="2147483653"/>
              <ac:cxnSpMk id="14" creationId="{00000000-0000-0000-0000-000000000000}"/>
            </ac:cxnSpMkLst>
          </pc:cxnChg>
        </pc:sldLayoutChg>
        <pc:sldLayoutChg chg="modSp">
          <pc:chgData name="Chris Droessler" userId="625c3661-9d64-47fa-b83c-4b49393bd161" providerId="ADAL" clId="{9F66A07C-42E3-D34A-AA86-CDC0EF5582F9}" dt="2020-01-09T16:35:56.635" v="27" actId="14100"/>
          <pc:sldLayoutMkLst>
            <pc:docMk/>
            <pc:sldMasterMk cId="2999785688" sldId="2147483648"/>
            <pc:sldLayoutMk cId="4137827336" sldId="2147483654"/>
          </pc:sldLayoutMkLst>
          <pc:spChg chg="mod">
            <ac:chgData name="Chris Droessler" userId="625c3661-9d64-47fa-b83c-4b49393bd161" providerId="ADAL" clId="{9F66A07C-42E3-D34A-AA86-CDC0EF5582F9}" dt="2020-01-09T16:33:41.265" v="0"/>
            <ac:spMkLst>
              <pc:docMk/>
              <pc:sldMasterMk cId="2999785688" sldId="2147483648"/>
              <pc:sldLayoutMk cId="4137827336" sldId="2147483654"/>
              <ac:spMk id="12" creationId="{00000000-0000-0000-0000-000000000000}"/>
            </ac:spMkLst>
          </pc:spChg>
          <pc:picChg chg="mod">
            <ac:chgData name="Chris Droessler" userId="625c3661-9d64-47fa-b83c-4b49393bd161" providerId="ADAL" clId="{9F66A07C-42E3-D34A-AA86-CDC0EF5582F9}" dt="2020-01-09T16:35:56.635" v="27" actId="14100"/>
            <ac:picMkLst>
              <pc:docMk/>
              <pc:sldMasterMk cId="2999785688" sldId="2147483648"/>
              <pc:sldLayoutMk cId="4137827336" sldId="2147483654"/>
              <ac:picMk id="13" creationId="{00000000-0000-0000-0000-000000000000}"/>
            </ac:picMkLst>
          </pc:picChg>
          <pc:cxnChg chg="mod">
            <ac:chgData name="Chris Droessler" userId="625c3661-9d64-47fa-b83c-4b49393bd161" providerId="ADAL" clId="{9F66A07C-42E3-D34A-AA86-CDC0EF5582F9}" dt="2020-01-09T16:33:41.265" v="0"/>
            <ac:cxnSpMkLst>
              <pc:docMk/>
              <pc:sldMasterMk cId="2999785688" sldId="2147483648"/>
              <pc:sldLayoutMk cId="4137827336" sldId="2147483654"/>
              <ac:cxnSpMk id="14" creationId="{00000000-0000-0000-0000-000000000000}"/>
            </ac:cxnSpMkLst>
          </pc:cxnChg>
        </pc:sldLayoutChg>
        <pc:sldLayoutChg chg="modSp">
          <pc:chgData name="Chris Droessler" userId="625c3661-9d64-47fa-b83c-4b49393bd161" providerId="ADAL" clId="{9F66A07C-42E3-D34A-AA86-CDC0EF5582F9}" dt="2020-01-09T16:33:41.265" v="0"/>
          <pc:sldLayoutMkLst>
            <pc:docMk/>
            <pc:sldMasterMk cId="2999785688" sldId="2147483648"/>
            <pc:sldLayoutMk cId="3752020858" sldId="2147483656"/>
          </pc:sldLayoutMkLst>
          <pc:spChg chg="mod">
            <ac:chgData name="Chris Droessler" userId="625c3661-9d64-47fa-b83c-4b49393bd161" providerId="ADAL" clId="{9F66A07C-42E3-D34A-AA86-CDC0EF5582F9}" dt="2020-01-09T16:33:41.265" v="0"/>
            <ac:spMkLst>
              <pc:docMk/>
              <pc:sldMasterMk cId="2999785688" sldId="2147483648"/>
              <pc:sldLayoutMk cId="3752020858" sldId="2147483656"/>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752020858" sldId="2147483656"/>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752020858" sldId="2147483656"/>
              <ac:spMk id="4"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752020858" sldId="2147483656"/>
              <ac:spMk id="5"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752020858" sldId="2147483656"/>
              <ac:spMk id="7"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752020858" sldId="2147483656"/>
              <ac:spMk id="8" creationId="{00000000-0000-0000-0000-000000000000}"/>
            </ac:spMkLst>
          </pc:spChg>
          <pc:picChg chg="mod">
            <ac:chgData name="Chris Droessler" userId="625c3661-9d64-47fa-b83c-4b49393bd161" providerId="ADAL" clId="{9F66A07C-42E3-D34A-AA86-CDC0EF5582F9}" dt="2020-01-09T16:33:41.265" v="0"/>
            <ac:picMkLst>
              <pc:docMk/>
              <pc:sldMasterMk cId="2999785688" sldId="2147483648"/>
              <pc:sldLayoutMk cId="3752020858" sldId="2147483656"/>
              <ac:picMk id="9" creationId="{00000000-0000-0000-0000-000000000000}"/>
            </ac:picMkLst>
          </pc:picChg>
        </pc:sldLayoutChg>
        <pc:sldLayoutChg chg="modSp">
          <pc:chgData name="Chris Droessler" userId="625c3661-9d64-47fa-b83c-4b49393bd161" providerId="ADAL" clId="{9F66A07C-42E3-D34A-AA86-CDC0EF5582F9}" dt="2020-01-09T16:33:41.265" v="0"/>
          <pc:sldLayoutMkLst>
            <pc:docMk/>
            <pc:sldMasterMk cId="2999785688" sldId="2147483648"/>
            <pc:sldLayoutMk cId="3585843231" sldId="2147483657"/>
          </pc:sldLayoutMkLst>
          <pc:spChg chg="mod">
            <ac:chgData name="Chris Droessler" userId="625c3661-9d64-47fa-b83c-4b49393bd161" providerId="ADAL" clId="{9F66A07C-42E3-D34A-AA86-CDC0EF5582F9}" dt="2020-01-09T16:33:41.265" v="0"/>
            <ac:spMkLst>
              <pc:docMk/>
              <pc:sldMasterMk cId="2999785688" sldId="2147483648"/>
              <pc:sldLayoutMk cId="3585843231" sldId="2147483657"/>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585843231" sldId="2147483657"/>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585843231" sldId="2147483657"/>
              <ac:spMk id="4"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585843231" sldId="2147483657"/>
              <ac:spMk id="5"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585843231" sldId="2147483657"/>
              <ac:spMk id="7"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585843231" sldId="2147483657"/>
              <ac:spMk id="8" creationId="{00000000-0000-0000-0000-000000000000}"/>
            </ac:spMkLst>
          </pc:spChg>
          <pc:picChg chg="mod">
            <ac:chgData name="Chris Droessler" userId="625c3661-9d64-47fa-b83c-4b49393bd161" providerId="ADAL" clId="{9F66A07C-42E3-D34A-AA86-CDC0EF5582F9}" dt="2020-01-09T16:33:41.265" v="0"/>
            <ac:picMkLst>
              <pc:docMk/>
              <pc:sldMasterMk cId="2999785688" sldId="2147483648"/>
              <pc:sldLayoutMk cId="3585843231" sldId="2147483657"/>
              <ac:picMk id="9" creationId="{00000000-0000-0000-0000-000000000000}"/>
            </ac:picMkLst>
          </pc:picChg>
        </pc:sldLayoutChg>
        <pc:sldLayoutChg chg="modSp">
          <pc:chgData name="Chris Droessler" userId="625c3661-9d64-47fa-b83c-4b49393bd161" providerId="ADAL" clId="{9F66A07C-42E3-D34A-AA86-CDC0EF5582F9}" dt="2020-01-09T16:33:41.265" v="0"/>
          <pc:sldLayoutMkLst>
            <pc:docMk/>
            <pc:sldMasterMk cId="2999785688" sldId="2147483648"/>
            <pc:sldLayoutMk cId="2165617839" sldId="2147483658"/>
          </pc:sldLayoutMkLst>
          <pc:spChg chg="mod">
            <ac:chgData name="Chris Droessler" userId="625c3661-9d64-47fa-b83c-4b49393bd161" providerId="ADAL" clId="{9F66A07C-42E3-D34A-AA86-CDC0EF5582F9}" dt="2020-01-09T16:33:41.265" v="0"/>
            <ac:spMkLst>
              <pc:docMk/>
              <pc:sldMasterMk cId="2999785688" sldId="2147483648"/>
              <pc:sldLayoutMk cId="2165617839" sldId="2147483658"/>
              <ac:spMk id="4"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2165617839" sldId="2147483658"/>
              <ac:spMk id="6"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2165617839" sldId="2147483658"/>
              <ac:spMk id="7" creationId="{00000000-0000-0000-0000-000000000000}"/>
            </ac:spMkLst>
          </pc:spChg>
          <pc:picChg chg="mod">
            <ac:chgData name="Chris Droessler" userId="625c3661-9d64-47fa-b83c-4b49393bd161" providerId="ADAL" clId="{9F66A07C-42E3-D34A-AA86-CDC0EF5582F9}" dt="2020-01-09T16:33:41.265" v="0"/>
            <ac:picMkLst>
              <pc:docMk/>
              <pc:sldMasterMk cId="2999785688" sldId="2147483648"/>
              <pc:sldLayoutMk cId="2165617839" sldId="2147483658"/>
              <ac:picMk id="8" creationId="{00000000-0000-0000-0000-000000000000}"/>
            </ac:picMkLst>
          </pc:picChg>
          <pc:picChg chg="mod">
            <ac:chgData name="Chris Droessler" userId="625c3661-9d64-47fa-b83c-4b49393bd161" providerId="ADAL" clId="{9F66A07C-42E3-D34A-AA86-CDC0EF5582F9}" dt="2020-01-09T16:33:41.265" v="0"/>
            <ac:picMkLst>
              <pc:docMk/>
              <pc:sldMasterMk cId="2999785688" sldId="2147483648"/>
              <pc:sldLayoutMk cId="2165617839" sldId="2147483658"/>
              <ac:picMk id="9" creationId="{00000000-0000-0000-0000-000000000000}"/>
            </ac:picMkLst>
          </pc:picChg>
          <pc:cxnChg chg="mod">
            <ac:chgData name="Chris Droessler" userId="625c3661-9d64-47fa-b83c-4b49393bd161" providerId="ADAL" clId="{9F66A07C-42E3-D34A-AA86-CDC0EF5582F9}" dt="2020-01-09T16:33:41.265" v="0"/>
            <ac:cxnSpMkLst>
              <pc:docMk/>
              <pc:sldMasterMk cId="2999785688" sldId="2147483648"/>
              <pc:sldLayoutMk cId="2165617839" sldId="2147483658"/>
              <ac:cxnSpMk id="10" creationId="{00000000-0000-0000-0000-000000000000}"/>
            </ac:cxnSpMkLst>
          </pc:cxnChg>
        </pc:sldLayoutChg>
        <pc:sldLayoutChg chg="modSp">
          <pc:chgData name="Chris Droessler" userId="625c3661-9d64-47fa-b83c-4b49393bd161" providerId="ADAL" clId="{9F66A07C-42E3-D34A-AA86-CDC0EF5582F9}" dt="2020-01-09T16:33:41.265" v="0"/>
          <pc:sldLayoutMkLst>
            <pc:docMk/>
            <pc:sldMasterMk cId="2999785688" sldId="2147483648"/>
            <pc:sldLayoutMk cId="3063052919" sldId="2147483659"/>
          </pc:sldLayoutMkLst>
          <pc:spChg chg="mod">
            <ac:chgData name="Chris Droessler" userId="625c3661-9d64-47fa-b83c-4b49393bd161" providerId="ADAL" clId="{9F66A07C-42E3-D34A-AA86-CDC0EF5582F9}" dt="2020-01-09T16:33:41.265" v="0"/>
            <ac:spMkLst>
              <pc:docMk/>
              <pc:sldMasterMk cId="2999785688" sldId="2147483648"/>
              <pc:sldLayoutMk cId="3063052919" sldId="2147483659"/>
              <ac:spMk id="2"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063052919" sldId="2147483659"/>
              <ac:spMk id="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063052919" sldId="2147483659"/>
              <ac:spMk id="4"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063052919" sldId="2147483659"/>
              <ac:spMk id="6"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3063052919" sldId="2147483659"/>
              <ac:spMk id="7" creationId="{00000000-0000-0000-0000-000000000000}"/>
            </ac:spMkLst>
          </pc:spChg>
          <pc:picChg chg="mod">
            <ac:chgData name="Chris Droessler" userId="625c3661-9d64-47fa-b83c-4b49393bd161" providerId="ADAL" clId="{9F66A07C-42E3-D34A-AA86-CDC0EF5582F9}" dt="2020-01-09T16:33:41.265" v="0"/>
            <ac:picMkLst>
              <pc:docMk/>
              <pc:sldMasterMk cId="2999785688" sldId="2147483648"/>
              <pc:sldLayoutMk cId="3063052919" sldId="2147483659"/>
              <ac:picMk id="8" creationId="{00000000-0000-0000-0000-000000000000}"/>
            </ac:picMkLst>
          </pc:picChg>
        </pc:sldLayoutChg>
        <pc:sldLayoutChg chg="modSp">
          <pc:chgData name="Chris Droessler" userId="625c3661-9d64-47fa-b83c-4b49393bd161" providerId="ADAL" clId="{9F66A07C-42E3-D34A-AA86-CDC0EF5582F9}" dt="2020-01-09T16:33:41.265" v="0"/>
          <pc:sldLayoutMkLst>
            <pc:docMk/>
            <pc:sldMasterMk cId="2999785688" sldId="2147483648"/>
            <pc:sldLayoutMk cId="781414520" sldId="2147483660"/>
          </pc:sldLayoutMkLst>
          <pc:spChg chg="mod">
            <ac:chgData name="Chris Droessler" userId="625c3661-9d64-47fa-b83c-4b49393bd161" providerId="ADAL" clId="{9F66A07C-42E3-D34A-AA86-CDC0EF5582F9}" dt="2020-01-09T16:33:41.265" v="0"/>
            <ac:spMkLst>
              <pc:docMk/>
              <pc:sldMasterMk cId="2999785688" sldId="2147483648"/>
              <pc:sldLayoutMk cId="781414520" sldId="2147483660"/>
              <ac:spMk id="58" creationId="{00000000-0000-0000-0000-000000000000}"/>
            </ac:spMkLst>
          </pc:spChg>
        </pc:sldLayoutChg>
        <pc:sldLayoutChg chg="modSp">
          <pc:chgData name="Chris Droessler" userId="625c3661-9d64-47fa-b83c-4b49393bd161" providerId="ADAL" clId="{9F66A07C-42E3-D34A-AA86-CDC0EF5582F9}" dt="2020-01-09T16:33:41.265" v="0"/>
          <pc:sldLayoutMkLst>
            <pc:docMk/>
            <pc:sldMasterMk cId="2999785688" sldId="2147483648"/>
            <pc:sldLayoutMk cId="2544995135" sldId="2147483661"/>
          </pc:sldLayoutMkLst>
          <pc:spChg chg="mod">
            <ac:chgData name="Chris Droessler" userId="625c3661-9d64-47fa-b83c-4b49393bd161" providerId="ADAL" clId="{9F66A07C-42E3-D34A-AA86-CDC0EF5582F9}" dt="2020-01-09T16:33:41.265" v="0"/>
            <ac:spMkLst>
              <pc:docMk/>
              <pc:sldMasterMk cId="2999785688" sldId="2147483648"/>
              <pc:sldLayoutMk cId="2544995135" sldId="2147483661"/>
              <ac:spMk id="93" creationId="{00000000-0000-0000-0000-000000000000}"/>
            </ac:spMkLst>
          </pc:spChg>
          <pc:spChg chg="mod">
            <ac:chgData name="Chris Droessler" userId="625c3661-9d64-47fa-b83c-4b49393bd161" providerId="ADAL" clId="{9F66A07C-42E3-D34A-AA86-CDC0EF5582F9}" dt="2020-01-09T16:33:41.265" v="0"/>
            <ac:spMkLst>
              <pc:docMk/>
              <pc:sldMasterMk cId="2999785688" sldId="2147483648"/>
              <pc:sldLayoutMk cId="2544995135" sldId="2147483661"/>
              <ac:spMk id="94" creationId="{00000000-0000-0000-0000-000000000000}"/>
            </ac:spMkLst>
          </pc:spChg>
        </pc:sldLayoutChg>
      </pc:sldMasterChg>
    </pc:docChg>
  </pc:docChgLst>
  <pc:docChgLst>
    <pc:chgData name="Chris Droessler" userId="625c3661-9d64-47fa-b83c-4b49393bd161" providerId="ADAL" clId="{1EFC64CE-BA3A-5E48-832C-7E904B5C5850}"/>
    <pc:docChg chg="custSel addSld delSld modSld">
      <pc:chgData name="Chris Droessler" userId="625c3661-9d64-47fa-b83c-4b49393bd161" providerId="ADAL" clId="{1EFC64CE-BA3A-5E48-832C-7E904B5C5850}" dt="2020-09-04T12:44:54.592" v="47"/>
      <pc:docMkLst>
        <pc:docMk/>
      </pc:docMkLst>
      <pc:sldChg chg="add">
        <pc:chgData name="Chris Droessler" userId="625c3661-9d64-47fa-b83c-4b49393bd161" providerId="ADAL" clId="{1EFC64CE-BA3A-5E48-832C-7E904B5C5850}" dt="2020-09-04T12:44:54.592" v="47"/>
        <pc:sldMkLst>
          <pc:docMk/>
          <pc:sldMk cId="155209204" sldId="283"/>
        </pc:sldMkLst>
      </pc:sldChg>
      <pc:sldChg chg="del">
        <pc:chgData name="Chris Droessler" userId="625c3661-9d64-47fa-b83c-4b49393bd161" providerId="ADAL" clId="{1EFC64CE-BA3A-5E48-832C-7E904B5C5850}" dt="2020-09-04T12:44:50.683" v="42" actId="2696"/>
        <pc:sldMkLst>
          <pc:docMk/>
          <pc:sldMk cId="2396344987" sldId="283"/>
        </pc:sldMkLst>
      </pc:sldChg>
      <pc:sldChg chg="add">
        <pc:chgData name="Chris Droessler" userId="625c3661-9d64-47fa-b83c-4b49393bd161" providerId="ADAL" clId="{1EFC64CE-BA3A-5E48-832C-7E904B5C5850}" dt="2020-09-04T12:44:54.592" v="47"/>
        <pc:sldMkLst>
          <pc:docMk/>
          <pc:sldMk cId="3622313863" sldId="284"/>
        </pc:sldMkLst>
      </pc:sldChg>
      <pc:sldChg chg="del">
        <pc:chgData name="Chris Droessler" userId="625c3661-9d64-47fa-b83c-4b49393bd161" providerId="ADAL" clId="{1EFC64CE-BA3A-5E48-832C-7E904B5C5850}" dt="2020-09-04T12:44:50.703" v="45" actId="2696"/>
        <pc:sldMkLst>
          <pc:docMk/>
          <pc:sldMk cId="4016656519" sldId="284"/>
        </pc:sldMkLst>
      </pc:sldChg>
      <pc:sldChg chg="del">
        <pc:chgData name="Chris Droessler" userId="625c3661-9d64-47fa-b83c-4b49393bd161" providerId="ADAL" clId="{1EFC64CE-BA3A-5E48-832C-7E904B5C5850}" dt="2020-09-04T12:44:50.692" v="43" actId="2696"/>
        <pc:sldMkLst>
          <pc:docMk/>
          <pc:sldMk cId="1290876314" sldId="285"/>
        </pc:sldMkLst>
      </pc:sldChg>
      <pc:sldChg chg="add">
        <pc:chgData name="Chris Droessler" userId="625c3661-9d64-47fa-b83c-4b49393bd161" providerId="ADAL" clId="{1EFC64CE-BA3A-5E48-832C-7E904B5C5850}" dt="2020-09-04T12:44:54.592" v="47"/>
        <pc:sldMkLst>
          <pc:docMk/>
          <pc:sldMk cId="2875869074" sldId="285"/>
        </pc:sldMkLst>
      </pc:sldChg>
      <pc:sldChg chg="add">
        <pc:chgData name="Chris Droessler" userId="625c3661-9d64-47fa-b83c-4b49393bd161" providerId="ADAL" clId="{1EFC64CE-BA3A-5E48-832C-7E904B5C5850}" dt="2020-09-04T12:44:54.592" v="47"/>
        <pc:sldMkLst>
          <pc:docMk/>
          <pc:sldMk cId="1663812146" sldId="286"/>
        </pc:sldMkLst>
      </pc:sldChg>
      <pc:sldChg chg="del">
        <pc:chgData name="Chris Droessler" userId="625c3661-9d64-47fa-b83c-4b49393bd161" providerId="ADAL" clId="{1EFC64CE-BA3A-5E48-832C-7E904B5C5850}" dt="2020-09-04T12:44:50.707" v="46" actId="2696"/>
        <pc:sldMkLst>
          <pc:docMk/>
          <pc:sldMk cId="2861905659" sldId="286"/>
        </pc:sldMkLst>
      </pc:sldChg>
      <pc:sldChg chg="modSp mod">
        <pc:chgData name="Chris Droessler" userId="625c3661-9d64-47fa-b83c-4b49393bd161" providerId="ADAL" clId="{1EFC64CE-BA3A-5E48-832C-7E904B5C5850}" dt="2020-09-04T12:23:57.642" v="25" actId="20577"/>
        <pc:sldMkLst>
          <pc:docMk/>
          <pc:sldMk cId="1368034817" sldId="573"/>
        </pc:sldMkLst>
        <pc:spChg chg="mod">
          <ac:chgData name="Chris Droessler" userId="625c3661-9d64-47fa-b83c-4b49393bd161" providerId="ADAL" clId="{1EFC64CE-BA3A-5E48-832C-7E904B5C5850}" dt="2020-09-04T12:23:57.642" v="25" actId="20577"/>
          <ac:spMkLst>
            <pc:docMk/>
            <pc:sldMk cId="1368034817" sldId="573"/>
            <ac:spMk id="181" creationId="{00000000-0000-0000-0000-000000000000}"/>
          </ac:spMkLst>
        </pc:spChg>
      </pc:sldChg>
      <pc:sldChg chg="add">
        <pc:chgData name="Chris Droessler" userId="625c3661-9d64-47fa-b83c-4b49393bd161" providerId="ADAL" clId="{1EFC64CE-BA3A-5E48-832C-7E904B5C5850}" dt="2020-09-04T12:44:54.592" v="47"/>
        <pc:sldMkLst>
          <pc:docMk/>
          <pc:sldMk cId="363504523" sldId="797"/>
        </pc:sldMkLst>
      </pc:sldChg>
      <pc:sldChg chg="del">
        <pc:chgData name="Chris Droessler" userId="625c3661-9d64-47fa-b83c-4b49393bd161" providerId="ADAL" clId="{1EFC64CE-BA3A-5E48-832C-7E904B5C5850}" dt="2020-09-04T12:44:50.698" v="44" actId="2696"/>
        <pc:sldMkLst>
          <pc:docMk/>
          <pc:sldMk cId="1073162594" sldId="797"/>
        </pc:sldMkLst>
      </pc:sldChg>
      <pc:sldChg chg="modSp add mod">
        <pc:chgData name="Chris Droessler" userId="625c3661-9d64-47fa-b83c-4b49393bd161" providerId="ADAL" clId="{1EFC64CE-BA3A-5E48-832C-7E904B5C5850}" dt="2020-09-04T11:45:13.015" v="18" actId="20577"/>
        <pc:sldMkLst>
          <pc:docMk/>
          <pc:sldMk cId="4249545463" sldId="799"/>
        </pc:sldMkLst>
        <pc:spChg chg="mod">
          <ac:chgData name="Chris Droessler" userId="625c3661-9d64-47fa-b83c-4b49393bd161" providerId="ADAL" clId="{1EFC64CE-BA3A-5E48-832C-7E904B5C5850}" dt="2020-09-04T11:45:13.015" v="18" actId="20577"/>
          <ac:spMkLst>
            <pc:docMk/>
            <pc:sldMk cId="4249545463" sldId="799"/>
            <ac:spMk id="3" creationId="{3F9B6493-20F8-2A42-A8B6-91E9C1E673DC}"/>
          </ac:spMkLst>
        </pc:spChg>
      </pc:sldChg>
      <pc:sldChg chg="modSp add mod">
        <pc:chgData name="Chris Droessler" userId="625c3661-9d64-47fa-b83c-4b49393bd161" providerId="ADAL" clId="{1EFC64CE-BA3A-5E48-832C-7E904B5C5850}" dt="2020-09-04T12:27:36.503" v="41" actId="20577"/>
        <pc:sldMkLst>
          <pc:docMk/>
          <pc:sldMk cId="491022106" sldId="800"/>
        </pc:sldMkLst>
        <pc:spChg chg="mod">
          <ac:chgData name="Chris Droessler" userId="625c3661-9d64-47fa-b83c-4b49393bd161" providerId="ADAL" clId="{1EFC64CE-BA3A-5E48-832C-7E904B5C5850}" dt="2020-09-04T12:27:36.503" v="41" actId="20577"/>
          <ac:spMkLst>
            <pc:docMk/>
            <pc:sldMk cId="491022106" sldId="800"/>
            <ac:spMk id="3" creationId="{C2587EC2-C4AC-0B40-890D-16074A15091D}"/>
          </ac:spMkLst>
        </pc:spChg>
      </pc:sldChg>
    </pc:docChg>
  </pc:docChgLst>
  <pc:docChgLst>
    <pc:chgData name="Chris Droessler" userId="625c3661-9d64-47fa-b83c-4b49393bd161" providerId="ADAL" clId="{485E4A66-6DDC-2F4F-9A5D-45DD2E5D7E25}"/>
    <pc:docChg chg="delSld modSld">
      <pc:chgData name="Chris Droessler" userId="625c3661-9d64-47fa-b83c-4b49393bd161" providerId="ADAL" clId="{485E4A66-6DDC-2F4F-9A5D-45DD2E5D7E25}" dt="2019-10-08T14:37:54.640" v="287" actId="2696"/>
      <pc:docMkLst>
        <pc:docMk/>
      </pc:docMkLst>
      <pc:sldChg chg="modSp">
        <pc:chgData name="Chris Droessler" userId="625c3661-9d64-47fa-b83c-4b49393bd161" providerId="ADAL" clId="{485E4A66-6DDC-2F4F-9A5D-45DD2E5D7E25}" dt="2019-10-08T14:27:55.263" v="124" actId="20577"/>
        <pc:sldMkLst>
          <pc:docMk/>
          <pc:sldMk cId="1133732581" sldId="261"/>
        </pc:sldMkLst>
        <pc:spChg chg="mod">
          <ac:chgData name="Chris Droessler" userId="625c3661-9d64-47fa-b83c-4b49393bd161" providerId="ADAL" clId="{485E4A66-6DDC-2F4F-9A5D-45DD2E5D7E25}" dt="2019-10-08T14:27:55.263" v="124" actId="20577"/>
          <ac:spMkLst>
            <pc:docMk/>
            <pc:sldMk cId="1133732581" sldId="261"/>
            <ac:spMk id="197" creationId="{00000000-0000-0000-0000-000000000000}"/>
          </ac:spMkLst>
        </pc:spChg>
      </pc:sldChg>
      <pc:sldChg chg="modSp">
        <pc:chgData name="Chris Droessler" userId="625c3661-9d64-47fa-b83c-4b49393bd161" providerId="ADAL" clId="{485E4A66-6DDC-2F4F-9A5D-45DD2E5D7E25}" dt="2019-10-08T14:29:05.903" v="178" actId="20577"/>
        <pc:sldMkLst>
          <pc:docMk/>
          <pc:sldMk cId="3776938010" sldId="262"/>
        </pc:sldMkLst>
        <pc:spChg chg="mod">
          <ac:chgData name="Chris Droessler" userId="625c3661-9d64-47fa-b83c-4b49393bd161" providerId="ADAL" clId="{485E4A66-6DDC-2F4F-9A5D-45DD2E5D7E25}" dt="2019-10-08T14:29:05.903" v="178" actId="20577"/>
          <ac:spMkLst>
            <pc:docMk/>
            <pc:sldMk cId="3776938010" sldId="262"/>
            <ac:spMk id="207" creationId="{00000000-0000-0000-0000-000000000000}"/>
          </ac:spMkLst>
        </pc:spChg>
      </pc:sldChg>
      <pc:sldChg chg="modSp">
        <pc:chgData name="Chris Droessler" userId="625c3661-9d64-47fa-b83c-4b49393bd161" providerId="ADAL" clId="{485E4A66-6DDC-2F4F-9A5D-45DD2E5D7E25}" dt="2019-10-08T14:31:32.060" v="247" actId="20577"/>
        <pc:sldMkLst>
          <pc:docMk/>
          <pc:sldMk cId="3092514365" sldId="264"/>
        </pc:sldMkLst>
        <pc:spChg chg="mod">
          <ac:chgData name="Chris Droessler" userId="625c3661-9d64-47fa-b83c-4b49393bd161" providerId="ADAL" clId="{485E4A66-6DDC-2F4F-9A5D-45DD2E5D7E25}" dt="2019-10-08T14:31:32.060" v="247" actId="20577"/>
          <ac:spMkLst>
            <pc:docMk/>
            <pc:sldMk cId="3092514365" sldId="264"/>
            <ac:spMk id="2" creationId="{3897AC37-F175-5744-801C-50CF35998259}"/>
          </ac:spMkLst>
        </pc:spChg>
        <pc:spChg chg="mod">
          <ac:chgData name="Chris Droessler" userId="625c3661-9d64-47fa-b83c-4b49393bd161" providerId="ADAL" clId="{485E4A66-6DDC-2F4F-9A5D-45DD2E5D7E25}" dt="2019-10-08T12:52:17.569" v="60" actId="20577"/>
          <ac:spMkLst>
            <pc:docMk/>
            <pc:sldMk cId="3092514365" sldId="264"/>
            <ac:spMk id="229" creationId="{00000000-0000-0000-0000-000000000000}"/>
          </ac:spMkLst>
        </pc:spChg>
      </pc:sldChg>
      <pc:sldChg chg="modSp">
        <pc:chgData name="Chris Droessler" userId="625c3661-9d64-47fa-b83c-4b49393bd161" providerId="ADAL" clId="{485E4A66-6DDC-2F4F-9A5D-45DD2E5D7E25}" dt="2019-10-08T14:35:25.668" v="265" actId="20577"/>
        <pc:sldMkLst>
          <pc:docMk/>
          <pc:sldMk cId="3228340405" sldId="265"/>
        </pc:sldMkLst>
        <pc:spChg chg="mod">
          <ac:chgData name="Chris Droessler" userId="625c3661-9d64-47fa-b83c-4b49393bd161" providerId="ADAL" clId="{485E4A66-6DDC-2F4F-9A5D-45DD2E5D7E25}" dt="2019-10-08T14:35:25.668" v="265" actId="20577"/>
          <ac:spMkLst>
            <pc:docMk/>
            <pc:sldMk cId="3228340405" sldId="265"/>
            <ac:spMk id="240" creationId="{00000000-0000-0000-0000-000000000000}"/>
          </ac:spMkLst>
        </pc:spChg>
      </pc:sldChg>
      <pc:sldChg chg="modSp">
        <pc:chgData name="Chris Droessler" userId="625c3661-9d64-47fa-b83c-4b49393bd161" providerId="ADAL" clId="{485E4A66-6DDC-2F4F-9A5D-45DD2E5D7E25}" dt="2019-10-08T14:37:02.748" v="286" actId="20577"/>
        <pc:sldMkLst>
          <pc:docMk/>
          <pc:sldMk cId="2800900242" sldId="266"/>
        </pc:sldMkLst>
        <pc:spChg chg="mod">
          <ac:chgData name="Chris Droessler" userId="625c3661-9d64-47fa-b83c-4b49393bd161" providerId="ADAL" clId="{485E4A66-6DDC-2F4F-9A5D-45DD2E5D7E25}" dt="2019-10-08T14:37:02.748" v="286" actId="20577"/>
          <ac:spMkLst>
            <pc:docMk/>
            <pc:sldMk cId="2800900242" sldId="266"/>
            <ac:spMk id="250" creationId="{00000000-0000-0000-0000-000000000000}"/>
          </ac:spMkLst>
        </pc:spChg>
      </pc:sldChg>
      <pc:sldChg chg="modSp">
        <pc:chgData name="Chris Droessler" userId="625c3661-9d64-47fa-b83c-4b49393bd161" providerId="ADAL" clId="{485E4A66-6DDC-2F4F-9A5D-45DD2E5D7E25}" dt="2019-10-08T14:26:46.152" v="97" actId="20577"/>
        <pc:sldMkLst>
          <pc:docMk/>
          <pc:sldMk cId="2363076874" sldId="283"/>
        </pc:sldMkLst>
        <pc:spChg chg="mod">
          <ac:chgData name="Chris Droessler" userId="625c3661-9d64-47fa-b83c-4b49393bd161" providerId="ADAL" clId="{485E4A66-6DDC-2F4F-9A5D-45DD2E5D7E25}" dt="2019-10-08T14:26:46.152" v="97" actId="20577"/>
          <ac:spMkLst>
            <pc:docMk/>
            <pc:sldMk cId="2363076874" sldId="283"/>
            <ac:spMk id="274" creationId="{00000000-0000-0000-0000-000000000000}"/>
          </ac:spMkLst>
        </pc:spChg>
      </pc:sldChg>
      <pc:sldChg chg="modSp">
        <pc:chgData name="Chris Droessler" userId="625c3661-9d64-47fa-b83c-4b49393bd161" providerId="ADAL" clId="{485E4A66-6DDC-2F4F-9A5D-45DD2E5D7E25}" dt="2019-10-08T14:31:09.459" v="231" actId="20577"/>
        <pc:sldMkLst>
          <pc:docMk/>
          <pc:sldMk cId="3713211416" sldId="657"/>
        </pc:sldMkLst>
        <pc:spChg chg="mod">
          <ac:chgData name="Chris Droessler" userId="625c3661-9d64-47fa-b83c-4b49393bd161" providerId="ADAL" clId="{485E4A66-6DDC-2F4F-9A5D-45DD2E5D7E25}" dt="2019-10-08T14:31:09.459" v="231" actId="20577"/>
          <ac:spMkLst>
            <pc:docMk/>
            <pc:sldMk cId="3713211416" sldId="657"/>
            <ac:spMk id="216" creationId="{00000000-0000-0000-0000-000000000000}"/>
          </ac:spMkLst>
        </pc:spChg>
      </pc:sldChg>
    </pc:docChg>
  </pc:docChgLst>
  <pc:docChgLst>
    <pc:chgData name="Chris Droessler" userId="625c3661-9d64-47fa-b83c-4b49393bd161" providerId="ADAL" clId="{730E5ED1-6EA5-5844-B02E-7B01B67DA671}"/>
    <pc:docChg chg="modSld">
      <pc:chgData name="Chris Droessler" userId="625c3661-9d64-47fa-b83c-4b49393bd161" providerId="ADAL" clId="{730E5ED1-6EA5-5844-B02E-7B01B67DA671}" dt="2020-01-14T13:01:36.643" v="4" actId="20577"/>
      <pc:docMkLst>
        <pc:docMk/>
      </pc:docMkLst>
      <pc:sldChg chg="modSp">
        <pc:chgData name="Chris Droessler" userId="625c3661-9d64-47fa-b83c-4b49393bd161" providerId="ADAL" clId="{730E5ED1-6EA5-5844-B02E-7B01B67DA671}" dt="2020-01-14T13:01:24.294" v="1" actId="12"/>
        <pc:sldMkLst>
          <pc:docMk/>
          <pc:sldMk cId="467587892" sldId="259"/>
        </pc:sldMkLst>
        <pc:spChg chg="mod">
          <ac:chgData name="Chris Droessler" userId="625c3661-9d64-47fa-b83c-4b49393bd161" providerId="ADAL" clId="{730E5ED1-6EA5-5844-B02E-7B01B67DA671}" dt="2020-01-14T13:01:24.294" v="1" actId="12"/>
          <ac:spMkLst>
            <pc:docMk/>
            <pc:sldMk cId="467587892" sldId="259"/>
            <ac:spMk id="158" creationId="{00000000-0000-0000-0000-000000000000}"/>
          </ac:spMkLst>
        </pc:spChg>
      </pc:sldChg>
      <pc:sldChg chg="modSp">
        <pc:chgData name="Chris Droessler" userId="625c3661-9d64-47fa-b83c-4b49393bd161" providerId="ADAL" clId="{730E5ED1-6EA5-5844-B02E-7B01B67DA671}" dt="2020-01-14T13:01:36.643" v="4" actId="20577"/>
        <pc:sldMkLst>
          <pc:docMk/>
          <pc:sldMk cId="4253841091" sldId="708"/>
        </pc:sldMkLst>
        <pc:spChg chg="mod">
          <ac:chgData name="Chris Droessler" userId="625c3661-9d64-47fa-b83c-4b49393bd161" providerId="ADAL" clId="{730E5ED1-6EA5-5844-B02E-7B01B67DA671}" dt="2020-01-14T13:01:36.643" v="4" actId="20577"/>
          <ac:spMkLst>
            <pc:docMk/>
            <pc:sldMk cId="4253841091" sldId="708"/>
            <ac:spMk id="158" creationId="{00000000-0000-0000-0000-000000000000}"/>
          </ac:spMkLst>
        </pc:spChg>
      </pc:sldChg>
    </pc:docChg>
  </pc:docChgLst>
  <pc:docChgLst>
    <pc:chgData name="Chris Droessler" userId="625c3661-9d64-47fa-b83c-4b49393bd161" providerId="ADAL" clId="{E2506AC2-5C80-5644-981C-B290587310CD}"/>
    <pc:docChg chg="undo custSel addSld delSld modSld sldOrd">
      <pc:chgData name="Chris Droessler" userId="625c3661-9d64-47fa-b83c-4b49393bd161" providerId="ADAL" clId="{E2506AC2-5C80-5644-981C-B290587310CD}" dt="2021-01-20T00:43:05.529" v="473" actId="1076"/>
      <pc:docMkLst>
        <pc:docMk/>
      </pc:docMkLst>
      <pc:sldChg chg="addSp modSp mod">
        <pc:chgData name="Chris Droessler" userId="625c3661-9d64-47fa-b83c-4b49393bd161" providerId="ADAL" clId="{E2506AC2-5C80-5644-981C-B290587310CD}" dt="2021-01-20T00:33:53.028" v="462" actId="14100"/>
        <pc:sldMkLst>
          <pc:docMk/>
          <pc:sldMk cId="3996018560" sldId="543"/>
        </pc:sldMkLst>
        <pc:picChg chg="add mod">
          <ac:chgData name="Chris Droessler" userId="625c3661-9d64-47fa-b83c-4b49393bd161" providerId="ADAL" clId="{E2506AC2-5C80-5644-981C-B290587310CD}" dt="2021-01-20T00:33:53.028" v="462" actId="14100"/>
          <ac:picMkLst>
            <pc:docMk/>
            <pc:sldMk cId="3996018560" sldId="543"/>
            <ac:picMk id="5" creationId="{F5A7C80F-35CC-5343-90B2-FFEFE9AE2B83}"/>
          </ac:picMkLst>
        </pc:picChg>
      </pc:sldChg>
      <pc:sldChg chg="addSp delSp modSp mod modNotesTx">
        <pc:chgData name="Chris Droessler" userId="625c3661-9d64-47fa-b83c-4b49393bd161" providerId="ADAL" clId="{E2506AC2-5C80-5644-981C-B290587310CD}" dt="2021-01-20T00:35:18.540" v="468" actId="478"/>
        <pc:sldMkLst>
          <pc:docMk/>
          <pc:sldMk cId="3053464204" sldId="1319"/>
        </pc:sldMkLst>
        <pc:spChg chg="mod">
          <ac:chgData name="Chris Droessler" userId="625c3661-9d64-47fa-b83c-4b49393bd161" providerId="ADAL" clId="{E2506AC2-5C80-5644-981C-B290587310CD}" dt="2021-01-19T18:24:02.327" v="310" actId="20577"/>
          <ac:spMkLst>
            <pc:docMk/>
            <pc:sldMk cId="3053464204" sldId="1319"/>
            <ac:spMk id="3" creationId="{00000000-0000-0000-0000-000000000000}"/>
          </ac:spMkLst>
        </pc:spChg>
        <pc:picChg chg="add mod">
          <ac:chgData name="Chris Droessler" userId="625c3661-9d64-47fa-b83c-4b49393bd161" providerId="ADAL" clId="{E2506AC2-5C80-5644-981C-B290587310CD}" dt="2021-01-20T00:35:12.214" v="465" actId="14100"/>
          <ac:picMkLst>
            <pc:docMk/>
            <pc:sldMk cId="3053464204" sldId="1319"/>
            <ac:picMk id="7" creationId="{78F06729-B53D-A044-A9C0-158218E98096}"/>
          </ac:picMkLst>
        </pc:picChg>
        <pc:picChg chg="del mod">
          <ac:chgData name="Chris Droessler" userId="625c3661-9d64-47fa-b83c-4b49393bd161" providerId="ADAL" clId="{E2506AC2-5C80-5644-981C-B290587310CD}" dt="2021-01-20T00:35:17.802" v="467" actId="478"/>
          <ac:picMkLst>
            <pc:docMk/>
            <pc:sldMk cId="3053464204" sldId="1319"/>
            <ac:picMk id="2049" creationId="{DB1C433D-3116-EE42-8D1D-27FD222FFF51}"/>
          </ac:picMkLst>
        </pc:picChg>
        <pc:picChg chg="del mod">
          <ac:chgData name="Chris Droessler" userId="625c3661-9d64-47fa-b83c-4b49393bd161" providerId="ADAL" clId="{E2506AC2-5C80-5644-981C-B290587310CD}" dt="2021-01-20T00:35:18.540" v="468" actId="478"/>
          <ac:picMkLst>
            <pc:docMk/>
            <pc:sldMk cId="3053464204" sldId="1319"/>
            <ac:picMk id="2051" creationId="{758834B8-39ED-794D-89B0-5962B46D9066}"/>
          </ac:picMkLst>
        </pc:picChg>
      </pc:sldChg>
      <pc:sldChg chg="addSp delSp modSp mod">
        <pc:chgData name="Chris Droessler" userId="625c3661-9d64-47fa-b83c-4b49393bd161" providerId="ADAL" clId="{E2506AC2-5C80-5644-981C-B290587310CD}" dt="2021-01-15T13:54:33.758" v="201" actId="1076"/>
        <pc:sldMkLst>
          <pc:docMk/>
          <pc:sldMk cId="3253473877" sldId="1338"/>
        </pc:sldMkLst>
        <pc:spChg chg="add del mod">
          <ac:chgData name="Chris Droessler" userId="625c3661-9d64-47fa-b83c-4b49393bd161" providerId="ADAL" clId="{E2506AC2-5C80-5644-981C-B290587310CD}" dt="2021-01-15T13:54:18.165" v="197" actId="478"/>
          <ac:spMkLst>
            <pc:docMk/>
            <pc:sldMk cId="3253473877" sldId="1338"/>
            <ac:spMk id="4" creationId="{0E99E684-0E85-F743-9D9D-113069715835}"/>
          </ac:spMkLst>
        </pc:spChg>
        <pc:picChg chg="add mod">
          <ac:chgData name="Chris Droessler" userId="625c3661-9d64-47fa-b83c-4b49393bd161" providerId="ADAL" clId="{E2506AC2-5C80-5644-981C-B290587310CD}" dt="2021-01-15T13:54:33.758" v="201" actId="1076"/>
          <ac:picMkLst>
            <pc:docMk/>
            <pc:sldMk cId="3253473877" sldId="1338"/>
            <ac:picMk id="6146" creationId="{7DEEFB35-3E15-F24A-9CCE-4697978389A8}"/>
          </ac:picMkLst>
        </pc:picChg>
      </pc:sldChg>
      <pc:sldChg chg="modSp mod modNotesTx">
        <pc:chgData name="Chris Droessler" userId="625c3661-9d64-47fa-b83c-4b49393bd161" providerId="ADAL" clId="{E2506AC2-5C80-5644-981C-B290587310CD}" dt="2021-01-15T13:53:30.986" v="194" actId="20577"/>
        <pc:sldMkLst>
          <pc:docMk/>
          <pc:sldMk cId="1297816287" sldId="1339"/>
        </pc:sldMkLst>
        <pc:spChg chg="mod">
          <ac:chgData name="Chris Droessler" userId="625c3661-9d64-47fa-b83c-4b49393bd161" providerId="ADAL" clId="{E2506AC2-5C80-5644-981C-B290587310CD}" dt="2021-01-15T13:53:04.796" v="192" actId="20577"/>
          <ac:spMkLst>
            <pc:docMk/>
            <pc:sldMk cId="1297816287" sldId="1339"/>
            <ac:spMk id="3" creationId="{00000000-0000-0000-0000-000000000000}"/>
          </ac:spMkLst>
        </pc:spChg>
      </pc:sldChg>
      <pc:sldChg chg="addSp modSp mod modNotesTx">
        <pc:chgData name="Chris Droessler" userId="625c3661-9d64-47fa-b83c-4b49393bd161" providerId="ADAL" clId="{E2506AC2-5C80-5644-981C-B290587310CD}" dt="2021-01-19T18:36:48.749" v="355" actId="20577"/>
        <pc:sldMkLst>
          <pc:docMk/>
          <pc:sldMk cId="2504355160" sldId="1340"/>
        </pc:sldMkLst>
        <pc:spChg chg="mod">
          <ac:chgData name="Chris Droessler" userId="625c3661-9d64-47fa-b83c-4b49393bd161" providerId="ADAL" clId="{E2506AC2-5C80-5644-981C-B290587310CD}" dt="2021-01-15T13:51:32.589" v="115"/>
          <ac:spMkLst>
            <pc:docMk/>
            <pc:sldMk cId="2504355160" sldId="1340"/>
            <ac:spMk id="2" creationId="{00000000-0000-0000-0000-000000000000}"/>
          </ac:spMkLst>
        </pc:spChg>
        <pc:spChg chg="mod">
          <ac:chgData name="Chris Droessler" userId="625c3661-9d64-47fa-b83c-4b49393bd161" providerId="ADAL" clId="{E2506AC2-5C80-5644-981C-B290587310CD}" dt="2021-01-19T18:36:48.749" v="355" actId="20577"/>
          <ac:spMkLst>
            <pc:docMk/>
            <pc:sldMk cId="2504355160" sldId="1340"/>
            <ac:spMk id="3" creationId="{00000000-0000-0000-0000-000000000000}"/>
          </ac:spMkLst>
        </pc:spChg>
        <pc:picChg chg="add mod">
          <ac:chgData name="Chris Droessler" userId="625c3661-9d64-47fa-b83c-4b49393bd161" providerId="ADAL" clId="{E2506AC2-5C80-5644-981C-B290587310CD}" dt="2021-01-15T13:49:47.814" v="98" actId="14100"/>
          <ac:picMkLst>
            <pc:docMk/>
            <pc:sldMk cId="2504355160" sldId="1340"/>
            <ac:picMk id="5122" creationId="{83150D50-BA86-8D42-81CB-D468283C60BC}"/>
          </ac:picMkLst>
        </pc:picChg>
        <pc:picChg chg="add mod">
          <ac:chgData name="Chris Droessler" userId="625c3661-9d64-47fa-b83c-4b49393bd161" providerId="ADAL" clId="{E2506AC2-5C80-5644-981C-B290587310CD}" dt="2021-01-15T13:52:03.757" v="154" actId="1037"/>
          <ac:picMkLst>
            <pc:docMk/>
            <pc:sldMk cId="2504355160" sldId="1340"/>
            <ac:picMk id="5124" creationId="{1AA11F0E-57D1-494E-999F-5DBCE691694C}"/>
          </ac:picMkLst>
        </pc:picChg>
      </pc:sldChg>
      <pc:sldChg chg="ord">
        <pc:chgData name="Chris Droessler" userId="625c3661-9d64-47fa-b83c-4b49393bd161" providerId="ADAL" clId="{E2506AC2-5C80-5644-981C-B290587310CD}" dt="2021-01-15T13:52:20.740" v="155" actId="20578"/>
        <pc:sldMkLst>
          <pc:docMk/>
          <pc:sldMk cId="3181066410" sldId="1341"/>
        </pc:sldMkLst>
      </pc:sldChg>
      <pc:sldChg chg="addSp delSp modSp add mod modNotesTx">
        <pc:chgData name="Chris Droessler" userId="625c3661-9d64-47fa-b83c-4b49393bd161" providerId="ADAL" clId="{E2506AC2-5C80-5644-981C-B290587310CD}" dt="2021-01-15T14:20:44.085" v="213" actId="1035"/>
        <pc:sldMkLst>
          <pc:docMk/>
          <pc:sldMk cId="3635712532" sldId="1345"/>
        </pc:sldMkLst>
        <pc:spChg chg="mod">
          <ac:chgData name="Chris Droessler" userId="625c3661-9d64-47fa-b83c-4b49393bd161" providerId="ADAL" clId="{E2506AC2-5C80-5644-981C-B290587310CD}" dt="2021-01-15T12:10:43.163" v="31"/>
          <ac:spMkLst>
            <pc:docMk/>
            <pc:sldMk cId="3635712532" sldId="1345"/>
            <ac:spMk id="2" creationId="{00000000-0000-0000-0000-000000000000}"/>
          </ac:spMkLst>
        </pc:spChg>
        <pc:spChg chg="mod">
          <ac:chgData name="Chris Droessler" userId="625c3661-9d64-47fa-b83c-4b49393bd161" providerId="ADAL" clId="{E2506AC2-5C80-5644-981C-B290587310CD}" dt="2021-01-15T12:10:49.203" v="32"/>
          <ac:spMkLst>
            <pc:docMk/>
            <pc:sldMk cId="3635712532" sldId="1345"/>
            <ac:spMk id="3" creationId="{00000000-0000-0000-0000-000000000000}"/>
          </ac:spMkLst>
        </pc:spChg>
        <pc:picChg chg="add mod modCrop">
          <ac:chgData name="Chris Droessler" userId="625c3661-9d64-47fa-b83c-4b49393bd161" providerId="ADAL" clId="{E2506AC2-5C80-5644-981C-B290587310CD}" dt="2021-01-15T12:11:42.998" v="37" actId="732"/>
          <ac:picMkLst>
            <pc:docMk/>
            <pc:sldMk cId="3635712532" sldId="1345"/>
            <ac:picMk id="4" creationId="{E6BF34C3-2A4B-B948-AF0B-2BBBABF045A7}"/>
          </ac:picMkLst>
        </pc:picChg>
        <pc:picChg chg="add mod">
          <ac:chgData name="Chris Droessler" userId="625c3661-9d64-47fa-b83c-4b49393bd161" providerId="ADAL" clId="{E2506AC2-5C80-5644-981C-B290587310CD}" dt="2021-01-15T14:20:44.085" v="213" actId="1035"/>
          <ac:picMkLst>
            <pc:docMk/>
            <pc:sldMk cId="3635712532" sldId="1345"/>
            <ac:picMk id="6" creationId="{7C3A0E2D-68D7-9043-91D4-873422117659}"/>
          </ac:picMkLst>
        </pc:picChg>
        <pc:picChg chg="add del mod">
          <ac:chgData name="Chris Droessler" userId="625c3661-9d64-47fa-b83c-4b49393bd161" providerId="ADAL" clId="{E2506AC2-5C80-5644-981C-B290587310CD}" dt="2021-01-15T14:20:29.939" v="202" actId="478"/>
          <ac:picMkLst>
            <pc:docMk/>
            <pc:sldMk cId="3635712532" sldId="1345"/>
            <ac:picMk id="1026" creationId="{B06C53A1-EA00-1841-A289-22B806C3C3C0}"/>
          </ac:picMkLst>
        </pc:picChg>
      </pc:sldChg>
      <pc:sldChg chg="add del">
        <pc:chgData name="Chris Droessler" userId="625c3661-9d64-47fa-b83c-4b49393bd161" providerId="ADAL" clId="{E2506AC2-5C80-5644-981C-B290587310CD}" dt="2021-01-20T00:33:06.515" v="458" actId="2696"/>
        <pc:sldMkLst>
          <pc:docMk/>
          <pc:sldMk cId="371954862" sldId="1346"/>
        </pc:sldMkLst>
      </pc:sldChg>
      <pc:sldChg chg="addSp delSp modSp add mod modNotesTx">
        <pc:chgData name="Chris Droessler" userId="625c3661-9d64-47fa-b83c-4b49393bd161" providerId="ADAL" clId="{E2506AC2-5C80-5644-981C-B290587310CD}" dt="2021-01-19T22:15:06.552" v="393" actId="20577"/>
        <pc:sldMkLst>
          <pc:docMk/>
          <pc:sldMk cId="136197841" sldId="1347"/>
        </pc:sldMkLst>
        <pc:spChg chg="mod">
          <ac:chgData name="Chris Droessler" userId="625c3661-9d64-47fa-b83c-4b49393bd161" providerId="ADAL" clId="{E2506AC2-5C80-5644-981C-B290587310CD}" dt="2021-01-15T12:12:56.679" v="44"/>
          <ac:spMkLst>
            <pc:docMk/>
            <pc:sldMk cId="136197841" sldId="1347"/>
            <ac:spMk id="2" creationId="{00000000-0000-0000-0000-000000000000}"/>
          </ac:spMkLst>
        </pc:spChg>
        <pc:spChg chg="mod">
          <ac:chgData name="Chris Droessler" userId="625c3661-9d64-47fa-b83c-4b49393bd161" providerId="ADAL" clId="{E2506AC2-5C80-5644-981C-B290587310CD}" dt="2021-01-15T12:13:02.448" v="45"/>
          <ac:spMkLst>
            <pc:docMk/>
            <pc:sldMk cId="136197841" sldId="1347"/>
            <ac:spMk id="3" creationId="{00000000-0000-0000-0000-000000000000}"/>
          </ac:spMkLst>
        </pc:spChg>
        <pc:picChg chg="del mod">
          <ac:chgData name="Chris Droessler" userId="625c3661-9d64-47fa-b83c-4b49393bd161" providerId="ADAL" clId="{E2506AC2-5C80-5644-981C-B290587310CD}" dt="2021-01-15T12:12:37.087" v="40" actId="478"/>
          <ac:picMkLst>
            <pc:docMk/>
            <pc:sldMk cId="136197841" sldId="1347"/>
            <ac:picMk id="4" creationId="{E6BF34C3-2A4B-B948-AF0B-2BBBABF045A7}"/>
          </ac:picMkLst>
        </pc:picChg>
        <pc:picChg chg="add mod">
          <ac:chgData name="Chris Droessler" userId="625c3661-9d64-47fa-b83c-4b49393bd161" providerId="ADAL" clId="{E2506AC2-5C80-5644-981C-B290587310CD}" dt="2021-01-15T13:41:15.963" v="65" actId="14100"/>
          <ac:picMkLst>
            <pc:docMk/>
            <pc:sldMk cId="136197841" sldId="1347"/>
            <ac:picMk id="5" creationId="{138D6D6C-E8D9-E748-9929-916882B1FA1C}"/>
          </ac:picMkLst>
        </pc:picChg>
        <pc:picChg chg="add del mod">
          <ac:chgData name="Chris Droessler" userId="625c3661-9d64-47fa-b83c-4b49393bd161" providerId="ADAL" clId="{E2506AC2-5C80-5644-981C-B290587310CD}" dt="2021-01-15T14:20:54.903" v="214" actId="478"/>
          <ac:picMkLst>
            <pc:docMk/>
            <pc:sldMk cId="136197841" sldId="1347"/>
            <ac:picMk id="6" creationId="{4B80CC32-467C-8140-9124-ADD81643122A}"/>
          </ac:picMkLst>
        </pc:picChg>
        <pc:picChg chg="add mod">
          <ac:chgData name="Chris Droessler" userId="625c3661-9d64-47fa-b83c-4b49393bd161" providerId="ADAL" clId="{E2506AC2-5C80-5644-981C-B290587310CD}" dt="2021-01-15T14:20:55.998" v="215"/>
          <ac:picMkLst>
            <pc:docMk/>
            <pc:sldMk cId="136197841" sldId="1347"/>
            <ac:picMk id="7" creationId="{23B1E52A-07BA-EE48-8AF0-E3DBDFF5B759}"/>
          </ac:picMkLst>
        </pc:picChg>
      </pc:sldChg>
      <pc:sldChg chg="addSp delSp modSp add mod modNotesTx">
        <pc:chgData name="Chris Droessler" userId="625c3661-9d64-47fa-b83c-4b49393bd161" providerId="ADAL" clId="{E2506AC2-5C80-5644-981C-B290587310CD}" dt="2021-01-15T14:21:01.573" v="217"/>
        <pc:sldMkLst>
          <pc:docMk/>
          <pc:sldMk cId="427045974" sldId="1348"/>
        </pc:sldMkLst>
        <pc:spChg chg="mod">
          <ac:chgData name="Chris Droessler" userId="625c3661-9d64-47fa-b83c-4b49393bd161" providerId="ADAL" clId="{E2506AC2-5C80-5644-981C-B290587310CD}" dt="2021-01-15T12:13:39.461" v="49"/>
          <ac:spMkLst>
            <pc:docMk/>
            <pc:sldMk cId="427045974" sldId="1348"/>
            <ac:spMk id="2" creationId="{00000000-0000-0000-0000-000000000000}"/>
          </ac:spMkLst>
        </pc:spChg>
        <pc:spChg chg="mod">
          <ac:chgData name="Chris Droessler" userId="625c3661-9d64-47fa-b83c-4b49393bd161" providerId="ADAL" clId="{E2506AC2-5C80-5644-981C-B290587310CD}" dt="2021-01-15T12:13:44.526" v="50"/>
          <ac:spMkLst>
            <pc:docMk/>
            <pc:sldMk cId="427045974" sldId="1348"/>
            <ac:spMk id="3" creationId="{00000000-0000-0000-0000-000000000000}"/>
          </ac:spMkLst>
        </pc:spChg>
        <pc:picChg chg="del">
          <ac:chgData name="Chris Droessler" userId="625c3661-9d64-47fa-b83c-4b49393bd161" providerId="ADAL" clId="{E2506AC2-5C80-5644-981C-B290587310CD}" dt="2021-01-15T12:13:46.182" v="51" actId="478"/>
          <ac:picMkLst>
            <pc:docMk/>
            <pc:sldMk cId="427045974" sldId="1348"/>
            <ac:picMk id="5" creationId="{138D6D6C-E8D9-E748-9929-916882B1FA1C}"/>
          </ac:picMkLst>
        </pc:picChg>
        <pc:picChg chg="add mod">
          <ac:chgData name="Chris Droessler" userId="625c3661-9d64-47fa-b83c-4b49393bd161" providerId="ADAL" clId="{E2506AC2-5C80-5644-981C-B290587310CD}" dt="2021-01-15T12:13:53.551" v="53" actId="1076"/>
          <ac:picMkLst>
            <pc:docMk/>
            <pc:sldMk cId="427045974" sldId="1348"/>
            <ac:picMk id="6" creationId="{A6A7D951-192A-784A-B72C-67EBEE06C4C2}"/>
          </ac:picMkLst>
        </pc:picChg>
        <pc:picChg chg="add del mod">
          <ac:chgData name="Chris Droessler" userId="625c3661-9d64-47fa-b83c-4b49393bd161" providerId="ADAL" clId="{E2506AC2-5C80-5644-981C-B290587310CD}" dt="2021-01-15T14:21:00.670" v="216" actId="478"/>
          <ac:picMkLst>
            <pc:docMk/>
            <pc:sldMk cId="427045974" sldId="1348"/>
            <ac:picMk id="7" creationId="{B4F5B64C-EDAA-5E46-BC55-9D575F3B3F52}"/>
          </ac:picMkLst>
        </pc:picChg>
        <pc:picChg chg="add mod">
          <ac:chgData name="Chris Droessler" userId="625c3661-9d64-47fa-b83c-4b49393bd161" providerId="ADAL" clId="{E2506AC2-5C80-5644-981C-B290587310CD}" dt="2021-01-15T14:21:01.573" v="217"/>
          <ac:picMkLst>
            <pc:docMk/>
            <pc:sldMk cId="427045974" sldId="1348"/>
            <ac:picMk id="8" creationId="{76E2CB6A-A113-BA4C-8131-9E386C50FE78}"/>
          </ac:picMkLst>
        </pc:picChg>
      </pc:sldChg>
      <pc:sldChg chg="addSp delSp modSp add mod modNotesTx">
        <pc:chgData name="Chris Droessler" userId="625c3661-9d64-47fa-b83c-4b49393bd161" providerId="ADAL" clId="{E2506AC2-5C80-5644-981C-B290587310CD}" dt="2021-01-15T14:21:06.663" v="219"/>
        <pc:sldMkLst>
          <pc:docMk/>
          <pc:sldMk cId="2154730984" sldId="1349"/>
        </pc:sldMkLst>
        <pc:spChg chg="mod">
          <ac:chgData name="Chris Droessler" userId="625c3661-9d64-47fa-b83c-4b49393bd161" providerId="ADAL" clId="{E2506AC2-5C80-5644-981C-B290587310CD}" dt="2021-01-15T12:14:25.126" v="57"/>
          <ac:spMkLst>
            <pc:docMk/>
            <pc:sldMk cId="2154730984" sldId="1349"/>
            <ac:spMk id="2" creationId="{00000000-0000-0000-0000-000000000000}"/>
          </ac:spMkLst>
        </pc:spChg>
        <pc:spChg chg="mod">
          <ac:chgData name="Chris Droessler" userId="625c3661-9d64-47fa-b83c-4b49393bd161" providerId="ADAL" clId="{E2506AC2-5C80-5644-981C-B290587310CD}" dt="2021-01-15T12:14:32.215" v="58"/>
          <ac:spMkLst>
            <pc:docMk/>
            <pc:sldMk cId="2154730984" sldId="1349"/>
            <ac:spMk id="3" creationId="{00000000-0000-0000-0000-000000000000}"/>
          </ac:spMkLst>
        </pc:spChg>
        <pc:picChg chg="add mod">
          <ac:chgData name="Chris Droessler" userId="625c3661-9d64-47fa-b83c-4b49393bd161" providerId="ADAL" clId="{E2506AC2-5C80-5644-981C-B290587310CD}" dt="2021-01-15T12:14:42.173" v="60" actId="1076"/>
          <ac:picMkLst>
            <pc:docMk/>
            <pc:sldMk cId="2154730984" sldId="1349"/>
            <ac:picMk id="5" creationId="{0913D40F-338C-C340-885E-A2F24E4B6692}"/>
          </ac:picMkLst>
        </pc:picChg>
        <pc:picChg chg="del">
          <ac:chgData name="Chris Droessler" userId="625c3661-9d64-47fa-b83c-4b49393bd161" providerId="ADAL" clId="{E2506AC2-5C80-5644-981C-B290587310CD}" dt="2021-01-15T12:14:05.863" v="55" actId="478"/>
          <ac:picMkLst>
            <pc:docMk/>
            <pc:sldMk cId="2154730984" sldId="1349"/>
            <ac:picMk id="6" creationId="{A6A7D951-192A-784A-B72C-67EBEE06C4C2}"/>
          </ac:picMkLst>
        </pc:picChg>
        <pc:picChg chg="add del mod">
          <ac:chgData name="Chris Droessler" userId="625c3661-9d64-47fa-b83c-4b49393bd161" providerId="ADAL" clId="{E2506AC2-5C80-5644-981C-B290587310CD}" dt="2021-01-15T14:21:05.739" v="218" actId="478"/>
          <ac:picMkLst>
            <pc:docMk/>
            <pc:sldMk cId="2154730984" sldId="1349"/>
            <ac:picMk id="7" creationId="{7AB9968D-C83B-DB46-9D27-261CAFB6ACBF}"/>
          </ac:picMkLst>
        </pc:picChg>
        <pc:picChg chg="add mod">
          <ac:chgData name="Chris Droessler" userId="625c3661-9d64-47fa-b83c-4b49393bd161" providerId="ADAL" clId="{E2506AC2-5C80-5644-981C-B290587310CD}" dt="2021-01-15T14:21:06.663" v="219"/>
          <ac:picMkLst>
            <pc:docMk/>
            <pc:sldMk cId="2154730984" sldId="1349"/>
            <ac:picMk id="8" creationId="{B2EE0C2F-FF78-274A-A09E-35CC475120C0}"/>
          </ac:picMkLst>
        </pc:picChg>
      </pc:sldChg>
      <pc:sldChg chg="add ord">
        <pc:chgData name="Chris Droessler" userId="625c3661-9d64-47fa-b83c-4b49393bd161" providerId="ADAL" clId="{E2506AC2-5C80-5644-981C-B290587310CD}" dt="2021-01-15T13:52:30.542" v="157" actId="20578"/>
        <pc:sldMkLst>
          <pc:docMk/>
          <pc:sldMk cId="3349267367" sldId="1350"/>
        </pc:sldMkLst>
      </pc:sldChg>
      <pc:sldChg chg="addSp delSp modSp add mod">
        <pc:chgData name="Chris Droessler" userId="625c3661-9d64-47fa-b83c-4b49393bd161" providerId="ADAL" clId="{E2506AC2-5C80-5644-981C-B290587310CD}" dt="2021-01-15T16:06:24.787" v="239" actId="1076"/>
        <pc:sldMkLst>
          <pc:docMk/>
          <pc:sldMk cId="3920805460" sldId="1351"/>
        </pc:sldMkLst>
        <pc:picChg chg="del">
          <ac:chgData name="Chris Droessler" userId="625c3661-9d64-47fa-b83c-4b49393bd161" providerId="ADAL" clId="{E2506AC2-5C80-5644-981C-B290587310CD}" dt="2021-01-15T14:22:50.547" v="221" actId="478"/>
          <ac:picMkLst>
            <pc:docMk/>
            <pc:sldMk cId="3920805460" sldId="1351"/>
            <ac:picMk id="3" creationId="{06A6C13F-CB4E-6D4E-ADCE-32ADDC318B83}"/>
          </ac:picMkLst>
        </pc:picChg>
        <pc:picChg chg="add mod">
          <ac:chgData name="Chris Droessler" userId="625c3661-9d64-47fa-b83c-4b49393bd161" providerId="ADAL" clId="{E2506AC2-5C80-5644-981C-B290587310CD}" dt="2021-01-15T16:06:24.787" v="239" actId="1076"/>
          <ac:picMkLst>
            <pc:docMk/>
            <pc:sldMk cId="3920805460" sldId="1351"/>
            <ac:picMk id="4" creationId="{D43DA689-6D18-0646-AA30-8E5F1047671B}"/>
          </ac:picMkLst>
        </pc:picChg>
      </pc:sldChg>
      <pc:sldChg chg="modSp add mod">
        <pc:chgData name="Chris Droessler" userId="625c3661-9d64-47fa-b83c-4b49393bd161" providerId="ADAL" clId="{E2506AC2-5C80-5644-981C-B290587310CD}" dt="2021-01-15T16:06:46.099" v="247" actId="1076"/>
        <pc:sldMkLst>
          <pc:docMk/>
          <pc:sldMk cId="1739414458" sldId="1352"/>
        </pc:sldMkLst>
        <pc:picChg chg="mod">
          <ac:chgData name="Chris Droessler" userId="625c3661-9d64-47fa-b83c-4b49393bd161" providerId="ADAL" clId="{E2506AC2-5C80-5644-981C-B290587310CD}" dt="2021-01-15T16:06:46.099" v="247" actId="1076"/>
          <ac:picMkLst>
            <pc:docMk/>
            <pc:sldMk cId="1739414458" sldId="1352"/>
            <ac:picMk id="4" creationId="{D43DA689-6D18-0646-AA30-8E5F1047671B}"/>
          </ac:picMkLst>
        </pc:picChg>
      </pc:sldChg>
      <pc:sldChg chg="addSp delSp modSp add mod modNotesTx">
        <pc:chgData name="Chris Droessler" userId="625c3661-9d64-47fa-b83c-4b49393bd161" providerId="ADAL" clId="{E2506AC2-5C80-5644-981C-B290587310CD}" dt="2021-01-20T00:43:05.529" v="473" actId="1076"/>
        <pc:sldMkLst>
          <pc:docMk/>
          <pc:sldMk cId="2240862870" sldId="1353"/>
        </pc:sldMkLst>
        <pc:spChg chg="mod">
          <ac:chgData name="Chris Droessler" userId="625c3661-9d64-47fa-b83c-4b49393bd161" providerId="ADAL" clId="{E2506AC2-5C80-5644-981C-B290587310CD}" dt="2021-01-19T18:17:23.020" v="257"/>
          <ac:spMkLst>
            <pc:docMk/>
            <pc:sldMk cId="2240862870" sldId="1353"/>
            <ac:spMk id="2" creationId="{00000000-0000-0000-0000-000000000000}"/>
          </ac:spMkLst>
        </pc:spChg>
        <pc:spChg chg="mod">
          <ac:chgData name="Chris Droessler" userId="625c3661-9d64-47fa-b83c-4b49393bd161" providerId="ADAL" clId="{E2506AC2-5C80-5644-981C-B290587310CD}" dt="2021-01-19T18:17:32.664" v="259" actId="20577"/>
          <ac:spMkLst>
            <pc:docMk/>
            <pc:sldMk cId="2240862870" sldId="1353"/>
            <ac:spMk id="3" creationId="{00000000-0000-0000-0000-000000000000}"/>
          </ac:spMkLst>
        </pc:spChg>
        <pc:picChg chg="del mod">
          <ac:chgData name="Chris Droessler" userId="625c3661-9d64-47fa-b83c-4b49393bd161" providerId="ADAL" clId="{E2506AC2-5C80-5644-981C-B290587310CD}" dt="2021-01-19T18:16:18.297" v="250" actId="478"/>
          <ac:picMkLst>
            <pc:docMk/>
            <pc:sldMk cId="2240862870" sldId="1353"/>
            <ac:picMk id="5" creationId="{0913D40F-338C-C340-885E-A2F24E4B6692}"/>
          </ac:picMkLst>
        </pc:picChg>
        <pc:picChg chg="add mod modCrop">
          <ac:chgData name="Chris Droessler" userId="625c3661-9d64-47fa-b83c-4b49393bd161" providerId="ADAL" clId="{E2506AC2-5C80-5644-981C-B290587310CD}" dt="2021-01-19T18:18:20.372" v="268" actId="732"/>
          <ac:picMkLst>
            <pc:docMk/>
            <pc:sldMk cId="2240862870" sldId="1353"/>
            <ac:picMk id="6" creationId="{4CC40EF0-FBCC-3942-8823-C4E31121328F}"/>
          </ac:picMkLst>
        </pc:picChg>
        <pc:picChg chg="del">
          <ac:chgData name="Chris Droessler" userId="625c3661-9d64-47fa-b83c-4b49393bd161" providerId="ADAL" clId="{E2506AC2-5C80-5644-981C-B290587310CD}" dt="2021-01-19T18:16:26.054" v="255" actId="478"/>
          <ac:picMkLst>
            <pc:docMk/>
            <pc:sldMk cId="2240862870" sldId="1353"/>
            <ac:picMk id="8" creationId="{B2EE0C2F-FF78-274A-A09E-35CC475120C0}"/>
          </ac:picMkLst>
        </pc:picChg>
        <pc:picChg chg="add mod">
          <ac:chgData name="Chris Droessler" userId="625c3661-9d64-47fa-b83c-4b49393bd161" providerId="ADAL" clId="{E2506AC2-5C80-5644-981C-B290587310CD}" dt="2021-01-20T00:43:05.529" v="473" actId="1076"/>
          <ac:picMkLst>
            <pc:docMk/>
            <pc:sldMk cId="2240862870" sldId="1353"/>
            <ac:picMk id="1026" creationId="{D39338BE-0D85-C246-A0BB-7633B24BCAC6}"/>
          </ac:picMkLst>
        </pc:picChg>
      </pc:sldChg>
      <pc:sldChg chg="addSp delSp modSp add mod modClrScheme chgLayout">
        <pc:chgData name="Chris Droessler" userId="625c3661-9d64-47fa-b83c-4b49393bd161" providerId="ADAL" clId="{E2506AC2-5C80-5644-981C-B290587310CD}" dt="2021-01-19T18:25:18.658" v="325"/>
        <pc:sldMkLst>
          <pc:docMk/>
          <pc:sldMk cId="1154598676" sldId="1354"/>
        </pc:sldMkLst>
        <pc:spChg chg="del">
          <ac:chgData name="Chris Droessler" userId="625c3661-9d64-47fa-b83c-4b49393bd161" providerId="ADAL" clId="{E2506AC2-5C80-5644-981C-B290587310CD}" dt="2021-01-19T18:24:42.213" v="319" actId="478"/>
          <ac:spMkLst>
            <pc:docMk/>
            <pc:sldMk cId="1154598676" sldId="1354"/>
            <ac:spMk id="2" creationId="{00000000-0000-0000-0000-000000000000}"/>
          </ac:spMkLst>
        </pc:spChg>
        <pc:spChg chg="del">
          <ac:chgData name="Chris Droessler" userId="625c3661-9d64-47fa-b83c-4b49393bd161" providerId="ADAL" clId="{E2506AC2-5C80-5644-981C-B290587310CD}" dt="2021-01-19T18:24:39.700" v="317" actId="478"/>
          <ac:spMkLst>
            <pc:docMk/>
            <pc:sldMk cId="1154598676" sldId="1354"/>
            <ac:spMk id="3" creationId="{00000000-0000-0000-0000-000000000000}"/>
          </ac:spMkLst>
        </pc:spChg>
        <pc:spChg chg="add del mod ord">
          <ac:chgData name="Chris Droessler" userId="625c3661-9d64-47fa-b83c-4b49393bd161" providerId="ADAL" clId="{E2506AC2-5C80-5644-981C-B290587310CD}" dt="2021-01-19T18:25:01.411" v="322" actId="700"/>
          <ac:spMkLst>
            <pc:docMk/>
            <pc:sldMk cId="1154598676" sldId="1354"/>
            <ac:spMk id="5" creationId="{CDDEF428-533E-8E4E-878D-E8FCFFC87942}"/>
          </ac:spMkLst>
        </pc:spChg>
        <pc:spChg chg="add del mod">
          <ac:chgData name="Chris Droessler" userId="625c3661-9d64-47fa-b83c-4b49393bd161" providerId="ADAL" clId="{E2506AC2-5C80-5644-981C-B290587310CD}" dt="2021-01-19T18:24:43.833" v="320" actId="478"/>
          <ac:spMkLst>
            <pc:docMk/>
            <pc:sldMk cId="1154598676" sldId="1354"/>
            <ac:spMk id="8" creationId="{98304B37-87E0-4F4E-A632-D66A6A983E73}"/>
          </ac:spMkLst>
        </pc:spChg>
        <pc:spChg chg="add mod ord">
          <ac:chgData name="Chris Droessler" userId="625c3661-9d64-47fa-b83c-4b49393bd161" providerId="ADAL" clId="{E2506AC2-5C80-5644-981C-B290587310CD}" dt="2021-01-19T18:25:18.658" v="325"/>
          <ac:spMkLst>
            <pc:docMk/>
            <pc:sldMk cId="1154598676" sldId="1354"/>
            <ac:spMk id="9" creationId="{E2644579-D1B4-EE4A-9A97-1AE624A0DD04}"/>
          </ac:spMkLst>
        </pc:spChg>
        <pc:spChg chg="add mod ord">
          <ac:chgData name="Chris Droessler" userId="625c3661-9d64-47fa-b83c-4b49393bd161" providerId="ADAL" clId="{E2506AC2-5C80-5644-981C-B290587310CD}" dt="2021-01-19T18:25:10.155" v="324" actId="27636"/>
          <ac:spMkLst>
            <pc:docMk/>
            <pc:sldMk cId="1154598676" sldId="1354"/>
            <ac:spMk id="10" creationId="{35699F70-0C71-634B-AC5F-B68A37986509}"/>
          </ac:spMkLst>
        </pc:spChg>
        <pc:picChg chg="del">
          <ac:chgData name="Chris Droessler" userId="625c3661-9d64-47fa-b83c-4b49393bd161" providerId="ADAL" clId="{E2506AC2-5C80-5644-981C-B290587310CD}" dt="2021-01-19T18:24:35.607" v="312" actId="478"/>
          <ac:picMkLst>
            <pc:docMk/>
            <pc:sldMk cId="1154598676" sldId="1354"/>
            <ac:picMk id="7" creationId="{78F06729-B53D-A044-A9C0-158218E98096}"/>
          </ac:picMkLst>
        </pc:picChg>
        <pc:picChg chg="del mod">
          <ac:chgData name="Chris Droessler" userId="625c3661-9d64-47fa-b83c-4b49393bd161" providerId="ADAL" clId="{E2506AC2-5C80-5644-981C-B290587310CD}" dt="2021-01-19T18:24:37.122" v="316" actId="478"/>
          <ac:picMkLst>
            <pc:docMk/>
            <pc:sldMk cId="1154598676" sldId="1354"/>
            <ac:picMk id="2049" creationId="{DB1C433D-3116-EE42-8D1D-27FD222FFF51}"/>
          </ac:picMkLst>
        </pc:picChg>
        <pc:picChg chg="del mod">
          <ac:chgData name="Chris Droessler" userId="625c3661-9d64-47fa-b83c-4b49393bd161" providerId="ADAL" clId="{E2506AC2-5C80-5644-981C-B290587310CD}" dt="2021-01-19T18:24:36.330" v="314" actId="478"/>
          <ac:picMkLst>
            <pc:docMk/>
            <pc:sldMk cId="1154598676" sldId="1354"/>
            <ac:picMk id="2051" creationId="{758834B8-39ED-794D-89B0-5962B46D9066}"/>
          </ac:picMkLst>
        </pc:picChg>
        <pc:picChg chg="del">
          <ac:chgData name="Chris Droessler" userId="625c3661-9d64-47fa-b83c-4b49393bd161" providerId="ADAL" clId="{E2506AC2-5C80-5644-981C-B290587310CD}" dt="2021-01-19T18:24:40.572" v="318" actId="478"/>
          <ac:picMkLst>
            <pc:docMk/>
            <pc:sldMk cId="1154598676" sldId="1354"/>
            <ac:picMk id="2053" creationId="{9071076D-C4F6-A848-B396-EED1556A6EF2}"/>
          </ac:picMkLst>
        </pc:picChg>
      </pc:sldChg>
      <pc:sldChg chg="modSp add mod">
        <pc:chgData name="Chris Droessler" userId="625c3661-9d64-47fa-b83c-4b49393bd161" providerId="ADAL" clId="{E2506AC2-5C80-5644-981C-B290587310CD}" dt="2021-01-19T18:25:35.909" v="328" actId="27636"/>
        <pc:sldMkLst>
          <pc:docMk/>
          <pc:sldMk cId="3884398496" sldId="1355"/>
        </pc:sldMkLst>
        <pc:spChg chg="mod">
          <ac:chgData name="Chris Droessler" userId="625c3661-9d64-47fa-b83c-4b49393bd161" providerId="ADAL" clId="{E2506AC2-5C80-5644-981C-B290587310CD}" dt="2021-01-19T18:25:35.909" v="328" actId="27636"/>
          <ac:spMkLst>
            <pc:docMk/>
            <pc:sldMk cId="3884398496" sldId="1355"/>
            <ac:spMk id="10" creationId="{35699F70-0C71-634B-AC5F-B68A37986509}"/>
          </ac:spMkLst>
        </pc:spChg>
      </pc:sldChg>
      <pc:sldChg chg="delSp modSp add mod modClrScheme chgLayout">
        <pc:chgData name="Chris Droessler" userId="625c3661-9d64-47fa-b83c-4b49393bd161" providerId="ADAL" clId="{E2506AC2-5C80-5644-981C-B290587310CD}" dt="2021-01-19T18:51:30.855" v="363"/>
        <pc:sldMkLst>
          <pc:docMk/>
          <pc:sldMk cId="1511732245" sldId="1356"/>
        </pc:sldMkLst>
        <pc:spChg chg="mod ord">
          <ac:chgData name="Chris Droessler" userId="625c3661-9d64-47fa-b83c-4b49393bd161" providerId="ADAL" clId="{E2506AC2-5C80-5644-981C-B290587310CD}" dt="2021-01-19T18:51:25.384" v="362" actId="20577"/>
          <ac:spMkLst>
            <pc:docMk/>
            <pc:sldMk cId="1511732245" sldId="1356"/>
            <ac:spMk id="2" creationId="{00000000-0000-0000-0000-000000000000}"/>
          </ac:spMkLst>
        </pc:spChg>
        <pc:spChg chg="mod ord">
          <ac:chgData name="Chris Droessler" userId="625c3661-9d64-47fa-b83c-4b49393bd161" providerId="ADAL" clId="{E2506AC2-5C80-5644-981C-B290587310CD}" dt="2021-01-19T18:51:30.855" v="363"/>
          <ac:spMkLst>
            <pc:docMk/>
            <pc:sldMk cId="1511732245" sldId="1356"/>
            <ac:spMk id="3" creationId="{00000000-0000-0000-0000-000000000000}"/>
          </ac:spMkLst>
        </pc:spChg>
        <pc:picChg chg="del">
          <ac:chgData name="Chris Droessler" userId="625c3661-9d64-47fa-b83c-4b49393bd161" providerId="ADAL" clId="{E2506AC2-5C80-5644-981C-B290587310CD}" dt="2021-01-19T18:51:17.519" v="360" actId="478"/>
          <ac:picMkLst>
            <pc:docMk/>
            <pc:sldMk cId="1511732245" sldId="1356"/>
            <ac:picMk id="5122" creationId="{83150D50-BA86-8D42-81CB-D468283C60BC}"/>
          </ac:picMkLst>
        </pc:picChg>
        <pc:picChg chg="del">
          <ac:chgData name="Chris Droessler" userId="625c3661-9d64-47fa-b83c-4b49393bd161" providerId="ADAL" clId="{E2506AC2-5C80-5644-981C-B290587310CD}" dt="2021-01-19T18:51:12.861" v="358" actId="478"/>
          <ac:picMkLst>
            <pc:docMk/>
            <pc:sldMk cId="1511732245" sldId="1356"/>
            <ac:picMk id="5124" creationId="{1AA11F0E-57D1-494E-999F-5DBCE691694C}"/>
          </ac:picMkLst>
        </pc:picChg>
      </pc:sldChg>
      <pc:sldChg chg="modSp add">
        <pc:chgData name="Chris Droessler" userId="625c3661-9d64-47fa-b83c-4b49393bd161" providerId="ADAL" clId="{E2506AC2-5C80-5644-981C-B290587310CD}" dt="2021-01-19T18:51:55.438" v="366"/>
        <pc:sldMkLst>
          <pc:docMk/>
          <pc:sldMk cId="1495186827" sldId="1357"/>
        </pc:sldMkLst>
        <pc:spChg chg="mod">
          <ac:chgData name="Chris Droessler" userId="625c3661-9d64-47fa-b83c-4b49393bd161" providerId="ADAL" clId="{E2506AC2-5C80-5644-981C-B290587310CD}" dt="2021-01-19T18:51:49.958" v="365"/>
          <ac:spMkLst>
            <pc:docMk/>
            <pc:sldMk cId="1495186827" sldId="1357"/>
            <ac:spMk id="2" creationId="{00000000-0000-0000-0000-000000000000}"/>
          </ac:spMkLst>
        </pc:spChg>
        <pc:spChg chg="mod">
          <ac:chgData name="Chris Droessler" userId="625c3661-9d64-47fa-b83c-4b49393bd161" providerId="ADAL" clId="{E2506AC2-5C80-5644-981C-B290587310CD}" dt="2021-01-19T18:51:55.438" v="366"/>
          <ac:spMkLst>
            <pc:docMk/>
            <pc:sldMk cId="1495186827" sldId="1357"/>
            <ac:spMk id="3" creationId="{00000000-0000-0000-0000-000000000000}"/>
          </ac:spMkLst>
        </pc:spChg>
      </pc:sldChg>
      <pc:sldChg chg="modSp add">
        <pc:chgData name="Chris Droessler" userId="625c3661-9d64-47fa-b83c-4b49393bd161" providerId="ADAL" clId="{E2506AC2-5C80-5644-981C-B290587310CD}" dt="2021-01-19T18:52:16.282" v="369"/>
        <pc:sldMkLst>
          <pc:docMk/>
          <pc:sldMk cId="3008002318" sldId="1358"/>
        </pc:sldMkLst>
        <pc:spChg chg="mod">
          <ac:chgData name="Chris Droessler" userId="625c3661-9d64-47fa-b83c-4b49393bd161" providerId="ADAL" clId="{E2506AC2-5C80-5644-981C-B290587310CD}" dt="2021-01-19T18:52:10.476" v="368"/>
          <ac:spMkLst>
            <pc:docMk/>
            <pc:sldMk cId="3008002318" sldId="1358"/>
            <ac:spMk id="2" creationId="{00000000-0000-0000-0000-000000000000}"/>
          </ac:spMkLst>
        </pc:spChg>
        <pc:spChg chg="mod">
          <ac:chgData name="Chris Droessler" userId="625c3661-9d64-47fa-b83c-4b49393bd161" providerId="ADAL" clId="{E2506AC2-5C80-5644-981C-B290587310CD}" dt="2021-01-19T18:52:16.282" v="369"/>
          <ac:spMkLst>
            <pc:docMk/>
            <pc:sldMk cId="3008002318" sldId="1358"/>
            <ac:spMk id="3" creationId="{00000000-0000-0000-0000-000000000000}"/>
          </ac:spMkLst>
        </pc:spChg>
      </pc:sldChg>
      <pc:sldChg chg="modSp add mod">
        <pc:chgData name="Chris Droessler" userId="625c3661-9d64-47fa-b83c-4b49393bd161" providerId="ADAL" clId="{E2506AC2-5C80-5644-981C-B290587310CD}" dt="2021-01-19T18:52:39.573" v="373" actId="27636"/>
        <pc:sldMkLst>
          <pc:docMk/>
          <pc:sldMk cId="3488947183" sldId="1359"/>
        </pc:sldMkLst>
        <pc:spChg chg="mod">
          <ac:chgData name="Chris Droessler" userId="625c3661-9d64-47fa-b83c-4b49393bd161" providerId="ADAL" clId="{E2506AC2-5C80-5644-981C-B290587310CD}" dt="2021-01-19T18:52:34.109" v="371"/>
          <ac:spMkLst>
            <pc:docMk/>
            <pc:sldMk cId="3488947183" sldId="1359"/>
            <ac:spMk id="2" creationId="{00000000-0000-0000-0000-000000000000}"/>
          </ac:spMkLst>
        </pc:spChg>
        <pc:spChg chg="mod">
          <ac:chgData name="Chris Droessler" userId="625c3661-9d64-47fa-b83c-4b49393bd161" providerId="ADAL" clId="{E2506AC2-5C80-5644-981C-B290587310CD}" dt="2021-01-19T18:52:39.573" v="373" actId="27636"/>
          <ac:spMkLst>
            <pc:docMk/>
            <pc:sldMk cId="3488947183" sldId="1359"/>
            <ac:spMk id="3" creationId="{00000000-0000-0000-0000-000000000000}"/>
          </ac:spMkLst>
        </pc:spChg>
      </pc:sldChg>
      <pc:sldChg chg="modSp add mod modNotesTx">
        <pc:chgData name="Chris Droessler" userId="625c3661-9d64-47fa-b83c-4b49393bd161" providerId="ADAL" clId="{E2506AC2-5C80-5644-981C-B290587310CD}" dt="2021-01-19T18:56:54.970" v="392" actId="20577"/>
        <pc:sldMkLst>
          <pc:docMk/>
          <pc:sldMk cId="2828192106" sldId="1360"/>
        </pc:sldMkLst>
        <pc:spChg chg="mod">
          <ac:chgData name="Chris Droessler" userId="625c3661-9d64-47fa-b83c-4b49393bd161" providerId="ADAL" clId="{E2506AC2-5C80-5644-981C-B290587310CD}" dt="2021-01-19T18:52:59.327" v="375"/>
          <ac:spMkLst>
            <pc:docMk/>
            <pc:sldMk cId="2828192106" sldId="1360"/>
            <ac:spMk id="2" creationId="{00000000-0000-0000-0000-000000000000}"/>
          </ac:spMkLst>
        </pc:spChg>
        <pc:spChg chg="mod">
          <ac:chgData name="Chris Droessler" userId="625c3661-9d64-47fa-b83c-4b49393bd161" providerId="ADAL" clId="{E2506AC2-5C80-5644-981C-B290587310CD}" dt="2021-01-19T18:53:04.703" v="377" actId="27636"/>
          <ac:spMkLst>
            <pc:docMk/>
            <pc:sldMk cId="2828192106" sldId="1360"/>
            <ac:spMk id="3" creationId="{00000000-0000-0000-0000-000000000000}"/>
          </ac:spMkLst>
        </pc:spChg>
      </pc:sldChg>
      <pc:sldChg chg="modSp add mod modNotesTx">
        <pc:chgData name="Chris Droessler" userId="625c3661-9d64-47fa-b83c-4b49393bd161" providerId="ADAL" clId="{E2506AC2-5C80-5644-981C-B290587310CD}" dt="2021-01-19T18:56:45.190" v="388" actId="20577"/>
        <pc:sldMkLst>
          <pc:docMk/>
          <pc:sldMk cId="3449263780" sldId="1361"/>
        </pc:sldMkLst>
        <pc:spChg chg="mod">
          <ac:chgData name="Chris Droessler" userId="625c3661-9d64-47fa-b83c-4b49393bd161" providerId="ADAL" clId="{E2506AC2-5C80-5644-981C-B290587310CD}" dt="2021-01-19T18:53:18.172" v="379"/>
          <ac:spMkLst>
            <pc:docMk/>
            <pc:sldMk cId="3449263780" sldId="1361"/>
            <ac:spMk id="2" creationId="{00000000-0000-0000-0000-000000000000}"/>
          </ac:spMkLst>
        </pc:spChg>
        <pc:spChg chg="mod">
          <ac:chgData name="Chris Droessler" userId="625c3661-9d64-47fa-b83c-4b49393bd161" providerId="ADAL" clId="{E2506AC2-5C80-5644-981C-B290587310CD}" dt="2021-01-19T18:53:35.588" v="385" actId="403"/>
          <ac:spMkLst>
            <pc:docMk/>
            <pc:sldMk cId="3449263780" sldId="1361"/>
            <ac:spMk id="3" creationId="{00000000-0000-0000-0000-000000000000}"/>
          </ac:spMkLst>
        </pc:spChg>
      </pc:sldChg>
      <pc:sldChg chg="addSp delSp modSp add del mod ord modClrScheme chgLayout">
        <pc:chgData name="Chris Droessler" userId="625c3661-9d64-47fa-b83c-4b49393bd161" providerId="ADAL" clId="{E2506AC2-5C80-5644-981C-B290587310CD}" dt="2021-01-20T00:32:54.642" v="455" actId="2696"/>
        <pc:sldMkLst>
          <pc:docMk/>
          <pc:sldMk cId="4076814963" sldId="1362"/>
        </pc:sldMkLst>
        <pc:spChg chg="del mod ord">
          <ac:chgData name="Chris Droessler" userId="625c3661-9d64-47fa-b83c-4b49393bd161" providerId="ADAL" clId="{E2506AC2-5C80-5644-981C-B290587310CD}" dt="2021-01-19T22:23:11.373" v="402" actId="478"/>
          <ac:spMkLst>
            <pc:docMk/>
            <pc:sldMk cId="4076814963" sldId="1362"/>
            <ac:spMk id="2" creationId="{00000000-0000-0000-0000-000000000000}"/>
          </ac:spMkLst>
        </pc:spChg>
        <pc:spChg chg="del mod ord">
          <ac:chgData name="Chris Droessler" userId="625c3661-9d64-47fa-b83c-4b49393bd161" providerId="ADAL" clId="{E2506AC2-5C80-5644-981C-B290587310CD}" dt="2021-01-19T22:23:11.373" v="402" actId="478"/>
          <ac:spMkLst>
            <pc:docMk/>
            <pc:sldMk cId="4076814963" sldId="1362"/>
            <ac:spMk id="3" creationId="{00000000-0000-0000-0000-000000000000}"/>
          </ac:spMkLst>
        </pc:spChg>
        <pc:picChg chg="del">
          <ac:chgData name="Chris Droessler" userId="625c3661-9d64-47fa-b83c-4b49393bd161" providerId="ADAL" clId="{E2506AC2-5C80-5644-981C-B290587310CD}" dt="2021-01-19T22:22:56.907" v="400" actId="478"/>
          <ac:picMkLst>
            <pc:docMk/>
            <pc:sldMk cId="4076814963" sldId="1362"/>
            <ac:picMk id="4" creationId="{E6BF34C3-2A4B-B948-AF0B-2BBBABF045A7}"/>
          </ac:picMkLst>
        </pc:picChg>
        <pc:picChg chg="del">
          <ac:chgData name="Chris Droessler" userId="625c3661-9d64-47fa-b83c-4b49393bd161" providerId="ADAL" clId="{E2506AC2-5C80-5644-981C-B290587310CD}" dt="2021-01-19T22:23:11.373" v="402" actId="478"/>
          <ac:picMkLst>
            <pc:docMk/>
            <pc:sldMk cId="4076814963" sldId="1362"/>
            <ac:picMk id="6" creationId="{7C3A0E2D-68D7-9043-91D4-873422117659}"/>
          </ac:picMkLst>
        </pc:picChg>
        <pc:picChg chg="add mod">
          <ac:chgData name="Chris Droessler" userId="625c3661-9d64-47fa-b83c-4b49393bd161" providerId="ADAL" clId="{E2506AC2-5C80-5644-981C-B290587310CD}" dt="2021-01-19T22:23:40.616" v="420" actId="27614"/>
          <ac:picMkLst>
            <pc:docMk/>
            <pc:sldMk cId="4076814963" sldId="1362"/>
            <ac:picMk id="7" creationId="{1A153162-3E1B-634B-A494-8C8ABA9428E3}"/>
          </ac:picMkLst>
        </pc:picChg>
      </pc:sldChg>
      <pc:sldChg chg="addSp modSp add mod">
        <pc:chgData name="Chris Droessler" userId="625c3661-9d64-47fa-b83c-4b49393bd161" providerId="ADAL" clId="{E2506AC2-5C80-5644-981C-B290587310CD}" dt="2021-01-19T22:23:43.548" v="423" actId="962"/>
        <pc:sldMkLst>
          <pc:docMk/>
          <pc:sldMk cId="3838966836" sldId="1363"/>
        </pc:sldMkLst>
        <pc:picChg chg="add mod">
          <ac:chgData name="Chris Droessler" userId="625c3661-9d64-47fa-b83c-4b49393bd161" providerId="ADAL" clId="{E2506AC2-5C80-5644-981C-B290587310CD}" dt="2021-01-19T22:23:43.548" v="423" actId="962"/>
          <ac:picMkLst>
            <pc:docMk/>
            <pc:sldMk cId="3838966836" sldId="1363"/>
            <ac:picMk id="3" creationId="{D4BAFC69-185E-304D-AB48-58B4261CED4F}"/>
          </ac:picMkLst>
        </pc:picChg>
      </pc:sldChg>
      <pc:sldChg chg="addSp modSp add mod">
        <pc:chgData name="Chris Droessler" userId="625c3661-9d64-47fa-b83c-4b49393bd161" providerId="ADAL" clId="{E2506AC2-5C80-5644-981C-B290587310CD}" dt="2021-01-19T22:23:52.449" v="425" actId="27614"/>
        <pc:sldMkLst>
          <pc:docMk/>
          <pc:sldMk cId="1530576199" sldId="1364"/>
        </pc:sldMkLst>
        <pc:picChg chg="add mod">
          <ac:chgData name="Chris Droessler" userId="625c3661-9d64-47fa-b83c-4b49393bd161" providerId="ADAL" clId="{E2506AC2-5C80-5644-981C-B290587310CD}" dt="2021-01-19T22:23:52.449" v="425" actId="27614"/>
          <ac:picMkLst>
            <pc:docMk/>
            <pc:sldMk cId="1530576199" sldId="1364"/>
            <ac:picMk id="3" creationId="{CA0ABF9B-D9F4-8B40-967E-ED129EF4999A}"/>
          </ac:picMkLst>
        </pc:picChg>
      </pc:sldChg>
      <pc:sldChg chg="addSp modSp add mod">
        <pc:chgData name="Chris Droessler" userId="625c3661-9d64-47fa-b83c-4b49393bd161" providerId="ADAL" clId="{E2506AC2-5C80-5644-981C-B290587310CD}" dt="2021-01-19T22:23:57.592" v="428" actId="962"/>
        <pc:sldMkLst>
          <pc:docMk/>
          <pc:sldMk cId="2239853710" sldId="1365"/>
        </pc:sldMkLst>
        <pc:picChg chg="add mod">
          <ac:chgData name="Chris Droessler" userId="625c3661-9d64-47fa-b83c-4b49393bd161" providerId="ADAL" clId="{E2506AC2-5C80-5644-981C-B290587310CD}" dt="2021-01-19T22:23:57.592" v="428" actId="962"/>
          <ac:picMkLst>
            <pc:docMk/>
            <pc:sldMk cId="2239853710" sldId="1365"/>
            <ac:picMk id="3" creationId="{889E067E-7051-A748-B602-E6937CF60CEA}"/>
          </ac:picMkLst>
        </pc:picChg>
      </pc:sldChg>
      <pc:sldChg chg="addSp modSp add mod">
        <pc:chgData name="Chris Droessler" userId="625c3661-9d64-47fa-b83c-4b49393bd161" providerId="ADAL" clId="{E2506AC2-5C80-5644-981C-B290587310CD}" dt="2021-01-19T22:24:04.983" v="430" actId="27614"/>
        <pc:sldMkLst>
          <pc:docMk/>
          <pc:sldMk cId="3129975458" sldId="1366"/>
        </pc:sldMkLst>
        <pc:picChg chg="add mod">
          <ac:chgData name="Chris Droessler" userId="625c3661-9d64-47fa-b83c-4b49393bd161" providerId="ADAL" clId="{E2506AC2-5C80-5644-981C-B290587310CD}" dt="2021-01-19T22:24:04.983" v="430" actId="27614"/>
          <ac:picMkLst>
            <pc:docMk/>
            <pc:sldMk cId="3129975458" sldId="1366"/>
            <ac:picMk id="3" creationId="{4B0D370C-EA73-D143-8EE4-88151D0C0AF0}"/>
          </ac:picMkLst>
        </pc:picChg>
      </pc:sldChg>
      <pc:sldChg chg="addSp modSp add mod">
        <pc:chgData name="Chris Droessler" userId="625c3661-9d64-47fa-b83c-4b49393bd161" providerId="ADAL" clId="{E2506AC2-5C80-5644-981C-B290587310CD}" dt="2021-01-19T22:24:08.404" v="433" actId="962"/>
        <pc:sldMkLst>
          <pc:docMk/>
          <pc:sldMk cId="855867243" sldId="1367"/>
        </pc:sldMkLst>
        <pc:picChg chg="add mod">
          <ac:chgData name="Chris Droessler" userId="625c3661-9d64-47fa-b83c-4b49393bd161" providerId="ADAL" clId="{E2506AC2-5C80-5644-981C-B290587310CD}" dt="2021-01-19T22:24:08.404" v="433" actId="962"/>
          <ac:picMkLst>
            <pc:docMk/>
            <pc:sldMk cId="855867243" sldId="1367"/>
            <ac:picMk id="3" creationId="{CD8AB80C-6E39-084D-B677-B5AA3C6D26F6}"/>
          </ac:picMkLst>
        </pc:picChg>
      </pc:sldChg>
      <pc:sldChg chg="addSp modSp add mod">
        <pc:chgData name="Chris Droessler" userId="625c3661-9d64-47fa-b83c-4b49393bd161" providerId="ADAL" clId="{E2506AC2-5C80-5644-981C-B290587310CD}" dt="2021-01-19T22:24:13.987" v="436" actId="962"/>
        <pc:sldMkLst>
          <pc:docMk/>
          <pc:sldMk cId="3624104751" sldId="1368"/>
        </pc:sldMkLst>
        <pc:picChg chg="add mod">
          <ac:chgData name="Chris Droessler" userId="625c3661-9d64-47fa-b83c-4b49393bd161" providerId="ADAL" clId="{E2506AC2-5C80-5644-981C-B290587310CD}" dt="2021-01-19T22:24:13.987" v="436" actId="962"/>
          <ac:picMkLst>
            <pc:docMk/>
            <pc:sldMk cId="3624104751" sldId="1368"/>
            <ac:picMk id="3" creationId="{91994E4F-0089-B645-9657-C053B14E8B3D}"/>
          </ac:picMkLst>
        </pc:picChg>
      </pc:sldChg>
      <pc:sldChg chg="addSp modSp add mod">
        <pc:chgData name="Chris Droessler" userId="625c3661-9d64-47fa-b83c-4b49393bd161" providerId="ADAL" clId="{E2506AC2-5C80-5644-981C-B290587310CD}" dt="2021-01-19T22:24:20.842" v="438" actId="27614"/>
        <pc:sldMkLst>
          <pc:docMk/>
          <pc:sldMk cId="3811334391" sldId="1369"/>
        </pc:sldMkLst>
        <pc:picChg chg="add mod">
          <ac:chgData name="Chris Droessler" userId="625c3661-9d64-47fa-b83c-4b49393bd161" providerId="ADAL" clId="{E2506AC2-5C80-5644-981C-B290587310CD}" dt="2021-01-19T22:24:20.842" v="438" actId="27614"/>
          <ac:picMkLst>
            <pc:docMk/>
            <pc:sldMk cId="3811334391" sldId="1369"/>
            <ac:picMk id="3" creationId="{4F0CAA41-5D5B-534F-9665-021E7931D8C5}"/>
          </ac:picMkLst>
        </pc:picChg>
      </pc:sldChg>
      <pc:sldChg chg="addSp modSp add mod">
        <pc:chgData name="Chris Droessler" userId="625c3661-9d64-47fa-b83c-4b49393bd161" providerId="ADAL" clId="{E2506AC2-5C80-5644-981C-B290587310CD}" dt="2021-01-19T22:24:27.800" v="441" actId="962"/>
        <pc:sldMkLst>
          <pc:docMk/>
          <pc:sldMk cId="1726704638" sldId="1370"/>
        </pc:sldMkLst>
        <pc:picChg chg="add mod">
          <ac:chgData name="Chris Droessler" userId="625c3661-9d64-47fa-b83c-4b49393bd161" providerId="ADAL" clId="{E2506AC2-5C80-5644-981C-B290587310CD}" dt="2021-01-19T22:24:27.800" v="441" actId="962"/>
          <ac:picMkLst>
            <pc:docMk/>
            <pc:sldMk cId="1726704638" sldId="1370"/>
            <ac:picMk id="3" creationId="{D22C43D7-ECCC-D94C-8AB3-1064AB6830DC}"/>
          </ac:picMkLst>
        </pc:picChg>
      </pc:sldChg>
      <pc:sldChg chg="addSp modSp add mod">
        <pc:chgData name="Chris Droessler" userId="625c3661-9d64-47fa-b83c-4b49393bd161" providerId="ADAL" clId="{E2506AC2-5C80-5644-981C-B290587310CD}" dt="2021-01-19T22:24:34.911" v="443" actId="27614"/>
        <pc:sldMkLst>
          <pc:docMk/>
          <pc:sldMk cId="2262555925" sldId="1371"/>
        </pc:sldMkLst>
        <pc:picChg chg="add mod">
          <ac:chgData name="Chris Droessler" userId="625c3661-9d64-47fa-b83c-4b49393bd161" providerId="ADAL" clId="{E2506AC2-5C80-5644-981C-B290587310CD}" dt="2021-01-19T22:24:34.911" v="443" actId="27614"/>
          <ac:picMkLst>
            <pc:docMk/>
            <pc:sldMk cId="2262555925" sldId="1371"/>
            <ac:picMk id="3" creationId="{229D8AB0-41F4-AB4C-B8E3-E09CC9997C19}"/>
          </ac:picMkLst>
        </pc:picChg>
      </pc:sldChg>
      <pc:sldChg chg="addSp modSp add mod">
        <pc:chgData name="Chris Droessler" userId="625c3661-9d64-47fa-b83c-4b49393bd161" providerId="ADAL" clId="{E2506AC2-5C80-5644-981C-B290587310CD}" dt="2021-01-19T22:24:38.336" v="445" actId="27614"/>
        <pc:sldMkLst>
          <pc:docMk/>
          <pc:sldMk cId="3870292467" sldId="1372"/>
        </pc:sldMkLst>
        <pc:picChg chg="add mod">
          <ac:chgData name="Chris Droessler" userId="625c3661-9d64-47fa-b83c-4b49393bd161" providerId="ADAL" clId="{E2506AC2-5C80-5644-981C-B290587310CD}" dt="2021-01-19T22:24:38.336" v="445" actId="27614"/>
          <ac:picMkLst>
            <pc:docMk/>
            <pc:sldMk cId="3870292467" sldId="1372"/>
            <ac:picMk id="3" creationId="{670CE02C-AF8A-B646-84D7-6A7C8A23DE66}"/>
          </ac:picMkLst>
        </pc:picChg>
      </pc:sldChg>
      <pc:sldChg chg="addSp modSp add mod">
        <pc:chgData name="Chris Droessler" userId="625c3661-9d64-47fa-b83c-4b49393bd161" providerId="ADAL" clId="{E2506AC2-5C80-5644-981C-B290587310CD}" dt="2021-01-19T22:24:43.388" v="448" actId="962"/>
        <pc:sldMkLst>
          <pc:docMk/>
          <pc:sldMk cId="2111111673" sldId="1373"/>
        </pc:sldMkLst>
        <pc:picChg chg="add mod">
          <ac:chgData name="Chris Droessler" userId="625c3661-9d64-47fa-b83c-4b49393bd161" providerId="ADAL" clId="{E2506AC2-5C80-5644-981C-B290587310CD}" dt="2021-01-19T22:24:43.388" v="448" actId="962"/>
          <ac:picMkLst>
            <pc:docMk/>
            <pc:sldMk cId="2111111673" sldId="1373"/>
            <ac:picMk id="3" creationId="{0AF875E9-23BF-0148-AC8F-DA7A39BE4C27}"/>
          </ac:picMkLst>
        </pc:picChg>
      </pc:sldChg>
      <pc:sldChg chg="addSp modSp add mod">
        <pc:chgData name="Chris Droessler" userId="625c3661-9d64-47fa-b83c-4b49393bd161" providerId="ADAL" clId="{E2506AC2-5C80-5644-981C-B290587310CD}" dt="2021-01-19T22:24:48.704" v="450" actId="27614"/>
        <pc:sldMkLst>
          <pc:docMk/>
          <pc:sldMk cId="2184422965" sldId="1374"/>
        </pc:sldMkLst>
        <pc:picChg chg="add mod">
          <ac:chgData name="Chris Droessler" userId="625c3661-9d64-47fa-b83c-4b49393bd161" providerId="ADAL" clId="{E2506AC2-5C80-5644-981C-B290587310CD}" dt="2021-01-19T22:24:48.704" v="450" actId="27614"/>
          <ac:picMkLst>
            <pc:docMk/>
            <pc:sldMk cId="2184422965" sldId="1374"/>
            <ac:picMk id="3" creationId="{9EF1DD04-24B9-D246-99E1-FF17A82F9869}"/>
          </ac:picMkLst>
        </pc:picChg>
      </pc:sldChg>
      <pc:sldChg chg="addSp modSp add mod">
        <pc:chgData name="Chris Droessler" userId="625c3661-9d64-47fa-b83c-4b49393bd161" providerId="ADAL" clId="{E2506AC2-5C80-5644-981C-B290587310CD}" dt="2021-01-19T22:24:53.051" v="452" actId="27614"/>
        <pc:sldMkLst>
          <pc:docMk/>
          <pc:sldMk cId="55815381" sldId="1375"/>
        </pc:sldMkLst>
        <pc:picChg chg="add mod">
          <ac:chgData name="Chris Droessler" userId="625c3661-9d64-47fa-b83c-4b49393bd161" providerId="ADAL" clId="{E2506AC2-5C80-5644-981C-B290587310CD}" dt="2021-01-19T22:24:53.051" v="452" actId="27614"/>
          <ac:picMkLst>
            <pc:docMk/>
            <pc:sldMk cId="55815381" sldId="1375"/>
            <ac:picMk id="3" creationId="{0835A6A7-5688-1D41-B7DF-24F99B5DA1DF}"/>
          </ac:picMkLst>
        </pc:picChg>
      </pc:sldChg>
      <pc:sldChg chg="addSp modSp add mod">
        <pc:chgData name="Chris Droessler" userId="625c3661-9d64-47fa-b83c-4b49393bd161" providerId="ADAL" clId="{E2506AC2-5C80-5644-981C-B290587310CD}" dt="2021-01-19T22:24:58.512" v="454" actId="27614"/>
        <pc:sldMkLst>
          <pc:docMk/>
          <pc:sldMk cId="2725762751" sldId="1376"/>
        </pc:sldMkLst>
        <pc:picChg chg="add mod">
          <ac:chgData name="Chris Droessler" userId="625c3661-9d64-47fa-b83c-4b49393bd161" providerId="ADAL" clId="{E2506AC2-5C80-5644-981C-B290587310CD}" dt="2021-01-19T22:24:58.512" v="454" actId="27614"/>
          <ac:picMkLst>
            <pc:docMk/>
            <pc:sldMk cId="2725762751" sldId="1376"/>
            <ac:picMk id="3" creationId="{1BFEB222-69A2-4842-B7A7-25A07499D34A}"/>
          </ac:picMkLst>
        </pc:picChg>
      </pc:sldChg>
      <pc:sldChg chg="add del">
        <pc:chgData name="Chris Droessler" userId="625c3661-9d64-47fa-b83c-4b49393bd161" providerId="ADAL" clId="{E2506AC2-5C80-5644-981C-B290587310CD}" dt="2021-01-20T00:33:03.339" v="456" actId="2696"/>
        <pc:sldMkLst>
          <pc:docMk/>
          <pc:sldMk cId="2115240980" sldId="1377"/>
        </pc:sldMkLst>
      </pc:sldChg>
      <pc:sldChg chg="add del">
        <pc:chgData name="Chris Droessler" userId="625c3661-9d64-47fa-b83c-4b49393bd161" providerId="ADAL" clId="{E2506AC2-5C80-5644-981C-B290587310CD}" dt="2021-01-20T00:33:04.624" v="457" actId="2696"/>
        <pc:sldMkLst>
          <pc:docMk/>
          <pc:sldMk cId="2628858932" sldId="1378"/>
        </pc:sldMkLst>
      </pc:sldChg>
    </pc:docChg>
  </pc:docChgLst>
  <pc:docChgLst>
    <pc:chgData name="Chris Droessler" userId="625c3661-9d64-47fa-b83c-4b49393bd161" providerId="ADAL" clId="{5A4A7A0C-DCEC-6E41-A3C6-0CDCD0B595C8}"/>
    <pc:docChg chg="custSel addSld delSld modSld sldOrd">
      <pc:chgData name="Chris Droessler" userId="625c3661-9d64-47fa-b83c-4b49393bd161" providerId="ADAL" clId="{5A4A7A0C-DCEC-6E41-A3C6-0CDCD0B595C8}" dt="2020-09-08T11:50:32.735" v="1625" actId="20577"/>
      <pc:docMkLst>
        <pc:docMk/>
      </pc:docMkLst>
      <pc:sldChg chg="del">
        <pc:chgData name="Chris Droessler" userId="625c3661-9d64-47fa-b83c-4b49393bd161" providerId="ADAL" clId="{5A4A7A0C-DCEC-6E41-A3C6-0CDCD0B595C8}" dt="2020-09-03T15:31:44.474" v="18" actId="2696"/>
        <pc:sldMkLst>
          <pc:docMk/>
          <pc:sldMk cId="3675590858" sldId="260"/>
        </pc:sldMkLst>
      </pc:sldChg>
      <pc:sldChg chg="del">
        <pc:chgData name="Chris Droessler" userId="625c3661-9d64-47fa-b83c-4b49393bd161" providerId="ADAL" clId="{5A4A7A0C-DCEC-6E41-A3C6-0CDCD0B595C8}" dt="2020-09-03T17:01:44.173" v="97" actId="2696"/>
        <pc:sldMkLst>
          <pc:docMk/>
          <pc:sldMk cId="949570285" sldId="262"/>
        </pc:sldMkLst>
      </pc:sldChg>
      <pc:sldChg chg="addSp delSp modSp add">
        <pc:chgData name="Chris Droessler" userId="625c3661-9d64-47fa-b83c-4b49393bd161" providerId="ADAL" clId="{5A4A7A0C-DCEC-6E41-A3C6-0CDCD0B595C8}" dt="2020-09-03T17:05:40.266" v="120" actId="27636"/>
        <pc:sldMkLst>
          <pc:docMk/>
          <pc:sldMk cId="1310118331" sldId="264"/>
        </pc:sldMkLst>
        <pc:spChg chg="add del mod">
          <ac:chgData name="Chris Droessler" userId="625c3661-9d64-47fa-b83c-4b49393bd161" providerId="ADAL" clId="{5A4A7A0C-DCEC-6E41-A3C6-0CDCD0B595C8}" dt="2020-09-03T17:05:16.557" v="108"/>
          <ac:spMkLst>
            <pc:docMk/>
            <pc:sldMk cId="1310118331" sldId="264"/>
            <ac:spMk id="2" creationId="{2401977D-6303-4842-A3D5-3CE5D9C9828F}"/>
          </ac:spMkLst>
        </pc:spChg>
        <pc:spChg chg="add del mod">
          <ac:chgData name="Chris Droessler" userId="625c3661-9d64-47fa-b83c-4b49393bd161" providerId="ADAL" clId="{5A4A7A0C-DCEC-6E41-A3C6-0CDCD0B595C8}" dt="2020-09-03T17:05:16.557" v="108"/>
          <ac:spMkLst>
            <pc:docMk/>
            <pc:sldMk cId="1310118331" sldId="264"/>
            <ac:spMk id="3" creationId="{B0619902-BDA9-3347-980F-C7790CEE0DEC}"/>
          </ac:spMkLst>
        </pc:spChg>
        <pc:spChg chg="add del mod">
          <ac:chgData name="Chris Droessler" userId="625c3661-9d64-47fa-b83c-4b49393bd161" providerId="ADAL" clId="{5A4A7A0C-DCEC-6E41-A3C6-0CDCD0B595C8}" dt="2020-09-03T17:05:17.157" v="111"/>
          <ac:spMkLst>
            <pc:docMk/>
            <pc:sldMk cId="1310118331" sldId="264"/>
            <ac:spMk id="4" creationId="{AF57E9B1-3D91-584E-BDA8-655919AB458D}"/>
          </ac:spMkLst>
        </pc:spChg>
        <pc:spChg chg="add del mod">
          <ac:chgData name="Chris Droessler" userId="625c3661-9d64-47fa-b83c-4b49393bd161" providerId="ADAL" clId="{5A4A7A0C-DCEC-6E41-A3C6-0CDCD0B595C8}" dt="2020-09-03T17:05:17.157" v="111"/>
          <ac:spMkLst>
            <pc:docMk/>
            <pc:sldMk cId="1310118331" sldId="264"/>
            <ac:spMk id="5" creationId="{9BB937B4-B220-1E4F-92E5-E626FCCFCE3E}"/>
          </ac:spMkLst>
        </pc:spChg>
        <pc:spChg chg="add del mod">
          <ac:chgData name="Chris Droessler" userId="625c3661-9d64-47fa-b83c-4b49393bd161" providerId="ADAL" clId="{5A4A7A0C-DCEC-6E41-A3C6-0CDCD0B595C8}" dt="2020-09-03T17:05:17.493" v="113"/>
          <ac:spMkLst>
            <pc:docMk/>
            <pc:sldMk cId="1310118331" sldId="264"/>
            <ac:spMk id="6" creationId="{801E8685-973F-0142-8022-8563FA6325D9}"/>
          </ac:spMkLst>
        </pc:spChg>
        <pc:spChg chg="add del mod">
          <ac:chgData name="Chris Droessler" userId="625c3661-9d64-47fa-b83c-4b49393bd161" providerId="ADAL" clId="{5A4A7A0C-DCEC-6E41-A3C6-0CDCD0B595C8}" dt="2020-09-03T17:05:17.493" v="113"/>
          <ac:spMkLst>
            <pc:docMk/>
            <pc:sldMk cId="1310118331" sldId="264"/>
            <ac:spMk id="7" creationId="{9F32FE5B-9952-DE4C-A2CB-5B59595FE9A0}"/>
          </ac:spMkLst>
        </pc:spChg>
        <pc:spChg chg="add del mod">
          <ac:chgData name="Chris Droessler" userId="625c3661-9d64-47fa-b83c-4b49393bd161" providerId="ADAL" clId="{5A4A7A0C-DCEC-6E41-A3C6-0CDCD0B595C8}" dt="2020-09-03T17:05:17.733" v="115"/>
          <ac:spMkLst>
            <pc:docMk/>
            <pc:sldMk cId="1310118331" sldId="264"/>
            <ac:spMk id="8" creationId="{5BC0635C-E8DF-B744-893A-3071A918BA55}"/>
          </ac:spMkLst>
        </pc:spChg>
        <pc:spChg chg="add del mod">
          <ac:chgData name="Chris Droessler" userId="625c3661-9d64-47fa-b83c-4b49393bd161" providerId="ADAL" clId="{5A4A7A0C-DCEC-6E41-A3C6-0CDCD0B595C8}" dt="2020-09-03T17:05:17.733" v="115"/>
          <ac:spMkLst>
            <pc:docMk/>
            <pc:sldMk cId="1310118331" sldId="264"/>
            <ac:spMk id="9" creationId="{F470F704-F942-F240-B3BE-C2AB00AAD217}"/>
          </ac:spMkLst>
        </pc:spChg>
        <pc:spChg chg="add del mod">
          <ac:chgData name="Chris Droessler" userId="625c3661-9d64-47fa-b83c-4b49393bd161" providerId="ADAL" clId="{5A4A7A0C-DCEC-6E41-A3C6-0CDCD0B595C8}" dt="2020-09-03T17:05:18.141" v="117"/>
          <ac:spMkLst>
            <pc:docMk/>
            <pc:sldMk cId="1310118331" sldId="264"/>
            <ac:spMk id="10" creationId="{E7EBC257-947E-9E48-9B80-C85DAD4E7ADE}"/>
          </ac:spMkLst>
        </pc:spChg>
        <pc:spChg chg="add del mod">
          <ac:chgData name="Chris Droessler" userId="625c3661-9d64-47fa-b83c-4b49393bd161" providerId="ADAL" clId="{5A4A7A0C-DCEC-6E41-A3C6-0CDCD0B595C8}" dt="2020-09-03T17:05:18.141" v="117"/>
          <ac:spMkLst>
            <pc:docMk/>
            <pc:sldMk cId="1310118331" sldId="264"/>
            <ac:spMk id="11" creationId="{B43A082C-6F8E-F746-8496-D2797963920C}"/>
          </ac:spMkLst>
        </pc:spChg>
        <pc:spChg chg="mod">
          <ac:chgData name="Chris Droessler" userId="625c3661-9d64-47fa-b83c-4b49393bd161" providerId="ADAL" clId="{5A4A7A0C-DCEC-6E41-A3C6-0CDCD0B595C8}" dt="2020-09-03T17:05:40.266" v="120" actId="27636"/>
          <ac:spMkLst>
            <pc:docMk/>
            <pc:sldMk cId="1310118331" sldId="264"/>
            <ac:spMk id="224" creationId="{00000000-0000-0000-0000-000000000000}"/>
          </ac:spMkLst>
        </pc:spChg>
      </pc:sldChg>
      <pc:sldChg chg="addSp delSp modSp add modTransition">
        <pc:chgData name="Chris Droessler" userId="625c3661-9d64-47fa-b83c-4b49393bd161" providerId="ADAL" clId="{5A4A7A0C-DCEC-6E41-A3C6-0CDCD0B595C8}" dt="2020-09-03T17:09:09.194" v="167" actId="27636"/>
        <pc:sldMkLst>
          <pc:docMk/>
          <pc:sldMk cId="1267256734" sldId="267"/>
        </pc:sldMkLst>
        <pc:spChg chg="add del mod">
          <ac:chgData name="Chris Droessler" userId="625c3661-9d64-47fa-b83c-4b49393bd161" providerId="ADAL" clId="{5A4A7A0C-DCEC-6E41-A3C6-0CDCD0B595C8}" dt="2020-09-03T17:08:46.770" v="161"/>
          <ac:spMkLst>
            <pc:docMk/>
            <pc:sldMk cId="1267256734" sldId="267"/>
            <ac:spMk id="2" creationId="{35C51B5C-053B-1B41-B325-C1CB7BB49402}"/>
          </ac:spMkLst>
        </pc:spChg>
        <pc:spChg chg="add del mod">
          <ac:chgData name="Chris Droessler" userId="625c3661-9d64-47fa-b83c-4b49393bd161" providerId="ADAL" clId="{5A4A7A0C-DCEC-6E41-A3C6-0CDCD0B595C8}" dt="2020-09-03T17:08:47.754" v="163"/>
          <ac:spMkLst>
            <pc:docMk/>
            <pc:sldMk cId="1267256734" sldId="267"/>
            <ac:spMk id="3" creationId="{D0ECCE42-AF7C-EF4D-9CDE-C34011860BFA}"/>
          </ac:spMkLst>
        </pc:spChg>
        <pc:spChg chg="mod">
          <ac:chgData name="Chris Droessler" userId="625c3661-9d64-47fa-b83c-4b49393bd161" providerId="ADAL" clId="{5A4A7A0C-DCEC-6E41-A3C6-0CDCD0B595C8}" dt="2020-09-03T17:09:09.194" v="167" actId="27636"/>
          <ac:spMkLst>
            <pc:docMk/>
            <pc:sldMk cId="1267256734" sldId="267"/>
            <ac:spMk id="4" creationId="{00000000-0000-0000-0000-000000000000}"/>
          </ac:spMkLst>
        </pc:spChg>
        <pc:spChg chg="add del mod">
          <ac:chgData name="Chris Droessler" userId="625c3661-9d64-47fa-b83c-4b49393bd161" providerId="ADAL" clId="{5A4A7A0C-DCEC-6E41-A3C6-0CDCD0B595C8}" dt="2020-09-03T17:08:47.754" v="163"/>
          <ac:spMkLst>
            <pc:docMk/>
            <pc:sldMk cId="1267256734" sldId="267"/>
            <ac:spMk id="5" creationId="{6E14C500-C630-3D49-8D5A-F0BD5345D87C}"/>
          </ac:spMkLst>
        </pc:spChg>
        <pc:spChg chg="add del mod">
          <ac:chgData name="Chris Droessler" userId="625c3661-9d64-47fa-b83c-4b49393bd161" providerId="ADAL" clId="{5A4A7A0C-DCEC-6E41-A3C6-0CDCD0B595C8}" dt="2020-09-03T17:08:51.400" v="165" actId="478"/>
          <ac:spMkLst>
            <pc:docMk/>
            <pc:sldMk cId="1267256734" sldId="267"/>
            <ac:spMk id="6" creationId="{AAAAD763-15AE-7040-B7E1-D3737205AA4A}"/>
          </ac:spMkLst>
        </pc:spChg>
      </pc:sldChg>
      <pc:sldChg chg="add modTransition">
        <pc:chgData name="Chris Droessler" userId="625c3661-9d64-47fa-b83c-4b49393bd161" providerId="ADAL" clId="{5A4A7A0C-DCEC-6E41-A3C6-0CDCD0B595C8}" dt="2020-09-03T17:03:49.010" v="105"/>
        <pc:sldMkLst>
          <pc:docMk/>
          <pc:sldMk cId="1407574810" sldId="268"/>
        </pc:sldMkLst>
      </pc:sldChg>
      <pc:sldChg chg="modSp add modTransition">
        <pc:chgData name="Chris Droessler" userId="625c3661-9d64-47fa-b83c-4b49393bd161" providerId="ADAL" clId="{5A4A7A0C-DCEC-6E41-A3C6-0CDCD0B595C8}" dt="2020-09-03T17:09:32.590" v="169" actId="20577"/>
        <pc:sldMkLst>
          <pc:docMk/>
          <pc:sldMk cId="2326262686" sldId="269"/>
        </pc:sldMkLst>
        <pc:spChg chg="mod">
          <ac:chgData name="Chris Droessler" userId="625c3661-9d64-47fa-b83c-4b49393bd161" providerId="ADAL" clId="{5A4A7A0C-DCEC-6E41-A3C6-0CDCD0B595C8}" dt="2020-09-03T17:09:32.590" v="169" actId="20577"/>
          <ac:spMkLst>
            <pc:docMk/>
            <pc:sldMk cId="2326262686" sldId="269"/>
            <ac:spMk id="3" creationId="{2299915D-B8BE-4072-874F-2D353ACF7A54}"/>
          </ac:spMkLst>
        </pc:spChg>
      </pc:sldChg>
      <pc:sldChg chg="modSp add modTransition">
        <pc:chgData name="Chris Droessler" userId="625c3661-9d64-47fa-b83c-4b49393bd161" providerId="ADAL" clId="{5A4A7A0C-DCEC-6E41-A3C6-0CDCD0B595C8}" dt="2020-09-04T14:09:33.834" v="1412" actId="1036"/>
        <pc:sldMkLst>
          <pc:docMk/>
          <pc:sldMk cId="3668000653" sldId="270"/>
        </pc:sldMkLst>
        <pc:spChg chg="mod">
          <ac:chgData name="Chris Droessler" userId="625c3661-9d64-47fa-b83c-4b49393bd161" providerId="ADAL" clId="{5A4A7A0C-DCEC-6E41-A3C6-0CDCD0B595C8}" dt="2020-09-04T14:09:19.800" v="1406" actId="14100"/>
          <ac:spMkLst>
            <pc:docMk/>
            <pc:sldMk cId="3668000653" sldId="270"/>
            <ac:spMk id="3" creationId="{183B9867-1585-4069-B015-8EB9760C503F}"/>
          </ac:spMkLst>
        </pc:spChg>
        <pc:picChg chg="mod">
          <ac:chgData name="Chris Droessler" userId="625c3661-9d64-47fa-b83c-4b49393bd161" providerId="ADAL" clId="{5A4A7A0C-DCEC-6E41-A3C6-0CDCD0B595C8}" dt="2020-09-04T14:09:33.834" v="1412" actId="1036"/>
          <ac:picMkLst>
            <pc:docMk/>
            <pc:sldMk cId="3668000653" sldId="270"/>
            <ac:picMk id="6" creationId="{AFF2FA1C-7DD4-4C38-ACA9-E7ED0A3A8EA6}"/>
          </ac:picMkLst>
        </pc:picChg>
      </pc:sldChg>
      <pc:sldChg chg="modSp add modTransition">
        <pc:chgData name="Chris Droessler" userId="625c3661-9d64-47fa-b83c-4b49393bd161" providerId="ADAL" clId="{5A4A7A0C-DCEC-6E41-A3C6-0CDCD0B595C8}" dt="2020-09-04T14:10:11.429" v="1415" actId="14100"/>
        <pc:sldMkLst>
          <pc:docMk/>
          <pc:sldMk cId="3571450124" sldId="271"/>
        </pc:sldMkLst>
        <pc:spChg chg="mod">
          <ac:chgData name="Chris Droessler" userId="625c3661-9d64-47fa-b83c-4b49393bd161" providerId="ADAL" clId="{5A4A7A0C-DCEC-6E41-A3C6-0CDCD0B595C8}" dt="2020-09-04T14:10:11.429" v="1415" actId="14100"/>
          <ac:spMkLst>
            <pc:docMk/>
            <pc:sldMk cId="3571450124" sldId="271"/>
            <ac:spMk id="3" creationId="{7E646E12-4EA6-40CD-8545-0CA3A03471EE}"/>
          </ac:spMkLst>
        </pc:spChg>
        <pc:picChg chg="mod">
          <ac:chgData name="Chris Droessler" userId="625c3661-9d64-47fa-b83c-4b49393bd161" providerId="ADAL" clId="{5A4A7A0C-DCEC-6E41-A3C6-0CDCD0B595C8}" dt="2020-09-04T14:09:47.982" v="1413" actId="14100"/>
          <ac:picMkLst>
            <pc:docMk/>
            <pc:sldMk cId="3571450124" sldId="271"/>
            <ac:picMk id="5" creationId="{ACF145B0-C509-44C6-AAEB-2CB0FCBC431F}"/>
          </ac:picMkLst>
        </pc:picChg>
      </pc:sldChg>
      <pc:sldChg chg="modSp add modTransition">
        <pc:chgData name="Chris Droessler" userId="625c3661-9d64-47fa-b83c-4b49393bd161" providerId="ADAL" clId="{5A4A7A0C-DCEC-6E41-A3C6-0CDCD0B595C8}" dt="2020-09-04T14:10:23.388" v="1416" actId="14100"/>
        <pc:sldMkLst>
          <pc:docMk/>
          <pc:sldMk cId="3282865916" sldId="272"/>
        </pc:sldMkLst>
        <pc:picChg chg="mod">
          <ac:chgData name="Chris Droessler" userId="625c3661-9d64-47fa-b83c-4b49393bd161" providerId="ADAL" clId="{5A4A7A0C-DCEC-6E41-A3C6-0CDCD0B595C8}" dt="2020-09-04T14:10:23.388" v="1416" actId="14100"/>
          <ac:picMkLst>
            <pc:docMk/>
            <pc:sldMk cId="3282865916" sldId="272"/>
            <ac:picMk id="6" creationId="{155706E9-16E2-4693-A71B-C13ED4F86D65}"/>
          </ac:picMkLst>
        </pc:picChg>
      </pc:sldChg>
      <pc:sldChg chg="modSp add modTransition">
        <pc:chgData name="Chris Droessler" userId="625c3661-9d64-47fa-b83c-4b49393bd161" providerId="ADAL" clId="{5A4A7A0C-DCEC-6E41-A3C6-0CDCD0B595C8}" dt="2020-09-04T14:10:34.932" v="1418" actId="14100"/>
        <pc:sldMkLst>
          <pc:docMk/>
          <pc:sldMk cId="2273316657" sldId="274"/>
        </pc:sldMkLst>
        <pc:spChg chg="mod">
          <ac:chgData name="Chris Droessler" userId="625c3661-9d64-47fa-b83c-4b49393bd161" providerId="ADAL" clId="{5A4A7A0C-DCEC-6E41-A3C6-0CDCD0B595C8}" dt="2020-09-04T14:10:34.932" v="1418" actId="14100"/>
          <ac:spMkLst>
            <pc:docMk/>
            <pc:sldMk cId="2273316657" sldId="274"/>
            <ac:spMk id="3" creationId="{9656967F-7A17-4042-9089-6E5AB799B753}"/>
          </ac:spMkLst>
        </pc:spChg>
        <pc:picChg chg="mod">
          <ac:chgData name="Chris Droessler" userId="625c3661-9d64-47fa-b83c-4b49393bd161" providerId="ADAL" clId="{5A4A7A0C-DCEC-6E41-A3C6-0CDCD0B595C8}" dt="2020-09-04T14:10:30.924" v="1417" actId="14100"/>
          <ac:picMkLst>
            <pc:docMk/>
            <pc:sldMk cId="2273316657" sldId="274"/>
            <ac:picMk id="6" creationId="{2F04ADB9-3593-479D-A470-A306D4416D6E}"/>
          </ac:picMkLst>
        </pc:picChg>
      </pc:sldChg>
      <pc:sldChg chg="add modTransition">
        <pc:chgData name="Chris Droessler" userId="625c3661-9d64-47fa-b83c-4b49393bd161" providerId="ADAL" clId="{5A4A7A0C-DCEC-6E41-A3C6-0CDCD0B595C8}" dt="2020-09-04T14:01:14.169" v="1399"/>
        <pc:sldMkLst>
          <pc:docMk/>
          <pc:sldMk cId="1139512075" sldId="275"/>
        </pc:sldMkLst>
      </pc:sldChg>
      <pc:sldChg chg="add modTransition">
        <pc:chgData name="Chris Droessler" userId="625c3661-9d64-47fa-b83c-4b49393bd161" providerId="ADAL" clId="{5A4A7A0C-DCEC-6E41-A3C6-0CDCD0B595C8}" dt="2020-09-04T14:01:14.169" v="1399"/>
        <pc:sldMkLst>
          <pc:docMk/>
          <pc:sldMk cId="2598188576" sldId="276"/>
        </pc:sldMkLst>
      </pc:sldChg>
      <pc:sldChg chg="add ord modTransition">
        <pc:chgData name="Chris Droessler" userId="625c3661-9d64-47fa-b83c-4b49393bd161" providerId="ADAL" clId="{5A4A7A0C-DCEC-6E41-A3C6-0CDCD0B595C8}" dt="2020-09-04T14:08:55.052" v="1404"/>
        <pc:sldMkLst>
          <pc:docMk/>
          <pc:sldMk cId="3643477267" sldId="277"/>
        </pc:sldMkLst>
      </pc:sldChg>
      <pc:sldChg chg="add modTransition">
        <pc:chgData name="Chris Droessler" userId="625c3661-9d64-47fa-b83c-4b49393bd161" providerId="ADAL" clId="{5A4A7A0C-DCEC-6E41-A3C6-0CDCD0B595C8}" dt="2020-09-04T14:01:14.169" v="1399"/>
        <pc:sldMkLst>
          <pc:docMk/>
          <pc:sldMk cId="1458230846" sldId="278"/>
        </pc:sldMkLst>
      </pc:sldChg>
      <pc:sldChg chg="modSp add modTransition">
        <pc:chgData name="Chris Droessler" userId="625c3661-9d64-47fa-b83c-4b49393bd161" providerId="ADAL" clId="{5A4A7A0C-DCEC-6E41-A3C6-0CDCD0B595C8}" dt="2020-09-04T14:11:05.675" v="1422" actId="14100"/>
        <pc:sldMkLst>
          <pc:docMk/>
          <pc:sldMk cId="1058996980" sldId="279"/>
        </pc:sldMkLst>
        <pc:spChg chg="mod">
          <ac:chgData name="Chris Droessler" userId="625c3661-9d64-47fa-b83c-4b49393bd161" providerId="ADAL" clId="{5A4A7A0C-DCEC-6E41-A3C6-0CDCD0B595C8}" dt="2020-09-04T14:11:05.675" v="1422" actId="14100"/>
          <ac:spMkLst>
            <pc:docMk/>
            <pc:sldMk cId="1058996980" sldId="279"/>
            <ac:spMk id="3" creationId="{59ED7A0A-0DE6-41E3-B78D-77125FF8421A}"/>
          </ac:spMkLst>
        </pc:spChg>
        <pc:picChg chg="mod">
          <ac:chgData name="Chris Droessler" userId="625c3661-9d64-47fa-b83c-4b49393bd161" providerId="ADAL" clId="{5A4A7A0C-DCEC-6E41-A3C6-0CDCD0B595C8}" dt="2020-09-04T14:10:59.046" v="1421" actId="14100"/>
          <ac:picMkLst>
            <pc:docMk/>
            <pc:sldMk cId="1058996980" sldId="279"/>
            <ac:picMk id="7" creationId="{D19392D2-FAE7-44F5-BCCE-CD23E19ED2D8}"/>
          </ac:picMkLst>
        </pc:picChg>
      </pc:sldChg>
      <pc:sldChg chg="modSp add modTransition">
        <pc:chgData name="Chris Droessler" userId="625c3661-9d64-47fa-b83c-4b49393bd161" providerId="ADAL" clId="{5A4A7A0C-DCEC-6E41-A3C6-0CDCD0B595C8}" dt="2020-09-04T14:10:48.827" v="1420" actId="14100"/>
        <pc:sldMkLst>
          <pc:docMk/>
          <pc:sldMk cId="267801551" sldId="280"/>
        </pc:sldMkLst>
        <pc:picChg chg="mod">
          <ac:chgData name="Chris Droessler" userId="625c3661-9d64-47fa-b83c-4b49393bd161" providerId="ADAL" clId="{5A4A7A0C-DCEC-6E41-A3C6-0CDCD0B595C8}" dt="2020-09-04T14:10:48.827" v="1420" actId="14100"/>
          <ac:picMkLst>
            <pc:docMk/>
            <pc:sldMk cId="267801551" sldId="280"/>
            <ac:picMk id="6" creationId="{D0770877-8F79-417B-8BFF-E2C7574FD898}"/>
          </ac:picMkLst>
        </pc:picChg>
      </pc:sldChg>
      <pc:sldChg chg="add del ord modTransition">
        <pc:chgData name="Chris Droessler" userId="625c3661-9d64-47fa-b83c-4b49393bd161" providerId="ADAL" clId="{5A4A7A0C-DCEC-6E41-A3C6-0CDCD0B595C8}" dt="2020-09-03T19:41:58.515" v="318" actId="2696"/>
        <pc:sldMkLst>
          <pc:docMk/>
          <pc:sldMk cId="2377319473" sldId="283"/>
        </pc:sldMkLst>
      </pc:sldChg>
      <pc:sldChg chg="add modTransition">
        <pc:chgData name="Chris Droessler" userId="625c3661-9d64-47fa-b83c-4b49393bd161" providerId="ADAL" clId="{5A4A7A0C-DCEC-6E41-A3C6-0CDCD0B595C8}" dt="2020-09-03T19:42:10.742" v="319"/>
        <pc:sldMkLst>
          <pc:docMk/>
          <pc:sldMk cId="2396344987" sldId="283"/>
        </pc:sldMkLst>
      </pc:sldChg>
      <pc:sldChg chg="modSp add del ord modTransition">
        <pc:chgData name="Chris Droessler" userId="625c3661-9d64-47fa-b83c-4b49393bd161" providerId="ADAL" clId="{5A4A7A0C-DCEC-6E41-A3C6-0CDCD0B595C8}" dt="2020-09-03T19:41:58.508" v="316" actId="2696"/>
        <pc:sldMkLst>
          <pc:docMk/>
          <pc:sldMk cId="3523222058" sldId="284"/>
        </pc:sldMkLst>
        <pc:spChg chg="mod">
          <ac:chgData name="Chris Droessler" userId="625c3661-9d64-47fa-b83c-4b49393bd161" providerId="ADAL" clId="{5A4A7A0C-DCEC-6E41-A3C6-0CDCD0B595C8}" dt="2020-09-03T17:10:48.124" v="185" actId="20577"/>
          <ac:spMkLst>
            <pc:docMk/>
            <pc:sldMk cId="3523222058" sldId="284"/>
            <ac:spMk id="2" creationId="{9409B3C6-C58C-451D-9FB7-032DF0F41467}"/>
          </ac:spMkLst>
        </pc:spChg>
        <pc:spChg chg="mod">
          <ac:chgData name="Chris Droessler" userId="625c3661-9d64-47fa-b83c-4b49393bd161" providerId="ADAL" clId="{5A4A7A0C-DCEC-6E41-A3C6-0CDCD0B595C8}" dt="2020-09-03T17:11:05.572" v="187" actId="20577"/>
          <ac:spMkLst>
            <pc:docMk/>
            <pc:sldMk cId="3523222058" sldId="284"/>
            <ac:spMk id="3" creationId="{21C8949A-29E9-4171-815E-2E399C88C1FE}"/>
          </ac:spMkLst>
        </pc:spChg>
      </pc:sldChg>
      <pc:sldChg chg="add modTransition">
        <pc:chgData name="Chris Droessler" userId="625c3661-9d64-47fa-b83c-4b49393bd161" providerId="ADAL" clId="{5A4A7A0C-DCEC-6E41-A3C6-0CDCD0B595C8}" dt="2020-09-03T19:42:10.742" v="319"/>
        <pc:sldMkLst>
          <pc:docMk/>
          <pc:sldMk cId="4016656519" sldId="284"/>
        </pc:sldMkLst>
      </pc:sldChg>
      <pc:sldChg chg="modSp add del ord modTransition">
        <pc:chgData name="Chris Droessler" userId="625c3661-9d64-47fa-b83c-4b49393bd161" providerId="ADAL" clId="{5A4A7A0C-DCEC-6E41-A3C6-0CDCD0B595C8}" dt="2020-09-03T19:41:58.504" v="315" actId="2696"/>
        <pc:sldMkLst>
          <pc:docMk/>
          <pc:sldMk cId="392716200" sldId="285"/>
        </pc:sldMkLst>
        <pc:spChg chg="mod">
          <ac:chgData name="Chris Droessler" userId="625c3661-9d64-47fa-b83c-4b49393bd161" providerId="ADAL" clId="{5A4A7A0C-DCEC-6E41-A3C6-0CDCD0B595C8}" dt="2020-09-03T17:11:12.530" v="189" actId="20577"/>
          <ac:spMkLst>
            <pc:docMk/>
            <pc:sldMk cId="392716200" sldId="285"/>
            <ac:spMk id="3" creationId="{E3D6CF38-31D3-4499-AB37-D0ED8F947DCC}"/>
          </ac:spMkLst>
        </pc:spChg>
      </pc:sldChg>
      <pc:sldChg chg="add modTransition">
        <pc:chgData name="Chris Droessler" userId="625c3661-9d64-47fa-b83c-4b49393bd161" providerId="ADAL" clId="{5A4A7A0C-DCEC-6E41-A3C6-0CDCD0B595C8}" dt="2020-09-03T19:42:10.742" v="319"/>
        <pc:sldMkLst>
          <pc:docMk/>
          <pc:sldMk cId="1290876314" sldId="285"/>
        </pc:sldMkLst>
      </pc:sldChg>
      <pc:sldChg chg="add modTransition">
        <pc:chgData name="Chris Droessler" userId="625c3661-9d64-47fa-b83c-4b49393bd161" providerId="ADAL" clId="{5A4A7A0C-DCEC-6E41-A3C6-0CDCD0B595C8}" dt="2020-09-03T19:42:10.742" v="319"/>
        <pc:sldMkLst>
          <pc:docMk/>
          <pc:sldMk cId="2861905659" sldId="286"/>
        </pc:sldMkLst>
      </pc:sldChg>
      <pc:sldChg chg="addSp modSp add modNotesTx">
        <pc:chgData name="Chris Droessler" userId="625c3661-9d64-47fa-b83c-4b49393bd161" providerId="ADAL" clId="{5A4A7A0C-DCEC-6E41-A3C6-0CDCD0B595C8}" dt="2020-09-03T19:49:08.591" v="482" actId="1076"/>
        <pc:sldMkLst>
          <pc:docMk/>
          <pc:sldMk cId="2632121485" sldId="354"/>
        </pc:sldMkLst>
        <pc:spChg chg="mod">
          <ac:chgData name="Chris Droessler" userId="625c3661-9d64-47fa-b83c-4b49393bd161" providerId="ADAL" clId="{5A4A7A0C-DCEC-6E41-A3C6-0CDCD0B595C8}" dt="2020-09-03T19:49:05.122" v="481" actId="1035"/>
          <ac:spMkLst>
            <pc:docMk/>
            <pc:sldMk cId="2632121485" sldId="354"/>
            <ac:spMk id="2" creationId="{CBC777D1-D2D6-B74C-9BCD-E931AC02A4E7}"/>
          </ac:spMkLst>
        </pc:spChg>
        <pc:spChg chg="add mod">
          <ac:chgData name="Chris Droessler" userId="625c3661-9d64-47fa-b83c-4b49393bd161" providerId="ADAL" clId="{5A4A7A0C-DCEC-6E41-A3C6-0CDCD0B595C8}" dt="2020-09-03T19:49:08.591" v="482" actId="1076"/>
          <ac:spMkLst>
            <pc:docMk/>
            <pc:sldMk cId="2632121485" sldId="354"/>
            <ac:spMk id="3" creationId="{0367BD6D-8C2A-E54C-B004-17C287142314}"/>
          </ac:spMkLst>
        </pc:spChg>
        <pc:spChg chg="mod">
          <ac:chgData name="Chris Droessler" userId="625c3661-9d64-47fa-b83c-4b49393bd161" providerId="ADAL" clId="{5A4A7A0C-DCEC-6E41-A3C6-0CDCD0B595C8}" dt="2020-09-03T19:49:05.122" v="481" actId="1035"/>
          <ac:spMkLst>
            <pc:docMk/>
            <pc:sldMk cId="2632121485" sldId="354"/>
            <ac:spMk id="4" creationId="{5A897E62-AA93-704E-97FD-65249C267C8E}"/>
          </ac:spMkLst>
        </pc:spChg>
      </pc:sldChg>
      <pc:sldChg chg="modSp">
        <pc:chgData name="Chris Droessler" userId="625c3661-9d64-47fa-b83c-4b49393bd161" providerId="ADAL" clId="{5A4A7A0C-DCEC-6E41-A3C6-0CDCD0B595C8}" dt="2020-09-03T15:28:26.882" v="16" actId="20577"/>
        <pc:sldMkLst>
          <pc:docMk/>
          <pc:sldMk cId="971664512" sldId="534"/>
        </pc:sldMkLst>
        <pc:spChg chg="mod">
          <ac:chgData name="Chris Droessler" userId="625c3661-9d64-47fa-b83c-4b49393bd161" providerId="ADAL" clId="{5A4A7A0C-DCEC-6E41-A3C6-0CDCD0B595C8}" dt="2020-09-03T15:28:26.882" v="16" actId="20577"/>
          <ac:spMkLst>
            <pc:docMk/>
            <pc:sldMk cId="971664512" sldId="534"/>
            <ac:spMk id="3" creationId="{00000000-0000-0000-0000-000000000000}"/>
          </ac:spMkLst>
        </pc:spChg>
      </pc:sldChg>
      <pc:sldChg chg="del">
        <pc:chgData name="Chris Droessler" userId="625c3661-9d64-47fa-b83c-4b49393bd161" providerId="ADAL" clId="{5A4A7A0C-DCEC-6E41-A3C6-0CDCD0B595C8}" dt="2020-09-03T15:31:55.617" v="20" actId="2696"/>
        <pc:sldMkLst>
          <pc:docMk/>
          <pc:sldMk cId="3723859722" sldId="572"/>
        </pc:sldMkLst>
      </pc:sldChg>
      <pc:sldChg chg="addSp delSp modSp add">
        <pc:chgData name="Chris Droessler" userId="625c3661-9d64-47fa-b83c-4b49393bd161" providerId="ADAL" clId="{5A4A7A0C-DCEC-6E41-A3C6-0CDCD0B595C8}" dt="2020-09-03T17:07:45.758" v="154" actId="113"/>
        <pc:sldMkLst>
          <pc:docMk/>
          <pc:sldMk cId="1368034817" sldId="573"/>
        </pc:sldMkLst>
        <pc:spChg chg="add del mod">
          <ac:chgData name="Chris Droessler" userId="625c3661-9d64-47fa-b83c-4b49393bd161" providerId="ADAL" clId="{5A4A7A0C-DCEC-6E41-A3C6-0CDCD0B595C8}" dt="2020-09-03T17:07:39.622" v="150"/>
          <ac:spMkLst>
            <pc:docMk/>
            <pc:sldMk cId="1368034817" sldId="573"/>
            <ac:spMk id="2" creationId="{0F36CC5A-E2EF-9342-A445-2B1511F60836}"/>
          </ac:spMkLst>
        </pc:spChg>
        <pc:spChg chg="add del mod">
          <ac:chgData name="Chris Droessler" userId="625c3661-9d64-47fa-b83c-4b49393bd161" providerId="ADAL" clId="{5A4A7A0C-DCEC-6E41-A3C6-0CDCD0B595C8}" dt="2020-09-03T17:07:39.622" v="150"/>
          <ac:spMkLst>
            <pc:docMk/>
            <pc:sldMk cId="1368034817" sldId="573"/>
            <ac:spMk id="3" creationId="{8DC326DD-DDAD-264D-B0F8-568FFD10CCB3}"/>
          </ac:spMkLst>
        </pc:spChg>
        <pc:spChg chg="add del mod">
          <ac:chgData name="Chris Droessler" userId="625c3661-9d64-47fa-b83c-4b49393bd161" providerId="ADAL" clId="{5A4A7A0C-DCEC-6E41-A3C6-0CDCD0B595C8}" dt="2020-09-03T17:07:40.166" v="151"/>
          <ac:spMkLst>
            <pc:docMk/>
            <pc:sldMk cId="1368034817" sldId="573"/>
            <ac:spMk id="4" creationId="{3C754D94-56EB-9748-A5CF-C9608B5ED250}"/>
          </ac:spMkLst>
        </pc:spChg>
        <pc:spChg chg="add del mod">
          <ac:chgData name="Chris Droessler" userId="625c3661-9d64-47fa-b83c-4b49393bd161" providerId="ADAL" clId="{5A4A7A0C-DCEC-6E41-A3C6-0CDCD0B595C8}" dt="2020-09-03T17:07:40.166" v="151"/>
          <ac:spMkLst>
            <pc:docMk/>
            <pc:sldMk cId="1368034817" sldId="573"/>
            <ac:spMk id="5" creationId="{1F340CCD-2A2C-A148-AAC2-36710704C082}"/>
          </ac:spMkLst>
        </pc:spChg>
        <pc:spChg chg="add del mod">
          <ac:chgData name="Chris Droessler" userId="625c3661-9d64-47fa-b83c-4b49393bd161" providerId="ADAL" clId="{5A4A7A0C-DCEC-6E41-A3C6-0CDCD0B595C8}" dt="2020-09-03T17:07:40.390" v="152"/>
          <ac:spMkLst>
            <pc:docMk/>
            <pc:sldMk cId="1368034817" sldId="573"/>
            <ac:spMk id="6" creationId="{7BE0D618-D2EF-F246-854F-7014D32BDBBF}"/>
          </ac:spMkLst>
        </pc:spChg>
        <pc:spChg chg="add del mod">
          <ac:chgData name="Chris Droessler" userId="625c3661-9d64-47fa-b83c-4b49393bd161" providerId="ADAL" clId="{5A4A7A0C-DCEC-6E41-A3C6-0CDCD0B595C8}" dt="2020-09-03T17:07:40.390" v="152"/>
          <ac:spMkLst>
            <pc:docMk/>
            <pc:sldMk cId="1368034817" sldId="573"/>
            <ac:spMk id="7" creationId="{9D07B19F-0729-2E40-8138-8C4387F60FA3}"/>
          </ac:spMkLst>
        </pc:spChg>
        <pc:spChg chg="mod">
          <ac:chgData name="Chris Droessler" userId="625c3661-9d64-47fa-b83c-4b49393bd161" providerId="ADAL" clId="{5A4A7A0C-DCEC-6E41-A3C6-0CDCD0B595C8}" dt="2020-09-03T17:07:45.758" v="154" actId="113"/>
          <ac:spMkLst>
            <pc:docMk/>
            <pc:sldMk cId="1368034817" sldId="573"/>
            <ac:spMk id="181" creationId="{00000000-0000-0000-0000-000000000000}"/>
          </ac:spMkLst>
        </pc:spChg>
      </pc:sldChg>
      <pc:sldChg chg="addSp delSp modSp add del modTransition">
        <pc:chgData name="Chris Droessler" userId="625c3661-9d64-47fa-b83c-4b49393bd161" providerId="ADAL" clId="{5A4A7A0C-DCEC-6E41-A3C6-0CDCD0B595C8}" dt="2020-09-03T19:45:54.853" v="321" actId="2696"/>
        <pc:sldMkLst>
          <pc:docMk/>
          <pc:sldMk cId="3816939979" sldId="574"/>
        </pc:sldMkLst>
        <pc:spChg chg="mod">
          <ac:chgData name="Chris Droessler" userId="625c3661-9d64-47fa-b83c-4b49393bd161" providerId="ADAL" clId="{5A4A7A0C-DCEC-6E41-A3C6-0CDCD0B595C8}" dt="2020-09-03T17:08:26.564" v="160" actId="114"/>
          <ac:spMkLst>
            <pc:docMk/>
            <pc:sldMk cId="3816939979" sldId="574"/>
            <ac:spMk id="3" creationId="{75BD292C-43FA-9240-B987-019973DC4903}"/>
          </ac:spMkLst>
        </pc:spChg>
        <pc:spChg chg="add">
          <ac:chgData name="Chris Droessler" userId="625c3661-9d64-47fa-b83c-4b49393bd161" providerId="ADAL" clId="{5A4A7A0C-DCEC-6E41-A3C6-0CDCD0B595C8}" dt="2020-09-03T19:13:01.886" v="289"/>
          <ac:spMkLst>
            <pc:docMk/>
            <pc:sldMk cId="3816939979" sldId="574"/>
            <ac:spMk id="4" creationId="{D28AF549-4C8F-4541-96DD-280CAC7D0A1E}"/>
          </ac:spMkLst>
        </pc:spChg>
        <pc:spChg chg="add del mod">
          <ac:chgData name="Chris Droessler" userId="625c3661-9d64-47fa-b83c-4b49393bd161" providerId="ADAL" clId="{5A4A7A0C-DCEC-6E41-A3C6-0CDCD0B595C8}" dt="2020-09-03T17:08:09.204" v="155"/>
          <ac:spMkLst>
            <pc:docMk/>
            <pc:sldMk cId="3816939979" sldId="574"/>
            <ac:spMk id="4" creationId="{F72AD122-9F27-144C-A0C0-BC184E21DA70}"/>
          </ac:spMkLst>
        </pc:spChg>
        <pc:spChg chg="add del mod">
          <ac:chgData name="Chris Droessler" userId="625c3661-9d64-47fa-b83c-4b49393bd161" providerId="ADAL" clId="{5A4A7A0C-DCEC-6E41-A3C6-0CDCD0B595C8}" dt="2020-09-03T17:08:09.204" v="155"/>
          <ac:spMkLst>
            <pc:docMk/>
            <pc:sldMk cId="3816939979" sldId="574"/>
            <ac:spMk id="5" creationId="{1DAB36F4-91FE-D043-B34D-A2809FE696D0}"/>
          </ac:spMkLst>
        </pc:spChg>
      </pc:sldChg>
      <pc:sldChg chg="addSp add del modTransition">
        <pc:chgData name="Chris Droessler" userId="625c3661-9d64-47fa-b83c-4b49393bd161" providerId="ADAL" clId="{5A4A7A0C-DCEC-6E41-A3C6-0CDCD0B595C8}" dt="2020-09-03T19:45:55.924" v="322" actId="2696"/>
        <pc:sldMkLst>
          <pc:docMk/>
          <pc:sldMk cId="3005812414" sldId="575"/>
        </pc:sldMkLst>
        <pc:spChg chg="add">
          <ac:chgData name="Chris Droessler" userId="625c3661-9d64-47fa-b83c-4b49393bd161" providerId="ADAL" clId="{5A4A7A0C-DCEC-6E41-A3C6-0CDCD0B595C8}" dt="2020-09-03T19:13:06.639" v="290"/>
          <ac:spMkLst>
            <pc:docMk/>
            <pc:sldMk cId="3005812414" sldId="575"/>
            <ac:spMk id="4" creationId="{8A331528-55DB-304D-8173-C1E2230C8539}"/>
          </ac:spMkLst>
        </pc:spChg>
      </pc:sldChg>
      <pc:sldChg chg="addSp delSp modSp add modTransition">
        <pc:chgData name="Chris Droessler" userId="625c3661-9d64-47fa-b83c-4b49393bd161" providerId="ADAL" clId="{5A4A7A0C-DCEC-6E41-A3C6-0CDCD0B595C8}" dt="2020-09-03T20:00:56.549" v="717" actId="20577"/>
        <pc:sldMkLst>
          <pc:docMk/>
          <pc:sldMk cId="4182562006" sldId="576"/>
        </pc:sldMkLst>
        <pc:spChg chg="mod">
          <ac:chgData name="Chris Droessler" userId="625c3661-9d64-47fa-b83c-4b49393bd161" providerId="ADAL" clId="{5A4A7A0C-DCEC-6E41-A3C6-0CDCD0B595C8}" dt="2020-09-03T19:35:58.616" v="314" actId="20577"/>
          <ac:spMkLst>
            <pc:docMk/>
            <pc:sldMk cId="4182562006" sldId="576"/>
            <ac:spMk id="2" creationId="{EF048255-DC29-9141-B656-5DBE5531B699}"/>
          </ac:spMkLst>
        </pc:spChg>
        <pc:spChg chg="mod">
          <ac:chgData name="Chris Droessler" userId="625c3661-9d64-47fa-b83c-4b49393bd161" providerId="ADAL" clId="{5A4A7A0C-DCEC-6E41-A3C6-0CDCD0B595C8}" dt="2020-09-03T20:00:56.549" v="717" actId="20577"/>
          <ac:spMkLst>
            <pc:docMk/>
            <pc:sldMk cId="4182562006" sldId="576"/>
            <ac:spMk id="3" creationId="{593E5DB2-2EE2-7142-8E6D-4AF33354B47B}"/>
          </ac:spMkLst>
        </pc:spChg>
        <pc:spChg chg="add del mod">
          <ac:chgData name="Chris Droessler" userId="625c3661-9d64-47fa-b83c-4b49393bd161" providerId="ADAL" clId="{5A4A7A0C-DCEC-6E41-A3C6-0CDCD0B595C8}" dt="2020-09-03T17:06:17.090" v="129"/>
          <ac:spMkLst>
            <pc:docMk/>
            <pc:sldMk cId="4182562006" sldId="576"/>
            <ac:spMk id="4" creationId="{9FA19DF8-B325-F140-BF5C-BA2AA29D87A3}"/>
          </ac:spMkLst>
        </pc:spChg>
        <pc:spChg chg="add del mod">
          <ac:chgData name="Chris Droessler" userId="625c3661-9d64-47fa-b83c-4b49393bd161" providerId="ADAL" clId="{5A4A7A0C-DCEC-6E41-A3C6-0CDCD0B595C8}" dt="2020-09-03T17:06:17.090" v="129"/>
          <ac:spMkLst>
            <pc:docMk/>
            <pc:sldMk cId="4182562006" sldId="576"/>
            <ac:spMk id="5" creationId="{7831DD8E-F984-E442-A40E-EE4F1488A011}"/>
          </ac:spMkLst>
        </pc:spChg>
        <pc:spChg chg="add del mod">
          <ac:chgData name="Chris Droessler" userId="625c3661-9d64-47fa-b83c-4b49393bd161" providerId="ADAL" clId="{5A4A7A0C-DCEC-6E41-A3C6-0CDCD0B595C8}" dt="2020-09-03T17:06:18.610" v="131"/>
          <ac:spMkLst>
            <pc:docMk/>
            <pc:sldMk cId="4182562006" sldId="576"/>
            <ac:spMk id="6" creationId="{76997005-877A-2B45-A576-000C67DCC7CC}"/>
          </ac:spMkLst>
        </pc:spChg>
        <pc:spChg chg="add del mod">
          <ac:chgData name="Chris Droessler" userId="625c3661-9d64-47fa-b83c-4b49393bd161" providerId="ADAL" clId="{5A4A7A0C-DCEC-6E41-A3C6-0CDCD0B595C8}" dt="2020-09-03T17:06:18.610" v="131"/>
          <ac:spMkLst>
            <pc:docMk/>
            <pc:sldMk cId="4182562006" sldId="576"/>
            <ac:spMk id="7" creationId="{7052C2A3-53EB-254B-89E7-1AF9E0019179}"/>
          </ac:spMkLst>
        </pc:spChg>
        <pc:spChg chg="add del mod">
          <ac:chgData name="Chris Droessler" userId="625c3661-9d64-47fa-b83c-4b49393bd161" providerId="ADAL" clId="{5A4A7A0C-DCEC-6E41-A3C6-0CDCD0B595C8}" dt="2020-09-03T17:07:18.823" v="147"/>
          <ac:spMkLst>
            <pc:docMk/>
            <pc:sldMk cId="4182562006" sldId="576"/>
            <ac:spMk id="8" creationId="{F9A37DBA-0E04-2D44-83A8-E80FB55D1760}"/>
          </ac:spMkLst>
        </pc:spChg>
        <pc:spChg chg="add del mod">
          <ac:chgData name="Chris Droessler" userId="625c3661-9d64-47fa-b83c-4b49393bd161" providerId="ADAL" clId="{5A4A7A0C-DCEC-6E41-A3C6-0CDCD0B595C8}" dt="2020-09-03T17:07:18.823" v="147"/>
          <ac:spMkLst>
            <pc:docMk/>
            <pc:sldMk cId="4182562006" sldId="576"/>
            <ac:spMk id="9" creationId="{38FD4C38-24CD-B546-83BA-EF25CD8CB2D5}"/>
          </ac:spMkLst>
        </pc:spChg>
      </pc:sldChg>
      <pc:sldChg chg="addSp delSp modSp add del modTransition">
        <pc:chgData name="Chris Droessler" userId="625c3661-9d64-47fa-b83c-4b49393bd161" providerId="ADAL" clId="{5A4A7A0C-DCEC-6E41-A3C6-0CDCD0B595C8}" dt="2020-09-03T19:45:51.950" v="320" actId="2696"/>
        <pc:sldMkLst>
          <pc:docMk/>
          <pc:sldMk cId="3431467668" sldId="577"/>
        </pc:sldMkLst>
        <pc:spChg chg="mod">
          <ac:chgData name="Chris Droessler" userId="625c3661-9d64-47fa-b83c-4b49393bd161" providerId="ADAL" clId="{5A4A7A0C-DCEC-6E41-A3C6-0CDCD0B595C8}" dt="2020-09-03T17:05:16.720" v="110" actId="27636"/>
          <ac:spMkLst>
            <pc:docMk/>
            <pc:sldMk cId="3431467668" sldId="577"/>
            <ac:spMk id="3" creationId="{60031242-F504-894B-978D-59E6433622CA}"/>
          </ac:spMkLst>
        </pc:spChg>
        <pc:spChg chg="add mod">
          <ac:chgData name="Chris Droessler" userId="625c3661-9d64-47fa-b83c-4b49393bd161" providerId="ADAL" clId="{5A4A7A0C-DCEC-6E41-A3C6-0CDCD0B595C8}" dt="2020-09-03T19:12:39.313" v="288" actId="20577"/>
          <ac:spMkLst>
            <pc:docMk/>
            <pc:sldMk cId="3431467668" sldId="577"/>
            <ac:spMk id="4" creationId="{062429BE-AAC7-E549-8DDA-744562598C0E}"/>
          </ac:spMkLst>
        </pc:spChg>
        <pc:spChg chg="add del mod">
          <ac:chgData name="Chris Droessler" userId="625c3661-9d64-47fa-b83c-4b49393bd161" providerId="ADAL" clId="{5A4A7A0C-DCEC-6E41-A3C6-0CDCD0B595C8}" dt="2020-09-03T17:07:27.790" v="148"/>
          <ac:spMkLst>
            <pc:docMk/>
            <pc:sldMk cId="3431467668" sldId="577"/>
            <ac:spMk id="4" creationId="{A23A9DDB-7034-E84C-9A98-BA6CF49A6F0B}"/>
          </ac:spMkLst>
        </pc:spChg>
        <pc:spChg chg="add del mod">
          <ac:chgData name="Chris Droessler" userId="625c3661-9d64-47fa-b83c-4b49393bd161" providerId="ADAL" clId="{5A4A7A0C-DCEC-6E41-A3C6-0CDCD0B595C8}" dt="2020-09-03T17:07:27.790" v="148"/>
          <ac:spMkLst>
            <pc:docMk/>
            <pc:sldMk cId="3431467668" sldId="577"/>
            <ac:spMk id="5" creationId="{E33121A2-CF1E-F24D-9C08-22B57C47072D}"/>
          </ac:spMkLst>
        </pc:spChg>
        <pc:spChg chg="add del mod">
          <ac:chgData name="Chris Droessler" userId="625c3661-9d64-47fa-b83c-4b49393bd161" providerId="ADAL" clId="{5A4A7A0C-DCEC-6E41-A3C6-0CDCD0B595C8}" dt="2020-09-03T17:07:28.782" v="149"/>
          <ac:spMkLst>
            <pc:docMk/>
            <pc:sldMk cId="3431467668" sldId="577"/>
            <ac:spMk id="6" creationId="{1D71D2B4-1DB0-5B48-B0D3-5B2279EA16AA}"/>
          </ac:spMkLst>
        </pc:spChg>
        <pc:spChg chg="add del mod">
          <ac:chgData name="Chris Droessler" userId="625c3661-9d64-47fa-b83c-4b49393bd161" providerId="ADAL" clId="{5A4A7A0C-DCEC-6E41-A3C6-0CDCD0B595C8}" dt="2020-09-03T17:07:28.782" v="149"/>
          <ac:spMkLst>
            <pc:docMk/>
            <pc:sldMk cId="3431467668" sldId="577"/>
            <ac:spMk id="7" creationId="{2C5431C9-7049-6041-A7D6-37FE2560047D}"/>
          </ac:spMkLst>
        </pc:spChg>
      </pc:sldChg>
      <pc:sldChg chg="addSp delSp modSp add modTransition">
        <pc:chgData name="Chris Droessler" userId="625c3661-9d64-47fa-b83c-4b49393bd161" providerId="ADAL" clId="{5A4A7A0C-DCEC-6E41-A3C6-0CDCD0B595C8}" dt="2020-09-03T17:05:51.563" v="125"/>
        <pc:sldMkLst>
          <pc:docMk/>
          <pc:sldMk cId="1710148688" sldId="578"/>
        </pc:sldMkLst>
        <pc:spChg chg="add del mod">
          <ac:chgData name="Chris Droessler" userId="625c3661-9d64-47fa-b83c-4b49393bd161" providerId="ADAL" clId="{5A4A7A0C-DCEC-6E41-A3C6-0CDCD0B595C8}" dt="2020-09-03T17:05:50.123" v="121"/>
          <ac:spMkLst>
            <pc:docMk/>
            <pc:sldMk cId="1710148688" sldId="578"/>
            <ac:spMk id="4" creationId="{2DE81C6D-338F-2B43-A86A-73E37DE4CD47}"/>
          </ac:spMkLst>
        </pc:spChg>
        <pc:spChg chg="add del mod">
          <ac:chgData name="Chris Droessler" userId="625c3661-9d64-47fa-b83c-4b49393bd161" providerId="ADAL" clId="{5A4A7A0C-DCEC-6E41-A3C6-0CDCD0B595C8}" dt="2020-09-03T17:05:50.123" v="121"/>
          <ac:spMkLst>
            <pc:docMk/>
            <pc:sldMk cId="1710148688" sldId="578"/>
            <ac:spMk id="5" creationId="{8558D2AE-C1FF-3442-9B8F-02C4A8592950}"/>
          </ac:spMkLst>
        </pc:spChg>
        <pc:spChg chg="add del mod">
          <ac:chgData name="Chris Droessler" userId="625c3661-9d64-47fa-b83c-4b49393bd161" providerId="ADAL" clId="{5A4A7A0C-DCEC-6E41-A3C6-0CDCD0B595C8}" dt="2020-09-03T17:05:50.867" v="122"/>
          <ac:spMkLst>
            <pc:docMk/>
            <pc:sldMk cId="1710148688" sldId="578"/>
            <ac:spMk id="6" creationId="{FE5B3C82-CA0E-6E43-8ADF-7AFCACCA7971}"/>
          </ac:spMkLst>
        </pc:spChg>
        <pc:spChg chg="add del mod">
          <ac:chgData name="Chris Droessler" userId="625c3661-9d64-47fa-b83c-4b49393bd161" providerId="ADAL" clId="{5A4A7A0C-DCEC-6E41-A3C6-0CDCD0B595C8}" dt="2020-09-03T17:05:50.867" v="122"/>
          <ac:spMkLst>
            <pc:docMk/>
            <pc:sldMk cId="1710148688" sldId="578"/>
            <ac:spMk id="7" creationId="{3C9DB79C-7A3D-AE42-A536-A543987C9797}"/>
          </ac:spMkLst>
        </pc:spChg>
        <pc:spChg chg="add del mod">
          <ac:chgData name="Chris Droessler" userId="625c3661-9d64-47fa-b83c-4b49393bd161" providerId="ADAL" clId="{5A4A7A0C-DCEC-6E41-A3C6-0CDCD0B595C8}" dt="2020-09-03T17:05:51.131" v="123"/>
          <ac:spMkLst>
            <pc:docMk/>
            <pc:sldMk cId="1710148688" sldId="578"/>
            <ac:spMk id="8" creationId="{6A606E15-07CC-8C4B-B7E3-A2F15B7015EF}"/>
          </ac:spMkLst>
        </pc:spChg>
        <pc:spChg chg="add del mod">
          <ac:chgData name="Chris Droessler" userId="625c3661-9d64-47fa-b83c-4b49393bd161" providerId="ADAL" clId="{5A4A7A0C-DCEC-6E41-A3C6-0CDCD0B595C8}" dt="2020-09-03T17:05:51.131" v="123"/>
          <ac:spMkLst>
            <pc:docMk/>
            <pc:sldMk cId="1710148688" sldId="578"/>
            <ac:spMk id="9" creationId="{66C89492-8694-B043-A8E8-F1DF35674A39}"/>
          </ac:spMkLst>
        </pc:spChg>
        <pc:spChg chg="add del mod">
          <ac:chgData name="Chris Droessler" userId="625c3661-9d64-47fa-b83c-4b49393bd161" providerId="ADAL" clId="{5A4A7A0C-DCEC-6E41-A3C6-0CDCD0B595C8}" dt="2020-09-03T17:05:51.379" v="124"/>
          <ac:spMkLst>
            <pc:docMk/>
            <pc:sldMk cId="1710148688" sldId="578"/>
            <ac:spMk id="10" creationId="{5DE85FAE-FD97-8846-B10F-62FF30C6732E}"/>
          </ac:spMkLst>
        </pc:spChg>
        <pc:spChg chg="add del mod">
          <ac:chgData name="Chris Droessler" userId="625c3661-9d64-47fa-b83c-4b49393bd161" providerId="ADAL" clId="{5A4A7A0C-DCEC-6E41-A3C6-0CDCD0B595C8}" dt="2020-09-03T17:05:51.379" v="124"/>
          <ac:spMkLst>
            <pc:docMk/>
            <pc:sldMk cId="1710148688" sldId="578"/>
            <ac:spMk id="11" creationId="{F316A39C-F693-E44C-ADC8-5D4AF410336C}"/>
          </ac:spMkLst>
        </pc:spChg>
        <pc:spChg chg="add del mod">
          <ac:chgData name="Chris Droessler" userId="625c3661-9d64-47fa-b83c-4b49393bd161" providerId="ADAL" clId="{5A4A7A0C-DCEC-6E41-A3C6-0CDCD0B595C8}" dt="2020-09-03T17:05:51.563" v="125"/>
          <ac:spMkLst>
            <pc:docMk/>
            <pc:sldMk cId="1710148688" sldId="578"/>
            <ac:spMk id="12" creationId="{DD1B4B70-0192-7B4B-9F7C-2457B5B9BBF4}"/>
          </ac:spMkLst>
        </pc:spChg>
        <pc:spChg chg="add del mod">
          <ac:chgData name="Chris Droessler" userId="625c3661-9d64-47fa-b83c-4b49393bd161" providerId="ADAL" clId="{5A4A7A0C-DCEC-6E41-A3C6-0CDCD0B595C8}" dt="2020-09-03T17:05:51.563" v="125"/>
          <ac:spMkLst>
            <pc:docMk/>
            <pc:sldMk cId="1710148688" sldId="578"/>
            <ac:spMk id="13" creationId="{9EE42CB0-9AD0-3D40-9D0F-E2B189CFD8CB}"/>
          </ac:spMkLst>
        </pc:spChg>
      </pc:sldChg>
      <pc:sldChg chg="addSp delSp modSp add modTransition">
        <pc:chgData name="Chris Droessler" userId="625c3661-9d64-47fa-b83c-4b49393bd161" providerId="ADAL" clId="{5A4A7A0C-DCEC-6E41-A3C6-0CDCD0B595C8}" dt="2020-09-03T17:06:04.290" v="128"/>
        <pc:sldMkLst>
          <pc:docMk/>
          <pc:sldMk cId="2413342451" sldId="579"/>
        </pc:sldMkLst>
        <pc:spChg chg="add del mod">
          <ac:chgData name="Chris Droessler" userId="625c3661-9d64-47fa-b83c-4b49393bd161" providerId="ADAL" clId="{5A4A7A0C-DCEC-6E41-A3C6-0CDCD0B595C8}" dt="2020-09-03T17:06:03.739" v="126"/>
          <ac:spMkLst>
            <pc:docMk/>
            <pc:sldMk cId="2413342451" sldId="579"/>
            <ac:spMk id="4" creationId="{7987C9AB-0FE2-FD4B-92D3-C6F6DE571587}"/>
          </ac:spMkLst>
        </pc:spChg>
        <pc:spChg chg="add del mod">
          <ac:chgData name="Chris Droessler" userId="625c3661-9d64-47fa-b83c-4b49393bd161" providerId="ADAL" clId="{5A4A7A0C-DCEC-6E41-A3C6-0CDCD0B595C8}" dt="2020-09-03T17:06:03.739" v="126"/>
          <ac:spMkLst>
            <pc:docMk/>
            <pc:sldMk cId="2413342451" sldId="579"/>
            <ac:spMk id="5" creationId="{64338CC3-11B7-A14B-ADE2-82FF86E0B69F}"/>
          </ac:spMkLst>
        </pc:spChg>
        <pc:spChg chg="add del mod">
          <ac:chgData name="Chris Droessler" userId="625c3661-9d64-47fa-b83c-4b49393bd161" providerId="ADAL" clId="{5A4A7A0C-DCEC-6E41-A3C6-0CDCD0B595C8}" dt="2020-09-03T17:06:04.034" v="127"/>
          <ac:spMkLst>
            <pc:docMk/>
            <pc:sldMk cId="2413342451" sldId="579"/>
            <ac:spMk id="6" creationId="{C0505250-9115-1B47-A7FF-DAAF8FE2DA61}"/>
          </ac:spMkLst>
        </pc:spChg>
        <pc:spChg chg="add del mod">
          <ac:chgData name="Chris Droessler" userId="625c3661-9d64-47fa-b83c-4b49393bd161" providerId="ADAL" clId="{5A4A7A0C-DCEC-6E41-A3C6-0CDCD0B595C8}" dt="2020-09-03T17:06:04.034" v="127"/>
          <ac:spMkLst>
            <pc:docMk/>
            <pc:sldMk cId="2413342451" sldId="579"/>
            <ac:spMk id="7" creationId="{56A408A3-0DEE-144F-AD47-35A77C36F964}"/>
          </ac:spMkLst>
        </pc:spChg>
        <pc:spChg chg="add del mod">
          <ac:chgData name="Chris Droessler" userId="625c3661-9d64-47fa-b83c-4b49393bd161" providerId="ADAL" clId="{5A4A7A0C-DCEC-6E41-A3C6-0CDCD0B595C8}" dt="2020-09-03T17:06:04.290" v="128"/>
          <ac:spMkLst>
            <pc:docMk/>
            <pc:sldMk cId="2413342451" sldId="579"/>
            <ac:spMk id="8" creationId="{A23575E7-CC4B-954F-9ED0-D9F9D234B301}"/>
          </ac:spMkLst>
        </pc:spChg>
        <pc:spChg chg="add del mod">
          <ac:chgData name="Chris Droessler" userId="625c3661-9d64-47fa-b83c-4b49393bd161" providerId="ADAL" clId="{5A4A7A0C-DCEC-6E41-A3C6-0CDCD0B595C8}" dt="2020-09-03T17:06:04.290" v="128"/>
          <ac:spMkLst>
            <pc:docMk/>
            <pc:sldMk cId="2413342451" sldId="579"/>
            <ac:spMk id="9" creationId="{DB6CB30E-94E6-2B49-BFBF-751480D5BA35}"/>
          </ac:spMkLst>
        </pc:spChg>
      </pc:sldChg>
      <pc:sldChg chg="modSp modNotesTx">
        <pc:chgData name="Chris Droessler" userId="625c3661-9d64-47fa-b83c-4b49393bd161" providerId="ADAL" clId="{5A4A7A0C-DCEC-6E41-A3C6-0CDCD0B595C8}" dt="2020-09-04T11:24:10.822" v="1394" actId="20577"/>
        <pc:sldMkLst>
          <pc:docMk/>
          <pc:sldMk cId="3534465971" sldId="658"/>
        </pc:sldMkLst>
        <pc:spChg chg="mod">
          <ac:chgData name="Chris Droessler" userId="625c3661-9d64-47fa-b83c-4b49393bd161" providerId="ADAL" clId="{5A4A7A0C-DCEC-6E41-A3C6-0CDCD0B595C8}" dt="2020-09-03T17:14:15.952" v="235" actId="20577"/>
          <ac:spMkLst>
            <pc:docMk/>
            <pc:sldMk cId="3534465971" sldId="658"/>
            <ac:spMk id="2" creationId="{F51D6C97-1B25-458F-85E7-6F055DC9D482}"/>
          </ac:spMkLst>
        </pc:spChg>
        <pc:spChg chg="mod">
          <ac:chgData name="Chris Droessler" userId="625c3661-9d64-47fa-b83c-4b49393bd161" providerId="ADAL" clId="{5A4A7A0C-DCEC-6E41-A3C6-0CDCD0B595C8}" dt="2020-09-04T11:24:10.822" v="1394" actId="20577"/>
          <ac:spMkLst>
            <pc:docMk/>
            <pc:sldMk cId="3534465971" sldId="658"/>
            <ac:spMk id="4" creationId="{00000000-0000-0000-0000-000000000000}"/>
          </ac:spMkLst>
        </pc:spChg>
      </pc:sldChg>
      <pc:sldChg chg="del">
        <pc:chgData name="Chris Droessler" userId="625c3661-9d64-47fa-b83c-4b49393bd161" providerId="ADAL" clId="{5A4A7A0C-DCEC-6E41-A3C6-0CDCD0B595C8}" dt="2020-09-03T17:11:56.964" v="191" actId="2696"/>
        <pc:sldMkLst>
          <pc:docMk/>
          <pc:sldMk cId="3139218337" sldId="721"/>
        </pc:sldMkLst>
      </pc:sldChg>
      <pc:sldChg chg="del">
        <pc:chgData name="Chris Droessler" userId="625c3661-9d64-47fa-b83c-4b49393bd161" providerId="ADAL" clId="{5A4A7A0C-DCEC-6E41-A3C6-0CDCD0B595C8}" dt="2020-09-03T17:11:56.977" v="192" actId="2696"/>
        <pc:sldMkLst>
          <pc:docMk/>
          <pc:sldMk cId="3078072871" sldId="752"/>
        </pc:sldMkLst>
      </pc:sldChg>
      <pc:sldChg chg="del">
        <pc:chgData name="Chris Droessler" userId="625c3661-9d64-47fa-b83c-4b49393bd161" providerId="ADAL" clId="{5A4A7A0C-DCEC-6E41-A3C6-0CDCD0B595C8}" dt="2020-09-03T17:11:56.991" v="193" actId="2696"/>
        <pc:sldMkLst>
          <pc:docMk/>
          <pc:sldMk cId="57546599" sldId="753"/>
        </pc:sldMkLst>
      </pc:sldChg>
      <pc:sldChg chg="del">
        <pc:chgData name="Chris Droessler" userId="625c3661-9d64-47fa-b83c-4b49393bd161" providerId="ADAL" clId="{5A4A7A0C-DCEC-6E41-A3C6-0CDCD0B595C8}" dt="2020-09-03T17:11:57.004" v="194" actId="2696"/>
        <pc:sldMkLst>
          <pc:docMk/>
          <pc:sldMk cId="2116330429" sldId="754"/>
        </pc:sldMkLst>
      </pc:sldChg>
      <pc:sldChg chg="del">
        <pc:chgData name="Chris Droessler" userId="625c3661-9d64-47fa-b83c-4b49393bd161" providerId="ADAL" clId="{5A4A7A0C-DCEC-6E41-A3C6-0CDCD0B595C8}" dt="2020-09-03T17:01:55.840" v="100" actId="2696"/>
        <pc:sldMkLst>
          <pc:docMk/>
          <pc:sldMk cId="1675513861" sldId="756"/>
        </pc:sldMkLst>
      </pc:sldChg>
      <pc:sldChg chg="del">
        <pc:chgData name="Chris Droessler" userId="625c3661-9d64-47fa-b83c-4b49393bd161" providerId="ADAL" clId="{5A4A7A0C-DCEC-6E41-A3C6-0CDCD0B595C8}" dt="2020-09-03T17:01:30.017" v="94" actId="2696"/>
        <pc:sldMkLst>
          <pc:docMk/>
          <pc:sldMk cId="751751510" sldId="761"/>
        </pc:sldMkLst>
      </pc:sldChg>
      <pc:sldChg chg="del">
        <pc:chgData name="Chris Droessler" userId="625c3661-9d64-47fa-b83c-4b49393bd161" providerId="ADAL" clId="{5A4A7A0C-DCEC-6E41-A3C6-0CDCD0B595C8}" dt="2020-09-03T17:01:40.784" v="96" actId="2696"/>
        <pc:sldMkLst>
          <pc:docMk/>
          <pc:sldMk cId="3377696744" sldId="762"/>
        </pc:sldMkLst>
      </pc:sldChg>
      <pc:sldChg chg="del">
        <pc:chgData name="Chris Droessler" userId="625c3661-9d64-47fa-b83c-4b49393bd161" providerId="ADAL" clId="{5A4A7A0C-DCEC-6E41-A3C6-0CDCD0B595C8}" dt="2020-09-03T17:11:56.947" v="190" actId="2696"/>
        <pc:sldMkLst>
          <pc:docMk/>
          <pc:sldMk cId="1735002894" sldId="765"/>
        </pc:sldMkLst>
      </pc:sldChg>
      <pc:sldChg chg="del">
        <pc:chgData name="Chris Droessler" userId="625c3661-9d64-47fa-b83c-4b49393bd161" providerId="ADAL" clId="{5A4A7A0C-DCEC-6E41-A3C6-0CDCD0B595C8}" dt="2020-09-03T17:01:45.369" v="98" actId="2696"/>
        <pc:sldMkLst>
          <pc:docMk/>
          <pc:sldMk cId="4085112264" sldId="766"/>
        </pc:sldMkLst>
      </pc:sldChg>
      <pc:sldChg chg="del">
        <pc:chgData name="Chris Droessler" userId="625c3661-9d64-47fa-b83c-4b49393bd161" providerId="ADAL" clId="{5A4A7A0C-DCEC-6E41-A3C6-0CDCD0B595C8}" dt="2020-09-03T15:36:14.163" v="22" actId="2696"/>
        <pc:sldMkLst>
          <pc:docMk/>
          <pc:sldMk cId="9505819" sldId="767"/>
        </pc:sldMkLst>
      </pc:sldChg>
      <pc:sldChg chg="del">
        <pc:chgData name="Chris Droessler" userId="625c3661-9d64-47fa-b83c-4b49393bd161" providerId="ADAL" clId="{5A4A7A0C-DCEC-6E41-A3C6-0CDCD0B595C8}" dt="2020-09-03T17:01:48.960" v="99" actId="2696"/>
        <pc:sldMkLst>
          <pc:docMk/>
          <pc:sldMk cId="365843656" sldId="768"/>
        </pc:sldMkLst>
      </pc:sldChg>
      <pc:sldChg chg="del">
        <pc:chgData name="Chris Droessler" userId="625c3661-9d64-47fa-b83c-4b49393bd161" providerId="ADAL" clId="{5A4A7A0C-DCEC-6E41-A3C6-0CDCD0B595C8}" dt="2020-09-03T17:01:57.952" v="101" actId="2696"/>
        <pc:sldMkLst>
          <pc:docMk/>
          <pc:sldMk cId="388832889" sldId="769"/>
        </pc:sldMkLst>
      </pc:sldChg>
      <pc:sldChg chg="del">
        <pc:chgData name="Chris Droessler" userId="625c3661-9d64-47fa-b83c-4b49393bd161" providerId="ADAL" clId="{5A4A7A0C-DCEC-6E41-A3C6-0CDCD0B595C8}" dt="2020-09-03T17:01:31.609" v="95" actId="2696"/>
        <pc:sldMkLst>
          <pc:docMk/>
          <pc:sldMk cId="207772296" sldId="770"/>
        </pc:sldMkLst>
      </pc:sldChg>
      <pc:sldChg chg="modSp add modTransition">
        <pc:chgData name="Chris Droessler" userId="625c3661-9d64-47fa-b83c-4b49393bd161" providerId="ADAL" clId="{5A4A7A0C-DCEC-6E41-A3C6-0CDCD0B595C8}" dt="2020-09-03T15:55:10.586" v="90" actId="20577"/>
        <pc:sldMkLst>
          <pc:docMk/>
          <pc:sldMk cId="4292664348" sldId="771"/>
        </pc:sldMkLst>
        <pc:spChg chg="mod">
          <ac:chgData name="Chris Droessler" userId="625c3661-9d64-47fa-b83c-4b49393bd161" providerId="ADAL" clId="{5A4A7A0C-DCEC-6E41-A3C6-0CDCD0B595C8}" dt="2020-09-03T15:55:10.586" v="90" actId="20577"/>
          <ac:spMkLst>
            <pc:docMk/>
            <pc:sldMk cId="4292664348" sldId="771"/>
            <ac:spMk id="3" creationId="{420FD414-E693-9242-9A7C-AEF4082D6A0C}"/>
          </ac:spMkLst>
        </pc:spChg>
      </pc:sldChg>
      <pc:sldChg chg="modSp add modTransition">
        <pc:chgData name="Chris Droessler" userId="625c3661-9d64-47fa-b83c-4b49393bd161" providerId="ADAL" clId="{5A4A7A0C-DCEC-6E41-A3C6-0CDCD0B595C8}" dt="2020-09-03T17:13:05.821" v="231" actId="20577"/>
        <pc:sldMkLst>
          <pc:docMk/>
          <pc:sldMk cId="982373956" sldId="772"/>
        </pc:sldMkLst>
        <pc:spChg chg="mod">
          <ac:chgData name="Chris Droessler" userId="625c3661-9d64-47fa-b83c-4b49393bd161" providerId="ADAL" clId="{5A4A7A0C-DCEC-6E41-A3C6-0CDCD0B595C8}" dt="2020-09-03T17:13:05.821" v="231" actId="20577"/>
          <ac:spMkLst>
            <pc:docMk/>
            <pc:sldMk cId="982373956" sldId="772"/>
            <ac:spMk id="2" creationId="{70E7FB36-DF07-B44D-8D38-59F39D617117}"/>
          </ac:spMkLst>
        </pc:spChg>
      </pc:sldChg>
      <pc:sldChg chg="add modTransition modNotesTx">
        <pc:chgData name="Chris Droessler" userId="625c3661-9d64-47fa-b83c-4b49393bd161" providerId="ADAL" clId="{5A4A7A0C-DCEC-6E41-A3C6-0CDCD0B595C8}" dt="2020-09-03T19:49:45.596" v="511" actId="20577"/>
        <pc:sldMkLst>
          <pc:docMk/>
          <pc:sldMk cId="563983267" sldId="791"/>
        </pc:sldMkLst>
      </pc:sldChg>
      <pc:sldChg chg="add del">
        <pc:chgData name="Chris Droessler" userId="625c3661-9d64-47fa-b83c-4b49393bd161" providerId="ADAL" clId="{5A4A7A0C-DCEC-6E41-A3C6-0CDCD0B595C8}" dt="2020-09-03T19:46:10.506" v="323" actId="2696"/>
        <pc:sldMkLst>
          <pc:docMk/>
          <pc:sldMk cId="367864154" sldId="792"/>
        </pc:sldMkLst>
      </pc:sldChg>
      <pc:sldChg chg="add del">
        <pc:chgData name="Chris Droessler" userId="625c3661-9d64-47fa-b83c-4b49393bd161" providerId="ADAL" clId="{5A4A7A0C-DCEC-6E41-A3C6-0CDCD0B595C8}" dt="2020-09-03T19:46:12.913" v="324" actId="2696"/>
        <pc:sldMkLst>
          <pc:docMk/>
          <pc:sldMk cId="458564004" sldId="793"/>
        </pc:sldMkLst>
      </pc:sldChg>
      <pc:sldChg chg="add del">
        <pc:chgData name="Chris Droessler" userId="625c3661-9d64-47fa-b83c-4b49393bd161" providerId="ADAL" clId="{5A4A7A0C-DCEC-6E41-A3C6-0CDCD0B595C8}" dt="2020-09-03T19:46:15.089" v="325" actId="2696"/>
        <pc:sldMkLst>
          <pc:docMk/>
          <pc:sldMk cId="1572262850" sldId="794"/>
        </pc:sldMkLst>
      </pc:sldChg>
      <pc:sldChg chg="modSp add del ord modTransition">
        <pc:chgData name="Chris Droessler" userId="625c3661-9d64-47fa-b83c-4b49393bd161" providerId="ADAL" clId="{5A4A7A0C-DCEC-6E41-A3C6-0CDCD0B595C8}" dt="2020-09-03T19:41:58.511" v="317" actId="2696"/>
        <pc:sldMkLst>
          <pc:docMk/>
          <pc:sldMk cId="2986368229" sldId="795"/>
        </pc:sldMkLst>
        <pc:spChg chg="mod">
          <ac:chgData name="Chris Droessler" userId="625c3661-9d64-47fa-b83c-4b49393bd161" providerId="ADAL" clId="{5A4A7A0C-DCEC-6E41-A3C6-0CDCD0B595C8}" dt="2020-09-03T17:09:54.078" v="172" actId="20577"/>
          <ac:spMkLst>
            <pc:docMk/>
            <pc:sldMk cId="2986368229" sldId="795"/>
            <ac:spMk id="4" creationId="{00000000-0000-0000-0000-000000000000}"/>
          </ac:spMkLst>
        </pc:spChg>
      </pc:sldChg>
      <pc:sldChg chg="addSp delSp modSp add modTransition modNotesTx">
        <pc:chgData name="Chris Droessler" userId="625c3661-9d64-47fa-b83c-4b49393bd161" providerId="ADAL" clId="{5A4A7A0C-DCEC-6E41-A3C6-0CDCD0B595C8}" dt="2020-09-08T11:50:32.735" v="1625" actId="20577"/>
        <pc:sldMkLst>
          <pc:docMk/>
          <pc:sldMk cId="1816362711" sldId="796"/>
        </pc:sldMkLst>
        <pc:spChg chg="mod">
          <ac:chgData name="Chris Droessler" userId="625c3661-9d64-47fa-b83c-4b49393bd161" providerId="ADAL" clId="{5A4A7A0C-DCEC-6E41-A3C6-0CDCD0B595C8}" dt="2020-09-03T19:48:28.720" v="460" actId="20577"/>
          <ac:spMkLst>
            <pc:docMk/>
            <pc:sldMk cId="1816362711" sldId="796"/>
            <ac:spMk id="2" creationId="{2B1DAFD0-0344-E744-9C5E-631E6D5B978C}"/>
          </ac:spMkLst>
        </pc:spChg>
        <pc:spChg chg="add mod">
          <ac:chgData name="Chris Droessler" userId="625c3661-9d64-47fa-b83c-4b49393bd161" providerId="ADAL" clId="{5A4A7A0C-DCEC-6E41-A3C6-0CDCD0B595C8}" dt="2020-09-08T11:49:43.387" v="1622" actId="403"/>
          <ac:spMkLst>
            <pc:docMk/>
            <pc:sldMk cId="1816362711" sldId="796"/>
            <ac:spMk id="3" creationId="{7A7EA1B6-A383-4C40-88B3-B5F612E147E2}"/>
          </ac:spMkLst>
        </pc:spChg>
        <pc:spChg chg="del">
          <ac:chgData name="Chris Droessler" userId="625c3661-9d64-47fa-b83c-4b49393bd161" providerId="ADAL" clId="{5A4A7A0C-DCEC-6E41-A3C6-0CDCD0B595C8}" dt="2020-09-03T18:10:52.226" v="271"/>
          <ac:spMkLst>
            <pc:docMk/>
            <pc:sldMk cId="1816362711" sldId="796"/>
            <ac:spMk id="3" creationId="{F383AAC3-DF7F-3942-9671-CB2084A02F28}"/>
          </ac:spMkLst>
        </pc:spChg>
        <pc:spChg chg="add mod">
          <ac:chgData name="Chris Droessler" userId="625c3661-9d64-47fa-b83c-4b49393bd161" providerId="ADAL" clId="{5A4A7A0C-DCEC-6E41-A3C6-0CDCD0B595C8}" dt="2020-09-08T11:49:48.082" v="1623" actId="1076"/>
          <ac:spMkLst>
            <pc:docMk/>
            <pc:sldMk cId="1816362711" sldId="796"/>
            <ac:spMk id="4" creationId="{FB788EF7-AEC5-CF47-8140-A613D03952B5}"/>
          </ac:spMkLst>
        </pc:spChg>
        <pc:spChg chg="add mod">
          <ac:chgData name="Chris Droessler" userId="625c3661-9d64-47fa-b83c-4b49393bd161" providerId="ADAL" clId="{5A4A7A0C-DCEC-6E41-A3C6-0CDCD0B595C8}" dt="2020-09-03T19:48:08.339" v="459" actId="20577"/>
          <ac:spMkLst>
            <pc:docMk/>
            <pc:sldMk cId="1816362711" sldId="796"/>
            <ac:spMk id="6" creationId="{732B4283-5ED5-EC4D-B982-F064C7ED3407}"/>
          </ac:spMkLst>
        </pc:spChg>
        <pc:spChg chg="add mod">
          <ac:chgData name="Chris Droessler" userId="625c3661-9d64-47fa-b83c-4b49393bd161" providerId="ADAL" clId="{5A4A7A0C-DCEC-6E41-A3C6-0CDCD0B595C8}" dt="2020-09-03T19:47:35.285" v="452" actId="14100"/>
          <ac:spMkLst>
            <pc:docMk/>
            <pc:sldMk cId="1816362711" sldId="796"/>
            <ac:spMk id="7" creationId="{55A84F6C-C17F-4241-BDB6-2BF19E2D0350}"/>
          </ac:spMkLst>
        </pc:spChg>
        <pc:picChg chg="add mod">
          <ac:chgData name="Chris Droessler" userId="625c3661-9d64-47fa-b83c-4b49393bd161" providerId="ADAL" clId="{5A4A7A0C-DCEC-6E41-A3C6-0CDCD0B595C8}" dt="2020-09-08T11:48:49.348" v="1611" actId="1076"/>
          <ac:picMkLst>
            <pc:docMk/>
            <pc:sldMk cId="1816362711" sldId="796"/>
            <ac:picMk id="5" creationId="{C033A125-974A-FE42-905E-BC3A7D152418}"/>
          </ac:picMkLst>
        </pc:picChg>
      </pc:sldChg>
      <pc:sldChg chg="add modTransition">
        <pc:chgData name="Chris Droessler" userId="625c3661-9d64-47fa-b83c-4b49393bd161" providerId="ADAL" clId="{5A4A7A0C-DCEC-6E41-A3C6-0CDCD0B595C8}" dt="2020-09-03T19:42:10.742" v="319"/>
        <pc:sldMkLst>
          <pc:docMk/>
          <pc:sldMk cId="1073162594" sldId="797"/>
        </pc:sldMkLst>
      </pc:sldChg>
      <pc:sldChg chg="modSp add">
        <pc:chgData name="Chris Droessler" userId="625c3661-9d64-47fa-b83c-4b49393bd161" providerId="ADAL" clId="{5A4A7A0C-DCEC-6E41-A3C6-0CDCD0B595C8}" dt="2020-09-04T11:25:36.777" v="1398" actId="20577"/>
        <pc:sldMkLst>
          <pc:docMk/>
          <pc:sldMk cId="2204923872" sldId="798"/>
        </pc:sldMkLst>
        <pc:spChg chg="mod">
          <ac:chgData name="Chris Droessler" userId="625c3661-9d64-47fa-b83c-4b49393bd161" providerId="ADAL" clId="{5A4A7A0C-DCEC-6E41-A3C6-0CDCD0B595C8}" dt="2020-09-04T11:25:36.777" v="1398" actId="20577"/>
          <ac:spMkLst>
            <pc:docMk/>
            <pc:sldMk cId="2204923872" sldId="798"/>
            <ac:spMk id="4" creationId="{00000000-0000-0000-0000-000000000000}"/>
          </ac:spMkLst>
        </pc:spChg>
      </pc:sldChg>
      <pc:sldChg chg="del ord">
        <pc:chgData name="Chris Droessler" userId="625c3661-9d64-47fa-b83c-4b49393bd161" providerId="ADAL" clId="{5A4A7A0C-DCEC-6E41-A3C6-0CDCD0B595C8}" dt="2020-09-04T15:36:36.387" v="1603" actId="2696"/>
        <pc:sldMkLst>
          <pc:docMk/>
          <pc:sldMk cId="4249545463" sldId="799"/>
        </pc:sldMkLst>
      </pc:sldChg>
      <pc:sldChg chg="del">
        <pc:chgData name="Chris Droessler" userId="625c3661-9d64-47fa-b83c-4b49393bd161" providerId="ADAL" clId="{5A4A7A0C-DCEC-6E41-A3C6-0CDCD0B595C8}" dt="2020-09-04T14:01:17.931" v="1400" actId="2696"/>
        <pc:sldMkLst>
          <pc:docMk/>
          <pc:sldMk cId="491022106" sldId="800"/>
        </pc:sldMkLst>
      </pc:sldChg>
      <pc:sldChg chg="modSp add modTransition">
        <pc:chgData name="Chris Droessler" userId="625c3661-9d64-47fa-b83c-4b49393bd161" providerId="ADAL" clId="{5A4A7A0C-DCEC-6E41-A3C6-0CDCD0B595C8}" dt="2020-09-04T14:08:10.211" v="1401" actId="20577"/>
        <pc:sldMkLst>
          <pc:docMk/>
          <pc:sldMk cId="1564924593" sldId="801"/>
        </pc:sldMkLst>
        <pc:spChg chg="mod">
          <ac:chgData name="Chris Droessler" userId="625c3661-9d64-47fa-b83c-4b49393bd161" providerId="ADAL" clId="{5A4A7A0C-DCEC-6E41-A3C6-0CDCD0B595C8}" dt="2020-09-04T14:08:10.211" v="1401" actId="20577"/>
          <ac:spMkLst>
            <pc:docMk/>
            <pc:sldMk cId="1564924593" sldId="801"/>
            <ac:spMk id="2" creationId="{898F0DBD-24FC-4921-AB7C-5101450B299E}"/>
          </ac:spMkLst>
        </pc:spChg>
      </pc:sldChg>
      <pc:sldChg chg="add modTransition">
        <pc:chgData name="Chris Droessler" userId="625c3661-9d64-47fa-b83c-4b49393bd161" providerId="ADAL" clId="{5A4A7A0C-DCEC-6E41-A3C6-0CDCD0B595C8}" dt="2020-09-04T14:01:14.169" v="1399"/>
        <pc:sldMkLst>
          <pc:docMk/>
          <pc:sldMk cId="1290061274" sldId="802"/>
        </pc:sldMkLst>
      </pc:sldChg>
      <pc:sldChg chg="modSp add ord modTransition">
        <pc:chgData name="Chris Droessler" userId="625c3661-9d64-47fa-b83c-4b49393bd161" providerId="ADAL" clId="{5A4A7A0C-DCEC-6E41-A3C6-0CDCD0B595C8}" dt="2020-09-04T14:08:57.401" v="1405"/>
        <pc:sldMkLst>
          <pc:docMk/>
          <pc:sldMk cId="1936050037" sldId="803"/>
        </pc:sldMkLst>
        <pc:spChg chg="mod">
          <ac:chgData name="Chris Droessler" userId="625c3661-9d64-47fa-b83c-4b49393bd161" providerId="ADAL" clId="{5A4A7A0C-DCEC-6E41-A3C6-0CDCD0B595C8}" dt="2020-09-04T14:08:47.169" v="1403" actId="20577"/>
          <ac:spMkLst>
            <pc:docMk/>
            <pc:sldMk cId="1936050037" sldId="803"/>
            <ac:spMk id="3" creationId="{301B5DBD-5D4D-473E-A749-A2D99C4827E2}"/>
          </ac:spMkLst>
        </pc:spChg>
      </pc:sldChg>
      <pc:sldChg chg="add modTransition">
        <pc:chgData name="Chris Droessler" userId="625c3661-9d64-47fa-b83c-4b49393bd161" providerId="ADAL" clId="{5A4A7A0C-DCEC-6E41-A3C6-0CDCD0B595C8}" dt="2020-09-04T14:01:14.169" v="1399"/>
        <pc:sldMkLst>
          <pc:docMk/>
          <pc:sldMk cId="1955725035" sldId="804"/>
        </pc:sldMkLst>
      </pc:sldChg>
      <pc:sldChg chg="modSp add ord modTransition modNotesTx">
        <pc:chgData name="Chris Droessler" userId="625c3661-9d64-47fa-b83c-4b49393bd161" providerId="ADAL" clId="{5A4A7A0C-DCEC-6E41-A3C6-0CDCD0B595C8}" dt="2020-09-04T15:29:22.830" v="1509" actId="20577"/>
        <pc:sldMkLst>
          <pc:docMk/>
          <pc:sldMk cId="2040729912" sldId="805"/>
        </pc:sldMkLst>
        <pc:spChg chg="mod">
          <ac:chgData name="Chris Droessler" userId="625c3661-9d64-47fa-b83c-4b49393bd161" providerId="ADAL" clId="{5A4A7A0C-DCEC-6E41-A3C6-0CDCD0B595C8}" dt="2020-09-04T15:27:50.417" v="1459" actId="20577"/>
          <ac:spMkLst>
            <pc:docMk/>
            <pc:sldMk cId="2040729912" sldId="805"/>
            <ac:spMk id="2" creationId="{00000000-0000-0000-0000-000000000000}"/>
          </ac:spMkLst>
        </pc:spChg>
      </pc:sldChg>
      <pc:sldChg chg="add del modTransition">
        <pc:chgData name="Chris Droessler" userId="625c3661-9d64-47fa-b83c-4b49393bd161" providerId="ADAL" clId="{5A4A7A0C-DCEC-6E41-A3C6-0CDCD0B595C8}" dt="2020-09-04T15:26:54.888" v="1429" actId="2696"/>
        <pc:sldMkLst>
          <pc:docMk/>
          <pc:sldMk cId="3003348794" sldId="806"/>
        </pc:sldMkLst>
      </pc:sldChg>
      <pc:sldChg chg="add del modTransition">
        <pc:chgData name="Chris Droessler" userId="625c3661-9d64-47fa-b83c-4b49393bd161" providerId="ADAL" clId="{5A4A7A0C-DCEC-6E41-A3C6-0CDCD0B595C8}" dt="2020-09-04T15:27:15.391" v="1430" actId="2696"/>
        <pc:sldMkLst>
          <pc:docMk/>
          <pc:sldMk cId="3791587379" sldId="845"/>
        </pc:sldMkLst>
      </pc:sldChg>
      <pc:sldChg chg="add modTransition modNotesTx">
        <pc:chgData name="Chris Droessler" userId="625c3661-9d64-47fa-b83c-4b49393bd161" providerId="ADAL" clId="{5A4A7A0C-DCEC-6E41-A3C6-0CDCD0B595C8}" dt="2020-09-04T15:34:44.549" v="1602" actId="20577"/>
        <pc:sldMkLst>
          <pc:docMk/>
          <pc:sldMk cId="4253506713" sldId="851"/>
        </pc:sldMkLst>
      </pc:sldChg>
    </pc:docChg>
  </pc:docChgLst>
  <pc:docChgLst>
    <pc:chgData name="Chris Droessler" userId="625c3661-9d64-47fa-b83c-4b49393bd161" providerId="ADAL" clId="{70C8DD26-D119-AB4F-9449-B5392DD513B2}"/>
    <pc:docChg chg="custSel addSld delSld modSld sldOrd">
      <pc:chgData name="Chris Droessler" userId="625c3661-9d64-47fa-b83c-4b49393bd161" providerId="ADAL" clId="{70C8DD26-D119-AB4F-9449-B5392DD513B2}" dt="2020-03-10T12:23:50.902" v="725" actId="12"/>
      <pc:docMkLst>
        <pc:docMk/>
      </pc:docMkLst>
      <pc:sldChg chg="add">
        <pc:chgData name="Chris Droessler" userId="625c3661-9d64-47fa-b83c-4b49393bd161" providerId="ADAL" clId="{70C8DD26-D119-AB4F-9449-B5392DD513B2}" dt="2020-03-09T11:53:25.566" v="260"/>
        <pc:sldMkLst>
          <pc:docMk/>
          <pc:sldMk cId="3675590858" sldId="260"/>
        </pc:sldMkLst>
      </pc:sldChg>
      <pc:sldChg chg="del">
        <pc:chgData name="Chris Droessler" userId="625c3661-9d64-47fa-b83c-4b49393bd161" providerId="ADAL" clId="{70C8DD26-D119-AB4F-9449-B5392DD513B2}" dt="2020-03-09T11:53:21.508" v="256" actId="2696"/>
        <pc:sldMkLst>
          <pc:docMk/>
          <pc:sldMk cId="4278936860" sldId="260"/>
        </pc:sldMkLst>
      </pc:sldChg>
      <pc:sldChg chg="del">
        <pc:chgData name="Chris Droessler" userId="625c3661-9d64-47fa-b83c-4b49393bd161" providerId="ADAL" clId="{70C8DD26-D119-AB4F-9449-B5392DD513B2}" dt="2020-03-09T11:53:21.515" v="258" actId="2696"/>
        <pc:sldMkLst>
          <pc:docMk/>
          <pc:sldMk cId="3048565599" sldId="291"/>
        </pc:sldMkLst>
      </pc:sldChg>
      <pc:sldChg chg="add">
        <pc:chgData name="Chris Droessler" userId="625c3661-9d64-47fa-b83c-4b49393bd161" providerId="ADAL" clId="{70C8DD26-D119-AB4F-9449-B5392DD513B2}" dt="2020-03-09T11:53:25.566" v="260"/>
        <pc:sldMkLst>
          <pc:docMk/>
          <pc:sldMk cId="3877200339" sldId="291"/>
        </pc:sldMkLst>
      </pc:sldChg>
      <pc:sldChg chg="modSp">
        <pc:chgData name="Chris Droessler" userId="625c3661-9d64-47fa-b83c-4b49393bd161" providerId="ADAL" clId="{70C8DD26-D119-AB4F-9449-B5392DD513B2}" dt="2020-03-09T11:45:18.128" v="7" actId="20577"/>
        <pc:sldMkLst>
          <pc:docMk/>
          <pc:sldMk cId="971664512" sldId="534"/>
        </pc:sldMkLst>
        <pc:spChg chg="mod">
          <ac:chgData name="Chris Droessler" userId="625c3661-9d64-47fa-b83c-4b49393bd161" providerId="ADAL" clId="{70C8DD26-D119-AB4F-9449-B5392DD513B2}" dt="2020-03-09T11:45:18.128" v="7" actId="20577"/>
          <ac:spMkLst>
            <pc:docMk/>
            <pc:sldMk cId="971664512" sldId="534"/>
            <ac:spMk id="3" creationId="{00000000-0000-0000-0000-000000000000}"/>
          </ac:spMkLst>
        </pc:spChg>
      </pc:sldChg>
      <pc:sldChg chg="modSp">
        <pc:chgData name="Chris Droessler" userId="625c3661-9d64-47fa-b83c-4b49393bd161" providerId="ADAL" clId="{70C8DD26-D119-AB4F-9449-B5392DD513B2}" dt="2020-03-09T14:28:15.167" v="424" actId="20577"/>
        <pc:sldMkLst>
          <pc:docMk/>
          <pc:sldMk cId="2418671024" sldId="561"/>
        </pc:sldMkLst>
        <pc:spChg chg="mod">
          <ac:chgData name="Chris Droessler" userId="625c3661-9d64-47fa-b83c-4b49393bd161" providerId="ADAL" clId="{70C8DD26-D119-AB4F-9449-B5392DD513B2}" dt="2020-03-09T14:28:15.167" v="424" actId="20577"/>
          <ac:spMkLst>
            <pc:docMk/>
            <pc:sldMk cId="2418671024" sldId="561"/>
            <ac:spMk id="2" creationId="{E9498E27-4A46-4D9F-B919-4A6091A07762}"/>
          </ac:spMkLst>
        </pc:spChg>
      </pc:sldChg>
      <pc:sldChg chg="del">
        <pc:chgData name="Chris Droessler" userId="625c3661-9d64-47fa-b83c-4b49393bd161" providerId="ADAL" clId="{70C8DD26-D119-AB4F-9449-B5392DD513B2}" dt="2020-03-09T11:53:21.518" v="259" actId="2696"/>
        <pc:sldMkLst>
          <pc:docMk/>
          <pc:sldMk cId="2392971145" sldId="572"/>
        </pc:sldMkLst>
      </pc:sldChg>
      <pc:sldChg chg="modSp add">
        <pc:chgData name="Chris Droessler" userId="625c3661-9d64-47fa-b83c-4b49393bd161" providerId="ADAL" clId="{70C8DD26-D119-AB4F-9449-B5392DD513B2}" dt="2020-03-09T12:13:57.745" v="385" actId="20577"/>
        <pc:sldMkLst>
          <pc:docMk/>
          <pc:sldMk cId="3723859722" sldId="572"/>
        </pc:sldMkLst>
        <pc:spChg chg="mod">
          <ac:chgData name="Chris Droessler" userId="625c3661-9d64-47fa-b83c-4b49393bd161" providerId="ADAL" clId="{70C8DD26-D119-AB4F-9449-B5392DD513B2}" dt="2020-03-09T12:13:57.745" v="385" actId="20577"/>
          <ac:spMkLst>
            <pc:docMk/>
            <pc:sldMk cId="3723859722" sldId="572"/>
            <ac:spMk id="2" creationId="{70E7FB36-DF07-B44D-8D38-59F39D617117}"/>
          </ac:spMkLst>
        </pc:spChg>
      </pc:sldChg>
      <pc:sldChg chg="addSp delSp modSp add ord modTransition modNotesTx">
        <pc:chgData name="Chris Droessler" userId="625c3661-9d64-47fa-b83c-4b49393bd161" providerId="ADAL" clId="{70C8DD26-D119-AB4F-9449-B5392DD513B2}" dt="2020-03-09T12:11:25.522" v="377" actId="20577"/>
        <pc:sldMkLst>
          <pc:docMk/>
          <pc:sldMk cId="4094777397" sldId="613"/>
        </pc:sldMkLst>
        <pc:spChg chg="add del mod">
          <ac:chgData name="Chris Droessler" userId="625c3661-9d64-47fa-b83c-4b49393bd161" providerId="ADAL" clId="{70C8DD26-D119-AB4F-9449-B5392DD513B2}" dt="2020-03-09T12:10:45.211" v="373"/>
          <ac:spMkLst>
            <pc:docMk/>
            <pc:sldMk cId="4094777397" sldId="613"/>
            <ac:spMk id="4" creationId="{09FF65A9-6384-8D43-8CC6-C9E60C5718F8}"/>
          </ac:spMkLst>
        </pc:spChg>
        <pc:spChg chg="add del mod">
          <ac:chgData name="Chris Droessler" userId="625c3661-9d64-47fa-b83c-4b49393bd161" providerId="ADAL" clId="{70C8DD26-D119-AB4F-9449-B5392DD513B2}" dt="2020-03-09T12:10:45.211" v="373"/>
          <ac:spMkLst>
            <pc:docMk/>
            <pc:sldMk cId="4094777397" sldId="613"/>
            <ac:spMk id="6" creationId="{5165F2CD-C3EC-D44B-B718-1714B7C0D58B}"/>
          </ac:spMkLst>
        </pc:spChg>
        <pc:spChg chg="add del mod">
          <ac:chgData name="Chris Droessler" userId="625c3661-9d64-47fa-b83c-4b49393bd161" providerId="ADAL" clId="{70C8DD26-D119-AB4F-9449-B5392DD513B2}" dt="2020-03-09T12:10:46.058" v="374"/>
          <ac:spMkLst>
            <pc:docMk/>
            <pc:sldMk cId="4094777397" sldId="613"/>
            <ac:spMk id="7" creationId="{FDD127ED-A105-4C4F-8FCB-227EEEFB4521}"/>
          </ac:spMkLst>
        </pc:spChg>
        <pc:spChg chg="add del mod">
          <ac:chgData name="Chris Droessler" userId="625c3661-9d64-47fa-b83c-4b49393bd161" providerId="ADAL" clId="{70C8DD26-D119-AB4F-9449-B5392DD513B2}" dt="2020-03-09T12:10:46.058" v="374"/>
          <ac:spMkLst>
            <pc:docMk/>
            <pc:sldMk cId="4094777397" sldId="613"/>
            <ac:spMk id="8" creationId="{D5BDD5D1-C598-ED47-8E3D-9910DB76DB78}"/>
          </ac:spMkLst>
        </pc:spChg>
        <pc:spChg chg="add del mod">
          <ac:chgData name="Chris Droessler" userId="625c3661-9d64-47fa-b83c-4b49393bd161" providerId="ADAL" clId="{70C8DD26-D119-AB4F-9449-B5392DD513B2}" dt="2020-03-09T12:10:46.292" v="375"/>
          <ac:spMkLst>
            <pc:docMk/>
            <pc:sldMk cId="4094777397" sldId="613"/>
            <ac:spMk id="9" creationId="{54237838-4678-6A44-88DB-E1B1113857F7}"/>
          </ac:spMkLst>
        </pc:spChg>
        <pc:spChg chg="add del mod">
          <ac:chgData name="Chris Droessler" userId="625c3661-9d64-47fa-b83c-4b49393bd161" providerId="ADAL" clId="{70C8DD26-D119-AB4F-9449-B5392DD513B2}" dt="2020-03-09T12:10:46.292" v="375"/>
          <ac:spMkLst>
            <pc:docMk/>
            <pc:sldMk cId="4094777397" sldId="613"/>
            <ac:spMk id="10" creationId="{A19BB446-49B1-6E44-8E9E-A01148989C01}"/>
          </ac:spMkLst>
        </pc:spChg>
      </pc:sldChg>
      <pc:sldChg chg="del">
        <pc:chgData name="Chris Droessler" userId="625c3661-9d64-47fa-b83c-4b49393bd161" providerId="ADAL" clId="{70C8DD26-D119-AB4F-9449-B5392DD513B2}" dt="2020-03-09T14:28:46.167" v="427" actId="2696"/>
        <pc:sldMkLst>
          <pc:docMk/>
          <pc:sldMk cId="2042262642" sldId="634"/>
        </pc:sldMkLst>
      </pc:sldChg>
      <pc:sldChg chg="modSp">
        <pc:chgData name="Chris Droessler" userId="625c3661-9d64-47fa-b83c-4b49393bd161" providerId="ADAL" clId="{70C8DD26-D119-AB4F-9449-B5392DD513B2}" dt="2020-03-09T11:47:35.561" v="50" actId="20577"/>
        <pc:sldMkLst>
          <pc:docMk/>
          <pc:sldMk cId="3534465971" sldId="658"/>
        </pc:sldMkLst>
        <pc:spChg chg="mod">
          <ac:chgData name="Chris Droessler" userId="625c3661-9d64-47fa-b83c-4b49393bd161" providerId="ADAL" clId="{70C8DD26-D119-AB4F-9449-B5392DD513B2}" dt="2020-03-09T11:47:35.561" v="50" actId="20577"/>
          <ac:spMkLst>
            <pc:docMk/>
            <pc:sldMk cId="3534465971" sldId="658"/>
            <ac:spMk id="4" creationId="{00000000-0000-0000-0000-000000000000}"/>
          </ac:spMkLst>
        </pc:spChg>
      </pc:sldChg>
      <pc:sldChg chg="add">
        <pc:chgData name="Chris Droessler" userId="625c3661-9d64-47fa-b83c-4b49393bd161" providerId="ADAL" clId="{70C8DD26-D119-AB4F-9449-B5392DD513B2}" dt="2020-03-09T11:53:25.566" v="260"/>
        <pc:sldMkLst>
          <pc:docMk/>
          <pc:sldMk cId="2937617006" sldId="705"/>
        </pc:sldMkLst>
      </pc:sldChg>
      <pc:sldChg chg="del">
        <pc:chgData name="Chris Droessler" userId="625c3661-9d64-47fa-b83c-4b49393bd161" providerId="ADAL" clId="{70C8DD26-D119-AB4F-9449-B5392DD513B2}" dt="2020-03-09T11:53:21.505" v="255" actId="2696"/>
        <pc:sldMkLst>
          <pc:docMk/>
          <pc:sldMk cId="3121605373" sldId="705"/>
        </pc:sldMkLst>
      </pc:sldChg>
      <pc:sldChg chg="add">
        <pc:chgData name="Chris Droessler" userId="625c3661-9d64-47fa-b83c-4b49393bd161" providerId="ADAL" clId="{70C8DD26-D119-AB4F-9449-B5392DD513B2}" dt="2020-03-09T11:53:25.566" v="260"/>
        <pc:sldMkLst>
          <pc:docMk/>
          <pc:sldMk cId="1840807853" sldId="709"/>
        </pc:sldMkLst>
      </pc:sldChg>
      <pc:sldChg chg="del">
        <pc:chgData name="Chris Droessler" userId="625c3661-9d64-47fa-b83c-4b49393bd161" providerId="ADAL" clId="{70C8DD26-D119-AB4F-9449-B5392DD513B2}" dt="2020-03-09T11:53:21.512" v="257" actId="2696"/>
        <pc:sldMkLst>
          <pc:docMk/>
          <pc:sldMk cId="2484892678" sldId="709"/>
        </pc:sldMkLst>
      </pc:sldChg>
      <pc:sldChg chg="del">
        <pc:chgData name="Chris Droessler" userId="625c3661-9d64-47fa-b83c-4b49393bd161" providerId="ADAL" clId="{70C8DD26-D119-AB4F-9449-B5392DD513B2}" dt="2020-03-09T11:45:42.916" v="8" actId="2696"/>
        <pc:sldMkLst>
          <pc:docMk/>
          <pc:sldMk cId="726388215" sldId="711"/>
        </pc:sldMkLst>
      </pc:sldChg>
      <pc:sldChg chg="modSp add ord">
        <pc:chgData name="Chris Droessler" userId="625c3661-9d64-47fa-b83c-4b49393bd161" providerId="ADAL" clId="{70C8DD26-D119-AB4F-9449-B5392DD513B2}" dt="2020-03-10T12:18:49.110" v="704"/>
        <pc:sldMkLst>
          <pc:docMk/>
          <pc:sldMk cId="1251381908" sldId="718"/>
        </pc:sldMkLst>
        <pc:spChg chg="mod">
          <ac:chgData name="Chris Droessler" userId="625c3661-9d64-47fa-b83c-4b49393bd161" providerId="ADAL" clId="{70C8DD26-D119-AB4F-9449-B5392DD513B2}" dt="2020-03-09T11:47:39.075" v="51" actId="12"/>
          <ac:spMkLst>
            <pc:docMk/>
            <pc:sldMk cId="1251381908" sldId="718"/>
            <ac:spMk id="4" creationId="{00000000-0000-0000-0000-000000000000}"/>
          </ac:spMkLst>
        </pc:spChg>
      </pc:sldChg>
      <pc:sldChg chg="add">
        <pc:chgData name="Chris Droessler" userId="625c3661-9d64-47fa-b83c-4b49393bd161" providerId="ADAL" clId="{70C8DD26-D119-AB4F-9449-B5392DD513B2}" dt="2020-03-09T11:52:52.375" v="253"/>
        <pc:sldMkLst>
          <pc:docMk/>
          <pc:sldMk cId="2150733867" sldId="719"/>
        </pc:sldMkLst>
      </pc:sldChg>
      <pc:sldChg chg="add">
        <pc:chgData name="Chris Droessler" userId="625c3661-9d64-47fa-b83c-4b49393bd161" providerId="ADAL" clId="{70C8DD26-D119-AB4F-9449-B5392DD513B2}" dt="2020-03-09T11:52:59.374" v="254"/>
        <pc:sldMkLst>
          <pc:docMk/>
          <pc:sldMk cId="3614962491" sldId="720"/>
        </pc:sldMkLst>
      </pc:sldChg>
      <pc:sldChg chg="modSp add modNotesTx">
        <pc:chgData name="Chris Droessler" userId="625c3661-9d64-47fa-b83c-4b49393bd161" providerId="ADAL" clId="{70C8DD26-D119-AB4F-9449-B5392DD513B2}" dt="2020-03-10T12:05:34.581" v="526" actId="20577"/>
        <pc:sldMkLst>
          <pc:docMk/>
          <pc:sldMk cId="3139218337" sldId="721"/>
        </pc:sldMkLst>
        <pc:spChg chg="mod">
          <ac:chgData name="Chris Droessler" userId="625c3661-9d64-47fa-b83c-4b49393bd161" providerId="ADAL" clId="{70C8DD26-D119-AB4F-9449-B5392DD513B2}" dt="2020-03-10T12:03:34.413" v="464" actId="113"/>
          <ac:spMkLst>
            <pc:docMk/>
            <pc:sldMk cId="3139218337" sldId="721"/>
            <ac:spMk id="2" creationId="{9F09F1B7-FDAD-B64D-9F1D-6BD08418E49C}"/>
          </ac:spMkLst>
        </pc:spChg>
        <pc:spChg chg="mod">
          <ac:chgData name="Chris Droessler" userId="625c3661-9d64-47fa-b83c-4b49393bd161" providerId="ADAL" clId="{70C8DD26-D119-AB4F-9449-B5392DD513B2}" dt="2020-03-10T12:00:20.161" v="459" actId="20577"/>
          <ac:spMkLst>
            <pc:docMk/>
            <pc:sldMk cId="3139218337" sldId="721"/>
            <ac:spMk id="3" creationId="{33417D5D-6C31-B145-8C5D-85E5D26AAD89}"/>
          </ac:spMkLst>
        </pc:spChg>
      </pc:sldChg>
      <pc:sldChg chg="add">
        <pc:chgData name="Chris Droessler" userId="625c3661-9d64-47fa-b83c-4b49393bd161" providerId="ADAL" clId="{70C8DD26-D119-AB4F-9449-B5392DD513B2}" dt="2020-03-09T11:53:31.996" v="262"/>
        <pc:sldMkLst>
          <pc:docMk/>
          <pc:sldMk cId="718287140" sldId="722"/>
        </pc:sldMkLst>
      </pc:sldChg>
      <pc:sldChg chg="add">
        <pc:chgData name="Chris Droessler" userId="625c3661-9d64-47fa-b83c-4b49393bd161" providerId="ADAL" clId="{70C8DD26-D119-AB4F-9449-B5392DD513B2}" dt="2020-03-09T11:53:32.365" v="263"/>
        <pc:sldMkLst>
          <pc:docMk/>
          <pc:sldMk cId="1740528722" sldId="723"/>
        </pc:sldMkLst>
      </pc:sldChg>
      <pc:sldChg chg="addSp modSp add modTransition modNotesTx">
        <pc:chgData name="Chris Droessler" userId="625c3661-9d64-47fa-b83c-4b49393bd161" providerId="ADAL" clId="{70C8DD26-D119-AB4F-9449-B5392DD513B2}" dt="2020-03-09T12:11:02.506" v="376" actId="113"/>
        <pc:sldMkLst>
          <pc:docMk/>
          <pc:sldMk cId="212616842" sldId="744"/>
        </pc:sldMkLst>
        <pc:spChg chg="mod">
          <ac:chgData name="Chris Droessler" userId="625c3661-9d64-47fa-b83c-4b49393bd161" providerId="ADAL" clId="{70C8DD26-D119-AB4F-9449-B5392DD513B2}" dt="2020-03-09T11:56:15.792" v="277" actId="20577"/>
          <ac:spMkLst>
            <pc:docMk/>
            <pc:sldMk cId="212616842" sldId="744"/>
            <ac:spMk id="2" creationId="{00000000-0000-0000-0000-000000000000}"/>
          </ac:spMkLst>
        </pc:spChg>
        <pc:spChg chg="mod">
          <ac:chgData name="Chris Droessler" userId="625c3661-9d64-47fa-b83c-4b49393bd161" providerId="ADAL" clId="{70C8DD26-D119-AB4F-9449-B5392DD513B2}" dt="2020-03-09T12:11:02.506" v="376" actId="113"/>
          <ac:spMkLst>
            <pc:docMk/>
            <pc:sldMk cId="212616842" sldId="744"/>
            <ac:spMk id="3" creationId="{00000000-0000-0000-0000-000000000000}"/>
          </ac:spMkLst>
        </pc:spChg>
        <pc:picChg chg="add mod">
          <ac:chgData name="Chris Droessler" userId="625c3661-9d64-47fa-b83c-4b49393bd161" providerId="ADAL" clId="{70C8DD26-D119-AB4F-9449-B5392DD513B2}" dt="2020-03-09T11:59:51.409" v="352" actId="1076"/>
          <ac:picMkLst>
            <pc:docMk/>
            <pc:sldMk cId="212616842" sldId="744"/>
            <ac:picMk id="1026" creationId="{9CE76B06-2086-9C44-9E10-93E5971760EF}"/>
          </ac:picMkLst>
        </pc:picChg>
        <pc:picChg chg="add mod">
          <ac:chgData name="Chris Droessler" userId="625c3661-9d64-47fa-b83c-4b49393bd161" providerId="ADAL" clId="{70C8DD26-D119-AB4F-9449-B5392DD513B2}" dt="2020-03-09T11:59:02.929" v="349" actId="14100"/>
          <ac:picMkLst>
            <pc:docMk/>
            <pc:sldMk cId="212616842" sldId="744"/>
            <ac:picMk id="1028" creationId="{957AF612-5466-4E4F-A565-706AC0009002}"/>
          </ac:picMkLst>
        </pc:picChg>
        <pc:picChg chg="add mod">
          <ac:chgData name="Chris Droessler" userId="625c3661-9d64-47fa-b83c-4b49393bd161" providerId="ADAL" clId="{70C8DD26-D119-AB4F-9449-B5392DD513B2}" dt="2020-03-09T11:59:54.439" v="354" actId="1076"/>
          <ac:picMkLst>
            <pc:docMk/>
            <pc:sldMk cId="212616842" sldId="744"/>
            <ac:picMk id="1030" creationId="{AB1F9AE0-B040-1F40-9F30-36F586FB5722}"/>
          </ac:picMkLst>
        </pc:picChg>
      </pc:sldChg>
      <pc:sldChg chg="delSp modSp add">
        <pc:chgData name="Chris Droessler" userId="625c3661-9d64-47fa-b83c-4b49393bd161" providerId="ADAL" clId="{70C8DD26-D119-AB4F-9449-B5392DD513B2}" dt="2020-03-09T12:09:16.047" v="370"/>
        <pc:sldMkLst>
          <pc:docMk/>
          <pc:sldMk cId="3010198862" sldId="745"/>
        </pc:sldMkLst>
        <pc:spChg chg="mod">
          <ac:chgData name="Chris Droessler" userId="625c3661-9d64-47fa-b83c-4b49393bd161" providerId="ADAL" clId="{70C8DD26-D119-AB4F-9449-B5392DD513B2}" dt="2020-03-09T12:09:07.184" v="369" actId="20577"/>
          <ac:spMkLst>
            <pc:docMk/>
            <pc:sldMk cId="3010198862" sldId="745"/>
            <ac:spMk id="2" creationId="{00000000-0000-0000-0000-000000000000}"/>
          </ac:spMkLst>
        </pc:spChg>
        <pc:spChg chg="mod">
          <ac:chgData name="Chris Droessler" userId="625c3661-9d64-47fa-b83c-4b49393bd161" providerId="ADAL" clId="{70C8DD26-D119-AB4F-9449-B5392DD513B2}" dt="2020-03-09T12:09:16.047" v="370"/>
          <ac:spMkLst>
            <pc:docMk/>
            <pc:sldMk cId="3010198862" sldId="745"/>
            <ac:spMk id="3" creationId="{00000000-0000-0000-0000-000000000000}"/>
          </ac:spMkLst>
        </pc:spChg>
        <pc:picChg chg="del">
          <ac:chgData name="Chris Droessler" userId="625c3661-9d64-47fa-b83c-4b49393bd161" providerId="ADAL" clId="{70C8DD26-D119-AB4F-9449-B5392DD513B2}" dt="2020-03-09T12:08:58.057" v="356" actId="478"/>
          <ac:picMkLst>
            <pc:docMk/>
            <pc:sldMk cId="3010198862" sldId="745"/>
            <ac:picMk id="1028" creationId="{957AF612-5466-4E4F-A565-706AC0009002}"/>
          </ac:picMkLst>
        </pc:picChg>
      </pc:sldChg>
      <pc:sldChg chg="modSp add">
        <pc:chgData name="Chris Droessler" userId="625c3661-9d64-47fa-b83c-4b49393bd161" providerId="ADAL" clId="{70C8DD26-D119-AB4F-9449-B5392DD513B2}" dt="2020-03-09T14:28:12.008" v="423" actId="12"/>
        <pc:sldMkLst>
          <pc:docMk/>
          <pc:sldMk cId="332046233" sldId="746"/>
        </pc:sldMkLst>
        <pc:spChg chg="mod">
          <ac:chgData name="Chris Droessler" userId="625c3661-9d64-47fa-b83c-4b49393bd161" providerId="ADAL" clId="{70C8DD26-D119-AB4F-9449-B5392DD513B2}" dt="2020-03-09T14:28:12.008" v="423" actId="12"/>
          <ac:spMkLst>
            <pc:docMk/>
            <pc:sldMk cId="332046233" sldId="746"/>
            <ac:spMk id="2" creationId="{E9498E27-4A46-4D9F-B919-4A6091A07762}"/>
          </ac:spMkLst>
        </pc:spChg>
      </pc:sldChg>
      <pc:sldChg chg="add">
        <pc:chgData name="Chris Droessler" userId="625c3661-9d64-47fa-b83c-4b49393bd161" providerId="ADAL" clId="{70C8DD26-D119-AB4F-9449-B5392DD513B2}" dt="2020-03-09T14:28:37.172" v="425"/>
        <pc:sldMkLst>
          <pc:docMk/>
          <pc:sldMk cId="2102995628" sldId="747"/>
        </pc:sldMkLst>
      </pc:sldChg>
      <pc:sldChg chg="add">
        <pc:chgData name="Chris Droessler" userId="625c3661-9d64-47fa-b83c-4b49393bd161" providerId="ADAL" clId="{70C8DD26-D119-AB4F-9449-B5392DD513B2}" dt="2020-03-09T14:28:37.435" v="426"/>
        <pc:sldMkLst>
          <pc:docMk/>
          <pc:sldMk cId="1093857829" sldId="748"/>
        </pc:sldMkLst>
      </pc:sldChg>
      <pc:sldChg chg="addSp delSp modSp add modNotesTx">
        <pc:chgData name="Chris Droessler" userId="625c3661-9d64-47fa-b83c-4b49393bd161" providerId="ADAL" clId="{70C8DD26-D119-AB4F-9449-B5392DD513B2}" dt="2020-03-10T12:10:34.469" v="604" actId="478"/>
        <pc:sldMkLst>
          <pc:docMk/>
          <pc:sldMk cId="250761551" sldId="749"/>
        </pc:sldMkLst>
        <pc:spChg chg="mod">
          <ac:chgData name="Chris Droessler" userId="625c3661-9d64-47fa-b83c-4b49393bd161" providerId="ADAL" clId="{70C8DD26-D119-AB4F-9449-B5392DD513B2}" dt="2020-03-10T12:06:27.197" v="545" actId="20577"/>
          <ac:spMkLst>
            <pc:docMk/>
            <pc:sldMk cId="250761551" sldId="749"/>
            <ac:spMk id="2" creationId="{00000000-0000-0000-0000-000000000000}"/>
          </ac:spMkLst>
        </pc:spChg>
        <pc:spChg chg="mod">
          <ac:chgData name="Chris Droessler" userId="625c3661-9d64-47fa-b83c-4b49393bd161" providerId="ADAL" clId="{70C8DD26-D119-AB4F-9449-B5392DD513B2}" dt="2020-03-10T12:07:04.014" v="591" actId="20577"/>
          <ac:spMkLst>
            <pc:docMk/>
            <pc:sldMk cId="250761551" sldId="749"/>
            <ac:spMk id="3" creationId="{00000000-0000-0000-0000-000000000000}"/>
          </ac:spMkLst>
        </pc:spChg>
        <pc:spChg chg="add del mod">
          <ac:chgData name="Chris Droessler" userId="625c3661-9d64-47fa-b83c-4b49393bd161" providerId="ADAL" clId="{70C8DD26-D119-AB4F-9449-B5392DD513B2}" dt="2020-03-10T12:10:34.469" v="604" actId="478"/>
          <ac:spMkLst>
            <pc:docMk/>
            <pc:sldMk cId="250761551" sldId="749"/>
            <ac:spMk id="4" creationId="{38E8015B-7898-B44E-B5DF-2E2D94B27CF6}"/>
          </ac:spMkLst>
        </pc:spChg>
        <pc:spChg chg="add del mod">
          <ac:chgData name="Chris Droessler" userId="625c3661-9d64-47fa-b83c-4b49393bd161" providerId="ADAL" clId="{70C8DD26-D119-AB4F-9449-B5392DD513B2}" dt="2020-03-10T12:09:50.828" v="599" actId="478"/>
          <ac:spMkLst>
            <pc:docMk/>
            <pc:sldMk cId="250761551" sldId="749"/>
            <ac:spMk id="6" creationId="{C3F16E76-F7AA-A043-9049-670C777622DF}"/>
          </ac:spMkLst>
        </pc:spChg>
        <pc:picChg chg="del">
          <ac:chgData name="Chris Droessler" userId="625c3661-9d64-47fa-b83c-4b49393bd161" providerId="ADAL" clId="{70C8DD26-D119-AB4F-9449-B5392DD513B2}" dt="2020-03-10T12:06:19.788" v="528" actId="478"/>
          <ac:picMkLst>
            <pc:docMk/>
            <pc:sldMk cId="250761551" sldId="749"/>
            <ac:picMk id="5" creationId="{87959093-2605-0B45-9EEC-29D8B0619713}"/>
          </ac:picMkLst>
        </pc:picChg>
        <pc:picChg chg="add del mod">
          <ac:chgData name="Chris Droessler" userId="625c3661-9d64-47fa-b83c-4b49393bd161" providerId="ADAL" clId="{70C8DD26-D119-AB4F-9449-B5392DD513B2}" dt="2020-03-10T12:09:46.741" v="597" actId="478"/>
          <ac:picMkLst>
            <pc:docMk/>
            <pc:sldMk cId="250761551" sldId="749"/>
            <ac:picMk id="1026" creationId="{EDE66B35-EDE6-5542-8A61-0B7510DB05E2}"/>
          </ac:picMkLst>
        </pc:picChg>
        <pc:picChg chg="add mod">
          <ac:chgData name="Chris Droessler" userId="625c3661-9d64-47fa-b83c-4b49393bd161" providerId="ADAL" clId="{70C8DD26-D119-AB4F-9449-B5392DD513B2}" dt="2020-03-10T12:09:59.804" v="602" actId="1076"/>
          <ac:picMkLst>
            <pc:docMk/>
            <pc:sldMk cId="250761551" sldId="749"/>
            <ac:picMk id="1028" creationId="{CEE9EBE5-CDDC-244D-A294-869AB52BDBAE}"/>
          </ac:picMkLst>
        </pc:picChg>
      </pc:sldChg>
      <pc:sldChg chg="addSp delSp modSp add modNotesTx">
        <pc:chgData name="Chris Droessler" userId="625c3661-9d64-47fa-b83c-4b49393bd161" providerId="ADAL" clId="{70C8DD26-D119-AB4F-9449-B5392DD513B2}" dt="2020-03-10T12:14:03.708" v="680" actId="1076"/>
        <pc:sldMkLst>
          <pc:docMk/>
          <pc:sldMk cId="2635008677" sldId="750"/>
        </pc:sldMkLst>
        <pc:spChg chg="mod">
          <ac:chgData name="Chris Droessler" userId="625c3661-9d64-47fa-b83c-4b49393bd161" providerId="ADAL" clId="{70C8DD26-D119-AB4F-9449-B5392DD513B2}" dt="2020-03-10T12:11:17.933" v="620" actId="20577"/>
          <ac:spMkLst>
            <pc:docMk/>
            <pc:sldMk cId="2635008677" sldId="750"/>
            <ac:spMk id="2" creationId="{00000000-0000-0000-0000-000000000000}"/>
          </ac:spMkLst>
        </pc:spChg>
        <pc:spChg chg="mod">
          <ac:chgData name="Chris Droessler" userId="625c3661-9d64-47fa-b83c-4b49393bd161" providerId="ADAL" clId="{70C8DD26-D119-AB4F-9449-B5392DD513B2}" dt="2020-03-10T12:12:48.525" v="665" actId="20577"/>
          <ac:spMkLst>
            <pc:docMk/>
            <pc:sldMk cId="2635008677" sldId="750"/>
            <ac:spMk id="3" creationId="{00000000-0000-0000-0000-000000000000}"/>
          </ac:spMkLst>
        </pc:spChg>
        <pc:spChg chg="add del mod">
          <ac:chgData name="Chris Droessler" userId="625c3661-9d64-47fa-b83c-4b49393bd161" providerId="ADAL" clId="{70C8DD26-D119-AB4F-9449-B5392DD513B2}" dt="2020-03-10T12:11:55.212" v="635" actId="478"/>
          <ac:spMkLst>
            <pc:docMk/>
            <pc:sldMk cId="2635008677" sldId="750"/>
            <ac:spMk id="4" creationId="{B3D5E73A-4B64-2C47-B0E5-49B64F5AEC81}"/>
          </ac:spMkLst>
        </pc:spChg>
        <pc:picChg chg="del">
          <ac:chgData name="Chris Droessler" userId="625c3661-9d64-47fa-b83c-4b49393bd161" providerId="ADAL" clId="{70C8DD26-D119-AB4F-9449-B5392DD513B2}" dt="2020-03-10T12:10:49.876" v="607" actId="478"/>
          <ac:picMkLst>
            <pc:docMk/>
            <pc:sldMk cId="2635008677" sldId="750"/>
            <ac:picMk id="1028" creationId="{CEE9EBE5-CDDC-244D-A294-869AB52BDBAE}"/>
          </ac:picMkLst>
        </pc:picChg>
        <pc:picChg chg="add mod">
          <ac:chgData name="Chris Droessler" userId="625c3661-9d64-47fa-b83c-4b49393bd161" providerId="ADAL" clId="{70C8DD26-D119-AB4F-9449-B5392DD513B2}" dt="2020-03-10T12:14:03.708" v="680" actId="1076"/>
          <ac:picMkLst>
            <pc:docMk/>
            <pc:sldMk cId="2635008677" sldId="750"/>
            <ac:picMk id="2050" creationId="{579368CD-5345-DD49-ADE8-5C8664E5E982}"/>
          </ac:picMkLst>
        </pc:picChg>
      </pc:sldChg>
      <pc:sldChg chg="modSp add">
        <pc:chgData name="Chris Droessler" userId="625c3661-9d64-47fa-b83c-4b49393bd161" providerId="ADAL" clId="{70C8DD26-D119-AB4F-9449-B5392DD513B2}" dt="2020-03-10T12:16:37.893" v="703" actId="20577"/>
        <pc:sldMkLst>
          <pc:docMk/>
          <pc:sldMk cId="575024193" sldId="751"/>
        </pc:sldMkLst>
        <pc:spChg chg="mod">
          <ac:chgData name="Chris Droessler" userId="625c3661-9d64-47fa-b83c-4b49393bd161" providerId="ADAL" clId="{70C8DD26-D119-AB4F-9449-B5392DD513B2}" dt="2020-03-10T12:16:37.893" v="703" actId="20577"/>
          <ac:spMkLst>
            <pc:docMk/>
            <pc:sldMk cId="575024193" sldId="751"/>
            <ac:spMk id="3" creationId="{00000000-0000-0000-0000-000000000000}"/>
          </ac:spMkLst>
        </pc:spChg>
      </pc:sldChg>
      <pc:sldChg chg="modSp add modNotesTx">
        <pc:chgData name="Chris Droessler" userId="625c3661-9d64-47fa-b83c-4b49393bd161" providerId="ADAL" clId="{70C8DD26-D119-AB4F-9449-B5392DD513B2}" dt="2020-03-10T12:22:57.414" v="715" actId="20577"/>
        <pc:sldMkLst>
          <pc:docMk/>
          <pc:sldMk cId="3078072871" sldId="752"/>
        </pc:sldMkLst>
        <pc:spChg chg="mod">
          <ac:chgData name="Chris Droessler" userId="625c3661-9d64-47fa-b83c-4b49393bd161" providerId="ADAL" clId="{70C8DD26-D119-AB4F-9449-B5392DD513B2}" dt="2020-03-10T12:22:50.791" v="714" actId="113"/>
          <ac:spMkLst>
            <pc:docMk/>
            <pc:sldMk cId="3078072871" sldId="752"/>
            <ac:spMk id="2" creationId="{9F09F1B7-FDAD-B64D-9F1D-6BD08418E49C}"/>
          </ac:spMkLst>
        </pc:spChg>
      </pc:sldChg>
      <pc:sldChg chg="modSp add">
        <pc:chgData name="Chris Droessler" userId="625c3661-9d64-47fa-b83c-4b49393bd161" providerId="ADAL" clId="{70C8DD26-D119-AB4F-9449-B5392DD513B2}" dt="2020-03-10T12:23:26.846" v="720" actId="12"/>
        <pc:sldMkLst>
          <pc:docMk/>
          <pc:sldMk cId="57546599" sldId="753"/>
        </pc:sldMkLst>
        <pc:spChg chg="mod">
          <ac:chgData name="Chris Droessler" userId="625c3661-9d64-47fa-b83c-4b49393bd161" providerId="ADAL" clId="{70C8DD26-D119-AB4F-9449-B5392DD513B2}" dt="2020-03-10T12:23:26.846" v="720" actId="12"/>
          <ac:spMkLst>
            <pc:docMk/>
            <pc:sldMk cId="57546599" sldId="753"/>
            <ac:spMk id="2" creationId="{9F09F1B7-FDAD-B64D-9F1D-6BD08418E49C}"/>
          </ac:spMkLst>
        </pc:spChg>
      </pc:sldChg>
      <pc:sldChg chg="modSp add">
        <pc:chgData name="Chris Droessler" userId="625c3661-9d64-47fa-b83c-4b49393bd161" providerId="ADAL" clId="{70C8DD26-D119-AB4F-9449-B5392DD513B2}" dt="2020-03-10T12:23:50.902" v="725" actId="12"/>
        <pc:sldMkLst>
          <pc:docMk/>
          <pc:sldMk cId="2116330429" sldId="754"/>
        </pc:sldMkLst>
        <pc:spChg chg="mod">
          <ac:chgData name="Chris Droessler" userId="625c3661-9d64-47fa-b83c-4b49393bd161" providerId="ADAL" clId="{70C8DD26-D119-AB4F-9449-B5392DD513B2}" dt="2020-03-10T12:23:50.902" v="725" actId="12"/>
          <ac:spMkLst>
            <pc:docMk/>
            <pc:sldMk cId="2116330429" sldId="754"/>
            <ac:spMk id="2" creationId="{9F09F1B7-FDAD-B64D-9F1D-6BD08418E49C}"/>
          </ac:spMkLst>
        </pc:spChg>
      </pc:sldChg>
    </pc:docChg>
  </pc:docChgLst>
  <pc:docChgLst>
    <pc:chgData name="Chris Droessler" userId="625c3661-9d64-47fa-b83c-4b49393bd161" providerId="ADAL" clId="{5E4666F5-7FB6-D140-A9E3-C104C3B5F9B0}"/>
    <pc:docChg chg="addSld delSld modSld sldOrd">
      <pc:chgData name="Chris Droessler" userId="625c3661-9d64-47fa-b83c-4b49393bd161" providerId="ADAL" clId="{5E4666F5-7FB6-D140-A9E3-C104C3B5F9B0}" dt="2021-01-20T12:47:27.777" v="4" actId="20578"/>
      <pc:docMkLst>
        <pc:docMk/>
      </pc:docMkLst>
      <pc:sldChg chg="del">
        <pc:chgData name="Chris Droessler" userId="625c3661-9d64-47fa-b83c-4b49393bd161" providerId="ADAL" clId="{5E4666F5-7FB6-D140-A9E3-C104C3B5F9B0}" dt="2021-01-20T12:28:32.818" v="0" actId="2696"/>
        <pc:sldMkLst>
          <pc:docMk/>
          <pc:sldMk cId="2384883291" sldId="281"/>
        </pc:sldMkLst>
      </pc:sldChg>
      <pc:sldChg chg="del">
        <pc:chgData name="Chris Droessler" userId="625c3661-9d64-47fa-b83c-4b49393bd161" providerId="ADAL" clId="{5E4666F5-7FB6-D140-A9E3-C104C3B5F9B0}" dt="2021-01-20T12:28:32.818" v="0" actId="2696"/>
        <pc:sldMkLst>
          <pc:docMk/>
          <pc:sldMk cId="1293277168" sldId="512"/>
        </pc:sldMkLst>
      </pc:sldChg>
      <pc:sldChg chg="del">
        <pc:chgData name="Chris Droessler" userId="625c3661-9d64-47fa-b83c-4b49393bd161" providerId="ADAL" clId="{5E4666F5-7FB6-D140-A9E3-C104C3B5F9B0}" dt="2021-01-20T12:28:32.818" v="0" actId="2696"/>
        <pc:sldMkLst>
          <pc:docMk/>
          <pc:sldMk cId="1221216471" sldId="515"/>
        </pc:sldMkLst>
      </pc:sldChg>
      <pc:sldChg chg="del">
        <pc:chgData name="Chris Droessler" userId="625c3661-9d64-47fa-b83c-4b49393bd161" providerId="ADAL" clId="{5E4666F5-7FB6-D140-A9E3-C104C3B5F9B0}" dt="2021-01-20T12:28:32.818" v="0" actId="2696"/>
        <pc:sldMkLst>
          <pc:docMk/>
          <pc:sldMk cId="2370642955" sldId="542"/>
        </pc:sldMkLst>
      </pc:sldChg>
      <pc:sldChg chg="del">
        <pc:chgData name="Chris Droessler" userId="625c3661-9d64-47fa-b83c-4b49393bd161" providerId="ADAL" clId="{5E4666F5-7FB6-D140-A9E3-C104C3B5F9B0}" dt="2021-01-20T12:28:32.818" v="0" actId="2696"/>
        <pc:sldMkLst>
          <pc:docMk/>
          <pc:sldMk cId="3996018560" sldId="543"/>
        </pc:sldMkLst>
      </pc:sldChg>
      <pc:sldChg chg="del">
        <pc:chgData name="Chris Droessler" userId="625c3661-9d64-47fa-b83c-4b49393bd161" providerId="ADAL" clId="{5E4666F5-7FB6-D140-A9E3-C104C3B5F9B0}" dt="2021-01-20T12:28:32.818" v="0" actId="2696"/>
        <pc:sldMkLst>
          <pc:docMk/>
          <pc:sldMk cId="3630230492" sldId="544"/>
        </pc:sldMkLst>
      </pc:sldChg>
      <pc:sldChg chg="del">
        <pc:chgData name="Chris Droessler" userId="625c3661-9d64-47fa-b83c-4b49393bd161" providerId="ADAL" clId="{5E4666F5-7FB6-D140-A9E3-C104C3B5F9B0}" dt="2021-01-20T12:28:32.818" v="0" actId="2696"/>
        <pc:sldMkLst>
          <pc:docMk/>
          <pc:sldMk cId="2971353570" sldId="549"/>
        </pc:sldMkLst>
      </pc:sldChg>
      <pc:sldChg chg="del">
        <pc:chgData name="Chris Droessler" userId="625c3661-9d64-47fa-b83c-4b49393bd161" providerId="ADAL" clId="{5E4666F5-7FB6-D140-A9E3-C104C3B5F9B0}" dt="2021-01-20T12:28:32.818" v="0" actId="2696"/>
        <pc:sldMkLst>
          <pc:docMk/>
          <pc:sldMk cId="2445115756" sldId="578"/>
        </pc:sldMkLst>
      </pc:sldChg>
      <pc:sldChg chg="del">
        <pc:chgData name="Chris Droessler" userId="625c3661-9d64-47fa-b83c-4b49393bd161" providerId="ADAL" clId="{5E4666F5-7FB6-D140-A9E3-C104C3B5F9B0}" dt="2021-01-20T12:28:32.818" v="0" actId="2696"/>
        <pc:sldMkLst>
          <pc:docMk/>
          <pc:sldMk cId="3596930395" sldId="613"/>
        </pc:sldMkLst>
      </pc:sldChg>
      <pc:sldChg chg="del">
        <pc:chgData name="Chris Droessler" userId="625c3661-9d64-47fa-b83c-4b49393bd161" providerId="ADAL" clId="{5E4666F5-7FB6-D140-A9E3-C104C3B5F9B0}" dt="2021-01-20T12:28:32.818" v="0" actId="2696"/>
        <pc:sldMkLst>
          <pc:docMk/>
          <pc:sldMk cId="882667984" sldId="744"/>
        </pc:sldMkLst>
      </pc:sldChg>
      <pc:sldChg chg="del">
        <pc:chgData name="Chris Droessler" userId="625c3661-9d64-47fa-b83c-4b49393bd161" providerId="ADAL" clId="{5E4666F5-7FB6-D140-A9E3-C104C3B5F9B0}" dt="2021-01-20T12:28:32.818" v="0" actId="2696"/>
        <pc:sldMkLst>
          <pc:docMk/>
          <pc:sldMk cId="3430146285" sldId="798"/>
        </pc:sldMkLst>
      </pc:sldChg>
      <pc:sldChg chg="del">
        <pc:chgData name="Chris Droessler" userId="625c3661-9d64-47fa-b83c-4b49393bd161" providerId="ADAL" clId="{5E4666F5-7FB6-D140-A9E3-C104C3B5F9B0}" dt="2021-01-20T12:28:32.818" v="0" actId="2696"/>
        <pc:sldMkLst>
          <pc:docMk/>
          <pc:sldMk cId="2657056930" sldId="930"/>
        </pc:sldMkLst>
      </pc:sldChg>
      <pc:sldChg chg="del">
        <pc:chgData name="Chris Droessler" userId="625c3661-9d64-47fa-b83c-4b49393bd161" providerId="ADAL" clId="{5E4666F5-7FB6-D140-A9E3-C104C3B5F9B0}" dt="2021-01-20T12:28:32.818" v="0" actId="2696"/>
        <pc:sldMkLst>
          <pc:docMk/>
          <pc:sldMk cId="363794183" sldId="945"/>
        </pc:sldMkLst>
      </pc:sldChg>
      <pc:sldChg chg="del">
        <pc:chgData name="Chris Droessler" userId="625c3661-9d64-47fa-b83c-4b49393bd161" providerId="ADAL" clId="{5E4666F5-7FB6-D140-A9E3-C104C3B5F9B0}" dt="2021-01-20T12:28:32.818" v="0" actId="2696"/>
        <pc:sldMkLst>
          <pc:docMk/>
          <pc:sldMk cId="3454271346" sldId="995"/>
        </pc:sldMkLst>
      </pc:sldChg>
      <pc:sldChg chg="del">
        <pc:chgData name="Chris Droessler" userId="625c3661-9d64-47fa-b83c-4b49393bd161" providerId="ADAL" clId="{5E4666F5-7FB6-D140-A9E3-C104C3B5F9B0}" dt="2021-01-20T12:28:32.818" v="0" actId="2696"/>
        <pc:sldMkLst>
          <pc:docMk/>
          <pc:sldMk cId="330368409" sldId="1008"/>
        </pc:sldMkLst>
      </pc:sldChg>
      <pc:sldChg chg="del">
        <pc:chgData name="Chris Droessler" userId="625c3661-9d64-47fa-b83c-4b49393bd161" providerId="ADAL" clId="{5E4666F5-7FB6-D140-A9E3-C104C3B5F9B0}" dt="2021-01-20T12:28:32.818" v="0" actId="2696"/>
        <pc:sldMkLst>
          <pc:docMk/>
          <pc:sldMk cId="426898815" sldId="1048"/>
        </pc:sldMkLst>
      </pc:sldChg>
      <pc:sldChg chg="del">
        <pc:chgData name="Chris Droessler" userId="625c3661-9d64-47fa-b83c-4b49393bd161" providerId="ADAL" clId="{5E4666F5-7FB6-D140-A9E3-C104C3B5F9B0}" dt="2021-01-20T12:28:32.818" v="0" actId="2696"/>
        <pc:sldMkLst>
          <pc:docMk/>
          <pc:sldMk cId="3508326251" sldId="1051"/>
        </pc:sldMkLst>
      </pc:sldChg>
      <pc:sldChg chg="del">
        <pc:chgData name="Chris Droessler" userId="625c3661-9d64-47fa-b83c-4b49393bd161" providerId="ADAL" clId="{5E4666F5-7FB6-D140-A9E3-C104C3B5F9B0}" dt="2021-01-20T12:28:32.818" v="0" actId="2696"/>
        <pc:sldMkLst>
          <pc:docMk/>
          <pc:sldMk cId="1491616653" sldId="1092"/>
        </pc:sldMkLst>
      </pc:sldChg>
      <pc:sldChg chg="add ord">
        <pc:chgData name="Chris Droessler" userId="625c3661-9d64-47fa-b83c-4b49393bd161" providerId="ADAL" clId="{5E4666F5-7FB6-D140-A9E3-C104C3B5F9B0}" dt="2021-01-20T12:47:27.777" v="4" actId="20578"/>
        <pc:sldMkLst>
          <pc:docMk/>
          <pc:sldMk cId="929719787" sldId="1095"/>
        </pc:sldMkLst>
      </pc:sldChg>
      <pc:sldChg chg="del">
        <pc:chgData name="Chris Droessler" userId="625c3661-9d64-47fa-b83c-4b49393bd161" providerId="ADAL" clId="{5E4666F5-7FB6-D140-A9E3-C104C3B5F9B0}" dt="2021-01-20T12:28:32.818" v="0" actId="2696"/>
        <pc:sldMkLst>
          <pc:docMk/>
          <pc:sldMk cId="2078609401" sldId="1095"/>
        </pc:sldMkLst>
      </pc:sldChg>
      <pc:sldChg chg="del">
        <pc:chgData name="Chris Droessler" userId="625c3661-9d64-47fa-b83c-4b49393bd161" providerId="ADAL" clId="{5E4666F5-7FB6-D140-A9E3-C104C3B5F9B0}" dt="2021-01-20T12:28:32.818" v="0" actId="2696"/>
        <pc:sldMkLst>
          <pc:docMk/>
          <pc:sldMk cId="4110480064" sldId="1196"/>
        </pc:sldMkLst>
      </pc:sldChg>
      <pc:sldChg chg="del">
        <pc:chgData name="Chris Droessler" userId="625c3661-9d64-47fa-b83c-4b49393bd161" providerId="ADAL" clId="{5E4666F5-7FB6-D140-A9E3-C104C3B5F9B0}" dt="2021-01-20T12:28:32.818" v="0" actId="2696"/>
        <pc:sldMkLst>
          <pc:docMk/>
          <pc:sldMk cId="3477616231" sldId="1198"/>
        </pc:sldMkLst>
      </pc:sldChg>
    </pc:docChg>
  </pc:docChgLst>
  <pc:docChgLst>
    <pc:chgData name="Chris Droessler" userId="625c3661-9d64-47fa-b83c-4b49393bd161" providerId="ADAL" clId="{EB17CD07-D20A-F246-AC1C-852ECC9CDC5A}"/>
    <pc:docChg chg="undo custSel addSld delSld modSld sldOrd">
      <pc:chgData name="Chris Droessler" userId="625c3661-9d64-47fa-b83c-4b49393bd161" providerId="ADAL" clId="{EB17CD07-D20A-F246-AC1C-852ECC9CDC5A}" dt="2020-11-18T12:34:43.023" v="1066" actId="20577"/>
      <pc:docMkLst>
        <pc:docMk/>
      </pc:docMkLst>
      <pc:sldChg chg="add modTransition">
        <pc:chgData name="Chris Droessler" userId="625c3661-9d64-47fa-b83c-4b49393bd161" providerId="ADAL" clId="{EB17CD07-D20A-F246-AC1C-852ECC9CDC5A}" dt="2020-10-21T13:01:53.159" v="12"/>
        <pc:sldMkLst>
          <pc:docMk/>
          <pc:sldMk cId="2384883291" sldId="281"/>
        </pc:sldMkLst>
      </pc:sldChg>
      <pc:sldChg chg="add modTransition">
        <pc:chgData name="Chris Droessler" userId="625c3661-9d64-47fa-b83c-4b49393bd161" providerId="ADAL" clId="{EB17CD07-D20A-F246-AC1C-852ECC9CDC5A}" dt="2020-10-21T13:01:53.159" v="12"/>
        <pc:sldMkLst>
          <pc:docMk/>
          <pc:sldMk cId="1293277168" sldId="512"/>
        </pc:sldMkLst>
      </pc:sldChg>
      <pc:sldChg chg="add">
        <pc:chgData name="Chris Droessler" userId="625c3661-9d64-47fa-b83c-4b49393bd161" providerId="ADAL" clId="{EB17CD07-D20A-F246-AC1C-852ECC9CDC5A}" dt="2020-10-21T13:01:53.159" v="12"/>
        <pc:sldMkLst>
          <pc:docMk/>
          <pc:sldMk cId="1221216471" sldId="515"/>
        </pc:sldMkLst>
      </pc:sldChg>
      <pc:sldChg chg="del">
        <pc:chgData name="Chris Droessler" userId="625c3661-9d64-47fa-b83c-4b49393bd161" providerId="ADAL" clId="{EB17CD07-D20A-F246-AC1C-852ECC9CDC5A}" dt="2020-10-21T13:02:17.570" v="13" actId="2696"/>
        <pc:sldMkLst>
          <pc:docMk/>
          <pc:sldMk cId="2672686759" sldId="535"/>
        </pc:sldMkLst>
      </pc:sldChg>
      <pc:sldChg chg="del">
        <pc:chgData name="Chris Droessler" userId="625c3661-9d64-47fa-b83c-4b49393bd161" providerId="ADAL" clId="{EB17CD07-D20A-F246-AC1C-852ECC9CDC5A}" dt="2020-10-21T13:00:42.652" v="0" actId="2696"/>
        <pc:sldMkLst>
          <pc:docMk/>
          <pc:sldMk cId="3361595968" sldId="536"/>
        </pc:sldMkLst>
      </pc:sldChg>
      <pc:sldChg chg="del">
        <pc:chgData name="Chris Droessler" userId="625c3661-9d64-47fa-b83c-4b49393bd161" providerId="ADAL" clId="{EB17CD07-D20A-F246-AC1C-852ECC9CDC5A}" dt="2020-10-21T13:00:42.664" v="1" actId="2696"/>
        <pc:sldMkLst>
          <pc:docMk/>
          <pc:sldMk cId="128910086" sldId="537"/>
        </pc:sldMkLst>
      </pc:sldChg>
      <pc:sldChg chg="del">
        <pc:chgData name="Chris Droessler" userId="625c3661-9d64-47fa-b83c-4b49393bd161" providerId="ADAL" clId="{EB17CD07-D20A-F246-AC1C-852ECC9CDC5A}" dt="2020-10-21T13:00:42.665" v="2" actId="2696"/>
        <pc:sldMkLst>
          <pc:docMk/>
          <pc:sldMk cId="3590476769" sldId="538"/>
        </pc:sldMkLst>
      </pc:sldChg>
      <pc:sldChg chg="del">
        <pc:chgData name="Chris Droessler" userId="625c3661-9d64-47fa-b83c-4b49393bd161" providerId="ADAL" clId="{EB17CD07-D20A-F246-AC1C-852ECC9CDC5A}" dt="2020-10-21T13:00:42.666" v="3" actId="2696"/>
        <pc:sldMkLst>
          <pc:docMk/>
          <pc:sldMk cId="112053235" sldId="539"/>
        </pc:sldMkLst>
      </pc:sldChg>
      <pc:sldChg chg="add modTransition">
        <pc:chgData name="Chris Droessler" userId="625c3661-9d64-47fa-b83c-4b49393bd161" providerId="ADAL" clId="{EB17CD07-D20A-F246-AC1C-852ECC9CDC5A}" dt="2020-10-21T13:01:53.159" v="12"/>
        <pc:sldMkLst>
          <pc:docMk/>
          <pc:sldMk cId="2370642955" sldId="542"/>
        </pc:sldMkLst>
      </pc:sldChg>
      <pc:sldChg chg="add modTransition">
        <pc:chgData name="Chris Droessler" userId="625c3661-9d64-47fa-b83c-4b49393bd161" providerId="ADAL" clId="{EB17CD07-D20A-F246-AC1C-852ECC9CDC5A}" dt="2020-10-21T13:01:53.159" v="12"/>
        <pc:sldMkLst>
          <pc:docMk/>
          <pc:sldMk cId="3996018560" sldId="543"/>
        </pc:sldMkLst>
      </pc:sldChg>
      <pc:sldChg chg="add modTransition">
        <pc:chgData name="Chris Droessler" userId="625c3661-9d64-47fa-b83c-4b49393bd161" providerId="ADAL" clId="{EB17CD07-D20A-F246-AC1C-852ECC9CDC5A}" dt="2020-10-21T13:01:53.159" v="12"/>
        <pc:sldMkLst>
          <pc:docMk/>
          <pc:sldMk cId="3630230492" sldId="544"/>
        </pc:sldMkLst>
      </pc:sldChg>
      <pc:sldChg chg="add setBg">
        <pc:chgData name="Chris Droessler" userId="625c3661-9d64-47fa-b83c-4b49393bd161" providerId="ADAL" clId="{EB17CD07-D20A-F246-AC1C-852ECC9CDC5A}" dt="2020-10-21T13:01:33.383" v="9"/>
        <pc:sldMkLst>
          <pc:docMk/>
          <pc:sldMk cId="2971353570" sldId="549"/>
        </pc:sldMkLst>
      </pc:sldChg>
      <pc:sldChg chg="add setBg">
        <pc:chgData name="Chris Droessler" userId="625c3661-9d64-47fa-b83c-4b49393bd161" providerId="ADAL" clId="{EB17CD07-D20A-F246-AC1C-852ECC9CDC5A}" dt="2020-10-21T13:01:33.383" v="9"/>
        <pc:sldMkLst>
          <pc:docMk/>
          <pc:sldMk cId="2445115756" sldId="578"/>
        </pc:sldMkLst>
      </pc:sldChg>
      <pc:sldChg chg="add modTransition">
        <pc:chgData name="Chris Droessler" userId="625c3661-9d64-47fa-b83c-4b49393bd161" providerId="ADAL" clId="{EB17CD07-D20A-F246-AC1C-852ECC9CDC5A}" dt="2020-10-21T13:01:53.159" v="12"/>
        <pc:sldMkLst>
          <pc:docMk/>
          <pc:sldMk cId="3596930395" sldId="613"/>
        </pc:sldMkLst>
      </pc:sldChg>
      <pc:sldChg chg="modSp add modTransition">
        <pc:chgData name="Chris Droessler" userId="625c3661-9d64-47fa-b83c-4b49393bd161" providerId="ADAL" clId="{EB17CD07-D20A-F246-AC1C-852ECC9CDC5A}" dt="2020-10-21T13:03:17.107" v="51" actId="20577"/>
        <pc:sldMkLst>
          <pc:docMk/>
          <pc:sldMk cId="4251408589" sldId="704"/>
        </pc:sldMkLst>
        <pc:spChg chg="mod">
          <ac:chgData name="Chris Droessler" userId="625c3661-9d64-47fa-b83c-4b49393bd161" providerId="ADAL" clId="{EB17CD07-D20A-F246-AC1C-852ECC9CDC5A}" dt="2020-10-21T13:03:17.107" v="51" actId="20577"/>
          <ac:spMkLst>
            <pc:docMk/>
            <pc:sldMk cId="4251408589" sldId="704"/>
            <ac:spMk id="2" creationId="{D323E2E6-2EF3-C942-8A91-325510536B92}"/>
          </ac:spMkLst>
        </pc:spChg>
      </pc:sldChg>
      <pc:sldChg chg="add modTransition">
        <pc:chgData name="Chris Droessler" userId="625c3661-9d64-47fa-b83c-4b49393bd161" providerId="ADAL" clId="{EB17CD07-D20A-F246-AC1C-852ECC9CDC5A}" dt="2020-10-21T13:01:53.159" v="12"/>
        <pc:sldMkLst>
          <pc:docMk/>
          <pc:sldMk cId="882667984" sldId="744"/>
        </pc:sldMkLst>
      </pc:sldChg>
      <pc:sldChg chg="modSp add modTransition">
        <pc:chgData name="Chris Droessler" userId="625c3661-9d64-47fa-b83c-4b49393bd161" providerId="ADAL" clId="{EB17CD07-D20A-F246-AC1C-852ECC9CDC5A}" dt="2020-11-18T12:34:43.023" v="1066" actId="20577"/>
        <pc:sldMkLst>
          <pc:docMk/>
          <pc:sldMk cId="3589999828" sldId="778"/>
        </pc:sldMkLst>
        <pc:spChg chg="mod">
          <ac:chgData name="Chris Droessler" userId="625c3661-9d64-47fa-b83c-4b49393bd161" providerId="ADAL" clId="{EB17CD07-D20A-F246-AC1C-852ECC9CDC5A}" dt="2020-11-18T12:34:43.023" v="1066" actId="20577"/>
          <ac:spMkLst>
            <pc:docMk/>
            <pc:sldMk cId="3589999828" sldId="778"/>
            <ac:spMk id="2" creationId="{00000000-0000-0000-0000-000000000000}"/>
          </ac:spMkLst>
        </pc:spChg>
      </pc:sldChg>
      <pc:sldChg chg="add modTransition">
        <pc:chgData name="Chris Droessler" userId="625c3661-9d64-47fa-b83c-4b49393bd161" providerId="ADAL" clId="{EB17CD07-D20A-F246-AC1C-852ECC9CDC5A}" dt="2020-10-21T13:01:53.159" v="12"/>
        <pc:sldMkLst>
          <pc:docMk/>
          <pc:sldMk cId="3430146285" sldId="798"/>
        </pc:sldMkLst>
      </pc:sldChg>
      <pc:sldChg chg="add">
        <pc:chgData name="Chris Droessler" userId="625c3661-9d64-47fa-b83c-4b49393bd161" providerId="ADAL" clId="{EB17CD07-D20A-F246-AC1C-852ECC9CDC5A}" dt="2020-10-21T13:01:53.159" v="12"/>
        <pc:sldMkLst>
          <pc:docMk/>
          <pc:sldMk cId="2657056930" sldId="930"/>
        </pc:sldMkLst>
      </pc:sldChg>
      <pc:sldChg chg="add modTransition">
        <pc:chgData name="Chris Droessler" userId="625c3661-9d64-47fa-b83c-4b49393bd161" providerId="ADAL" clId="{EB17CD07-D20A-F246-AC1C-852ECC9CDC5A}" dt="2020-10-21T13:01:53.159" v="12"/>
        <pc:sldMkLst>
          <pc:docMk/>
          <pc:sldMk cId="363794183" sldId="945"/>
        </pc:sldMkLst>
      </pc:sldChg>
      <pc:sldChg chg="add">
        <pc:chgData name="Chris Droessler" userId="625c3661-9d64-47fa-b83c-4b49393bd161" providerId="ADAL" clId="{EB17CD07-D20A-F246-AC1C-852ECC9CDC5A}" dt="2020-10-21T13:01:53.159" v="12"/>
        <pc:sldMkLst>
          <pc:docMk/>
          <pc:sldMk cId="3454271346" sldId="995"/>
        </pc:sldMkLst>
      </pc:sldChg>
      <pc:sldChg chg="add modTransition">
        <pc:chgData name="Chris Droessler" userId="625c3661-9d64-47fa-b83c-4b49393bd161" providerId="ADAL" clId="{EB17CD07-D20A-F246-AC1C-852ECC9CDC5A}" dt="2020-10-21T13:01:53.159" v="12"/>
        <pc:sldMkLst>
          <pc:docMk/>
          <pc:sldMk cId="330368409" sldId="1008"/>
        </pc:sldMkLst>
      </pc:sldChg>
      <pc:sldChg chg="add">
        <pc:chgData name="Chris Droessler" userId="625c3661-9d64-47fa-b83c-4b49393bd161" providerId="ADAL" clId="{EB17CD07-D20A-F246-AC1C-852ECC9CDC5A}" dt="2020-10-21T13:01:53.159" v="12"/>
        <pc:sldMkLst>
          <pc:docMk/>
          <pc:sldMk cId="426898815" sldId="1048"/>
        </pc:sldMkLst>
      </pc:sldChg>
      <pc:sldChg chg="add modTransition">
        <pc:chgData name="Chris Droessler" userId="625c3661-9d64-47fa-b83c-4b49393bd161" providerId="ADAL" clId="{EB17CD07-D20A-F246-AC1C-852ECC9CDC5A}" dt="2020-10-21T13:01:53.159" v="12"/>
        <pc:sldMkLst>
          <pc:docMk/>
          <pc:sldMk cId="3508326251" sldId="1051"/>
        </pc:sldMkLst>
      </pc:sldChg>
      <pc:sldChg chg="add modTransition">
        <pc:chgData name="Chris Droessler" userId="625c3661-9d64-47fa-b83c-4b49393bd161" providerId="ADAL" clId="{EB17CD07-D20A-F246-AC1C-852ECC9CDC5A}" dt="2020-10-21T13:01:53.159" v="12"/>
        <pc:sldMkLst>
          <pc:docMk/>
          <pc:sldMk cId="1491616653" sldId="1092"/>
        </pc:sldMkLst>
      </pc:sldChg>
      <pc:sldChg chg="add modTransition">
        <pc:chgData name="Chris Droessler" userId="625c3661-9d64-47fa-b83c-4b49393bd161" providerId="ADAL" clId="{EB17CD07-D20A-F246-AC1C-852ECC9CDC5A}" dt="2020-10-21T13:01:53.159" v="12"/>
        <pc:sldMkLst>
          <pc:docMk/>
          <pc:sldMk cId="2078609401" sldId="1095"/>
        </pc:sldMkLst>
      </pc:sldChg>
      <pc:sldChg chg="add del ord modTransition">
        <pc:chgData name="Chris Droessler" userId="625c3661-9d64-47fa-b83c-4b49393bd161" providerId="ADAL" clId="{EB17CD07-D20A-F246-AC1C-852ECC9CDC5A}" dt="2020-11-17T20:00:33.458" v="821" actId="2696"/>
        <pc:sldMkLst>
          <pc:docMk/>
          <pc:sldMk cId="3881132589" sldId="1125"/>
        </pc:sldMkLst>
      </pc:sldChg>
      <pc:sldChg chg="add modTransition">
        <pc:chgData name="Chris Droessler" userId="625c3661-9d64-47fa-b83c-4b49393bd161" providerId="ADAL" clId="{EB17CD07-D20A-F246-AC1C-852ECC9CDC5A}" dt="2020-10-21T13:00:51.400" v="4"/>
        <pc:sldMkLst>
          <pc:docMk/>
          <pc:sldMk cId="2512273120" sldId="1165"/>
        </pc:sldMkLst>
      </pc:sldChg>
      <pc:sldChg chg="add modTransition">
        <pc:chgData name="Chris Droessler" userId="625c3661-9d64-47fa-b83c-4b49393bd161" providerId="ADAL" clId="{EB17CD07-D20A-F246-AC1C-852ECC9CDC5A}" dt="2020-10-21T13:01:28.357" v="8"/>
        <pc:sldMkLst>
          <pc:docMk/>
          <pc:sldMk cId="4110480064" sldId="1196"/>
        </pc:sldMkLst>
      </pc:sldChg>
      <pc:sldChg chg="add">
        <pc:chgData name="Chris Droessler" userId="625c3661-9d64-47fa-b83c-4b49393bd161" providerId="ADAL" clId="{EB17CD07-D20A-F246-AC1C-852ECC9CDC5A}" dt="2020-10-21T13:01:28.357" v="8"/>
        <pc:sldMkLst>
          <pc:docMk/>
          <pc:sldMk cId="3477616231" sldId="1198"/>
        </pc:sldMkLst>
      </pc:sldChg>
      <pc:sldChg chg="add modTransition">
        <pc:chgData name="Chris Droessler" userId="625c3661-9d64-47fa-b83c-4b49393bd161" providerId="ADAL" clId="{EB17CD07-D20A-F246-AC1C-852ECC9CDC5A}" dt="2020-10-21T13:00:51.400" v="4"/>
        <pc:sldMkLst>
          <pc:docMk/>
          <pc:sldMk cId="1719095742" sldId="1228"/>
        </pc:sldMkLst>
      </pc:sldChg>
      <pc:sldChg chg="add modTransition">
        <pc:chgData name="Chris Droessler" userId="625c3661-9d64-47fa-b83c-4b49393bd161" providerId="ADAL" clId="{EB17CD07-D20A-F246-AC1C-852ECC9CDC5A}" dt="2020-10-21T13:00:56.757" v="5"/>
        <pc:sldMkLst>
          <pc:docMk/>
          <pc:sldMk cId="1865329575" sldId="1313"/>
        </pc:sldMkLst>
      </pc:sldChg>
      <pc:sldChg chg="add modTransition">
        <pc:chgData name="Chris Droessler" userId="625c3661-9d64-47fa-b83c-4b49393bd161" providerId="ADAL" clId="{EB17CD07-D20A-F246-AC1C-852ECC9CDC5A}" dt="2020-10-21T13:01:14.100" v="7"/>
        <pc:sldMkLst>
          <pc:docMk/>
          <pc:sldMk cId="3053464204" sldId="1319"/>
        </pc:sldMkLst>
      </pc:sldChg>
      <pc:sldChg chg="addSp delSp modSp add ord modNotesTx">
        <pc:chgData name="Chris Droessler" userId="625c3661-9d64-47fa-b83c-4b49393bd161" providerId="ADAL" clId="{EB17CD07-D20A-F246-AC1C-852ECC9CDC5A}" dt="2020-11-17T20:21:53.453" v="1051"/>
        <pc:sldMkLst>
          <pc:docMk/>
          <pc:sldMk cId="3073678554" sldId="1320"/>
        </pc:sldMkLst>
        <pc:spChg chg="del">
          <ac:chgData name="Chris Droessler" userId="625c3661-9d64-47fa-b83c-4b49393bd161" providerId="ADAL" clId="{EB17CD07-D20A-F246-AC1C-852ECC9CDC5A}" dt="2020-10-21T13:08:20.014" v="63" actId="478"/>
          <ac:spMkLst>
            <pc:docMk/>
            <pc:sldMk cId="3073678554" sldId="1320"/>
            <ac:spMk id="2" creationId="{0A9A5E7B-A291-D44A-99BF-06C78B3D52B5}"/>
          </ac:spMkLst>
        </pc:spChg>
        <pc:spChg chg="del mod">
          <ac:chgData name="Chris Droessler" userId="625c3661-9d64-47fa-b83c-4b49393bd161" providerId="ADAL" clId="{EB17CD07-D20A-F246-AC1C-852ECC9CDC5A}" dt="2020-10-21T13:08:54.705" v="72" actId="478"/>
          <ac:spMkLst>
            <pc:docMk/>
            <pc:sldMk cId="3073678554" sldId="1320"/>
            <ac:spMk id="3" creationId="{AC39207D-906F-894D-8A71-E6EF5C9A6122}"/>
          </ac:spMkLst>
        </pc:spChg>
        <pc:spChg chg="add del mod">
          <ac:chgData name="Chris Droessler" userId="625c3661-9d64-47fa-b83c-4b49393bd161" providerId="ADAL" clId="{EB17CD07-D20A-F246-AC1C-852ECC9CDC5A}" dt="2020-10-21T13:08:57.582" v="73"/>
          <ac:spMkLst>
            <pc:docMk/>
            <pc:sldMk cId="3073678554" sldId="1320"/>
            <ac:spMk id="7" creationId="{C40AA21A-E167-9A48-886B-D0746ED3C554}"/>
          </ac:spMkLst>
        </pc:spChg>
        <pc:picChg chg="add mod modCrop">
          <ac:chgData name="Chris Droessler" userId="625c3661-9d64-47fa-b83c-4b49393bd161" providerId="ADAL" clId="{EB17CD07-D20A-F246-AC1C-852ECC9CDC5A}" dt="2020-10-21T13:09:33.956" v="76" actId="732"/>
          <ac:picMkLst>
            <pc:docMk/>
            <pc:sldMk cId="3073678554" sldId="1320"/>
            <ac:picMk id="5" creationId="{EB4B93B9-A250-3246-9D06-7C045CDDBF37}"/>
          </ac:picMkLst>
        </pc:picChg>
      </pc:sldChg>
      <pc:sldChg chg="addSp delSp modSp add modNotesTx">
        <pc:chgData name="Chris Droessler" userId="625c3661-9d64-47fa-b83c-4b49393bd161" providerId="ADAL" clId="{EB17CD07-D20A-F246-AC1C-852ECC9CDC5A}" dt="2020-11-12T18:58:30.385" v="146" actId="20577"/>
        <pc:sldMkLst>
          <pc:docMk/>
          <pc:sldMk cId="75266057" sldId="1321"/>
        </pc:sldMkLst>
        <pc:spChg chg="mod">
          <ac:chgData name="Chris Droessler" userId="625c3661-9d64-47fa-b83c-4b49393bd161" providerId="ADAL" clId="{EB17CD07-D20A-F246-AC1C-852ECC9CDC5A}" dt="2020-11-12T18:53:09.412" v="108" actId="20577"/>
          <ac:spMkLst>
            <pc:docMk/>
            <pc:sldMk cId="75266057" sldId="1321"/>
            <ac:spMk id="2" creationId="{00000000-0000-0000-0000-000000000000}"/>
          </ac:spMkLst>
        </pc:spChg>
        <pc:spChg chg="mod">
          <ac:chgData name="Chris Droessler" userId="625c3661-9d64-47fa-b83c-4b49393bd161" providerId="ADAL" clId="{EB17CD07-D20A-F246-AC1C-852ECC9CDC5A}" dt="2020-11-12T18:56:17.405" v="134" actId="20577"/>
          <ac:spMkLst>
            <pc:docMk/>
            <pc:sldMk cId="75266057" sldId="1321"/>
            <ac:spMk id="3" creationId="{00000000-0000-0000-0000-000000000000}"/>
          </ac:spMkLst>
        </pc:spChg>
        <pc:spChg chg="add del mod">
          <ac:chgData name="Chris Droessler" userId="625c3661-9d64-47fa-b83c-4b49393bd161" providerId="ADAL" clId="{EB17CD07-D20A-F246-AC1C-852ECC9CDC5A}" dt="2020-11-12T18:56:40.674" v="140"/>
          <ac:spMkLst>
            <pc:docMk/>
            <pc:sldMk cId="75266057" sldId="1321"/>
            <ac:spMk id="4" creationId="{5567D6F5-AA49-8D46-B24B-B137F97F232E}"/>
          </ac:spMkLst>
        </pc:spChg>
        <pc:picChg chg="add mod">
          <ac:chgData name="Chris Droessler" userId="625c3661-9d64-47fa-b83c-4b49393bd161" providerId="ADAL" clId="{EB17CD07-D20A-F246-AC1C-852ECC9CDC5A}" dt="2020-11-12T18:56:37.580" v="138" actId="14100"/>
          <ac:picMkLst>
            <pc:docMk/>
            <pc:sldMk cId="75266057" sldId="1321"/>
            <ac:picMk id="1026" creationId="{2DF9AD93-7C37-2748-BAE3-C880DE8932F3}"/>
          </ac:picMkLst>
        </pc:picChg>
      </pc:sldChg>
      <pc:sldChg chg="addSp delSp modSp add del">
        <pc:chgData name="Chris Droessler" userId="625c3661-9d64-47fa-b83c-4b49393bd161" providerId="ADAL" clId="{EB17CD07-D20A-F246-AC1C-852ECC9CDC5A}" dt="2020-11-12T18:52:47.541" v="89" actId="2696"/>
        <pc:sldMkLst>
          <pc:docMk/>
          <pc:sldMk cId="2294655580" sldId="1321"/>
        </pc:sldMkLst>
        <pc:spChg chg="del">
          <ac:chgData name="Chris Droessler" userId="625c3661-9d64-47fa-b83c-4b49393bd161" providerId="ADAL" clId="{EB17CD07-D20A-F246-AC1C-852ECC9CDC5A}" dt="2020-11-12T18:52:44.115" v="88"/>
          <ac:spMkLst>
            <pc:docMk/>
            <pc:sldMk cId="2294655580" sldId="1321"/>
            <ac:spMk id="2" creationId="{67DC8FE1-4236-A94C-A03E-BB4AA77285A9}"/>
          </ac:spMkLst>
        </pc:spChg>
        <pc:spChg chg="del">
          <ac:chgData name="Chris Droessler" userId="625c3661-9d64-47fa-b83c-4b49393bd161" providerId="ADAL" clId="{EB17CD07-D20A-F246-AC1C-852ECC9CDC5A}" dt="2020-11-12T18:52:44.115" v="88"/>
          <ac:spMkLst>
            <pc:docMk/>
            <pc:sldMk cId="2294655580" sldId="1321"/>
            <ac:spMk id="3" creationId="{C52FF439-26F9-1645-8ABC-856A1A70179A}"/>
          </ac:spMkLst>
        </pc:spChg>
        <pc:spChg chg="add mod">
          <ac:chgData name="Chris Droessler" userId="625c3661-9d64-47fa-b83c-4b49393bd161" providerId="ADAL" clId="{EB17CD07-D20A-F246-AC1C-852ECC9CDC5A}" dt="2020-11-12T18:52:44.115" v="88"/>
          <ac:spMkLst>
            <pc:docMk/>
            <pc:sldMk cId="2294655580" sldId="1321"/>
            <ac:spMk id="4" creationId="{379EA993-BBDE-5D46-9BD1-87E1F02BBF02}"/>
          </ac:spMkLst>
        </pc:spChg>
        <pc:spChg chg="add mod">
          <ac:chgData name="Chris Droessler" userId="625c3661-9d64-47fa-b83c-4b49393bd161" providerId="ADAL" clId="{EB17CD07-D20A-F246-AC1C-852ECC9CDC5A}" dt="2020-11-12T18:52:44.115" v="88"/>
          <ac:spMkLst>
            <pc:docMk/>
            <pc:sldMk cId="2294655580" sldId="1321"/>
            <ac:spMk id="5" creationId="{D79E9409-499B-FF4D-8039-60EEC54099AC}"/>
          </ac:spMkLst>
        </pc:spChg>
      </pc:sldChg>
      <pc:sldChg chg="delSp modSp add del modNotesTx">
        <pc:chgData name="Chris Droessler" userId="625c3661-9d64-47fa-b83c-4b49393bd161" providerId="ADAL" clId="{EB17CD07-D20A-F246-AC1C-852ECC9CDC5A}" dt="2020-11-12T19:00:35.748" v="156" actId="2696"/>
        <pc:sldMkLst>
          <pc:docMk/>
          <pc:sldMk cId="293923451" sldId="1322"/>
        </pc:sldMkLst>
        <pc:spChg chg="mod">
          <ac:chgData name="Chris Droessler" userId="625c3661-9d64-47fa-b83c-4b49393bd161" providerId="ADAL" clId="{EB17CD07-D20A-F246-AC1C-852ECC9CDC5A}" dt="2020-11-12T18:58:51.166" v="148"/>
          <ac:spMkLst>
            <pc:docMk/>
            <pc:sldMk cId="293923451" sldId="1322"/>
            <ac:spMk id="2" creationId="{00000000-0000-0000-0000-000000000000}"/>
          </ac:spMkLst>
        </pc:spChg>
        <pc:spChg chg="mod">
          <ac:chgData name="Chris Droessler" userId="625c3661-9d64-47fa-b83c-4b49393bd161" providerId="ADAL" clId="{EB17CD07-D20A-F246-AC1C-852ECC9CDC5A}" dt="2020-11-12T18:59:13.428" v="155" actId="20577"/>
          <ac:spMkLst>
            <pc:docMk/>
            <pc:sldMk cId="293923451" sldId="1322"/>
            <ac:spMk id="3" creationId="{00000000-0000-0000-0000-000000000000}"/>
          </ac:spMkLst>
        </pc:spChg>
        <pc:picChg chg="del">
          <ac:chgData name="Chris Droessler" userId="625c3661-9d64-47fa-b83c-4b49393bd161" providerId="ADAL" clId="{EB17CD07-D20A-F246-AC1C-852ECC9CDC5A}" dt="2020-11-12T18:59:11.093" v="152" actId="478"/>
          <ac:picMkLst>
            <pc:docMk/>
            <pc:sldMk cId="293923451" sldId="1322"/>
            <ac:picMk id="1026" creationId="{2DF9AD93-7C37-2748-BAE3-C880DE8932F3}"/>
          </ac:picMkLst>
        </pc:picChg>
      </pc:sldChg>
      <pc:sldChg chg="addSp delSp modSp add modNotesTx">
        <pc:chgData name="Chris Droessler" userId="625c3661-9d64-47fa-b83c-4b49393bd161" providerId="ADAL" clId="{EB17CD07-D20A-F246-AC1C-852ECC9CDC5A}" dt="2020-11-17T12:38:31.103" v="816" actId="20577"/>
        <pc:sldMkLst>
          <pc:docMk/>
          <pc:sldMk cId="2707112389" sldId="1322"/>
        </pc:sldMkLst>
        <pc:spChg chg="del">
          <ac:chgData name="Chris Droessler" userId="625c3661-9d64-47fa-b83c-4b49393bd161" providerId="ADAL" clId="{EB17CD07-D20A-F246-AC1C-852ECC9CDC5A}" dt="2020-11-17T12:31:44.780" v="158"/>
          <ac:spMkLst>
            <pc:docMk/>
            <pc:sldMk cId="2707112389" sldId="1322"/>
            <ac:spMk id="2" creationId="{79EFA6A8-DDDD-934A-B4BE-9BE8056737C7}"/>
          </ac:spMkLst>
        </pc:spChg>
        <pc:spChg chg="del">
          <ac:chgData name="Chris Droessler" userId="625c3661-9d64-47fa-b83c-4b49393bd161" providerId="ADAL" clId="{EB17CD07-D20A-F246-AC1C-852ECC9CDC5A}" dt="2020-11-17T12:31:44.780" v="158"/>
          <ac:spMkLst>
            <pc:docMk/>
            <pc:sldMk cId="2707112389" sldId="1322"/>
            <ac:spMk id="3" creationId="{8C3BA47A-8B57-2848-AF76-83CBDCCA1089}"/>
          </ac:spMkLst>
        </pc:spChg>
        <pc:picChg chg="add mod">
          <ac:chgData name="Chris Droessler" userId="625c3661-9d64-47fa-b83c-4b49393bd161" providerId="ADAL" clId="{EB17CD07-D20A-F246-AC1C-852ECC9CDC5A}" dt="2020-11-17T12:31:48.471" v="159"/>
          <ac:picMkLst>
            <pc:docMk/>
            <pc:sldMk cId="2707112389" sldId="1322"/>
            <ac:picMk id="5" creationId="{11299D96-3021-A447-B6B5-EB0F27C1640E}"/>
          </ac:picMkLst>
        </pc:picChg>
      </pc:sldChg>
      <pc:sldChg chg="add del">
        <pc:chgData name="Chris Droessler" userId="625c3661-9d64-47fa-b83c-4b49393bd161" providerId="ADAL" clId="{EB17CD07-D20A-F246-AC1C-852ECC9CDC5A}" dt="2020-11-17T20:00:41.673" v="823" actId="2696"/>
        <pc:sldMkLst>
          <pc:docMk/>
          <pc:sldMk cId="4025540235" sldId="1323"/>
        </pc:sldMkLst>
      </pc:sldChg>
      <pc:sldChg chg="add ord">
        <pc:chgData name="Chris Droessler" userId="625c3661-9d64-47fa-b83c-4b49393bd161" providerId="ADAL" clId="{EB17CD07-D20A-F246-AC1C-852ECC9CDC5A}" dt="2020-11-17T20:21:55.606" v="1052"/>
        <pc:sldMkLst>
          <pc:docMk/>
          <pc:sldMk cId="1825025414" sldId="1324"/>
        </pc:sldMkLst>
      </pc:sldChg>
      <pc:sldChg chg="add del">
        <pc:chgData name="Chris Droessler" userId="625c3661-9d64-47fa-b83c-4b49393bd161" providerId="ADAL" clId="{EB17CD07-D20A-F246-AC1C-852ECC9CDC5A}" dt="2020-11-18T12:33:36.897" v="1053" actId="2696"/>
        <pc:sldMkLst>
          <pc:docMk/>
          <pc:sldMk cId="3068523449" sldId="1325"/>
        </pc:sldMkLst>
      </pc:sldChg>
      <pc:sldChg chg="addSp modSp add ord modNotesTx">
        <pc:chgData name="Chris Droessler" userId="625c3661-9d64-47fa-b83c-4b49393bd161" providerId="ADAL" clId="{EB17CD07-D20A-F246-AC1C-852ECC9CDC5A}" dt="2020-11-17T20:06:56.490" v="1004" actId="20577"/>
        <pc:sldMkLst>
          <pc:docMk/>
          <pc:sldMk cId="912440826" sldId="1326"/>
        </pc:sldMkLst>
        <pc:spChg chg="mod">
          <ac:chgData name="Chris Droessler" userId="625c3661-9d64-47fa-b83c-4b49393bd161" providerId="ADAL" clId="{EB17CD07-D20A-F246-AC1C-852ECC9CDC5A}" dt="2020-11-17T20:01:11.195" v="826" actId="20577"/>
          <ac:spMkLst>
            <pc:docMk/>
            <pc:sldMk cId="912440826" sldId="1326"/>
            <ac:spMk id="2" creationId="{00000000-0000-0000-0000-000000000000}"/>
          </ac:spMkLst>
        </pc:spChg>
        <pc:spChg chg="mod">
          <ac:chgData name="Chris Droessler" userId="625c3661-9d64-47fa-b83c-4b49393bd161" providerId="ADAL" clId="{EB17CD07-D20A-F246-AC1C-852ECC9CDC5A}" dt="2020-11-17T20:02:32.023" v="839" actId="20577"/>
          <ac:spMkLst>
            <pc:docMk/>
            <pc:sldMk cId="912440826" sldId="1326"/>
            <ac:spMk id="3" creationId="{00000000-0000-0000-0000-000000000000}"/>
          </ac:spMkLst>
        </pc:spChg>
        <pc:picChg chg="add mod modCrop">
          <ac:chgData name="Chris Droessler" userId="625c3661-9d64-47fa-b83c-4b49393bd161" providerId="ADAL" clId="{EB17CD07-D20A-F246-AC1C-852ECC9CDC5A}" dt="2020-11-17T20:02:13.279" v="838" actId="1035"/>
          <ac:picMkLst>
            <pc:docMk/>
            <pc:sldMk cId="912440826" sldId="1326"/>
            <ac:picMk id="5" creationId="{B1BEAA0B-5AC8-C140-B8D6-1F6BCAF367EC}"/>
          </ac:picMkLst>
        </pc:picChg>
        <pc:picChg chg="add mod modCrop">
          <ac:chgData name="Chris Droessler" userId="625c3661-9d64-47fa-b83c-4b49393bd161" providerId="ADAL" clId="{EB17CD07-D20A-F246-AC1C-852ECC9CDC5A}" dt="2020-11-17T20:03:41.411" v="846" actId="14100"/>
          <ac:picMkLst>
            <pc:docMk/>
            <pc:sldMk cId="912440826" sldId="1326"/>
            <ac:picMk id="7" creationId="{776A8A3B-45F3-C840-8D6C-88E3B8049AF1}"/>
          </ac:picMkLst>
        </pc:picChg>
      </pc:sldChg>
      <pc:sldChg chg="addSp delSp modSp add ord">
        <pc:chgData name="Chris Droessler" userId="625c3661-9d64-47fa-b83c-4b49393bd161" providerId="ADAL" clId="{EB17CD07-D20A-F246-AC1C-852ECC9CDC5A}" dt="2020-11-17T20:21:23.880" v="1050"/>
        <pc:sldMkLst>
          <pc:docMk/>
          <pc:sldMk cId="2214900432" sldId="1327"/>
        </pc:sldMkLst>
        <pc:spChg chg="del">
          <ac:chgData name="Chris Droessler" userId="625c3661-9d64-47fa-b83c-4b49393bd161" providerId="ADAL" clId="{EB17CD07-D20A-F246-AC1C-852ECC9CDC5A}" dt="2020-11-17T20:17:59.266" v="1006" actId="478"/>
          <ac:spMkLst>
            <pc:docMk/>
            <pc:sldMk cId="2214900432" sldId="1327"/>
            <ac:spMk id="2" creationId="{00000000-0000-0000-0000-000000000000}"/>
          </ac:spMkLst>
        </pc:spChg>
        <pc:spChg chg="del">
          <ac:chgData name="Chris Droessler" userId="625c3661-9d64-47fa-b83c-4b49393bd161" providerId="ADAL" clId="{EB17CD07-D20A-F246-AC1C-852ECC9CDC5A}" dt="2020-11-17T20:17:59.266" v="1006" actId="478"/>
          <ac:spMkLst>
            <pc:docMk/>
            <pc:sldMk cId="2214900432" sldId="1327"/>
            <ac:spMk id="3" creationId="{00000000-0000-0000-0000-000000000000}"/>
          </ac:spMkLst>
        </pc:spChg>
        <pc:spChg chg="add del mod">
          <ac:chgData name="Chris Droessler" userId="625c3661-9d64-47fa-b83c-4b49393bd161" providerId="ADAL" clId="{EB17CD07-D20A-F246-AC1C-852ECC9CDC5A}" dt="2020-11-17T20:18:02.599" v="1007"/>
          <ac:spMkLst>
            <pc:docMk/>
            <pc:sldMk cId="2214900432" sldId="1327"/>
            <ac:spMk id="6" creationId="{146D517F-A180-BA4E-8D51-770AB502E43E}"/>
          </ac:spMkLst>
        </pc:spChg>
        <pc:spChg chg="add del mod">
          <ac:chgData name="Chris Droessler" userId="625c3661-9d64-47fa-b83c-4b49393bd161" providerId="ADAL" clId="{EB17CD07-D20A-F246-AC1C-852ECC9CDC5A}" dt="2020-11-17T20:18:02.599" v="1007"/>
          <ac:spMkLst>
            <pc:docMk/>
            <pc:sldMk cId="2214900432" sldId="1327"/>
            <ac:spMk id="9" creationId="{8F380127-23BF-7A44-8FD0-465670147745}"/>
          </ac:spMkLst>
        </pc:spChg>
        <pc:picChg chg="del">
          <ac:chgData name="Chris Droessler" userId="625c3661-9d64-47fa-b83c-4b49393bd161" providerId="ADAL" clId="{EB17CD07-D20A-F246-AC1C-852ECC9CDC5A}" dt="2020-11-17T20:17:59.266" v="1006" actId="478"/>
          <ac:picMkLst>
            <pc:docMk/>
            <pc:sldMk cId="2214900432" sldId="1327"/>
            <ac:picMk id="5" creationId="{B1BEAA0B-5AC8-C140-B8D6-1F6BCAF367EC}"/>
          </ac:picMkLst>
        </pc:picChg>
        <pc:picChg chg="del">
          <ac:chgData name="Chris Droessler" userId="625c3661-9d64-47fa-b83c-4b49393bd161" providerId="ADAL" clId="{EB17CD07-D20A-F246-AC1C-852ECC9CDC5A}" dt="2020-11-17T20:17:59.266" v="1006" actId="478"/>
          <ac:picMkLst>
            <pc:docMk/>
            <pc:sldMk cId="2214900432" sldId="1327"/>
            <ac:picMk id="7" creationId="{776A8A3B-45F3-C840-8D6C-88E3B8049AF1}"/>
          </ac:picMkLst>
        </pc:picChg>
        <pc:picChg chg="add mod">
          <ac:chgData name="Chris Droessler" userId="625c3661-9d64-47fa-b83c-4b49393bd161" providerId="ADAL" clId="{EB17CD07-D20A-F246-AC1C-852ECC9CDC5A}" dt="2020-11-17T20:18:28.430" v="1012" actId="1076"/>
          <ac:picMkLst>
            <pc:docMk/>
            <pc:sldMk cId="2214900432" sldId="1327"/>
            <ac:picMk id="11" creationId="{2DB48BBF-486F-3649-B001-595B3C2C19B5}"/>
          </ac:picMkLst>
        </pc:picChg>
        <pc:picChg chg="add mod">
          <ac:chgData name="Chris Droessler" userId="625c3661-9d64-47fa-b83c-4b49393bd161" providerId="ADAL" clId="{EB17CD07-D20A-F246-AC1C-852ECC9CDC5A}" dt="2020-11-17T20:18:54.732" v="1016" actId="1076"/>
          <ac:picMkLst>
            <pc:docMk/>
            <pc:sldMk cId="2214900432" sldId="1327"/>
            <ac:picMk id="13" creationId="{C22501AE-2742-3047-8C86-A17CD88BD64E}"/>
          </ac:picMkLst>
        </pc:picChg>
        <pc:cxnChg chg="add mod">
          <ac:chgData name="Chris Droessler" userId="625c3661-9d64-47fa-b83c-4b49393bd161" providerId="ADAL" clId="{EB17CD07-D20A-F246-AC1C-852ECC9CDC5A}" dt="2020-11-17T20:19:35.378" v="1021" actId="1582"/>
          <ac:cxnSpMkLst>
            <pc:docMk/>
            <pc:sldMk cId="2214900432" sldId="1327"/>
            <ac:cxnSpMk id="15" creationId="{94E4A6FB-CF17-4944-8A7C-FEDAD0FF7EBF}"/>
          </ac:cxnSpMkLst>
        </pc:cxnChg>
      </pc:sldChg>
      <pc:sldChg chg="addSp delSp modSp add">
        <pc:chgData name="Chris Droessler" userId="625c3661-9d64-47fa-b83c-4b49393bd161" providerId="ADAL" clId="{EB17CD07-D20A-F246-AC1C-852ECC9CDC5A}" dt="2020-11-17T20:19:58.365" v="1026"/>
        <pc:sldMkLst>
          <pc:docMk/>
          <pc:sldMk cId="3114831865" sldId="1328"/>
        </pc:sldMkLst>
        <pc:picChg chg="add mod">
          <ac:chgData name="Chris Droessler" userId="625c3661-9d64-47fa-b83c-4b49393bd161" providerId="ADAL" clId="{EB17CD07-D20A-F246-AC1C-852ECC9CDC5A}" dt="2020-11-17T20:19:58.365" v="1026"/>
          <ac:picMkLst>
            <pc:docMk/>
            <pc:sldMk cId="3114831865" sldId="1328"/>
            <ac:picMk id="3" creationId="{8173AF61-405E-3641-8E64-84EC54FBB569}"/>
          </ac:picMkLst>
        </pc:picChg>
        <pc:picChg chg="del">
          <ac:chgData name="Chris Droessler" userId="625c3661-9d64-47fa-b83c-4b49393bd161" providerId="ADAL" clId="{EB17CD07-D20A-F246-AC1C-852ECC9CDC5A}" dt="2020-11-17T20:19:55.002" v="1024" actId="478"/>
          <ac:picMkLst>
            <pc:docMk/>
            <pc:sldMk cId="3114831865" sldId="1328"/>
            <ac:picMk id="11" creationId="{2DB48BBF-486F-3649-B001-595B3C2C19B5}"/>
          </ac:picMkLst>
        </pc:picChg>
        <pc:picChg chg="del">
          <ac:chgData name="Chris Droessler" userId="625c3661-9d64-47fa-b83c-4b49393bd161" providerId="ADAL" clId="{EB17CD07-D20A-F246-AC1C-852ECC9CDC5A}" dt="2020-11-17T20:19:54.328" v="1023" actId="478"/>
          <ac:picMkLst>
            <pc:docMk/>
            <pc:sldMk cId="3114831865" sldId="1328"/>
            <ac:picMk id="13" creationId="{C22501AE-2742-3047-8C86-A17CD88BD64E}"/>
          </ac:picMkLst>
        </pc:picChg>
        <pc:cxnChg chg="del">
          <ac:chgData name="Chris Droessler" userId="625c3661-9d64-47fa-b83c-4b49393bd161" providerId="ADAL" clId="{EB17CD07-D20A-F246-AC1C-852ECC9CDC5A}" dt="2020-11-17T20:19:55.904" v="1025" actId="478"/>
          <ac:cxnSpMkLst>
            <pc:docMk/>
            <pc:sldMk cId="3114831865" sldId="1328"/>
            <ac:cxnSpMk id="15" creationId="{94E4A6FB-CF17-4944-8A7C-FEDAD0FF7EBF}"/>
          </ac:cxnSpMkLst>
        </pc:cxnChg>
      </pc:sldChg>
      <pc:sldChg chg="addSp delSp modSp add">
        <pc:chgData name="Chris Droessler" userId="625c3661-9d64-47fa-b83c-4b49393bd161" providerId="ADAL" clId="{EB17CD07-D20A-F246-AC1C-852ECC9CDC5A}" dt="2020-11-17T20:20:13.838" v="1037"/>
        <pc:sldMkLst>
          <pc:docMk/>
          <pc:sldMk cId="1100817564" sldId="1329"/>
        </pc:sldMkLst>
        <pc:picChg chg="del">
          <ac:chgData name="Chris Droessler" userId="625c3661-9d64-47fa-b83c-4b49393bd161" providerId="ADAL" clId="{EB17CD07-D20A-F246-AC1C-852ECC9CDC5A}" dt="2020-11-17T20:20:03.671" v="1028" actId="478"/>
          <ac:picMkLst>
            <pc:docMk/>
            <pc:sldMk cId="1100817564" sldId="1329"/>
            <ac:picMk id="3" creationId="{8173AF61-405E-3641-8E64-84EC54FBB569}"/>
          </ac:picMkLst>
        </pc:picChg>
        <pc:picChg chg="add mod">
          <ac:chgData name="Chris Droessler" userId="625c3661-9d64-47fa-b83c-4b49393bd161" providerId="ADAL" clId="{EB17CD07-D20A-F246-AC1C-852ECC9CDC5A}" dt="2020-11-17T20:20:13.838" v="1037"/>
          <ac:picMkLst>
            <pc:docMk/>
            <pc:sldMk cId="1100817564" sldId="1329"/>
            <ac:picMk id="4" creationId="{94ED7539-7158-9249-8AAD-B30CADCB3140}"/>
          </ac:picMkLst>
        </pc:picChg>
      </pc:sldChg>
      <pc:sldChg chg="addSp modSp add">
        <pc:chgData name="Chris Droessler" userId="625c3661-9d64-47fa-b83c-4b49393bd161" providerId="ADAL" clId="{EB17CD07-D20A-F246-AC1C-852ECC9CDC5A}" dt="2020-11-17T20:20:18.833" v="1038"/>
        <pc:sldMkLst>
          <pc:docMk/>
          <pc:sldMk cId="3320139126" sldId="1330"/>
        </pc:sldMkLst>
        <pc:picChg chg="add mod">
          <ac:chgData name="Chris Droessler" userId="625c3661-9d64-47fa-b83c-4b49393bd161" providerId="ADAL" clId="{EB17CD07-D20A-F246-AC1C-852ECC9CDC5A}" dt="2020-11-17T20:20:18.833" v="1038"/>
          <ac:picMkLst>
            <pc:docMk/>
            <pc:sldMk cId="3320139126" sldId="1330"/>
            <ac:picMk id="3" creationId="{E313BD06-4DE3-4B40-8BB4-7681DA950722}"/>
          </ac:picMkLst>
        </pc:picChg>
      </pc:sldChg>
      <pc:sldChg chg="addSp modSp add">
        <pc:chgData name="Chris Droessler" userId="625c3661-9d64-47fa-b83c-4b49393bd161" providerId="ADAL" clId="{EB17CD07-D20A-F246-AC1C-852ECC9CDC5A}" dt="2020-11-17T20:20:24.375" v="1039"/>
        <pc:sldMkLst>
          <pc:docMk/>
          <pc:sldMk cId="4213877716" sldId="1331"/>
        </pc:sldMkLst>
        <pc:picChg chg="add mod">
          <ac:chgData name="Chris Droessler" userId="625c3661-9d64-47fa-b83c-4b49393bd161" providerId="ADAL" clId="{EB17CD07-D20A-F246-AC1C-852ECC9CDC5A}" dt="2020-11-17T20:20:24.375" v="1039"/>
          <ac:picMkLst>
            <pc:docMk/>
            <pc:sldMk cId="4213877716" sldId="1331"/>
            <ac:picMk id="3" creationId="{331D908F-2158-9C41-8E28-4F8B3C024D0D}"/>
          </ac:picMkLst>
        </pc:picChg>
      </pc:sldChg>
      <pc:sldChg chg="addSp modSp add">
        <pc:chgData name="Chris Droessler" userId="625c3661-9d64-47fa-b83c-4b49393bd161" providerId="ADAL" clId="{EB17CD07-D20A-F246-AC1C-852ECC9CDC5A}" dt="2020-11-17T20:20:27.875" v="1040"/>
        <pc:sldMkLst>
          <pc:docMk/>
          <pc:sldMk cId="3871373500" sldId="1332"/>
        </pc:sldMkLst>
        <pc:picChg chg="add mod">
          <ac:chgData name="Chris Droessler" userId="625c3661-9d64-47fa-b83c-4b49393bd161" providerId="ADAL" clId="{EB17CD07-D20A-F246-AC1C-852ECC9CDC5A}" dt="2020-11-17T20:20:27.875" v="1040"/>
          <ac:picMkLst>
            <pc:docMk/>
            <pc:sldMk cId="3871373500" sldId="1332"/>
            <ac:picMk id="3" creationId="{D83D2CE3-9929-5046-989A-B5CC8FB06751}"/>
          </ac:picMkLst>
        </pc:picChg>
      </pc:sldChg>
      <pc:sldChg chg="addSp modSp add del">
        <pc:chgData name="Chris Droessler" userId="625c3661-9d64-47fa-b83c-4b49393bd161" providerId="ADAL" clId="{EB17CD07-D20A-F246-AC1C-852ECC9CDC5A}" dt="2020-11-17T20:20:53.575" v="1047" actId="2696"/>
        <pc:sldMkLst>
          <pc:docMk/>
          <pc:sldMk cId="1428440755" sldId="1333"/>
        </pc:sldMkLst>
        <pc:picChg chg="add mod">
          <ac:chgData name="Chris Droessler" userId="625c3661-9d64-47fa-b83c-4b49393bd161" providerId="ADAL" clId="{EB17CD07-D20A-F246-AC1C-852ECC9CDC5A}" dt="2020-11-17T20:20:33.221" v="1041"/>
          <ac:picMkLst>
            <pc:docMk/>
            <pc:sldMk cId="1428440755" sldId="1333"/>
            <ac:picMk id="3" creationId="{435EB203-25FF-854D-BB0E-31D8F36C99AA}"/>
          </ac:picMkLst>
        </pc:picChg>
      </pc:sldChg>
      <pc:sldChg chg="addSp modSp add ord">
        <pc:chgData name="Chris Droessler" userId="625c3661-9d64-47fa-b83c-4b49393bd161" providerId="ADAL" clId="{EB17CD07-D20A-F246-AC1C-852ECC9CDC5A}" dt="2020-11-17T20:20:46.081" v="1046"/>
        <pc:sldMkLst>
          <pc:docMk/>
          <pc:sldMk cId="1590746433" sldId="1334"/>
        </pc:sldMkLst>
        <pc:picChg chg="add mod">
          <ac:chgData name="Chris Droessler" userId="625c3661-9d64-47fa-b83c-4b49393bd161" providerId="ADAL" clId="{EB17CD07-D20A-F246-AC1C-852ECC9CDC5A}" dt="2020-11-17T20:20:40.051" v="1043"/>
          <ac:picMkLst>
            <pc:docMk/>
            <pc:sldMk cId="1590746433" sldId="1334"/>
            <ac:picMk id="3" creationId="{DAB86BF5-3555-7A46-9913-C330FF078740}"/>
          </ac:picMkLst>
        </pc:picChg>
      </pc:sldChg>
      <pc:sldChg chg="addSp modSp add ord">
        <pc:chgData name="Chris Droessler" userId="625c3661-9d64-47fa-b83c-4b49393bd161" providerId="ADAL" clId="{EB17CD07-D20A-F246-AC1C-852ECC9CDC5A}" dt="2020-11-17T20:20:44.493" v="1045"/>
        <pc:sldMkLst>
          <pc:docMk/>
          <pc:sldMk cId="3636685958" sldId="1335"/>
        </pc:sldMkLst>
        <pc:picChg chg="add mod">
          <ac:chgData name="Chris Droessler" userId="625c3661-9d64-47fa-b83c-4b49393bd161" providerId="ADAL" clId="{EB17CD07-D20A-F246-AC1C-852ECC9CDC5A}" dt="2020-11-17T20:20:44.493" v="1045"/>
          <ac:picMkLst>
            <pc:docMk/>
            <pc:sldMk cId="3636685958" sldId="1335"/>
            <ac:picMk id="3" creationId="{3E719D01-47EB-D84D-A534-5178523CDAC2}"/>
          </ac:picMkLst>
        </pc:picChg>
      </pc:sldChg>
      <pc:sldChg chg="add del">
        <pc:chgData name="Chris Droessler" userId="625c3661-9d64-47fa-b83c-4b49393bd161" providerId="ADAL" clId="{EB17CD07-D20A-F246-AC1C-852ECC9CDC5A}" dt="2020-11-17T20:21:07.839" v="1048" actId="2696"/>
        <pc:sldMkLst>
          <pc:docMk/>
          <pc:sldMk cId="538654126" sldId="1336"/>
        </pc:sldMkLst>
      </pc:sldChg>
      <pc:sldChg chg="add">
        <pc:chgData name="Chris Droessler" userId="625c3661-9d64-47fa-b83c-4b49393bd161" providerId="ADAL" clId="{EB17CD07-D20A-F246-AC1C-852ECC9CDC5A}" dt="2020-11-18T12:34:13.187" v="1054"/>
        <pc:sldMkLst>
          <pc:docMk/>
          <pc:sldMk cId="1898367424" sldId="1336"/>
        </pc:sldMkLst>
      </pc:sldChg>
      <pc:sldChg chg="add del">
        <pc:chgData name="Chris Droessler" userId="625c3661-9d64-47fa-b83c-4b49393bd161" providerId="ADAL" clId="{EB17CD07-D20A-F246-AC1C-852ECC9CDC5A}" dt="2020-11-17T20:21:07.845" v="1049" actId="2696"/>
        <pc:sldMkLst>
          <pc:docMk/>
          <pc:sldMk cId="2427074113" sldId="1337"/>
        </pc:sldMkLst>
      </pc:sldChg>
    </pc:docChg>
  </pc:docChgLst>
  <pc:docChgLst>
    <pc:chgData name="Chris Droessler" userId="625c3661-9d64-47fa-b83c-4b49393bd161" providerId="ADAL" clId="{68B3681C-F141-794A-96D8-0BA98EA56A5D}"/>
    <pc:docChg chg="custSel addSld delSld modSld sldOrd">
      <pc:chgData name="Chris Droessler" userId="625c3661-9d64-47fa-b83c-4b49393bd161" providerId="ADAL" clId="{68B3681C-F141-794A-96D8-0BA98EA56A5D}" dt="2019-11-12T12:49:57.923" v="633" actId="2696"/>
      <pc:docMkLst>
        <pc:docMk/>
      </pc:docMkLst>
      <pc:sldChg chg="ord">
        <pc:chgData name="Chris Droessler" userId="625c3661-9d64-47fa-b83c-4b49393bd161" providerId="ADAL" clId="{68B3681C-F141-794A-96D8-0BA98EA56A5D}" dt="2019-11-06T12:48:12.423" v="60"/>
        <pc:sldMkLst>
          <pc:docMk/>
          <pc:sldMk cId="2378976308" sldId="256"/>
        </pc:sldMkLst>
      </pc:sldChg>
      <pc:sldChg chg="ord">
        <pc:chgData name="Chris Droessler" userId="625c3661-9d64-47fa-b83c-4b49393bd161" providerId="ADAL" clId="{68B3681C-F141-794A-96D8-0BA98EA56A5D}" dt="2019-11-06T12:48:12.423" v="60"/>
        <pc:sldMkLst>
          <pc:docMk/>
          <pc:sldMk cId="1133732581" sldId="261"/>
        </pc:sldMkLst>
      </pc:sldChg>
      <pc:sldChg chg="ord">
        <pc:chgData name="Chris Droessler" userId="625c3661-9d64-47fa-b83c-4b49393bd161" providerId="ADAL" clId="{68B3681C-F141-794A-96D8-0BA98EA56A5D}" dt="2019-11-06T12:48:12.423" v="60"/>
        <pc:sldMkLst>
          <pc:docMk/>
          <pc:sldMk cId="3776938010" sldId="262"/>
        </pc:sldMkLst>
      </pc:sldChg>
      <pc:sldChg chg="ord">
        <pc:chgData name="Chris Droessler" userId="625c3661-9d64-47fa-b83c-4b49393bd161" providerId="ADAL" clId="{68B3681C-F141-794A-96D8-0BA98EA56A5D}" dt="2019-11-06T12:48:12.423" v="60"/>
        <pc:sldMkLst>
          <pc:docMk/>
          <pc:sldMk cId="1272993466" sldId="263"/>
        </pc:sldMkLst>
      </pc:sldChg>
      <pc:sldChg chg="ord">
        <pc:chgData name="Chris Droessler" userId="625c3661-9d64-47fa-b83c-4b49393bd161" providerId="ADAL" clId="{68B3681C-F141-794A-96D8-0BA98EA56A5D}" dt="2019-11-06T12:48:12.423" v="60"/>
        <pc:sldMkLst>
          <pc:docMk/>
          <pc:sldMk cId="3092514365" sldId="264"/>
        </pc:sldMkLst>
      </pc:sldChg>
      <pc:sldChg chg="ord">
        <pc:chgData name="Chris Droessler" userId="625c3661-9d64-47fa-b83c-4b49393bd161" providerId="ADAL" clId="{68B3681C-F141-794A-96D8-0BA98EA56A5D}" dt="2019-11-06T12:48:12.423" v="60"/>
        <pc:sldMkLst>
          <pc:docMk/>
          <pc:sldMk cId="3228340405" sldId="265"/>
        </pc:sldMkLst>
      </pc:sldChg>
      <pc:sldChg chg="ord">
        <pc:chgData name="Chris Droessler" userId="625c3661-9d64-47fa-b83c-4b49393bd161" providerId="ADAL" clId="{68B3681C-F141-794A-96D8-0BA98EA56A5D}" dt="2019-11-06T12:48:12.423" v="60"/>
        <pc:sldMkLst>
          <pc:docMk/>
          <pc:sldMk cId="2800900242" sldId="266"/>
        </pc:sldMkLst>
      </pc:sldChg>
      <pc:sldChg chg="ord">
        <pc:chgData name="Chris Droessler" userId="625c3661-9d64-47fa-b83c-4b49393bd161" providerId="ADAL" clId="{68B3681C-F141-794A-96D8-0BA98EA56A5D}" dt="2019-11-06T12:48:12.423" v="60"/>
        <pc:sldMkLst>
          <pc:docMk/>
          <pc:sldMk cId="2011833291" sldId="282"/>
        </pc:sldMkLst>
      </pc:sldChg>
      <pc:sldChg chg="ord">
        <pc:chgData name="Chris Droessler" userId="625c3661-9d64-47fa-b83c-4b49393bd161" providerId="ADAL" clId="{68B3681C-F141-794A-96D8-0BA98EA56A5D}" dt="2019-11-06T12:48:12.423" v="60"/>
        <pc:sldMkLst>
          <pc:docMk/>
          <pc:sldMk cId="2363076874" sldId="283"/>
        </pc:sldMkLst>
      </pc:sldChg>
      <pc:sldChg chg="modSp">
        <pc:chgData name="Chris Droessler" userId="625c3661-9d64-47fa-b83c-4b49393bd161" providerId="ADAL" clId="{68B3681C-F141-794A-96D8-0BA98EA56A5D}" dt="2019-11-06T13:04:30.758" v="349" actId="20577"/>
        <pc:sldMkLst>
          <pc:docMk/>
          <pc:sldMk cId="503736447" sldId="560"/>
        </pc:sldMkLst>
        <pc:spChg chg="mod">
          <ac:chgData name="Chris Droessler" userId="625c3661-9d64-47fa-b83c-4b49393bd161" providerId="ADAL" clId="{68B3681C-F141-794A-96D8-0BA98EA56A5D}" dt="2019-11-06T13:04:30.758" v="349" actId="20577"/>
          <ac:spMkLst>
            <pc:docMk/>
            <pc:sldMk cId="503736447" sldId="560"/>
            <ac:spMk id="4" creationId="{00000000-0000-0000-0000-000000000000}"/>
          </ac:spMkLst>
        </pc:spChg>
      </pc:sldChg>
      <pc:sldChg chg="modSp">
        <pc:chgData name="Chris Droessler" userId="625c3661-9d64-47fa-b83c-4b49393bd161" providerId="ADAL" clId="{68B3681C-F141-794A-96D8-0BA98EA56A5D}" dt="2019-11-06T12:49:26.981" v="74" actId="20577"/>
        <pc:sldMkLst>
          <pc:docMk/>
          <pc:sldMk cId="2392971145" sldId="572"/>
        </pc:sldMkLst>
        <pc:spChg chg="mod">
          <ac:chgData name="Chris Droessler" userId="625c3661-9d64-47fa-b83c-4b49393bd161" providerId="ADAL" clId="{68B3681C-F141-794A-96D8-0BA98EA56A5D}" dt="2019-11-06T12:49:26.981" v="74" actId="20577"/>
          <ac:spMkLst>
            <pc:docMk/>
            <pc:sldMk cId="2392971145" sldId="572"/>
            <ac:spMk id="2" creationId="{70E7FB36-DF07-B44D-8D38-59F39D617117}"/>
          </ac:spMkLst>
        </pc:spChg>
      </pc:sldChg>
      <pc:sldChg chg="ord">
        <pc:chgData name="Chris Droessler" userId="625c3661-9d64-47fa-b83c-4b49393bd161" providerId="ADAL" clId="{68B3681C-F141-794A-96D8-0BA98EA56A5D}" dt="2019-11-06T12:48:12.423" v="60"/>
        <pc:sldMkLst>
          <pc:docMk/>
          <pc:sldMk cId="1303851975" sldId="573"/>
        </pc:sldMkLst>
      </pc:sldChg>
      <pc:sldChg chg="modSp">
        <pc:chgData name="Chris Droessler" userId="625c3661-9d64-47fa-b83c-4b49393bd161" providerId="ADAL" clId="{68B3681C-F141-794A-96D8-0BA98EA56A5D}" dt="2019-11-06T12:55:57.888" v="205" actId="114"/>
        <pc:sldMkLst>
          <pc:docMk/>
          <pc:sldMk cId="1831575911" sldId="644"/>
        </pc:sldMkLst>
        <pc:spChg chg="mod">
          <ac:chgData name="Chris Droessler" userId="625c3661-9d64-47fa-b83c-4b49393bd161" providerId="ADAL" clId="{68B3681C-F141-794A-96D8-0BA98EA56A5D}" dt="2019-11-06T12:55:57.888" v="205" actId="114"/>
          <ac:spMkLst>
            <pc:docMk/>
            <pc:sldMk cId="1831575911" sldId="644"/>
            <ac:spMk id="2" creationId="{BF342724-5EC7-EF4B-89AC-A4C2D3A94FFB}"/>
          </ac:spMkLst>
        </pc:spChg>
      </pc:sldChg>
      <pc:sldChg chg="ord">
        <pc:chgData name="Chris Droessler" userId="625c3661-9d64-47fa-b83c-4b49393bd161" providerId="ADAL" clId="{68B3681C-F141-794A-96D8-0BA98EA56A5D}" dt="2019-11-06T12:48:12.423" v="60"/>
        <pc:sldMkLst>
          <pc:docMk/>
          <pc:sldMk cId="3713211416" sldId="657"/>
        </pc:sldMkLst>
      </pc:sldChg>
      <pc:sldChg chg="modSp add">
        <pc:chgData name="Chris Droessler" userId="625c3661-9d64-47fa-b83c-4b49393bd161" providerId="ADAL" clId="{68B3681C-F141-794A-96D8-0BA98EA56A5D}" dt="2019-11-06T12:59:58.938" v="291" actId="20577"/>
        <pc:sldMkLst>
          <pc:docMk/>
          <pc:sldMk cId="3534465971" sldId="658"/>
        </pc:sldMkLst>
        <pc:spChg chg="mod">
          <ac:chgData name="Chris Droessler" userId="625c3661-9d64-47fa-b83c-4b49393bd161" providerId="ADAL" clId="{68B3681C-F141-794A-96D8-0BA98EA56A5D}" dt="2019-11-06T12:59:58.938" v="291" actId="20577"/>
          <ac:spMkLst>
            <pc:docMk/>
            <pc:sldMk cId="3534465971" sldId="658"/>
            <ac:spMk id="4" creationId="{00000000-0000-0000-0000-000000000000}"/>
          </ac:spMkLst>
        </pc:spChg>
      </pc:sldChg>
      <pc:sldChg chg="add del ord">
        <pc:chgData name="Chris Droessler" userId="625c3661-9d64-47fa-b83c-4b49393bd161" providerId="ADAL" clId="{68B3681C-F141-794A-96D8-0BA98EA56A5D}" dt="2019-11-12T12:47:54.857" v="615" actId="2696"/>
        <pc:sldMkLst>
          <pc:docMk/>
          <pc:sldMk cId="2852555835" sldId="659"/>
        </pc:sldMkLst>
      </pc:sldChg>
      <pc:sldChg chg="add">
        <pc:chgData name="Chris Droessler" userId="625c3661-9d64-47fa-b83c-4b49393bd161" providerId="ADAL" clId="{68B3681C-F141-794A-96D8-0BA98EA56A5D}" dt="2019-11-06T12:48:26.650" v="62"/>
        <pc:sldMkLst>
          <pc:docMk/>
          <pc:sldMk cId="694530135" sldId="660"/>
        </pc:sldMkLst>
      </pc:sldChg>
      <pc:sldChg chg="add">
        <pc:chgData name="Chris Droessler" userId="625c3661-9d64-47fa-b83c-4b49393bd161" providerId="ADAL" clId="{68B3681C-F141-794A-96D8-0BA98EA56A5D}" dt="2019-11-06T12:48:26.804" v="63"/>
        <pc:sldMkLst>
          <pc:docMk/>
          <pc:sldMk cId="3225646513" sldId="661"/>
        </pc:sldMkLst>
      </pc:sldChg>
      <pc:sldChg chg="modSp add">
        <pc:chgData name="Chris Droessler" userId="625c3661-9d64-47fa-b83c-4b49393bd161" providerId="ADAL" clId="{68B3681C-F141-794A-96D8-0BA98EA56A5D}" dt="2019-11-06T12:53:01.137" v="155" actId="948"/>
        <pc:sldMkLst>
          <pc:docMk/>
          <pc:sldMk cId="4124514271" sldId="662"/>
        </pc:sldMkLst>
        <pc:spChg chg="mod">
          <ac:chgData name="Chris Droessler" userId="625c3661-9d64-47fa-b83c-4b49393bd161" providerId="ADAL" clId="{68B3681C-F141-794A-96D8-0BA98EA56A5D}" dt="2019-11-06T12:53:01.137" v="155" actId="948"/>
          <ac:spMkLst>
            <pc:docMk/>
            <pc:sldMk cId="4124514271" sldId="662"/>
            <ac:spMk id="2" creationId="{20FE68D4-A736-2846-A536-DBD1805AD3DB}"/>
          </ac:spMkLst>
        </pc:spChg>
        <pc:spChg chg="mod">
          <ac:chgData name="Chris Droessler" userId="625c3661-9d64-47fa-b83c-4b49393bd161" providerId="ADAL" clId="{68B3681C-F141-794A-96D8-0BA98EA56A5D}" dt="2019-11-06T12:51:35.077" v="136" actId="20577"/>
          <ac:spMkLst>
            <pc:docMk/>
            <pc:sldMk cId="4124514271" sldId="662"/>
            <ac:spMk id="3" creationId="{F584CC39-F2AE-7A47-97C7-E380E42E0DC3}"/>
          </ac:spMkLst>
        </pc:spChg>
      </pc:sldChg>
      <pc:sldChg chg="modSp add">
        <pc:chgData name="Chris Droessler" userId="625c3661-9d64-47fa-b83c-4b49393bd161" providerId="ADAL" clId="{68B3681C-F141-794A-96D8-0BA98EA56A5D}" dt="2019-11-06T12:55:11.358" v="167" actId="20577"/>
        <pc:sldMkLst>
          <pc:docMk/>
          <pc:sldMk cId="4195290847" sldId="663"/>
        </pc:sldMkLst>
        <pc:spChg chg="mod">
          <ac:chgData name="Chris Droessler" userId="625c3661-9d64-47fa-b83c-4b49393bd161" providerId="ADAL" clId="{68B3681C-F141-794A-96D8-0BA98EA56A5D}" dt="2019-11-06T12:55:11.358" v="167" actId="20577"/>
          <ac:spMkLst>
            <pc:docMk/>
            <pc:sldMk cId="4195290847" sldId="663"/>
            <ac:spMk id="2" creationId="{20FE68D4-A736-2846-A536-DBD1805AD3DB}"/>
          </ac:spMkLst>
        </pc:spChg>
        <pc:spChg chg="mod">
          <ac:chgData name="Chris Droessler" userId="625c3661-9d64-47fa-b83c-4b49393bd161" providerId="ADAL" clId="{68B3681C-F141-794A-96D8-0BA98EA56A5D}" dt="2019-11-06T12:54:33.757" v="162" actId="20577"/>
          <ac:spMkLst>
            <pc:docMk/>
            <pc:sldMk cId="4195290847" sldId="663"/>
            <ac:spMk id="3" creationId="{F584CC39-F2AE-7A47-97C7-E380E42E0DC3}"/>
          </ac:spMkLst>
        </pc:spChg>
      </pc:sldChg>
      <pc:sldChg chg="modSp add">
        <pc:chgData name="Chris Droessler" userId="625c3661-9d64-47fa-b83c-4b49393bd161" providerId="ADAL" clId="{68B3681C-F141-794A-96D8-0BA98EA56A5D}" dt="2019-11-06T13:08:19.865" v="368" actId="20577"/>
        <pc:sldMkLst>
          <pc:docMk/>
          <pc:sldMk cId="3149178407" sldId="664"/>
        </pc:sldMkLst>
        <pc:spChg chg="mod">
          <ac:chgData name="Chris Droessler" userId="625c3661-9d64-47fa-b83c-4b49393bd161" providerId="ADAL" clId="{68B3681C-F141-794A-96D8-0BA98EA56A5D}" dt="2019-11-06T13:07:33.628" v="351" actId="404"/>
          <ac:spMkLst>
            <pc:docMk/>
            <pc:sldMk cId="3149178407" sldId="664"/>
            <ac:spMk id="2" creationId="{577515B8-9200-374D-992F-372E54D01AB8}"/>
          </ac:spMkLst>
        </pc:spChg>
        <pc:spChg chg="mod">
          <ac:chgData name="Chris Droessler" userId="625c3661-9d64-47fa-b83c-4b49393bd161" providerId="ADAL" clId="{68B3681C-F141-794A-96D8-0BA98EA56A5D}" dt="2019-11-06T13:08:19.865" v="368" actId="20577"/>
          <ac:spMkLst>
            <pc:docMk/>
            <pc:sldMk cId="3149178407" sldId="664"/>
            <ac:spMk id="3" creationId="{C0B44734-EB67-0341-9C2D-F2AB003EDC38}"/>
          </ac:spMkLst>
        </pc:spChg>
      </pc:sldChg>
      <pc:sldChg chg="modSp add">
        <pc:chgData name="Chris Droessler" userId="625c3661-9d64-47fa-b83c-4b49393bd161" providerId="ADAL" clId="{68B3681C-F141-794A-96D8-0BA98EA56A5D}" dt="2019-11-06T13:08:55.448" v="385" actId="20577"/>
        <pc:sldMkLst>
          <pc:docMk/>
          <pc:sldMk cId="182015177" sldId="665"/>
        </pc:sldMkLst>
        <pc:spChg chg="mod">
          <ac:chgData name="Chris Droessler" userId="625c3661-9d64-47fa-b83c-4b49393bd161" providerId="ADAL" clId="{68B3681C-F141-794A-96D8-0BA98EA56A5D}" dt="2019-11-06T13:08:55.448" v="385" actId="20577"/>
          <ac:spMkLst>
            <pc:docMk/>
            <pc:sldMk cId="182015177" sldId="665"/>
            <ac:spMk id="2" creationId="{577515B8-9200-374D-992F-372E54D01AB8}"/>
          </ac:spMkLst>
        </pc:spChg>
        <pc:spChg chg="mod">
          <ac:chgData name="Chris Droessler" userId="625c3661-9d64-47fa-b83c-4b49393bd161" providerId="ADAL" clId="{68B3681C-F141-794A-96D8-0BA98EA56A5D}" dt="2019-11-06T13:08:49.351" v="379" actId="20577"/>
          <ac:spMkLst>
            <pc:docMk/>
            <pc:sldMk cId="182015177" sldId="665"/>
            <ac:spMk id="3" creationId="{C0B44734-EB67-0341-9C2D-F2AB003EDC38}"/>
          </ac:spMkLst>
        </pc:spChg>
      </pc:sldChg>
      <pc:sldChg chg="addSp delSp modSp add setBg">
        <pc:chgData name="Chris Droessler" userId="625c3661-9d64-47fa-b83c-4b49393bd161" providerId="ADAL" clId="{68B3681C-F141-794A-96D8-0BA98EA56A5D}" dt="2019-11-12T12:45:24.059" v="609"/>
        <pc:sldMkLst>
          <pc:docMk/>
          <pc:sldMk cId="3621036115" sldId="666"/>
        </pc:sldMkLst>
        <pc:spChg chg="del mod">
          <ac:chgData name="Chris Droessler" userId="625c3661-9d64-47fa-b83c-4b49393bd161" providerId="ADAL" clId="{68B3681C-F141-794A-96D8-0BA98EA56A5D}" dt="2019-11-06T13:10:18.236" v="390"/>
          <ac:spMkLst>
            <pc:docMk/>
            <pc:sldMk cId="3621036115" sldId="666"/>
            <ac:spMk id="2" creationId="{577515B8-9200-374D-992F-372E54D01AB8}"/>
          </ac:spMkLst>
        </pc:spChg>
        <pc:spChg chg="mod">
          <ac:chgData name="Chris Droessler" userId="625c3661-9d64-47fa-b83c-4b49393bd161" providerId="ADAL" clId="{68B3681C-F141-794A-96D8-0BA98EA56A5D}" dt="2019-11-06T13:09:35.973" v="389" actId="20577"/>
          <ac:spMkLst>
            <pc:docMk/>
            <pc:sldMk cId="3621036115" sldId="666"/>
            <ac:spMk id="3" creationId="{C0B44734-EB67-0341-9C2D-F2AB003EDC38}"/>
          </ac:spMkLst>
        </pc:spChg>
        <pc:spChg chg="add del mod">
          <ac:chgData name="Chris Droessler" userId="625c3661-9d64-47fa-b83c-4b49393bd161" providerId="ADAL" clId="{68B3681C-F141-794A-96D8-0BA98EA56A5D}" dt="2019-11-06T13:10:48.849" v="394" actId="478"/>
          <ac:spMkLst>
            <pc:docMk/>
            <pc:sldMk cId="3621036115" sldId="666"/>
            <ac:spMk id="7" creationId="{9ECEB800-F8AC-E249-8352-03C3C776108D}"/>
          </ac:spMkLst>
        </pc:spChg>
        <pc:picChg chg="add del mod">
          <ac:chgData name="Chris Droessler" userId="625c3661-9d64-47fa-b83c-4b49393bd161" providerId="ADAL" clId="{68B3681C-F141-794A-96D8-0BA98EA56A5D}" dt="2019-11-06T13:10:25.880" v="393" actId="478"/>
          <ac:picMkLst>
            <pc:docMk/>
            <pc:sldMk cId="3621036115" sldId="666"/>
            <ac:picMk id="5" creationId="{E43080E2-4F34-7B4E-BB72-8805BFB00BEE}"/>
          </ac:picMkLst>
        </pc:picChg>
        <pc:picChg chg="add del mod">
          <ac:chgData name="Chris Droessler" userId="625c3661-9d64-47fa-b83c-4b49393bd161" providerId="ADAL" clId="{68B3681C-F141-794A-96D8-0BA98EA56A5D}" dt="2019-11-06T13:11:01.124" v="398" actId="478"/>
          <ac:picMkLst>
            <pc:docMk/>
            <pc:sldMk cId="3621036115" sldId="666"/>
            <ac:picMk id="9" creationId="{B2A4C8CE-9DC6-374C-986C-ABCEE6EC3709}"/>
          </ac:picMkLst>
        </pc:picChg>
        <pc:picChg chg="add del mod">
          <ac:chgData name="Chris Droessler" userId="625c3661-9d64-47fa-b83c-4b49393bd161" providerId="ADAL" clId="{68B3681C-F141-794A-96D8-0BA98EA56A5D}" dt="2019-11-06T13:19:22.548" v="402" actId="478"/>
          <ac:picMkLst>
            <pc:docMk/>
            <pc:sldMk cId="3621036115" sldId="666"/>
            <ac:picMk id="11" creationId="{D938DD79-D6B6-2249-BC71-5DB9DCD8C909}"/>
          </ac:picMkLst>
        </pc:picChg>
        <pc:picChg chg="add del mod">
          <ac:chgData name="Chris Droessler" userId="625c3661-9d64-47fa-b83c-4b49393bd161" providerId="ADAL" clId="{68B3681C-F141-794A-96D8-0BA98EA56A5D}" dt="2019-11-06T13:19:36.657" v="407" actId="478"/>
          <ac:picMkLst>
            <pc:docMk/>
            <pc:sldMk cId="3621036115" sldId="666"/>
            <ac:picMk id="13" creationId="{0495C1FA-7CC0-FF4C-90F5-D9AA515CF406}"/>
          </ac:picMkLst>
        </pc:picChg>
        <pc:picChg chg="add del mod">
          <ac:chgData name="Chris Droessler" userId="625c3661-9d64-47fa-b83c-4b49393bd161" providerId="ADAL" clId="{68B3681C-F141-794A-96D8-0BA98EA56A5D}" dt="2019-11-06T13:19:42.412" v="411" actId="478"/>
          <ac:picMkLst>
            <pc:docMk/>
            <pc:sldMk cId="3621036115" sldId="666"/>
            <ac:picMk id="15" creationId="{E18BE9C7-D594-BA49-8838-2FE25CEA45D0}"/>
          </ac:picMkLst>
        </pc:picChg>
        <pc:picChg chg="add mod">
          <ac:chgData name="Chris Droessler" userId="625c3661-9d64-47fa-b83c-4b49393bd161" providerId="ADAL" clId="{68B3681C-F141-794A-96D8-0BA98EA56A5D}" dt="2019-11-06T13:22:14.921" v="414" actId="962"/>
          <ac:picMkLst>
            <pc:docMk/>
            <pc:sldMk cId="3621036115" sldId="666"/>
            <ac:picMk id="17" creationId="{2598F423-F7E2-0745-B3DC-2A5E5E5E5F8D}"/>
          </ac:picMkLst>
        </pc:picChg>
      </pc:sldChg>
      <pc:sldChg chg="addSp delSp modSp add setBg">
        <pc:chgData name="Chris Droessler" userId="625c3661-9d64-47fa-b83c-4b49393bd161" providerId="ADAL" clId="{68B3681C-F141-794A-96D8-0BA98EA56A5D}" dt="2019-11-12T12:45:24.059" v="609"/>
        <pc:sldMkLst>
          <pc:docMk/>
          <pc:sldMk cId="2613191324" sldId="667"/>
        </pc:sldMkLst>
        <pc:picChg chg="add mod">
          <ac:chgData name="Chris Droessler" userId="625c3661-9d64-47fa-b83c-4b49393bd161" providerId="ADAL" clId="{68B3681C-F141-794A-96D8-0BA98EA56A5D}" dt="2019-11-06T13:22:34.020" v="427" actId="962"/>
          <ac:picMkLst>
            <pc:docMk/>
            <pc:sldMk cId="2613191324" sldId="667"/>
            <ac:picMk id="4" creationId="{7CD821D8-4BF5-AA4A-8A04-B7923750764C}"/>
          </ac:picMkLst>
        </pc:picChg>
        <pc:picChg chg="del">
          <ac:chgData name="Chris Droessler" userId="625c3661-9d64-47fa-b83c-4b49393bd161" providerId="ADAL" clId="{68B3681C-F141-794A-96D8-0BA98EA56A5D}" dt="2019-11-06T13:22:20.801" v="416" actId="478"/>
          <ac:picMkLst>
            <pc:docMk/>
            <pc:sldMk cId="2613191324" sldId="667"/>
            <ac:picMk id="17" creationId="{2598F423-F7E2-0745-B3DC-2A5E5E5E5F8D}"/>
          </ac:picMkLst>
        </pc:picChg>
      </pc:sldChg>
      <pc:sldChg chg="addSp delSp modSp add setBg">
        <pc:chgData name="Chris Droessler" userId="625c3661-9d64-47fa-b83c-4b49393bd161" providerId="ADAL" clId="{68B3681C-F141-794A-96D8-0BA98EA56A5D}" dt="2019-11-12T12:45:24.059" v="609"/>
        <pc:sldMkLst>
          <pc:docMk/>
          <pc:sldMk cId="2816986587" sldId="668"/>
        </pc:sldMkLst>
        <pc:picChg chg="add del mod">
          <ac:chgData name="Chris Droessler" userId="625c3661-9d64-47fa-b83c-4b49393bd161" providerId="ADAL" clId="{68B3681C-F141-794A-96D8-0BA98EA56A5D}" dt="2019-11-06T13:22:39.116" v="429" actId="478"/>
          <ac:picMkLst>
            <pc:docMk/>
            <pc:sldMk cId="2816986587" sldId="668"/>
            <ac:picMk id="2" creationId="{01DB1462-F744-584C-9940-B115BC6D353E}"/>
          </ac:picMkLst>
        </pc:picChg>
        <pc:picChg chg="add mod">
          <ac:chgData name="Chris Droessler" userId="625c3661-9d64-47fa-b83c-4b49393bd161" providerId="ADAL" clId="{68B3681C-F141-794A-96D8-0BA98EA56A5D}" dt="2019-11-06T13:22:42.791" v="432" actId="962"/>
          <ac:picMkLst>
            <pc:docMk/>
            <pc:sldMk cId="2816986587" sldId="668"/>
            <ac:picMk id="5" creationId="{17A46C1D-AE7F-AA48-B3BA-68DBE5D6D342}"/>
          </ac:picMkLst>
        </pc:picChg>
      </pc:sldChg>
      <pc:sldChg chg="addSp delSp modSp add setBg">
        <pc:chgData name="Chris Droessler" userId="625c3661-9d64-47fa-b83c-4b49393bd161" providerId="ADAL" clId="{68B3681C-F141-794A-96D8-0BA98EA56A5D}" dt="2019-11-12T12:45:24.059" v="609"/>
        <pc:sldMkLst>
          <pc:docMk/>
          <pc:sldMk cId="3355172008" sldId="669"/>
        </pc:sldMkLst>
        <pc:picChg chg="add del mod">
          <ac:chgData name="Chris Droessler" userId="625c3661-9d64-47fa-b83c-4b49393bd161" providerId="ADAL" clId="{68B3681C-F141-794A-96D8-0BA98EA56A5D}" dt="2019-11-06T13:23:40.461" v="434" actId="478"/>
          <ac:picMkLst>
            <pc:docMk/>
            <pc:sldMk cId="3355172008" sldId="669"/>
            <ac:picMk id="2" creationId="{0D7B9F37-C40E-6B4F-9346-45F131C0880B}"/>
          </ac:picMkLst>
        </pc:picChg>
        <pc:picChg chg="add mod">
          <ac:chgData name="Chris Droessler" userId="625c3661-9d64-47fa-b83c-4b49393bd161" providerId="ADAL" clId="{68B3681C-F141-794A-96D8-0BA98EA56A5D}" dt="2019-11-06T13:23:44.585" v="437" actId="962"/>
          <ac:picMkLst>
            <pc:docMk/>
            <pc:sldMk cId="3355172008" sldId="669"/>
            <ac:picMk id="5" creationId="{9E2F54B0-4872-C748-AD3D-D8327037B57E}"/>
          </ac:picMkLst>
        </pc:picChg>
      </pc:sldChg>
      <pc:sldChg chg="addSp modSp add setBg">
        <pc:chgData name="Chris Droessler" userId="625c3661-9d64-47fa-b83c-4b49393bd161" providerId="ADAL" clId="{68B3681C-F141-794A-96D8-0BA98EA56A5D}" dt="2019-11-12T12:45:24.059" v="609"/>
        <pc:sldMkLst>
          <pc:docMk/>
          <pc:sldMk cId="57700198" sldId="670"/>
        </pc:sldMkLst>
        <pc:picChg chg="add mod">
          <ac:chgData name="Chris Droessler" userId="625c3661-9d64-47fa-b83c-4b49393bd161" providerId="ADAL" clId="{68B3681C-F141-794A-96D8-0BA98EA56A5D}" dt="2019-11-06T13:24:52.140" v="440" actId="962"/>
          <ac:picMkLst>
            <pc:docMk/>
            <pc:sldMk cId="57700198" sldId="670"/>
            <ac:picMk id="4" creationId="{33B33AC8-7739-6E45-B19A-60743C21B24C}"/>
          </ac:picMkLst>
        </pc:picChg>
      </pc:sldChg>
      <pc:sldChg chg="addSp delSp modSp add setBg">
        <pc:chgData name="Chris Droessler" userId="625c3661-9d64-47fa-b83c-4b49393bd161" providerId="ADAL" clId="{68B3681C-F141-794A-96D8-0BA98EA56A5D}" dt="2019-11-12T12:45:24.059" v="609"/>
        <pc:sldMkLst>
          <pc:docMk/>
          <pc:sldMk cId="4073427048" sldId="671"/>
        </pc:sldMkLst>
        <pc:picChg chg="add del mod">
          <ac:chgData name="Chris Droessler" userId="625c3661-9d64-47fa-b83c-4b49393bd161" providerId="ADAL" clId="{68B3681C-F141-794A-96D8-0BA98EA56A5D}" dt="2019-11-06T13:25:39.036" v="442" actId="478"/>
          <ac:picMkLst>
            <pc:docMk/>
            <pc:sldMk cId="4073427048" sldId="671"/>
            <ac:picMk id="2" creationId="{9385AF22-8278-8941-BD33-C6C37EF21A38}"/>
          </ac:picMkLst>
        </pc:picChg>
        <pc:picChg chg="add del mod">
          <ac:chgData name="Chris Droessler" userId="625c3661-9d64-47fa-b83c-4b49393bd161" providerId="ADAL" clId="{68B3681C-F141-794A-96D8-0BA98EA56A5D}" dt="2019-11-06T13:26:17.860" v="444" actId="478"/>
          <ac:picMkLst>
            <pc:docMk/>
            <pc:sldMk cId="4073427048" sldId="671"/>
            <ac:picMk id="5" creationId="{A337F25B-9B03-FD46-9535-B6DBB852417D}"/>
          </ac:picMkLst>
        </pc:picChg>
        <pc:picChg chg="add mod">
          <ac:chgData name="Chris Droessler" userId="625c3661-9d64-47fa-b83c-4b49393bd161" providerId="ADAL" clId="{68B3681C-F141-794A-96D8-0BA98EA56A5D}" dt="2019-11-06T13:26:22.097" v="447" actId="962"/>
          <ac:picMkLst>
            <pc:docMk/>
            <pc:sldMk cId="4073427048" sldId="671"/>
            <ac:picMk id="7" creationId="{E836D409-D73B-524D-8BB2-A55595234045}"/>
          </ac:picMkLst>
        </pc:picChg>
      </pc:sldChg>
      <pc:sldChg chg="addSp modSp add setBg">
        <pc:chgData name="Chris Droessler" userId="625c3661-9d64-47fa-b83c-4b49393bd161" providerId="ADAL" clId="{68B3681C-F141-794A-96D8-0BA98EA56A5D}" dt="2019-11-12T12:45:24.059" v="609"/>
        <pc:sldMkLst>
          <pc:docMk/>
          <pc:sldMk cId="2312103838" sldId="672"/>
        </pc:sldMkLst>
        <pc:picChg chg="add mod">
          <ac:chgData name="Chris Droessler" userId="625c3661-9d64-47fa-b83c-4b49393bd161" providerId="ADAL" clId="{68B3681C-F141-794A-96D8-0BA98EA56A5D}" dt="2019-11-06T13:28:15.146" v="450" actId="962"/>
          <ac:picMkLst>
            <pc:docMk/>
            <pc:sldMk cId="2312103838" sldId="672"/>
            <ac:picMk id="4" creationId="{2DA1AFE0-DF67-E84B-922D-AE641AE7617B}"/>
          </ac:picMkLst>
        </pc:picChg>
      </pc:sldChg>
      <pc:sldChg chg="addSp delSp modSp add setBg">
        <pc:chgData name="Chris Droessler" userId="625c3661-9d64-47fa-b83c-4b49393bd161" providerId="ADAL" clId="{68B3681C-F141-794A-96D8-0BA98EA56A5D}" dt="2019-11-12T12:45:24.059" v="609"/>
        <pc:sldMkLst>
          <pc:docMk/>
          <pc:sldMk cId="880189499" sldId="673"/>
        </pc:sldMkLst>
        <pc:picChg chg="add del mod">
          <ac:chgData name="Chris Droessler" userId="625c3661-9d64-47fa-b83c-4b49393bd161" providerId="ADAL" clId="{68B3681C-F141-794A-96D8-0BA98EA56A5D}" dt="2019-11-06T13:29:25.612" v="452" actId="478"/>
          <ac:picMkLst>
            <pc:docMk/>
            <pc:sldMk cId="880189499" sldId="673"/>
            <ac:picMk id="2" creationId="{EB7FB2E7-D583-9C4D-BA00-FB660299D0B1}"/>
          </ac:picMkLst>
        </pc:picChg>
        <pc:picChg chg="add mod">
          <ac:chgData name="Chris Droessler" userId="625c3661-9d64-47fa-b83c-4b49393bd161" providerId="ADAL" clId="{68B3681C-F141-794A-96D8-0BA98EA56A5D}" dt="2019-11-06T13:29:29.068" v="455" actId="962"/>
          <ac:picMkLst>
            <pc:docMk/>
            <pc:sldMk cId="880189499" sldId="673"/>
            <ac:picMk id="5" creationId="{154A600F-2A3B-4B45-9654-483CFF25FA60}"/>
          </ac:picMkLst>
        </pc:picChg>
      </pc:sldChg>
      <pc:sldChg chg="addSp delSp modSp add ord">
        <pc:chgData name="Chris Droessler" userId="625c3661-9d64-47fa-b83c-4b49393bd161" providerId="ADAL" clId="{68B3681C-F141-794A-96D8-0BA98EA56A5D}" dt="2019-11-06T13:30:29.112" v="461"/>
        <pc:sldMkLst>
          <pc:docMk/>
          <pc:sldMk cId="1845352423" sldId="674"/>
        </pc:sldMkLst>
        <pc:spChg chg="add del mod">
          <ac:chgData name="Chris Droessler" userId="625c3661-9d64-47fa-b83c-4b49393bd161" providerId="ADAL" clId="{68B3681C-F141-794A-96D8-0BA98EA56A5D}" dt="2019-11-06T13:30:26.791" v="459"/>
          <ac:spMkLst>
            <pc:docMk/>
            <pc:sldMk cId="1845352423" sldId="674"/>
            <ac:spMk id="2" creationId="{90B0B237-B483-654C-B65F-290D87FB633E}"/>
          </ac:spMkLst>
        </pc:spChg>
        <pc:spChg chg="add mod">
          <ac:chgData name="Chris Droessler" userId="625c3661-9d64-47fa-b83c-4b49393bd161" providerId="ADAL" clId="{68B3681C-F141-794A-96D8-0BA98EA56A5D}" dt="2019-11-06T13:30:29.112" v="461"/>
          <ac:spMkLst>
            <pc:docMk/>
            <pc:sldMk cId="1845352423" sldId="674"/>
            <ac:spMk id="4" creationId="{047001E3-1A05-6440-9EC9-6D56DF99897B}"/>
          </ac:spMkLst>
        </pc:spChg>
      </pc:sldChg>
      <pc:sldChg chg="add del">
        <pc:chgData name="Chris Droessler" userId="625c3661-9d64-47fa-b83c-4b49393bd161" providerId="ADAL" clId="{68B3681C-F141-794A-96D8-0BA98EA56A5D}" dt="2019-11-12T12:47:54.850" v="614" actId="2696"/>
        <pc:sldMkLst>
          <pc:docMk/>
          <pc:sldMk cId="1304271515" sldId="675"/>
        </pc:sldMkLst>
      </pc:sldChg>
      <pc:sldChg chg="addSp delSp modSp add ord setBg">
        <pc:chgData name="Chris Droessler" userId="625c3661-9d64-47fa-b83c-4b49393bd161" providerId="ADAL" clId="{68B3681C-F141-794A-96D8-0BA98EA56A5D}" dt="2019-11-12T12:45:01.890" v="608"/>
        <pc:sldMkLst>
          <pc:docMk/>
          <pc:sldMk cId="375794531" sldId="676"/>
        </pc:sldMkLst>
        <pc:spChg chg="del">
          <ac:chgData name="Chris Droessler" userId="625c3661-9d64-47fa-b83c-4b49393bd161" providerId="ADAL" clId="{68B3681C-F141-794A-96D8-0BA98EA56A5D}" dt="2019-11-12T12:38:22.365" v="539"/>
          <ac:spMkLst>
            <pc:docMk/>
            <pc:sldMk cId="375794531" sldId="676"/>
            <ac:spMk id="2" creationId="{EDB693AE-016C-FB43-9B25-098AF811AA43}"/>
          </ac:spMkLst>
        </pc:spChg>
        <pc:spChg chg="del">
          <ac:chgData name="Chris Droessler" userId="625c3661-9d64-47fa-b83c-4b49393bd161" providerId="ADAL" clId="{68B3681C-F141-794A-96D8-0BA98EA56A5D}" dt="2019-11-12T12:38:33.322" v="543"/>
          <ac:spMkLst>
            <pc:docMk/>
            <pc:sldMk cId="375794531" sldId="676"/>
            <ac:spMk id="3" creationId="{4590A334-0651-DC41-9079-35F2B3D906B4}"/>
          </ac:spMkLst>
        </pc:spChg>
        <pc:spChg chg="add del mod">
          <ac:chgData name="Chris Droessler" userId="625c3661-9d64-47fa-b83c-4b49393bd161" providerId="ADAL" clId="{68B3681C-F141-794A-96D8-0BA98EA56A5D}" dt="2019-11-12T12:38:33.322" v="543"/>
          <ac:spMkLst>
            <pc:docMk/>
            <pc:sldMk cId="375794531" sldId="676"/>
            <ac:spMk id="7" creationId="{621C440F-2BE8-5A49-A25E-053FE5EE751F}"/>
          </ac:spMkLst>
        </pc:spChg>
        <pc:picChg chg="add del mod">
          <ac:chgData name="Chris Droessler" userId="625c3661-9d64-47fa-b83c-4b49393bd161" providerId="ADAL" clId="{68B3681C-F141-794A-96D8-0BA98EA56A5D}" dt="2019-11-12T12:38:27.583" v="542" actId="478"/>
          <ac:picMkLst>
            <pc:docMk/>
            <pc:sldMk cId="375794531" sldId="676"/>
            <ac:picMk id="5" creationId="{A6DDB4BC-4107-324C-AB50-7491668F76B8}"/>
          </ac:picMkLst>
        </pc:picChg>
        <pc:picChg chg="add mod">
          <ac:chgData name="Chris Droessler" userId="625c3661-9d64-47fa-b83c-4b49393bd161" providerId="ADAL" clId="{68B3681C-F141-794A-96D8-0BA98EA56A5D}" dt="2019-11-12T12:39:01.491" v="556" actId="962"/>
          <ac:picMkLst>
            <pc:docMk/>
            <pc:sldMk cId="375794531" sldId="676"/>
            <ac:picMk id="9" creationId="{B97586CD-663D-194B-9D00-12951D1A1DF2}"/>
          </ac:picMkLst>
        </pc:picChg>
      </pc:sldChg>
      <pc:sldChg chg="add">
        <pc:chgData name="Chris Droessler" userId="625c3661-9d64-47fa-b83c-4b49393bd161" providerId="ADAL" clId="{68B3681C-F141-794A-96D8-0BA98EA56A5D}" dt="2019-11-06T13:31:01.288" v="463"/>
        <pc:sldMkLst>
          <pc:docMk/>
          <pc:sldMk cId="3948723620" sldId="677"/>
        </pc:sldMkLst>
      </pc:sldChg>
      <pc:sldChg chg="add">
        <pc:chgData name="Chris Droessler" userId="625c3661-9d64-47fa-b83c-4b49393bd161" providerId="ADAL" clId="{68B3681C-F141-794A-96D8-0BA98EA56A5D}" dt="2019-11-06T13:31:01.500" v="464"/>
        <pc:sldMkLst>
          <pc:docMk/>
          <pc:sldMk cId="561125537" sldId="678"/>
        </pc:sldMkLst>
      </pc:sldChg>
      <pc:sldChg chg="addSp delSp modSp add">
        <pc:chgData name="Chris Droessler" userId="625c3661-9d64-47fa-b83c-4b49393bd161" providerId="ADAL" clId="{68B3681C-F141-794A-96D8-0BA98EA56A5D}" dt="2019-11-06T21:21:37.916" v="503"/>
        <pc:sldMkLst>
          <pc:docMk/>
          <pc:sldMk cId="3804131059" sldId="679"/>
        </pc:sldMkLst>
        <pc:spChg chg="mod">
          <ac:chgData name="Chris Droessler" userId="625c3661-9d64-47fa-b83c-4b49393bd161" providerId="ADAL" clId="{68B3681C-F141-794A-96D8-0BA98EA56A5D}" dt="2019-11-06T21:21:33.781" v="501" actId="20577"/>
          <ac:spMkLst>
            <pc:docMk/>
            <pc:sldMk cId="3804131059" sldId="679"/>
            <ac:spMk id="3" creationId="{280E86D7-3E17-AE48-91BC-43C859DD99F4}"/>
          </ac:spMkLst>
        </pc:spChg>
        <pc:spChg chg="add del mod">
          <ac:chgData name="Chris Droessler" userId="625c3661-9d64-47fa-b83c-4b49393bd161" providerId="ADAL" clId="{68B3681C-F141-794A-96D8-0BA98EA56A5D}" dt="2019-11-06T21:21:37.916" v="503"/>
          <ac:spMkLst>
            <pc:docMk/>
            <pc:sldMk cId="3804131059" sldId="679"/>
            <ac:spMk id="4" creationId="{0BA2A9CC-4D43-6046-AEC5-A84D6805C468}"/>
          </ac:spMkLst>
        </pc:spChg>
      </pc:sldChg>
      <pc:sldChg chg="addSp delSp modSp add setBg">
        <pc:chgData name="Chris Droessler" userId="625c3661-9d64-47fa-b83c-4b49393bd161" providerId="ADAL" clId="{68B3681C-F141-794A-96D8-0BA98EA56A5D}" dt="2019-11-12T12:45:50.986" v="610"/>
        <pc:sldMkLst>
          <pc:docMk/>
          <pc:sldMk cId="2740154125" sldId="680"/>
        </pc:sldMkLst>
        <pc:spChg chg="del">
          <ac:chgData name="Chris Droessler" userId="625c3661-9d64-47fa-b83c-4b49393bd161" providerId="ADAL" clId="{68B3681C-F141-794A-96D8-0BA98EA56A5D}" dt="2019-11-06T21:21:45.395" v="506"/>
          <ac:spMkLst>
            <pc:docMk/>
            <pc:sldMk cId="2740154125" sldId="680"/>
            <ac:spMk id="2" creationId="{A993437E-863D-594B-BC80-1B42AD471292}"/>
          </ac:spMkLst>
        </pc:spChg>
        <pc:spChg chg="add del mod">
          <ac:chgData name="Chris Droessler" userId="625c3661-9d64-47fa-b83c-4b49393bd161" providerId="ADAL" clId="{68B3681C-F141-794A-96D8-0BA98EA56A5D}" dt="2019-11-06T21:21:49.182" v="510" actId="478"/>
          <ac:spMkLst>
            <pc:docMk/>
            <pc:sldMk cId="2740154125" sldId="680"/>
            <ac:spMk id="7" creationId="{9BEAB532-4BEA-1C48-A695-3F31D12B51BD}"/>
          </ac:spMkLst>
        </pc:spChg>
        <pc:picChg chg="add del mod">
          <ac:chgData name="Chris Droessler" userId="625c3661-9d64-47fa-b83c-4b49393bd161" providerId="ADAL" clId="{68B3681C-F141-794A-96D8-0BA98EA56A5D}" dt="2019-11-06T21:21:47.408" v="509" actId="478"/>
          <ac:picMkLst>
            <pc:docMk/>
            <pc:sldMk cId="2740154125" sldId="680"/>
            <ac:picMk id="5" creationId="{E7D12C6B-9EFE-E646-A4A3-85E35F59BE2E}"/>
          </ac:picMkLst>
        </pc:picChg>
        <pc:picChg chg="add mod">
          <ac:chgData name="Chris Droessler" userId="625c3661-9d64-47fa-b83c-4b49393bd161" providerId="ADAL" clId="{68B3681C-F141-794A-96D8-0BA98EA56A5D}" dt="2019-11-06T21:21:52.192" v="512" actId="27614"/>
          <ac:picMkLst>
            <pc:docMk/>
            <pc:sldMk cId="2740154125" sldId="680"/>
            <ac:picMk id="9" creationId="{87AD5777-8098-5346-A09D-D20E7BE9B725}"/>
          </ac:picMkLst>
        </pc:picChg>
      </pc:sldChg>
      <pc:sldChg chg="addSp delSp modSp add">
        <pc:chgData name="Chris Droessler" userId="625c3661-9d64-47fa-b83c-4b49393bd161" providerId="ADAL" clId="{68B3681C-F141-794A-96D8-0BA98EA56A5D}" dt="2019-11-06T21:21:57.863" v="515" actId="27614"/>
        <pc:sldMkLst>
          <pc:docMk/>
          <pc:sldMk cId="3136171279" sldId="681"/>
        </pc:sldMkLst>
        <pc:spChg chg="del">
          <ac:chgData name="Chris Droessler" userId="625c3661-9d64-47fa-b83c-4b49393bd161" providerId="ADAL" clId="{68B3681C-F141-794A-96D8-0BA98EA56A5D}" dt="2019-11-06T21:21:54.772" v="513" actId="478"/>
          <ac:spMkLst>
            <pc:docMk/>
            <pc:sldMk cId="3136171279" sldId="681"/>
            <ac:spMk id="2" creationId="{A993437E-863D-594B-BC80-1B42AD471292}"/>
          </ac:spMkLst>
        </pc:spChg>
        <pc:picChg chg="add mod">
          <ac:chgData name="Chris Droessler" userId="625c3661-9d64-47fa-b83c-4b49393bd161" providerId="ADAL" clId="{68B3681C-F141-794A-96D8-0BA98EA56A5D}" dt="2019-11-06T21:21:57.863" v="515" actId="27614"/>
          <ac:picMkLst>
            <pc:docMk/>
            <pc:sldMk cId="3136171279" sldId="681"/>
            <ac:picMk id="5" creationId="{E43BDC89-0699-5544-93AB-4D59BDC8AD6E}"/>
          </ac:picMkLst>
        </pc:picChg>
      </pc:sldChg>
      <pc:sldChg chg="modSp add">
        <pc:chgData name="Chris Droessler" userId="625c3661-9d64-47fa-b83c-4b49393bd161" providerId="ADAL" clId="{68B3681C-F141-794A-96D8-0BA98EA56A5D}" dt="2019-11-07T18:29:31.525" v="532" actId="20577"/>
        <pc:sldMkLst>
          <pc:docMk/>
          <pc:sldMk cId="3588130731" sldId="682"/>
        </pc:sldMkLst>
        <pc:spChg chg="mod">
          <ac:chgData name="Chris Droessler" userId="625c3661-9d64-47fa-b83c-4b49393bd161" providerId="ADAL" clId="{68B3681C-F141-794A-96D8-0BA98EA56A5D}" dt="2019-11-07T18:29:31.525" v="532" actId="20577"/>
          <ac:spMkLst>
            <pc:docMk/>
            <pc:sldMk cId="3588130731" sldId="682"/>
            <ac:spMk id="3" creationId="{C0B44734-EB67-0341-9C2D-F2AB003EDC38}"/>
          </ac:spMkLst>
        </pc:spChg>
      </pc:sldChg>
      <pc:sldChg chg="add del">
        <pc:chgData name="Chris Droessler" userId="625c3661-9d64-47fa-b83c-4b49393bd161" providerId="ADAL" clId="{68B3681C-F141-794A-96D8-0BA98EA56A5D}" dt="2019-11-12T12:38:43.025" v="544" actId="2696"/>
        <pc:sldMkLst>
          <pc:docMk/>
          <pc:sldMk cId="65740678" sldId="683"/>
        </pc:sldMkLst>
      </pc:sldChg>
      <pc:sldChg chg="add del">
        <pc:chgData name="Chris Droessler" userId="625c3661-9d64-47fa-b83c-4b49393bd161" providerId="ADAL" clId="{68B3681C-F141-794A-96D8-0BA98EA56A5D}" dt="2019-11-12T12:47:54.867" v="616" actId="2696"/>
        <pc:sldMkLst>
          <pc:docMk/>
          <pc:sldMk cId="4099591026" sldId="684"/>
        </pc:sldMkLst>
      </pc:sldChg>
      <pc:sldChg chg="add del">
        <pc:chgData name="Chris Droessler" userId="625c3661-9d64-47fa-b83c-4b49393bd161" providerId="ADAL" clId="{68B3681C-F141-794A-96D8-0BA98EA56A5D}" dt="2019-11-12T12:47:54.876" v="617" actId="2696"/>
        <pc:sldMkLst>
          <pc:docMk/>
          <pc:sldMk cId="700574106" sldId="685"/>
        </pc:sldMkLst>
      </pc:sldChg>
      <pc:sldChg chg="add del">
        <pc:chgData name="Chris Droessler" userId="625c3661-9d64-47fa-b83c-4b49393bd161" providerId="ADAL" clId="{68B3681C-F141-794A-96D8-0BA98EA56A5D}" dt="2019-11-12T12:38:43.746" v="545" actId="2696"/>
        <pc:sldMkLst>
          <pc:docMk/>
          <pc:sldMk cId="1836227566" sldId="686"/>
        </pc:sldMkLst>
      </pc:sldChg>
      <pc:sldChg chg="addSp modSp add setBg">
        <pc:chgData name="Chris Droessler" userId="625c3661-9d64-47fa-b83c-4b49393bd161" providerId="ADAL" clId="{68B3681C-F141-794A-96D8-0BA98EA56A5D}" dt="2019-11-12T12:45:01.890" v="608"/>
        <pc:sldMkLst>
          <pc:docMk/>
          <pc:sldMk cId="2949219974" sldId="686"/>
        </pc:sldMkLst>
        <pc:picChg chg="add mod">
          <ac:chgData name="Chris Droessler" userId="625c3661-9d64-47fa-b83c-4b49393bd161" providerId="ADAL" clId="{68B3681C-F141-794A-96D8-0BA98EA56A5D}" dt="2019-11-12T12:39:06.040" v="559" actId="962"/>
          <ac:picMkLst>
            <pc:docMk/>
            <pc:sldMk cId="2949219974" sldId="686"/>
            <ac:picMk id="3" creationId="{A4168571-9779-1D43-A03F-F286C073C604}"/>
          </ac:picMkLst>
        </pc:picChg>
      </pc:sldChg>
      <pc:sldChg chg="addSp delSp modSp add setBg">
        <pc:chgData name="Chris Droessler" userId="625c3661-9d64-47fa-b83c-4b49393bd161" providerId="ADAL" clId="{68B3681C-F141-794A-96D8-0BA98EA56A5D}" dt="2019-11-12T12:45:01.890" v="608"/>
        <pc:sldMkLst>
          <pc:docMk/>
          <pc:sldMk cId="256205867" sldId="687"/>
        </pc:sldMkLst>
        <pc:picChg chg="add del mod">
          <ac:chgData name="Chris Droessler" userId="625c3661-9d64-47fa-b83c-4b49393bd161" providerId="ADAL" clId="{68B3681C-F141-794A-96D8-0BA98EA56A5D}" dt="2019-11-12T12:39:16.036" v="561" actId="478"/>
          <ac:picMkLst>
            <pc:docMk/>
            <pc:sldMk cId="256205867" sldId="687"/>
            <ac:picMk id="2" creationId="{5227A3F6-604F-304B-BDCA-F5735C19A593}"/>
          </ac:picMkLst>
        </pc:picChg>
        <pc:picChg chg="add mod">
          <ac:chgData name="Chris Droessler" userId="625c3661-9d64-47fa-b83c-4b49393bd161" providerId="ADAL" clId="{68B3681C-F141-794A-96D8-0BA98EA56A5D}" dt="2019-11-12T12:39:20.540" v="564" actId="962"/>
          <ac:picMkLst>
            <pc:docMk/>
            <pc:sldMk cId="256205867" sldId="687"/>
            <ac:picMk id="4" creationId="{26C15DFD-C424-9345-8420-D742FDF8FE33}"/>
          </ac:picMkLst>
        </pc:picChg>
      </pc:sldChg>
      <pc:sldChg chg="add del">
        <pc:chgData name="Chris Droessler" userId="625c3661-9d64-47fa-b83c-4b49393bd161" providerId="ADAL" clId="{68B3681C-F141-794A-96D8-0BA98EA56A5D}" dt="2019-11-12T12:38:44.376" v="546" actId="2696"/>
        <pc:sldMkLst>
          <pc:docMk/>
          <pc:sldMk cId="4152194085" sldId="687"/>
        </pc:sldMkLst>
      </pc:sldChg>
      <pc:sldChg chg="addSp modSp add setBg">
        <pc:chgData name="Chris Droessler" userId="625c3661-9d64-47fa-b83c-4b49393bd161" providerId="ADAL" clId="{68B3681C-F141-794A-96D8-0BA98EA56A5D}" dt="2019-11-12T12:45:01.890" v="608"/>
        <pc:sldMkLst>
          <pc:docMk/>
          <pc:sldMk cId="1931899030" sldId="688"/>
        </pc:sldMkLst>
        <pc:picChg chg="add mod">
          <ac:chgData name="Chris Droessler" userId="625c3661-9d64-47fa-b83c-4b49393bd161" providerId="ADAL" clId="{68B3681C-F141-794A-96D8-0BA98EA56A5D}" dt="2019-11-12T12:39:26.040" v="567" actId="962"/>
          <ac:picMkLst>
            <pc:docMk/>
            <pc:sldMk cId="1931899030" sldId="688"/>
            <ac:picMk id="3" creationId="{50DB0537-0AFD-EC4D-B9F2-9ADE23E6AFA3}"/>
          </ac:picMkLst>
        </pc:picChg>
      </pc:sldChg>
      <pc:sldChg chg="add del">
        <pc:chgData name="Chris Droessler" userId="625c3661-9d64-47fa-b83c-4b49393bd161" providerId="ADAL" clId="{68B3681C-F141-794A-96D8-0BA98EA56A5D}" dt="2019-11-12T12:38:45.050" v="547" actId="2696"/>
        <pc:sldMkLst>
          <pc:docMk/>
          <pc:sldMk cId="3872871269" sldId="688"/>
        </pc:sldMkLst>
      </pc:sldChg>
      <pc:sldChg chg="addSp modSp add setBg">
        <pc:chgData name="Chris Droessler" userId="625c3661-9d64-47fa-b83c-4b49393bd161" providerId="ADAL" clId="{68B3681C-F141-794A-96D8-0BA98EA56A5D}" dt="2019-11-12T12:45:01.890" v="608"/>
        <pc:sldMkLst>
          <pc:docMk/>
          <pc:sldMk cId="1291929165" sldId="689"/>
        </pc:sldMkLst>
        <pc:picChg chg="add mod">
          <ac:chgData name="Chris Droessler" userId="625c3661-9d64-47fa-b83c-4b49393bd161" providerId="ADAL" clId="{68B3681C-F141-794A-96D8-0BA98EA56A5D}" dt="2019-11-12T12:39:31.411" v="570" actId="962"/>
          <ac:picMkLst>
            <pc:docMk/>
            <pc:sldMk cId="1291929165" sldId="689"/>
            <ac:picMk id="3" creationId="{95EAB8F5-604A-8E49-9E0E-5E4813F9CBC7}"/>
          </ac:picMkLst>
        </pc:picChg>
      </pc:sldChg>
      <pc:sldChg chg="addSp add">
        <pc:chgData name="Chris Droessler" userId="625c3661-9d64-47fa-b83c-4b49393bd161" providerId="ADAL" clId="{68B3681C-F141-794A-96D8-0BA98EA56A5D}" dt="2019-11-12T12:49:52.049" v="631"/>
        <pc:sldMkLst>
          <pc:docMk/>
          <pc:sldMk cId="859119533" sldId="690"/>
        </pc:sldMkLst>
        <pc:picChg chg="add">
          <ac:chgData name="Chris Droessler" userId="625c3661-9d64-47fa-b83c-4b49393bd161" providerId="ADAL" clId="{68B3681C-F141-794A-96D8-0BA98EA56A5D}" dt="2019-11-12T12:49:52.049" v="631"/>
          <ac:picMkLst>
            <pc:docMk/>
            <pc:sldMk cId="859119533" sldId="690"/>
            <ac:picMk id="2" creationId="{DEB08E74-6FD5-9545-9649-A2F7CEC52B01}"/>
          </ac:picMkLst>
        </pc:picChg>
      </pc:sldChg>
      <pc:sldChg chg="add del">
        <pc:chgData name="Chris Droessler" userId="625c3661-9d64-47fa-b83c-4b49393bd161" providerId="ADAL" clId="{68B3681C-F141-794A-96D8-0BA98EA56A5D}" dt="2019-11-12T12:39:37.045" v="571" actId="2696"/>
        <pc:sldMkLst>
          <pc:docMk/>
          <pc:sldMk cId="426192634" sldId="691"/>
        </pc:sldMkLst>
      </pc:sldChg>
      <pc:sldChg chg="modSp add ord">
        <pc:chgData name="Chris Droessler" userId="625c3661-9d64-47fa-b83c-4b49393bd161" providerId="ADAL" clId="{68B3681C-F141-794A-96D8-0BA98EA56A5D}" dt="2019-11-12T12:43:50.696" v="588" actId="20577"/>
        <pc:sldMkLst>
          <pc:docMk/>
          <pc:sldMk cId="2791526154" sldId="691"/>
        </pc:sldMkLst>
        <pc:spChg chg="mod">
          <ac:chgData name="Chris Droessler" userId="625c3661-9d64-47fa-b83c-4b49393bd161" providerId="ADAL" clId="{68B3681C-F141-794A-96D8-0BA98EA56A5D}" dt="2019-11-12T12:43:50.696" v="588" actId="20577"/>
          <ac:spMkLst>
            <pc:docMk/>
            <pc:sldMk cId="2791526154" sldId="691"/>
            <ac:spMk id="3" creationId="{C0B44734-EB67-0341-9C2D-F2AB003EDC38}"/>
          </ac:spMkLst>
        </pc:spChg>
      </pc:sldChg>
      <pc:sldChg chg="addSp modSp add ord setBg">
        <pc:chgData name="Chris Droessler" userId="625c3661-9d64-47fa-b83c-4b49393bd161" providerId="ADAL" clId="{68B3681C-F141-794A-96D8-0BA98EA56A5D}" dt="2019-11-12T12:44:48.391" v="607"/>
        <pc:sldMkLst>
          <pc:docMk/>
          <pc:sldMk cId="1717423471" sldId="692"/>
        </pc:sldMkLst>
        <pc:picChg chg="add mod">
          <ac:chgData name="Chris Droessler" userId="625c3661-9d64-47fa-b83c-4b49393bd161" providerId="ADAL" clId="{68B3681C-F141-794A-96D8-0BA98EA56A5D}" dt="2019-11-12T12:44:10.042" v="597" actId="962"/>
          <ac:picMkLst>
            <pc:docMk/>
            <pc:sldMk cId="1717423471" sldId="692"/>
            <ac:picMk id="3" creationId="{C9618640-D7BD-9840-A240-A195E43AB530}"/>
          </ac:picMkLst>
        </pc:picChg>
      </pc:sldChg>
      <pc:sldChg chg="addSp delSp modSp add setBg">
        <pc:chgData name="Chris Droessler" userId="625c3661-9d64-47fa-b83c-4b49393bd161" providerId="ADAL" clId="{68B3681C-F141-794A-96D8-0BA98EA56A5D}" dt="2019-11-12T12:44:48.391" v="607"/>
        <pc:sldMkLst>
          <pc:docMk/>
          <pc:sldMk cId="3535299361" sldId="693"/>
        </pc:sldMkLst>
        <pc:picChg chg="add mod">
          <ac:chgData name="Chris Droessler" userId="625c3661-9d64-47fa-b83c-4b49393bd161" providerId="ADAL" clId="{68B3681C-F141-794A-96D8-0BA98EA56A5D}" dt="2019-11-12T12:44:14.464" v="598"/>
          <ac:picMkLst>
            <pc:docMk/>
            <pc:sldMk cId="3535299361" sldId="693"/>
            <ac:picMk id="2" creationId="{E22B7C5F-05BF-3D4C-B92C-44738B4CA06C}"/>
          </ac:picMkLst>
        </pc:picChg>
        <pc:picChg chg="add del">
          <ac:chgData name="Chris Droessler" userId="625c3661-9d64-47fa-b83c-4b49393bd161" providerId="ADAL" clId="{68B3681C-F141-794A-96D8-0BA98EA56A5D}" dt="2019-11-12T12:44:16.306" v="600" actId="478"/>
          <ac:picMkLst>
            <pc:docMk/>
            <pc:sldMk cId="3535299361" sldId="693"/>
            <ac:picMk id="3" creationId="{9E6137E4-73C3-064E-ADFB-C0296C143FC3}"/>
          </ac:picMkLst>
        </pc:picChg>
        <pc:picChg chg="add mod">
          <ac:chgData name="Chris Droessler" userId="625c3661-9d64-47fa-b83c-4b49393bd161" providerId="ADAL" clId="{68B3681C-F141-794A-96D8-0BA98EA56A5D}" dt="2019-11-12T12:44:21.732" v="603" actId="962"/>
          <ac:picMkLst>
            <pc:docMk/>
            <pc:sldMk cId="3535299361" sldId="693"/>
            <ac:picMk id="5" creationId="{89EE96E0-5A22-404D-8700-E048FC290021}"/>
          </ac:picMkLst>
        </pc:picChg>
      </pc:sldChg>
      <pc:sldChg chg="addSp modSp add setBg">
        <pc:chgData name="Chris Droessler" userId="625c3661-9d64-47fa-b83c-4b49393bd161" providerId="ADAL" clId="{68B3681C-F141-794A-96D8-0BA98EA56A5D}" dt="2019-11-12T12:44:48.391" v="607"/>
        <pc:sldMkLst>
          <pc:docMk/>
          <pc:sldMk cId="1162427880" sldId="694"/>
        </pc:sldMkLst>
        <pc:picChg chg="add mod">
          <ac:chgData name="Chris Droessler" userId="625c3661-9d64-47fa-b83c-4b49393bd161" providerId="ADAL" clId="{68B3681C-F141-794A-96D8-0BA98EA56A5D}" dt="2019-11-12T12:44:27.614" v="606" actId="962"/>
          <ac:picMkLst>
            <pc:docMk/>
            <pc:sldMk cId="1162427880" sldId="694"/>
            <ac:picMk id="3" creationId="{6E6C2058-F717-6A4D-B89B-17A4F688F37F}"/>
          </ac:picMkLst>
        </pc:picChg>
      </pc:sldChg>
      <pc:sldChg chg="addSp add">
        <pc:chgData name="Chris Droessler" userId="625c3661-9d64-47fa-b83c-4b49393bd161" providerId="ADAL" clId="{68B3681C-F141-794A-96D8-0BA98EA56A5D}" dt="2019-11-12T12:49:56.218" v="632"/>
        <pc:sldMkLst>
          <pc:docMk/>
          <pc:sldMk cId="4173704362" sldId="695"/>
        </pc:sldMkLst>
        <pc:picChg chg="add">
          <ac:chgData name="Chris Droessler" userId="625c3661-9d64-47fa-b83c-4b49393bd161" providerId="ADAL" clId="{68B3681C-F141-794A-96D8-0BA98EA56A5D}" dt="2019-11-12T12:49:56.218" v="632"/>
          <ac:picMkLst>
            <pc:docMk/>
            <pc:sldMk cId="4173704362" sldId="695"/>
            <ac:picMk id="2" creationId="{FC8D2DD8-7EFD-A344-8510-CAFD416F8E9E}"/>
          </ac:picMkLst>
        </pc:picChg>
      </pc:sldChg>
      <pc:sldChg chg="add del">
        <pc:chgData name="Chris Droessler" userId="625c3661-9d64-47fa-b83c-4b49393bd161" providerId="ADAL" clId="{68B3681C-F141-794A-96D8-0BA98EA56A5D}" dt="2019-11-12T12:49:57.923" v="633" actId="2696"/>
        <pc:sldMkLst>
          <pc:docMk/>
          <pc:sldMk cId="3880054820" sldId="696"/>
        </pc:sldMkLst>
      </pc:sldChg>
      <pc:sldChg chg="addSp modSp add setBg">
        <pc:chgData name="Chris Droessler" userId="625c3661-9d64-47fa-b83c-4b49393bd161" providerId="ADAL" clId="{68B3681C-F141-794A-96D8-0BA98EA56A5D}" dt="2019-11-12T12:49:14.887" v="626"/>
        <pc:sldMkLst>
          <pc:docMk/>
          <pc:sldMk cId="530140680" sldId="697"/>
        </pc:sldMkLst>
        <pc:picChg chg="add mod">
          <ac:chgData name="Chris Droessler" userId="625c3661-9d64-47fa-b83c-4b49393bd161" providerId="ADAL" clId="{68B3681C-F141-794A-96D8-0BA98EA56A5D}" dt="2019-11-12T12:49:03.803" v="622" actId="962"/>
          <ac:picMkLst>
            <pc:docMk/>
            <pc:sldMk cId="530140680" sldId="697"/>
            <ac:picMk id="3" creationId="{F911D17F-3E23-E84A-A3E6-38F73E857FAA}"/>
          </ac:picMkLst>
        </pc:picChg>
      </pc:sldChg>
      <pc:sldChg chg="addSp modSp add setBg">
        <pc:chgData name="Chris Droessler" userId="625c3661-9d64-47fa-b83c-4b49393bd161" providerId="ADAL" clId="{68B3681C-F141-794A-96D8-0BA98EA56A5D}" dt="2019-11-12T12:49:14.887" v="626"/>
        <pc:sldMkLst>
          <pc:docMk/>
          <pc:sldMk cId="555923657" sldId="698"/>
        </pc:sldMkLst>
        <pc:picChg chg="add mod">
          <ac:chgData name="Chris Droessler" userId="625c3661-9d64-47fa-b83c-4b49393bd161" providerId="ADAL" clId="{68B3681C-F141-794A-96D8-0BA98EA56A5D}" dt="2019-11-12T12:49:10.241" v="625" actId="962"/>
          <ac:picMkLst>
            <pc:docMk/>
            <pc:sldMk cId="555923657" sldId="698"/>
            <ac:picMk id="3" creationId="{0F23F5DC-9A43-9046-A1B1-EE27CB4D1C25}"/>
          </ac:picMkLst>
        </pc:picChg>
      </pc:sldChg>
      <pc:sldChg chg="addSp modSp add">
        <pc:chgData name="Chris Droessler" userId="625c3661-9d64-47fa-b83c-4b49393bd161" providerId="ADAL" clId="{68B3681C-F141-794A-96D8-0BA98EA56A5D}" dt="2019-11-12T12:49:47.004" v="630" actId="1076"/>
        <pc:sldMkLst>
          <pc:docMk/>
          <pc:sldMk cId="1687222541" sldId="699"/>
        </pc:sldMkLst>
        <pc:picChg chg="add mod">
          <ac:chgData name="Chris Droessler" userId="625c3661-9d64-47fa-b83c-4b49393bd161" providerId="ADAL" clId="{68B3681C-F141-794A-96D8-0BA98EA56A5D}" dt="2019-11-12T12:49:47.004" v="630" actId="1076"/>
          <ac:picMkLst>
            <pc:docMk/>
            <pc:sldMk cId="1687222541" sldId="699"/>
            <ac:picMk id="2" creationId="{454A3B82-F4F2-6C40-99A1-492D9C6FCF5A}"/>
          </ac:picMkLst>
        </pc:picChg>
      </pc:sldChg>
      <pc:sldChg chg="add del">
        <pc:chgData name="Chris Droessler" userId="625c3661-9d64-47fa-b83c-4b49393bd161" providerId="ADAL" clId="{68B3681C-F141-794A-96D8-0BA98EA56A5D}" dt="2019-11-12T12:49:26.554" v="627" actId="2696"/>
        <pc:sldMkLst>
          <pc:docMk/>
          <pc:sldMk cId="281591594" sldId="700"/>
        </pc:sldMkLst>
      </pc:sldChg>
      <pc:sldChg chg="add del">
        <pc:chgData name="Chris Droessler" userId="625c3661-9d64-47fa-b83c-4b49393bd161" providerId="ADAL" clId="{68B3681C-F141-794A-96D8-0BA98EA56A5D}" dt="2019-11-12T12:49:26.561" v="628" actId="2696"/>
        <pc:sldMkLst>
          <pc:docMk/>
          <pc:sldMk cId="2225973271" sldId="701"/>
        </pc:sldMkLst>
      </pc:sldChg>
    </pc:docChg>
  </pc:docChgLst>
  <pc:docChgLst>
    <pc:chgData name="Chris Droessler" userId="625c3661-9d64-47fa-b83c-4b49393bd161" providerId="ADAL" clId="{DA177E74-1BF9-E94D-8D11-12DBDF28BBF6}"/>
    <pc:docChg chg="modSld">
      <pc:chgData name="Chris Droessler" userId="625c3661-9d64-47fa-b83c-4b49393bd161" providerId="ADAL" clId="{DA177E74-1BF9-E94D-8D11-12DBDF28BBF6}" dt="2020-05-11T12:55:37.518" v="1" actId="20577"/>
      <pc:docMkLst>
        <pc:docMk/>
      </pc:docMkLst>
      <pc:sldChg chg="modSp">
        <pc:chgData name="Chris Droessler" userId="625c3661-9d64-47fa-b83c-4b49393bd161" providerId="ADAL" clId="{DA177E74-1BF9-E94D-8D11-12DBDF28BBF6}" dt="2020-05-11T12:55:37.518" v="1" actId="20577"/>
        <pc:sldMkLst>
          <pc:docMk/>
          <pc:sldMk cId="751751510" sldId="761"/>
        </pc:sldMkLst>
        <pc:spChg chg="mod">
          <ac:chgData name="Chris Droessler" userId="625c3661-9d64-47fa-b83c-4b49393bd161" providerId="ADAL" clId="{DA177E74-1BF9-E94D-8D11-12DBDF28BBF6}" dt="2020-05-11T12:55:37.518" v="1" actId="20577"/>
          <ac:spMkLst>
            <pc:docMk/>
            <pc:sldMk cId="751751510" sldId="761"/>
            <ac:spMk id="3" creationId="{DEE7BACF-8DDA-49AD-8F7F-6D148AEB59B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E9B6F52-CC10-4425-9195-EDF28B435798}" type="datetimeFigureOut">
              <a:rPr lang="en-US" smtClean="0"/>
              <a:t>1/20/21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02D3CF6-D097-446F-BA20-84B1F837E572}" type="datetimeFigureOut">
              <a:rPr lang="en-US" smtClean="0"/>
              <a:t>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cybersecurity.waketech.ed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cybersecurity.waketech.edu/"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cybersecurity.waketech.edu/"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ybersecurity.waketech.edu/"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cybersecurity.waketech.edu/"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cybersecurity.waketech.edu/"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dwesley@forsythtech.edu"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cmartin@forsythtech.edu"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mcarroll@forsythtech.edu"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mailto:dwesley@forsythtech.edu"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mailto:dwesley@forsythtech.edu"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mailto:dwesley@forsythtech.edu"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mailto:dwesley@forsythtech.edu"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mailto:dwesley@forsythtech.edu"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mailto:dwesley@forsythtech.edu"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mailto:dwesley@forsythtech.edu"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mailto:dwesley@forsythtech.edu"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mailto:dwesley@forsythtech.edu"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am02.safelinks.protection.outlook.com/?url=https%3A%2F%2Fwww.nccommunitycolleges.edu%2Fsites%2Fdefault%2Ffiles%2Facademic-programs%2Fcurriculum-standards%2Fattachments%2Fa25590_information_technology_fa2017v5.pdf&amp;data=04%7C01%7Cdroesslerc%40nccommunitycolleges.edu%7C8b2e3636f8a6439f9e3508d8bcec0530%7C616f6b2af8af4525b6c8f74c6a2b182d%7C0%7C0%7C637467069164981697%7CUnknown%7CTWFpbGZsb3d8eyJWIjoiMC4wLjAwMDAiLCJQIjoiV2luMzIiLCJBTiI6Ik1haWwiLCJXVCI6Mn0%3D%7C1000&amp;sdata=4jCIGHnY5TfRJyQR%2Ft9Swo0%2BZAvr8TncWMlyhKYsXKM%3D&amp;reserved=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mailto:dwesley@forsythtech.edu"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mailto:dwesley@forsythtech.edu"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mailto:dwesley@forsythtech.edu"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mailto:dwesley@forsythtech.edu"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am02.safelinks.protection.outlook.com/?url=https%3A%2F%2Fmail.spcc.edu%2Fowa%2Fredir.aspx%3FC%3Dc5ac5ab448814d389fa057019e813bc4%26URL%3Dmailto%253aogon1118%2540spcc.edu&amp;data=04%7C01%7Cdroesslerc%40nccommunitycolleges.edu%7Cb3e5e9eb47f04909f23408d8b9d8edb1%7C616f6b2af8af4525b6c8f74c6a2b182d%7C0%7C0%7C637463689134185862%7CUnknown%7CTWFpbGZsb3d8eyJWIjoiMC4wLjAwMDAiLCJQIjoiV2luMzIiLCJBTiI6Ik1haWwiLCJXVCI6Mn0%3D%7C3000&amp;sdata=PHECD5h%2BX25wcemfAYpGbHJNdt8%2BLyjnNyICUq0okGk%3D&amp;reserved=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am02.safelinks.protection.outlook.com/?url=https%3A%2F%2Fmail.spcc.edu%2Fowa%2Fredir.aspx%3FC%3Dc5ac5ab448814d389fa057019e813bc4%26URL%3Dmailto%253aogon1118%2540spcc.edu&amp;data=04%7C01%7Cdroesslerc%40nccommunitycolleges.edu%7Cb3e5e9eb47f04909f23408d8b9d8edb1%7C616f6b2af8af4525b6c8f74c6a2b182d%7C0%7C0%7C637463689134185862%7CUnknown%7CTWFpbGZsb3d8eyJWIjoiMC4wLjAwMDAiLCJQIjoiV2luMzIiLCJBTiI6Ik1haWwiLCJXVCI6Mn0%3D%7C3000&amp;sdata=PHECD5h%2BX25wcemfAYpGbHJNdt8%2BLyjnNyICUq0okGk%3D&amp;reserved=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am02.safelinks.protection.outlook.com/?url=https%3A%2F%2Fmail.spcc.edu%2Fowa%2Fredir.aspx%3FC%3Dc5ac5ab448814d389fa057019e813bc4%26URL%3Dmailto%253aogon1118%2540spcc.edu&amp;data=04%7C01%7Cdroesslerc%40nccommunitycolleges.edu%7Cb3e5e9eb47f04909f23408d8b9d8edb1%7C616f6b2af8af4525b6c8f74c6a2b182d%7C0%7C0%7C637463689134185862%7CUnknown%7CTWFpbGZsb3d8eyJWIjoiMC4wLjAwMDAiLCJQIjoiV2luMzIiLCJBTiI6Ik1haWwiLCJXVCI6Mn0%3D%7C3000&amp;sdata=PHECD5h%2BX25wcemfAYpGbHJNdt8%2BLyjnNyICUq0okGk%3D&amp;reserved=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algn="r"/>
            <a:r>
              <a:rPr lang="en-US" sz="1400" dirty="0">
                <a:latin typeface="Arial" charset="0"/>
                <a:ea typeface="ヒラギノ角ゴ Pro W3" charset="0"/>
                <a:cs typeface="Arial" charset="0"/>
              </a:rPr>
              <a:t>Chris</a:t>
            </a:r>
          </a:p>
          <a:p>
            <a:r>
              <a:rPr lang="en-US" sz="1400" dirty="0">
                <a:latin typeface="Arial" charset="0"/>
                <a:ea typeface="ヒラギノ角ゴ Pro W3" charset="0"/>
                <a:cs typeface="Arial" charset="0"/>
              </a:rPr>
              <a:t>We are here to help promote the great jobs, often unknown, in the great state of North Carolina.</a:t>
            </a:r>
          </a:p>
          <a:p>
            <a:endParaRPr lang="en-US" sz="1400" dirty="0"/>
          </a:p>
          <a:p>
            <a:r>
              <a:rPr lang="en-US" sz="1400" dirty="0"/>
              <a:t>Through these monthly meetings, we are going to let you know about some great career opportunities in North Carolina.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And bring in special guests to let you know about the great career opportunities in North Carolina.</a:t>
            </a:r>
          </a:p>
          <a:p>
            <a:endParaRPr lang="en-US" sz="1400" dirty="0"/>
          </a:p>
          <a:p>
            <a:r>
              <a:rPr lang="en-US" sz="1400" dirty="0"/>
              <a:t>Please download this PowerPoint file and use it anyway you can to help get folks on a career pathway.</a:t>
            </a:r>
          </a:p>
          <a:p>
            <a:r>
              <a:rPr lang="en-US" sz="1400" dirty="0"/>
              <a:t>The reference showing from where the information was found, as well as the contact information for our guests is in the Notes section under each slide.</a:t>
            </a:r>
          </a:p>
          <a:p>
            <a:endParaRPr lang="en-US" sz="1400" dirty="0"/>
          </a:p>
          <a:p>
            <a:r>
              <a:rPr lang="en-US" sz="1400" dirty="0"/>
              <a:t>Get the PowerPoint on our </a:t>
            </a:r>
            <a:r>
              <a:rPr lang="en-US" sz="1400" dirty="0" err="1"/>
              <a:t>NCPerkins.org</a:t>
            </a:r>
            <a:r>
              <a:rPr lang="en-US" sz="1400" dirty="0"/>
              <a:t> website on our Presentations and Webinars page.  </a:t>
            </a:r>
          </a:p>
          <a:p>
            <a:r>
              <a:rPr lang="en-US" sz="1400" dirty="0"/>
              <a:t>Here is the direct address on the screen.</a:t>
            </a:r>
            <a:endParaRPr lang="en-US" sz="1400" baseline="0" dirty="0">
              <a:latin typeface="Arial" charset="0"/>
              <a:ea typeface="ヒラギノ角ゴ Pro W3" charset="0"/>
              <a:cs typeface="Arial" charset="0"/>
            </a:endParaRPr>
          </a:p>
          <a:p>
            <a:endParaRPr lang="en-US" dirty="0">
              <a:latin typeface="Arial" charset="0"/>
              <a:ea typeface="ヒラギノ角ゴ Pro W3" charset="0"/>
              <a:cs typeface="Arial" charset="0"/>
            </a:endParaRPr>
          </a:p>
          <a:p>
            <a:r>
              <a:rPr lang="en-US" dirty="0">
                <a:latin typeface="Arial" charset="0"/>
                <a:ea typeface="ヒラギノ角ゴ Pro W3" charset="0"/>
                <a:cs typeface="Arial" charset="0"/>
              </a:rPr>
              <a:t>-----</a:t>
            </a:r>
          </a:p>
          <a:p>
            <a:r>
              <a:rPr lang="en-US" dirty="0">
                <a:latin typeface="Arial" charset="0"/>
                <a:ea typeface="ヒラギノ角ゴ Pro W3" charset="0"/>
                <a:cs typeface="Arial" charset="0"/>
              </a:rPr>
              <a:t>Many of the videos shown during this webinar can be found here:</a:t>
            </a:r>
          </a:p>
          <a:p>
            <a:r>
              <a:rPr lang="en-US" dirty="0">
                <a:latin typeface="Arial" charset="0"/>
                <a:ea typeface="ヒラギノ角ゴ Pro W3" charset="0"/>
                <a:cs typeface="Arial" charset="0"/>
              </a:rPr>
              <a:t>https://</a:t>
            </a:r>
            <a:r>
              <a:rPr lang="en-US" dirty="0" err="1">
                <a:latin typeface="Arial" charset="0"/>
                <a:ea typeface="ヒラギノ角ゴ Pro W3" charset="0"/>
                <a:cs typeface="Arial" charset="0"/>
              </a:rPr>
              <a:t>www.ncperkins.org</a:t>
            </a:r>
            <a:r>
              <a:rPr lang="en-US" dirty="0">
                <a:latin typeface="Arial" charset="0"/>
                <a:ea typeface="ヒラギノ角ゴ Pro W3" charset="0"/>
                <a:cs typeface="Arial" charset="0"/>
              </a:rPr>
              <a:t>/video/</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46777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10</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784073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400" dirty="0"/>
              <a:t>Carolyn DeSimone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t>cgdesimone@waketech.edu</a:t>
            </a:r>
            <a:endParaRPr lang="en-US" sz="1400" dirty="0"/>
          </a:p>
          <a:p>
            <a:endParaRPr lang="en-US" sz="1400" dirty="0"/>
          </a:p>
          <a:p>
            <a:endParaRPr lang="en-US" sz="1400" dirty="0"/>
          </a:p>
          <a:p>
            <a:r>
              <a:rPr lang="en-US" sz="1400" dirty="0"/>
              <a:t>Cybersecurity Program Director</a:t>
            </a:r>
          </a:p>
          <a:p>
            <a:r>
              <a:rPr lang="en-US" sz="1400" dirty="0"/>
              <a:t>Wake Technical Community College</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hlinkClick r:id="rId3"/>
              </a:rPr>
              <a:t>http://cybersecurity.waketech.edu</a:t>
            </a:r>
            <a:endParaRPr lang="en-US" sz="1400" dirty="0"/>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a:t>
            </a:fld>
            <a:endParaRPr lang="en-US"/>
          </a:p>
        </p:txBody>
      </p:sp>
    </p:spTree>
    <p:extLst>
      <p:ext uri="{BB962C8B-B14F-4D97-AF65-F5344CB8AC3E}">
        <p14:creationId xmlns:p14="http://schemas.microsoft.com/office/powerpoint/2010/main" val="344877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400" dirty="0"/>
              <a:t>Carolyn DeSimone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t>cgdesimone@waketech.edu</a:t>
            </a:r>
            <a:endParaRPr lang="en-US" sz="1400" dirty="0"/>
          </a:p>
          <a:p>
            <a:endParaRPr lang="en-US" sz="1400" dirty="0"/>
          </a:p>
          <a:p>
            <a:endParaRPr lang="en-US" sz="1400" dirty="0"/>
          </a:p>
          <a:p>
            <a:r>
              <a:rPr lang="en-US" sz="1400" dirty="0"/>
              <a:t>Cybersecurity Program Director</a:t>
            </a:r>
          </a:p>
          <a:p>
            <a:r>
              <a:rPr lang="en-US" sz="1400" dirty="0"/>
              <a:t>Wake Technical Community College</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hlinkClick r:id="rId3"/>
              </a:rPr>
              <a:t>http://cybersecurity.waketech.edu</a:t>
            </a:r>
            <a:endParaRPr lang="en-US" sz="1400" dirty="0"/>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a:t>
            </a:fld>
            <a:endParaRPr lang="en-US"/>
          </a:p>
        </p:txBody>
      </p:sp>
    </p:spTree>
    <p:extLst>
      <p:ext uri="{BB962C8B-B14F-4D97-AF65-F5344CB8AC3E}">
        <p14:creationId xmlns:p14="http://schemas.microsoft.com/office/powerpoint/2010/main" val="954889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400" dirty="0"/>
              <a:t>Carolyn DeSimone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t>cgdesimone@waketech.edu</a:t>
            </a:r>
            <a:endParaRPr lang="en-US" sz="1400" dirty="0"/>
          </a:p>
          <a:p>
            <a:endParaRPr lang="en-US" sz="1400" dirty="0"/>
          </a:p>
          <a:p>
            <a:endParaRPr lang="en-US" sz="1400" dirty="0"/>
          </a:p>
          <a:p>
            <a:r>
              <a:rPr lang="en-US" sz="1400" dirty="0"/>
              <a:t>Cybersecurity Program Director</a:t>
            </a:r>
          </a:p>
          <a:p>
            <a:r>
              <a:rPr lang="en-US" sz="1400" dirty="0"/>
              <a:t>Wake Technical Community College</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hlinkClick r:id="rId3"/>
              </a:rPr>
              <a:t>http://cybersecurity.waketech.edu</a:t>
            </a:r>
            <a:endParaRPr lang="en-US" sz="1400" dirty="0"/>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a:t>
            </a:fld>
            <a:endParaRPr lang="en-US"/>
          </a:p>
        </p:txBody>
      </p:sp>
    </p:spTree>
    <p:extLst>
      <p:ext uri="{BB962C8B-B14F-4D97-AF65-F5344CB8AC3E}">
        <p14:creationId xmlns:p14="http://schemas.microsoft.com/office/powerpoint/2010/main" val="3937540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400" dirty="0"/>
              <a:t>Carolyn DeSimone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t>cgdesimone@waketech.edu</a:t>
            </a:r>
            <a:endParaRPr lang="en-US" sz="1400" dirty="0"/>
          </a:p>
          <a:p>
            <a:endParaRPr lang="en-US" sz="1400" dirty="0"/>
          </a:p>
          <a:p>
            <a:endParaRPr lang="en-US" sz="1400" dirty="0"/>
          </a:p>
          <a:p>
            <a:r>
              <a:rPr lang="en-US" sz="1400" dirty="0"/>
              <a:t>Cybersecurity Program Director</a:t>
            </a:r>
          </a:p>
          <a:p>
            <a:r>
              <a:rPr lang="en-US" sz="1400" dirty="0"/>
              <a:t>Wake Technical Community College</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hlinkClick r:id="rId3"/>
              </a:rPr>
              <a:t>http://cybersecurity.waketech.edu</a:t>
            </a:r>
            <a:endParaRPr lang="en-US" sz="1400" dirty="0"/>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a:t>
            </a:fld>
            <a:endParaRPr lang="en-US"/>
          </a:p>
        </p:txBody>
      </p:sp>
    </p:spTree>
    <p:extLst>
      <p:ext uri="{BB962C8B-B14F-4D97-AF65-F5344CB8AC3E}">
        <p14:creationId xmlns:p14="http://schemas.microsoft.com/office/powerpoint/2010/main" val="1000230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400" dirty="0"/>
              <a:t>Carolyn DeSimone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t>cgdesimone@waketech.edu</a:t>
            </a:r>
            <a:endParaRPr lang="en-US" sz="1400" dirty="0"/>
          </a:p>
          <a:p>
            <a:endParaRPr lang="en-US" sz="1400" dirty="0"/>
          </a:p>
          <a:p>
            <a:endParaRPr lang="en-US" sz="1400" dirty="0"/>
          </a:p>
          <a:p>
            <a:r>
              <a:rPr lang="en-US" sz="1400" dirty="0"/>
              <a:t>Cybersecurity Program Director</a:t>
            </a:r>
          </a:p>
          <a:p>
            <a:r>
              <a:rPr lang="en-US" sz="1400" dirty="0"/>
              <a:t>Wake Technical Community College</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hlinkClick r:id="rId3"/>
              </a:rPr>
              <a:t>http://cybersecurity.waketech.edu</a:t>
            </a:r>
            <a:endParaRPr lang="en-US" sz="1400" dirty="0"/>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a:t>
            </a:fld>
            <a:endParaRPr lang="en-US"/>
          </a:p>
        </p:txBody>
      </p:sp>
    </p:spTree>
    <p:extLst>
      <p:ext uri="{BB962C8B-B14F-4D97-AF65-F5344CB8AC3E}">
        <p14:creationId xmlns:p14="http://schemas.microsoft.com/office/powerpoint/2010/main" val="2466647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400" dirty="0"/>
              <a:t>Carolyn DeSimone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t>cgdesimone@waketech.edu</a:t>
            </a:r>
            <a:endParaRPr lang="en-US" sz="1400" dirty="0"/>
          </a:p>
          <a:p>
            <a:endParaRPr lang="en-US" sz="1400" dirty="0"/>
          </a:p>
          <a:p>
            <a:endParaRPr lang="en-US" sz="1400" dirty="0"/>
          </a:p>
          <a:p>
            <a:r>
              <a:rPr lang="en-US" sz="1400" dirty="0"/>
              <a:t>Cybersecurity Program Director</a:t>
            </a:r>
          </a:p>
          <a:p>
            <a:r>
              <a:rPr lang="en-US" sz="1400" dirty="0"/>
              <a:t>Wake Technical Community College</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hlinkClick r:id="rId3"/>
              </a:rPr>
              <a:t>http://cybersecurity.waketech.edu</a:t>
            </a:r>
            <a:endParaRPr lang="en-US" sz="1400" dirty="0"/>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a:p>
        </p:txBody>
      </p:sp>
    </p:spTree>
    <p:extLst>
      <p:ext uri="{BB962C8B-B14F-4D97-AF65-F5344CB8AC3E}">
        <p14:creationId xmlns:p14="http://schemas.microsoft.com/office/powerpoint/2010/main" val="381343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17</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2207460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u="none" strike="noStrike" kern="1200" dirty="0">
                <a:solidFill>
                  <a:schemeClr val="tx1"/>
                </a:solidFill>
                <a:effectLst/>
                <a:latin typeface="+mn-lt"/>
                <a:ea typeface="+mn-ea"/>
                <a:cs typeface="+mn-cs"/>
              </a:rPr>
              <a:t>Randy Hollifield, MSISA</a:t>
            </a:r>
          </a:p>
          <a:p>
            <a:r>
              <a:rPr lang="en-US" sz="1600" b="0" i="0" u="none" strike="noStrike" kern="1200" dirty="0">
                <a:solidFill>
                  <a:schemeClr val="tx1"/>
                </a:solidFill>
                <a:effectLst/>
                <a:latin typeface="+mn-lt"/>
                <a:ea typeface="+mn-ea"/>
                <a:cs typeface="+mn-cs"/>
              </a:rPr>
              <a:t>Cyber Crime Technology Instructor</a:t>
            </a:r>
          </a:p>
          <a:p>
            <a:r>
              <a:rPr lang="en-US" sz="1600" b="0" i="0" u="none" strike="noStrike" kern="1200" dirty="0">
                <a:solidFill>
                  <a:schemeClr val="tx1"/>
                </a:solidFill>
                <a:effectLst/>
                <a:latin typeface="+mn-lt"/>
                <a:ea typeface="+mn-ea"/>
                <a:cs typeface="+mn-cs"/>
              </a:rPr>
              <a:t>CIW Certified Instructor | Proctor</a:t>
            </a:r>
          </a:p>
          <a:p>
            <a:r>
              <a:rPr lang="en-US" sz="1600" b="0" i="0" u="none" strike="noStrike" kern="1200" dirty="0" err="1">
                <a:solidFill>
                  <a:schemeClr val="tx1"/>
                </a:solidFill>
                <a:effectLst/>
                <a:latin typeface="+mn-lt"/>
                <a:ea typeface="+mn-ea"/>
                <a:cs typeface="+mn-cs"/>
              </a:rPr>
              <a:t>Certiport</a:t>
            </a:r>
            <a:r>
              <a:rPr lang="en-US" sz="1600" b="0" i="0" u="none" strike="noStrike" kern="1200" dirty="0">
                <a:solidFill>
                  <a:schemeClr val="tx1"/>
                </a:solidFill>
                <a:effectLst/>
                <a:latin typeface="+mn-lt"/>
                <a:ea typeface="+mn-ea"/>
                <a:cs typeface="+mn-cs"/>
              </a:rPr>
              <a:t> Organization Administrator</a:t>
            </a:r>
          </a:p>
          <a:p>
            <a:r>
              <a:rPr lang="en-US" sz="1600" b="0" i="0" u="none" strike="noStrike" kern="1200" dirty="0">
                <a:solidFill>
                  <a:schemeClr val="tx1"/>
                </a:solidFill>
                <a:effectLst/>
                <a:latin typeface="+mn-lt"/>
                <a:ea typeface="+mn-ea"/>
                <a:cs typeface="+mn-cs"/>
              </a:rPr>
              <a:t>McDowell Technical Community College</a:t>
            </a:r>
          </a:p>
          <a:p>
            <a:r>
              <a:rPr lang="en-US" sz="1600" b="0" i="0" u="none" strike="noStrike" kern="1200" dirty="0">
                <a:solidFill>
                  <a:schemeClr val="tx1"/>
                </a:solidFill>
                <a:effectLst/>
                <a:latin typeface="+mn-lt"/>
                <a:ea typeface="+mn-ea"/>
                <a:cs typeface="+mn-cs"/>
              </a:rPr>
              <a:t>54 College Drive</a:t>
            </a:r>
          </a:p>
          <a:p>
            <a:r>
              <a:rPr lang="en-US" sz="1600" b="0" i="0" u="none" strike="noStrike" kern="1200" dirty="0">
                <a:solidFill>
                  <a:schemeClr val="tx1"/>
                </a:solidFill>
                <a:effectLst/>
                <a:latin typeface="+mn-lt"/>
                <a:ea typeface="+mn-ea"/>
                <a:cs typeface="+mn-cs"/>
              </a:rPr>
              <a:t>Marion, North Carolina 28752</a:t>
            </a:r>
          </a:p>
          <a:p>
            <a:r>
              <a:rPr lang="en-US" sz="1600" b="0" i="0" u="none" strike="noStrike" kern="1200" dirty="0">
                <a:solidFill>
                  <a:schemeClr val="tx1"/>
                </a:solidFill>
                <a:effectLst/>
                <a:latin typeface="+mn-lt"/>
                <a:ea typeface="+mn-ea"/>
                <a:cs typeface="+mn-cs"/>
              </a:rPr>
              <a:t>Phone: 828.273.1012</a:t>
            </a:r>
          </a:p>
          <a:p>
            <a:r>
              <a:rPr lang="en-US" sz="1600" b="0" i="0" u="none" strike="noStrike" kern="1200" dirty="0">
                <a:solidFill>
                  <a:schemeClr val="tx1"/>
                </a:solidFill>
                <a:effectLst/>
                <a:latin typeface="+mn-lt"/>
                <a:ea typeface="+mn-ea"/>
                <a:cs typeface="+mn-cs"/>
              </a:rPr>
              <a:t>Fax: 828.652.1014 </a:t>
            </a:r>
          </a:p>
          <a:p>
            <a:endParaRPr lang="en-US" sz="1400" dirty="0"/>
          </a:p>
          <a:p>
            <a:r>
              <a:rPr lang="en-US" sz="1400" dirty="0" err="1"/>
              <a:t>rhollifield@go.mcdowelltech.edu</a:t>
            </a:r>
            <a:endParaRPr lang="en-US" sz="1400" dirty="0"/>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532818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u="none" strike="noStrike" kern="1200" dirty="0">
                <a:solidFill>
                  <a:schemeClr val="tx1"/>
                </a:solidFill>
                <a:effectLst/>
                <a:latin typeface="+mn-lt"/>
                <a:ea typeface="+mn-ea"/>
                <a:cs typeface="+mn-cs"/>
              </a:rPr>
              <a:t>Randy Hollifield, MSISA</a:t>
            </a:r>
          </a:p>
          <a:p>
            <a:r>
              <a:rPr lang="en-US" sz="1600" b="0" i="0" u="none" strike="noStrike" kern="1200" dirty="0">
                <a:solidFill>
                  <a:schemeClr val="tx1"/>
                </a:solidFill>
                <a:effectLst/>
                <a:latin typeface="+mn-lt"/>
                <a:ea typeface="+mn-ea"/>
                <a:cs typeface="+mn-cs"/>
              </a:rPr>
              <a:t>Cyber Crime Technology Instructor</a:t>
            </a:r>
          </a:p>
          <a:p>
            <a:r>
              <a:rPr lang="en-US" sz="1600" b="0" i="0" u="none" strike="noStrike" kern="1200" dirty="0">
                <a:solidFill>
                  <a:schemeClr val="tx1"/>
                </a:solidFill>
                <a:effectLst/>
                <a:latin typeface="+mn-lt"/>
                <a:ea typeface="+mn-ea"/>
                <a:cs typeface="+mn-cs"/>
              </a:rPr>
              <a:t>CIW Certified Instructor | Proctor</a:t>
            </a:r>
          </a:p>
          <a:p>
            <a:r>
              <a:rPr lang="en-US" sz="1600" b="0" i="0" u="none" strike="noStrike" kern="1200" dirty="0" err="1">
                <a:solidFill>
                  <a:schemeClr val="tx1"/>
                </a:solidFill>
                <a:effectLst/>
                <a:latin typeface="+mn-lt"/>
                <a:ea typeface="+mn-ea"/>
                <a:cs typeface="+mn-cs"/>
              </a:rPr>
              <a:t>Certiport</a:t>
            </a:r>
            <a:r>
              <a:rPr lang="en-US" sz="1600" b="0" i="0" u="none" strike="noStrike" kern="1200" dirty="0">
                <a:solidFill>
                  <a:schemeClr val="tx1"/>
                </a:solidFill>
                <a:effectLst/>
                <a:latin typeface="+mn-lt"/>
                <a:ea typeface="+mn-ea"/>
                <a:cs typeface="+mn-cs"/>
              </a:rPr>
              <a:t> Organization Administrator</a:t>
            </a:r>
          </a:p>
          <a:p>
            <a:r>
              <a:rPr lang="en-US" sz="1600" b="0" i="0" u="none" strike="noStrike" kern="1200" dirty="0">
                <a:solidFill>
                  <a:schemeClr val="tx1"/>
                </a:solidFill>
                <a:effectLst/>
                <a:latin typeface="+mn-lt"/>
                <a:ea typeface="+mn-ea"/>
                <a:cs typeface="+mn-cs"/>
              </a:rPr>
              <a:t>McDowell Technical Community College</a:t>
            </a:r>
          </a:p>
          <a:p>
            <a:r>
              <a:rPr lang="en-US" sz="1600" b="0" i="0" u="none" strike="noStrike" kern="1200" dirty="0">
                <a:solidFill>
                  <a:schemeClr val="tx1"/>
                </a:solidFill>
                <a:effectLst/>
                <a:latin typeface="+mn-lt"/>
                <a:ea typeface="+mn-ea"/>
                <a:cs typeface="+mn-cs"/>
              </a:rPr>
              <a:t>54 College Drive</a:t>
            </a:r>
          </a:p>
          <a:p>
            <a:r>
              <a:rPr lang="en-US" sz="1600" b="0" i="0" u="none" strike="noStrike" kern="1200" dirty="0">
                <a:solidFill>
                  <a:schemeClr val="tx1"/>
                </a:solidFill>
                <a:effectLst/>
                <a:latin typeface="+mn-lt"/>
                <a:ea typeface="+mn-ea"/>
                <a:cs typeface="+mn-cs"/>
              </a:rPr>
              <a:t>Marion, North Carolina 28752</a:t>
            </a:r>
          </a:p>
          <a:p>
            <a:r>
              <a:rPr lang="en-US" sz="1600" b="0" i="0" u="none" strike="noStrike" kern="1200" dirty="0">
                <a:solidFill>
                  <a:schemeClr val="tx1"/>
                </a:solidFill>
                <a:effectLst/>
                <a:latin typeface="+mn-lt"/>
                <a:ea typeface="+mn-ea"/>
                <a:cs typeface="+mn-cs"/>
              </a:rPr>
              <a:t>Phone: 828.273.1012</a:t>
            </a:r>
          </a:p>
          <a:p>
            <a:r>
              <a:rPr lang="en-US" sz="1600" b="0" i="0" u="none" strike="noStrike" kern="1200" dirty="0">
                <a:solidFill>
                  <a:schemeClr val="tx1"/>
                </a:solidFill>
                <a:effectLst/>
                <a:latin typeface="+mn-lt"/>
                <a:ea typeface="+mn-ea"/>
                <a:cs typeface="+mn-cs"/>
              </a:rPr>
              <a:t>Fax: 828.652.1014 </a:t>
            </a:r>
          </a:p>
          <a:p>
            <a:endParaRPr lang="en-US" sz="1400" dirty="0"/>
          </a:p>
          <a:p>
            <a:r>
              <a:rPr lang="en-US" sz="1400" dirty="0" err="1"/>
              <a:t>rhollifield@go.mcdowelltech.edu</a:t>
            </a:r>
            <a:endParaRPr lang="en-US" sz="1400" dirty="0"/>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173052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sz="1200" dirty="0">
                <a:latin typeface="+mn-lt"/>
              </a:rPr>
              <a:t>Chris</a:t>
            </a:r>
          </a:p>
          <a:p>
            <a:r>
              <a:rPr lang="en-US" sz="1200" dirty="0">
                <a:latin typeface="+mn-lt"/>
              </a:rPr>
              <a:t>I always say our webinars are like radio but with pictures.  </a:t>
            </a:r>
          </a:p>
          <a:p>
            <a:r>
              <a:rPr lang="en-US" sz="1200" dirty="0">
                <a:latin typeface="+mn-lt"/>
              </a:rPr>
              <a:t>And here are a few pictures of your hosts for these monthly explorations into career pathways.</a:t>
            </a:r>
          </a:p>
          <a:p>
            <a:endParaRPr lang="en-US" sz="1200" dirty="0">
              <a:latin typeface="+mn-lt"/>
            </a:endParaRPr>
          </a:p>
          <a:p>
            <a:r>
              <a:rPr lang="en-US" sz="1200" dirty="0">
                <a:latin typeface="+mn-lt"/>
              </a:rPr>
              <a:t>(Why does the photographer have the best photo?)</a:t>
            </a:r>
          </a:p>
          <a:p>
            <a:endParaRPr lang="en-US" sz="1200" dirty="0">
              <a:latin typeface="+mn-lt"/>
            </a:endParaRPr>
          </a:p>
          <a:p>
            <a:r>
              <a:rPr lang="en-US" sz="1200" dirty="0">
                <a:latin typeface="+mn-lt"/>
              </a:rPr>
              <a:t>Our contact information is in the notes section under this slide.  </a:t>
            </a:r>
          </a:p>
          <a:p>
            <a:endParaRPr lang="en-US" sz="1200" dirty="0">
              <a:latin typeface="+mn-lt"/>
            </a:endParaRPr>
          </a:p>
          <a:p>
            <a:endParaRPr lang="en-US" sz="1200" dirty="0">
              <a:latin typeface="+mn-lt"/>
            </a:endParaRPr>
          </a:p>
          <a:p>
            <a:pPr eaLnBrk="1" hangingPunct="1">
              <a:spcBef>
                <a:spcPct val="0"/>
              </a:spcBef>
              <a:spcAft>
                <a:spcPct val="30000"/>
              </a:spcAft>
            </a:pPr>
            <a:r>
              <a:rPr lang="en-US" sz="1200" b="1" dirty="0">
                <a:latin typeface="+mn-lt"/>
                <a:ea typeface="ヒラギノ角ゴ Pro W3" charset="0"/>
                <a:cs typeface="Arial" charset="0"/>
              </a:rPr>
              <a:t>Dr. Bob </a:t>
            </a:r>
            <a:r>
              <a:rPr lang="en-US" sz="1200" b="1" dirty="0" err="1">
                <a:latin typeface="+mn-lt"/>
                <a:ea typeface="ヒラギノ角ゴ Pro W3" charset="0"/>
                <a:cs typeface="Arial" charset="0"/>
              </a:rPr>
              <a:t>Witchger</a:t>
            </a:r>
            <a:r>
              <a:rPr lang="en-US" sz="1200" b="1" dirty="0">
                <a:latin typeface="+mn-lt"/>
                <a:ea typeface="ヒラギノ角ゴ Pro W3" charset="0"/>
                <a:cs typeface="Arial" charset="0"/>
              </a:rPr>
              <a:t> </a:t>
            </a:r>
          </a:p>
          <a:p>
            <a:pPr eaLnBrk="1" hangingPunct="1">
              <a:spcBef>
                <a:spcPct val="0"/>
              </a:spcBef>
              <a:spcAft>
                <a:spcPct val="30000"/>
              </a:spcAft>
            </a:pPr>
            <a:r>
              <a:rPr lang="en-US" sz="1200" dirty="0">
                <a:latin typeface="+mn-lt"/>
                <a:ea typeface="ヒラギノ角ゴ Pro W3" charset="0"/>
                <a:cs typeface="Arial" charset="0"/>
              </a:rPr>
              <a:t>919-807-7126</a:t>
            </a:r>
          </a:p>
          <a:p>
            <a:pPr eaLnBrk="1" hangingPunct="1">
              <a:spcBef>
                <a:spcPct val="0"/>
              </a:spcBef>
              <a:spcAft>
                <a:spcPct val="30000"/>
              </a:spcAft>
            </a:pPr>
            <a:r>
              <a:rPr lang="en-US" sz="1200" dirty="0" err="1">
                <a:latin typeface="+mn-lt"/>
                <a:ea typeface="ヒラギノ角ゴ Pro W3" charset="0"/>
                <a:cs typeface="Arial" charset="0"/>
              </a:rPr>
              <a:t>WitchgerB@nccommunitycolleges.edu</a:t>
            </a:r>
            <a:endParaRPr lang="en-US" sz="1200" dirty="0">
              <a:latin typeface="+mn-lt"/>
              <a:ea typeface="ヒラギノ角ゴ Pro W3" charset="0"/>
              <a:cs typeface="Arial" charset="0"/>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Dr. Tony R. </a:t>
            </a:r>
            <a:r>
              <a:rPr lang="en-US" sz="1200" b="1" dirty="0" err="1">
                <a:latin typeface="+mn-lt"/>
              </a:rPr>
              <a:t>Reggi</a:t>
            </a:r>
            <a:endParaRPr lang="en-US" sz="1200" b="1" dirty="0">
              <a:latin typeface="+mn-lt"/>
            </a:endParaRPr>
          </a:p>
          <a:p>
            <a:r>
              <a:rPr lang="en-US" sz="1200" dirty="0">
                <a:latin typeface="+mn-lt"/>
              </a:rPr>
              <a:t>919-807-7131</a:t>
            </a:r>
          </a:p>
          <a:p>
            <a:r>
              <a:rPr lang="en-US" sz="1200" dirty="0" err="1">
                <a:latin typeface="+mn-lt"/>
              </a:rPr>
              <a:t>ReggiA@nccommunitycolleges.edu</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Patti </a:t>
            </a:r>
            <a:r>
              <a:rPr lang="en-US" sz="1200" b="1" dirty="0" err="1">
                <a:latin typeface="+mn-lt"/>
              </a:rPr>
              <a:t>Coultas</a:t>
            </a:r>
            <a:endParaRPr lang="en-US" sz="1200" b="1" dirty="0">
              <a:latin typeface="+mn-lt"/>
            </a:endParaRPr>
          </a:p>
          <a:p>
            <a:r>
              <a:rPr lang="en-US" sz="1200" dirty="0">
                <a:latin typeface="+mn-lt"/>
              </a:rPr>
              <a:t>919-807-7130</a:t>
            </a:r>
          </a:p>
          <a:p>
            <a:r>
              <a:rPr lang="en-US" sz="1200" dirty="0" err="1">
                <a:latin typeface="+mn-lt"/>
              </a:rPr>
              <a:t>CoultasP@nccommunitycolleges.edu</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Dr. Mary Olvera</a:t>
            </a:r>
          </a:p>
          <a:p>
            <a:r>
              <a:rPr lang="en-US" sz="1200" dirty="0">
                <a:latin typeface="+mn-lt"/>
              </a:rPr>
              <a:t>919-807-7120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n-lt"/>
              </a:rPr>
              <a:t>OlveraM@nccommunitycolleges.edu</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Michelle Lair</a:t>
            </a:r>
          </a:p>
          <a:p>
            <a:r>
              <a:rPr lang="en-US" sz="1200" dirty="0">
                <a:latin typeface="+mn-lt"/>
              </a:rPr>
              <a:t>919-807-72227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n-lt"/>
              </a:rPr>
              <a:t>LairM@nccommunitycolleges.edu</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eaLnBrk="1" hangingPunct="1">
              <a:spcBef>
                <a:spcPct val="0"/>
              </a:spcBef>
              <a:spcAft>
                <a:spcPct val="30000"/>
              </a:spcAft>
            </a:pPr>
            <a:r>
              <a:rPr lang="en-US" sz="1200" b="1" dirty="0">
                <a:latin typeface="+mn-lt"/>
                <a:ea typeface="ヒラギノ角ゴ Pro W3" charset="0"/>
                <a:cs typeface="Arial" charset="0"/>
              </a:rPr>
              <a:t>Chris Droessler </a:t>
            </a:r>
          </a:p>
          <a:p>
            <a:pPr eaLnBrk="1" hangingPunct="1">
              <a:spcBef>
                <a:spcPct val="0"/>
              </a:spcBef>
              <a:spcAft>
                <a:spcPct val="30000"/>
              </a:spcAft>
            </a:pPr>
            <a:r>
              <a:rPr lang="en-US" sz="1200" dirty="0">
                <a:latin typeface="+mn-lt"/>
                <a:ea typeface="ヒラギノ角ゴ Pro W3" charset="0"/>
                <a:cs typeface="Arial" charset="0"/>
              </a:rPr>
              <a:t>919-807-7068</a:t>
            </a:r>
          </a:p>
          <a:p>
            <a:pPr eaLnBrk="1" hangingPunct="1">
              <a:spcBef>
                <a:spcPct val="0"/>
              </a:spcBef>
              <a:spcAft>
                <a:spcPct val="30000"/>
              </a:spcAft>
            </a:pPr>
            <a:r>
              <a:rPr lang="en-US" sz="1200" dirty="0" err="1">
                <a:latin typeface="+mn-lt"/>
                <a:ea typeface="ヒラギノ角ゴ Pro W3" charset="0"/>
                <a:cs typeface="Arial" charset="0"/>
              </a:rPr>
              <a:t>DroesslerC@nccommunitycolleges.edu</a:t>
            </a:r>
            <a:endParaRPr lang="en-US" sz="1200" dirty="0">
              <a:latin typeface="+mn-lt"/>
              <a:ea typeface="ヒラギノ角ゴ Pro W3" charset="0"/>
              <a:cs typeface="Arial" charset="0"/>
            </a:endParaRPr>
          </a:p>
          <a:p>
            <a:endParaRPr lang="en-US" sz="1200" dirty="0">
              <a:latin typeface="+mn-lt"/>
            </a:endParaRPr>
          </a:p>
          <a:p>
            <a:r>
              <a:rPr lang="en-US" sz="1200" b="1" dirty="0">
                <a:latin typeface="+mn-lt"/>
              </a:rPr>
              <a:t>Cheryl Cox</a:t>
            </a:r>
          </a:p>
          <a:p>
            <a:r>
              <a:rPr lang="en-US" sz="1200" dirty="0">
                <a:latin typeface="+mn-lt"/>
              </a:rPr>
              <a:t>919-807-3814</a:t>
            </a:r>
          </a:p>
          <a:p>
            <a:r>
              <a:rPr lang="en-US" sz="1200" dirty="0" err="1">
                <a:latin typeface="+mn-lt"/>
              </a:rPr>
              <a:t>Cheryl.Cox@dpi.nc.gov</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2990895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u="none" strike="noStrike" kern="1200" dirty="0">
                <a:solidFill>
                  <a:schemeClr val="tx1"/>
                </a:solidFill>
                <a:effectLst/>
                <a:latin typeface="+mn-lt"/>
                <a:ea typeface="+mn-ea"/>
                <a:cs typeface="+mn-cs"/>
              </a:rPr>
              <a:t>Randy Hollifield, MSISA</a:t>
            </a:r>
          </a:p>
          <a:p>
            <a:r>
              <a:rPr lang="en-US" sz="1600" b="0" i="0" u="none" strike="noStrike" kern="1200" dirty="0">
                <a:solidFill>
                  <a:schemeClr val="tx1"/>
                </a:solidFill>
                <a:effectLst/>
                <a:latin typeface="+mn-lt"/>
                <a:ea typeface="+mn-ea"/>
                <a:cs typeface="+mn-cs"/>
              </a:rPr>
              <a:t>Cyber Crime Technology Instructor</a:t>
            </a:r>
          </a:p>
          <a:p>
            <a:r>
              <a:rPr lang="en-US" sz="1600" b="0" i="0" u="none" strike="noStrike" kern="1200" dirty="0">
                <a:solidFill>
                  <a:schemeClr val="tx1"/>
                </a:solidFill>
                <a:effectLst/>
                <a:latin typeface="+mn-lt"/>
                <a:ea typeface="+mn-ea"/>
                <a:cs typeface="+mn-cs"/>
              </a:rPr>
              <a:t>CIW Certified Instructor | Proctor</a:t>
            </a:r>
          </a:p>
          <a:p>
            <a:r>
              <a:rPr lang="en-US" sz="1600" b="0" i="0" u="none" strike="noStrike" kern="1200" dirty="0" err="1">
                <a:solidFill>
                  <a:schemeClr val="tx1"/>
                </a:solidFill>
                <a:effectLst/>
                <a:latin typeface="+mn-lt"/>
                <a:ea typeface="+mn-ea"/>
                <a:cs typeface="+mn-cs"/>
              </a:rPr>
              <a:t>Certiport</a:t>
            </a:r>
            <a:r>
              <a:rPr lang="en-US" sz="1600" b="0" i="0" u="none" strike="noStrike" kern="1200" dirty="0">
                <a:solidFill>
                  <a:schemeClr val="tx1"/>
                </a:solidFill>
                <a:effectLst/>
                <a:latin typeface="+mn-lt"/>
                <a:ea typeface="+mn-ea"/>
                <a:cs typeface="+mn-cs"/>
              </a:rPr>
              <a:t> Organization Administrator</a:t>
            </a:r>
          </a:p>
          <a:p>
            <a:r>
              <a:rPr lang="en-US" sz="1600" b="0" i="0" u="none" strike="noStrike" kern="1200" dirty="0">
                <a:solidFill>
                  <a:schemeClr val="tx1"/>
                </a:solidFill>
                <a:effectLst/>
                <a:latin typeface="+mn-lt"/>
                <a:ea typeface="+mn-ea"/>
                <a:cs typeface="+mn-cs"/>
              </a:rPr>
              <a:t>McDowell Technical Community College</a:t>
            </a:r>
          </a:p>
          <a:p>
            <a:r>
              <a:rPr lang="en-US" sz="1600" b="0" i="0" u="none" strike="noStrike" kern="1200" dirty="0">
                <a:solidFill>
                  <a:schemeClr val="tx1"/>
                </a:solidFill>
                <a:effectLst/>
                <a:latin typeface="+mn-lt"/>
                <a:ea typeface="+mn-ea"/>
                <a:cs typeface="+mn-cs"/>
              </a:rPr>
              <a:t>54 College Drive</a:t>
            </a:r>
          </a:p>
          <a:p>
            <a:r>
              <a:rPr lang="en-US" sz="1600" b="0" i="0" u="none" strike="noStrike" kern="1200" dirty="0">
                <a:solidFill>
                  <a:schemeClr val="tx1"/>
                </a:solidFill>
                <a:effectLst/>
                <a:latin typeface="+mn-lt"/>
                <a:ea typeface="+mn-ea"/>
                <a:cs typeface="+mn-cs"/>
              </a:rPr>
              <a:t>Marion, North Carolina 28752</a:t>
            </a:r>
          </a:p>
          <a:p>
            <a:r>
              <a:rPr lang="en-US" sz="1600" b="0" i="0" u="none" strike="noStrike" kern="1200" dirty="0">
                <a:solidFill>
                  <a:schemeClr val="tx1"/>
                </a:solidFill>
                <a:effectLst/>
                <a:latin typeface="+mn-lt"/>
                <a:ea typeface="+mn-ea"/>
                <a:cs typeface="+mn-cs"/>
              </a:rPr>
              <a:t>Phone: 828.273.1012</a:t>
            </a:r>
          </a:p>
          <a:p>
            <a:r>
              <a:rPr lang="en-US" sz="1600" b="0" i="0" u="none" strike="noStrike" kern="1200" dirty="0">
                <a:solidFill>
                  <a:schemeClr val="tx1"/>
                </a:solidFill>
                <a:effectLst/>
                <a:latin typeface="+mn-lt"/>
                <a:ea typeface="+mn-ea"/>
                <a:cs typeface="+mn-cs"/>
              </a:rPr>
              <a:t>Fax: 828.652.1014 </a:t>
            </a:r>
          </a:p>
          <a:p>
            <a:endParaRPr lang="en-US" sz="1400" dirty="0"/>
          </a:p>
          <a:p>
            <a:r>
              <a:rPr lang="en-US" sz="1400" dirty="0" err="1"/>
              <a:t>rhollifield@go.mcdowelltech.edu</a:t>
            </a:r>
            <a:endParaRPr lang="en-US" sz="1400" dirty="0"/>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1693634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u="none" strike="noStrike" kern="1200" dirty="0">
                <a:solidFill>
                  <a:schemeClr val="tx1"/>
                </a:solidFill>
                <a:effectLst/>
                <a:latin typeface="+mn-lt"/>
                <a:ea typeface="+mn-ea"/>
                <a:cs typeface="+mn-cs"/>
              </a:rPr>
              <a:t>Randy Hollifield, MSISA</a:t>
            </a:r>
          </a:p>
          <a:p>
            <a:r>
              <a:rPr lang="en-US" sz="1600" b="0" i="0" u="none" strike="noStrike" kern="1200" dirty="0">
                <a:solidFill>
                  <a:schemeClr val="tx1"/>
                </a:solidFill>
                <a:effectLst/>
                <a:latin typeface="+mn-lt"/>
                <a:ea typeface="+mn-ea"/>
                <a:cs typeface="+mn-cs"/>
              </a:rPr>
              <a:t>Cyber Crime Technology Instructor</a:t>
            </a:r>
          </a:p>
          <a:p>
            <a:r>
              <a:rPr lang="en-US" sz="1600" b="0" i="0" u="none" strike="noStrike" kern="1200" dirty="0">
                <a:solidFill>
                  <a:schemeClr val="tx1"/>
                </a:solidFill>
                <a:effectLst/>
                <a:latin typeface="+mn-lt"/>
                <a:ea typeface="+mn-ea"/>
                <a:cs typeface="+mn-cs"/>
              </a:rPr>
              <a:t>CIW Certified Instructor | Proctor</a:t>
            </a:r>
          </a:p>
          <a:p>
            <a:r>
              <a:rPr lang="en-US" sz="1600" b="0" i="0" u="none" strike="noStrike" kern="1200" dirty="0" err="1">
                <a:solidFill>
                  <a:schemeClr val="tx1"/>
                </a:solidFill>
                <a:effectLst/>
                <a:latin typeface="+mn-lt"/>
                <a:ea typeface="+mn-ea"/>
                <a:cs typeface="+mn-cs"/>
              </a:rPr>
              <a:t>Certiport</a:t>
            </a:r>
            <a:r>
              <a:rPr lang="en-US" sz="1600" b="0" i="0" u="none" strike="noStrike" kern="1200" dirty="0">
                <a:solidFill>
                  <a:schemeClr val="tx1"/>
                </a:solidFill>
                <a:effectLst/>
                <a:latin typeface="+mn-lt"/>
                <a:ea typeface="+mn-ea"/>
                <a:cs typeface="+mn-cs"/>
              </a:rPr>
              <a:t> Organization Administrator</a:t>
            </a:r>
          </a:p>
          <a:p>
            <a:r>
              <a:rPr lang="en-US" sz="1600" b="0" i="0" u="none" strike="noStrike" kern="1200" dirty="0">
                <a:solidFill>
                  <a:schemeClr val="tx1"/>
                </a:solidFill>
                <a:effectLst/>
                <a:latin typeface="+mn-lt"/>
                <a:ea typeface="+mn-ea"/>
                <a:cs typeface="+mn-cs"/>
              </a:rPr>
              <a:t>McDowell Technical Community College</a:t>
            </a:r>
          </a:p>
          <a:p>
            <a:r>
              <a:rPr lang="en-US" sz="1600" b="0" i="0" u="none" strike="noStrike" kern="1200" dirty="0">
                <a:solidFill>
                  <a:schemeClr val="tx1"/>
                </a:solidFill>
                <a:effectLst/>
                <a:latin typeface="+mn-lt"/>
                <a:ea typeface="+mn-ea"/>
                <a:cs typeface="+mn-cs"/>
              </a:rPr>
              <a:t>54 College Drive</a:t>
            </a:r>
          </a:p>
          <a:p>
            <a:r>
              <a:rPr lang="en-US" sz="1600" b="0" i="0" u="none" strike="noStrike" kern="1200" dirty="0">
                <a:solidFill>
                  <a:schemeClr val="tx1"/>
                </a:solidFill>
                <a:effectLst/>
                <a:latin typeface="+mn-lt"/>
                <a:ea typeface="+mn-ea"/>
                <a:cs typeface="+mn-cs"/>
              </a:rPr>
              <a:t>Marion, North Carolina 28752</a:t>
            </a:r>
          </a:p>
          <a:p>
            <a:r>
              <a:rPr lang="en-US" sz="1600" b="0" i="0" u="none" strike="noStrike" kern="1200" dirty="0">
                <a:solidFill>
                  <a:schemeClr val="tx1"/>
                </a:solidFill>
                <a:effectLst/>
                <a:latin typeface="+mn-lt"/>
                <a:ea typeface="+mn-ea"/>
                <a:cs typeface="+mn-cs"/>
              </a:rPr>
              <a:t>Phone: 828.273.1012</a:t>
            </a:r>
          </a:p>
          <a:p>
            <a:r>
              <a:rPr lang="en-US" sz="1600" b="0" i="0" u="none" strike="noStrike" kern="1200" dirty="0">
                <a:solidFill>
                  <a:schemeClr val="tx1"/>
                </a:solidFill>
                <a:effectLst/>
                <a:latin typeface="+mn-lt"/>
                <a:ea typeface="+mn-ea"/>
                <a:cs typeface="+mn-cs"/>
              </a:rPr>
              <a:t>Fax: 828.652.1014 </a:t>
            </a:r>
          </a:p>
          <a:p>
            <a:endParaRPr lang="en-US" sz="1400" dirty="0"/>
          </a:p>
          <a:p>
            <a:r>
              <a:rPr lang="en-US" sz="1400" dirty="0" err="1"/>
              <a:t>rhollifield@go.mcdowelltech.edu</a:t>
            </a:r>
            <a:endParaRPr lang="en-US" sz="1400" dirty="0"/>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2675690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u="none" strike="noStrike" kern="1200" dirty="0">
                <a:solidFill>
                  <a:schemeClr val="tx1"/>
                </a:solidFill>
                <a:effectLst/>
                <a:latin typeface="+mn-lt"/>
                <a:ea typeface="+mn-ea"/>
                <a:cs typeface="+mn-cs"/>
              </a:rPr>
              <a:t>Randy Hollifield, MSISA</a:t>
            </a:r>
          </a:p>
          <a:p>
            <a:r>
              <a:rPr lang="en-US" sz="1600" b="0" i="0" u="none" strike="noStrike" kern="1200" dirty="0">
                <a:solidFill>
                  <a:schemeClr val="tx1"/>
                </a:solidFill>
                <a:effectLst/>
                <a:latin typeface="+mn-lt"/>
                <a:ea typeface="+mn-ea"/>
                <a:cs typeface="+mn-cs"/>
              </a:rPr>
              <a:t>Cyber Crime Technology Instructor</a:t>
            </a:r>
          </a:p>
          <a:p>
            <a:r>
              <a:rPr lang="en-US" sz="1600" b="0" i="0" u="none" strike="noStrike" kern="1200" dirty="0">
                <a:solidFill>
                  <a:schemeClr val="tx1"/>
                </a:solidFill>
                <a:effectLst/>
                <a:latin typeface="+mn-lt"/>
                <a:ea typeface="+mn-ea"/>
                <a:cs typeface="+mn-cs"/>
              </a:rPr>
              <a:t>CIW Certified Instructor | Proctor</a:t>
            </a:r>
          </a:p>
          <a:p>
            <a:r>
              <a:rPr lang="en-US" sz="1600" b="0" i="0" u="none" strike="noStrike" kern="1200" dirty="0" err="1">
                <a:solidFill>
                  <a:schemeClr val="tx1"/>
                </a:solidFill>
                <a:effectLst/>
                <a:latin typeface="+mn-lt"/>
                <a:ea typeface="+mn-ea"/>
                <a:cs typeface="+mn-cs"/>
              </a:rPr>
              <a:t>Certiport</a:t>
            </a:r>
            <a:r>
              <a:rPr lang="en-US" sz="1600" b="0" i="0" u="none" strike="noStrike" kern="1200" dirty="0">
                <a:solidFill>
                  <a:schemeClr val="tx1"/>
                </a:solidFill>
                <a:effectLst/>
                <a:latin typeface="+mn-lt"/>
                <a:ea typeface="+mn-ea"/>
                <a:cs typeface="+mn-cs"/>
              </a:rPr>
              <a:t> Organization Administrator</a:t>
            </a:r>
          </a:p>
          <a:p>
            <a:r>
              <a:rPr lang="en-US" sz="1600" b="0" i="0" u="none" strike="noStrike" kern="1200" dirty="0">
                <a:solidFill>
                  <a:schemeClr val="tx1"/>
                </a:solidFill>
                <a:effectLst/>
                <a:latin typeface="+mn-lt"/>
                <a:ea typeface="+mn-ea"/>
                <a:cs typeface="+mn-cs"/>
              </a:rPr>
              <a:t>McDowell Technical Community College</a:t>
            </a:r>
          </a:p>
          <a:p>
            <a:r>
              <a:rPr lang="en-US" sz="1600" b="0" i="0" u="none" strike="noStrike" kern="1200" dirty="0">
                <a:solidFill>
                  <a:schemeClr val="tx1"/>
                </a:solidFill>
                <a:effectLst/>
                <a:latin typeface="+mn-lt"/>
                <a:ea typeface="+mn-ea"/>
                <a:cs typeface="+mn-cs"/>
              </a:rPr>
              <a:t>54 College Drive</a:t>
            </a:r>
          </a:p>
          <a:p>
            <a:r>
              <a:rPr lang="en-US" sz="1600" b="0" i="0" u="none" strike="noStrike" kern="1200" dirty="0">
                <a:solidFill>
                  <a:schemeClr val="tx1"/>
                </a:solidFill>
                <a:effectLst/>
                <a:latin typeface="+mn-lt"/>
                <a:ea typeface="+mn-ea"/>
                <a:cs typeface="+mn-cs"/>
              </a:rPr>
              <a:t>Marion, North Carolina 28752</a:t>
            </a:r>
          </a:p>
          <a:p>
            <a:r>
              <a:rPr lang="en-US" sz="1600" b="0" i="0" u="none" strike="noStrike" kern="1200" dirty="0">
                <a:solidFill>
                  <a:schemeClr val="tx1"/>
                </a:solidFill>
                <a:effectLst/>
                <a:latin typeface="+mn-lt"/>
                <a:ea typeface="+mn-ea"/>
                <a:cs typeface="+mn-cs"/>
              </a:rPr>
              <a:t>Phone: 828.273.1012</a:t>
            </a:r>
          </a:p>
          <a:p>
            <a:r>
              <a:rPr lang="en-US" sz="1600" b="0" i="0" u="none" strike="noStrike" kern="1200" dirty="0">
                <a:solidFill>
                  <a:schemeClr val="tx1"/>
                </a:solidFill>
                <a:effectLst/>
                <a:latin typeface="+mn-lt"/>
                <a:ea typeface="+mn-ea"/>
                <a:cs typeface="+mn-cs"/>
              </a:rPr>
              <a:t>Fax: 828.652.1014 </a:t>
            </a:r>
          </a:p>
          <a:p>
            <a:endParaRPr lang="en-US" sz="1400" dirty="0"/>
          </a:p>
          <a:p>
            <a:r>
              <a:rPr lang="en-US" sz="1400" dirty="0" err="1"/>
              <a:t>rhollifield@go.mcdowelltech.edu</a:t>
            </a:r>
            <a:endParaRPr lang="en-US" sz="1400" dirty="0"/>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2048286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u="none" strike="noStrike" kern="1200" dirty="0">
                <a:solidFill>
                  <a:schemeClr val="tx1"/>
                </a:solidFill>
                <a:effectLst/>
                <a:latin typeface="+mn-lt"/>
                <a:ea typeface="+mn-ea"/>
                <a:cs typeface="+mn-cs"/>
              </a:rPr>
              <a:t>Randy Hollifield, MSISA</a:t>
            </a:r>
          </a:p>
          <a:p>
            <a:r>
              <a:rPr lang="en-US" sz="1600" b="0" i="0" u="none" strike="noStrike" kern="1200" dirty="0">
                <a:solidFill>
                  <a:schemeClr val="tx1"/>
                </a:solidFill>
                <a:effectLst/>
                <a:latin typeface="+mn-lt"/>
                <a:ea typeface="+mn-ea"/>
                <a:cs typeface="+mn-cs"/>
              </a:rPr>
              <a:t>Cyber Crime Technology Instructor</a:t>
            </a:r>
          </a:p>
          <a:p>
            <a:r>
              <a:rPr lang="en-US" sz="1600" b="0" i="0" u="none" strike="noStrike" kern="1200" dirty="0">
                <a:solidFill>
                  <a:schemeClr val="tx1"/>
                </a:solidFill>
                <a:effectLst/>
                <a:latin typeface="+mn-lt"/>
                <a:ea typeface="+mn-ea"/>
                <a:cs typeface="+mn-cs"/>
              </a:rPr>
              <a:t>CIW Certified Instructor | Proctor</a:t>
            </a:r>
          </a:p>
          <a:p>
            <a:r>
              <a:rPr lang="en-US" sz="1600" b="0" i="0" u="none" strike="noStrike" kern="1200" dirty="0" err="1">
                <a:solidFill>
                  <a:schemeClr val="tx1"/>
                </a:solidFill>
                <a:effectLst/>
                <a:latin typeface="+mn-lt"/>
                <a:ea typeface="+mn-ea"/>
                <a:cs typeface="+mn-cs"/>
              </a:rPr>
              <a:t>Certiport</a:t>
            </a:r>
            <a:r>
              <a:rPr lang="en-US" sz="1600" b="0" i="0" u="none" strike="noStrike" kern="1200" dirty="0">
                <a:solidFill>
                  <a:schemeClr val="tx1"/>
                </a:solidFill>
                <a:effectLst/>
                <a:latin typeface="+mn-lt"/>
                <a:ea typeface="+mn-ea"/>
                <a:cs typeface="+mn-cs"/>
              </a:rPr>
              <a:t> Organization Administrator</a:t>
            </a:r>
          </a:p>
          <a:p>
            <a:r>
              <a:rPr lang="en-US" sz="1600" b="0" i="0" u="none" strike="noStrike" kern="1200" dirty="0">
                <a:solidFill>
                  <a:schemeClr val="tx1"/>
                </a:solidFill>
                <a:effectLst/>
                <a:latin typeface="+mn-lt"/>
                <a:ea typeface="+mn-ea"/>
                <a:cs typeface="+mn-cs"/>
              </a:rPr>
              <a:t>McDowell Technical Community College</a:t>
            </a:r>
          </a:p>
          <a:p>
            <a:r>
              <a:rPr lang="en-US" sz="1600" b="0" i="0" u="none" strike="noStrike" kern="1200" dirty="0">
                <a:solidFill>
                  <a:schemeClr val="tx1"/>
                </a:solidFill>
                <a:effectLst/>
                <a:latin typeface="+mn-lt"/>
                <a:ea typeface="+mn-ea"/>
                <a:cs typeface="+mn-cs"/>
              </a:rPr>
              <a:t>54 College Drive</a:t>
            </a:r>
          </a:p>
          <a:p>
            <a:r>
              <a:rPr lang="en-US" sz="1600" b="0" i="0" u="none" strike="noStrike" kern="1200" dirty="0">
                <a:solidFill>
                  <a:schemeClr val="tx1"/>
                </a:solidFill>
                <a:effectLst/>
                <a:latin typeface="+mn-lt"/>
                <a:ea typeface="+mn-ea"/>
                <a:cs typeface="+mn-cs"/>
              </a:rPr>
              <a:t>Marion, North Carolina 28752</a:t>
            </a:r>
          </a:p>
          <a:p>
            <a:r>
              <a:rPr lang="en-US" sz="1600" b="0" i="0" u="none" strike="noStrike" kern="1200" dirty="0">
                <a:solidFill>
                  <a:schemeClr val="tx1"/>
                </a:solidFill>
                <a:effectLst/>
                <a:latin typeface="+mn-lt"/>
                <a:ea typeface="+mn-ea"/>
                <a:cs typeface="+mn-cs"/>
              </a:rPr>
              <a:t>Phone: 828.273.1012</a:t>
            </a:r>
          </a:p>
          <a:p>
            <a:r>
              <a:rPr lang="en-US" sz="1600" b="0" i="0" u="none" strike="noStrike" kern="1200" dirty="0">
                <a:solidFill>
                  <a:schemeClr val="tx1"/>
                </a:solidFill>
                <a:effectLst/>
                <a:latin typeface="+mn-lt"/>
                <a:ea typeface="+mn-ea"/>
                <a:cs typeface="+mn-cs"/>
              </a:rPr>
              <a:t>Fax: 828.652.1014 </a:t>
            </a:r>
          </a:p>
          <a:p>
            <a:endParaRPr lang="en-US" sz="1400" dirty="0"/>
          </a:p>
          <a:p>
            <a:r>
              <a:rPr lang="en-US" sz="1400" dirty="0" err="1"/>
              <a:t>rhollifield@go.mcdowelltech.edu</a:t>
            </a:r>
            <a:endParaRPr lang="en-US" sz="1400" dirty="0"/>
          </a:p>
          <a:p>
            <a:r>
              <a:rPr lang="en-US" sz="1400" dirty="0"/>
              <a:t>\</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Source: </a:t>
            </a:r>
            <a:r>
              <a:rPr lang="en-US" sz="1400" dirty="0" err="1"/>
              <a:t>Cyberseek.org</a:t>
            </a:r>
            <a:r>
              <a:rPr lang="en-US" sz="1400" dirty="0"/>
              <a:t> | </a:t>
            </a:r>
            <a:r>
              <a:rPr lang="en-US" sz="1400" dirty="0" err="1"/>
              <a:t>Google.com</a:t>
            </a:r>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4101170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u="none" strike="noStrike" kern="1200" dirty="0">
                <a:solidFill>
                  <a:schemeClr val="tx1"/>
                </a:solidFill>
                <a:effectLst/>
                <a:latin typeface="+mn-lt"/>
                <a:ea typeface="+mn-ea"/>
                <a:cs typeface="+mn-cs"/>
              </a:rPr>
              <a:t>Randy Hollifield, MSISA</a:t>
            </a:r>
          </a:p>
          <a:p>
            <a:r>
              <a:rPr lang="en-US" sz="1600" b="0" i="0" u="none" strike="noStrike" kern="1200" dirty="0">
                <a:solidFill>
                  <a:schemeClr val="tx1"/>
                </a:solidFill>
                <a:effectLst/>
                <a:latin typeface="+mn-lt"/>
                <a:ea typeface="+mn-ea"/>
                <a:cs typeface="+mn-cs"/>
              </a:rPr>
              <a:t>Cyber Crime Technology Instructor</a:t>
            </a:r>
          </a:p>
          <a:p>
            <a:r>
              <a:rPr lang="en-US" sz="1600" b="0" i="0" u="none" strike="noStrike" kern="1200" dirty="0">
                <a:solidFill>
                  <a:schemeClr val="tx1"/>
                </a:solidFill>
                <a:effectLst/>
                <a:latin typeface="+mn-lt"/>
                <a:ea typeface="+mn-ea"/>
                <a:cs typeface="+mn-cs"/>
              </a:rPr>
              <a:t>CIW Certified Instructor | Proctor</a:t>
            </a:r>
          </a:p>
          <a:p>
            <a:r>
              <a:rPr lang="en-US" sz="1600" b="0" i="0" u="none" strike="noStrike" kern="1200" dirty="0" err="1">
                <a:solidFill>
                  <a:schemeClr val="tx1"/>
                </a:solidFill>
                <a:effectLst/>
                <a:latin typeface="+mn-lt"/>
                <a:ea typeface="+mn-ea"/>
                <a:cs typeface="+mn-cs"/>
              </a:rPr>
              <a:t>Certiport</a:t>
            </a:r>
            <a:r>
              <a:rPr lang="en-US" sz="1600" b="0" i="0" u="none" strike="noStrike" kern="1200" dirty="0">
                <a:solidFill>
                  <a:schemeClr val="tx1"/>
                </a:solidFill>
                <a:effectLst/>
                <a:latin typeface="+mn-lt"/>
                <a:ea typeface="+mn-ea"/>
                <a:cs typeface="+mn-cs"/>
              </a:rPr>
              <a:t> Organization Administrator</a:t>
            </a:r>
          </a:p>
          <a:p>
            <a:r>
              <a:rPr lang="en-US" sz="1600" b="0" i="0" u="none" strike="noStrike" kern="1200" dirty="0">
                <a:solidFill>
                  <a:schemeClr val="tx1"/>
                </a:solidFill>
                <a:effectLst/>
                <a:latin typeface="+mn-lt"/>
                <a:ea typeface="+mn-ea"/>
                <a:cs typeface="+mn-cs"/>
              </a:rPr>
              <a:t>McDowell Technical Community College</a:t>
            </a:r>
          </a:p>
          <a:p>
            <a:r>
              <a:rPr lang="en-US" sz="1600" b="0" i="0" u="none" strike="noStrike" kern="1200" dirty="0">
                <a:solidFill>
                  <a:schemeClr val="tx1"/>
                </a:solidFill>
                <a:effectLst/>
                <a:latin typeface="+mn-lt"/>
                <a:ea typeface="+mn-ea"/>
                <a:cs typeface="+mn-cs"/>
              </a:rPr>
              <a:t>54 College Drive</a:t>
            </a:r>
          </a:p>
          <a:p>
            <a:r>
              <a:rPr lang="en-US" sz="1600" b="0" i="0" u="none" strike="noStrike" kern="1200" dirty="0">
                <a:solidFill>
                  <a:schemeClr val="tx1"/>
                </a:solidFill>
                <a:effectLst/>
                <a:latin typeface="+mn-lt"/>
                <a:ea typeface="+mn-ea"/>
                <a:cs typeface="+mn-cs"/>
              </a:rPr>
              <a:t>Marion, North Carolina 28752</a:t>
            </a:r>
          </a:p>
          <a:p>
            <a:r>
              <a:rPr lang="en-US" sz="1600" b="0" i="0" u="none" strike="noStrike" kern="1200" dirty="0">
                <a:solidFill>
                  <a:schemeClr val="tx1"/>
                </a:solidFill>
                <a:effectLst/>
                <a:latin typeface="+mn-lt"/>
                <a:ea typeface="+mn-ea"/>
                <a:cs typeface="+mn-cs"/>
              </a:rPr>
              <a:t>Phone: 828.273.1012</a:t>
            </a:r>
          </a:p>
          <a:p>
            <a:r>
              <a:rPr lang="en-US" sz="1600" b="0" i="0" u="none" strike="noStrike" kern="1200" dirty="0">
                <a:solidFill>
                  <a:schemeClr val="tx1"/>
                </a:solidFill>
                <a:effectLst/>
                <a:latin typeface="+mn-lt"/>
                <a:ea typeface="+mn-ea"/>
                <a:cs typeface="+mn-cs"/>
              </a:rPr>
              <a:t>Fax: 828.652.1014 </a:t>
            </a:r>
          </a:p>
          <a:p>
            <a:endParaRPr lang="en-US" sz="1400" dirty="0"/>
          </a:p>
          <a:p>
            <a:r>
              <a:rPr lang="en-US" sz="1400" dirty="0" err="1"/>
              <a:t>rhollifield@go.mcdowelltech.edu</a:t>
            </a:r>
            <a:endParaRPr lang="en-US" sz="1400" dirty="0"/>
          </a:p>
          <a:p>
            <a:endParaRPr lang="en-US" sz="1400" dirty="0"/>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Sources: Bureau of Labor Statistics | </a:t>
            </a:r>
            <a:r>
              <a:rPr lang="en-US" sz="1400" dirty="0" err="1"/>
              <a:t>Cybersecurityeducation.org</a:t>
            </a:r>
            <a:r>
              <a:rPr lang="en-US" sz="1400" dirty="0"/>
              <a:t> | </a:t>
            </a:r>
            <a:r>
              <a:rPr lang="en-US" sz="1400" dirty="0" err="1"/>
              <a:t>Cyberseek.org</a:t>
            </a:r>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815958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25</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2394604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kern="1200" dirty="0">
                <a:solidFill>
                  <a:schemeClr val="tx1"/>
                </a:solidFill>
                <a:effectLst/>
                <a:latin typeface="+mn-lt"/>
                <a:ea typeface="+mn-ea"/>
                <a:cs typeface="+mn-cs"/>
              </a:rPr>
              <a:t>Dr. Deanne Cranford-Wesley</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Associate Dean, Davis </a:t>
            </a:r>
            <a:r>
              <a:rPr lang="en-US" sz="1600" i="1" u="none" kern="1200" dirty="0" err="1">
                <a:solidFill>
                  <a:schemeClr val="tx1"/>
                </a:solidFill>
                <a:effectLst/>
                <a:latin typeface="+mn-lt"/>
                <a:ea typeface="+mn-ea"/>
                <a:cs typeface="+mn-cs"/>
              </a:rPr>
              <a:t>i</a:t>
            </a:r>
            <a:r>
              <a:rPr lang="en-US" sz="1600" u="none" kern="1200" dirty="0" err="1">
                <a:solidFill>
                  <a:schemeClr val="tx1"/>
                </a:solidFill>
                <a:effectLst/>
                <a:latin typeface="+mn-lt"/>
                <a:ea typeface="+mn-ea"/>
                <a:cs typeface="+mn-cs"/>
              </a:rPr>
              <a:t>TEC</a:t>
            </a:r>
            <a:r>
              <a:rPr lang="en-US" sz="1600" u="none" kern="1200" dirty="0">
                <a:solidFill>
                  <a:schemeClr val="tx1"/>
                </a:solidFill>
                <a:effectLst/>
                <a:latin typeface="+mn-lt"/>
                <a:ea typeface="+mn-ea"/>
                <a:cs typeface="+mn-cs"/>
              </a:rPr>
              <a:t> Center</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Forsyth Technical Community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336.734.7305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dwesley@forsythtech.edu</a:t>
            </a:r>
            <a:endParaRPr lang="en-US" sz="1600" u="none" kern="1200" dirty="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a:p>
        </p:txBody>
      </p:sp>
    </p:spTree>
    <p:extLst>
      <p:ext uri="{BB962C8B-B14F-4D97-AF65-F5344CB8AC3E}">
        <p14:creationId xmlns:p14="http://schemas.microsoft.com/office/powerpoint/2010/main" val="2807488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1" u="none" kern="1200" dirty="0">
                <a:solidFill>
                  <a:schemeClr val="tx1"/>
                </a:solidFill>
                <a:effectLst/>
                <a:latin typeface="+mn-lt"/>
                <a:ea typeface="+mn-ea"/>
                <a:cs typeface="+mn-cs"/>
              </a:rPr>
              <a:t>Billy Phillips</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NSF Scholarship for Service Student, Davis </a:t>
            </a:r>
            <a:r>
              <a:rPr lang="en-US" sz="1600" i="1" u="none" kern="1200" dirty="0" err="1">
                <a:solidFill>
                  <a:schemeClr val="tx1"/>
                </a:solidFill>
                <a:effectLst/>
                <a:latin typeface="+mn-lt"/>
                <a:ea typeface="+mn-ea"/>
                <a:cs typeface="+mn-cs"/>
              </a:rPr>
              <a:t>i</a:t>
            </a:r>
            <a:r>
              <a:rPr lang="en-US" sz="1600" u="none" kern="1200" dirty="0" err="1">
                <a:solidFill>
                  <a:schemeClr val="tx1"/>
                </a:solidFill>
                <a:effectLst/>
                <a:latin typeface="+mn-lt"/>
                <a:ea typeface="+mn-ea"/>
                <a:cs typeface="+mn-cs"/>
              </a:rPr>
              <a:t>TEC</a:t>
            </a:r>
            <a:r>
              <a:rPr lang="en-US" sz="1600" u="none" kern="1200" dirty="0">
                <a:solidFill>
                  <a:schemeClr val="tx1"/>
                </a:solidFill>
                <a:effectLst/>
                <a:latin typeface="+mn-lt"/>
                <a:ea typeface="+mn-ea"/>
                <a:cs typeface="+mn-cs"/>
              </a:rPr>
              <a:t> Center</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Forsyth Technical Community College</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phillipsb1530@forsythtech.edu</a:t>
            </a:r>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a:p>
        </p:txBody>
      </p:sp>
    </p:spTree>
    <p:extLst>
      <p:ext uri="{BB962C8B-B14F-4D97-AF65-F5344CB8AC3E}">
        <p14:creationId xmlns:p14="http://schemas.microsoft.com/office/powerpoint/2010/main" val="1948390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1" u="none" kern="1200" dirty="0">
                <a:solidFill>
                  <a:schemeClr val="tx1"/>
                </a:solidFill>
                <a:effectLst/>
                <a:latin typeface="+mn-lt"/>
                <a:ea typeface="+mn-ea"/>
                <a:cs typeface="+mn-cs"/>
              </a:rPr>
              <a:t>Christopher Martin</a:t>
            </a:r>
            <a:endParaRPr lang="en-US" sz="1600" u="none" kern="1200" dirty="0">
              <a:solidFill>
                <a:schemeClr val="tx1"/>
              </a:solidFill>
              <a:effectLst/>
              <a:latin typeface="+mn-lt"/>
              <a:ea typeface="+mn-ea"/>
              <a:cs typeface="+mn-cs"/>
            </a:endParaRPr>
          </a:p>
          <a:p>
            <a:r>
              <a:rPr lang="en-US" sz="1600" u="none" kern="1200" dirty="0">
                <a:solidFill>
                  <a:schemeClr val="tx1"/>
                </a:solidFill>
                <a:effectLst/>
                <a:latin typeface="+mn-lt"/>
                <a:ea typeface="+mn-ea"/>
                <a:cs typeface="+mn-cs"/>
              </a:rPr>
              <a:t>NC Works Career Coach Carver High School</a:t>
            </a:r>
          </a:p>
          <a:p>
            <a:r>
              <a:rPr lang="en-US" sz="1600" u="none" kern="1200" dirty="0">
                <a:solidFill>
                  <a:schemeClr val="tx1"/>
                </a:solidFill>
                <a:effectLst/>
                <a:latin typeface="+mn-lt"/>
                <a:ea typeface="+mn-ea"/>
                <a:cs typeface="+mn-cs"/>
              </a:rPr>
              <a:t>Forsyth Technical Community College</a:t>
            </a:r>
          </a:p>
          <a:p>
            <a:endParaRPr lang="en-US" sz="1400" dirty="0"/>
          </a:p>
          <a:p>
            <a:r>
              <a:rPr lang="en-US" sz="1400" dirty="0"/>
              <a:t>336.734.7642</a:t>
            </a:r>
          </a:p>
          <a:p>
            <a:r>
              <a:rPr lang="en-US" sz="1400" dirty="0">
                <a:hlinkClick r:id="rId3"/>
              </a:rPr>
              <a:t>cmartin@forsythtech.edu</a:t>
            </a:r>
            <a:endParaRPr lang="en-US" sz="1400" dirty="0"/>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28</a:t>
            </a:fld>
            <a:endParaRPr lang="en-US"/>
          </a:p>
        </p:txBody>
      </p:sp>
    </p:spTree>
    <p:extLst>
      <p:ext uri="{BB962C8B-B14F-4D97-AF65-F5344CB8AC3E}">
        <p14:creationId xmlns:p14="http://schemas.microsoft.com/office/powerpoint/2010/main" val="2745208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1" u="none" kern="1200" dirty="0">
                <a:solidFill>
                  <a:schemeClr val="tx1"/>
                </a:solidFill>
                <a:effectLst/>
                <a:latin typeface="+mn-lt"/>
                <a:ea typeface="+mn-ea"/>
                <a:cs typeface="+mn-cs"/>
              </a:rPr>
              <a:t>Melissa Carroll</a:t>
            </a:r>
            <a:endParaRPr lang="en-US" sz="1600" u="none" kern="1200" dirty="0">
              <a:solidFill>
                <a:schemeClr val="tx1"/>
              </a:solidFill>
              <a:effectLst/>
              <a:latin typeface="+mn-lt"/>
              <a:ea typeface="+mn-ea"/>
              <a:cs typeface="+mn-cs"/>
            </a:endParaRPr>
          </a:p>
          <a:p>
            <a:r>
              <a:rPr lang="en-US" sz="1600" u="none" kern="1200" dirty="0">
                <a:solidFill>
                  <a:schemeClr val="tx1"/>
                </a:solidFill>
                <a:effectLst/>
                <a:latin typeface="+mn-lt"/>
                <a:ea typeface="+mn-ea"/>
                <a:cs typeface="+mn-cs"/>
              </a:rPr>
              <a:t>NC Works Career Coach Parkland High School</a:t>
            </a:r>
          </a:p>
          <a:p>
            <a:r>
              <a:rPr lang="en-US" sz="1600" u="none" kern="1200" dirty="0">
                <a:solidFill>
                  <a:schemeClr val="tx1"/>
                </a:solidFill>
                <a:effectLst/>
                <a:latin typeface="+mn-lt"/>
                <a:ea typeface="+mn-ea"/>
                <a:cs typeface="+mn-cs"/>
              </a:rPr>
              <a:t>Forsyth Technical Community College</a:t>
            </a:r>
          </a:p>
          <a:p>
            <a:endParaRPr lang="en-US" sz="1400" dirty="0"/>
          </a:p>
          <a:p>
            <a:r>
              <a:rPr lang="en-US" sz="1400" dirty="0"/>
              <a:t>336.734.7269</a:t>
            </a:r>
          </a:p>
          <a:p>
            <a:r>
              <a:rPr lang="en-US" sz="1400" dirty="0">
                <a:hlinkClick r:id="rId3"/>
              </a:rPr>
              <a:t>mcarroll@forsythtech.edu</a:t>
            </a:r>
            <a:endParaRPr lang="en-US" sz="1400" dirty="0"/>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2648206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817410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1" u="sng" dirty="0">
                <a:latin typeface="Calibri" panose="020F0502020204030204" pitchFamily="34" charset="0"/>
                <a:cs typeface="Calibri" panose="020F0502020204030204" pitchFamily="34" charset="0"/>
              </a:rPr>
              <a:t>Jason Cox</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Chief Information Security Officer</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Elevate Textiles</a:t>
            </a:r>
          </a:p>
          <a:p>
            <a:r>
              <a:rPr lang="en-US" sz="1600" dirty="0" err="1">
                <a:latin typeface="Calibri" panose="020F0502020204030204" pitchFamily="34" charset="0"/>
                <a:cs typeface="Calibri" panose="020F0502020204030204" pitchFamily="34" charset="0"/>
              </a:rPr>
              <a:t>jason.cox@elevatetextiles.com</a:t>
            </a:r>
            <a:endParaRPr lang="en-US" sz="16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Jason is responsible for the overall Information Security program at Elevate Textiles, the parent company of the historic brands of American &amp; </a:t>
            </a:r>
            <a:r>
              <a:rPr lang="en-US" sz="1600" kern="1200" dirty="0" err="1">
                <a:solidFill>
                  <a:schemeClr val="tx1"/>
                </a:solidFill>
                <a:effectLst/>
                <a:latin typeface="+mn-lt"/>
                <a:ea typeface="+mn-ea"/>
                <a:cs typeface="+mn-cs"/>
              </a:rPr>
              <a:t>Efird</a:t>
            </a:r>
            <a:r>
              <a:rPr lang="en-US" sz="1600" kern="1200" dirty="0">
                <a:solidFill>
                  <a:schemeClr val="tx1"/>
                </a:solidFill>
                <a:effectLst/>
                <a:latin typeface="+mn-lt"/>
                <a:ea typeface="+mn-ea"/>
                <a:cs typeface="+mn-cs"/>
              </a:rPr>
              <a:t> (A&amp;E), Burlington Fabrics, Cone Denim, </a:t>
            </a:r>
            <a:r>
              <a:rPr lang="en-US" sz="1600" kern="1200" dirty="0" err="1">
                <a:solidFill>
                  <a:schemeClr val="tx1"/>
                </a:solidFill>
                <a:effectLst/>
                <a:latin typeface="+mn-lt"/>
                <a:ea typeface="+mn-ea"/>
                <a:cs typeface="+mn-cs"/>
              </a:rPr>
              <a:t>Gutermann</a:t>
            </a:r>
            <a:r>
              <a:rPr lang="en-US" sz="1600" kern="1200" dirty="0">
                <a:solidFill>
                  <a:schemeClr val="tx1"/>
                </a:solidFill>
                <a:effectLst/>
                <a:latin typeface="+mn-lt"/>
                <a:ea typeface="+mn-ea"/>
                <a:cs typeface="+mn-cs"/>
              </a:rPr>
              <a:t>, and Safety Components. With a global footprint that includes 36 facilities and over 15,000 employees, Elevate threads and fabrics can be found in places like your car, the clothes you wear, the gear you carry, the office where you work, and even the seams of a baseball! Prior to Elevate he worked in consulting for a large MSP, as an Information Security Officer in healthcare, and he began his career supporting IT infrastructure, security, and end users for a large independent telecom company. He lives in Central North Carolina with his wife and their three animals.</a:t>
            </a:r>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30</a:t>
            </a:fld>
            <a:endParaRPr lang="en-US"/>
          </a:p>
        </p:txBody>
      </p:sp>
    </p:spTree>
    <p:extLst>
      <p:ext uri="{BB962C8B-B14F-4D97-AF65-F5344CB8AC3E}">
        <p14:creationId xmlns:p14="http://schemas.microsoft.com/office/powerpoint/2010/main" val="3268528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kern="1200" dirty="0">
                <a:solidFill>
                  <a:schemeClr val="tx1"/>
                </a:solidFill>
                <a:effectLst/>
                <a:latin typeface="+mn-lt"/>
                <a:ea typeface="+mn-ea"/>
                <a:cs typeface="+mn-cs"/>
              </a:rPr>
              <a:t>Dr. Deanne Cranford-Wesley</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Associate Dean, Davis </a:t>
            </a:r>
            <a:r>
              <a:rPr lang="en-US" sz="1600" i="1" u="none" kern="1200" dirty="0" err="1">
                <a:solidFill>
                  <a:schemeClr val="tx1"/>
                </a:solidFill>
                <a:effectLst/>
                <a:latin typeface="+mn-lt"/>
                <a:ea typeface="+mn-ea"/>
                <a:cs typeface="+mn-cs"/>
              </a:rPr>
              <a:t>i</a:t>
            </a:r>
            <a:r>
              <a:rPr lang="en-US" sz="1600" u="none" kern="1200" dirty="0" err="1">
                <a:solidFill>
                  <a:schemeClr val="tx1"/>
                </a:solidFill>
                <a:effectLst/>
                <a:latin typeface="+mn-lt"/>
                <a:ea typeface="+mn-ea"/>
                <a:cs typeface="+mn-cs"/>
              </a:rPr>
              <a:t>TEC</a:t>
            </a:r>
            <a:r>
              <a:rPr lang="en-US" sz="1600" u="none" kern="1200" dirty="0">
                <a:solidFill>
                  <a:schemeClr val="tx1"/>
                </a:solidFill>
                <a:effectLst/>
                <a:latin typeface="+mn-lt"/>
                <a:ea typeface="+mn-ea"/>
                <a:cs typeface="+mn-cs"/>
              </a:rPr>
              <a:t> Center</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Forsyth Technical Community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336.734.7305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dwesley@forsythtech.edu</a:t>
            </a:r>
            <a:endParaRPr lang="en-US" sz="1600" u="none" kern="1200" dirty="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31</a:t>
            </a:fld>
            <a:endParaRPr lang="en-US"/>
          </a:p>
        </p:txBody>
      </p:sp>
    </p:spTree>
    <p:extLst>
      <p:ext uri="{BB962C8B-B14F-4D97-AF65-F5344CB8AC3E}">
        <p14:creationId xmlns:p14="http://schemas.microsoft.com/office/powerpoint/2010/main" val="3985891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kern="1200" dirty="0">
                <a:solidFill>
                  <a:schemeClr val="tx1"/>
                </a:solidFill>
                <a:effectLst/>
                <a:latin typeface="+mn-lt"/>
                <a:ea typeface="+mn-ea"/>
                <a:cs typeface="+mn-cs"/>
              </a:rPr>
              <a:t>Dr. Deanne Cranford-Wesley</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Associate Dean, Davis </a:t>
            </a:r>
            <a:r>
              <a:rPr lang="en-US" sz="1600" i="1" u="none" kern="1200" dirty="0" err="1">
                <a:solidFill>
                  <a:schemeClr val="tx1"/>
                </a:solidFill>
                <a:effectLst/>
                <a:latin typeface="+mn-lt"/>
                <a:ea typeface="+mn-ea"/>
                <a:cs typeface="+mn-cs"/>
              </a:rPr>
              <a:t>i</a:t>
            </a:r>
            <a:r>
              <a:rPr lang="en-US" sz="1600" u="none" kern="1200" dirty="0" err="1">
                <a:solidFill>
                  <a:schemeClr val="tx1"/>
                </a:solidFill>
                <a:effectLst/>
                <a:latin typeface="+mn-lt"/>
                <a:ea typeface="+mn-ea"/>
                <a:cs typeface="+mn-cs"/>
              </a:rPr>
              <a:t>TEC</a:t>
            </a:r>
            <a:r>
              <a:rPr lang="en-US" sz="1600" u="none" kern="1200" dirty="0">
                <a:solidFill>
                  <a:schemeClr val="tx1"/>
                </a:solidFill>
                <a:effectLst/>
                <a:latin typeface="+mn-lt"/>
                <a:ea typeface="+mn-ea"/>
                <a:cs typeface="+mn-cs"/>
              </a:rPr>
              <a:t> Center</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Forsyth Technical Community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336.734.7305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dwesley@forsythtech.edu</a:t>
            </a:r>
            <a:endParaRPr lang="en-US" sz="1600" u="none" kern="1200" dirty="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32</a:t>
            </a:fld>
            <a:endParaRPr lang="en-US"/>
          </a:p>
        </p:txBody>
      </p:sp>
    </p:spTree>
    <p:extLst>
      <p:ext uri="{BB962C8B-B14F-4D97-AF65-F5344CB8AC3E}">
        <p14:creationId xmlns:p14="http://schemas.microsoft.com/office/powerpoint/2010/main" val="31254082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kern="1200" dirty="0">
                <a:solidFill>
                  <a:schemeClr val="tx1"/>
                </a:solidFill>
                <a:effectLst/>
                <a:latin typeface="+mn-lt"/>
                <a:ea typeface="+mn-ea"/>
                <a:cs typeface="+mn-cs"/>
              </a:rPr>
              <a:t>Dr. Deanne Cranford-Wesley</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Associate Dean, Davis </a:t>
            </a:r>
            <a:r>
              <a:rPr lang="en-US" sz="1600" i="1" u="none" kern="1200" dirty="0" err="1">
                <a:solidFill>
                  <a:schemeClr val="tx1"/>
                </a:solidFill>
                <a:effectLst/>
                <a:latin typeface="+mn-lt"/>
                <a:ea typeface="+mn-ea"/>
                <a:cs typeface="+mn-cs"/>
              </a:rPr>
              <a:t>i</a:t>
            </a:r>
            <a:r>
              <a:rPr lang="en-US" sz="1600" u="none" kern="1200" dirty="0" err="1">
                <a:solidFill>
                  <a:schemeClr val="tx1"/>
                </a:solidFill>
                <a:effectLst/>
                <a:latin typeface="+mn-lt"/>
                <a:ea typeface="+mn-ea"/>
                <a:cs typeface="+mn-cs"/>
              </a:rPr>
              <a:t>TEC</a:t>
            </a:r>
            <a:r>
              <a:rPr lang="en-US" sz="1600" u="none" kern="1200" dirty="0">
                <a:solidFill>
                  <a:schemeClr val="tx1"/>
                </a:solidFill>
                <a:effectLst/>
                <a:latin typeface="+mn-lt"/>
                <a:ea typeface="+mn-ea"/>
                <a:cs typeface="+mn-cs"/>
              </a:rPr>
              <a:t> Center</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Forsyth Technical Community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336.734.7305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dwesley@forsythtech.edu</a:t>
            </a:r>
            <a:endParaRPr lang="en-US" sz="1600" u="none" kern="1200" dirty="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33</a:t>
            </a:fld>
            <a:endParaRPr lang="en-US"/>
          </a:p>
        </p:txBody>
      </p:sp>
    </p:spTree>
    <p:extLst>
      <p:ext uri="{BB962C8B-B14F-4D97-AF65-F5344CB8AC3E}">
        <p14:creationId xmlns:p14="http://schemas.microsoft.com/office/powerpoint/2010/main" val="23917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kern="1200" dirty="0">
                <a:solidFill>
                  <a:schemeClr val="tx1"/>
                </a:solidFill>
                <a:effectLst/>
                <a:latin typeface="+mn-lt"/>
                <a:ea typeface="+mn-ea"/>
                <a:cs typeface="+mn-cs"/>
              </a:rPr>
              <a:t>Dr. Deanne Cranford-Wesley</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Associate Dean, Davis </a:t>
            </a:r>
            <a:r>
              <a:rPr lang="en-US" sz="1600" i="1" u="none" kern="1200" dirty="0" err="1">
                <a:solidFill>
                  <a:schemeClr val="tx1"/>
                </a:solidFill>
                <a:effectLst/>
                <a:latin typeface="+mn-lt"/>
                <a:ea typeface="+mn-ea"/>
                <a:cs typeface="+mn-cs"/>
              </a:rPr>
              <a:t>i</a:t>
            </a:r>
            <a:r>
              <a:rPr lang="en-US" sz="1600" u="none" kern="1200" dirty="0" err="1">
                <a:solidFill>
                  <a:schemeClr val="tx1"/>
                </a:solidFill>
                <a:effectLst/>
                <a:latin typeface="+mn-lt"/>
                <a:ea typeface="+mn-ea"/>
                <a:cs typeface="+mn-cs"/>
              </a:rPr>
              <a:t>TEC</a:t>
            </a:r>
            <a:r>
              <a:rPr lang="en-US" sz="1600" u="none" kern="1200" dirty="0">
                <a:solidFill>
                  <a:schemeClr val="tx1"/>
                </a:solidFill>
                <a:effectLst/>
                <a:latin typeface="+mn-lt"/>
                <a:ea typeface="+mn-ea"/>
                <a:cs typeface="+mn-cs"/>
              </a:rPr>
              <a:t> Center</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Forsyth Technical Community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336.734.7305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dwesley@forsythtech.edu</a:t>
            </a:r>
            <a:endParaRPr lang="en-US" sz="1600" u="none" kern="1200" dirty="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34</a:t>
            </a:fld>
            <a:endParaRPr lang="en-US"/>
          </a:p>
        </p:txBody>
      </p:sp>
    </p:spTree>
    <p:extLst>
      <p:ext uri="{BB962C8B-B14F-4D97-AF65-F5344CB8AC3E}">
        <p14:creationId xmlns:p14="http://schemas.microsoft.com/office/powerpoint/2010/main" val="535384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kern="1200" dirty="0">
                <a:solidFill>
                  <a:schemeClr val="tx1"/>
                </a:solidFill>
                <a:effectLst/>
                <a:latin typeface="+mn-lt"/>
                <a:ea typeface="+mn-ea"/>
                <a:cs typeface="+mn-cs"/>
              </a:rPr>
              <a:t>Dr. Deanne Cranford-Wesley</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Associate Dean, Davis </a:t>
            </a:r>
            <a:r>
              <a:rPr lang="en-US" sz="1600" i="1" u="none" kern="1200" dirty="0" err="1">
                <a:solidFill>
                  <a:schemeClr val="tx1"/>
                </a:solidFill>
                <a:effectLst/>
                <a:latin typeface="+mn-lt"/>
                <a:ea typeface="+mn-ea"/>
                <a:cs typeface="+mn-cs"/>
              </a:rPr>
              <a:t>i</a:t>
            </a:r>
            <a:r>
              <a:rPr lang="en-US" sz="1600" u="none" kern="1200" dirty="0" err="1">
                <a:solidFill>
                  <a:schemeClr val="tx1"/>
                </a:solidFill>
                <a:effectLst/>
                <a:latin typeface="+mn-lt"/>
                <a:ea typeface="+mn-ea"/>
                <a:cs typeface="+mn-cs"/>
              </a:rPr>
              <a:t>TEC</a:t>
            </a:r>
            <a:r>
              <a:rPr lang="en-US" sz="1600" u="none" kern="1200" dirty="0">
                <a:solidFill>
                  <a:schemeClr val="tx1"/>
                </a:solidFill>
                <a:effectLst/>
                <a:latin typeface="+mn-lt"/>
                <a:ea typeface="+mn-ea"/>
                <a:cs typeface="+mn-cs"/>
              </a:rPr>
              <a:t> Center</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Forsyth Technical Community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336.734.7305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dwesley@forsythtech.edu</a:t>
            </a:r>
            <a:endParaRPr lang="en-US" sz="1600" u="none" kern="1200" dirty="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35</a:t>
            </a:fld>
            <a:endParaRPr lang="en-US"/>
          </a:p>
        </p:txBody>
      </p:sp>
    </p:spTree>
    <p:extLst>
      <p:ext uri="{BB962C8B-B14F-4D97-AF65-F5344CB8AC3E}">
        <p14:creationId xmlns:p14="http://schemas.microsoft.com/office/powerpoint/2010/main" val="41219667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kern="1200" dirty="0">
                <a:solidFill>
                  <a:schemeClr val="tx1"/>
                </a:solidFill>
                <a:effectLst/>
                <a:latin typeface="+mn-lt"/>
                <a:ea typeface="+mn-ea"/>
                <a:cs typeface="+mn-cs"/>
              </a:rPr>
              <a:t>Dr. Deanne Cranford-Wesley</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Associate Dean, Davis </a:t>
            </a:r>
            <a:r>
              <a:rPr lang="en-US" sz="1600" i="1" u="none" kern="1200" dirty="0" err="1">
                <a:solidFill>
                  <a:schemeClr val="tx1"/>
                </a:solidFill>
                <a:effectLst/>
                <a:latin typeface="+mn-lt"/>
                <a:ea typeface="+mn-ea"/>
                <a:cs typeface="+mn-cs"/>
              </a:rPr>
              <a:t>i</a:t>
            </a:r>
            <a:r>
              <a:rPr lang="en-US" sz="1600" u="none" kern="1200" dirty="0" err="1">
                <a:solidFill>
                  <a:schemeClr val="tx1"/>
                </a:solidFill>
                <a:effectLst/>
                <a:latin typeface="+mn-lt"/>
                <a:ea typeface="+mn-ea"/>
                <a:cs typeface="+mn-cs"/>
              </a:rPr>
              <a:t>TEC</a:t>
            </a:r>
            <a:r>
              <a:rPr lang="en-US" sz="1600" u="none" kern="1200" dirty="0">
                <a:solidFill>
                  <a:schemeClr val="tx1"/>
                </a:solidFill>
                <a:effectLst/>
                <a:latin typeface="+mn-lt"/>
                <a:ea typeface="+mn-ea"/>
                <a:cs typeface="+mn-cs"/>
              </a:rPr>
              <a:t> Center</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Forsyth Technical Community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336.734.7305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dwesley@forsythtech.edu</a:t>
            </a:r>
            <a:endParaRPr lang="en-US" sz="1600" u="none" kern="1200" dirty="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36</a:t>
            </a:fld>
            <a:endParaRPr lang="en-US"/>
          </a:p>
        </p:txBody>
      </p:sp>
    </p:spTree>
    <p:extLst>
      <p:ext uri="{BB962C8B-B14F-4D97-AF65-F5344CB8AC3E}">
        <p14:creationId xmlns:p14="http://schemas.microsoft.com/office/powerpoint/2010/main" val="408141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kern="1200" dirty="0">
                <a:solidFill>
                  <a:schemeClr val="tx1"/>
                </a:solidFill>
                <a:effectLst/>
                <a:latin typeface="+mn-lt"/>
                <a:ea typeface="+mn-ea"/>
                <a:cs typeface="+mn-cs"/>
              </a:rPr>
              <a:t>Dr. Deanne Cranford-Wesley</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Associate Dean, Davis </a:t>
            </a:r>
            <a:r>
              <a:rPr lang="en-US" sz="1600" i="1" u="none" kern="1200" dirty="0" err="1">
                <a:solidFill>
                  <a:schemeClr val="tx1"/>
                </a:solidFill>
                <a:effectLst/>
                <a:latin typeface="+mn-lt"/>
                <a:ea typeface="+mn-ea"/>
                <a:cs typeface="+mn-cs"/>
              </a:rPr>
              <a:t>i</a:t>
            </a:r>
            <a:r>
              <a:rPr lang="en-US" sz="1600" u="none" kern="1200" dirty="0" err="1">
                <a:solidFill>
                  <a:schemeClr val="tx1"/>
                </a:solidFill>
                <a:effectLst/>
                <a:latin typeface="+mn-lt"/>
                <a:ea typeface="+mn-ea"/>
                <a:cs typeface="+mn-cs"/>
              </a:rPr>
              <a:t>TEC</a:t>
            </a:r>
            <a:r>
              <a:rPr lang="en-US" sz="1600" u="none" kern="1200" dirty="0">
                <a:solidFill>
                  <a:schemeClr val="tx1"/>
                </a:solidFill>
                <a:effectLst/>
                <a:latin typeface="+mn-lt"/>
                <a:ea typeface="+mn-ea"/>
                <a:cs typeface="+mn-cs"/>
              </a:rPr>
              <a:t> Center</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Forsyth Technical Community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336.734.7305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dwesley@forsythtech.edu</a:t>
            </a:r>
            <a:endParaRPr lang="en-US" sz="1600" u="none" kern="1200" dirty="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37</a:t>
            </a:fld>
            <a:endParaRPr lang="en-US"/>
          </a:p>
        </p:txBody>
      </p:sp>
    </p:spTree>
    <p:extLst>
      <p:ext uri="{BB962C8B-B14F-4D97-AF65-F5344CB8AC3E}">
        <p14:creationId xmlns:p14="http://schemas.microsoft.com/office/powerpoint/2010/main" val="3742163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kern="1200" dirty="0">
                <a:solidFill>
                  <a:schemeClr val="tx1"/>
                </a:solidFill>
                <a:effectLst/>
                <a:latin typeface="+mn-lt"/>
                <a:ea typeface="+mn-ea"/>
                <a:cs typeface="+mn-cs"/>
              </a:rPr>
              <a:t>Dr. Deanne Cranford-Wesley</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Associate Dean, Davis </a:t>
            </a:r>
            <a:r>
              <a:rPr lang="en-US" sz="1600" i="1" u="none" kern="1200" dirty="0" err="1">
                <a:solidFill>
                  <a:schemeClr val="tx1"/>
                </a:solidFill>
                <a:effectLst/>
                <a:latin typeface="+mn-lt"/>
                <a:ea typeface="+mn-ea"/>
                <a:cs typeface="+mn-cs"/>
              </a:rPr>
              <a:t>i</a:t>
            </a:r>
            <a:r>
              <a:rPr lang="en-US" sz="1600" u="none" kern="1200" dirty="0" err="1">
                <a:solidFill>
                  <a:schemeClr val="tx1"/>
                </a:solidFill>
                <a:effectLst/>
                <a:latin typeface="+mn-lt"/>
                <a:ea typeface="+mn-ea"/>
                <a:cs typeface="+mn-cs"/>
              </a:rPr>
              <a:t>TEC</a:t>
            </a:r>
            <a:r>
              <a:rPr lang="en-US" sz="1600" u="none" kern="1200" dirty="0">
                <a:solidFill>
                  <a:schemeClr val="tx1"/>
                </a:solidFill>
                <a:effectLst/>
                <a:latin typeface="+mn-lt"/>
                <a:ea typeface="+mn-ea"/>
                <a:cs typeface="+mn-cs"/>
              </a:rPr>
              <a:t> Center</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Forsyth Technical Community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336.734.7305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dwesley@forsythtech.edu</a:t>
            </a:r>
            <a:endParaRPr lang="en-US" sz="1600" u="none" kern="1200" dirty="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38</a:t>
            </a:fld>
            <a:endParaRPr lang="en-US"/>
          </a:p>
        </p:txBody>
      </p:sp>
    </p:spTree>
    <p:extLst>
      <p:ext uri="{BB962C8B-B14F-4D97-AF65-F5344CB8AC3E}">
        <p14:creationId xmlns:p14="http://schemas.microsoft.com/office/powerpoint/2010/main" val="1682135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kern="1200" dirty="0">
                <a:solidFill>
                  <a:schemeClr val="tx1"/>
                </a:solidFill>
                <a:effectLst/>
                <a:latin typeface="+mn-lt"/>
                <a:ea typeface="+mn-ea"/>
                <a:cs typeface="+mn-cs"/>
              </a:rPr>
              <a:t>Dr. Deanne Cranford-Wesley</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Associate Dean, Davis </a:t>
            </a:r>
            <a:r>
              <a:rPr lang="en-US" sz="1600" i="1" u="none" kern="1200" dirty="0" err="1">
                <a:solidFill>
                  <a:schemeClr val="tx1"/>
                </a:solidFill>
                <a:effectLst/>
                <a:latin typeface="+mn-lt"/>
                <a:ea typeface="+mn-ea"/>
                <a:cs typeface="+mn-cs"/>
              </a:rPr>
              <a:t>i</a:t>
            </a:r>
            <a:r>
              <a:rPr lang="en-US" sz="1600" u="none" kern="1200" dirty="0" err="1">
                <a:solidFill>
                  <a:schemeClr val="tx1"/>
                </a:solidFill>
                <a:effectLst/>
                <a:latin typeface="+mn-lt"/>
                <a:ea typeface="+mn-ea"/>
                <a:cs typeface="+mn-cs"/>
              </a:rPr>
              <a:t>TEC</a:t>
            </a:r>
            <a:r>
              <a:rPr lang="en-US" sz="1600" u="none" kern="1200" dirty="0">
                <a:solidFill>
                  <a:schemeClr val="tx1"/>
                </a:solidFill>
                <a:effectLst/>
                <a:latin typeface="+mn-lt"/>
                <a:ea typeface="+mn-ea"/>
                <a:cs typeface="+mn-cs"/>
              </a:rPr>
              <a:t> Center</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Forsyth Technical Community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336.734.7305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dwesley@forsythtech.edu</a:t>
            </a:r>
            <a:endParaRPr lang="en-US" sz="1600" u="none" kern="1200" dirty="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39</a:t>
            </a:fld>
            <a:endParaRPr lang="en-US"/>
          </a:p>
        </p:txBody>
      </p:sp>
    </p:spTree>
    <p:extLst>
      <p:ext uri="{BB962C8B-B14F-4D97-AF65-F5344CB8AC3E}">
        <p14:creationId xmlns:p14="http://schemas.microsoft.com/office/powerpoint/2010/main" val="1843738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u="none" strike="noStrike" kern="1200" dirty="0" err="1">
                <a:solidFill>
                  <a:schemeClr val="tx1"/>
                </a:solidFill>
                <a:effectLst/>
                <a:latin typeface="+mn-lt"/>
                <a:ea typeface="+mn-ea"/>
                <a:cs typeface="+mn-cs"/>
              </a:rPr>
              <a:t>Hilmi</a:t>
            </a:r>
            <a:r>
              <a:rPr lang="en-US" sz="1600" b="0" i="0" u="none" strike="noStrike" kern="1200" dirty="0">
                <a:solidFill>
                  <a:schemeClr val="tx1"/>
                </a:solidFill>
                <a:effectLst/>
                <a:latin typeface="+mn-lt"/>
                <a:ea typeface="+mn-ea"/>
                <a:cs typeface="+mn-cs"/>
              </a:rPr>
              <a:t> A. </a:t>
            </a:r>
            <a:r>
              <a:rPr lang="en-US" sz="1600" b="0" i="0" u="none" strike="noStrike" kern="1200" dirty="0" err="1">
                <a:solidFill>
                  <a:schemeClr val="tx1"/>
                </a:solidFill>
                <a:effectLst/>
                <a:latin typeface="+mn-lt"/>
                <a:ea typeface="+mn-ea"/>
                <a:cs typeface="+mn-cs"/>
              </a:rPr>
              <a:t>Lahoud</a:t>
            </a:r>
            <a:r>
              <a:rPr lang="en-US" sz="1600" b="0" i="0" u="none" strike="noStrike" kern="1200" dirty="0">
                <a:solidFill>
                  <a:schemeClr val="tx1"/>
                </a:solidFill>
                <a:effectLst/>
                <a:latin typeface="+mn-lt"/>
                <a:ea typeface="+mn-ea"/>
                <a:cs typeface="+mn-cs"/>
              </a:rPr>
              <a:t>, Ph.D.</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Senior Program Administrator, Business and Information Technology Programs</a:t>
            </a:r>
          </a:p>
          <a:p>
            <a:r>
              <a:rPr lang="en-US" sz="1600" b="0" i="0" u="none" strike="noStrike" kern="1200" dirty="0">
                <a:solidFill>
                  <a:schemeClr val="tx1"/>
                </a:solidFill>
                <a:effectLst/>
                <a:latin typeface="+mn-lt"/>
                <a:ea typeface="+mn-ea"/>
                <a:cs typeface="+mn-cs"/>
              </a:rPr>
              <a:t>Academic and Student Services</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North Carolina Community College System</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5016 Mail Service Center</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Raleigh, NC 27699-5016</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Phone: 919-807-7116</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Fax: 919-807-7173</a:t>
            </a:r>
          </a:p>
          <a:p>
            <a:endParaRPr lang="en-US" sz="1200" dirty="0"/>
          </a:p>
          <a:p>
            <a:endParaRPr lang="en-US" sz="1200" dirty="0"/>
          </a:p>
          <a:p>
            <a:r>
              <a:rPr lang="en-US" dirty="0" err="1"/>
              <a:t>lahoudh@nccommunitycolleges.edu</a:t>
            </a:r>
            <a:endParaRPr lang="en-US" dirty="0"/>
          </a:p>
          <a:p>
            <a:endParaRPr lang="en-US" dirty="0"/>
          </a:p>
          <a:p>
            <a:r>
              <a:rPr lang="en-US" sz="1600" b="0" i="0" u="sng" kern="1200" dirty="0">
                <a:solidFill>
                  <a:schemeClr val="tx1"/>
                </a:solidFill>
                <a:effectLst/>
                <a:latin typeface="+mn-lt"/>
                <a:ea typeface="+mn-ea"/>
                <a:cs typeface="+mn-cs"/>
                <a:hlinkClick r:id="rId3" tooltip="Original URL:&#10;https://www.nccommunitycolleges.edu/sites/default/files/academic-programs/curriculum-standards/attachments/a25590_information_technology_fa2017v5.pdf&#10;&#10;Click to follow link."/>
              </a:rPr>
              <a:t>https://www.nccommunitycolleges.edu/sites/default/files/academic-programs/curriculum-standards/attachments/a25590_information_technology_fa2017v5.pdf</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1766506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kern="1200" dirty="0">
                <a:solidFill>
                  <a:schemeClr val="tx1"/>
                </a:solidFill>
                <a:effectLst/>
                <a:latin typeface="+mn-lt"/>
                <a:ea typeface="+mn-ea"/>
                <a:cs typeface="+mn-cs"/>
              </a:rPr>
              <a:t>Dr. Deanne Cranford-Wesley</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Associate Dean, Davis </a:t>
            </a:r>
            <a:r>
              <a:rPr lang="en-US" sz="1600" i="1" u="none" kern="1200" dirty="0" err="1">
                <a:solidFill>
                  <a:schemeClr val="tx1"/>
                </a:solidFill>
                <a:effectLst/>
                <a:latin typeface="+mn-lt"/>
                <a:ea typeface="+mn-ea"/>
                <a:cs typeface="+mn-cs"/>
              </a:rPr>
              <a:t>i</a:t>
            </a:r>
            <a:r>
              <a:rPr lang="en-US" sz="1600" u="none" kern="1200" dirty="0" err="1">
                <a:solidFill>
                  <a:schemeClr val="tx1"/>
                </a:solidFill>
                <a:effectLst/>
                <a:latin typeface="+mn-lt"/>
                <a:ea typeface="+mn-ea"/>
                <a:cs typeface="+mn-cs"/>
              </a:rPr>
              <a:t>TEC</a:t>
            </a:r>
            <a:r>
              <a:rPr lang="en-US" sz="1600" u="none" kern="1200" dirty="0">
                <a:solidFill>
                  <a:schemeClr val="tx1"/>
                </a:solidFill>
                <a:effectLst/>
                <a:latin typeface="+mn-lt"/>
                <a:ea typeface="+mn-ea"/>
                <a:cs typeface="+mn-cs"/>
              </a:rPr>
              <a:t> Center</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Forsyth Technical Community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336.734.7305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dwesley@forsythtech.edu</a:t>
            </a:r>
            <a:endParaRPr lang="en-US" sz="1600" u="none" kern="1200" dirty="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40</a:t>
            </a:fld>
            <a:endParaRPr lang="en-US"/>
          </a:p>
        </p:txBody>
      </p:sp>
    </p:spTree>
    <p:extLst>
      <p:ext uri="{BB962C8B-B14F-4D97-AF65-F5344CB8AC3E}">
        <p14:creationId xmlns:p14="http://schemas.microsoft.com/office/powerpoint/2010/main" val="820399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kern="1200" dirty="0">
                <a:solidFill>
                  <a:schemeClr val="tx1"/>
                </a:solidFill>
                <a:effectLst/>
                <a:latin typeface="+mn-lt"/>
                <a:ea typeface="+mn-ea"/>
                <a:cs typeface="+mn-cs"/>
              </a:rPr>
              <a:t>Dr. Deanne Cranford-Wesley</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Associate Dean, Davis </a:t>
            </a:r>
            <a:r>
              <a:rPr lang="en-US" sz="1600" i="1" u="none" kern="1200" dirty="0" err="1">
                <a:solidFill>
                  <a:schemeClr val="tx1"/>
                </a:solidFill>
                <a:effectLst/>
                <a:latin typeface="+mn-lt"/>
                <a:ea typeface="+mn-ea"/>
                <a:cs typeface="+mn-cs"/>
              </a:rPr>
              <a:t>i</a:t>
            </a:r>
            <a:r>
              <a:rPr lang="en-US" sz="1600" u="none" kern="1200" dirty="0" err="1">
                <a:solidFill>
                  <a:schemeClr val="tx1"/>
                </a:solidFill>
                <a:effectLst/>
                <a:latin typeface="+mn-lt"/>
                <a:ea typeface="+mn-ea"/>
                <a:cs typeface="+mn-cs"/>
              </a:rPr>
              <a:t>TEC</a:t>
            </a:r>
            <a:r>
              <a:rPr lang="en-US" sz="1600" u="none" kern="1200" dirty="0">
                <a:solidFill>
                  <a:schemeClr val="tx1"/>
                </a:solidFill>
                <a:effectLst/>
                <a:latin typeface="+mn-lt"/>
                <a:ea typeface="+mn-ea"/>
                <a:cs typeface="+mn-cs"/>
              </a:rPr>
              <a:t> Center</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Forsyth Technical Community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336.734.7305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dwesley@forsythtech.edu</a:t>
            </a:r>
            <a:endParaRPr lang="en-US" sz="1600" u="none" kern="1200" dirty="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41</a:t>
            </a:fld>
            <a:endParaRPr lang="en-US"/>
          </a:p>
        </p:txBody>
      </p:sp>
    </p:spTree>
    <p:extLst>
      <p:ext uri="{BB962C8B-B14F-4D97-AF65-F5344CB8AC3E}">
        <p14:creationId xmlns:p14="http://schemas.microsoft.com/office/powerpoint/2010/main" val="13044534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kern="1200" dirty="0">
                <a:solidFill>
                  <a:schemeClr val="tx1"/>
                </a:solidFill>
                <a:effectLst/>
                <a:latin typeface="+mn-lt"/>
                <a:ea typeface="+mn-ea"/>
                <a:cs typeface="+mn-cs"/>
              </a:rPr>
              <a:t>Dr. Deanne Cranford-Wesley</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Associate Dean, Davis </a:t>
            </a:r>
            <a:r>
              <a:rPr lang="en-US" sz="1600" i="1" u="none" kern="1200" dirty="0" err="1">
                <a:solidFill>
                  <a:schemeClr val="tx1"/>
                </a:solidFill>
                <a:effectLst/>
                <a:latin typeface="+mn-lt"/>
                <a:ea typeface="+mn-ea"/>
                <a:cs typeface="+mn-cs"/>
              </a:rPr>
              <a:t>i</a:t>
            </a:r>
            <a:r>
              <a:rPr lang="en-US" sz="1600" u="none" kern="1200" dirty="0" err="1">
                <a:solidFill>
                  <a:schemeClr val="tx1"/>
                </a:solidFill>
                <a:effectLst/>
                <a:latin typeface="+mn-lt"/>
                <a:ea typeface="+mn-ea"/>
                <a:cs typeface="+mn-cs"/>
              </a:rPr>
              <a:t>TEC</a:t>
            </a:r>
            <a:r>
              <a:rPr lang="en-US" sz="1600" u="none" kern="1200" dirty="0">
                <a:solidFill>
                  <a:schemeClr val="tx1"/>
                </a:solidFill>
                <a:effectLst/>
                <a:latin typeface="+mn-lt"/>
                <a:ea typeface="+mn-ea"/>
                <a:cs typeface="+mn-cs"/>
              </a:rPr>
              <a:t> Center</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Forsyth Technical Community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336.734.7305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dwesley@forsythtech.edu</a:t>
            </a:r>
            <a:endParaRPr lang="en-US" sz="1600" u="none" kern="1200" dirty="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42</a:t>
            </a:fld>
            <a:endParaRPr lang="en-US"/>
          </a:p>
        </p:txBody>
      </p:sp>
    </p:spTree>
    <p:extLst>
      <p:ext uri="{BB962C8B-B14F-4D97-AF65-F5344CB8AC3E}">
        <p14:creationId xmlns:p14="http://schemas.microsoft.com/office/powerpoint/2010/main" val="1174145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kern="1200" dirty="0">
                <a:solidFill>
                  <a:schemeClr val="tx1"/>
                </a:solidFill>
                <a:effectLst/>
                <a:latin typeface="+mn-lt"/>
                <a:ea typeface="+mn-ea"/>
                <a:cs typeface="+mn-cs"/>
              </a:rPr>
              <a:t>Dr. Deanne Cranford-Wesley</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Associate Dean, Davis </a:t>
            </a:r>
            <a:r>
              <a:rPr lang="en-US" sz="1600" i="1" u="none" kern="1200" dirty="0" err="1">
                <a:solidFill>
                  <a:schemeClr val="tx1"/>
                </a:solidFill>
                <a:effectLst/>
                <a:latin typeface="+mn-lt"/>
                <a:ea typeface="+mn-ea"/>
                <a:cs typeface="+mn-cs"/>
              </a:rPr>
              <a:t>i</a:t>
            </a:r>
            <a:r>
              <a:rPr lang="en-US" sz="1600" u="none" kern="1200" dirty="0" err="1">
                <a:solidFill>
                  <a:schemeClr val="tx1"/>
                </a:solidFill>
                <a:effectLst/>
                <a:latin typeface="+mn-lt"/>
                <a:ea typeface="+mn-ea"/>
                <a:cs typeface="+mn-cs"/>
              </a:rPr>
              <a:t>TEC</a:t>
            </a:r>
            <a:r>
              <a:rPr lang="en-US" sz="1600" u="none" kern="1200" dirty="0">
                <a:solidFill>
                  <a:schemeClr val="tx1"/>
                </a:solidFill>
                <a:effectLst/>
                <a:latin typeface="+mn-lt"/>
                <a:ea typeface="+mn-ea"/>
                <a:cs typeface="+mn-cs"/>
              </a:rPr>
              <a:t> Center</a:t>
            </a:r>
            <a:br>
              <a:rPr lang="en-US" sz="1600" u="none" kern="1200" dirty="0">
                <a:solidFill>
                  <a:schemeClr val="tx1"/>
                </a:solidFill>
                <a:effectLst/>
                <a:latin typeface="+mn-lt"/>
                <a:ea typeface="+mn-ea"/>
                <a:cs typeface="+mn-cs"/>
              </a:rPr>
            </a:br>
            <a:r>
              <a:rPr lang="en-US" sz="1600" u="none" kern="1200" dirty="0">
                <a:solidFill>
                  <a:schemeClr val="tx1"/>
                </a:solidFill>
                <a:effectLst/>
                <a:latin typeface="+mn-lt"/>
                <a:ea typeface="+mn-ea"/>
                <a:cs typeface="+mn-cs"/>
              </a:rPr>
              <a:t>Forsyth Technical Community 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336.734.7305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dwesley@forsythtech.edu</a:t>
            </a:r>
            <a:endParaRPr lang="en-US" sz="1600" u="none" kern="1200" dirty="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43</a:t>
            </a:fld>
            <a:endParaRPr lang="en-US"/>
          </a:p>
        </p:txBody>
      </p:sp>
    </p:spTree>
    <p:extLst>
      <p:ext uri="{BB962C8B-B14F-4D97-AF65-F5344CB8AC3E}">
        <p14:creationId xmlns:p14="http://schemas.microsoft.com/office/powerpoint/2010/main" val="27689134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latin typeface="+mn-lt"/>
                <a:ea typeface="ヒラギノ角ゴ Pro W3" charset="0"/>
                <a:cs typeface="Arial" charset="0"/>
              </a:rPr>
              <a:t>Our next meeting like this one will be on ------.</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(We will skip December and be back in January.)</a:t>
            </a:r>
          </a:p>
          <a:p>
            <a:endParaRPr lang="en-US" sz="1200" dirty="0">
              <a:latin typeface="+mn-lt"/>
              <a:ea typeface="ヒラギノ角ゴ Pro W3" charset="0"/>
              <a:cs typeface="Arial" charset="0"/>
            </a:endParaRP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You can go to the </a:t>
            </a:r>
            <a:r>
              <a:rPr lang="en-US" sz="1200" dirty="0" err="1">
                <a:latin typeface="+mn-lt"/>
                <a:ea typeface="ヒラギノ角ゴ Pro W3" charset="0"/>
                <a:cs typeface="Arial" charset="0"/>
              </a:rPr>
              <a:t>NCPerkins</a:t>
            </a:r>
            <a:r>
              <a:rPr lang="en-US" sz="1200" dirty="0">
                <a:latin typeface="+mn-lt"/>
                <a:ea typeface="ヒラギノ角ゴ Pro W3" charset="0"/>
                <a:cs typeface="Arial" charset="0"/>
              </a:rPr>
              <a:t> website to register for that meeting.</a:t>
            </a:r>
          </a:p>
          <a:p>
            <a:endParaRPr lang="en-US" sz="1200" dirty="0">
              <a:latin typeface="+mn-lt"/>
              <a:ea typeface="ヒラギノ角ゴ Pro W3" charset="0"/>
              <a:cs typeface="Arial" charset="0"/>
            </a:endParaRPr>
          </a:p>
          <a:p>
            <a:r>
              <a:rPr lang="en-US" sz="1200" dirty="0">
                <a:latin typeface="+mn-lt"/>
                <a:ea typeface="ヒラギノ角ゴ Pro W3" charset="0"/>
                <a:cs typeface="Arial" charset="0"/>
              </a:rPr>
              <a:t>We'll also send you a reminder, since you are now on our mailing list.</a:t>
            </a:r>
            <a:endParaRPr lang="en-US" dirty="0">
              <a:latin typeface="+mn-lt"/>
            </a:endParaRPr>
          </a:p>
          <a:p>
            <a:endParaRPr lang="en-US" dirty="0">
              <a:latin typeface="+mn-lt"/>
            </a:endParaRPr>
          </a:p>
          <a:p>
            <a:r>
              <a:rPr lang="en-US" dirty="0">
                <a:latin typeface="+mn-lt"/>
              </a:rPr>
              <a:t>So go ahead and sign up for all the meetings, and you'll be reminded the day before.</a:t>
            </a:r>
          </a:p>
          <a:p>
            <a:endParaRPr lang="en-US" dirty="0">
              <a:latin typeface="+mn-lt"/>
            </a:endParaRPr>
          </a:p>
          <a:p>
            <a:r>
              <a:rPr lang="en-US" dirty="0">
                <a:latin typeface="+mn-lt"/>
              </a:rPr>
              <a:t>If you liked something you saw here, send folks to the recording.  Find it at that same web page.</a:t>
            </a:r>
          </a:p>
          <a:p>
            <a:endParaRPr lang="en-US" dirty="0">
              <a:latin typeface="+mn-lt"/>
            </a:endParaRPr>
          </a:p>
        </p:txBody>
      </p:sp>
      <p:sp>
        <p:nvSpPr>
          <p:cNvPr id="4" name="Slide Number Placeholder 3"/>
          <p:cNvSpPr>
            <a:spLocks noGrp="1"/>
          </p:cNvSpPr>
          <p:nvPr>
            <p:ph type="sldNum" sz="quarter" idx="5"/>
          </p:nvPr>
        </p:nvSpPr>
        <p:spPr/>
        <p:txBody>
          <a:bodyPr/>
          <a:lstStyle/>
          <a:p>
            <a:fld id="{3D52D8DC-3CCA-4826-966D-69131461ECBB}" type="slidenum">
              <a:rPr lang="en-US" smtClean="0"/>
              <a:t>44</a:t>
            </a:fld>
            <a:endParaRPr lang="en-US"/>
          </a:p>
        </p:txBody>
      </p:sp>
    </p:spTree>
    <p:extLst>
      <p:ext uri="{BB962C8B-B14F-4D97-AF65-F5344CB8AC3E}">
        <p14:creationId xmlns:p14="http://schemas.microsoft.com/office/powerpoint/2010/main" val="1515462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a:t>
            </a:r>
            <a:r>
              <a:rPr lang="en-US" dirty="0" err="1"/>
              <a:t>www.nccommunitycolleges.edu</a:t>
            </a:r>
            <a:r>
              <a:rPr lang="en-US" dirty="0"/>
              <a:t>/sites/default/files/academic-programs/curriculum-standards/attachments/a25590_information_technology_fa2017v5.pdf</a:t>
            </a:r>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2417645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6</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www.ncperkins.org</a:t>
            </a:r>
            <a:r>
              <a:rPr lang="en-US" sz="1200" dirty="0"/>
              <a:t>/presentations</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4086740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u="none" strike="noStrike" kern="1200" dirty="0">
                <a:solidFill>
                  <a:schemeClr val="tx1"/>
                </a:solidFill>
                <a:effectLst/>
                <a:latin typeface="+mn-lt"/>
                <a:ea typeface="+mn-ea"/>
                <a:cs typeface="+mn-cs"/>
              </a:rPr>
              <a:t>Oscar Gonzalez</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Cyber Crime Technology Program Lead</a:t>
            </a:r>
          </a:p>
          <a:p>
            <a:r>
              <a:rPr lang="en-US" sz="1600" b="0" i="0" u="none" strike="noStrike" kern="1200" dirty="0">
                <a:solidFill>
                  <a:schemeClr val="tx1"/>
                </a:solidFill>
                <a:effectLst/>
                <a:latin typeface="+mn-lt"/>
                <a:ea typeface="+mn-ea"/>
                <a:cs typeface="+mn-cs"/>
              </a:rPr>
              <a:t>Information Technology Faculty</a:t>
            </a:r>
          </a:p>
          <a:p>
            <a:r>
              <a:rPr lang="en-US" sz="1600" b="0" i="0" u="none" strike="noStrike" kern="1200" dirty="0">
                <a:solidFill>
                  <a:schemeClr val="tx1"/>
                </a:solidFill>
                <a:effectLst/>
                <a:latin typeface="+mn-lt"/>
                <a:ea typeface="+mn-ea"/>
                <a:cs typeface="+mn-cs"/>
              </a:rPr>
              <a:t>School of Applied Science and Technology</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South Piedmont Community College</a:t>
            </a:r>
            <a:br>
              <a:rPr lang="en-US" sz="1600" b="0" i="0" u="none" strike="noStrike" kern="1200" dirty="0">
                <a:solidFill>
                  <a:schemeClr val="tx1"/>
                </a:solidFill>
                <a:effectLst/>
                <a:latin typeface="+mn-lt"/>
                <a:ea typeface="+mn-ea"/>
                <a:cs typeface="+mn-cs"/>
              </a:rPr>
            </a:br>
            <a:r>
              <a:rPr lang="en-US" sz="1600" b="0" i="0" u="sng" strike="noStrike" kern="1200" dirty="0">
                <a:solidFill>
                  <a:schemeClr val="tx1"/>
                </a:solidFill>
                <a:effectLst/>
                <a:latin typeface="+mn-lt"/>
                <a:ea typeface="+mn-ea"/>
                <a:cs typeface="+mn-cs"/>
                <a:hlinkClick r:id="rId3"/>
              </a:rPr>
              <a:t>ogonzalez@spcc.edu</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704-290-5232</a:t>
            </a:r>
          </a:p>
          <a:p>
            <a:r>
              <a:rPr lang="en-US" sz="1600" b="0" i="0" u="none" strike="noStrike"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a:p>
        </p:txBody>
      </p:sp>
    </p:spTree>
    <p:extLst>
      <p:ext uri="{BB962C8B-B14F-4D97-AF65-F5344CB8AC3E}">
        <p14:creationId xmlns:p14="http://schemas.microsoft.com/office/powerpoint/2010/main" val="3078188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u="none" strike="noStrike" kern="1200" dirty="0">
                <a:solidFill>
                  <a:schemeClr val="tx1"/>
                </a:solidFill>
                <a:effectLst/>
                <a:latin typeface="+mn-lt"/>
                <a:ea typeface="+mn-ea"/>
                <a:cs typeface="+mn-cs"/>
              </a:rPr>
              <a:t>Oscar Gonzalez</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Cyber Crime Technology Program Lead</a:t>
            </a:r>
          </a:p>
          <a:p>
            <a:r>
              <a:rPr lang="en-US" sz="1600" b="0" i="0" u="none" strike="noStrike" kern="1200" dirty="0">
                <a:solidFill>
                  <a:schemeClr val="tx1"/>
                </a:solidFill>
                <a:effectLst/>
                <a:latin typeface="+mn-lt"/>
                <a:ea typeface="+mn-ea"/>
                <a:cs typeface="+mn-cs"/>
              </a:rPr>
              <a:t>Information Technology Faculty</a:t>
            </a:r>
          </a:p>
          <a:p>
            <a:r>
              <a:rPr lang="en-US" sz="1600" b="0" i="0" u="none" strike="noStrike" kern="1200" dirty="0">
                <a:solidFill>
                  <a:schemeClr val="tx1"/>
                </a:solidFill>
                <a:effectLst/>
                <a:latin typeface="+mn-lt"/>
                <a:ea typeface="+mn-ea"/>
                <a:cs typeface="+mn-cs"/>
              </a:rPr>
              <a:t>School of Applied Science and Technology</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South Piedmont Community College</a:t>
            </a:r>
            <a:br>
              <a:rPr lang="en-US" sz="1600" b="0" i="0" u="none" strike="noStrike" kern="1200" dirty="0">
                <a:solidFill>
                  <a:schemeClr val="tx1"/>
                </a:solidFill>
                <a:effectLst/>
                <a:latin typeface="+mn-lt"/>
                <a:ea typeface="+mn-ea"/>
                <a:cs typeface="+mn-cs"/>
              </a:rPr>
            </a:br>
            <a:r>
              <a:rPr lang="en-US" sz="1600" b="0" i="0" u="sng" strike="noStrike" kern="1200" dirty="0">
                <a:solidFill>
                  <a:schemeClr val="tx1"/>
                </a:solidFill>
                <a:effectLst/>
                <a:latin typeface="+mn-lt"/>
                <a:ea typeface="+mn-ea"/>
                <a:cs typeface="+mn-cs"/>
                <a:hlinkClick r:id="rId3"/>
              </a:rPr>
              <a:t>ogonzalez@spcc.edu</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704-290-5232</a:t>
            </a:r>
          </a:p>
          <a:p>
            <a:r>
              <a:rPr lang="en-US" sz="1600" b="0" i="0" u="none" strike="noStrike"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8</a:t>
            </a:fld>
            <a:endParaRPr lang="en-US"/>
          </a:p>
        </p:txBody>
      </p:sp>
    </p:spTree>
    <p:extLst>
      <p:ext uri="{BB962C8B-B14F-4D97-AF65-F5344CB8AC3E}">
        <p14:creationId xmlns:p14="http://schemas.microsoft.com/office/powerpoint/2010/main" val="4227264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u="none" strike="noStrike" kern="1200" dirty="0">
                <a:solidFill>
                  <a:schemeClr val="tx1"/>
                </a:solidFill>
                <a:effectLst/>
                <a:latin typeface="+mn-lt"/>
                <a:ea typeface="+mn-ea"/>
                <a:cs typeface="+mn-cs"/>
              </a:rPr>
              <a:t>Oscar Gonzalez</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Cyber Crime Technology Program Lead</a:t>
            </a:r>
          </a:p>
          <a:p>
            <a:r>
              <a:rPr lang="en-US" sz="1600" b="0" i="0" u="none" strike="noStrike" kern="1200" dirty="0">
                <a:solidFill>
                  <a:schemeClr val="tx1"/>
                </a:solidFill>
                <a:effectLst/>
                <a:latin typeface="+mn-lt"/>
                <a:ea typeface="+mn-ea"/>
                <a:cs typeface="+mn-cs"/>
              </a:rPr>
              <a:t>Information Technology Faculty</a:t>
            </a:r>
          </a:p>
          <a:p>
            <a:r>
              <a:rPr lang="en-US" sz="1600" b="0" i="0" u="none" strike="noStrike" kern="1200" dirty="0">
                <a:solidFill>
                  <a:schemeClr val="tx1"/>
                </a:solidFill>
                <a:effectLst/>
                <a:latin typeface="+mn-lt"/>
                <a:ea typeface="+mn-ea"/>
                <a:cs typeface="+mn-cs"/>
              </a:rPr>
              <a:t>School of Applied Science and Technology</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South Piedmont Community College</a:t>
            </a:r>
            <a:br>
              <a:rPr lang="en-US" sz="1600" b="0" i="0" u="none" strike="noStrike" kern="1200" dirty="0">
                <a:solidFill>
                  <a:schemeClr val="tx1"/>
                </a:solidFill>
                <a:effectLst/>
                <a:latin typeface="+mn-lt"/>
                <a:ea typeface="+mn-ea"/>
                <a:cs typeface="+mn-cs"/>
              </a:rPr>
            </a:br>
            <a:r>
              <a:rPr lang="en-US" sz="1600" b="0" i="0" u="sng" strike="noStrike" kern="1200" dirty="0">
                <a:solidFill>
                  <a:schemeClr val="tx1"/>
                </a:solidFill>
                <a:effectLst/>
                <a:latin typeface="+mn-lt"/>
                <a:ea typeface="+mn-ea"/>
                <a:cs typeface="+mn-cs"/>
                <a:hlinkClick r:id="rId3"/>
              </a:rPr>
              <a:t>ogonzalez@spcc.edu</a:t>
            </a:r>
            <a:br>
              <a:rPr lang="en-US" sz="1600" b="0" i="0" u="none" strike="noStrike" kern="1200" dirty="0">
                <a:solidFill>
                  <a:schemeClr val="tx1"/>
                </a:solidFill>
                <a:effectLst/>
                <a:latin typeface="+mn-lt"/>
                <a:ea typeface="+mn-ea"/>
                <a:cs typeface="+mn-cs"/>
              </a:rPr>
            </a:br>
            <a:r>
              <a:rPr lang="en-US" sz="1600" b="0" i="0" u="none" strike="noStrike" kern="1200" dirty="0">
                <a:solidFill>
                  <a:schemeClr val="tx1"/>
                </a:solidFill>
                <a:effectLst/>
                <a:latin typeface="+mn-lt"/>
                <a:ea typeface="+mn-ea"/>
                <a:cs typeface="+mn-cs"/>
              </a:rPr>
              <a:t>704-290-5232</a:t>
            </a:r>
          </a:p>
          <a:p>
            <a:r>
              <a:rPr lang="en-US" sz="1600" b="0" i="0" u="none" strike="noStrike"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9</a:t>
            </a:fld>
            <a:endParaRPr lang="en-US"/>
          </a:p>
        </p:txBody>
      </p:sp>
    </p:spTree>
    <p:extLst>
      <p:ext uri="{BB962C8B-B14F-4D97-AF65-F5344CB8AC3E}">
        <p14:creationId xmlns:p14="http://schemas.microsoft.com/office/powerpoint/2010/main" val="29841216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39375"/>
            <a:ext cx="7336465" cy="1071375"/>
          </a:xfrm>
        </p:spPr>
        <p:txBody>
          <a:bodyPr anchor="b">
            <a:normAutofit/>
          </a:bodyPr>
          <a:lstStyle>
            <a:lvl1pPr algn="ctr">
              <a:defRPr sz="3300" b="1">
                <a:latin typeface="+mn-lt"/>
              </a:defRPr>
            </a:lvl1pPr>
          </a:lstStyle>
          <a:p>
            <a:r>
              <a:rPr lang="en-US" dirty="0"/>
              <a:t>Click to edit Master title style</a:t>
            </a:r>
          </a:p>
        </p:txBody>
      </p:sp>
      <p:sp>
        <p:nvSpPr>
          <p:cNvPr id="3" name="Subtitle 2"/>
          <p:cNvSpPr>
            <a:spLocks noGrp="1"/>
          </p:cNvSpPr>
          <p:nvPr>
            <p:ph type="subTitle" idx="1"/>
          </p:nvPr>
        </p:nvSpPr>
        <p:spPr>
          <a:xfrm>
            <a:off x="914400" y="2910750"/>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dirty="0"/>
              <a:t>Click to edit Master subtitle style</a:t>
            </a:r>
          </a:p>
        </p:txBody>
      </p:sp>
      <p:sp>
        <p:nvSpPr>
          <p:cNvPr id="9" name="Rectangle 8"/>
          <p:cNvSpPr/>
          <p:nvPr userDrawn="1"/>
        </p:nvSpPr>
        <p:spPr>
          <a:xfrm>
            <a:off x="1733354" y="366947"/>
            <a:ext cx="6025812" cy="799835"/>
          </a:xfrm>
          <a:prstGeom prst="rect">
            <a:avLst/>
          </a:prstGeom>
          <a:noFill/>
        </p:spPr>
        <p:txBody>
          <a:bodyPr wrap="square" lIns="51435" tIns="25718" rIns="51435" bIns="25718">
            <a:spAutoFit/>
          </a:bodyPr>
          <a:lstStyle/>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5"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5" y="126366"/>
            <a:ext cx="1116203" cy="1267946"/>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1/20/21</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49" y="223247"/>
            <a:ext cx="971180" cy="1095372"/>
          </a:xfrm>
          <a:prstGeom prst="rect">
            <a:avLst/>
          </a:prstGeom>
        </p:spPr>
      </p:pic>
      <p:cxnSp>
        <p:nvCxnSpPr>
          <p:cNvPr id="10" name="Straight Connector 9" title="Gold Line"/>
          <p:cNvCxnSpPr/>
          <p:nvPr userDrawn="1"/>
        </p:nvCxnSpPr>
        <p:spPr>
          <a:xfrm flipV="1">
            <a:off x="1455549" y="1287265"/>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0B4E8221-5023-C446-8F2B-7ED5B2526BFD}"/>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2" name="Picture 11">
            <a:extLst>
              <a:ext uri="{FF2B5EF4-FFF2-40B4-BE49-F238E27FC236}">
                <a16:creationId xmlns:a16="http://schemas.microsoft.com/office/drawing/2014/main" id="{E4A8D8FB-937D-7B4C-8FA4-5E2AE79787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1/20/21</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5" y="4777668"/>
            <a:ext cx="316174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3" y="4767264"/>
            <a:ext cx="254263" cy="294650"/>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892970" y="3355330"/>
            <a:ext cx="7358063" cy="243299"/>
          </a:xfrm>
          <a:prstGeom prst="rect">
            <a:avLst/>
          </a:prstGeom>
        </p:spPr>
        <p:txBody>
          <a:bodyPr anchor="t"/>
          <a:lstStyle>
            <a:lvl1pPr marL="0" indent="0" algn="ctr">
              <a:spcBef>
                <a:spcPts val="0"/>
              </a:spcBef>
              <a:buSzTx/>
              <a:buNone/>
              <a:defRPr sz="1265" i="1"/>
            </a:lvl1pPr>
            <a:lvl2pPr marL="485534" indent="-251138" algn="ctr">
              <a:spcBef>
                <a:spcPts val="0"/>
              </a:spcBef>
              <a:defRPr sz="1265" i="1"/>
            </a:lvl2pPr>
            <a:lvl3pPr marL="719930" indent="-251138" algn="ctr">
              <a:spcBef>
                <a:spcPts val="0"/>
              </a:spcBef>
              <a:defRPr sz="1265" i="1"/>
            </a:lvl3pPr>
            <a:lvl4pPr marL="954326" indent="-251138" algn="ctr">
              <a:spcBef>
                <a:spcPts val="0"/>
              </a:spcBef>
              <a:defRPr sz="1265" i="1"/>
            </a:lvl4pPr>
            <a:lvl5pPr marL="1188722" indent="-251138" algn="ctr">
              <a:spcBef>
                <a:spcPts val="0"/>
              </a:spcBef>
              <a:defRPr sz="1265"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892970" y="2250236"/>
            <a:ext cx="7358063" cy="321562"/>
          </a:xfrm>
          <a:prstGeom prst="rect">
            <a:avLst/>
          </a:prstGeom>
        </p:spPr>
        <p:txBody>
          <a:bodyPr/>
          <a:lstStyle>
            <a:lvl1pPr marL="0" indent="0" algn="ctr">
              <a:spcBef>
                <a:spcPts val="0"/>
              </a:spcBef>
              <a:buSzTx/>
              <a:buNone/>
              <a:defRPr sz="3400">
                <a:latin typeface="Helvetica Neue Medium"/>
                <a:ea typeface="Helvetica Neue Medium"/>
                <a:cs typeface="Helvetica Neue Medium"/>
                <a:sym typeface="Helvetica Neue Medium"/>
              </a:defRPr>
            </a:lvl1pPr>
          </a:lstStyle>
          <a:p>
            <a:pPr marL="0" indent="0" algn="ctr">
              <a:spcBef>
                <a:spcPts val="0"/>
              </a:spcBef>
              <a:buSzTx/>
              <a:buNone/>
              <a:defRPr sz="3400">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499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21519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5" y="126366"/>
            <a:ext cx="759968" cy="857504"/>
          </a:xfrm>
          <a:prstGeom prst="rect">
            <a:avLst/>
          </a:prstGeom>
        </p:spPr>
      </p:pic>
      <p:sp>
        <p:nvSpPr>
          <p:cNvPr id="6" name="Footer Placeholder 4">
            <a:extLst>
              <a:ext uri="{FF2B5EF4-FFF2-40B4-BE49-F238E27FC236}">
                <a16:creationId xmlns:a16="http://schemas.microsoft.com/office/drawing/2014/main" id="{19535D50-516C-FD45-863A-320262EE362F}"/>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7" name="Picture 6">
            <a:extLst>
              <a:ext uri="{FF2B5EF4-FFF2-40B4-BE49-F238E27FC236}">
                <a16:creationId xmlns:a16="http://schemas.microsoft.com/office/drawing/2014/main" id="{9742903E-CCCD-794C-85C8-1483EEAE23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normAutofit/>
          </a:bodyPr>
          <a:lstStyle>
            <a:lvl1pPr algn="ctr">
              <a:defRPr sz="2700"/>
            </a:lvl1pPr>
          </a:lstStyle>
          <a:p>
            <a:r>
              <a:rPr lang="en-US" dirty="0"/>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21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6" name="Picture 5">
            <a:extLst>
              <a:ext uri="{FF2B5EF4-FFF2-40B4-BE49-F238E27FC236}">
                <a16:creationId xmlns:a16="http://schemas.microsoft.com/office/drawing/2014/main" id="{D359914D-7AA7-1B45-80EF-F7E8F778F5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74268DC7-027D-C648-9BA3-E4F4A9808B86}"/>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a:extLst>
              <a:ext uri="{FF2B5EF4-FFF2-40B4-BE49-F238E27FC236}">
                <a16:creationId xmlns:a16="http://schemas.microsoft.com/office/drawing/2014/main" id="{D9FA4655-50C3-264A-9310-3247FA3337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3"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6" name="Content Placeholder 5"/>
          <p:cNvSpPr>
            <a:spLocks noGrp="1"/>
          </p:cNvSpPr>
          <p:nvPr>
            <p:ph sz="quarter" idx="4"/>
          </p:nvPr>
        </p:nvSpPr>
        <p:spPr>
          <a:xfrm>
            <a:off x="4629153" y="1878806"/>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5" y="126366"/>
            <a:ext cx="759968" cy="857504"/>
          </a:xfrm>
          <a:prstGeom prst="rect">
            <a:avLst/>
          </a:prstGeom>
        </p:spPr>
      </p:pic>
      <p:sp>
        <p:nvSpPr>
          <p:cNvPr id="9" name="Footer Placeholder 4">
            <a:extLst>
              <a:ext uri="{FF2B5EF4-FFF2-40B4-BE49-F238E27FC236}">
                <a16:creationId xmlns:a16="http://schemas.microsoft.com/office/drawing/2014/main" id="{9468A882-7F28-774E-9FAE-22C25BF549D2}"/>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a:extLst>
              <a:ext uri="{FF2B5EF4-FFF2-40B4-BE49-F238E27FC236}">
                <a16:creationId xmlns:a16="http://schemas.microsoft.com/office/drawing/2014/main" id="{94643920-20D1-4C4A-AD8D-40EF1972C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44E73F84-046E-2A46-99DD-2DAD61594CB5}"/>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6" name="Picture 5">
            <a:extLst>
              <a:ext uri="{FF2B5EF4-FFF2-40B4-BE49-F238E27FC236}">
                <a16:creationId xmlns:a16="http://schemas.microsoft.com/office/drawing/2014/main" id="{8DFFB1B7-9F55-BC46-BBEB-7CC12D52D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3"/>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1/20/21</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3"/>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1/20/21</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dirty="0">
                <a:ln w="0"/>
                <a:solidFill>
                  <a:srgbClr val="003767"/>
                </a:solidFill>
                <a:effectLst>
                  <a:outerShdw blurRad="38100" dist="25400" dir="5400000" algn="ctr" rotWithShape="0">
                    <a:srgbClr val="6E747A">
                      <a:alpha val="43000"/>
                    </a:srgbClr>
                  </a:outerShdw>
                </a:effectLst>
              </a:rPr>
              <a:t>North Carolina </a:t>
            </a:r>
            <a:br>
              <a:rPr lang="en-US" sz="2025" b="0" cap="none" spc="0" dirty="0">
                <a:ln w="0"/>
                <a:solidFill>
                  <a:srgbClr val="003767"/>
                </a:solidFill>
                <a:effectLst>
                  <a:outerShdw blurRad="38100" dist="25400" dir="5400000" algn="ctr" rotWithShape="0">
                    <a:srgbClr val="6E747A">
                      <a:alpha val="43000"/>
                    </a:srgbClr>
                  </a:outerShdw>
                </a:effectLst>
              </a:rPr>
            </a:br>
            <a:r>
              <a:rPr lang="en-US" sz="2025"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image" Target="../media/image5.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951BA0-FC83-F04A-BBE0-BB737F014B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34" y="1234842"/>
            <a:ext cx="9144000" cy="3356177"/>
          </a:xfrm>
          <a:prstGeom prst="rect">
            <a:avLst/>
          </a:prstGeom>
        </p:spPr>
      </p:pic>
      <p:sp>
        <p:nvSpPr>
          <p:cNvPr id="2" name="Title 1"/>
          <p:cNvSpPr>
            <a:spLocks noGrp="1"/>
          </p:cNvSpPr>
          <p:nvPr>
            <p:ph type="title"/>
          </p:nvPr>
        </p:nvSpPr>
        <p:spPr>
          <a:xfrm>
            <a:off x="1314793" y="0"/>
            <a:ext cx="7364361" cy="994172"/>
          </a:xfrm>
        </p:spPr>
        <p:txBody>
          <a:bodyPr>
            <a:normAutofit/>
          </a:bodyPr>
          <a:lstStyle/>
          <a:p>
            <a:r>
              <a:rPr lang="en-US" dirty="0"/>
              <a:t>January 20, 2021</a:t>
            </a:r>
            <a:br>
              <a:rPr lang="en-US" dirty="0"/>
            </a:br>
            <a:r>
              <a:rPr lang="en-US" dirty="0"/>
              <a:t>Careers in Cybersecurity</a:t>
            </a:r>
          </a:p>
        </p:txBody>
      </p:sp>
      <p:sp>
        <p:nvSpPr>
          <p:cNvPr id="4" name="Rectangle 3"/>
          <p:cNvSpPr>
            <a:spLocks noChangeArrowheads="1"/>
          </p:cNvSpPr>
          <p:nvPr/>
        </p:nvSpPr>
        <p:spPr bwMode="auto">
          <a:xfrm>
            <a:off x="263324" y="3427917"/>
            <a:ext cx="5246225" cy="1409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1113" indent="-11113">
              <a:spcBef>
                <a:spcPct val="20000"/>
              </a:spcBef>
            </a:pPr>
            <a:r>
              <a:rPr lang="en-US" sz="2400" dirty="0"/>
              <a:t>Download the PowerPoint</a:t>
            </a:r>
            <a:br>
              <a:rPr lang="en-US" sz="2400" dirty="0"/>
            </a:br>
            <a:r>
              <a:rPr lang="en-US" sz="2400" dirty="0"/>
              <a:t>and access the recording:</a:t>
            </a:r>
            <a:br>
              <a:rPr lang="en-US" sz="2400" dirty="0"/>
            </a:br>
            <a:r>
              <a:rPr lang="en-US" sz="2400" b="1" dirty="0" err="1"/>
              <a:t>www.ncperkins.org</a:t>
            </a:r>
            <a:r>
              <a:rPr lang="en-US" sz="2400" b="1" dirty="0"/>
              <a:t>/presentations</a:t>
            </a:r>
          </a:p>
        </p:txBody>
      </p:sp>
    </p:spTree>
    <p:extLst>
      <p:ext uri="{BB962C8B-B14F-4D97-AF65-F5344CB8AC3E}">
        <p14:creationId xmlns:p14="http://schemas.microsoft.com/office/powerpoint/2010/main" val="358999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189836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Carolyn DeSimone</a:t>
            </a:r>
          </a:p>
        </p:txBody>
      </p:sp>
      <p:sp>
        <p:nvSpPr>
          <p:cNvPr id="3" name="Subtitle 2"/>
          <p:cNvSpPr>
            <a:spLocks noGrp="1"/>
          </p:cNvSpPr>
          <p:nvPr>
            <p:ph type="subTitle" idx="1"/>
          </p:nvPr>
        </p:nvSpPr>
        <p:spPr>
          <a:xfrm>
            <a:off x="0" y="2910751"/>
            <a:ext cx="9144000" cy="1241822"/>
          </a:xfrm>
        </p:spPr>
        <p:txBody>
          <a:bodyPr/>
          <a:lstStyle/>
          <a:p>
            <a:r>
              <a:rPr lang="en-US" dirty="0"/>
              <a:t>Cybersecurity Program Director</a:t>
            </a:r>
          </a:p>
          <a:p>
            <a:r>
              <a:rPr lang="en-US" dirty="0"/>
              <a:t>Wake Technical Community College</a:t>
            </a:r>
          </a:p>
        </p:txBody>
      </p:sp>
      <p:pic>
        <p:nvPicPr>
          <p:cNvPr id="5" name="Picture 4">
            <a:extLst>
              <a:ext uri="{FF2B5EF4-FFF2-40B4-BE49-F238E27FC236}">
                <a16:creationId xmlns:a16="http://schemas.microsoft.com/office/drawing/2014/main" id="{6A6F9936-0991-DB41-AA3B-E312BF93FE6C}"/>
              </a:ext>
            </a:extLst>
          </p:cNvPr>
          <p:cNvPicPr>
            <a:picLocks noChangeAspect="1"/>
          </p:cNvPicPr>
          <p:nvPr/>
        </p:nvPicPr>
        <p:blipFill rotWithShape="1">
          <a:blip r:embed="rId3">
            <a:extLst>
              <a:ext uri="{28A0092B-C50C-407E-A947-70E740481C1C}">
                <a14:useLocalDpi xmlns:a14="http://schemas.microsoft.com/office/drawing/2010/main" val="0"/>
              </a:ext>
            </a:extLst>
          </a:blip>
          <a:srcRect l="6326" t="12823" r="13367" b="16518"/>
          <a:stretch/>
        </p:blipFill>
        <p:spPr>
          <a:xfrm>
            <a:off x="6749139" y="0"/>
            <a:ext cx="2394861" cy="2910750"/>
          </a:xfrm>
          <a:prstGeom prst="rect">
            <a:avLst/>
          </a:prstGeom>
        </p:spPr>
      </p:pic>
      <p:pic>
        <p:nvPicPr>
          <p:cNvPr id="6146" name="Picture 2">
            <a:extLst>
              <a:ext uri="{FF2B5EF4-FFF2-40B4-BE49-F238E27FC236}">
                <a16:creationId xmlns:a16="http://schemas.microsoft.com/office/drawing/2014/main" id="{7DEEFB35-3E15-F24A-9CCE-4697978389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168" b="19248"/>
          <a:stretch/>
        </p:blipFill>
        <p:spPr bwMode="auto">
          <a:xfrm>
            <a:off x="2042632" y="3830258"/>
            <a:ext cx="5080000" cy="1313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47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093C69-48DD-DA49-975B-25C465546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4865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428437-6EF7-E849-8DC6-27AAC464F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5205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A6C13F-CB4E-6D4E-ADCE-32ADDC318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4218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3DA689-6D18-0646-AA30-8E5F10476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59" y="-248234"/>
            <a:ext cx="8332681" cy="10783468"/>
          </a:xfrm>
          <a:prstGeom prst="rect">
            <a:avLst/>
          </a:prstGeom>
        </p:spPr>
      </p:pic>
    </p:spTree>
    <p:extLst>
      <p:ext uri="{BB962C8B-B14F-4D97-AF65-F5344CB8AC3E}">
        <p14:creationId xmlns:p14="http://schemas.microsoft.com/office/powerpoint/2010/main" val="392080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3DA689-6D18-0646-AA30-8E5F10476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549" y="0"/>
            <a:ext cx="4390902" cy="5682343"/>
          </a:xfrm>
          <a:prstGeom prst="rect">
            <a:avLst/>
          </a:prstGeom>
        </p:spPr>
      </p:pic>
    </p:spTree>
    <p:extLst>
      <p:ext uri="{BB962C8B-B14F-4D97-AF65-F5344CB8AC3E}">
        <p14:creationId xmlns:p14="http://schemas.microsoft.com/office/powerpoint/2010/main" val="173941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182502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a:t>Randy Hollifield</a:t>
            </a:r>
            <a:endParaRPr lang="en-US" dirty="0"/>
          </a:p>
        </p:txBody>
      </p:sp>
      <p:sp>
        <p:nvSpPr>
          <p:cNvPr id="3" name="Subtitle 2"/>
          <p:cNvSpPr>
            <a:spLocks noGrp="1"/>
          </p:cNvSpPr>
          <p:nvPr>
            <p:ph type="subTitle" idx="1"/>
          </p:nvPr>
        </p:nvSpPr>
        <p:spPr>
          <a:xfrm>
            <a:off x="0" y="2910751"/>
            <a:ext cx="9144000" cy="1241822"/>
          </a:xfrm>
        </p:spPr>
        <p:txBody>
          <a:bodyPr/>
          <a:lstStyle/>
          <a:p>
            <a:r>
              <a:rPr lang="en-US" dirty="0"/>
              <a:t>Cyber Crime Technology Instructor</a:t>
            </a:r>
            <a:br>
              <a:rPr lang="en-US" dirty="0"/>
            </a:br>
            <a:r>
              <a:rPr lang="en-US" dirty="0"/>
              <a:t>McDowell Technical Community College</a:t>
            </a:r>
          </a:p>
        </p:txBody>
      </p:sp>
      <p:pic>
        <p:nvPicPr>
          <p:cNvPr id="5122" name="Picture 2">
            <a:extLst>
              <a:ext uri="{FF2B5EF4-FFF2-40B4-BE49-F238E27FC236}">
                <a16:creationId xmlns:a16="http://schemas.microsoft.com/office/drawing/2014/main" id="{83150D50-BA86-8D42-81CB-D468283C6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041" y="3779894"/>
            <a:ext cx="2980559" cy="13636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1AA11F0E-57D1-494E-999F-5DBCE69169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2559" y="-325637"/>
            <a:ext cx="3042737" cy="3042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35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lstStyle/>
          <a:p>
            <a:r>
              <a:rPr lang="en-US" dirty="0"/>
              <a:t>Fascination with hacking/hackers (Kevin Mitnick, Robert Tappan Morris, etc.)</a:t>
            </a:r>
          </a:p>
          <a:p>
            <a:r>
              <a:rPr lang="en-US" dirty="0"/>
              <a:t>Prior to getting into the cybercrime/cybersecurity field</a:t>
            </a:r>
          </a:p>
          <a:p>
            <a:pPr lvl="1"/>
            <a:r>
              <a:rPr lang="en-US" dirty="0"/>
              <a:t>Earned a masters degree in closely related field</a:t>
            </a:r>
          </a:p>
          <a:p>
            <a:pPr lvl="1"/>
            <a:r>
              <a:rPr lang="en-US" dirty="0"/>
              <a:t>Earned more than twelve industry recognized certifications from vendors such as Cisco, Microsoft, EC-Council, CompTIA, CIW and more.</a:t>
            </a:r>
          </a:p>
          <a:p>
            <a:r>
              <a:rPr lang="en-US" dirty="0"/>
              <a:t>Enjoy sharing my knowledge with others and helping make the world a safer place</a:t>
            </a:r>
          </a:p>
          <a:p>
            <a:endParaRPr lang="en-US" dirty="0"/>
          </a:p>
        </p:txBody>
      </p:sp>
      <p:sp>
        <p:nvSpPr>
          <p:cNvPr id="2" name="Title 1"/>
          <p:cNvSpPr>
            <a:spLocks noGrp="1"/>
          </p:cNvSpPr>
          <p:nvPr>
            <p:ph type="title"/>
          </p:nvPr>
        </p:nvSpPr>
        <p:spPr/>
        <p:txBody>
          <a:bodyPr/>
          <a:lstStyle/>
          <a:p>
            <a:r>
              <a:rPr lang="en-US" dirty="0"/>
              <a:t>How I Got Into Cyber Security</a:t>
            </a:r>
          </a:p>
        </p:txBody>
      </p:sp>
    </p:spTree>
    <p:extLst>
      <p:ext uri="{BB962C8B-B14F-4D97-AF65-F5344CB8AC3E}">
        <p14:creationId xmlns:p14="http://schemas.microsoft.com/office/powerpoint/2010/main" val="151173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glasses and smiling at the camera&#10;&#10;Description automatically generated">
            <a:extLst>
              <a:ext uri="{FF2B5EF4-FFF2-40B4-BE49-F238E27FC236}">
                <a16:creationId xmlns:a16="http://schemas.microsoft.com/office/drawing/2014/main" id="{5C0A037A-7580-994D-BB38-81789984B5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01926" y="2916433"/>
            <a:ext cx="1504713" cy="1828800"/>
          </a:xfrm>
          <a:prstGeom prst="rect">
            <a:avLst/>
          </a:prstGeom>
        </p:spPr>
      </p:pic>
      <p:pic>
        <p:nvPicPr>
          <p:cNvPr id="9" name="Picture 8" descr="A person wearing a suit and tie smiling and looking at the camera&#10;&#10;Description automatically generated">
            <a:extLst>
              <a:ext uri="{FF2B5EF4-FFF2-40B4-BE49-F238E27FC236}">
                <a16:creationId xmlns:a16="http://schemas.microsoft.com/office/drawing/2014/main" id="{50C20E19-B647-2943-B43D-E5ACCA5CF4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7454" y="595952"/>
            <a:ext cx="1571784" cy="1828800"/>
          </a:xfrm>
          <a:prstGeom prst="rect">
            <a:avLst/>
          </a:prstGeom>
        </p:spPr>
      </p:pic>
      <p:pic>
        <p:nvPicPr>
          <p:cNvPr id="6" name="Picture 5" descr="A person posing for the camera&#10;&#10;Description automatically generated">
            <a:extLst>
              <a:ext uri="{FF2B5EF4-FFF2-40B4-BE49-F238E27FC236}">
                <a16:creationId xmlns:a16="http://schemas.microsoft.com/office/drawing/2014/main" id="{E4421517-F18C-1A4F-AB7A-D1D88DBB8B1C}"/>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7000"/>
                    </a14:imgEffect>
                  </a14:imgLayer>
                </a14:imgProps>
              </a:ext>
              <a:ext uri="{28A0092B-C50C-407E-A947-70E740481C1C}">
                <a14:useLocalDpi xmlns:a14="http://schemas.microsoft.com/office/drawing/2010/main"/>
              </a:ext>
            </a:extLst>
          </a:blip>
          <a:stretch>
            <a:fillRect/>
          </a:stretch>
        </p:blipFill>
        <p:spPr>
          <a:xfrm>
            <a:off x="6983191" y="1236379"/>
            <a:ext cx="1810512" cy="1828800"/>
          </a:xfrm>
          <a:prstGeom prst="rect">
            <a:avLst/>
          </a:prstGeom>
        </p:spPr>
      </p:pic>
      <p:sp>
        <p:nvSpPr>
          <p:cNvPr id="8" name="Title 1">
            <a:extLst>
              <a:ext uri="{FF2B5EF4-FFF2-40B4-BE49-F238E27FC236}">
                <a16:creationId xmlns:a16="http://schemas.microsoft.com/office/drawing/2014/main" id="{9C304A69-DE4E-4345-9810-9DA1D45285EA}"/>
              </a:ext>
            </a:extLst>
          </p:cNvPr>
          <p:cNvSpPr txBox="1">
            <a:spLocks/>
          </p:cNvSpPr>
          <p:nvPr/>
        </p:nvSpPr>
        <p:spPr>
          <a:xfrm>
            <a:off x="301758" y="2439711"/>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b="0" dirty="0">
                <a:latin typeface="+mn-lt"/>
              </a:rPr>
              <a:t>Bob </a:t>
            </a:r>
            <a:r>
              <a:rPr lang="en-US" b="0" dirty="0" err="1">
                <a:latin typeface="+mn-lt"/>
              </a:rPr>
              <a:t>Witchger</a:t>
            </a:r>
            <a:endParaRPr lang="en-US" b="0" dirty="0">
              <a:latin typeface="+mn-lt"/>
            </a:endParaRPr>
          </a:p>
        </p:txBody>
      </p:sp>
      <p:sp>
        <p:nvSpPr>
          <p:cNvPr id="10" name="Title 1">
            <a:extLst>
              <a:ext uri="{FF2B5EF4-FFF2-40B4-BE49-F238E27FC236}">
                <a16:creationId xmlns:a16="http://schemas.microsoft.com/office/drawing/2014/main" id="{EF1E67C8-DC0B-FA47-9556-84AF43963D8F}"/>
              </a:ext>
            </a:extLst>
          </p:cNvPr>
          <p:cNvSpPr txBox="1">
            <a:spLocks/>
          </p:cNvSpPr>
          <p:nvPr/>
        </p:nvSpPr>
        <p:spPr>
          <a:xfrm>
            <a:off x="6826266" y="3065179"/>
            <a:ext cx="2124363" cy="1019602"/>
          </a:xfrm>
          <a:prstGeom prst="rect">
            <a:avLst/>
          </a:prstGeom>
        </p:spPr>
        <p:txBody>
          <a:bodyPr vert="horz" lIns="91440" tIns="45720" rIns="91440" bIns="45720" rtlCol="0" anchor="t">
            <a:no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b="0" dirty="0">
                <a:latin typeface="+mn-lt"/>
              </a:rPr>
              <a:t>Cheryl Cox</a:t>
            </a:r>
          </a:p>
          <a:p>
            <a:pPr algn="ctr">
              <a:tabLst>
                <a:tab pos="7297738" algn="r"/>
              </a:tabLst>
            </a:pPr>
            <a:r>
              <a:rPr lang="en-US" sz="2000" dirty="0">
                <a:latin typeface="+mn-lt"/>
              </a:rPr>
              <a:t>NC Dept of </a:t>
            </a:r>
            <a:br>
              <a:rPr lang="en-US" sz="2000" dirty="0">
                <a:latin typeface="+mn-lt"/>
              </a:rPr>
            </a:br>
            <a:r>
              <a:rPr lang="en-US" sz="2000" dirty="0">
                <a:latin typeface="+mn-lt"/>
              </a:rPr>
              <a:t>Public Instruction</a:t>
            </a:r>
          </a:p>
        </p:txBody>
      </p:sp>
      <p:sp>
        <p:nvSpPr>
          <p:cNvPr id="7" name="TextBox 6">
            <a:extLst>
              <a:ext uri="{FF2B5EF4-FFF2-40B4-BE49-F238E27FC236}">
                <a16:creationId xmlns:a16="http://schemas.microsoft.com/office/drawing/2014/main" id="{A8086652-7647-1B42-87ED-E46826222F07}"/>
              </a:ext>
            </a:extLst>
          </p:cNvPr>
          <p:cNvSpPr txBox="1"/>
          <p:nvPr/>
        </p:nvSpPr>
        <p:spPr>
          <a:xfrm>
            <a:off x="0" y="88550"/>
            <a:ext cx="9144000" cy="492443"/>
          </a:xfrm>
          <a:prstGeom prst="rect">
            <a:avLst/>
          </a:prstGeom>
          <a:noFill/>
        </p:spPr>
        <p:txBody>
          <a:bodyPr wrap="square" rtlCol="0">
            <a:spAutoFit/>
          </a:bodyPr>
          <a:lstStyle/>
          <a:p>
            <a:pPr algn="ctr"/>
            <a:r>
              <a:rPr lang="en-US" sz="2600" b="1" i="1" dirty="0">
                <a:solidFill>
                  <a:srgbClr val="0070C0"/>
                </a:solidFill>
              </a:rPr>
              <a:t>Raising the Awareness of Career Pathways in North Carolina</a:t>
            </a:r>
          </a:p>
        </p:txBody>
      </p:sp>
      <p:pic>
        <p:nvPicPr>
          <p:cNvPr id="15362" name="Picture 2" descr="https://media-exp1.licdn.com/dms/image/C4E03AQFTVBLhd7rKug/profile-displayphoto-shrink_200_200/0?e=1593043200&amp;v=beta&amp;t=3pdTw5cRoUuBQpQJXoaRPDx4mNsQd4VaFnp7-xn3wBA">
            <a:extLst>
              <a:ext uri="{FF2B5EF4-FFF2-40B4-BE49-F238E27FC236}">
                <a16:creationId xmlns:a16="http://schemas.microsoft.com/office/drawing/2014/main" id="{67ED7FDC-72CD-4141-B860-99E89006608F}"/>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75016" y="2916434"/>
            <a:ext cx="149666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0EB8D66-9B76-C248-A53C-0724D13198A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32709" y="2916434"/>
            <a:ext cx="1502202" cy="1828800"/>
          </a:xfrm>
          <a:prstGeom prst="rect">
            <a:avLst/>
          </a:prstGeom>
        </p:spPr>
      </p:pic>
      <p:pic>
        <p:nvPicPr>
          <p:cNvPr id="15364" name="Picture 4" descr="https://media-exp1.licdn.com/dms/image/C5603AQFIsG1DAe7dAw/profile-displayphoto-shrink_800_800/0?e=1593043200&amp;v=beta&amp;t=Et1ldSJdUcrVJyAfZ3iX_stB6AYyRcpPZxWm6p5lb8A">
            <a:extLst>
              <a:ext uri="{FF2B5EF4-FFF2-40B4-BE49-F238E27FC236}">
                <a16:creationId xmlns:a16="http://schemas.microsoft.com/office/drawing/2014/main" id="{E8E67CCD-21AA-A948-B321-AD9DC86ADA97}"/>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686938" y="595952"/>
            <a:ext cx="159374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C371F4D-8FF6-D04B-BAE4-A0B04901DD2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921715" y="595952"/>
            <a:ext cx="1465135" cy="1828800"/>
          </a:xfrm>
          <a:prstGeom prst="rect">
            <a:avLst/>
          </a:prstGeom>
        </p:spPr>
      </p:pic>
      <p:sp>
        <p:nvSpPr>
          <p:cNvPr id="24" name="Title 1">
            <a:extLst>
              <a:ext uri="{FF2B5EF4-FFF2-40B4-BE49-F238E27FC236}">
                <a16:creationId xmlns:a16="http://schemas.microsoft.com/office/drawing/2014/main" id="{2DBA2A06-9D0F-904D-B81C-59BD4387E4A2}"/>
              </a:ext>
            </a:extLst>
          </p:cNvPr>
          <p:cNvSpPr txBox="1">
            <a:spLocks/>
          </p:cNvSpPr>
          <p:nvPr/>
        </p:nvSpPr>
        <p:spPr>
          <a:xfrm>
            <a:off x="2462222" y="2439711"/>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lvl="0" algn="ctr" defTabSz="914400">
              <a:lnSpc>
                <a:spcPct val="100000"/>
              </a:lnSpc>
              <a:spcBef>
                <a:spcPts val="0"/>
              </a:spcBef>
              <a:defRPr/>
            </a:pPr>
            <a:r>
              <a:rPr lang="en-US" dirty="0"/>
              <a:t>Patti </a:t>
            </a:r>
            <a:r>
              <a:rPr lang="en-US" dirty="0" err="1"/>
              <a:t>Coultas</a:t>
            </a:r>
            <a:endParaRPr lang="en-US" dirty="0"/>
          </a:p>
        </p:txBody>
      </p:sp>
      <p:sp>
        <p:nvSpPr>
          <p:cNvPr id="25" name="Title 1">
            <a:extLst>
              <a:ext uri="{FF2B5EF4-FFF2-40B4-BE49-F238E27FC236}">
                <a16:creationId xmlns:a16="http://schemas.microsoft.com/office/drawing/2014/main" id="{8C7FC917-24B5-5E4E-8CD6-3AAA34BC2CD4}"/>
              </a:ext>
            </a:extLst>
          </p:cNvPr>
          <p:cNvSpPr txBox="1">
            <a:spLocks/>
          </p:cNvSpPr>
          <p:nvPr/>
        </p:nvSpPr>
        <p:spPr>
          <a:xfrm>
            <a:off x="4632694" y="2439711"/>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tabLst>
                <a:tab pos="7297738" algn="r"/>
              </a:tabLst>
            </a:pPr>
            <a:r>
              <a:rPr lang="en-US" dirty="0"/>
              <a:t>Tony </a:t>
            </a:r>
            <a:r>
              <a:rPr lang="en-US" dirty="0" err="1"/>
              <a:t>Reggi</a:t>
            </a:r>
            <a:endParaRPr lang="en-US" b="0" dirty="0">
              <a:latin typeface="+mn-lt"/>
            </a:endParaRPr>
          </a:p>
        </p:txBody>
      </p:sp>
      <p:sp>
        <p:nvSpPr>
          <p:cNvPr id="28" name="Title 1">
            <a:extLst>
              <a:ext uri="{FF2B5EF4-FFF2-40B4-BE49-F238E27FC236}">
                <a16:creationId xmlns:a16="http://schemas.microsoft.com/office/drawing/2014/main" id="{5971810C-6538-C449-A0D0-E6B473F32336}"/>
              </a:ext>
            </a:extLst>
          </p:cNvPr>
          <p:cNvSpPr txBox="1">
            <a:spLocks/>
          </p:cNvSpPr>
          <p:nvPr/>
        </p:nvSpPr>
        <p:spPr>
          <a:xfrm>
            <a:off x="301758" y="4701596"/>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lvl="0" algn="ctr" defTabSz="914400">
              <a:lnSpc>
                <a:spcPct val="100000"/>
              </a:lnSpc>
              <a:spcBef>
                <a:spcPts val="0"/>
              </a:spcBef>
              <a:defRPr/>
            </a:pPr>
            <a:r>
              <a:rPr lang="en-US" dirty="0"/>
              <a:t>Michelle Lair</a:t>
            </a:r>
          </a:p>
        </p:txBody>
      </p:sp>
      <p:sp>
        <p:nvSpPr>
          <p:cNvPr id="29" name="Title 1">
            <a:extLst>
              <a:ext uri="{FF2B5EF4-FFF2-40B4-BE49-F238E27FC236}">
                <a16:creationId xmlns:a16="http://schemas.microsoft.com/office/drawing/2014/main" id="{E92757AE-2B86-7946-8186-1489784916BB}"/>
              </a:ext>
            </a:extLst>
          </p:cNvPr>
          <p:cNvSpPr txBox="1">
            <a:spLocks/>
          </p:cNvSpPr>
          <p:nvPr/>
        </p:nvSpPr>
        <p:spPr>
          <a:xfrm>
            <a:off x="2462222" y="4701596"/>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lvl="0" algn="ctr" defTabSz="914400">
              <a:lnSpc>
                <a:spcPct val="100000"/>
              </a:lnSpc>
              <a:spcBef>
                <a:spcPts val="0"/>
              </a:spcBef>
              <a:defRPr/>
            </a:pPr>
            <a:r>
              <a:rPr lang="en-US" dirty="0"/>
              <a:t>Mary Olvera</a:t>
            </a:r>
          </a:p>
        </p:txBody>
      </p:sp>
      <p:sp>
        <p:nvSpPr>
          <p:cNvPr id="30" name="Title 1">
            <a:extLst>
              <a:ext uri="{FF2B5EF4-FFF2-40B4-BE49-F238E27FC236}">
                <a16:creationId xmlns:a16="http://schemas.microsoft.com/office/drawing/2014/main" id="{A11A273A-00B3-AD4E-B8F6-F4E8AF91DE9E}"/>
              </a:ext>
            </a:extLst>
          </p:cNvPr>
          <p:cNvSpPr txBox="1">
            <a:spLocks/>
          </p:cNvSpPr>
          <p:nvPr/>
        </p:nvSpPr>
        <p:spPr>
          <a:xfrm>
            <a:off x="4632694" y="4701596"/>
            <a:ext cx="2043176" cy="535781"/>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a:lstStyle>
          <a:p>
            <a:pPr algn="ctr">
              <a:spcAft>
                <a:spcPct val="30000"/>
              </a:spcAft>
            </a:pPr>
            <a:r>
              <a:rPr lang="en-US" dirty="0">
                <a:ea typeface="ヒラギノ角ゴ Pro W3" charset="0"/>
                <a:cs typeface="Arial" charset="0"/>
              </a:rPr>
              <a:t>Chris Droessler </a:t>
            </a:r>
          </a:p>
        </p:txBody>
      </p:sp>
    </p:spTree>
    <p:extLst>
      <p:ext uri="{BB962C8B-B14F-4D97-AF65-F5344CB8AC3E}">
        <p14:creationId xmlns:p14="http://schemas.microsoft.com/office/powerpoint/2010/main" val="251227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lstStyle/>
          <a:p>
            <a:pPr marL="514350" indent="-514350">
              <a:buFont typeface="+mj-lt"/>
              <a:buAutoNum type="arabicPeriod"/>
            </a:pPr>
            <a:r>
              <a:rPr lang="en-US" dirty="0"/>
              <a:t>Research was conducted to ensure no other NCCC was offering the same program in close proximity.</a:t>
            </a:r>
          </a:p>
          <a:p>
            <a:pPr lvl="2"/>
            <a:r>
              <a:rPr lang="en-US" dirty="0"/>
              <a:t>Only Southwestern Community College and Forsyth Tech at the time (approx. 90 miles west/ 100 miles east respectively)</a:t>
            </a:r>
          </a:p>
          <a:p>
            <a:pPr marL="514350" indent="-514350">
              <a:buFont typeface="+mj-lt"/>
              <a:buAutoNum type="arabicPeriod"/>
            </a:pPr>
            <a:r>
              <a:rPr lang="en-US" dirty="0"/>
              <a:t>Approval from the central office.</a:t>
            </a:r>
          </a:p>
          <a:p>
            <a:pPr marL="514350" indent="-514350">
              <a:buFont typeface="+mj-lt"/>
              <a:buAutoNum type="arabicPeriod"/>
            </a:pPr>
            <a:r>
              <a:rPr lang="en-US" dirty="0"/>
              <a:t>Approval from the curriculum committee.</a:t>
            </a:r>
          </a:p>
          <a:p>
            <a:pPr marL="514350" indent="-514350">
              <a:buFont typeface="+mj-lt"/>
              <a:buAutoNum type="arabicPeriod"/>
            </a:pPr>
            <a:r>
              <a:rPr lang="en-US" dirty="0"/>
              <a:t>Secure and retrofit classroom.</a:t>
            </a:r>
          </a:p>
          <a:p>
            <a:pPr marL="514350" indent="-514350">
              <a:buFont typeface="+mj-lt"/>
              <a:buAutoNum type="arabicPeriod"/>
            </a:pPr>
            <a:r>
              <a:rPr lang="en-US" dirty="0"/>
              <a:t>Procure hardware/software.</a:t>
            </a:r>
          </a:p>
          <a:p>
            <a:pPr marL="514350" indent="-514350">
              <a:buFont typeface="+mj-lt"/>
              <a:buAutoNum type="arabicPeriod"/>
            </a:pPr>
            <a:r>
              <a:rPr lang="en-US" dirty="0"/>
              <a:t>Offer flexibility to online learners by making available simulation software through various vendors.</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endParaRPr lang="en-US" dirty="0"/>
          </a:p>
          <a:p>
            <a:endParaRPr lang="en-US" dirty="0"/>
          </a:p>
        </p:txBody>
      </p:sp>
      <p:sp>
        <p:nvSpPr>
          <p:cNvPr id="2" name="Title 1"/>
          <p:cNvSpPr>
            <a:spLocks noGrp="1"/>
          </p:cNvSpPr>
          <p:nvPr>
            <p:ph type="title"/>
          </p:nvPr>
        </p:nvSpPr>
        <p:spPr/>
        <p:txBody>
          <a:bodyPr/>
          <a:lstStyle/>
          <a:p>
            <a:r>
              <a:rPr lang="en-US" dirty="0"/>
              <a:t>Steps Taken to Develop the Program</a:t>
            </a:r>
          </a:p>
        </p:txBody>
      </p:sp>
    </p:spTree>
    <p:extLst>
      <p:ext uri="{BB962C8B-B14F-4D97-AF65-F5344CB8AC3E}">
        <p14:creationId xmlns:p14="http://schemas.microsoft.com/office/powerpoint/2010/main" val="149518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lstStyle/>
          <a:p>
            <a:pPr marL="0" indent="0">
              <a:buNone/>
            </a:pPr>
            <a:r>
              <a:rPr lang="en-US" dirty="0"/>
              <a:t>Two ways curriculum is mapped to industry</a:t>
            </a:r>
          </a:p>
          <a:p>
            <a:r>
              <a:rPr lang="en-US" dirty="0"/>
              <a:t>Larger school's curriculum committees receive continuous input from industry across the state </a:t>
            </a:r>
          </a:p>
          <a:p>
            <a:r>
              <a:rPr lang="en-US" dirty="0"/>
              <a:t>Certification objectives also map to industry required skill sets</a:t>
            </a:r>
          </a:p>
          <a:p>
            <a:pPr lvl="1"/>
            <a:r>
              <a:rPr lang="en-US" dirty="0"/>
              <a:t>CompTIA</a:t>
            </a:r>
          </a:p>
          <a:p>
            <a:pPr lvl="1"/>
            <a:r>
              <a:rPr lang="en-US" dirty="0"/>
              <a:t>Microsoft</a:t>
            </a:r>
          </a:p>
          <a:p>
            <a:pPr lvl="1"/>
            <a:r>
              <a:rPr lang="en-US" dirty="0"/>
              <a:t>CIW</a:t>
            </a:r>
          </a:p>
          <a:p>
            <a:pPr lvl="1"/>
            <a:r>
              <a:rPr lang="en-US" dirty="0" err="1"/>
              <a:t>TestOut</a:t>
            </a:r>
            <a:endParaRPr lang="en-US" dirty="0"/>
          </a:p>
          <a:p>
            <a:pPr lvl="1"/>
            <a:r>
              <a:rPr lang="en-US" dirty="0"/>
              <a:t>Etc.</a:t>
            </a:r>
          </a:p>
        </p:txBody>
      </p:sp>
      <p:sp>
        <p:nvSpPr>
          <p:cNvPr id="2" name="Title 1"/>
          <p:cNvSpPr>
            <a:spLocks noGrp="1"/>
          </p:cNvSpPr>
          <p:nvPr>
            <p:ph type="title"/>
          </p:nvPr>
        </p:nvSpPr>
        <p:spPr/>
        <p:txBody>
          <a:bodyPr/>
          <a:lstStyle/>
          <a:p>
            <a:r>
              <a:rPr lang="en-US" sz="3200" dirty="0"/>
              <a:t>How Employers Were Engaged in the Development of the Program</a:t>
            </a:r>
            <a:endParaRPr lang="en-US" dirty="0"/>
          </a:p>
        </p:txBody>
      </p:sp>
    </p:spTree>
    <p:extLst>
      <p:ext uri="{BB962C8B-B14F-4D97-AF65-F5344CB8AC3E}">
        <p14:creationId xmlns:p14="http://schemas.microsoft.com/office/powerpoint/2010/main" val="300800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ormAutofit lnSpcReduction="10000"/>
          </a:bodyPr>
          <a:lstStyle/>
          <a:p>
            <a:r>
              <a:rPr lang="en-US" dirty="0"/>
              <a:t>Social media channels </a:t>
            </a:r>
          </a:p>
          <a:p>
            <a:pPr lvl="1"/>
            <a:r>
              <a:rPr lang="en-US" dirty="0"/>
              <a:t>Facebook</a:t>
            </a:r>
          </a:p>
          <a:p>
            <a:pPr lvl="1"/>
            <a:r>
              <a:rPr lang="en-US" dirty="0"/>
              <a:t>Twitter</a:t>
            </a:r>
          </a:p>
          <a:p>
            <a:pPr lvl="1"/>
            <a:r>
              <a:rPr lang="en-US" dirty="0"/>
              <a:t>LinkedIn</a:t>
            </a:r>
          </a:p>
          <a:p>
            <a:r>
              <a:rPr lang="en-US" dirty="0"/>
              <a:t>Print media</a:t>
            </a:r>
          </a:p>
          <a:p>
            <a:pPr lvl="1"/>
            <a:r>
              <a:rPr lang="en-US" dirty="0"/>
              <a:t>Local newspaper</a:t>
            </a:r>
          </a:p>
          <a:p>
            <a:pPr lvl="1"/>
            <a:r>
              <a:rPr lang="en-US" dirty="0"/>
              <a:t>School newspaper</a:t>
            </a:r>
          </a:p>
          <a:p>
            <a:pPr lvl="1"/>
            <a:r>
              <a:rPr lang="en-US" dirty="0"/>
              <a:t>Pamphlets</a:t>
            </a:r>
          </a:p>
          <a:p>
            <a:r>
              <a:rPr lang="en-US" dirty="0"/>
              <a:t>Television advertisements</a:t>
            </a:r>
          </a:p>
          <a:p>
            <a:r>
              <a:rPr lang="en-US" dirty="0"/>
              <a:t>Student created video content</a:t>
            </a:r>
          </a:p>
          <a:p>
            <a:r>
              <a:rPr lang="en-US" dirty="0"/>
              <a:t>Recruiting </a:t>
            </a:r>
          </a:p>
        </p:txBody>
      </p:sp>
      <p:sp>
        <p:nvSpPr>
          <p:cNvPr id="2" name="Title 1"/>
          <p:cNvSpPr>
            <a:spLocks noGrp="1"/>
          </p:cNvSpPr>
          <p:nvPr>
            <p:ph type="title"/>
          </p:nvPr>
        </p:nvSpPr>
        <p:spPr/>
        <p:txBody>
          <a:bodyPr/>
          <a:lstStyle/>
          <a:p>
            <a:r>
              <a:rPr lang="en-US" sz="3200" dirty="0"/>
              <a:t>How the Program is Marketed to Students</a:t>
            </a:r>
            <a:endParaRPr lang="en-US" dirty="0"/>
          </a:p>
        </p:txBody>
      </p:sp>
    </p:spTree>
    <p:extLst>
      <p:ext uri="{BB962C8B-B14F-4D97-AF65-F5344CB8AC3E}">
        <p14:creationId xmlns:p14="http://schemas.microsoft.com/office/powerpoint/2010/main" val="348894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ormAutofit/>
          </a:bodyPr>
          <a:lstStyle/>
          <a:p>
            <a:r>
              <a:rPr lang="en-US" dirty="0"/>
              <a:t>According to </a:t>
            </a:r>
            <a:r>
              <a:rPr lang="en-US" dirty="0" err="1"/>
              <a:t>Cyberseek</a:t>
            </a:r>
            <a:r>
              <a:rPr lang="en-US" dirty="0"/>
              <a:t>, there are currently 20,357 Cybersecurity jobs available in North Carolina as of 01/18/2021 </a:t>
            </a:r>
          </a:p>
          <a:p>
            <a:r>
              <a:rPr lang="en-US" dirty="0"/>
              <a:t>Currently there are more than 70 full time cybersecurity jobs listed in the Asheville, North Carolina area.  Several of these are entry level and some are remote/virtual</a:t>
            </a:r>
          </a:p>
        </p:txBody>
      </p:sp>
      <p:sp>
        <p:nvSpPr>
          <p:cNvPr id="2" name="Title 1"/>
          <p:cNvSpPr>
            <a:spLocks noGrp="1"/>
          </p:cNvSpPr>
          <p:nvPr>
            <p:ph type="title"/>
          </p:nvPr>
        </p:nvSpPr>
        <p:spPr/>
        <p:txBody>
          <a:bodyPr/>
          <a:lstStyle/>
          <a:p>
            <a:r>
              <a:rPr lang="en-US" sz="3200" dirty="0"/>
              <a:t>The Employment Outlook Locally </a:t>
            </a:r>
            <a:endParaRPr lang="en-US" dirty="0"/>
          </a:p>
        </p:txBody>
      </p:sp>
    </p:spTree>
    <p:extLst>
      <p:ext uri="{BB962C8B-B14F-4D97-AF65-F5344CB8AC3E}">
        <p14:creationId xmlns:p14="http://schemas.microsoft.com/office/powerpoint/2010/main" val="282819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ormAutofit fontScale="77500" lnSpcReduction="20000"/>
          </a:bodyPr>
          <a:lstStyle/>
          <a:p>
            <a:r>
              <a:rPr lang="en-US" sz="3100" dirty="0"/>
              <a:t>Entry-level</a:t>
            </a:r>
          </a:p>
          <a:p>
            <a:pPr lvl="1"/>
            <a:r>
              <a:rPr lang="en-US" sz="2800" dirty="0"/>
              <a:t>Information Security Analysts</a:t>
            </a:r>
          </a:p>
          <a:p>
            <a:pPr lvl="1"/>
            <a:r>
              <a:rPr lang="en-US" sz="2800" dirty="0"/>
              <a:t>Security Specialist</a:t>
            </a:r>
          </a:p>
          <a:p>
            <a:pPr lvl="1"/>
            <a:r>
              <a:rPr lang="en-US" sz="2800" dirty="0"/>
              <a:t>System Administrator</a:t>
            </a:r>
          </a:p>
          <a:p>
            <a:pPr lvl="1"/>
            <a:r>
              <a:rPr lang="en-US" sz="2800" dirty="0"/>
              <a:t>Security Administrator</a:t>
            </a:r>
          </a:p>
          <a:p>
            <a:pPr lvl="1"/>
            <a:r>
              <a:rPr lang="en-US" sz="2800" dirty="0"/>
              <a:t>Network Administrator</a:t>
            </a:r>
          </a:p>
          <a:p>
            <a:pPr lvl="1"/>
            <a:r>
              <a:rPr lang="en-US" sz="2800" dirty="0"/>
              <a:t>Cybersecurity Specialist/Technician</a:t>
            </a:r>
          </a:p>
          <a:p>
            <a:pPr lvl="1"/>
            <a:r>
              <a:rPr lang="en-US" sz="2800" dirty="0"/>
              <a:t>Cyber Crime/ Cybersecurity Analyst</a:t>
            </a:r>
          </a:p>
          <a:p>
            <a:pPr lvl="1"/>
            <a:r>
              <a:rPr lang="en-US" sz="2800" dirty="0"/>
              <a:t>Cyber Crime Investigator</a:t>
            </a:r>
          </a:p>
          <a:p>
            <a:pPr lvl="1"/>
            <a:r>
              <a:rPr lang="en-US" sz="2800" dirty="0"/>
              <a:t>Incident Analyst/Responder</a:t>
            </a:r>
          </a:p>
          <a:p>
            <a:pPr lvl="1"/>
            <a:r>
              <a:rPr lang="en-US" sz="2800" dirty="0"/>
              <a:t>Information Technology Auditor</a:t>
            </a:r>
          </a:p>
        </p:txBody>
      </p:sp>
      <p:sp>
        <p:nvSpPr>
          <p:cNvPr id="2" name="Title 1"/>
          <p:cNvSpPr>
            <a:spLocks noGrp="1"/>
          </p:cNvSpPr>
          <p:nvPr>
            <p:ph type="title"/>
          </p:nvPr>
        </p:nvSpPr>
        <p:spPr/>
        <p:txBody>
          <a:bodyPr/>
          <a:lstStyle/>
          <a:p>
            <a:r>
              <a:rPr lang="en-US" sz="3200" dirty="0"/>
              <a:t>Types of Jobs for the Graduates </a:t>
            </a:r>
            <a:endParaRPr lang="en-US" dirty="0"/>
          </a:p>
        </p:txBody>
      </p:sp>
    </p:spTree>
    <p:extLst>
      <p:ext uri="{BB962C8B-B14F-4D97-AF65-F5344CB8AC3E}">
        <p14:creationId xmlns:p14="http://schemas.microsoft.com/office/powerpoint/2010/main" val="344926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334926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Dr. Deanne Cranford-Wesley</a:t>
            </a:r>
            <a:endParaRPr lang="en-US" dirty="0"/>
          </a:p>
        </p:txBody>
      </p:sp>
      <p:sp>
        <p:nvSpPr>
          <p:cNvPr id="3" name="Subtitle 2"/>
          <p:cNvSpPr>
            <a:spLocks noGrp="1"/>
          </p:cNvSpPr>
          <p:nvPr>
            <p:ph type="subTitle" idx="1"/>
          </p:nvPr>
        </p:nvSpPr>
        <p:spPr>
          <a:xfrm>
            <a:off x="0" y="2910751"/>
            <a:ext cx="9144000" cy="1241822"/>
          </a:xfrm>
        </p:spPr>
        <p:txBody>
          <a:bodyPr/>
          <a:lstStyle/>
          <a:p>
            <a:r>
              <a:rPr lang="en-US" sz="2800" dirty="0"/>
              <a:t>Associate Dean, Davis </a:t>
            </a:r>
            <a:r>
              <a:rPr lang="en-US" sz="2800" i="1" dirty="0" err="1"/>
              <a:t>i</a:t>
            </a:r>
            <a:r>
              <a:rPr lang="en-US" sz="2800" dirty="0" err="1"/>
              <a:t>TEC</a:t>
            </a:r>
            <a:r>
              <a:rPr lang="en-US" sz="2800" dirty="0"/>
              <a:t> Center</a:t>
            </a:r>
            <a:br>
              <a:rPr lang="en-US" sz="2800" dirty="0"/>
            </a:br>
            <a:r>
              <a:rPr lang="en-US" sz="2800" dirty="0"/>
              <a:t>Forsyth Technical Community College</a:t>
            </a:r>
            <a:endParaRPr lang="en-US" dirty="0"/>
          </a:p>
        </p:txBody>
      </p:sp>
      <p:pic>
        <p:nvPicPr>
          <p:cNvPr id="4" name="Picture 3">
            <a:extLst>
              <a:ext uri="{FF2B5EF4-FFF2-40B4-BE49-F238E27FC236}">
                <a16:creationId xmlns:a16="http://schemas.microsoft.com/office/drawing/2014/main" id="{E6BF34C3-2A4B-B948-AF0B-2BBBABF045A7}"/>
              </a:ext>
            </a:extLst>
          </p:cNvPr>
          <p:cNvPicPr/>
          <p:nvPr/>
        </p:nvPicPr>
        <p:blipFill rotWithShape="1">
          <a:blip r:embed="rId3"/>
          <a:srcRect l="7883" b="6599"/>
          <a:stretch/>
        </p:blipFill>
        <p:spPr>
          <a:xfrm>
            <a:off x="6637283" y="-82858"/>
            <a:ext cx="3045507" cy="2315608"/>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7C3A0E2D-68D7-9043-91D4-873422117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1225" y="4057977"/>
            <a:ext cx="4382814" cy="967871"/>
          </a:xfrm>
          <a:prstGeom prst="rect">
            <a:avLst/>
          </a:prstGeom>
        </p:spPr>
      </p:pic>
    </p:spTree>
    <p:extLst>
      <p:ext uri="{BB962C8B-B14F-4D97-AF65-F5344CB8AC3E}">
        <p14:creationId xmlns:p14="http://schemas.microsoft.com/office/powerpoint/2010/main" val="363571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Billy Phillips</a:t>
            </a:r>
            <a:endParaRPr lang="en-US" dirty="0"/>
          </a:p>
        </p:txBody>
      </p:sp>
      <p:sp>
        <p:nvSpPr>
          <p:cNvPr id="3" name="Subtitle 2"/>
          <p:cNvSpPr>
            <a:spLocks noGrp="1"/>
          </p:cNvSpPr>
          <p:nvPr>
            <p:ph type="subTitle" idx="1"/>
          </p:nvPr>
        </p:nvSpPr>
        <p:spPr>
          <a:xfrm>
            <a:off x="0" y="2910751"/>
            <a:ext cx="9144000" cy="1241822"/>
          </a:xfrm>
        </p:spPr>
        <p:txBody>
          <a:bodyPr/>
          <a:lstStyle/>
          <a:p>
            <a:r>
              <a:rPr lang="en-US" sz="2800" dirty="0"/>
              <a:t>NSF Scholarship for Service Student, Davis </a:t>
            </a:r>
            <a:r>
              <a:rPr lang="en-US" sz="2800" i="1" dirty="0" err="1"/>
              <a:t>i</a:t>
            </a:r>
            <a:r>
              <a:rPr lang="en-US" sz="2800" dirty="0" err="1"/>
              <a:t>TEC</a:t>
            </a:r>
            <a:r>
              <a:rPr lang="en-US" sz="2800" dirty="0"/>
              <a:t> Center</a:t>
            </a:r>
            <a:br>
              <a:rPr lang="en-US" sz="2800" dirty="0"/>
            </a:br>
            <a:r>
              <a:rPr lang="en-US" sz="2800" dirty="0"/>
              <a:t>Forsyth Technical Community College</a:t>
            </a:r>
          </a:p>
        </p:txBody>
      </p:sp>
      <p:pic>
        <p:nvPicPr>
          <p:cNvPr id="5" name="Picture 4">
            <a:extLst>
              <a:ext uri="{FF2B5EF4-FFF2-40B4-BE49-F238E27FC236}">
                <a16:creationId xmlns:a16="http://schemas.microsoft.com/office/drawing/2014/main" id="{138D6D6C-E8D9-E748-9929-916882B1FA1C}"/>
              </a:ext>
            </a:extLst>
          </p:cNvPr>
          <p:cNvPicPr/>
          <p:nvPr/>
        </p:nvPicPr>
        <p:blipFill>
          <a:blip r:embed="rId3"/>
          <a:stretch>
            <a:fillRect/>
          </a:stretch>
        </p:blipFill>
        <p:spPr>
          <a:xfrm>
            <a:off x="7315201" y="-1"/>
            <a:ext cx="2047076" cy="2908575"/>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23B1E52A-07BA-EE48-8AF0-E3DBDFF5B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1225" y="4057977"/>
            <a:ext cx="4382814" cy="967871"/>
          </a:xfrm>
          <a:prstGeom prst="rect">
            <a:avLst/>
          </a:prstGeom>
        </p:spPr>
      </p:pic>
    </p:spTree>
    <p:extLst>
      <p:ext uri="{BB962C8B-B14F-4D97-AF65-F5344CB8AC3E}">
        <p14:creationId xmlns:p14="http://schemas.microsoft.com/office/powerpoint/2010/main" val="13619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Christopher Martin</a:t>
            </a:r>
          </a:p>
        </p:txBody>
      </p:sp>
      <p:sp>
        <p:nvSpPr>
          <p:cNvPr id="3" name="Subtitle 2"/>
          <p:cNvSpPr>
            <a:spLocks noGrp="1"/>
          </p:cNvSpPr>
          <p:nvPr>
            <p:ph type="subTitle" idx="1"/>
          </p:nvPr>
        </p:nvSpPr>
        <p:spPr>
          <a:xfrm>
            <a:off x="0" y="2910751"/>
            <a:ext cx="9144000" cy="1241822"/>
          </a:xfrm>
        </p:spPr>
        <p:txBody>
          <a:bodyPr/>
          <a:lstStyle/>
          <a:p>
            <a:r>
              <a:rPr lang="en-US" sz="2800" dirty="0"/>
              <a:t>NC Works Career Coach Carver High School</a:t>
            </a:r>
          </a:p>
          <a:p>
            <a:r>
              <a:rPr lang="en-US" sz="2800" dirty="0"/>
              <a:t>Forsyth Technical Community College</a:t>
            </a:r>
          </a:p>
        </p:txBody>
      </p:sp>
      <p:pic>
        <p:nvPicPr>
          <p:cNvPr id="6" name="Picture 5">
            <a:extLst>
              <a:ext uri="{FF2B5EF4-FFF2-40B4-BE49-F238E27FC236}">
                <a16:creationId xmlns:a16="http://schemas.microsoft.com/office/drawing/2014/main" id="{A6A7D951-192A-784A-B72C-67EBEE06C4C2}"/>
              </a:ext>
            </a:extLst>
          </p:cNvPr>
          <p:cNvPicPr/>
          <p:nvPr/>
        </p:nvPicPr>
        <p:blipFill>
          <a:blip r:embed="rId3"/>
          <a:stretch>
            <a:fillRect/>
          </a:stretch>
        </p:blipFill>
        <p:spPr>
          <a:xfrm>
            <a:off x="7358446" y="0"/>
            <a:ext cx="2089150" cy="2677795"/>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76E2CB6A-A113-BA4C-8131-9E386C50F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1225" y="4057977"/>
            <a:ext cx="4382814" cy="967871"/>
          </a:xfrm>
          <a:prstGeom prst="rect">
            <a:avLst/>
          </a:prstGeom>
        </p:spPr>
      </p:pic>
    </p:spTree>
    <p:extLst>
      <p:ext uri="{BB962C8B-B14F-4D97-AF65-F5344CB8AC3E}">
        <p14:creationId xmlns:p14="http://schemas.microsoft.com/office/powerpoint/2010/main" val="42704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Melissa Carroll</a:t>
            </a:r>
          </a:p>
        </p:txBody>
      </p:sp>
      <p:sp>
        <p:nvSpPr>
          <p:cNvPr id="3" name="Subtitle 2"/>
          <p:cNvSpPr>
            <a:spLocks noGrp="1"/>
          </p:cNvSpPr>
          <p:nvPr>
            <p:ph type="subTitle" idx="1"/>
          </p:nvPr>
        </p:nvSpPr>
        <p:spPr>
          <a:xfrm>
            <a:off x="0" y="2910751"/>
            <a:ext cx="9144000" cy="1241822"/>
          </a:xfrm>
        </p:spPr>
        <p:txBody>
          <a:bodyPr/>
          <a:lstStyle/>
          <a:p>
            <a:r>
              <a:rPr lang="en-US" sz="2800" dirty="0"/>
              <a:t>NC Works Career Coach Parkland High School</a:t>
            </a:r>
          </a:p>
          <a:p>
            <a:r>
              <a:rPr lang="en-US" sz="2800" dirty="0"/>
              <a:t>Forsyth Technical Community College</a:t>
            </a:r>
          </a:p>
        </p:txBody>
      </p:sp>
      <p:pic>
        <p:nvPicPr>
          <p:cNvPr id="5" name="Picture 4">
            <a:extLst>
              <a:ext uri="{FF2B5EF4-FFF2-40B4-BE49-F238E27FC236}">
                <a16:creationId xmlns:a16="http://schemas.microsoft.com/office/drawing/2014/main" id="{0913D40F-338C-C340-885E-A2F24E4B6692}"/>
              </a:ext>
            </a:extLst>
          </p:cNvPr>
          <p:cNvPicPr/>
          <p:nvPr/>
        </p:nvPicPr>
        <p:blipFill rotWithShape="1">
          <a:blip r:embed="rId3"/>
          <a:srcRect t="10545"/>
          <a:stretch/>
        </p:blipFill>
        <p:spPr bwMode="auto">
          <a:xfrm>
            <a:off x="7506554" y="0"/>
            <a:ext cx="1605915" cy="2730500"/>
          </a:xfrm>
          <a:prstGeom prst="rect">
            <a:avLst/>
          </a:prstGeom>
          <a:ln>
            <a:noFill/>
          </a:ln>
          <a:extLst>
            <a:ext uri="{53640926-AAD7-44D8-BBD7-CCE9431645EC}">
              <a14:shadowObscured xmlns:a14="http://schemas.microsoft.com/office/drawing/2010/main"/>
            </a:ext>
          </a:extLst>
        </p:spPr>
      </p:pic>
      <p:pic>
        <p:nvPicPr>
          <p:cNvPr id="8" name="Picture 7" descr="A picture containing text, clipart&#10;&#10;Description automatically generated">
            <a:extLst>
              <a:ext uri="{FF2B5EF4-FFF2-40B4-BE49-F238E27FC236}">
                <a16:creationId xmlns:a16="http://schemas.microsoft.com/office/drawing/2014/main" id="{B2EE0C2F-FF78-274A-A09E-35CC475120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1225" y="4057977"/>
            <a:ext cx="4382814" cy="967871"/>
          </a:xfrm>
          <a:prstGeom prst="rect">
            <a:avLst/>
          </a:prstGeom>
        </p:spPr>
      </p:pic>
    </p:spTree>
    <p:extLst>
      <p:ext uri="{BB962C8B-B14F-4D97-AF65-F5344CB8AC3E}">
        <p14:creationId xmlns:p14="http://schemas.microsoft.com/office/powerpoint/2010/main" val="215473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171909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Jason Cox, CISSP, CISM</a:t>
            </a:r>
          </a:p>
        </p:txBody>
      </p:sp>
      <p:sp>
        <p:nvSpPr>
          <p:cNvPr id="3" name="Subtitle 2"/>
          <p:cNvSpPr>
            <a:spLocks noGrp="1"/>
          </p:cNvSpPr>
          <p:nvPr>
            <p:ph type="subTitle" idx="1"/>
          </p:nvPr>
        </p:nvSpPr>
        <p:spPr>
          <a:xfrm>
            <a:off x="0" y="2910751"/>
            <a:ext cx="9144000" cy="1241822"/>
          </a:xfrm>
        </p:spPr>
        <p:txBody>
          <a:bodyPr/>
          <a:lstStyle/>
          <a:p>
            <a:r>
              <a:rPr lang="en-US" dirty="0"/>
              <a:t>Chief Information Security Officer</a:t>
            </a:r>
          </a:p>
          <a:p>
            <a:r>
              <a:rPr lang="en-US" dirty="0"/>
              <a:t>Elevate Textiles</a:t>
            </a:r>
          </a:p>
        </p:txBody>
      </p:sp>
      <p:pic>
        <p:nvPicPr>
          <p:cNvPr id="6" name="Picture 5">
            <a:extLst>
              <a:ext uri="{FF2B5EF4-FFF2-40B4-BE49-F238E27FC236}">
                <a16:creationId xmlns:a16="http://schemas.microsoft.com/office/drawing/2014/main" id="{4CC40EF0-FBCC-3942-8823-C4E31121328F}"/>
              </a:ext>
            </a:extLst>
          </p:cNvPr>
          <p:cNvPicPr/>
          <p:nvPr/>
        </p:nvPicPr>
        <p:blipFill rotWithShape="1">
          <a:blip r:embed="rId3"/>
          <a:srcRect l="5224" t="6787" r="6852" b="16981"/>
          <a:stretch/>
        </p:blipFill>
        <p:spPr>
          <a:xfrm>
            <a:off x="7025268" y="1"/>
            <a:ext cx="2118732" cy="2571750"/>
          </a:xfrm>
          <a:prstGeom prst="rect">
            <a:avLst/>
          </a:prstGeom>
        </p:spPr>
      </p:pic>
      <p:pic>
        <p:nvPicPr>
          <p:cNvPr id="1026" name="Picture 2">
            <a:extLst>
              <a:ext uri="{FF2B5EF4-FFF2-40B4-BE49-F238E27FC236}">
                <a16:creationId xmlns:a16="http://schemas.microsoft.com/office/drawing/2014/main" id="{D39338BE-0D85-C246-A0BB-7633B24BCA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7685" y="3946746"/>
            <a:ext cx="6368629" cy="928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86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73300131-FAA1-624E-94D8-A158797B2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3896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with low confidence">
            <a:extLst>
              <a:ext uri="{FF2B5EF4-FFF2-40B4-BE49-F238E27FC236}">
                <a16:creationId xmlns:a16="http://schemas.microsoft.com/office/drawing/2014/main" id="{45FE6BEA-6F8B-8448-9F67-2BF815F94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3057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microphone&#10;&#10;Description automatically generated">
            <a:extLst>
              <a:ext uri="{FF2B5EF4-FFF2-40B4-BE49-F238E27FC236}">
                <a16:creationId xmlns:a16="http://schemas.microsoft.com/office/drawing/2014/main" id="{D0916CFC-E9FE-3045-A0E2-A648A8E75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3985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 outdoor, tree&#10;&#10;Description automatically generated">
            <a:extLst>
              <a:ext uri="{FF2B5EF4-FFF2-40B4-BE49-F238E27FC236}">
                <a16:creationId xmlns:a16="http://schemas.microsoft.com/office/drawing/2014/main" id="{6AA7F7B0-B5CA-DB41-A9C8-D3F2319EB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2997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43ADC841-8D1F-6E4A-9107-B8749B4C4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5586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CB3BAE3B-D9F2-7B4E-ACA5-A8823CBB8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2410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0DB1F07E-DD54-1345-AD33-E111358F9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1133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 indoor, several&#10;&#10;Description automatically generated">
            <a:extLst>
              <a:ext uri="{FF2B5EF4-FFF2-40B4-BE49-F238E27FC236}">
                <a16:creationId xmlns:a16="http://schemas.microsoft.com/office/drawing/2014/main" id="{59308A6B-7AA4-3F43-B4F8-C5B7DBA4C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2670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 electronics, computer&#10;&#10;Description automatically generated">
            <a:extLst>
              <a:ext uri="{FF2B5EF4-FFF2-40B4-BE49-F238E27FC236}">
                <a16:creationId xmlns:a16="http://schemas.microsoft.com/office/drawing/2014/main" id="{69D6F622-63D5-1846-8C52-2F8ED288F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6255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1" y="1448850"/>
            <a:ext cx="5502349" cy="1071375"/>
          </a:xfrm>
        </p:spPr>
        <p:txBody>
          <a:bodyPr/>
          <a:lstStyle/>
          <a:p>
            <a:r>
              <a:rPr lang="en-US" dirty="0" err="1"/>
              <a:t>Hilmi</a:t>
            </a:r>
            <a:r>
              <a:rPr lang="en-US" dirty="0"/>
              <a:t> </a:t>
            </a:r>
            <a:r>
              <a:rPr lang="en-US" dirty="0" err="1"/>
              <a:t>Lahoud</a:t>
            </a:r>
            <a:endParaRPr lang="en-US" dirty="0"/>
          </a:p>
        </p:txBody>
      </p:sp>
      <p:sp>
        <p:nvSpPr>
          <p:cNvPr id="3" name="Subtitle 2"/>
          <p:cNvSpPr>
            <a:spLocks noGrp="1"/>
          </p:cNvSpPr>
          <p:nvPr>
            <p:ph type="subTitle" idx="1"/>
          </p:nvPr>
        </p:nvSpPr>
        <p:spPr>
          <a:xfrm>
            <a:off x="902825" y="2520225"/>
            <a:ext cx="7338350" cy="1241822"/>
          </a:xfrm>
        </p:spPr>
        <p:txBody>
          <a:bodyPr>
            <a:noAutofit/>
          </a:bodyPr>
          <a:lstStyle/>
          <a:p>
            <a:r>
              <a:rPr lang="en-US" dirty="0"/>
              <a:t>Senior Program Administrator – Business and Information Technology Programs</a:t>
            </a:r>
          </a:p>
          <a:p>
            <a:r>
              <a:rPr lang="en-US" dirty="0"/>
              <a:t>NC Community College System Office</a:t>
            </a:r>
          </a:p>
        </p:txBody>
      </p:sp>
      <p:pic>
        <p:nvPicPr>
          <p:cNvPr id="4" name="Picture 3">
            <a:extLst>
              <a:ext uri="{FF2B5EF4-FFF2-40B4-BE49-F238E27FC236}">
                <a16:creationId xmlns:a16="http://schemas.microsoft.com/office/drawing/2014/main" id="{2D1E78B0-48EF-DE42-B2C4-CDB09E4B61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4329" y="3829879"/>
            <a:ext cx="3271292" cy="1243091"/>
          </a:xfrm>
          <a:prstGeom prst="rect">
            <a:avLst/>
          </a:prstGeom>
        </p:spPr>
      </p:pic>
      <p:pic>
        <p:nvPicPr>
          <p:cNvPr id="1026" name="Picture 2" descr="https://media-exp1.licdn.com/dms/image/C4D03AQGfrOJXovs9Pw/profile-displayphoto-shrink_200_200/0/1516481415743?e=1616025600&amp;v=beta&amp;t=2a9ESBamBLBDjl2PB4Ndbd4Ey5B0o71d3Ohotkwl_8Y">
            <a:extLst>
              <a:ext uri="{FF2B5EF4-FFF2-40B4-BE49-F238E27FC236}">
                <a16:creationId xmlns:a16="http://schemas.microsoft.com/office/drawing/2014/main" id="{01AB333B-2CF8-9747-B1B2-E3717430B3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58" t="10217" r="14337" b="23986"/>
          <a:stretch/>
        </p:blipFill>
        <p:spPr bwMode="auto">
          <a:xfrm>
            <a:off x="6604000" y="0"/>
            <a:ext cx="2616200" cy="252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81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FFDED3D9-491D-0B48-89A4-DF7D3D407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7029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ature, sunset&#10;&#10;Description automatically generated">
            <a:extLst>
              <a:ext uri="{FF2B5EF4-FFF2-40B4-BE49-F238E27FC236}">
                <a16:creationId xmlns:a16="http://schemas.microsoft.com/office/drawing/2014/main" id="{6ECBA855-FF64-1C4A-BB91-B0DCF8474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1111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7871C267-A22B-9646-8B9E-F76FF2848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8442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ewspaper, receipt&#10;&#10;Description automatically generated">
            <a:extLst>
              <a:ext uri="{FF2B5EF4-FFF2-40B4-BE49-F238E27FC236}">
                <a16:creationId xmlns:a16="http://schemas.microsoft.com/office/drawing/2014/main" id="{841DE7F5-CEB4-3846-87E3-9EF2898EA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581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F4D865-680C-634D-B5B6-097AF769FED9}"/>
              </a:ext>
            </a:extLst>
          </p:cNvPr>
          <p:cNvSpPr/>
          <p:nvPr/>
        </p:nvSpPr>
        <p:spPr>
          <a:xfrm>
            <a:off x="6967"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Content Placeholder 1">
            <a:extLst>
              <a:ext uri="{FF2B5EF4-FFF2-40B4-BE49-F238E27FC236}">
                <a16:creationId xmlns:a16="http://schemas.microsoft.com/office/drawing/2014/main" id="{D323E2E6-2EF3-C942-8A91-325510536B92}"/>
              </a:ext>
            </a:extLst>
          </p:cNvPr>
          <p:cNvSpPr>
            <a:spLocks noGrp="1"/>
          </p:cNvSpPr>
          <p:nvPr>
            <p:ph idx="1"/>
          </p:nvPr>
        </p:nvSpPr>
        <p:spPr>
          <a:xfrm>
            <a:off x="1614489" y="1320904"/>
            <a:ext cx="5839609" cy="860822"/>
          </a:xfrm>
        </p:spPr>
        <p:txBody>
          <a:bodyPr/>
          <a:lstStyle/>
          <a:p>
            <a:pPr marL="0" indent="0">
              <a:buNone/>
            </a:pPr>
            <a:r>
              <a:rPr lang="en-US" dirty="0"/>
              <a:t>Next meeting is February 17, 2021</a:t>
            </a:r>
          </a:p>
        </p:txBody>
      </p:sp>
      <p:sp>
        <p:nvSpPr>
          <p:cNvPr id="3" name="Title 2">
            <a:extLst>
              <a:ext uri="{FF2B5EF4-FFF2-40B4-BE49-F238E27FC236}">
                <a16:creationId xmlns:a16="http://schemas.microsoft.com/office/drawing/2014/main" id="{8CDE6DEC-CB0D-7145-803C-51F4CE813CBB}"/>
              </a:ext>
            </a:extLst>
          </p:cNvPr>
          <p:cNvSpPr>
            <a:spLocks noGrp="1"/>
          </p:cNvSpPr>
          <p:nvPr>
            <p:ph type="title"/>
          </p:nvPr>
        </p:nvSpPr>
        <p:spPr/>
        <p:txBody>
          <a:bodyPr/>
          <a:lstStyle/>
          <a:p>
            <a:r>
              <a:rPr lang="en-US" dirty="0"/>
              <a:t>Raising the Awareness of Career Pathways </a:t>
            </a:r>
            <a:br>
              <a:rPr lang="en-US" dirty="0"/>
            </a:br>
            <a:r>
              <a:rPr lang="en-US" dirty="0"/>
              <a:t>in North Carolina</a:t>
            </a:r>
          </a:p>
        </p:txBody>
      </p:sp>
      <p:pic>
        <p:nvPicPr>
          <p:cNvPr id="4" name="Picture 3" descr="A close up of a sign&#10;&#10;Description automatically generated">
            <a:extLst>
              <a:ext uri="{FF2B5EF4-FFF2-40B4-BE49-F238E27FC236}">
                <a16:creationId xmlns:a16="http://schemas.microsoft.com/office/drawing/2014/main" id="{BF5147F9-B717-F149-BD91-DB7BA249B0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3393" y="1955902"/>
            <a:ext cx="6050705" cy="2295988"/>
          </a:xfrm>
          <a:prstGeom prst="rect">
            <a:avLst/>
          </a:prstGeom>
        </p:spPr>
      </p:pic>
      <p:sp>
        <p:nvSpPr>
          <p:cNvPr id="7" name="Content Placeholder 1">
            <a:extLst>
              <a:ext uri="{FF2B5EF4-FFF2-40B4-BE49-F238E27FC236}">
                <a16:creationId xmlns:a16="http://schemas.microsoft.com/office/drawing/2014/main" id="{6913A1F7-E1F0-1C4B-A3D4-D9208E295A27}"/>
              </a:ext>
            </a:extLst>
          </p:cNvPr>
          <p:cNvSpPr txBox="1">
            <a:spLocks/>
          </p:cNvSpPr>
          <p:nvPr/>
        </p:nvSpPr>
        <p:spPr>
          <a:xfrm>
            <a:off x="1403393" y="3852268"/>
            <a:ext cx="5839609" cy="860822"/>
          </a:xfrm>
          <a:prstGeom prst="rect">
            <a:avLst/>
          </a:prstGeom>
        </p:spPr>
        <p:txBody>
          <a:bodyPr vert="horz" lIns="68580" tIns="34290" rIns="68580" bIns="34290" rtlCol="0">
            <a:normAutofit/>
          </a:bodyPr>
          <a:lstStyle>
            <a:lvl1pPr marL="233363" indent="-233363" algn="l" defTabSz="514350" rtl="0" eaLnBrk="1" latinLnBrk="0" hangingPunct="1">
              <a:lnSpc>
                <a:spcPct val="100000"/>
              </a:lnSpc>
              <a:spcBef>
                <a:spcPts val="600"/>
              </a:spcBef>
              <a:buFont typeface="Arial" panose="020B0604020202020204" pitchFamily="34" charset="0"/>
              <a:buChar char="•"/>
              <a:tabLst/>
              <a:defRPr sz="2800" kern="1200">
                <a:solidFill>
                  <a:schemeClr val="tx1"/>
                </a:solidFill>
                <a:latin typeface="HelvLight" pitchFamily="2" charset="0"/>
                <a:ea typeface="+mn-ea"/>
                <a:cs typeface="+mn-cs"/>
              </a:defRPr>
            </a:lvl1pPr>
            <a:lvl2pPr marL="458788" indent="-201613" algn="l" defTabSz="514350" rtl="0" eaLnBrk="1" latinLnBrk="0" hangingPunct="1">
              <a:lnSpc>
                <a:spcPct val="100000"/>
              </a:lnSpc>
              <a:spcBef>
                <a:spcPts val="300"/>
              </a:spcBef>
              <a:buFont typeface="Arial" panose="020B0604020202020204" pitchFamily="34" charset="0"/>
              <a:buChar char="•"/>
              <a:tabLst/>
              <a:defRPr sz="2400" kern="1200">
                <a:solidFill>
                  <a:schemeClr val="tx1"/>
                </a:solidFill>
                <a:latin typeface="HelvLight" pitchFamily="2" charset="0"/>
                <a:ea typeface="+mn-ea"/>
                <a:cs typeface="+mn-cs"/>
              </a:defRPr>
            </a:lvl2pPr>
            <a:lvl3pPr marL="692150" indent="-177800" algn="l" defTabSz="514350" rtl="0" eaLnBrk="1" latinLnBrk="0" hangingPunct="1">
              <a:lnSpc>
                <a:spcPct val="100000"/>
              </a:lnSpc>
              <a:spcBef>
                <a:spcPts val="300"/>
              </a:spcBef>
              <a:buFont typeface="Arial" panose="020B0604020202020204" pitchFamily="34" charset="0"/>
              <a:buChar char="•"/>
              <a:tabLst/>
              <a:defRPr sz="2200" kern="1200">
                <a:solidFill>
                  <a:schemeClr val="tx1"/>
                </a:solidFill>
                <a:latin typeface="HelvLight" pitchFamily="2" charset="0"/>
                <a:ea typeface="+mn-ea"/>
                <a:cs typeface="+mn-cs"/>
              </a:defRPr>
            </a:lvl3pPr>
            <a:lvl4pPr marL="976313" indent="-204788" algn="l" defTabSz="514350" rtl="0" eaLnBrk="1" latinLnBrk="0" hangingPunct="1">
              <a:lnSpc>
                <a:spcPct val="100000"/>
              </a:lnSpc>
              <a:spcBef>
                <a:spcPts val="300"/>
              </a:spcBef>
              <a:buFont typeface="Arial" panose="020B0604020202020204" pitchFamily="34" charset="0"/>
              <a:buChar char="•"/>
              <a:tabLst/>
              <a:defRPr sz="2000" kern="1200">
                <a:solidFill>
                  <a:schemeClr val="tx1"/>
                </a:solidFill>
                <a:latin typeface="HelvLight" pitchFamily="2" charset="0"/>
                <a:ea typeface="+mn-ea"/>
                <a:cs typeface="+mn-cs"/>
              </a:defRPr>
            </a:lvl4pPr>
            <a:lvl5pPr marL="1200150" indent="-171450" algn="l" defTabSz="514350" rtl="0" eaLnBrk="1" latinLnBrk="0" hangingPunct="1">
              <a:lnSpc>
                <a:spcPct val="100000"/>
              </a:lnSpc>
              <a:spcBef>
                <a:spcPts val="300"/>
              </a:spcBef>
              <a:buFont typeface="Arial" panose="020B0604020202020204" pitchFamily="34" charset="0"/>
              <a:buChar char="•"/>
              <a:tabLst/>
              <a:defRPr sz="18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endParaRPr lang="en-US" sz="2100" dirty="0"/>
          </a:p>
        </p:txBody>
      </p:sp>
      <p:sp>
        <p:nvSpPr>
          <p:cNvPr id="8" name="Rectangle 7">
            <a:extLst>
              <a:ext uri="{FF2B5EF4-FFF2-40B4-BE49-F238E27FC236}">
                <a16:creationId xmlns:a16="http://schemas.microsoft.com/office/drawing/2014/main" id="{B04D611D-76BB-5546-BD1E-43BA59EC1E4A}"/>
              </a:ext>
            </a:extLst>
          </p:cNvPr>
          <p:cNvSpPr>
            <a:spLocks noChangeArrowheads="1"/>
          </p:cNvSpPr>
          <p:nvPr/>
        </p:nvSpPr>
        <p:spPr bwMode="auto">
          <a:xfrm>
            <a:off x="263324" y="3427917"/>
            <a:ext cx="5246225" cy="1409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1113" indent="-11113">
              <a:spcBef>
                <a:spcPct val="20000"/>
              </a:spcBef>
            </a:pPr>
            <a:r>
              <a:rPr lang="en-US" sz="2400" dirty="0"/>
              <a:t>Download the PowerPoint</a:t>
            </a:r>
            <a:br>
              <a:rPr lang="en-US" sz="2400" dirty="0"/>
            </a:br>
            <a:r>
              <a:rPr lang="en-US" sz="2400" dirty="0"/>
              <a:t>and access the recording:</a:t>
            </a:r>
            <a:br>
              <a:rPr lang="en-US" sz="2400" dirty="0"/>
            </a:br>
            <a:r>
              <a:rPr lang="en-US" sz="2400" b="1" dirty="0" err="1"/>
              <a:t>www.ncperkins.org</a:t>
            </a:r>
            <a:r>
              <a:rPr lang="en-US" sz="2400" b="1" dirty="0"/>
              <a:t>/presentations</a:t>
            </a:r>
          </a:p>
        </p:txBody>
      </p:sp>
    </p:spTree>
    <p:extLst>
      <p:ext uri="{BB962C8B-B14F-4D97-AF65-F5344CB8AC3E}">
        <p14:creationId xmlns:p14="http://schemas.microsoft.com/office/powerpoint/2010/main" val="425140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8BFAAE-E1BC-6147-9551-3CDCD46302F6}"/>
              </a:ext>
            </a:extLst>
          </p:cNvPr>
          <p:cNvPicPr>
            <a:picLocks noChangeAspect="1"/>
          </p:cNvPicPr>
          <p:nvPr/>
        </p:nvPicPr>
        <p:blipFill>
          <a:blip r:embed="rId3"/>
          <a:stretch>
            <a:fillRect/>
          </a:stretch>
        </p:blipFill>
        <p:spPr>
          <a:xfrm>
            <a:off x="1735584" y="0"/>
            <a:ext cx="5672831" cy="5143500"/>
          </a:xfrm>
          <a:prstGeom prst="rect">
            <a:avLst/>
          </a:prstGeom>
        </p:spPr>
      </p:pic>
    </p:spTree>
    <p:extLst>
      <p:ext uri="{BB962C8B-B14F-4D97-AF65-F5344CB8AC3E}">
        <p14:creationId xmlns:p14="http://schemas.microsoft.com/office/powerpoint/2010/main" val="92971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descr="A close up of a sign&#10;&#10;Description automatically generated">
            <a:extLst>
              <a:ext uri="{FF2B5EF4-FFF2-40B4-BE49-F238E27FC236}">
                <a16:creationId xmlns:a16="http://schemas.microsoft.com/office/drawing/2014/main" id="{C34FA5AD-EDA3-CA4A-B82D-39A326CBC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961" y="1363703"/>
            <a:ext cx="6819940" cy="2587880"/>
          </a:xfrm>
          <a:prstGeom prst="rect">
            <a:avLst/>
          </a:prstGeom>
        </p:spPr>
      </p:pic>
    </p:spTree>
    <p:extLst>
      <p:ext uri="{BB962C8B-B14F-4D97-AF65-F5344CB8AC3E}">
        <p14:creationId xmlns:p14="http://schemas.microsoft.com/office/powerpoint/2010/main" val="318106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Oscar Gonzalez</a:t>
            </a:r>
          </a:p>
        </p:txBody>
      </p:sp>
      <p:sp>
        <p:nvSpPr>
          <p:cNvPr id="3" name="Subtitle 2"/>
          <p:cNvSpPr>
            <a:spLocks noGrp="1"/>
          </p:cNvSpPr>
          <p:nvPr>
            <p:ph type="subTitle" idx="1"/>
          </p:nvPr>
        </p:nvSpPr>
        <p:spPr>
          <a:xfrm>
            <a:off x="0" y="2910751"/>
            <a:ext cx="9144000" cy="1241822"/>
          </a:xfrm>
        </p:spPr>
        <p:txBody>
          <a:bodyPr/>
          <a:lstStyle/>
          <a:p>
            <a:r>
              <a:rPr lang="en-US" dirty="0"/>
              <a:t>Cyber Crime Technology Program Lead</a:t>
            </a:r>
            <a:br>
              <a:rPr lang="en-US" dirty="0"/>
            </a:br>
            <a:r>
              <a:rPr lang="en-US" dirty="0"/>
              <a:t>South Piedmont Community College</a:t>
            </a:r>
          </a:p>
        </p:txBody>
      </p:sp>
      <p:pic>
        <p:nvPicPr>
          <p:cNvPr id="2053" name="Picture 5" descr="https://spcc.edu/wp-content/themes/spcc-new/images/logo.png">
            <a:extLst>
              <a:ext uri="{FF2B5EF4-FFF2-40B4-BE49-F238E27FC236}">
                <a16:creationId xmlns:a16="http://schemas.microsoft.com/office/drawing/2014/main" id="{9071076D-C4F6-A848-B396-EED1556A6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0" y="3779487"/>
            <a:ext cx="2413000" cy="13005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8F06729-B53D-A044-A9C0-158218E980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0366" y="-9108"/>
            <a:ext cx="2374899" cy="2374899"/>
          </a:xfrm>
          <a:prstGeom prst="rect">
            <a:avLst/>
          </a:prstGeom>
        </p:spPr>
      </p:pic>
    </p:spTree>
    <p:extLst>
      <p:ext uri="{BB962C8B-B14F-4D97-AF65-F5344CB8AC3E}">
        <p14:creationId xmlns:p14="http://schemas.microsoft.com/office/powerpoint/2010/main" val="305346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5699F70-0C71-634B-AC5F-B68A37986509}"/>
              </a:ext>
            </a:extLst>
          </p:cNvPr>
          <p:cNvSpPr>
            <a:spLocks noGrp="1"/>
          </p:cNvSpPr>
          <p:nvPr>
            <p:ph idx="1"/>
          </p:nvPr>
        </p:nvSpPr>
        <p:spPr/>
        <p:txBody>
          <a:bodyPr>
            <a:normAutofit fontScale="85000" lnSpcReduction="20000"/>
          </a:bodyPr>
          <a:lstStyle/>
          <a:p>
            <a:r>
              <a:rPr lang="en-US" sz="2400" dirty="0"/>
              <a:t>Oscar Gonzalez is the Cyber Crime Technology Program Lead and an Information Technology Instructor at South Piedmont Community College. He served as a Co-PI for the $1.8 million NSF grant, Advanced </a:t>
            </a:r>
            <a:r>
              <a:rPr lang="en-US" sz="2400" dirty="0" err="1"/>
              <a:t>Cyberforensics</a:t>
            </a:r>
            <a:r>
              <a:rPr lang="en-US" sz="2400" dirty="0"/>
              <a:t> Education Consortium (ACE). He is a current member of the North Carolina FBI InfraGard Charlotte Chapter. He earned a Master of Science in Management Information Systems and a Bachelor of Science in Computer Information Systems. He has 19 years of teaching experience in the following computer fields: Computer Programming, Networking, Microsoft Windows Servers and Operating Systems, Databases, System Analysis and Design, Security, Computer Forensics, Computer Crime Investigation, and Business E-Commerce. He is Internet and Computer Core Certified and a Certified Internet Webmaster. Prior to entering the educational field, Oscar worked in the banking industry for nearly 10 years. </a:t>
            </a:r>
          </a:p>
          <a:p>
            <a:endParaRPr lang="en-US" dirty="0"/>
          </a:p>
        </p:txBody>
      </p:sp>
      <p:sp>
        <p:nvSpPr>
          <p:cNvPr id="9" name="Title 8">
            <a:extLst>
              <a:ext uri="{FF2B5EF4-FFF2-40B4-BE49-F238E27FC236}">
                <a16:creationId xmlns:a16="http://schemas.microsoft.com/office/drawing/2014/main" id="{E2644579-D1B4-EE4A-9A97-1AE624A0DD04}"/>
              </a:ext>
            </a:extLst>
          </p:cNvPr>
          <p:cNvSpPr>
            <a:spLocks noGrp="1"/>
          </p:cNvSpPr>
          <p:nvPr>
            <p:ph type="title"/>
          </p:nvPr>
        </p:nvSpPr>
        <p:spPr/>
        <p:txBody>
          <a:bodyPr/>
          <a:lstStyle/>
          <a:p>
            <a:r>
              <a:rPr lang="en-US" sz="2800" dirty="0"/>
              <a:t>Oscar Gonzalez</a:t>
            </a:r>
            <a:endParaRPr lang="en-US" dirty="0"/>
          </a:p>
        </p:txBody>
      </p:sp>
    </p:spTree>
    <p:extLst>
      <p:ext uri="{BB962C8B-B14F-4D97-AF65-F5344CB8AC3E}">
        <p14:creationId xmlns:p14="http://schemas.microsoft.com/office/powerpoint/2010/main" val="115459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5699F70-0C71-634B-AC5F-B68A37986509}"/>
              </a:ext>
            </a:extLst>
          </p:cNvPr>
          <p:cNvSpPr>
            <a:spLocks noGrp="1"/>
          </p:cNvSpPr>
          <p:nvPr>
            <p:ph idx="1"/>
          </p:nvPr>
        </p:nvSpPr>
        <p:spPr/>
        <p:txBody>
          <a:bodyPr>
            <a:normAutofit fontScale="40000" lnSpcReduction="20000"/>
          </a:bodyPr>
          <a:lstStyle/>
          <a:p>
            <a:pPr>
              <a:lnSpc>
                <a:spcPct val="107000"/>
              </a:lnSpc>
              <a:spcAft>
                <a:spcPts val="800"/>
              </a:spcAft>
            </a:pPr>
            <a:r>
              <a:rPr lang="en-US" sz="2900" b="1" dirty="0">
                <a:latin typeface="Calibri" panose="020F0502020204030204" pitchFamily="34" charset="0"/>
                <a:ea typeface="Calibri" panose="020F0502020204030204" pitchFamily="34" charset="0"/>
                <a:cs typeface="Times New Roman" panose="02020603050405020304" pitchFamily="18" charset="0"/>
              </a:rPr>
              <a:t>How did you get into cyber security?</a:t>
            </a:r>
          </a:p>
          <a:p>
            <a:pPr lvl="1">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I was selected to lead the cyber security program at SPCC in 2014 when the College applied for the Advanced </a:t>
            </a:r>
            <a:r>
              <a:rPr lang="en-US" sz="2400" dirty="0" err="1">
                <a:latin typeface="Calibri" panose="020F0502020204030204" pitchFamily="34" charset="0"/>
                <a:ea typeface="Calibri" panose="020F0502020204030204" pitchFamily="34" charset="0"/>
                <a:cs typeface="Times New Roman" panose="02020603050405020304" pitchFamily="18" charset="0"/>
              </a:rPr>
              <a:t>Cyberforensics</a:t>
            </a:r>
            <a:r>
              <a:rPr lang="en-US" sz="2400" dirty="0">
                <a:latin typeface="Calibri" panose="020F0502020204030204" pitchFamily="34" charset="0"/>
                <a:ea typeface="Calibri" panose="020F0502020204030204" pitchFamily="34" charset="0"/>
                <a:cs typeface="Times New Roman" panose="02020603050405020304" pitchFamily="18" charset="0"/>
              </a:rPr>
              <a:t> Education (ACE) Consortium grant through the National Science Foundation (NSF). At that time, I was introduced to two individuals who were designated to work with other colleges approved for the grant: Mark Pollitt, a retired FBI Special Agent who was the first Agent to lead the Computer Analysis Response Team (CART) program at FBI Headquarters and Dr. Philip Craig, a professor at Daytona State College.</a:t>
            </a:r>
          </a:p>
          <a:p>
            <a:pPr>
              <a:lnSpc>
                <a:spcPct val="107000"/>
              </a:lnSpc>
              <a:spcAft>
                <a:spcPts val="800"/>
              </a:spcAft>
            </a:pPr>
            <a:r>
              <a:rPr lang="en-US" sz="2900" b="1" dirty="0">
                <a:latin typeface="Calibri" panose="020F0502020204030204" pitchFamily="34" charset="0"/>
                <a:ea typeface="Calibri" panose="020F0502020204030204" pitchFamily="34" charset="0"/>
                <a:cs typeface="Times New Roman" panose="02020603050405020304" pitchFamily="18" charset="0"/>
              </a:rPr>
              <a:t>How were employers engaged in the development of the program?</a:t>
            </a:r>
          </a:p>
          <a:p>
            <a:pPr lvl="1">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SPCC collaborated with stakeholders from neighboring community colleges, local law enforcement, courthouse members and FBI agents in the development of the program. Courses were selected to meet needs at that time and program requirements are reviewed annually and revised, if needed, to meet community needs.</a:t>
            </a:r>
          </a:p>
          <a:p>
            <a:pPr>
              <a:lnSpc>
                <a:spcPct val="107000"/>
              </a:lnSpc>
              <a:spcAft>
                <a:spcPts val="800"/>
              </a:spcAft>
            </a:pPr>
            <a:r>
              <a:rPr lang="en-US" sz="2900" b="1" dirty="0">
                <a:latin typeface="Calibri" panose="020F0502020204030204" pitchFamily="34" charset="0"/>
                <a:ea typeface="Calibri" panose="020F0502020204030204" pitchFamily="34" charset="0"/>
                <a:cs typeface="Times New Roman" panose="02020603050405020304" pitchFamily="18" charset="0"/>
              </a:rPr>
              <a:t>How is it marketed to students?</a:t>
            </a:r>
          </a:p>
          <a:p>
            <a:pPr lvl="1">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Cyber Security is marked to students through marketing initiatives with various local law enforcements in the county, summer camps, Cyber Crime board members, </a:t>
            </a:r>
            <a:r>
              <a:rPr lang="en-US" sz="2400" dirty="0" err="1">
                <a:latin typeface="Calibri" panose="020F0502020204030204" pitchFamily="34" charset="0"/>
                <a:ea typeface="Calibri" panose="020F0502020204030204" pitchFamily="34" charset="0"/>
                <a:cs typeface="Times New Roman" panose="02020603050405020304" pitchFamily="18" charset="0"/>
              </a:rPr>
              <a:t>Infragard</a:t>
            </a:r>
            <a:r>
              <a:rPr lang="en-US" sz="2400" dirty="0">
                <a:latin typeface="Calibri" panose="020F0502020204030204" pitchFamily="34" charset="0"/>
                <a:ea typeface="Calibri" panose="020F0502020204030204" pitchFamily="34" charset="0"/>
                <a:cs typeface="Times New Roman" panose="02020603050405020304" pitchFamily="18" charset="0"/>
              </a:rPr>
              <a:t>, workforce development and also through presentations within the communities and local high schools. </a:t>
            </a:r>
          </a:p>
          <a:p>
            <a:pPr>
              <a:lnSpc>
                <a:spcPct val="107000"/>
              </a:lnSpc>
              <a:spcAft>
                <a:spcPts val="800"/>
              </a:spcAft>
            </a:pPr>
            <a:r>
              <a:rPr lang="en-US" sz="2900" b="1" dirty="0">
                <a:latin typeface="Calibri" panose="020F0502020204030204" pitchFamily="34" charset="0"/>
                <a:ea typeface="Calibri" panose="020F0502020204030204" pitchFamily="34" charset="0"/>
                <a:cs typeface="Times New Roman" panose="02020603050405020304" pitchFamily="18" charset="0"/>
              </a:rPr>
              <a:t>What is the employment outlook in your area? What kind of Jobs do the graduates get?</a:t>
            </a:r>
          </a:p>
          <a:p>
            <a:pPr lvl="1">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The cyber security employment outlook in the Charlotte area is increasing. Public and private sectors from small businesses, law enforcement, hospitals and education are hiring our graduates from entry level network security to forensics investigations. Some of our graduates are also continuing their education through a consortium with Middle Georgia State University. </a:t>
            </a:r>
            <a:endParaRPr lang="en-US" sz="2400" dirty="0"/>
          </a:p>
        </p:txBody>
      </p:sp>
      <p:sp>
        <p:nvSpPr>
          <p:cNvPr id="9" name="Title 8">
            <a:extLst>
              <a:ext uri="{FF2B5EF4-FFF2-40B4-BE49-F238E27FC236}">
                <a16:creationId xmlns:a16="http://schemas.microsoft.com/office/drawing/2014/main" id="{E2644579-D1B4-EE4A-9A97-1AE624A0DD04}"/>
              </a:ext>
            </a:extLst>
          </p:cNvPr>
          <p:cNvSpPr>
            <a:spLocks noGrp="1"/>
          </p:cNvSpPr>
          <p:nvPr>
            <p:ph type="title"/>
          </p:nvPr>
        </p:nvSpPr>
        <p:spPr/>
        <p:txBody>
          <a:bodyPr/>
          <a:lstStyle/>
          <a:p>
            <a:r>
              <a:rPr lang="en-US" sz="2800" dirty="0"/>
              <a:t>Oscar Gonzalez</a:t>
            </a:r>
            <a:endParaRPr lang="en-US" dirty="0"/>
          </a:p>
        </p:txBody>
      </p:sp>
    </p:spTree>
    <p:extLst>
      <p:ext uri="{BB962C8B-B14F-4D97-AF65-F5344CB8AC3E}">
        <p14:creationId xmlns:p14="http://schemas.microsoft.com/office/powerpoint/2010/main" val="388439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2586</Words>
  <Application>Microsoft Macintosh PowerPoint</Application>
  <PresentationFormat>On-screen Show (16:9)</PresentationFormat>
  <Paragraphs>441</Paragraphs>
  <Slides>44</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Calibri Light</vt:lpstr>
      <vt:lpstr>Helvetica Neue Medium</vt:lpstr>
      <vt:lpstr>HelvLight</vt:lpstr>
      <vt:lpstr>Times New Roman</vt:lpstr>
      <vt:lpstr>Office Theme</vt:lpstr>
      <vt:lpstr>January 20, 2021 Careers in Cybersecurity</vt:lpstr>
      <vt:lpstr>PowerPoint Presentation</vt:lpstr>
      <vt:lpstr>PowerPoint Presentation</vt:lpstr>
      <vt:lpstr>Hilmi Lahoud</vt:lpstr>
      <vt:lpstr>PowerPoint Presentation</vt:lpstr>
      <vt:lpstr>PowerPoint Presentation</vt:lpstr>
      <vt:lpstr>Oscar Gonzalez</vt:lpstr>
      <vt:lpstr>Oscar Gonzalez</vt:lpstr>
      <vt:lpstr>Oscar Gonzalez</vt:lpstr>
      <vt:lpstr>PowerPoint Presentation</vt:lpstr>
      <vt:lpstr>Carolyn DeSimone</vt:lpstr>
      <vt:lpstr>PowerPoint Presentation</vt:lpstr>
      <vt:lpstr>PowerPoint Presentation</vt:lpstr>
      <vt:lpstr>PowerPoint Presentation</vt:lpstr>
      <vt:lpstr>PowerPoint Presentation</vt:lpstr>
      <vt:lpstr>PowerPoint Presentation</vt:lpstr>
      <vt:lpstr>PowerPoint Presentation</vt:lpstr>
      <vt:lpstr>Randy Hollifield</vt:lpstr>
      <vt:lpstr>How I Got Into Cyber Security</vt:lpstr>
      <vt:lpstr>Steps Taken to Develop the Program</vt:lpstr>
      <vt:lpstr>How Employers Were Engaged in the Development of the Program</vt:lpstr>
      <vt:lpstr>How the Program is Marketed to Students</vt:lpstr>
      <vt:lpstr>The Employment Outlook Locally </vt:lpstr>
      <vt:lpstr>Types of Jobs for the Graduates </vt:lpstr>
      <vt:lpstr>PowerPoint Presentation</vt:lpstr>
      <vt:lpstr>Dr. Deanne Cranford-Wesley</vt:lpstr>
      <vt:lpstr>Billy Phillips</vt:lpstr>
      <vt:lpstr>Christopher Martin</vt:lpstr>
      <vt:lpstr>Melissa Carroll</vt:lpstr>
      <vt:lpstr>Jason Cox, CISSP, CISM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Raising the Awareness of Career Pathways  in North Carolina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2017-04-26T15:33:33Z</cp:lastPrinted>
  <dcterms:created xsi:type="dcterms:W3CDTF">2017-04-24T19:18:55Z</dcterms:created>
  <dcterms:modified xsi:type="dcterms:W3CDTF">2021-01-20T12:47:30Z</dcterms:modified>
</cp:coreProperties>
</file>