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3"/>
  </p:notesMasterIdLst>
  <p:handoutMasterIdLst>
    <p:handoutMasterId r:id="rId184"/>
  </p:handoutMasterIdLst>
  <p:sldIdLst>
    <p:sldId id="534" r:id="rId2"/>
    <p:sldId id="703" r:id="rId3"/>
    <p:sldId id="712" r:id="rId4"/>
    <p:sldId id="709" r:id="rId5"/>
    <p:sldId id="710" r:id="rId6"/>
    <p:sldId id="711" r:id="rId7"/>
    <p:sldId id="768" r:id="rId8"/>
    <p:sldId id="769" r:id="rId9"/>
    <p:sldId id="713" r:id="rId10"/>
    <p:sldId id="770" r:id="rId11"/>
    <p:sldId id="771" r:id="rId12"/>
    <p:sldId id="714" r:id="rId13"/>
    <p:sldId id="772" r:id="rId14"/>
    <p:sldId id="773" r:id="rId15"/>
    <p:sldId id="715" r:id="rId16"/>
    <p:sldId id="774" r:id="rId17"/>
    <p:sldId id="775" r:id="rId18"/>
    <p:sldId id="716" r:id="rId19"/>
    <p:sldId id="776" r:id="rId20"/>
    <p:sldId id="777" r:id="rId21"/>
    <p:sldId id="717" r:id="rId22"/>
    <p:sldId id="778" r:id="rId23"/>
    <p:sldId id="779" r:id="rId24"/>
    <p:sldId id="718" r:id="rId25"/>
    <p:sldId id="780" r:id="rId26"/>
    <p:sldId id="781" r:id="rId27"/>
    <p:sldId id="719" r:id="rId28"/>
    <p:sldId id="782" r:id="rId29"/>
    <p:sldId id="783" r:id="rId30"/>
    <p:sldId id="720" r:id="rId31"/>
    <p:sldId id="784" r:id="rId32"/>
    <p:sldId id="785" r:id="rId33"/>
    <p:sldId id="721" r:id="rId34"/>
    <p:sldId id="786" r:id="rId35"/>
    <p:sldId id="787" r:id="rId36"/>
    <p:sldId id="708" r:id="rId37"/>
    <p:sldId id="788" r:id="rId38"/>
    <p:sldId id="789" r:id="rId39"/>
    <p:sldId id="704" r:id="rId40"/>
    <p:sldId id="722" r:id="rId41"/>
    <p:sldId id="790" r:id="rId42"/>
    <p:sldId id="791" r:id="rId43"/>
    <p:sldId id="733" r:id="rId44"/>
    <p:sldId id="792" r:id="rId45"/>
    <p:sldId id="793" r:id="rId46"/>
    <p:sldId id="732" r:id="rId47"/>
    <p:sldId id="794" r:id="rId48"/>
    <p:sldId id="795" r:id="rId49"/>
    <p:sldId id="731" r:id="rId50"/>
    <p:sldId id="796" r:id="rId51"/>
    <p:sldId id="797" r:id="rId52"/>
    <p:sldId id="730" r:id="rId53"/>
    <p:sldId id="798" r:id="rId54"/>
    <p:sldId id="799" r:id="rId55"/>
    <p:sldId id="729" r:id="rId56"/>
    <p:sldId id="800" r:id="rId57"/>
    <p:sldId id="801" r:id="rId58"/>
    <p:sldId id="728" r:id="rId59"/>
    <p:sldId id="802" r:id="rId60"/>
    <p:sldId id="803" r:id="rId61"/>
    <p:sldId id="727" r:id="rId62"/>
    <p:sldId id="804" r:id="rId63"/>
    <p:sldId id="805" r:id="rId64"/>
    <p:sldId id="726" r:id="rId65"/>
    <p:sldId id="806" r:id="rId66"/>
    <p:sldId id="807" r:id="rId67"/>
    <p:sldId id="725" r:id="rId68"/>
    <p:sldId id="808" r:id="rId69"/>
    <p:sldId id="809" r:id="rId70"/>
    <p:sldId id="724" r:id="rId71"/>
    <p:sldId id="810" r:id="rId72"/>
    <p:sldId id="811" r:id="rId73"/>
    <p:sldId id="723" r:id="rId74"/>
    <p:sldId id="812" r:id="rId75"/>
    <p:sldId id="813" r:id="rId76"/>
    <p:sldId id="705" r:id="rId77"/>
    <p:sldId id="734" r:id="rId78"/>
    <p:sldId id="814" r:id="rId79"/>
    <p:sldId id="815" r:id="rId80"/>
    <p:sldId id="746" r:id="rId81"/>
    <p:sldId id="816" r:id="rId82"/>
    <p:sldId id="817" r:id="rId83"/>
    <p:sldId id="745" r:id="rId84"/>
    <p:sldId id="818" r:id="rId85"/>
    <p:sldId id="819" r:id="rId86"/>
    <p:sldId id="744" r:id="rId87"/>
    <p:sldId id="820" r:id="rId88"/>
    <p:sldId id="821" r:id="rId89"/>
    <p:sldId id="743" r:id="rId90"/>
    <p:sldId id="822" r:id="rId91"/>
    <p:sldId id="823" r:id="rId92"/>
    <p:sldId id="742" r:id="rId93"/>
    <p:sldId id="824" r:id="rId94"/>
    <p:sldId id="825" r:id="rId95"/>
    <p:sldId id="741" r:id="rId96"/>
    <p:sldId id="826" r:id="rId97"/>
    <p:sldId id="827" r:id="rId98"/>
    <p:sldId id="740" r:id="rId99"/>
    <p:sldId id="828" r:id="rId100"/>
    <p:sldId id="829" r:id="rId101"/>
    <p:sldId id="739" r:id="rId102"/>
    <p:sldId id="830" r:id="rId103"/>
    <p:sldId id="831" r:id="rId104"/>
    <p:sldId id="738" r:id="rId105"/>
    <p:sldId id="832" r:id="rId106"/>
    <p:sldId id="833" r:id="rId107"/>
    <p:sldId id="737" r:id="rId108"/>
    <p:sldId id="834" r:id="rId109"/>
    <p:sldId id="835" r:id="rId110"/>
    <p:sldId id="736" r:id="rId111"/>
    <p:sldId id="836" r:id="rId112"/>
    <p:sldId id="837" r:id="rId113"/>
    <p:sldId id="735" r:id="rId114"/>
    <p:sldId id="838" r:id="rId115"/>
    <p:sldId id="839" r:id="rId116"/>
    <p:sldId id="706" r:id="rId117"/>
    <p:sldId id="747" r:id="rId118"/>
    <p:sldId id="840" r:id="rId119"/>
    <p:sldId id="841" r:id="rId120"/>
    <p:sldId id="758" r:id="rId121"/>
    <p:sldId id="842" r:id="rId122"/>
    <p:sldId id="843" r:id="rId123"/>
    <p:sldId id="757" r:id="rId124"/>
    <p:sldId id="844" r:id="rId125"/>
    <p:sldId id="845" r:id="rId126"/>
    <p:sldId id="756" r:id="rId127"/>
    <p:sldId id="846" r:id="rId128"/>
    <p:sldId id="847" r:id="rId129"/>
    <p:sldId id="755" r:id="rId130"/>
    <p:sldId id="848" r:id="rId131"/>
    <p:sldId id="849" r:id="rId132"/>
    <p:sldId id="754" r:id="rId133"/>
    <p:sldId id="850" r:id="rId134"/>
    <p:sldId id="851" r:id="rId135"/>
    <p:sldId id="753" r:id="rId136"/>
    <p:sldId id="852" r:id="rId137"/>
    <p:sldId id="853" r:id="rId138"/>
    <p:sldId id="752" r:id="rId139"/>
    <p:sldId id="854" r:id="rId140"/>
    <p:sldId id="855" r:id="rId141"/>
    <p:sldId id="751" r:id="rId142"/>
    <p:sldId id="856" r:id="rId143"/>
    <p:sldId id="857" r:id="rId144"/>
    <p:sldId id="750" r:id="rId145"/>
    <p:sldId id="858" r:id="rId146"/>
    <p:sldId id="859" r:id="rId147"/>
    <p:sldId id="749" r:id="rId148"/>
    <p:sldId id="860" r:id="rId149"/>
    <p:sldId id="861" r:id="rId150"/>
    <p:sldId id="748" r:id="rId151"/>
    <p:sldId id="862" r:id="rId152"/>
    <p:sldId id="863" r:id="rId153"/>
    <p:sldId id="707" r:id="rId154"/>
    <p:sldId id="759" r:id="rId155"/>
    <p:sldId id="864" r:id="rId156"/>
    <p:sldId id="865" r:id="rId157"/>
    <p:sldId id="767" r:id="rId158"/>
    <p:sldId id="866" r:id="rId159"/>
    <p:sldId id="867" r:id="rId160"/>
    <p:sldId id="766" r:id="rId161"/>
    <p:sldId id="868" r:id="rId162"/>
    <p:sldId id="869" r:id="rId163"/>
    <p:sldId id="765" r:id="rId164"/>
    <p:sldId id="870" r:id="rId165"/>
    <p:sldId id="871" r:id="rId166"/>
    <p:sldId id="764" r:id="rId167"/>
    <p:sldId id="872" r:id="rId168"/>
    <p:sldId id="873" r:id="rId169"/>
    <p:sldId id="763" r:id="rId170"/>
    <p:sldId id="874" r:id="rId171"/>
    <p:sldId id="875" r:id="rId172"/>
    <p:sldId id="762" r:id="rId173"/>
    <p:sldId id="876" r:id="rId174"/>
    <p:sldId id="877" r:id="rId175"/>
    <p:sldId id="761" r:id="rId176"/>
    <p:sldId id="878" r:id="rId177"/>
    <p:sldId id="879" r:id="rId178"/>
    <p:sldId id="760" r:id="rId179"/>
    <p:sldId id="880" r:id="rId180"/>
    <p:sldId id="881" r:id="rId181"/>
    <p:sldId id="634" r:id="rId182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11"/>
    <a:srgbClr val="0531FF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318D0-44BA-D44D-841E-49AF453BB964}" v="178" dt="2021-01-18T14:44:08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029" autoAdjust="0"/>
    <p:restoredTop sz="74054"/>
  </p:normalViewPr>
  <p:slideViewPr>
    <p:cSldViewPr snapToGrid="0">
      <p:cViewPr varScale="1">
        <p:scale>
          <a:sx n="55" d="100"/>
          <a:sy n="55" d="100"/>
        </p:scale>
        <p:origin x="200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9280"/>
    </p:cViewPr>
  </p:sorterViewPr>
  <p:notesViewPr>
    <p:cSldViewPr snapToGrid="0">
      <p:cViewPr varScale="1">
        <p:scale>
          <a:sx n="117" d="100"/>
          <a:sy n="117" d="100"/>
        </p:scale>
        <p:origin x="23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handoutMaster" Target="handoutMasters/handoutMaster1.xml"/><Relationship Id="rId189" Type="http://schemas.microsoft.com/office/2016/11/relationships/changesInfo" Target="changesInfos/changesInfo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Droessler" userId="625c3661-9d64-47fa-b83c-4b49393bd161" providerId="ADAL" clId="{0F6336A7-F3EA-6E44-B3D6-059C3B5E95A2}"/>
    <pc:docChg chg="custSel addSld delSld modSld sldOrd">
      <pc:chgData name="Chris Droessler" userId="625c3661-9d64-47fa-b83c-4b49393bd161" providerId="ADAL" clId="{0F6336A7-F3EA-6E44-B3D6-059C3B5E95A2}" dt="2021-01-04T19:54:40.424" v="637" actId="20577"/>
      <pc:docMkLst>
        <pc:docMk/>
      </pc:docMkLst>
      <pc:sldChg chg="modSp">
        <pc:chgData name="Chris Droessler" userId="625c3661-9d64-47fa-b83c-4b49393bd161" providerId="ADAL" clId="{0F6336A7-F3EA-6E44-B3D6-059C3B5E95A2}" dt="2021-01-04T13:19:50.323" v="3" actId="20577"/>
        <pc:sldMkLst>
          <pc:docMk/>
          <pc:sldMk cId="971664512" sldId="534"/>
        </pc:sldMkLst>
        <pc:spChg chg="mod">
          <ac:chgData name="Chris Droessler" userId="625c3661-9d64-47fa-b83c-4b49393bd161" providerId="ADAL" clId="{0F6336A7-F3EA-6E44-B3D6-059C3B5E95A2}" dt="2021-01-04T13:19:50.323" v="3" actId="20577"/>
          <ac:spMkLst>
            <pc:docMk/>
            <pc:sldMk cId="971664512" sldId="534"/>
            <ac:spMk id="3" creationId="{00000000-0000-0000-0000-000000000000}"/>
          </ac:spMkLst>
        </pc:spChg>
      </pc:sldChg>
      <pc:sldChg chg="modNotesTx">
        <pc:chgData name="Chris Droessler" userId="625c3661-9d64-47fa-b83c-4b49393bd161" providerId="ADAL" clId="{0F6336A7-F3EA-6E44-B3D6-059C3B5E95A2}" dt="2021-01-04T19:54:40.424" v="637" actId="20577"/>
        <pc:sldMkLst>
          <pc:docMk/>
          <pc:sldMk cId="2042262642" sldId="634"/>
        </pc:sldMkLst>
      </pc:sldChg>
      <pc:sldChg chg="del">
        <pc:chgData name="Chris Droessler" userId="625c3661-9d64-47fa-b83c-4b49393bd161" providerId="ADAL" clId="{0F6336A7-F3EA-6E44-B3D6-059C3B5E95A2}" dt="2021-01-04T13:20:30.450" v="6" actId="2696"/>
        <pc:sldMkLst>
          <pc:docMk/>
          <pc:sldMk cId="2001490047" sldId="635"/>
        </pc:sldMkLst>
      </pc:sldChg>
      <pc:sldChg chg="del">
        <pc:chgData name="Chris Droessler" userId="625c3661-9d64-47fa-b83c-4b49393bd161" providerId="ADAL" clId="{0F6336A7-F3EA-6E44-B3D6-059C3B5E95A2}" dt="2021-01-04T13:20:30.617" v="20" actId="2696"/>
        <pc:sldMkLst>
          <pc:docMk/>
          <pc:sldMk cId="2486861147" sldId="636"/>
        </pc:sldMkLst>
      </pc:sldChg>
      <pc:sldChg chg="del">
        <pc:chgData name="Chris Droessler" userId="625c3661-9d64-47fa-b83c-4b49393bd161" providerId="ADAL" clId="{0F6336A7-F3EA-6E44-B3D6-059C3B5E95A2}" dt="2021-01-04T13:20:36.928" v="37" actId="2696"/>
        <pc:sldMkLst>
          <pc:docMk/>
          <pc:sldMk cId="2820200101" sldId="637"/>
        </pc:sldMkLst>
      </pc:sldChg>
      <pc:sldChg chg="del">
        <pc:chgData name="Chris Droessler" userId="625c3661-9d64-47fa-b83c-4b49393bd161" providerId="ADAL" clId="{0F6336A7-F3EA-6E44-B3D6-059C3B5E95A2}" dt="2021-01-04T13:20:37.023" v="54" actId="2696"/>
        <pc:sldMkLst>
          <pc:docMk/>
          <pc:sldMk cId="681681205" sldId="638"/>
        </pc:sldMkLst>
      </pc:sldChg>
      <pc:sldChg chg="del">
        <pc:chgData name="Chris Droessler" userId="625c3661-9d64-47fa-b83c-4b49393bd161" providerId="ADAL" clId="{0F6336A7-F3EA-6E44-B3D6-059C3B5E95A2}" dt="2021-01-04T13:20:30.562" v="15" actId="2696"/>
        <pc:sldMkLst>
          <pc:docMk/>
          <pc:sldMk cId="3987090563" sldId="639"/>
        </pc:sldMkLst>
      </pc:sldChg>
      <pc:sldChg chg="del">
        <pc:chgData name="Chris Droessler" userId="625c3661-9d64-47fa-b83c-4b49393bd161" providerId="ADAL" clId="{0F6336A7-F3EA-6E44-B3D6-059C3B5E95A2}" dt="2021-01-04T13:20:30.501" v="10" actId="2696"/>
        <pc:sldMkLst>
          <pc:docMk/>
          <pc:sldMk cId="385116681" sldId="640"/>
        </pc:sldMkLst>
      </pc:sldChg>
      <pc:sldChg chg="del">
        <pc:chgData name="Chris Droessler" userId="625c3661-9d64-47fa-b83c-4b49393bd161" providerId="ADAL" clId="{0F6336A7-F3EA-6E44-B3D6-059C3B5E95A2}" dt="2021-01-04T13:20:30.463" v="7" actId="2696"/>
        <pc:sldMkLst>
          <pc:docMk/>
          <pc:sldMk cId="1326455705" sldId="641"/>
        </pc:sldMkLst>
      </pc:sldChg>
      <pc:sldChg chg="del">
        <pc:chgData name="Chris Droessler" userId="625c3661-9d64-47fa-b83c-4b49393bd161" providerId="ADAL" clId="{0F6336A7-F3EA-6E44-B3D6-059C3B5E95A2}" dt="2021-01-04T13:20:30.476" v="8" actId="2696"/>
        <pc:sldMkLst>
          <pc:docMk/>
          <pc:sldMk cId="285709531" sldId="642"/>
        </pc:sldMkLst>
      </pc:sldChg>
      <pc:sldChg chg="del">
        <pc:chgData name="Chris Droessler" userId="625c3661-9d64-47fa-b83c-4b49393bd161" providerId="ADAL" clId="{0F6336A7-F3EA-6E44-B3D6-059C3B5E95A2}" dt="2021-01-04T13:20:30.550" v="14" actId="2696"/>
        <pc:sldMkLst>
          <pc:docMk/>
          <pc:sldMk cId="329581586" sldId="643"/>
        </pc:sldMkLst>
      </pc:sldChg>
      <pc:sldChg chg="del">
        <pc:chgData name="Chris Droessler" userId="625c3661-9d64-47fa-b83c-4b49393bd161" providerId="ADAL" clId="{0F6336A7-F3EA-6E44-B3D6-059C3B5E95A2}" dt="2021-01-04T13:20:30.607" v="19" actId="2696"/>
        <pc:sldMkLst>
          <pc:docMk/>
          <pc:sldMk cId="3225802846" sldId="644"/>
        </pc:sldMkLst>
      </pc:sldChg>
      <pc:sldChg chg="del">
        <pc:chgData name="Chris Droessler" userId="625c3661-9d64-47fa-b83c-4b49393bd161" providerId="ADAL" clId="{0F6336A7-F3EA-6E44-B3D6-059C3B5E95A2}" dt="2021-01-04T13:20:30.513" v="11" actId="2696"/>
        <pc:sldMkLst>
          <pc:docMk/>
          <pc:sldMk cId="372635530" sldId="645"/>
        </pc:sldMkLst>
      </pc:sldChg>
      <pc:sldChg chg="del">
        <pc:chgData name="Chris Droessler" userId="625c3661-9d64-47fa-b83c-4b49393bd161" providerId="ADAL" clId="{0F6336A7-F3EA-6E44-B3D6-059C3B5E95A2}" dt="2021-01-04T13:20:30.584" v="17" actId="2696"/>
        <pc:sldMkLst>
          <pc:docMk/>
          <pc:sldMk cId="2094105641" sldId="646"/>
        </pc:sldMkLst>
      </pc:sldChg>
      <pc:sldChg chg="del">
        <pc:chgData name="Chris Droessler" userId="625c3661-9d64-47fa-b83c-4b49393bd161" providerId="ADAL" clId="{0F6336A7-F3EA-6E44-B3D6-059C3B5E95A2}" dt="2021-01-04T13:20:30.596" v="18" actId="2696"/>
        <pc:sldMkLst>
          <pc:docMk/>
          <pc:sldMk cId="218290562" sldId="647"/>
        </pc:sldMkLst>
      </pc:sldChg>
      <pc:sldChg chg="del">
        <pc:chgData name="Chris Droessler" userId="625c3661-9d64-47fa-b83c-4b49393bd161" providerId="ADAL" clId="{0F6336A7-F3EA-6E44-B3D6-059C3B5E95A2}" dt="2021-01-04T13:20:30.526" v="12" actId="2696"/>
        <pc:sldMkLst>
          <pc:docMk/>
          <pc:sldMk cId="653837517" sldId="648"/>
        </pc:sldMkLst>
      </pc:sldChg>
      <pc:sldChg chg="del">
        <pc:chgData name="Chris Droessler" userId="625c3661-9d64-47fa-b83c-4b49393bd161" providerId="ADAL" clId="{0F6336A7-F3EA-6E44-B3D6-059C3B5E95A2}" dt="2021-01-04T13:20:30.437" v="5" actId="2696"/>
        <pc:sldMkLst>
          <pc:docMk/>
          <pc:sldMk cId="1522485100" sldId="649"/>
        </pc:sldMkLst>
      </pc:sldChg>
      <pc:sldChg chg="del">
        <pc:chgData name="Chris Droessler" userId="625c3661-9d64-47fa-b83c-4b49393bd161" providerId="ADAL" clId="{0F6336A7-F3EA-6E44-B3D6-059C3B5E95A2}" dt="2021-01-04T13:20:30.538" v="13" actId="2696"/>
        <pc:sldMkLst>
          <pc:docMk/>
          <pc:sldMk cId="1764093039" sldId="650"/>
        </pc:sldMkLst>
      </pc:sldChg>
      <pc:sldChg chg="del">
        <pc:chgData name="Chris Droessler" userId="625c3661-9d64-47fa-b83c-4b49393bd161" providerId="ADAL" clId="{0F6336A7-F3EA-6E44-B3D6-059C3B5E95A2}" dt="2021-01-04T13:20:30.489" v="9" actId="2696"/>
        <pc:sldMkLst>
          <pc:docMk/>
          <pc:sldMk cId="826330605" sldId="651"/>
        </pc:sldMkLst>
      </pc:sldChg>
      <pc:sldChg chg="del">
        <pc:chgData name="Chris Droessler" userId="625c3661-9d64-47fa-b83c-4b49393bd161" providerId="ADAL" clId="{0F6336A7-F3EA-6E44-B3D6-059C3B5E95A2}" dt="2021-01-04T13:20:30.423" v="4" actId="2696"/>
        <pc:sldMkLst>
          <pc:docMk/>
          <pc:sldMk cId="1929197610" sldId="652"/>
        </pc:sldMkLst>
      </pc:sldChg>
      <pc:sldChg chg="del">
        <pc:chgData name="Chris Droessler" userId="625c3661-9d64-47fa-b83c-4b49393bd161" providerId="ADAL" clId="{0F6336A7-F3EA-6E44-B3D6-059C3B5E95A2}" dt="2021-01-04T13:20:30.573" v="16" actId="2696"/>
        <pc:sldMkLst>
          <pc:docMk/>
          <pc:sldMk cId="1012425656" sldId="653"/>
        </pc:sldMkLst>
      </pc:sldChg>
      <pc:sldChg chg="del">
        <pc:chgData name="Chris Droessler" userId="625c3661-9d64-47fa-b83c-4b49393bd161" providerId="ADAL" clId="{0F6336A7-F3EA-6E44-B3D6-059C3B5E95A2}" dt="2021-01-04T13:20:30.716" v="30" actId="2696"/>
        <pc:sldMkLst>
          <pc:docMk/>
          <pc:sldMk cId="1128537315" sldId="654"/>
        </pc:sldMkLst>
      </pc:sldChg>
      <pc:sldChg chg="del">
        <pc:chgData name="Chris Droessler" userId="625c3661-9d64-47fa-b83c-4b49393bd161" providerId="ADAL" clId="{0F6336A7-F3EA-6E44-B3D6-059C3B5E95A2}" dt="2021-01-04T13:20:30.658" v="24" actId="2696"/>
        <pc:sldMkLst>
          <pc:docMk/>
          <pc:sldMk cId="843398257" sldId="655"/>
        </pc:sldMkLst>
      </pc:sldChg>
      <pc:sldChg chg="del">
        <pc:chgData name="Chris Droessler" userId="625c3661-9d64-47fa-b83c-4b49393bd161" providerId="ADAL" clId="{0F6336A7-F3EA-6E44-B3D6-059C3B5E95A2}" dt="2021-01-04T13:20:30.679" v="26" actId="2696"/>
        <pc:sldMkLst>
          <pc:docMk/>
          <pc:sldMk cId="1803247678" sldId="656"/>
        </pc:sldMkLst>
      </pc:sldChg>
      <pc:sldChg chg="del">
        <pc:chgData name="Chris Droessler" userId="625c3661-9d64-47fa-b83c-4b49393bd161" providerId="ADAL" clId="{0F6336A7-F3EA-6E44-B3D6-059C3B5E95A2}" dt="2021-01-04T13:20:30.697" v="28" actId="2696"/>
        <pc:sldMkLst>
          <pc:docMk/>
          <pc:sldMk cId="586808396" sldId="657"/>
        </pc:sldMkLst>
      </pc:sldChg>
      <pc:sldChg chg="del">
        <pc:chgData name="Chris Droessler" userId="625c3661-9d64-47fa-b83c-4b49393bd161" providerId="ADAL" clId="{0F6336A7-F3EA-6E44-B3D6-059C3B5E95A2}" dt="2021-01-04T13:20:30.649" v="23" actId="2696"/>
        <pc:sldMkLst>
          <pc:docMk/>
          <pc:sldMk cId="2526500834" sldId="658"/>
        </pc:sldMkLst>
      </pc:sldChg>
      <pc:sldChg chg="del">
        <pc:chgData name="Chris Droessler" userId="625c3661-9d64-47fa-b83c-4b49393bd161" providerId="ADAL" clId="{0F6336A7-F3EA-6E44-B3D6-059C3B5E95A2}" dt="2021-01-04T13:20:30.639" v="22" actId="2696"/>
        <pc:sldMkLst>
          <pc:docMk/>
          <pc:sldMk cId="1678980638" sldId="659"/>
        </pc:sldMkLst>
      </pc:sldChg>
      <pc:sldChg chg="del">
        <pc:chgData name="Chris Droessler" userId="625c3661-9d64-47fa-b83c-4b49393bd161" providerId="ADAL" clId="{0F6336A7-F3EA-6E44-B3D6-059C3B5E95A2}" dt="2021-01-04T13:20:30.688" v="27" actId="2696"/>
        <pc:sldMkLst>
          <pc:docMk/>
          <pc:sldMk cId="803972231" sldId="660"/>
        </pc:sldMkLst>
      </pc:sldChg>
      <pc:sldChg chg="del">
        <pc:chgData name="Chris Droessler" userId="625c3661-9d64-47fa-b83c-4b49393bd161" providerId="ADAL" clId="{0F6336A7-F3EA-6E44-B3D6-059C3B5E95A2}" dt="2021-01-04T13:20:30.628" v="21" actId="2696"/>
        <pc:sldMkLst>
          <pc:docMk/>
          <pc:sldMk cId="3904945257" sldId="661"/>
        </pc:sldMkLst>
      </pc:sldChg>
      <pc:sldChg chg="del">
        <pc:chgData name="Chris Droessler" userId="625c3661-9d64-47fa-b83c-4b49393bd161" providerId="ADAL" clId="{0F6336A7-F3EA-6E44-B3D6-059C3B5E95A2}" dt="2021-01-04T13:20:30.733" v="32" actId="2696"/>
        <pc:sldMkLst>
          <pc:docMk/>
          <pc:sldMk cId="1518037406" sldId="662"/>
        </pc:sldMkLst>
      </pc:sldChg>
      <pc:sldChg chg="del">
        <pc:chgData name="Chris Droessler" userId="625c3661-9d64-47fa-b83c-4b49393bd161" providerId="ADAL" clId="{0F6336A7-F3EA-6E44-B3D6-059C3B5E95A2}" dt="2021-01-04T13:20:30.669" v="25" actId="2696"/>
        <pc:sldMkLst>
          <pc:docMk/>
          <pc:sldMk cId="2417449303" sldId="663"/>
        </pc:sldMkLst>
      </pc:sldChg>
      <pc:sldChg chg="del">
        <pc:chgData name="Chris Droessler" userId="625c3661-9d64-47fa-b83c-4b49393bd161" providerId="ADAL" clId="{0F6336A7-F3EA-6E44-B3D6-059C3B5E95A2}" dt="2021-01-04T13:20:30.742" v="33" actId="2696"/>
        <pc:sldMkLst>
          <pc:docMk/>
          <pc:sldMk cId="2068785041" sldId="664"/>
        </pc:sldMkLst>
      </pc:sldChg>
      <pc:sldChg chg="del">
        <pc:chgData name="Chris Droessler" userId="625c3661-9d64-47fa-b83c-4b49393bd161" providerId="ADAL" clId="{0F6336A7-F3EA-6E44-B3D6-059C3B5E95A2}" dt="2021-01-04T13:20:30.707" v="29" actId="2696"/>
        <pc:sldMkLst>
          <pc:docMk/>
          <pc:sldMk cId="2142737933" sldId="665"/>
        </pc:sldMkLst>
      </pc:sldChg>
      <pc:sldChg chg="del">
        <pc:chgData name="Chris Droessler" userId="625c3661-9d64-47fa-b83c-4b49393bd161" providerId="ADAL" clId="{0F6336A7-F3EA-6E44-B3D6-059C3B5E95A2}" dt="2021-01-04T13:20:30.725" v="31" actId="2696"/>
        <pc:sldMkLst>
          <pc:docMk/>
          <pc:sldMk cId="2228249801" sldId="666"/>
        </pc:sldMkLst>
      </pc:sldChg>
      <pc:sldChg chg="del">
        <pc:chgData name="Chris Droessler" userId="625c3661-9d64-47fa-b83c-4b49393bd161" providerId="ADAL" clId="{0F6336A7-F3EA-6E44-B3D6-059C3B5E95A2}" dt="2021-01-04T13:20:30.751" v="34" actId="2696"/>
        <pc:sldMkLst>
          <pc:docMk/>
          <pc:sldMk cId="2883806448" sldId="667"/>
        </pc:sldMkLst>
      </pc:sldChg>
      <pc:sldChg chg="del">
        <pc:chgData name="Chris Droessler" userId="625c3661-9d64-47fa-b83c-4b49393bd161" providerId="ADAL" clId="{0F6336A7-F3EA-6E44-B3D6-059C3B5E95A2}" dt="2021-01-04T13:20:30.759" v="35" actId="2696"/>
        <pc:sldMkLst>
          <pc:docMk/>
          <pc:sldMk cId="942763839" sldId="668"/>
        </pc:sldMkLst>
      </pc:sldChg>
      <pc:sldChg chg="del">
        <pc:chgData name="Chris Droessler" userId="625c3661-9d64-47fa-b83c-4b49393bd161" providerId="ADAL" clId="{0F6336A7-F3EA-6E44-B3D6-059C3B5E95A2}" dt="2021-01-04T13:20:30.767" v="36" actId="2696"/>
        <pc:sldMkLst>
          <pc:docMk/>
          <pc:sldMk cId="1568907069" sldId="669"/>
        </pc:sldMkLst>
      </pc:sldChg>
      <pc:sldChg chg="del">
        <pc:chgData name="Chris Droessler" userId="625c3661-9d64-47fa-b83c-4b49393bd161" providerId="ADAL" clId="{0F6336A7-F3EA-6E44-B3D6-059C3B5E95A2}" dt="2021-01-04T13:20:36.935" v="38" actId="2696"/>
        <pc:sldMkLst>
          <pc:docMk/>
          <pc:sldMk cId="4225064619" sldId="670"/>
        </pc:sldMkLst>
      </pc:sldChg>
      <pc:sldChg chg="del">
        <pc:chgData name="Chris Droessler" userId="625c3661-9d64-47fa-b83c-4b49393bd161" providerId="ADAL" clId="{0F6336A7-F3EA-6E44-B3D6-059C3B5E95A2}" dt="2021-01-04T13:20:36.984" v="46" actId="2696"/>
        <pc:sldMkLst>
          <pc:docMk/>
          <pc:sldMk cId="4004512844" sldId="671"/>
        </pc:sldMkLst>
      </pc:sldChg>
      <pc:sldChg chg="del">
        <pc:chgData name="Chris Droessler" userId="625c3661-9d64-47fa-b83c-4b49393bd161" providerId="ADAL" clId="{0F6336A7-F3EA-6E44-B3D6-059C3B5E95A2}" dt="2021-01-04T13:20:36.995" v="48" actId="2696"/>
        <pc:sldMkLst>
          <pc:docMk/>
          <pc:sldMk cId="481646638" sldId="672"/>
        </pc:sldMkLst>
      </pc:sldChg>
      <pc:sldChg chg="del">
        <pc:chgData name="Chris Droessler" userId="625c3661-9d64-47fa-b83c-4b49393bd161" providerId="ADAL" clId="{0F6336A7-F3EA-6E44-B3D6-059C3B5E95A2}" dt="2021-01-04T13:20:36.960" v="42" actId="2696"/>
        <pc:sldMkLst>
          <pc:docMk/>
          <pc:sldMk cId="4136018655" sldId="673"/>
        </pc:sldMkLst>
      </pc:sldChg>
      <pc:sldChg chg="del">
        <pc:chgData name="Chris Droessler" userId="625c3661-9d64-47fa-b83c-4b49393bd161" providerId="ADAL" clId="{0F6336A7-F3EA-6E44-B3D6-059C3B5E95A2}" dt="2021-01-04T13:20:36.948" v="40" actId="2696"/>
        <pc:sldMkLst>
          <pc:docMk/>
          <pc:sldMk cId="4185951652" sldId="674"/>
        </pc:sldMkLst>
      </pc:sldChg>
      <pc:sldChg chg="del">
        <pc:chgData name="Chris Droessler" userId="625c3661-9d64-47fa-b83c-4b49393bd161" providerId="ADAL" clId="{0F6336A7-F3EA-6E44-B3D6-059C3B5E95A2}" dt="2021-01-04T13:20:36.972" v="44" actId="2696"/>
        <pc:sldMkLst>
          <pc:docMk/>
          <pc:sldMk cId="3585933707" sldId="675"/>
        </pc:sldMkLst>
      </pc:sldChg>
      <pc:sldChg chg="del">
        <pc:chgData name="Chris Droessler" userId="625c3661-9d64-47fa-b83c-4b49393bd161" providerId="ADAL" clId="{0F6336A7-F3EA-6E44-B3D6-059C3B5E95A2}" dt="2021-01-04T13:20:36.978" v="45" actId="2696"/>
        <pc:sldMkLst>
          <pc:docMk/>
          <pc:sldMk cId="2513058754" sldId="676"/>
        </pc:sldMkLst>
      </pc:sldChg>
      <pc:sldChg chg="del">
        <pc:chgData name="Chris Droessler" userId="625c3661-9d64-47fa-b83c-4b49393bd161" providerId="ADAL" clId="{0F6336A7-F3EA-6E44-B3D6-059C3B5E95A2}" dt="2021-01-04T13:20:36.954" v="41" actId="2696"/>
        <pc:sldMkLst>
          <pc:docMk/>
          <pc:sldMk cId="4156872414" sldId="677"/>
        </pc:sldMkLst>
      </pc:sldChg>
      <pc:sldChg chg="del">
        <pc:chgData name="Chris Droessler" userId="625c3661-9d64-47fa-b83c-4b49393bd161" providerId="ADAL" clId="{0F6336A7-F3EA-6E44-B3D6-059C3B5E95A2}" dt="2021-01-04T13:20:36.941" v="39" actId="2696"/>
        <pc:sldMkLst>
          <pc:docMk/>
          <pc:sldMk cId="2559047788" sldId="678"/>
        </pc:sldMkLst>
      </pc:sldChg>
      <pc:sldChg chg="del">
        <pc:chgData name="Chris Droessler" userId="625c3661-9d64-47fa-b83c-4b49393bd161" providerId="ADAL" clId="{0F6336A7-F3EA-6E44-B3D6-059C3B5E95A2}" dt="2021-01-04T13:20:36.966" v="43" actId="2696"/>
        <pc:sldMkLst>
          <pc:docMk/>
          <pc:sldMk cId="3156258474" sldId="679"/>
        </pc:sldMkLst>
      </pc:sldChg>
      <pc:sldChg chg="del">
        <pc:chgData name="Chris Droessler" userId="625c3661-9d64-47fa-b83c-4b49393bd161" providerId="ADAL" clId="{0F6336A7-F3EA-6E44-B3D6-059C3B5E95A2}" dt="2021-01-04T13:20:36.989" v="47" actId="2696"/>
        <pc:sldMkLst>
          <pc:docMk/>
          <pc:sldMk cId="85520686" sldId="680"/>
        </pc:sldMkLst>
      </pc:sldChg>
      <pc:sldChg chg="del">
        <pc:chgData name="Chris Droessler" userId="625c3661-9d64-47fa-b83c-4b49393bd161" providerId="ADAL" clId="{0F6336A7-F3EA-6E44-B3D6-059C3B5E95A2}" dt="2021-01-04T13:20:37" v="49" actId="2696"/>
        <pc:sldMkLst>
          <pc:docMk/>
          <pc:sldMk cId="86181452" sldId="681"/>
        </pc:sldMkLst>
      </pc:sldChg>
      <pc:sldChg chg="del">
        <pc:chgData name="Chris Droessler" userId="625c3661-9d64-47fa-b83c-4b49393bd161" providerId="ADAL" clId="{0F6336A7-F3EA-6E44-B3D6-059C3B5E95A2}" dt="2021-01-04T13:20:37.005" v="50" actId="2696"/>
        <pc:sldMkLst>
          <pc:docMk/>
          <pc:sldMk cId="1515040517" sldId="682"/>
        </pc:sldMkLst>
      </pc:sldChg>
      <pc:sldChg chg="del">
        <pc:chgData name="Chris Droessler" userId="625c3661-9d64-47fa-b83c-4b49393bd161" providerId="ADAL" clId="{0F6336A7-F3EA-6E44-B3D6-059C3B5E95A2}" dt="2021-01-04T13:20:37.010" v="51" actId="2696"/>
        <pc:sldMkLst>
          <pc:docMk/>
          <pc:sldMk cId="3849499053" sldId="683"/>
        </pc:sldMkLst>
      </pc:sldChg>
      <pc:sldChg chg="del">
        <pc:chgData name="Chris Droessler" userId="625c3661-9d64-47fa-b83c-4b49393bd161" providerId="ADAL" clId="{0F6336A7-F3EA-6E44-B3D6-059C3B5E95A2}" dt="2021-01-04T13:20:37.014" v="52" actId="2696"/>
        <pc:sldMkLst>
          <pc:docMk/>
          <pc:sldMk cId="1731063476" sldId="684"/>
        </pc:sldMkLst>
      </pc:sldChg>
      <pc:sldChg chg="del">
        <pc:chgData name="Chris Droessler" userId="625c3661-9d64-47fa-b83c-4b49393bd161" providerId="ADAL" clId="{0F6336A7-F3EA-6E44-B3D6-059C3B5E95A2}" dt="2021-01-04T13:20:37.019" v="53" actId="2696"/>
        <pc:sldMkLst>
          <pc:docMk/>
          <pc:sldMk cId="3277015900" sldId="685"/>
        </pc:sldMkLst>
      </pc:sldChg>
      <pc:sldChg chg="del">
        <pc:chgData name="Chris Droessler" userId="625c3661-9d64-47fa-b83c-4b49393bd161" providerId="ADAL" clId="{0F6336A7-F3EA-6E44-B3D6-059C3B5E95A2}" dt="2021-01-04T13:20:37.066" v="69" actId="2696"/>
        <pc:sldMkLst>
          <pc:docMk/>
          <pc:sldMk cId="1124876863" sldId="686"/>
        </pc:sldMkLst>
      </pc:sldChg>
      <pc:sldChg chg="del">
        <pc:chgData name="Chris Droessler" userId="625c3661-9d64-47fa-b83c-4b49393bd161" providerId="ADAL" clId="{0F6336A7-F3EA-6E44-B3D6-059C3B5E95A2}" dt="2021-01-04T13:20:37.065" v="68" actId="2696"/>
        <pc:sldMkLst>
          <pc:docMk/>
          <pc:sldMk cId="2284930083" sldId="687"/>
        </pc:sldMkLst>
      </pc:sldChg>
      <pc:sldChg chg="del">
        <pc:chgData name="Chris Droessler" userId="625c3661-9d64-47fa-b83c-4b49393bd161" providerId="ADAL" clId="{0F6336A7-F3EA-6E44-B3D6-059C3B5E95A2}" dt="2021-01-04T13:20:37.048" v="61" actId="2696"/>
        <pc:sldMkLst>
          <pc:docMk/>
          <pc:sldMk cId="1651479490" sldId="688"/>
        </pc:sldMkLst>
      </pc:sldChg>
      <pc:sldChg chg="del">
        <pc:chgData name="Chris Droessler" userId="625c3661-9d64-47fa-b83c-4b49393bd161" providerId="ADAL" clId="{0F6336A7-F3EA-6E44-B3D6-059C3B5E95A2}" dt="2021-01-04T13:20:37.059" v="65" actId="2696"/>
        <pc:sldMkLst>
          <pc:docMk/>
          <pc:sldMk cId="1396843579" sldId="689"/>
        </pc:sldMkLst>
      </pc:sldChg>
      <pc:sldChg chg="del">
        <pc:chgData name="Chris Droessler" userId="625c3661-9d64-47fa-b83c-4b49393bd161" providerId="ADAL" clId="{0F6336A7-F3EA-6E44-B3D6-059C3B5E95A2}" dt="2021-01-04T13:20:37.051" v="62" actId="2696"/>
        <pc:sldMkLst>
          <pc:docMk/>
          <pc:sldMk cId="2121752260" sldId="690"/>
        </pc:sldMkLst>
      </pc:sldChg>
      <pc:sldChg chg="del">
        <pc:chgData name="Chris Droessler" userId="625c3661-9d64-47fa-b83c-4b49393bd161" providerId="ADAL" clId="{0F6336A7-F3EA-6E44-B3D6-059C3B5E95A2}" dt="2021-01-04T13:20:37.054" v="63" actId="2696"/>
        <pc:sldMkLst>
          <pc:docMk/>
          <pc:sldMk cId="1812948971" sldId="691"/>
        </pc:sldMkLst>
      </pc:sldChg>
      <pc:sldChg chg="del">
        <pc:chgData name="Chris Droessler" userId="625c3661-9d64-47fa-b83c-4b49393bd161" providerId="ADAL" clId="{0F6336A7-F3EA-6E44-B3D6-059C3B5E95A2}" dt="2021-01-04T13:20:37.063" v="67" actId="2696"/>
        <pc:sldMkLst>
          <pc:docMk/>
          <pc:sldMk cId="39047126" sldId="692"/>
        </pc:sldMkLst>
      </pc:sldChg>
      <pc:sldChg chg="del">
        <pc:chgData name="Chris Droessler" userId="625c3661-9d64-47fa-b83c-4b49393bd161" providerId="ADAL" clId="{0F6336A7-F3EA-6E44-B3D6-059C3B5E95A2}" dt="2021-01-04T13:20:37.061" v="66" actId="2696"/>
        <pc:sldMkLst>
          <pc:docMk/>
          <pc:sldMk cId="648894271" sldId="693"/>
        </pc:sldMkLst>
      </pc:sldChg>
      <pc:sldChg chg="del">
        <pc:chgData name="Chris Droessler" userId="625c3661-9d64-47fa-b83c-4b49393bd161" providerId="ADAL" clId="{0F6336A7-F3EA-6E44-B3D6-059C3B5E95A2}" dt="2021-01-04T13:20:37.027" v="55" actId="2696"/>
        <pc:sldMkLst>
          <pc:docMk/>
          <pc:sldMk cId="2941223591" sldId="694"/>
        </pc:sldMkLst>
      </pc:sldChg>
      <pc:sldChg chg="del">
        <pc:chgData name="Chris Droessler" userId="625c3661-9d64-47fa-b83c-4b49393bd161" providerId="ADAL" clId="{0F6336A7-F3EA-6E44-B3D6-059C3B5E95A2}" dt="2021-01-04T13:20:37.038" v="58" actId="2696"/>
        <pc:sldMkLst>
          <pc:docMk/>
          <pc:sldMk cId="2038510617" sldId="695"/>
        </pc:sldMkLst>
      </pc:sldChg>
      <pc:sldChg chg="del">
        <pc:chgData name="Chris Droessler" userId="625c3661-9d64-47fa-b83c-4b49393bd161" providerId="ADAL" clId="{0F6336A7-F3EA-6E44-B3D6-059C3B5E95A2}" dt="2021-01-04T13:20:37.031" v="56" actId="2696"/>
        <pc:sldMkLst>
          <pc:docMk/>
          <pc:sldMk cId="3202427344" sldId="696"/>
        </pc:sldMkLst>
      </pc:sldChg>
      <pc:sldChg chg="del">
        <pc:chgData name="Chris Droessler" userId="625c3661-9d64-47fa-b83c-4b49393bd161" providerId="ADAL" clId="{0F6336A7-F3EA-6E44-B3D6-059C3B5E95A2}" dt="2021-01-04T13:20:37.042" v="59" actId="2696"/>
        <pc:sldMkLst>
          <pc:docMk/>
          <pc:sldMk cId="4093612942" sldId="697"/>
        </pc:sldMkLst>
      </pc:sldChg>
      <pc:sldChg chg="del">
        <pc:chgData name="Chris Droessler" userId="625c3661-9d64-47fa-b83c-4b49393bd161" providerId="ADAL" clId="{0F6336A7-F3EA-6E44-B3D6-059C3B5E95A2}" dt="2021-01-04T13:20:37.068" v="70" actId="2696"/>
        <pc:sldMkLst>
          <pc:docMk/>
          <pc:sldMk cId="2712094089" sldId="698"/>
        </pc:sldMkLst>
      </pc:sldChg>
      <pc:sldChg chg="del">
        <pc:chgData name="Chris Droessler" userId="625c3661-9d64-47fa-b83c-4b49393bd161" providerId="ADAL" clId="{0F6336A7-F3EA-6E44-B3D6-059C3B5E95A2}" dt="2021-01-04T13:20:37.056" v="64" actId="2696"/>
        <pc:sldMkLst>
          <pc:docMk/>
          <pc:sldMk cId="1941591989" sldId="699"/>
        </pc:sldMkLst>
      </pc:sldChg>
      <pc:sldChg chg="del">
        <pc:chgData name="Chris Droessler" userId="625c3661-9d64-47fa-b83c-4b49393bd161" providerId="ADAL" clId="{0F6336A7-F3EA-6E44-B3D6-059C3B5E95A2}" dt="2021-01-04T13:20:37.035" v="57" actId="2696"/>
        <pc:sldMkLst>
          <pc:docMk/>
          <pc:sldMk cId="3682322493" sldId="700"/>
        </pc:sldMkLst>
      </pc:sldChg>
      <pc:sldChg chg="del">
        <pc:chgData name="Chris Droessler" userId="625c3661-9d64-47fa-b83c-4b49393bd161" providerId="ADAL" clId="{0F6336A7-F3EA-6E44-B3D6-059C3B5E95A2}" dt="2021-01-04T13:20:37.045" v="60" actId="2696"/>
        <pc:sldMkLst>
          <pc:docMk/>
          <pc:sldMk cId="2786393247" sldId="701"/>
        </pc:sldMkLst>
      </pc:sldChg>
      <pc:sldChg chg="addSp delSp modSp">
        <pc:chgData name="Chris Droessler" userId="625c3661-9d64-47fa-b83c-4b49393bd161" providerId="ADAL" clId="{0F6336A7-F3EA-6E44-B3D6-059C3B5E95A2}" dt="2021-01-04T13:25:08.844" v="122" actId="20577"/>
        <pc:sldMkLst>
          <pc:docMk/>
          <pc:sldMk cId="3743260233" sldId="703"/>
        </pc:sldMkLst>
        <pc:spChg chg="add mod">
          <ac:chgData name="Chris Droessler" userId="625c3661-9d64-47fa-b83c-4b49393bd161" providerId="ADAL" clId="{0F6336A7-F3EA-6E44-B3D6-059C3B5E95A2}" dt="2021-01-04T13:25:08.844" v="122" actId="20577"/>
          <ac:spMkLst>
            <pc:docMk/>
            <pc:sldMk cId="3743260233" sldId="703"/>
            <ac:spMk id="2" creationId="{A5CC9FB7-A13E-4C4F-BCA1-EE257C980864}"/>
          </ac:spMkLst>
        </pc:spChg>
        <pc:spChg chg="mod">
          <ac:chgData name="Chris Droessler" userId="625c3661-9d64-47fa-b83c-4b49393bd161" providerId="ADAL" clId="{0F6336A7-F3EA-6E44-B3D6-059C3B5E95A2}" dt="2021-01-04T13:21:00.903" v="87" actId="20577"/>
          <ac:spMkLst>
            <pc:docMk/>
            <pc:sldMk cId="3743260233" sldId="703"/>
            <ac:spMk id="4" creationId="{1EA88E99-D19C-CC45-8F9D-8338D998702A}"/>
          </ac:spMkLst>
        </pc:spChg>
        <pc:spChg chg="del">
          <ac:chgData name="Chris Droessler" userId="625c3661-9d64-47fa-b83c-4b49393bd161" providerId="ADAL" clId="{0F6336A7-F3EA-6E44-B3D6-059C3B5E95A2}" dt="2021-01-04T13:20:49.742" v="71"/>
          <ac:spMkLst>
            <pc:docMk/>
            <pc:sldMk cId="3743260233" sldId="703"/>
            <ac:spMk id="5" creationId="{B2171C83-E4F9-9A45-ACB9-4D8FBB4AF39F}"/>
          </ac:spMkLst>
        </pc:spChg>
      </pc:sldChg>
      <pc:sldChg chg="del">
        <pc:chgData name="Chris Droessler" userId="625c3661-9d64-47fa-b83c-4b49393bd161" providerId="ADAL" clId="{0F6336A7-F3EA-6E44-B3D6-059C3B5E95A2}" dt="2021-01-04T13:21:35.337" v="93" actId="2696"/>
        <pc:sldMkLst>
          <pc:docMk/>
          <pc:sldMk cId="1785092381" sldId="704"/>
        </pc:sldMkLst>
      </pc:sldChg>
      <pc:sldChg chg="modSp add">
        <pc:chgData name="Chris Droessler" userId="625c3661-9d64-47fa-b83c-4b49393bd161" providerId="ADAL" clId="{0F6336A7-F3EA-6E44-B3D6-059C3B5E95A2}" dt="2021-01-04T13:21:59.748" v="97"/>
        <pc:sldMkLst>
          <pc:docMk/>
          <pc:sldMk cId="2200848327" sldId="704"/>
        </pc:sldMkLst>
        <pc:spChg chg="mod">
          <ac:chgData name="Chris Droessler" userId="625c3661-9d64-47fa-b83c-4b49393bd161" providerId="ADAL" clId="{0F6336A7-F3EA-6E44-B3D6-059C3B5E95A2}" dt="2021-01-04T13:21:59.748" v="97"/>
          <ac:spMkLst>
            <pc:docMk/>
            <pc:sldMk cId="2200848327" sldId="704"/>
            <ac:spMk id="2" creationId="{A5CC9FB7-A13E-4C4F-BCA1-EE257C980864}"/>
          </ac:spMkLst>
        </pc:spChg>
        <pc:spChg chg="mod">
          <ac:chgData name="Chris Droessler" userId="625c3661-9d64-47fa-b83c-4b49393bd161" providerId="ADAL" clId="{0F6336A7-F3EA-6E44-B3D6-059C3B5E95A2}" dt="2021-01-04T13:21:50.341" v="96" actId="20577"/>
          <ac:spMkLst>
            <pc:docMk/>
            <pc:sldMk cId="2200848327" sldId="704"/>
            <ac:spMk id="4" creationId="{1EA88E99-D19C-CC45-8F9D-8338D998702A}"/>
          </ac:spMkLst>
        </pc:spChg>
      </pc:sldChg>
      <pc:sldChg chg="modSp add">
        <pc:chgData name="Chris Droessler" userId="625c3661-9d64-47fa-b83c-4b49393bd161" providerId="ADAL" clId="{0F6336A7-F3EA-6E44-B3D6-059C3B5E95A2}" dt="2021-01-04T13:22:18.957" v="101" actId="27636"/>
        <pc:sldMkLst>
          <pc:docMk/>
          <pc:sldMk cId="3004047699" sldId="705"/>
        </pc:sldMkLst>
        <pc:spChg chg="mod">
          <ac:chgData name="Chris Droessler" userId="625c3661-9d64-47fa-b83c-4b49393bd161" providerId="ADAL" clId="{0F6336A7-F3EA-6E44-B3D6-059C3B5E95A2}" dt="2021-01-04T13:22:18.957" v="101" actId="27636"/>
          <ac:spMkLst>
            <pc:docMk/>
            <pc:sldMk cId="3004047699" sldId="705"/>
            <ac:spMk id="2" creationId="{A5CC9FB7-A13E-4C4F-BCA1-EE257C980864}"/>
          </ac:spMkLst>
        </pc:spChg>
        <pc:spChg chg="mod">
          <ac:chgData name="Chris Droessler" userId="625c3661-9d64-47fa-b83c-4b49393bd161" providerId="ADAL" clId="{0F6336A7-F3EA-6E44-B3D6-059C3B5E95A2}" dt="2021-01-04T13:22:09.108" v="99" actId="20577"/>
          <ac:spMkLst>
            <pc:docMk/>
            <pc:sldMk cId="3004047699" sldId="705"/>
            <ac:spMk id="4" creationId="{1EA88E99-D19C-CC45-8F9D-8338D998702A}"/>
          </ac:spMkLst>
        </pc:spChg>
      </pc:sldChg>
      <pc:sldChg chg="modSp add">
        <pc:chgData name="Chris Droessler" userId="625c3661-9d64-47fa-b83c-4b49393bd161" providerId="ADAL" clId="{0F6336A7-F3EA-6E44-B3D6-059C3B5E95A2}" dt="2021-01-04T13:22:36.673" v="105" actId="27636"/>
        <pc:sldMkLst>
          <pc:docMk/>
          <pc:sldMk cId="723956226" sldId="706"/>
        </pc:sldMkLst>
        <pc:spChg chg="mod">
          <ac:chgData name="Chris Droessler" userId="625c3661-9d64-47fa-b83c-4b49393bd161" providerId="ADAL" clId="{0F6336A7-F3EA-6E44-B3D6-059C3B5E95A2}" dt="2021-01-04T13:22:36.673" v="105" actId="27636"/>
          <ac:spMkLst>
            <pc:docMk/>
            <pc:sldMk cId="723956226" sldId="706"/>
            <ac:spMk id="2" creationId="{A5CC9FB7-A13E-4C4F-BCA1-EE257C980864}"/>
          </ac:spMkLst>
        </pc:spChg>
        <pc:spChg chg="mod">
          <ac:chgData name="Chris Droessler" userId="625c3661-9d64-47fa-b83c-4b49393bd161" providerId="ADAL" clId="{0F6336A7-F3EA-6E44-B3D6-059C3B5E95A2}" dt="2021-01-04T13:22:25.980" v="103" actId="20577"/>
          <ac:spMkLst>
            <pc:docMk/>
            <pc:sldMk cId="723956226" sldId="706"/>
            <ac:spMk id="4" creationId="{1EA88E99-D19C-CC45-8F9D-8338D998702A}"/>
          </ac:spMkLst>
        </pc:spChg>
      </pc:sldChg>
      <pc:sldChg chg="modSp add">
        <pc:chgData name="Chris Droessler" userId="625c3661-9d64-47fa-b83c-4b49393bd161" providerId="ADAL" clId="{0F6336A7-F3EA-6E44-B3D6-059C3B5E95A2}" dt="2021-01-04T13:23:02.152" v="118" actId="27636"/>
        <pc:sldMkLst>
          <pc:docMk/>
          <pc:sldMk cId="1608631048" sldId="707"/>
        </pc:sldMkLst>
        <pc:spChg chg="mod">
          <ac:chgData name="Chris Droessler" userId="625c3661-9d64-47fa-b83c-4b49393bd161" providerId="ADAL" clId="{0F6336A7-F3EA-6E44-B3D6-059C3B5E95A2}" dt="2021-01-04T13:23:02.152" v="118" actId="27636"/>
          <ac:spMkLst>
            <pc:docMk/>
            <pc:sldMk cId="1608631048" sldId="707"/>
            <ac:spMk id="2" creationId="{A5CC9FB7-A13E-4C4F-BCA1-EE257C980864}"/>
          </ac:spMkLst>
        </pc:spChg>
        <pc:spChg chg="mod">
          <ac:chgData name="Chris Droessler" userId="625c3661-9d64-47fa-b83c-4b49393bd161" providerId="ADAL" clId="{0F6336A7-F3EA-6E44-B3D6-059C3B5E95A2}" dt="2021-01-04T13:22:51.802" v="116" actId="20577"/>
          <ac:spMkLst>
            <pc:docMk/>
            <pc:sldMk cId="1608631048" sldId="707"/>
            <ac:spMk id="4" creationId="{1EA88E99-D19C-CC45-8F9D-8338D998702A}"/>
          </ac:spMkLst>
        </pc:spChg>
      </pc:sldChg>
      <pc:sldChg chg="addSp delSp modSp add ord">
        <pc:chgData name="Chris Droessler" userId="625c3661-9d64-47fa-b83c-4b49393bd161" providerId="ADAL" clId="{0F6336A7-F3EA-6E44-B3D6-059C3B5E95A2}" dt="2021-01-04T18:46:22.970" v="180"/>
        <pc:sldMkLst>
          <pc:docMk/>
          <pc:sldMk cId="3199631860" sldId="708"/>
        </pc:sldMkLst>
        <pc:spChg chg="del">
          <ac:chgData name="Chris Droessler" userId="625c3661-9d64-47fa-b83c-4b49393bd161" providerId="ADAL" clId="{0F6336A7-F3EA-6E44-B3D6-059C3B5E95A2}" dt="2021-01-04T13:48:19.919" v="123"/>
          <ac:spMkLst>
            <pc:docMk/>
            <pc:sldMk cId="3199631860" sldId="708"/>
            <ac:spMk id="2" creationId="{9F4AB191-875D-034C-A4BC-68B7DB1206B4}"/>
          </ac:spMkLst>
        </pc:spChg>
        <pc:spChg chg="mod">
          <ac:chgData name="Chris Droessler" userId="625c3661-9d64-47fa-b83c-4b49393bd161" providerId="ADAL" clId="{0F6336A7-F3EA-6E44-B3D6-059C3B5E95A2}" dt="2021-01-04T18:45:17.384" v="169"/>
          <ac:spMkLst>
            <pc:docMk/>
            <pc:sldMk cId="3199631860" sldId="708"/>
            <ac:spMk id="3" creationId="{4407F31F-5EAE-3646-870E-530F462A6867}"/>
          </ac:spMkLst>
        </pc:spChg>
        <pc:spChg chg="add mod">
          <ac:chgData name="Chris Droessler" userId="625c3661-9d64-47fa-b83c-4b49393bd161" providerId="ADAL" clId="{0F6336A7-F3EA-6E44-B3D6-059C3B5E95A2}" dt="2021-01-04T13:48:37.769" v="124" actId="478"/>
          <ac:spMkLst>
            <pc:docMk/>
            <pc:sldMk cId="3199631860" sldId="708"/>
            <ac:spMk id="7" creationId="{24FB4E10-7E1D-0E4C-8F8D-09B623DE7D54}"/>
          </ac:spMkLst>
        </pc:spChg>
        <pc:picChg chg="add del mod">
          <ac:chgData name="Chris Droessler" userId="625c3661-9d64-47fa-b83c-4b49393bd161" providerId="ADAL" clId="{0F6336A7-F3EA-6E44-B3D6-059C3B5E95A2}" dt="2021-01-04T13:48:37.769" v="124" actId="478"/>
          <ac:picMkLst>
            <pc:docMk/>
            <pc:sldMk cId="3199631860" sldId="708"/>
            <ac:picMk id="5" creationId="{090FFC8C-E04C-3843-A8B5-BA096AA71B20}"/>
          </ac:picMkLst>
        </pc:picChg>
      </pc:sldChg>
      <pc:sldChg chg="addSp delSp modSp add modNotesTx">
        <pc:chgData name="Chris Droessler" userId="625c3661-9d64-47fa-b83c-4b49393bd161" providerId="ADAL" clId="{0F6336A7-F3EA-6E44-B3D6-059C3B5E95A2}" dt="2021-01-04T19:51:58.120" v="636" actId="20577"/>
        <pc:sldMkLst>
          <pc:docMk/>
          <pc:sldMk cId="3312446037" sldId="709"/>
        </pc:sldMkLst>
        <pc:spChg chg="del">
          <ac:chgData name="Chris Droessler" userId="625c3661-9d64-47fa-b83c-4b49393bd161" providerId="ADAL" clId="{0F6336A7-F3EA-6E44-B3D6-059C3B5E95A2}" dt="2021-01-04T13:48:54.869" v="127" actId="478"/>
          <ac:spMkLst>
            <pc:docMk/>
            <pc:sldMk cId="3312446037" sldId="709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3:48:51.487" v="126"/>
          <ac:spMkLst>
            <pc:docMk/>
            <pc:sldMk cId="3312446037" sldId="709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3:48:57.806" v="128"/>
          <ac:picMkLst>
            <pc:docMk/>
            <pc:sldMk cId="3312446037" sldId="709"/>
            <ac:picMk id="4" creationId="{E48E1C2F-037F-604B-9DBF-886B9EAAF06E}"/>
          </ac:picMkLst>
        </pc:picChg>
      </pc:sldChg>
      <pc:sldChg chg="addSp delSp modSp add modNotesTx">
        <pc:chgData name="Chris Droessler" userId="625c3661-9d64-47fa-b83c-4b49393bd161" providerId="ADAL" clId="{0F6336A7-F3EA-6E44-B3D6-059C3B5E95A2}" dt="2021-01-04T19:48:36.947" v="628" actId="20577"/>
        <pc:sldMkLst>
          <pc:docMk/>
          <pc:sldMk cId="2271579652" sldId="710"/>
        </pc:sldMkLst>
        <pc:picChg chg="add mod">
          <ac:chgData name="Chris Droessler" userId="625c3661-9d64-47fa-b83c-4b49393bd161" providerId="ADAL" clId="{0F6336A7-F3EA-6E44-B3D6-059C3B5E95A2}" dt="2021-01-04T18:41:50.352" v="131"/>
          <ac:picMkLst>
            <pc:docMk/>
            <pc:sldMk cId="2271579652" sldId="710"/>
            <ac:picMk id="3" creationId="{1A147EF2-2EB0-2A4D-9869-95E79C979FAD}"/>
          </ac:picMkLst>
        </pc:picChg>
        <pc:picChg chg="del">
          <ac:chgData name="Chris Droessler" userId="625c3661-9d64-47fa-b83c-4b49393bd161" providerId="ADAL" clId="{0F6336A7-F3EA-6E44-B3D6-059C3B5E95A2}" dt="2021-01-04T18:41:41.117" v="130" actId="478"/>
          <ac:picMkLst>
            <pc:docMk/>
            <pc:sldMk cId="2271579652" sldId="710"/>
            <ac:picMk id="4" creationId="{E48E1C2F-037F-604B-9DBF-886B9EAAF06E}"/>
          </ac:picMkLst>
        </pc:picChg>
      </pc:sldChg>
      <pc:sldChg chg="modSp add ord modNotesTx">
        <pc:chgData name="Chris Droessler" userId="625c3661-9d64-47fa-b83c-4b49393bd161" providerId="ADAL" clId="{0F6336A7-F3EA-6E44-B3D6-059C3B5E95A2}" dt="2021-01-04T18:45:47.659" v="170"/>
        <pc:sldMkLst>
          <pc:docMk/>
          <pc:sldMk cId="1562860123" sldId="711"/>
        </pc:sldMkLst>
        <pc:spChg chg="mod">
          <ac:chgData name="Chris Droessler" userId="625c3661-9d64-47fa-b83c-4b49393bd161" providerId="ADAL" clId="{0F6336A7-F3EA-6E44-B3D6-059C3B5E95A2}" dt="2021-01-04T18:42:41.050" v="141" actId="20577"/>
          <ac:spMkLst>
            <pc:docMk/>
            <pc:sldMk cId="1562860123" sldId="711"/>
            <ac:spMk id="3" creationId="{4407F31F-5EAE-3646-870E-530F462A6867}"/>
          </ac:spMkLst>
        </pc:spChg>
      </pc:sldChg>
      <pc:sldChg chg="add ord">
        <pc:chgData name="Chris Droessler" userId="625c3661-9d64-47fa-b83c-4b49393bd161" providerId="ADAL" clId="{0F6336A7-F3EA-6E44-B3D6-059C3B5E95A2}" dt="2021-01-04T18:43:02.475" v="150"/>
        <pc:sldMkLst>
          <pc:docMk/>
          <pc:sldMk cId="1517105812" sldId="712"/>
        </pc:sldMkLst>
      </pc:sldChg>
      <pc:sldChg chg="add ord">
        <pc:chgData name="Chris Droessler" userId="625c3661-9d64-47fa-b83c-4b49393bd161" providerId="ADAL" clId="{0F6336A7-F3EA-6E44-B3D6-059C3B5E95A2}" dt="2021-01-04T18:45:57.234" v="171"/>
        <pc:sldMkLst>
          <pc:docMk/>
          <pc:sldMk cId="2922628316" sldId="713"/>
        </pc:sldMkLst>
      </pc:sldChg>
      <pc:sldChg chg="add ord">
        <pc:chgData name="Chris Droessler" userId="625c3661-9d64-47fa-b83c-4b49393bd161" providerId="ADAL" clId="{0F6336A7-F3EA-6E44-B3D6-059C3B5E95A2}" dt="2021-01-04T18:46:01.138" v="172"/>
        <pc:sldMkLst>
          <pc:docMk/>
          <pc:sldMk cId="3821918758" sldId="714"/>
        </pc:sldMkLst>
      </pc:sldChg>
      <pc:sldChg chg="add ord">
        <pc:chgData name="Chris Droessler" userId="625c3661-9d64-47fa-b83c-4b49393bd161" providerId="ADAL" clId="{0F6336A7-F3EA-6E44-B3D6-059C3B5E95A2}" dt="2021-01-04T18:46:04.946" v="173"/>
        <pc:sldMkLst>
          <pc:docMk/>
          <pc:sldMk cId="2071626635" sldId="715"/>
        </pc:sldMkLst>
      </pc:sldChg>
      <pc:sldChg chg="add ord">
        <pc:chgData name="Chris Droessler" userId="625c3661-9d64-47fa-b83c-4b49393bd161" providerId="ADAL" clId="{0F6336A7-F3EA-6E44-B3D6-059C3B5E95A2}" dt="2021-01-04T18:46:07.993" v="174"/>
        <pc:sldMkLst>
          <pc:docMk/>
          <pc:sldMk cId="3029912394" sldId="716"/>
        </pc:sldMkLst>
      </pc:sldChg>
      <pc:sldChg chg="add ord">
        <pc:chgData name="Chris Droessler" userId="625c3661-9d64-47fa-b83c-4b49393bd161" providerId="ADAL" clId="{0F6336A7-F3EA-6E44-B3D6-059C3B5E95A2}" dt="2021-01-04T18:46:10.746" v="175"/>
        <pc:sldMkLst>
          <pc:docMk/>
          <pc:sldMk cId="3199747645" sldId="717"/>
        </pc:sldMkLst>
      </pc:sldChg>
      <pc:sldChg chg="add ord">
        <pc:chgData name="Chris Droessler" userId="625c3661-9d64-47fa-b83c-4b49393bd161" providerId="ADAL" clId="{0F6336A7-F3EA-6E44-B3D6-059C3B5E95A2}" dt="2021-01-04T18:46:12.601" v="176"/>
        <pc:sldMkLst>
          <pc:docMk/>
          <pc:sldMk cId="647626067" sldId="718"/>
        </pc:sldMkLst>
      </pc:sldChg>
      <pc:sldChg chg="add ord">
        <pc:chgData name="Chris Droessler" userId="625c3661-9d64-47fa-b83c-4b49393bd161" providerId="ADAL" clId="{0F6336A7-F3EA-6E44-B3D6-059C3B5E95A2}" dt="2021-01-04T18:46:14.345" v="177"/>
        <pc:sldMkLst>
          <pc:docMk/>
          <pc:sldMk cId="67631329" sldId="719"/>
        </pc:sldMkLst>
      </pc:sldChg>
      <pc:sldChg chg="add ord">
        <pc:chgData name="Chris Droessler" userId="625c3661-9d64-47fa-b83c-4b49393bd161" providerId="ADAL" clId="{0F6336A7-F3EA-6E44-B3D6-059C3B5E95A2}" dt="2021-01-04T18:46:17.305" v="178"/>
        <pc:sldMkLst>
          <pc:docMk/>
          <pc:sldMk cId="4270741557" sldId="720"/>
        </pc:sldMkLst>
      </pc:sldChg>
      <pc:sldChg chg="add ord">
        <pc:chgData name="Chris Droessler" userId="625c3661-9d64-47fa-b83c-4b49393bd161" providerId="ADAL" clId="{0F6336A7-F3EA-6E44-B3D6-059C3B5E95A2}" dt="2021-01-04T18:46:20.113" v="179"/>
        <pc:sldMkLst>
          <pc:docMk/>
          <pc:sldMk cId="2884994358" sldId="721"/>
        </pc:sldMkLst>
      </pc:sldChg>
      <pc:sldChg chg="modSp add ord">
        <pc:chgData name="Chris Droessler" userId="625c3661-9d64-47fa-b83c-4b49393bd161" providerId="ADAL" clId="{0F6336A7-F3EA-6E44-B3D6-059C3B5E95A2}" dt="2021-01-04T18:50:49.248" v="205"/>
        <pc:sldMkLst>
          <pc:docMk/>
          <pc:sldMk cId="2540185972" sldId="722"/>
        </pc:sldMkLst>
        <pc:spChg chg="mod">
          <ac:chgData name="Chris Droessler" userId="625c3661-9d64-47fa-b83c-4b49393bd161" providerId="ADAL" clId="{0F6336A7-F3EA-6E44-B3D6-059C3B5E95A2}" dt="2021-01-04T18:50:49.248" v="205"/>
          <ac:spMkLst>
            <pc:docMk/>
            <pc:sldMk cId="2540185972" sldId="722"/>
            <ac:spMk id="3" creationId="{4407F31F-5EAE-3646-870E-530F462A6867}"/>
          </ac:spMkLst>
        </pc:spChg>
      </pc:sldChg>
      <pc:sldChg chg="add">
        <pc:chgData name="Chris Droessler" userId="625c3661-9d64-47fa-b83c-4b49393bd161" providerId="ADAL" clId="{0F6336A7-F3EA-6E44-B3D6-059C3B5E95A2}" dt="2021-01-04T18:48:11.193" v="184"/>
        <pc:sldMkLst>
          <pc:docMk/>
          <pc:sldMk cId="2361665428" sldId="723"/>
        </pc:sldMkLst>
      </pc:sldChg>
      <pc:sldChg chg="add">
        <pc:chgData name="Chris Droessler" userId="625c3661-9d64-47fa-b83c-4b49393bd161" providerId="ADAL" clId="{0F6336A7-F3EA-6E44-B3D6-059C3B5E95A2}" dt="2021-01-04T18:48:27.167" v="186"/>
        <pc:sldMkLst>
          <pc:docMk/>
          <pc:sldMk cId="654225494" sldId="724"/>
        </pc:sldMkLst>
      </pc:sldChg>
      <pc:sldChg chg="add">
        <pc:chgData name="Chris Droessler" userId="625c3661-9d64-47fa-b83c-4b49393bd161" providerId="ADAL" clId="{0F6336A7-F3EA-6E44-B3D6-059C3B5E95A2}" dt="2021-01-04T18:48:45.074" v="188"/>
        <pc:sldMkLst>
          <pc:docMk/>
          <pc:sldMk cId="2170652527" sldId="725"/>
        </pc:sldMkLst>
      </pc:sldChg>
      <pc:sldChg chg="add">
        <pc:chgData name="Chris Droessler" userId="625c3661-9d64-47fa-b83c-4b49393bd161" providerId="ADAL" clId="{0F6336A7-F3EA-6E44-B3D6-059C3B5E95A2}" dt="2021-01-04T18:49:08.870" v="190"/>
        <pc:sldMkLst>
          <pc:docMk/>
          <pc:sldMk cId="3720868012" sldId="726"/>
        </pc:sldMkLst>
      </pc:sldChg>
      <pc:sldChg chg="add">
        <pc:chgData name="Chris Droessler" userId="625c3661-9d64-47fa-b83c-4b49393bd161" providerId="ADAL" clId="{0F6336A7-F3EA-6E44-B3D6-059C3B5E95A2}" dt="2021-01-04T18:49:29.653" v="192"/>
        <pc:sldMkLst>
          <pc:docMk/>
          <pc:sldMk cId="1346119165" sldId="727"/>
        </pc:sldMkLst>
      </pc:sldChg>
      <pc:sldChg chg="add">
        <pc:chgData name="Chris Droessler" userId="625c3661-9d64-47fa-b83c-4b49393bd161" providerId="ADAL" clId="{0F6336A7-F3EA-6E44-B3D6-059C3B5E95A2}" dt="2021-01-04T18:49:40.936" v="194"/>
        <pc:sldMkLst>
          <pc:docMk/>
          <pc:sldMk cId="4200612515" sldId="728"/>
        </pc:sldMkLst>
      </pc:sldChg>
      <pc:sldChg chg="add">
        <pc:chgData name="Chris Droessler" userId="625c3661-9d64-47fa-b83c-4b49393bd161" providerId="ADAL" clId="{0F6336A7-F3EA-6E44-B3D6-059C3B5E95A2}" dt="2021-01-04T18:49:52.778" v="196"/>
        <pc:sldMkLst>
          <pc:docMk/>
          <pc:sldMk cId="1937841767" sldId="729"/>
        </pc:sldMkLst>
      </pc:sldChg>
      <pc:sldChg chg="add">
        <pc:chgData name="Chris Droessler" userId="625c3661-9d64-47fa-b83c-4b49393bd161" providerId="ADAL" clId="{0F6336A7-F3EA-6E44-B3D6-059C3B5E95A2}" dt="2021-01-04T18:50:03.178" v="198"/>
        <pc:sldMkLst>
          <pc:docMk/>
          <pc:sldMk cId="1920515015" sldId="730"/>
        </pc:sldMkLst>
      </pc:sldChg>
      <pc:sldChg chg="add">
        <pc:chgData name="Chris Droessler" userId="625c3661-9d64-47fa-b83c-4b49393bd161" providerId="ADAL" clId="{0F6336A7-F3EA-6E44-B3D6-059C3B5E95A2}" dt="2021-01-04T18:50:16.786" v="200"/>
        <pc:sldMkLst>
          <pc:docMk/>
          <pc:sldMk cId="676532380" sldId="731"/>
        </pc:sldMkLst>
      </pc:sldChg>
      <pc:sldChg chg="add">
        <pc:chgData name="Chris Droessler" userId="625c3661-9d64-47fa-b83c-4b49393bd161" providerId="ADAL" clId="{0F6336A7-F3EA-6E44-B3D6-059C3B5E95A2}" dt="2021-01-04T18:50:28.504" v="202"/>
        <pc:sldMkLst>
          <pc:docMk/>
          <pc:sldMk cId="1363188053" sldId="732"/>
        </pc:sldMkLst>
      </pc:sldChg>
      <pc:sldChg chg="add">
        <pc:chgData name="Chris Droessler" userId="625c3661-9d64-47fa-b83c-4b49393bd161" providerId="ADAL" clId="{0F6336A7-F3EA-6E44-B3D6-059C3B5E95A2}" dt="2021-01-04T18:50:43.421" v="204"/>
        <pc:sldMkLst>
          <pc:docMk/>
          <pc:sldMk cId="1079036744" sldId="733"/>
        </pc:sldMkLst>
      </pc:sldChg>
      <pc:sldChg chg="modSp add ord">
        <pc:chgData name="Chris Droessler" userId="625c3661-9d64-47fa-b83c-4b49393bd161" providerId="ADAL" clId="{0F6336A7-F3EA-6E44-B3D6-059C3B5E95A2}" dt="2021-01-04T18:53:25.638" v="232"/>
        <pc:sldMkLst>
          <pc:docMk/>
          <pc:sldMk cId="930875456" sldId="734"/>
        </pc:sldMkLst>
        <pc:spChg chg="mod">
          <ac:chgData name="Chris Droessler" userId="625c3661-9d64-47fa-b83c-4b49393bd161" providerId="ADAL" clId="{0F6336A7-F3EA-6E44-B3D6-059C3B5E95A2}" dt="2021-01-04T18:53:25.638" v="232"/>
          <ac:spMkLst>
            <pc:docMk/>
            <pc:sldMk cId="930875456" sldId="734"/>
            <ac:spMk id="3" creationId="{4407F31F-5EAE-3646-870E-530F462A6867}"/>
          </ac:spMkLst>
        </pc:spChg>
      </pc:sldChg>
      <pc:sldChg chg="add">
        <pc:chgData name="Chris Droessler" userId="625c3661-9d64-47fa-b83c-4b49393bd161" providerId="ADAL" clId="{0F6336A7-F3EA-6E44-B3D6-059C3B5E95A2}" dt="2021-01-04T18:51:17.750" v="209"/>
        <pc:sldMkLst>
          <pc:docMk/>
          <pc:sldMk cId="3958129239" sldId="735"/>
        </pc:sldMkLst>
      </pc:sldChg>
      <pc:sldChg chg="add">
        <pc:chgData name="Chris Droessler" userId="625c3661-9d64-47fa-b83c-4b49393bd161" providerId="ADAL" clId="{0F6336A7-F3EA-6E44-B3D6-059C3B5E95A2}" dt="2021-01-04T18:51:30.501" v="211"/>
        <pc:sldMkLst>
          <pc:docMk/>
          <pc:sldMk cId="2667128734" sldId="736"/>
        </pc:sldMkLst>
      </pc:sldChg>
      <pc:sldChg chg="add">
        <pc:chgData name="Chris Droessler" userId="625c3661-9d64-47fa-b83c-4b49393bd161" providerId="ADAL" clId="{0F6336A7-F3EA-6E44-B3D6-059C3B5E95A2}" dt="2021-01-04T18:51:41.709" v="213"/>
        <pc:sldMkLst>
          <pc:docMk/>
          <pc:sldMk cId="786314916" sldId="737"/>
        </pc:sldMkLst>
      </pc:sldChg>
      <pc:sldChg chg="add">
        <pc:chgData name="Chris Droessler" userId="625c3661-9d64-47fa-b83c-4b49393bd161" providerId="ADAL" clId="{0F6336A7-F3EA-6E44-B3D6-059C3B5E95A2}" dt="2021-01-04T18:51:58.360" v="215"/>
        <pc:sldMkLst>
          <pc:docMk/>
          <pc:sldMk cId="561047315" sldId="738"/>
        </pc:sldMkLst>
      </pc:sldChg>
      <pc:sldChg chg="add">
        <pc:chgData name="Chris Droessler" userId="625c3661-9d64-47fa-b83c-4b49393bd161" providerId="ADAL" clId="{0F6336A7-F3EA-6E44-B3D6-059C3B5E95A2}" dt="2021-01-04T18:52:08.939" v="217"/>
        <pc:sldMkLst>
          <pc:docMk/>
          <pc:sldMk cId="4005062687" sldId="739"/>
        </pc:sldMkLst>
      </pc:sldChg>
      <pc:sldChg chg="add">
        <pc:chgData name="Chris Droessler" userId="625c3661-9d64-47fa-b83c-4b49393bd161" providerId="ADAL" clId="{0F6336A7-F3EA-6E44-B3D6-059C3B5E95A2}" dt="2021-01-04T18:52:18.887" v="219"/>
        <pc:sldMkLst>
          <pc:docMk/>
          <pc:sldMk cId="3192502318" sldId="740"/>
        </pc:sldMkLst>
      </pc:sldChg>
      <pc:sldChg chg="add">
        <pc:chgData name="Chris Droessler" userId="625c3661-9d64-47fa-b83c-4b49393bd161" providerId="ADAL" clId="{0F6336A7-F3EA-6E44-B3D6-059C3B5E95A2}" dt="2021-01-04T18:52:28.511" v="221"/>
        <pc:sldMkLst>
          <pc:docMk/>
          <pc:sldMk cId="1097222009" sldId="741"/>
        </pc:sldMkLst>
      </pc:sldChg>
      <pc:sldChg chg="add">
        <pc:chgData name="Chris Droessler" userId="625c3661-9d64-47fa-b83c-4b49393bd161" providerId="ADAL" clId="{0F6336A7-F3EA-6E44-B3D6-059C3B5E95A2}" dt="2021-01-04T18:52:38.932" v="223"/>
        <pc:sldMkLst>
          <pc:docMk/>
          <pc:sldMk cId="2233955374" sldId="742"/>
        </pc:sldMkLst>
      </pc:sldChg>
      <pc:sldChg chg="add">
        <pc:chgData name="Chris Droessler" userId="625c3661-9d64-47fa-b83c-4b49393bd161" providerId="ADAL" clId="{0F6336A7-F3EA-6E44-B3D6-059C3B5E95A2}" dt="2021-01-04T18:52:49.664" v="225"/>
        <pc:sldMkLst>
          <pc:docMk/>
          <pc:sldMk cId="4208907100" sldId="743"/>
        </pc:sldMkLst>
      </pc:sldChg>
      <pc:sldChg chg="add">
        <pc:chgData name="Chris Droessler" userId="625c3661-9d64-47fa-b83c-4b49393bd161" providerId="ADAL" clId="{0F6336A7-F3EA-6E44-B3D6-059C3B5E95A2}" dt="2021-01-04T18:52:59.904" v="227"/>
        <pc:sldMkLst>
          <pc:docMk/>
          <pc:sldMk cId="3031712481" sldId="744"/>
        </pc:sldMkLst>
      </pc:sldChg>
      <pc:sldChg chg="add">
        <pc:chgData name="Chris Droessler" userId="625c3661-9d64-47fa-b83c-4b49393bd161" providerId="ADAL" clId="{0F6336A7-F3EA-6E44-B3D6-059C3B5E95A2}" dt="2021-01-04T18:53:12.045" v="229"/>
        <pc:sldMkLst>
          <pc:docMk/>
          <pc:sldMk cId="4225394354" sldId="745"/>
        </pc:sldMkLst>
      </pc:sldChg>
      <pc:sldChg chg="add">
        <pc:chgData name="Chris Droessler" userId="625c3661-9d64-47fa-b83c-4b49393bd161" providerId="ADAL" clId="{0F6336A7-F3EA-6E44-B3D6-059C3B5E95A2}" dt="2021-01-04T18:53:22.478" v="231"/>
        <pc:sldMkLst>
          <pc:docMk/>
          <pc:sldMk cId="630144419" sldId="746"/>
        </pc:sldMkLst>
      </pc:sldChg>
      <pc:sldChg chg="modSp add ord">
        <pc:chgData name="Chris Droessler" userId="625c3661-9d64-47fa-b83c-4b49393bd161" providerId="ADAL" clId="{0F6336A7-F3EA-6E44-B3D6-059C3B5E95A2}" dt="2021-01-04T19:03:09.065" v="257"/>
        <pc:sldMkLst>
          <pc:docMk/>
          <pc:sldMk cId="3222637616" sldId="747"/>
        </pc:sldMkLst>
        <pc:spChg chg="mod">
          <ac:chgData name="Chris Droessler" userId="625c3661-9d64-47fa-b83c-4b49393bd161" providerId="ADAL" clId="{0F6336A7-F3EA-6E44-B3D6-059C3B5E95A2}" dt="2021-01-04T19:03:09.065" v="257"/>
          <ac:spMkLst>
            <pc:docMk/>
            <pc:sldMk cId="3222637616" sldId="747"/>
            <ac:spMk id="3" creationId="{4407F31F-5EAE-3646-870E-530F462A6867}"/>
          </ac:spMkLst>
        </pc:spChg>
      </pc:sldChg>
      <pc:sldChg chg="add">
        <pc:chgData name="Chris Droessler" userId="625c3661-9d64-47fa-b83c-4b49393bd161" providerId="ADAL" clId="{0F6336A7-F3EA-6E44-B3D6-059C3B5E95A2}" dt="2021-01-04T19:01:14.607" v="236"/>
        <pc:sldMkLst>
          <pc:docMk/>
          <pc:sldMk cId="1456655226" sldId="748"/>
        </pc:sldMkLst>
      </pc:sldChg>
      <pc:sldChg chg="add">
        <pc:chgData name="Chris Droessler" userId="625c3661-9d64-47fa-b83c-4b49393bd161" providerId="ADAL" clId="{0F6336A7-F3EA-6E44-B3D6-059C3B5E95A2}" dt="2021-01-04T19:01:25.708" v="238"/>
        <pc:sldMkLst>
          <pc:docMk/>
          <pc:sldMk cId="1508478760" sldId="749"/>
        </pc:sldMkLst>
      </pc:sldChg>
      <pc:sldChg chg="add">
        <pc:chgData name="Chris Droessler" userId="625c3661-9d64-47fa-b83c-4b49393bd161" providerId="ADAL" clId="{0F6336A7-F3EA-6E44-B3D6-059C3B5E95A2}" dt="2021-01-04T19:01:37.149" v="240"/>
        <pc:sldMkLst>
          <pc:docMk/>
          <pc:sldMk cId="2467539802" sldId="750"/>
        </pc:sldMkLst>
      </pc:sldChg>
      <pc:sldChg chg="add">
        <pc:chgData name="Chris Droessler" userId="625c3661-9d64-47fa-b83c-4b49393bd161" providerId="ADAL" clId="{0F6336A7-F3EA-6E44-B3D6-059C3B5E95A2}" dt="2021-01-04T19:01:46.285" v="242"/>
        <pc:sldMkLst>
          <pc:docMk/>
          <pc:sldMk cId="3673057055" sldId="751"/>
        </pc:sldMkLst>
      </pc:sldChg>
      <pc:sldChg chg="add">
        <pc:chgData name="Chris Droessler" userId="625c3661-9d64-47fa-b83c-4b49393bd161" providerId="ADAL" clId="{0F6336A7-F3EA-6E44-B3D6-059C3B5E95A2}" dt="2021-01-04T19:01:56.516" v="244"/>
        <pc:sldMkLst>
          <pc:docMk/>
          <pc:sldMk cId="3133286912" sldId="752"/>
        </pc:sldMkLst>
      </pc:sldChg>
      <pc:sldChg chg="add">
        <pc:chgData name="Chris Droessler" userId="625c3661-9d64-47fa-b83c-4b49393bd161" providerId="ADAL" clId="{0F6336A7-F3EA-6E44-B3D6-059C3B5E95A2}" dt="2021-01-04T19:02:05.476" v="246"/>
        <pc:sldMkLst>
          <pc:docMk/>
          <pc:sldMk cId="1912896206" sldId="753"/>
        </pc:sldMkLst>
      </pc:sldChg>
      <pc:sldChg chg="add">
        <pc:chgData name="Chris Droessler" userId="625c3661-9d64-47fa-b83c-4b49393bd161" providerId="ADAL" clId="{0F6336A7-F3EA-6E44-B3D6-059C3B5E95A2}" dt="2021-01-04T19:02:16.508" v="248"/>
        <pc:sldMkLst>
          <pc:docMk/>
          <pc:sldMk cId="2944589141" sldId="754"/>
        </pc:sldMkLst>
      </pc:sldChg>
      <pc:sldChg chg="add">
        <pc:chgData name="Chris Droessler" userId="625c3661-9d64-47fa-b83c-4b49393bd161" providerId="ADAL" clId="{0F6336A7-F3EA-6E44-B3D6-059C3B5E95A2}" dt="2021-01-04T19:02:27.901" v="250"/>
        <pc:sldMkLst>
          <pc:docMk/>
          <pc:sldMk cId="1474613597" sldId="755"/>
        </pc:sldMkLst>
      </pc:sldChg>
      <pc:sldChg chg="add">
        <pc:chgData name="Chris Droessler" userId="625c3661-9d64-47fa-b83c-4b49393bd161" providerId="ADAL" clId="{0F6336A7-F3EA-6E44-B3D6-059C3B5E95A2}" dt="2021-01-04T19:02:43.314" v="252"/>
        <pc:sldMkLst>
          <pc:docMk/>
          <pc:sldMk cId="3468483524" sldId="756"/>
        </pc:sldMkLst>
      </pc:sldChg>
      <pc:sldChg chg="add">
        <pc:chgData name="Chris Droessler" userId="625c3661-9d64-47fa-b83c-4b49393bd161" providerId="ADAL" clId="{0F6336A7-F3EA-6E44-B3D6-059C3B5E95A2}" dt="2021-01-04T19:02:55.129" v="254"/>
        <pc:sldMkLst>
          <pc:docMk/>
          <pc:sldMk cId="3138857987" sldId="757"/>
        </pc:sldMkLst>
      </pc:sldChg>
      <pc:sldChg chg="add">
        <pc:chgData name="Chris Droessler" userId="625c3661-9d64-47fa-b83c-4b49393bd161" providerId="ADAL" clId="{0F6336A7-F3EA-6E44-B3D6-059C3B5E95A2}" dt="2021-01-04T19:03:06.398" v="256"/>
        <pc:sldMkLst>
          <pc:docMk/>
          <pc:sldMk cId="1514093606" sldId="758"/>
        </pc:sldMkLst>
      </pc:sldChg>
      <pc:sldChg chg="addSp delSp modSp add ord">
        <pc:chgData name="Chris Droessler" userId="625c3661-9d64-47fa-b83c-4b49393bd161" providerId="ADAL" clId="{0F6336A7-F3EA-6E44-B3D6-059C3B5E95A2}" dt="2021-01-04T19:24:48.255" v="279"/>
        <pc:sldMkLst>
          <pc:docMk/>
          <pc:sldMk cId="1689147362" sldId="759"/>
        </pc:sldMkLst>
        <pc:spChg chg="add del mod">
          <ac:chgData name="Chris Droessler" userId="625c3661-9d64-47fa-b83c-4b49393bd161" providerId="ADAL" clId="{0F6336A7-F3EA-6E44-B3D6-059C3B5E95A2}" dt="2021-01-04T19:23:27.756" v="267"/>
          <ac:spMkLst>
            <pc:docMk/>
            <pc:sldMk cId="1689147362" sldId="759"/>
            <ac:spMk id="2" creationId="{A7B47F91-3EAD-DF45-B25D-A9335029B6D9}"/>
          </ac:spMkLst>
        </pc:spChg>
        <pc:spChg chg="mod">
          <ac:chgData name="Chris Droessler" userId="625c3661-9d64-47fa-b83c-4b49393bd161" providerId="ADAL" clId="{0F6336A7-F3EA-6E44-B3D6-059C3B5E95A2}" dt="2021-01-04T19:24:48.255" v="279"/>
          <ac:spMkLst>
            <pc:docMk/>
            <pc:sldMk cId="1689147362" sldId="759"/>
            <ac:spMk id="3" creationId="{4407F31F-5EAE-3646-870E-530F462A6867}"/>
          </ac:spMkLst>
        </pc:spChg>
      </pc:sldChg>
      <pc:sldChg chg="add">
        <pc:chgData name="Chris Droessler" userId="625c3661-9d64-47fa-b83c-4b49393bd161" providerId="ADAL" clId="{0F6336A7-F3EA-6E44-B3D6-059C3B5E95A2}" dt="2021-01-04T19:23:09.504" v="261"/>
        <pc:sldMkLst>
          <pc:docMk/>
          <pc:sldMk cId="1847565147" sldId="760"/>
        </pc:sldMkLst>
      </pc:sldChg>
      <pc:sldChg chg="add">
        <pc:chgData name="Chris Droessler" userId="625c3661-9d64-47fa-b83c-4b49393bd161" providerId="ADAL" clId="{0F6336A7-F3EA-6E44-B3D6-059C3B5E95A2}" dt="2021-01-04T19:23:19.746" v="263"/>
        <pc:sldMkLst>
          <pc:docMk/>
          <pc:sldMk cId="1177031754" sldId="761"/>
        </pc:sldMkLst>
      </pc:sldChg>
      <pc:sldChg chg="add">
        <pc:chgData name="Chris Droessler" userId="625c3661-9d64-47fa-b83c-4b49393bd161" providerId="ADAL" clId="{0F6336A7-F3EA-6E44-B3D6-059C3B5E95A2}" dt="2021-01-04T19:23:45.689" v="268"/>
        <pc:sldMkLst>
          <pc:docMk/>
          <pc:sldMk cId="1790911302" sldId="762"/>
        </pc:sldMkLst>
      </pc:sldChg>
      <pc:sldChg chg="add">
        <pc:chgData name="Chris Droessler" userId="625c3661-9d64-47fa-b83c-4b49393bd161" providerId="ADAL" clId="{0F6336A7-F3EA-6E44-B3D6-059C3B5E95A2}" dt="2021-01-04T19:23:56.765" v="270"/>
        <pc:sldMkLst>
          <pc:docMk/>
          <pc:sldMk cId="4029319193" sldId="763"/>
        </pc:sldMkLst>
      </pc:sldChg>
      <pc:sldChg chg="add">
        <pc:chgData name="Chris Droessler" userId="625c3661-9d64-47fa-b83c-4b49393bd161" providerId="ADAL" clId="{0F6336A7-F3EA-6E44-B3D6-059C3B5E95A2}" dt="2021-01-04T19:24:13.654" v="272"/>
        <pc:sldMkLst>
          <pc:docMk/>
          <pc:sldMk cId="1693230848" sldId="764"/>
        </pc:sldMkLst>
      </pc:sldChg>
      <pc:sldChg chg="add">
        <pc:chgData name="Chris Droessler" userId="625c3661-9d64-47fa-b83c-4b49393bd161" providerId="ADAL" clId="{0F6336A7-F3EA-6E44-B3D6-059C3B5E95A2}" dt="2021-01-04T19:24:26.948" v="274"/>
        <pc:sldMkLst>
          <pc:docMk/>
          <pc:sldMk cId="1040104748" sldId="765"/>
        </pc:sldMkLst>
      </pc:sldChg>
      <pc:sldChg chg="add">
        <pc:chgData name="Chris Droessler" userId="625c3661-9d64-47fa-b83c-4b49393bd161" providerId="ADAL" clId="{0F6336A7-F3EA-6E44-B3D6-059C3B5E95A2}" dt="2021-01-04T19:24:36.479" v="276"/>
        <pc:sldMkLst>
          <pc:docMk/>
          <pc:sldMk cId="4118816509" sldId="766"/>
        </pc:sldMkLst>
      </pc:sldChg>
      <pc:sldChg chg="add">
        <pc:chgData name="Chris Droessler" userId="625c3661-9d64-47fa-b83c-4b49393bd161" providerId="ADAL" clId="{0F6336A7-F3EA-6E44-B3D6-059C3B5E95A2}" dt="2021-01-04T19:24:45.617" v="278"/>
        <pc:sldMkLst>
          <pc:docMk/>
          <pc:sldMk cId="3786896784" sldId="767"/>
        </pc:sldMkLst>
      </pc:sldChg>
      <pc:sldChg chg="addSp delSp modSp add">
        <pc:chgData name="Chris Droessler" userId="625c3661-9d64-47fa-b83c-4b49393bd161" providerId="ADAL" clId="{0F6336A7-F3EA-6E44-B3D6-059C3B5E95A2}" dt="2021-01-04T19:35:28.562" v="512"/>
        <pc:sldMkLst>
          <pc:docMk/>
          <pc:sldMk cId="1010346244" sldId="768"/>
        </pc:sldMkLst>
        <pc:spChg chg="del">
          <ac:chgData name="Chris Droessler" userId="625c3661-9d64-47fa-b83c-4b49393bd161" providerId="ADAL" clId="{0F6336A7-F3EA-6E44-B3D6-059C3B5E95A2}" dt="2021-01-04T19:26:01.915" v="282" actId="478"/>
          <ac:spMkLst>
            <pc:docMk/>
            <pc:sldMk cId="1010346244" sldId="76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5:59.485" v="281"/>
          <ac:spMkLst>
            <pc:docMk/>
            <pc:sldMk cId="1010346244" sldId="76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5:28.562" v="512"/>
          <ac:picMkLst>
            <pc:docMk/>
            <pc:sldMk cId="1010346244" sldId="768"/>
            <ac:picMk id="4" creationId="{A14797AC-8194-F645-96B4-9A1E9B105314}"/>
          </ac:picMkLst>
        </pc:picChg>
      </pc:sldChg>
      <pc:sldChg chg="addSp modSp add modNotesTx">
        <pc:chgData name="Chris Droessler" userId="625c3661-9d64-47fa-b83c-4b49393bd161" providerId="ADAL" clId="{0F6336A7-F3EA-6E44-B3D6-059C3B5E95A2}" dt="2021-01-04T19:48:42.691" v="631" actId="20577"/>
        <pc:sldMkLst>
          <pc:docMk/>
          <pc:sldMk cId="3895393482" sldId="769"/>
        </pc:sldMkLst>
        <pc:picChg chg="add mod">
          <ac:chgData name="Chris Droessler" userId="625c3661-9d64-47fa-b83c-4b49393bd161" providerId="ADAL" clId="{0F6336A7-F3EA-6E44-B3D6-059C3B5E95A2}" dt="2021-01-04T19:36:25.735" v="513"/>
          <ac:picMkLst>
            <pc:docMk/>
            <pc:sldMk cId="3895393482" sldId="769"/>
            <ac:picMk id="3" creationId="{83BCBB2F-4BD6-624C-8F07-561447B6C28A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6:37.657" v="514"/>
        <pc:sldMkLst>
          <pc:docMk/>
          <pc:sldMk cId="4202439918" sldId="770"/>
        </pc:sldMkLst>
        <pc:spChg chg="del">
          <ac:chgData name="Chris Droessler" userId="625c3661-9d64-47fa-b83c-4b49393bd161" providerId="ADAL" clId="{0F6336A7-F3EA-6E44-B3D6-059C3B5E95A2}" dt="2021-01-04T19:26:16.298" v="286" actId="478"/>
          <ac:spMkLst>
            <pc:docMk/>
            <pc:sldMk cId="4202439918" sldId="77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6:11.229" v="285"/>
          <ac:spMkLst>
            <pc:docMk/>
            <pc:sldMk cId="4202439918" sldId="77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6:37.657" v="514"/>
          <ac:picMkLst>
            <pc:docMk/>
            <pc:sldMk cId="4202439918" sldId="770"/>
            <ac:picMk id="4" creationId="{DC4F5729-BE3A-EF4A-A06A-F424A3C2CFCF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6:44.468" v="515"/>
        <pc:sldMkLst>
          <pc:docMk/>
          <pc:sldMk cId="2032295023" sldId="771"/>
        </pc:sldMkLst>
        <pc:picChg chg="add mod">
          <ac:chgData name="Chris Droessler" userId="625c3661-9d64-47fa-b83c-4b49393bd161" providerId="ADAL" clId="{0F6336A7-F3EA-6E44-B3D6-059C3B5E95A2}" dt="2021-01-04T19:36:44.468" v="515"/>
          <ac:picMkLst>
            <pc:docMk/>
            <pc:sldMk cId="2032295023" sldId="771"/>
            <ac:picMk id="3" creationId="{8DF71363-E4E4-2B40-B5F1-254A20F21275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6:50.560" v="516"/>
        <pc:sldMkLst>
          <pc:docMk/>
          <pc:sldMk cId="1073713272" sldId="772"/>
        </pc:sldMkLst>
        <pc:spChg chg="del">
          <ac:chgData name="Chris Droessler" userId="625c3661-9d64-47fa-b83c-4b49393bd161" providerId="ADAL" clId="{0F6336A7-F3EA-6E44-B3D6-059C3B5E95A2}" dt="2021-01-04T19:26:31.657" v="290" actId="478"/>
          <ac:spMkLst>
            <pc:docMk/>
            <pc:sldMk cId="1073713272" sldId="77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6:29.348" v="289"/>
          <ac:spMkLst>
            <pc:docMk/>
            <pc:sldMk cId="1073713272" sldId="77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6:50.560" v="516"/>
          <ac:picMkLst>
            <pc:docMk/>
            <pc:sldMk cId="1073713272" sldId="772"/>
            <ac:picMk id="4" creationId="{AA31BA2C-8B03-E64C-93FB-DBE182BA1B01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6:55.846" v="517"/>
        <pc:sldMkLst>
          <pc:docMk/>
          <pc:sldMk cId="166460046" sldId="773"/>
        </pc:sldMkLst>
        <pc:picChg chg="add mod">
          <ac:chgData name="Chris Droessler" userId="625c3661-9d64-47fa-b83c-4b49393bd161" providerId="ADAL" clId="{0F6336A7-F3EA-6E44-B3D6-059C3B5E95A2}" dt="2021-01-04T19:36:55.846" v="517"/>
          <ac:picMkLst>
            <pc:docMk/>
            <pc:sldMk cId="166460046" sldId="773"/>
            <ac:picMk id="3" creationId="{ACFE850B-DB41-8A41-B60B-4F77B166A57F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7:04.693" v="518"/>
        <pc:sldMkLst>
          <pc:docMk/>
          <pc:sldMk cId="2399804043" sldId="774"/>
        </pc:sldMkLst>
        <pc:spChg chg="del">
          <ac:chgData name="Chris Droessler" userId="625c3661-9d64-47fa-b83c-4b49393bd161" providerId="ADAL" clId="{0F6336A7-F3EA-6E44-B3D6-059C3B5E95A2}" dt="2021-01-04T19:26:42.921" v="294" actId="478"/>
          <ac:spMkLst>
            <pc:docMk/>
            <pc:sldMk cId="2399804043" sldId="77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6:40.851" v="293"/>
          <ac:spMkLst>
            <pc:docMk/>
            <pc:sldMk cId="2399804043" sldId="77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7:04.693" v="518"/>
          <ac:picMkLst>
            <pc:docMk/>
            <pc:sldMk cId="2399804043" sldId="774"/>
            <ac:picMk id="4" creationId="{96B44859-91A1-9F4D-8336-6A8C978D45F9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7:10.350" v="519"/>
        <pc:sldMkLst>
          <pc:docMk/>
          <pc:sldMk cId="1259994153" sldId="775"/>
        </pc:sldMkLst>
        <pc:picChg chg="add mod">
          <ac:chgData name="Chris Droessler" userId="625c3661-9d64-47fa-b83c-4b49393bd161" providerId="ADAL" clId="{0F6336A7-F3EA-6E44-B3D6-059C3B5E95A2}" dt="2021-01-04T19:37:10.350" v="519"/>
          <ac:picMkLst>
            <pc:docMk/>
            <pc:sldMk cId="1259994153" sldId="775"/>
            <ac:picMk id="3" creationId="{C2AA33C3-553E-E144-AF18-7EE2DB4A4757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7:17.326" v="520"/>
        <pc:sldMkLst>
          <pc:docMk/>
          <pc:sldMk cId="2176468710" sldId="776"/>
        </pc:sldMkLst>
        <pc:spChg chg="del">
          <ac:chgData name="Chris Droessler" userId="625c3661-9d64-47fa-b83c-4b49393bd161" providerId="ADAL" clId="{0F6336A7-F3EA-6E44-B3D6-059C3B5E95A2}" dt="2021-01-04T19:26:55.072" v="298" actId="478"/>
          <ac:spMkLst>
            <pc:docMk/>
            <pc:sldMk cId="2176468710" sldId="77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6:52.948" v="297"/>
          <ac:spMkLst>
            <pc:docMk/>
            <pc:sldMk cId="2176468710" sldId="77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7:17.326" v="520"/>
          <ac:picMkLst>
            <pc:docMk/>
            <pc:sldMk cId="2176468710" sldId="776"/>
            <ac:picMk id="4" creationId="{87D7B0D5-D4FD-8C49-8AD9-292DF4EA51EC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7:23.272" v="521"/>
        <pc:sldMkLst>
          <pc:docMk/>
          <pc:sldMk cId="1357541737" sldId="777"/>
        </pc:sldMkLst>
        <pc:picChg chg="add mod">
          <ac:chgData name="Chris Droessler" userId="625c3661-9d64-47fa-b83c-4b49393bd161" providerId="ADAL" clId="{0F6336A7-F3EA-6E44-B3D6-059C3B5E95A2}" dt="2021-01-04T19:37:23.272" v="521"/>
          <ac:picMkLst>
            <pc:docMk/>
            <pc:sldMk cId="1357541737" sldId="777"/>
            <ac:picMk id="3" creationId="{51BE7F5E-0395-4D46-8C7A-B9C0F95407F6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7:29.615" v="522"/>
        <pc:sldMkLst>
          <pc:docMk/>
          <pc:sldMk cId="1830827605" sldId="778"/>
        </pc:sldMkLst>
        <pc:spChg chg="del">
          <ac:chgData name="Chris Droessler" userId="625c3661-9d64-47fa-b83c-4b49393bd161" providerId="ADAL" clId="{0F6336A7-F3EA-6E44-B3D6-059C3B5E95A2}" dt="2021-01-04T19:27:06.735" v="302" actId="478"/>
          <ac:spMkLst>
            <pc:docMk/>
            <pc:sldMk cId="1830827605" sldId="77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7:03.698" v="301"/>
          <ac:spMkLst>
            <pc:docMk/>
            <pc:sldMk cId="1830827605" sldId="77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7:29.615" v="522"/>
          <ac:picMkLst>
            <pc:docMk/>
            <pc:sldMk cId="1830827605" sldId="778"/>
            <ac:picMk id="4" creationId="{6896D007-6F16-9A4D-8E89-B544F1C77B43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7:33.441" v="523"/>
        <pc:sldMkLst>
          <pc:docMk/>
          <pc:sldMk cId="1548646523" sldId="779"/>
        </pc:sldMkLst>
        <pc:picChg chg="add mod">
          <ac:chgData name="Chris Droessler" userId="625c3661-9d64-47fa-b83c-4b49393bd161" providerId="ADAL" clId="{0F6336A7-F3EA-6E44-B3D6-059C3B5E95A2}" dt="2021-01-04T19:37:33.441" v="523"/>
          <ac:picMkLst>
            <pc:docMk/>
            <pc:sldMk cId="1548646523" sldId="779"/>
            <ac:picMk id="3" creationId="{AF690A3C-ED2C-D44C-A267-F834134367DD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7:38.904" v="524"/>
        <pc:sldMkLst>
          <pc:docMk/>
          <pc:sldMk cId="742686227" sldId="780"/>
        </pc:sldMkLst>
        <pc:spChg chg="del">
          <ac:chgData name="Chris Droessler" userId="625c3661-9d64-47fa-b83c-4b49393bd161" providerId="ADAL" clId="{0F6336A7-F3EA-6E44-B3D6-059C3B5E95A2}" dt="2021-01-04T19:27:29.798" v="306" actId="478"/>
          <ac:spMkLst>
            <pc:docMk/>
            <pc:sldMk cId="742686227" sldId="78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7:27.768" v="305"/>
          <ac:spMkLst>
            <pc:docMk/>
            <pc:sldMk cId="742686227" sldId="78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7:38.904" v="524"/>
          <ac:picMkLst>
            <pc:docMk/>
            <pc:sldMk cId="742686227" sldId="780"/>
            <ac:picMk id="4" creationId="{0E35F885-8970-6D4A-B749-EA46AA7026FD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7:44.514" v="525"/>
        <pc:sldMkLst>
          <pc:docMk/>
          <pc:sldMk cId="3003778501" sldId="781"/>
        </pc:sldMkLst>
        <pc:picChg chg="add mod">
          <ac:chgData name="Chris Droessler" userId="625c3661-9d64-47fa-b83c-4b49393bd161" providerId="ADAL" clId="{0F6336A7-F3EA-6E44-B3D6-059C3B5E95A2}" dt="2021-01-04T19:37:44.514" v="525"/>
          <ac:picMkLst>
            <pc:docMk/>
            <pc:sldMk cId="3003778501" sldId="781"/>
            <ac:picMk id="3" creationId="{DB6A44BF-D0A0-444A-9141-B36845E9EF86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7:50.464" v="526"/>
        <pc:sldMkLst>
          <pc:docMk/>
          <pc:sldMk cId="3130548785" sldId="782"/>
        </pc:sldMkLst>
        <pc:spChg chg="del">
          <ac:chgData name="Chris Droessler" userId="625c3661-9d64-47fa-b83c-4b49393bd161" providerId="ADAL" clId="{0F6336A7-F3EA-6E44-B3D6-059C3B5E95A2}" dt="2021-01-04T19:27:40.838" v="310" actId="478"/>
          <ac:spMkLst>
            <pc:docMk/>
            <pc:sldMk cId="3130548785" sldId="78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7:38.440" v="309"/>
          <ac:spMkLst>
            <pc:docMk/>
            <pc:sldMk cId="3130548785" sldId="78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7:50.464" v="526"/>
          <ac:picMkLst>
            <pc:docMk/>
            <pc:sldMk cId="3130548785" sldId="782"/>
            <ac:picMk id="4" creationId="{F531E432-A644-8947-BAE9-3CF5E2E312BC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7:56.067" v="527"/>
        <pc:sldMkLst>
          <pc:docMk/>
          <pc:sldMk cId="2444552064" sldId="783"/>
        </pc:sldMkLst>
        <pc:picChg chg="add mod">
          <ac:chgData name="Chris Droessler" userId="625c3661-9d64-47fa-b83c-4b49393bd161" providerId="ADAL" clId="{0F6336A7-F3EA-6E44-B3D6-059C3B5E95A2}" dt="2021-01-04T19:37:56.067" v="527"/>
          <ac:picMkLst>
            <pc:docMk/>
            <pc:sldMk cId="2444552064" sldId="783"/>
            <ac:picMk id="3" creationId="{04215B5F-A5DD-4D45-A902-DFAF4ED47B75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8:03.768" v="528"/>
        <pc:sldMkLst>
          <pc:docMk/>
          <pc:sldMk cId="2370872955" sldId="784"/>
        </pc:sldMkLst>
        <pc:spChg chg="del">
          <ac:chgData name="Chris Droessler" userId="625c3661-9d64-47fa-b83c-4b49393bd161" providerId="ADAL" clId="{0F6336A7-F3EA-6E44-B3D6-059C3B5E95A2}" dt="2021-01-04T19:27:50.197" v="314" actId="478"/>
          <ac:spMkLst>
            <pc:docMk/>
            <pc:sldMk cId="2370872955" sldId="78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7:47.976" v="313"/>
          <ac:spMkLst>
            <pc:docMk/>
            <pc:sldMk cId="2370872955" sldId="78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8:03.768" v="528"/>
          <ac:picMkLst>
            <pc:docMk/>
            <pc:sldMk cId="2370872955" sldId="784"/>
            <ac:picMk id="4" creationId="{1F3581E5-E875-BE4A-B792-CA5940F8B8F7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8:12.327" v="529"/>
        <pc:sldMkLst>
          <pc:docMk/>
          <pc:sldMk cId="1925669254" sldId="785"/>
        </pc:sldMkLst>
        <pc:picChg chg="add mod">
          <ac:chgData name="Chris Droessler" userId="625c3661-9d64-47fa-b83c-4b49393bd161" providerId="ADAL" clId="{0F6336A7-F3EA-6E44-B3D6-059C3B5E95A2}" dt="2021-01-04T19:38:12.327" v="529"/>
          <ac:picMkLst>
            <pc:docMk/>
            <pc:sldMk cId="1925669254" sldId="785"/>
            <ac:picMk id="3" creationId="{454648EE-D655-864A-9D46-E94A68B92E6C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8:19.975" v="530"/>
        <pc:sldMkLst>
          <pc:docMk/>
          <pc:sldMk cId="3803018177" sldId="786"/>
        </pc:sldMkLst>
        <pc:spChg chg="del">
          <ac:chgData name="Chris Droessler" userId="625c3661-9d64-47fa-b83c-4b49393bd161" providerId="ADAL" clId="{0F6336A7-F3EA-6E44-B3D6-059C3B5E95A2}" dt="2021-01-04T19:27:58.069" v="318" actId="478"/>
          <ac:spMkLst>
            <pc:docMk/>
            <pc:sldMk cId="3803018177" sldId="78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7:56.088" v="317"/>
          <ac:spMkLst>
            <pc:docMk/>
            <pc:sldMk cId="3803018177" sldId="78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8:19.975" v="530"/>
          <ac:picMkLst>
            <pc:docMk/>
            <pc:sldMk cId="3803018177" sldId="786"/>
            <ac:picMk id="4" creationId="{5865C733-A6A1-F74B-9566-8456E5BB6AAD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8:25.048" v="531"/>
        <pc:sldMkLst>
          <pc:docMk/>
          <pc:sldMk cId="2184868262" sldId="787"/>
        </pc:sldMkLst>
        <pc:picChg chg="add mod">
          <ac:chgData name="Chris Droessler" userId="625c3661-9d64-47fa-b83c-4b49393bd161" providerId="ADAL" clId="{0F6336A7-F3EA-6E44-B3D6-059C3B5E95A2}" dt="2021-01-04T19:38:25.048" v="531"/>
          <ac:picMkLst>
            <pc:docMk/>
            <pc:sldMk cId="2184868262" sldId="787"/>
            <ac:picMk id="3" creationId="{E0DA97FF-8036-E64B-8B55-0C842430D907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8:30.855" v="532"/>
        <pc:sldMkLst>
          <pc:docMk/>
          <pc:sldMk cId="1529067307" sldId="788"/>
        </pc:sldMkLst>
        <pc:spChg chg="del">
          <ac:chgData name="Chris Droessler" userId="625c3661-9d64-47fa-b83c-4b49393bd161" providerId="ADAL" clId="{0F6336A7-F3EA-6E44-B3D6-059C3B5E95A2}" dt="2021-01-04T19:28:06.204" v="322" actId="478"/>
          <ac:spMkLst>
            <pc:docMk/>
            <pc:sldMk cId="1529067307" sldId="78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8:04.199" v="321"/>
          <ac:spMkLst>
            <pc:docMk/>
            <pc:sldMk cId="1529067307" sldId="78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8:30.855" v="532"/>
          <ac:picMkLst>
            <pc:docMk/>
            <pc:sldMk cId="1529067307" sldId="788"/>
            <ac:picMk id="4" creationId="{F2CAA50C-3227-534F-A107-512414096115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8:36.176" v="533"/>
        <pc:sldMkLst>
          <pc:docMk/>
          <pc:sldMk cId="2213282024" sldId="789"/>
        </pc:sldMkLst>
        <pc:picChg chg="add mod">
          <ac:chgData name="Chris Droessler" userId="625c3661-9d64-47fa-b83c-4b49393bd161" providerId="ADAL" clId="{0F6336A7-F3EA-6E44-B3D6-059C3B5E95A2}" dt="2021-01-04T19:38:36.176" v="533"/>
          <ac:picMkLst>
            <pc:docMk/>
            <pc:sldMk cId="2213282024" sldId="789"/>
            <ac:picMk id="3" creationId="{FEC84048-AF7A-BD4E-894D-8CA516F77C22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8:44.653" v="534"/>
        <pc:sldMkLst>
          <pc:docMk/>
          <pc:sldMk cId="1416089146" sldId="790"/>
        </pc:sldMkLst>
        <pc:spChg chg="del">
          <ac:chgData name="Chris Droessler" userId="625c3661-9d64-47fa-b83c-4b49393bd161" providerId="ADAL" clId="{0F6336A7-F3EA-6E44-B3D6-059C3B5E95A2}" dt="2021-01-04T19:28:16.084" v="326" actId="478"/>
          <ac:spMkLst>
            <pc:docMk/>
            <pc:sldMk cId="1416089146" sldId="79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8:13.984" v="325"/>
          <ac:spMkLst>
            <pc:docMk/>
            <pc:sldMk cId="1416089146" sldId="79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8:44.653" v="534"/>
          <ac:picMkLst>
            <pc:docMk/>
            <pc:sldMk cId="1416089146" sldId="790"/>
            <ac:picMk id="4" creationId="{FBF0F6E4-3B02-8643-BA43-F22EEA1159E1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8:49.762" v="535"/>
        <pc:sldMkLst>
          <pc:docMk/>
          <pc:sldMk cId="2072936242" sldId="791"/>
        </pc:sldMkLst>
        <pc:picChg chg="add mod">
          <ac:chgData name="Chris Droessler" userId="625c3661-9d64-47fa-b83c-4b49393bd161" providerId="ADAL" clId="{0F6336A7-F3EA-6E44-B3D6-059C3B5E95A2}" dt="2021-01-04T19:38:49.762" v="535"/>
          <ac:picMkLst>
            <pc:docMk/>
            <pc:sldMk cId="2072936242" sldId="791"/>
            <ac:picMk id="3" creationId="{0F18BE58-7AA7-DF4B-A577-48247F9CCEF1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8:55.367" v="536"/>
        <pc:sldMkLst>
          <pc:docMk/>
          <pc:sldMk cId="1385690737" sldId="792"/>
        </pc:sldMkLst>
        <pc:spChg chg="del">
          <ac:chgData name="Chris Droessler" userId="625c3661-9d64-47fa-b83c-4b49393bd161" providerId="ADAL" clId="{0F6336A7-F3EA-6E44-B3D6-059C3B5E95A2}" dt="2021-01-04T19:28:24.907" v="330" actId="478"/>
          <ac:spMkLst>
            <pc:docMk/>
            <pc:sldMk cId="1385690737" sldId="79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8:22.990" v="329"/>
          <ac:spMkLst>
            <pc:docMk/>
            <pc:sldMk cId="1385690737" sldId="79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8:55.367" v="536"/>
          <ac:picMkLst>
            <pc:docMk/>
            <pc:sldMk cId="1385690737" sldId="792"/>
            <ac:picMk id="4" creationId="{7CECE61A-DDC7-EB4F-9EB5-D54B1AC9C56A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9:00.107" v="537"/>
        <pc:sldMkLst>
          <pc:docMk/>
          <pc:sldMk cId="3239934813" sldId="793"/>
        </pc:sldMkLst>
        <pc:picChg chg="add mod">
          <ac:chgData name="Chris Droessler" userId="625c3661-9d64-47fa-b83c-4b49393bd161" providerId="ADAL" clId="{0F6336A7-F3EA-6E44-B3D6-059C3B5E95A2}" dt="2021-01-04T19:39:00.107" v="537"/>
          <ac:picMkLst>
            <pc:docMk/>
            <pc:sldMk cId="3239934813" sldId="793"/>
            <ac:picMk id="3" creationId="{680B7D8B-99D4-6A47-B12E-E184B8A30C4A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9:07.333" v="538"/>
        <pc:sldMkLst>
          <pc:docMk/>
          <pc:sldMk cId="796198306" sldId="794"/>
        </pc:sldMkLst>
        <pc:spChg chg="del">
          <ac:chgData name="Chris Droessler" userId="625c3661-9d64-47fa-b83c-4b49393bd161" providerId="ADAL" clId="{0F6336A7-F3EA-6E44-B3D6-059C3B5E95A2}" dt="2021-01-04T19:28:37.667" v="334" actId="478"/>
          <ac:spMkLst>
            <pc:docMk/>
            <pc:sldMk cId="796198306" sldId="79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8:35.749" v="333"/>
          <ac:spMkLst>
            <pc:docMk/>
            <pc:sldMk cId="796198306" sldId="79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9:07.333" v="538"/>
          <ac:picMkLst>
            <pc:docMk/>
            <pc:sldMk cId="796198306" sldId="794"/>
            <ac:picMk id="4" creationId="{7FF1361A-5AB5-CF4D-B3E3-7FFF535EC47E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9:13.159" v="539"/>
        <pc:sldMkLst>
          <pc:docMk/>
          <pc:sldMk cId="234819646" sldId="795"/>
        </pc:sldMkLst>
        <pc:picChg chg="add mod">
          <ac:chgData name="Chris Droessler" userId="625c3661-9d64-47fa-b83c-4b49393bd161" providerId="ADAL" clId="{0F6336A7-F3EA-6E44-B3D6-059C3B5E95A2}" dt="2021-01-04T19:39:13.159" v="539"/>
          <ac:picMkLst>
            <pc:docMk/>
            <pc:sldMk cId="234819646" sldId="795"/>
            <ac:picMk id="3" creationId="{3C00F77B-AFF6-6F47-8454-E3614EADE9C2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9:19.203" v="540"/>
        <pc:sldMkLst>
          <pc:docMk/>
          <pc:sldMk cId="2491928604" sldId="796"/>
        </pc:sldMkLst>
        <pc:spChg chg="del">
          <ac:chgData name="Chris Droessler" userId="625c3661-9d64-47fa-b83c-4b49393bd161" providerId="ADAL" clId="{0F6336A7-F3EA-6E44-B3D6-059C3B5E95A2}" dt="2021-01-04T19:28:47.506" v="338" actId="478"/>
          <ac:spMkLst>
            <pc:docMk/>
            <pc:sldMk cId="2491928604" sldId="79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8:45.557" v="337"/>
          <ac:spMkLst>
            <pc:docMk/>
            <pc:sldMk cId="2491928604" sldId="79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9:19.203" v="540"/>
          <ac:picMkLst>
            <pc:docMk/>
            <pc:sldMk cId="2491928604" sldId="796"/>
            <ac:picMk id="4" creationId="{194A006B-51A5-8841-BD27-C66D18A36AFF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9:23.573" v="541"/>
        <pc:sldMkLst>
          <pc:docMk/>
          <pc:sldMk cId="3661211276" sldId="797"/>
        </pc:sldMkLst>
        <pc:picChg chg="add mod">
          <ac:chgData name="Chris Droessler" userId="625c3661-9d64-47fa-b83c-4b49393bd161" providerId="ADAL" clId="{0F6336A7-F3EA-6E44-B3D6-059C3B5E95A2}" dt="2021-01-04T19:39:23.573" v="541"/>
          <ac:picMkLst>
            <pc:docMk/>
            <pc:sldMk cId="3661211276" sldId="797"/>
            <ac:picMk id="3" creationId="{9CBBAA2B-C850-CE40-8771-4677C0B43A9C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9:29.381" v="542"/>
        <pc:sldMkLst>
          <pc:docMk/>
          <pc:sldMk cId="3618687250" sldId="798"/>
        </pc:sldMkLst>
        <pc:spChg chg="del">
          <ac:chgData name="Chris Droessler" userId="625c3661-9d64-47fa-b83c-4b49393bd161" providerId="ADAL" clId="{0F6336A7-F3EA-6E44-B3D6-059C3B5E95A2}" dt="2021-01-04T19:28:55.490" v="342" actId="478"/>
          <ac:spMkLst>
            <pc:docMk/>
            <pc:sldMk cId="3618687250" sldId="79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8:53.380" v="341"/>
          <ac:spMkLst>
            <pc:docMk/>
            <pc:sldMk cId="3618687250" sldId="79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9:29.381" v="542"/>
          <ac:picMkLst>
            <pc:docMk/>
            <pc:sldMk cId="3618687250" sldId="798"/>
            <ac:picMk id="4" creationId="{CB88B3E5-7DAB-884C-A4F5-38C3B1BC9B92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9:32.917" v="543"/>
        <pc:sldMkLst>
          <pc:docMk/>
          <pc:sldMk cId="2668081377" sldId="799"/>
        </pc:sldMkLst>
        <pc:picChg chg="add mod">
          <ac:chgData name="Chris Droessler" userId="625c3661-9d64-47fa-b83c-4b49393bd161" providerId="ADAL" clId="{0F6336A7-F3EA-6E44-B3D6-059C3B5E95A2}" dt="2021-01-04T19:39:32.917" v="543"/>
          <ac:picMkLst>
            <pc:docMk/>
            <pc:sldMk cId="2668081377" sldId="799"/>
            <ac:picMk id="3" creationId="{777A6F56-765C-BF46-B257-72C69968BDD5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9:42.802" v="544"/>
        <pc:sldMkLst>
          <pc:docMk/>
          <pc:sldMk cId="3056359131" sldId="800"/>
        </pc:sldMkLst>
        <pc:spChg chg="del">
          <ac:chgData name="Chris Droessler" userId="625c3661-9d64-47fa-b83c-4b49393bd161" providerId="ADAL" clId="{0F6336A7-F3EA-6E44-B3D6-059C3B5E95A2}" dt="2021-01-04T19:29:04.961" v="346" actId="478"/>
          <ac:spMkLst>
            <pc:docMk/>
            <pc:sldMk cId="3056359131" sldId="80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9:03.116" v="345"/>
          <ac:spMkLst>
            <pc:docMk/>
            <pc:sldMk cId="3056359131" sldId="80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9:42.802" v="544"/>
          <ac:picMkLst>
            <pc:docMk/>
            <pc:sldMk cId="3056359131" sldId="800"/>
            <ac:picMk id="4" creationId="{2A0408B3-836A-0340-908B-D8A1F63AD58E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9:46.807" v="545"/>
        <pc:sldMkLst>
          <pc:docMk/>
          <pc:sldMk cId="412778255" sldId="801"/>
        </pc:sldMkLst>
        <pc:picChg chg="add mod">
          <ac:chgData name="Chris Droessler" userId="625c3661-9d64-47fa-b83c-4b49393bd161" providerId="ADAL" clId="{0F6336A7-F3EA-6E44-B3D6-059C3B5E95A2}" dt="2021-01-04T19:39:46.807" v="545"/>
          <ac:picMkLst>
            <pc:docMk/>
            <pc:sldMk cId="412778255" sldId="801"/>
            <ac:picMk id="3" creationId="{2D6F3BF5-7491-F441-B86F-D36F07238E28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39:54.465" v="546"/>
        <pc:sldMkLst>
          <pc:docMk/>
          <pc:sldMk cId="2189847849" sldId="802"/>
        </pc:sldMkLst>
        <pc:spChg chg="del">
          <ac:chgData name="Chris Droessler" userId="625c3661-9d64-47fa-b83c-4b49393bd161" providerId="ADAL" clId="{0F6336A7-F3EA-6E44-B3D6-059C3B5E95A2}" dt="2021-01-04T19:29:15.393" v="350" actId="478"/>
          <ac:spMkLst>
            <pc:docMk/>
            <pc:sldMk cId="2189847849" sldId="80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9:11.684" v="349"/>
          <ac:spMkLst>
            <pc:docMk/>
            <pc:sldMk cId="2189847849" sldId="80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39:54.465" v="546"/>
          <ac:picMkLst>
            <pc:docMk/>
            <pc:sldMk cId="2189847849" sldId="802"/>
            <ac:picMk id="4" creationId="{7EC420B2-2DEF-A24E-AE78-438F3CA6C10E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39:59.793" v="547"/>
        <pc:sldMkLst>
          <pc:docMk/>
          <pc:sldMk cId="2576227296" sldId="803"/>
        </pc:sldMkLst>
        <pc:picChg chg="add mod">
          <ac:chgData name="Chris Droessler" userId="625c3661-9d64-47fa-b83c-4b49393bd161" providerId="ADAL" clId="{0F6336A7-F3EA-6E44-B3D6-059C3B5E95A2}" dt="2021-01-04T19:39:59.793" v="547"/>
          <ac:picMkLst>
            <pc:docMk/>
            <pc:sldMk cId="2576227296" sldId="803"/>
            <ac:picMk id="3" creationId="{0A5916B8-A155-E041-A0A4-406DE89B7639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0:06.132" v="548"/>
        <pc:sldMkLst>
          <pc:docMk/>
          <pc:sldMk cId="2725598061" sldId="804"/>
        </pc:sldMkLst>
        <pc:spChg chg="del">
          <ac:chgData name="Chris Droessler" userId="625c3661-9d64-47fa-b83c-4b49393bd161" providerId="ADAL" clId="{0F6336A7-F3EA-6E44-B3D6-059C3B5E95A2}" dt="2021-01-04T19:29:23.680" v="354" actId="478"/>
          <ac:spMkLst>
            <pc:docMk/>
            <pc:sldMk cId="2725598061" sldId="80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9:21.611" v="353"/>
          <ac:spMkLst>
            <pc:docMk/>
            <pc:sldMk cId="2725598061" sldId="80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0:06.132" v="548"/>
          <ac:picMkLst>
            <pc:docMk/>
            <pc:sldMk cId="2725598061" sldId="804"/>
            <ac:picMk id="4" creationId="{A35F92AD-7676-BD42-B263-153EA183A9F6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0:10.408" v="549"/>
        <pc:sldMkLst>
          <pc:docMk/>
          <pc:sldMk cId="3555551761" sldId="805"/>
        </pc:sldMkLst>
        <pc:picChg chg="add mod">
          <ac:chgData name="Chris Droessler" userId="625c3661-9d64-47fa-b83c-4b49393bd161" providerId="ADAL" clId="{0F6336A7-F3EA-6E44-B3D6-059C3B5E95A2}" dt="2021-01-04T19:40:10.408" v="549"/>
          <ac:picMkLst>
            <pc:docMk/>
            <pc:sldMk cId="3555551761" sldId="805"/>
            <ac:picMk id="3" creationId="{9FA4D814-8343-5841-87DC-BE3CBDBD35D0}"/>
          </ac:picMkLst>
        </pc:picChg>
      </pc:sldChg>
      <pc:sldChg chg="addSp delSp modSp add ord">
        <pc:chgData name="Chris Droessler" userId="625c3661-9d64-47fa-b83c-4b49393bd161" providerId="ADAL" clId="{0F6336A7-F3EA-6E44-B3D6-059C3B5E95A2}" dt="2021-01-04T19:40:17.392" v="550"/>
        <pc:sldMkLst>
          <pc:docMk/>
          <pc:sldMk cId="193337860" sldId="806"/>
        </pc:sldMkLst>
        <pc:spChg chg="del">
          <ac:chgData name="Chris Droessler" userId="625c3661-9d64-47fa-b83c-4b49393bd161" providerId="ADAL" clId="{0F6336A7-F3EA-6E44-B3D6-059C3B5E95A2}" dt="2021-01-04T19:29:32.280" v="359" actId="478"/>
          <ac:spMkLst>
            <pc:docMk/>
            <pc:sldMk cId="193337860" sldId="80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9:30.242" v="358"/>
          <ac:spMkLst>
            <pc:docMk/>
            <pc:sldMk cId="193337860" sldId="80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0:17.392" v="550"/>
          <ac:picMkLst>
            <pc:docMk/>
            <pc:sldMk cId="193337860" sldId="806"/>
            <ac:picMk id="4" creationId="{54F44C85-C423-724D-A0F9-0B67A223FE5C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0:22.919" v="551"/>
        <pc:sldMkLst>
          <pc:docMk/>
          <pc:sldMk cId="3922858694" sldId="807"/>
        </pc:sldMkLst>
        <pc:picChg chg="add mod">
          <ac:chgData name="Chris Droessler" userId="625c3661-9d64-47fa-b83c-4b49393bd161" providerId="ADAL" clId="{0F6336A7-F3EA-6E44-B3D6-059C3B5E95A2}" dt="2021-01-04T19:40:22.919" v="551"/>
          <ac:picMkLst>
            <pc:docMk/>
            <pc:sldMk cId="3922858694" sldId="807"/>
            <ac:picMk id="3" creationId="{496093A0-90D6-B448-806E-8CF250C6356E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0:28.642" v="552"/>
        <pc:sldMkLst>
          <pc:docMk/>
          <pc:sldMk cId="2181876055" sldId="808"/>
        </pc:sldMkLst>
        <pc:spChg chg="del">
          <ac:chgData name="Chris Droessler" userId="625c3661-9d64-47fa-b83c-4b49393bd161" providerId="ADAL" clId="{0F6336A7-F3EA-6E44-B3D6-059C3B5E95A2}" dt="2021-01-04T19:29:40.487" v="363" actId="478"/>
          <ac:spMkLst>
            <pc:docMk/>
            <pc:sldMk cId="2181876055" sldId="80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9:38.516" v="362"/>
          <ac:spMkLst>
            <pc:docMk/>
            <pc:sldMk cId="2181876055" sldId="80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0:28.642" v="552"/>
          <ac:picMkLst>
            <pc:docMk/>
            <pc:sldMk cId="2181876055" sldId="808"/>
            <ac:picMk id="4" creationId="{4EA52FCF-71B3-154E-822E-C6416A192C26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0:32.607" v="553"/>
        <pc:sldMkLst>
          <pc:docMk/>
          <pc:sldMk cId="3466261843" sldId="809"/>
        </pc:sldMkLst>
        <pc:picChg chg="add mod">
          <ac:chgData name="Chris Droessler" userId="625c3661-9d64-47fa-b83c-4b49393bd161" providerId="ADAL" clId="{0F6336A7-F3EA-6E44-B3D6-059C3B5E95A2}" dt="2021-01-04T19:40:32.607" v="553"/>
          <ac:picMkLst>
            <pc:docMk/>
            <pc:sldMk cId="3466261843" sldId="809"/>
            <ac:picMk id="3" creationId="{7E150664-42EB-2744-A94C-32175FF8A450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0:39.682" v="554"/>
        <pc:sldMkLst>
          <pc:docMk/>
          <pc:sldMk cId="1623167476" sldId="810"/>
        </pc:sldMkLst>
        <pc:spChg chg="del">
          <ac:chgData name="Chris Droessler" userId="625c3661-9d64-47fa-b83c-4b49393bd161" providerId="ADAL" clId="{0F6336A7-F3EA-6E44-B3D6-059C3B5E95A2}" dt="2021-01-04T19:29:49.655" v="367" actId="478"/>
          <ac:spMkLst>
            <pc:docMk/>
            <pc:sldMk cId="1623167476" sldId="81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9:46.643" v="366"/>
          <ac:spMkLst>
            <pc:docMk/>
            <pc:sldMk cId="1623167476" sldId="81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0:39.682" v="554"/>
          <ac:picMkLst>
            <pc:docMk/>
            <pc:sldMk cId="1623167476" sldId="810"/>
            <ac:picMk id="4" creationId="{DD668DE7-47B7-A24B-9EBD-7E8C394E8990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0:44.574" v="555"/>
        <pc:sldMkLst>
          <pc:docMk/>
          <pc:sldMk cId="878093554" sldId="811"/>
        </pc:sldMkLst>
        <pc:picChg chg="add mod">
          <ac:chgData name="Chris Droessler" userId="625c3661-9d64-47fa-b83c-4b49393bd161" providerId="ADAL" clId="{0F6336A7-F3EA-6E44-B3D6-059C3B5E95A2}" dt="2021-01-04T19:40:44.574" v="555"/>
          <ac:picMkLst>
            <pc:docMk/>
            <pc:sldMk cId="878093554" sldId="811"/>
            <ac:picMk id="3" creationId="{AC0D9FB6-2311-B348-8A6C-F92DF219FD5B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0:50.875" v="556"/>
        <pc:sldMkLst>
          <pc:docMk/>
          <pc:sldMk cId="334023292" sldId="812"/>
        </pc:sldMkLst>
        <pc:spChg chg="del">
          <ac:chgData name="Chris Droessler" userId="625c3661-9d64-47fa-b83c-4b49393bd161" providerId="ADAL" clId="{0F6336A7-F3EA-6E44-B3D6-059C3B5E95A2}" dt="2021-01-04T19:29:58.198" v="371" actId="478"/>
          <ac:spMkLst>
            <pc:docMk/>
            <pc:sldMk cId="334023292" sldId="81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29:56.353" v="370"/>
          <ac:spMkLst>
            <pc:docMk/>
            <pc:sldMk cId="334023292" sldId="81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0:50.875" v="556"/>
          <ac:picMkLst>
            <pc:docMk/>
            <pc:sldMk cId="334023292" sldId="812"/>
            <ac:picMk id="4" creationId="{96C88590-0E2A-2941-AD24-9910A9DF47FA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0:56.679" v="557"/>
        <pc:sldMkLst>
          <pc:docMk/>
          <pc:sldMk cId="2746243280" sldId="813"/>
        </pc:sldMkLst>
        <pc:picChg chg="add mod">
          <ac:chgData name="Chris Droessler" userId="625c3661-9d64-47fa-b83c-4b49393bd161" providerId="ADAL" clId="{0F6336A7-F3EA-6E44-B3D6-059C3B5E95A2}" dt="2021-01-04T19:40:56.679" v="557"/>
          <ac:picMkLst>
            <pc:docMk/>
            <pc:sldMk cId="2746243280" sldId="813"/>
            <ac:picMk id="3" creationId="{C2958494-2299-B74B-A2ED-BFD8DD3E327D}"/>
          </ac:picMkLst>
        </pc:picChg>
      </pc:sldChg>
      <pc:sldChg chg="addSp delSp modSp add ord">
        <pc:chgData name="Chris Droessler" userId="625c3661-9d64-47fa-b83c-4b49393bd161" providerId="ADAL" clId="{0F6336A7-F3EA-6E44-B3D6-059C3B5E95A2}" dt="2021-01-04T19:41:05.729" v="558"/>
        <pc:sldMkLst>
          <pc:docMk/>
          <pc:sldMk cId="3266880914" sldId="814"/>
        </pc:sldMkLst>
        <pc:spChg chg="del">
          <ac:chgData name="Chris Droessler" userId="625c3661-9d64-47fa-b83c-4b49393bd161" providerId="ADAL" clId="{0F6336A7-F3EA-6E44-B3D6-059C3B5E95A2}" dt="2021-01-04T19:30:07.742" v="376" actId="478"/>
          <ac:spMkLst>
            <pc:docMk/>
            <pc:sldMk cId="3266880914" sldId="81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0:05.671" v="375"/>
          <ac:spMkLst>
            <pc:docMk/>
            <pc:sldMk cId="3266880914" sldId="81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1:05.729" v="558"/>
          <ac:picMkLst>
            <pc:docMk/>
            <pc:sldMk cId="3266880914" sldId="814"/>
            <ac:picMk id="4" creationId="{F1FF5AD6-378E-4F4E-92FF-251B6B459487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1:11.067" v="559"/>
        <pc:sldMkLst>
          <pc:docMk/>
          <pc:sldMk cId="4018676245" sldId="815"/>
        </pc:sldMkLst>
        <pc:picChg chg="add mod">
          <ac:chgData name="Chris Droessler" userId="625c3661-9d64-47fa-b83c-4b49393bd161" providerId="ADAL" clId="{0F6336A7-F3EA-6E44-B3D6-059C3B5E95A2}" dt="2021-01-04T19:41:11.067" v="559"/>
          <ac:picMkLst>
            <pc:docMk/>
            <pc:sldMk cId="4018676245" sldId="815"/>
            <ac:picMk id="3" creationId="{FC29AA63-FC66-174F-B648-A5C16DEEDFB1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1:17.280" v="560"/>
        <pc:sldMkLst>
          <pc:docMk/>
          <pc:sldMk cId="1623366352" sldId="816"/>
        </pc:sldMkLst>
        <pc:spChg chg="del">
          <ac:chgData name="Chris Droessler" userId="625c3661-9d64-47fa-b83c-4b49393bd161" providerId="ADAL" clId="{0F6336A7-F3EA-6E44-B3D6-059C3B5E95A2}" dt="2021-01-04T19:30:17.390" v="380" actId="478"/>
          <ac:spMkLst>
            <pc:docMk/>
            <pc:sldMk cId="1623366352" sldId="81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0:15.280" v="379"/>
          <ac:spMkLst>
            <pc:docMk/>
            <pc:sldMk cId="1623366352" sldId="81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1:17.280" v="560"/>
          <ac:picMkLst>
            <pc:docMk/>
            <pc:sldMk cId="1623366352" sldId="816"/>
            <ac:picMk id="4" creationId="{2006315F-5AB9-3648-921D-D848E15C8495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1:21.796" v="561"/>
        <pc:sldMkLst>
          <pc:docMk/>
          <pc:sldMk cId="3983006084" sldId="817"/>
        </pc:sldMkLst>
        <pc:picChg chg="add mod">
          <ac:chgData name="Chris Droessler" userId="625c3661-9d64-47fa-b83c-4b49393bd161" providerId="ADAL" clId="{0F6336A7-F3EA-6E44-B3D6-059C3B5E95A2}" dt="2021-01-04T19:41:21.796" v="561"/>
          <ac:picMkLst>
            <pc:docMk/>
            <pc:sldMk cId="3983006084" sldId="817"/>
            <ac:picMk id="3" creationId="{5D655372-BBD1-3B44-902B-5CFBA6E3F8D4}"/>
          </ac:picMkLst>
        </pc:picChg>
      </pc:sldChg>
      <pc:sldChg chg="addSp delSp modSp add ord">
        <pc:chgData name="Chris Droessler" userId="625c3661-9d64-47fa-b83c-4b49393bd161" providerId="ADAL" clId="{0F6336A7-F3EA-6E44-B3D6-059C3B5E95A2}" dt="2021-01-04T19:41:28.082" v="562"/>
        <pc:sldMkLst>
          <pc:docMk/>
          <pc:sldMk cId="166950114" sldId="818"/>
        </pc:sldMkLst>
        <pc:spChg chg="del">
          <ac:chgData name="Chris Droessler" userId="625c3661-9d64-47fa-b83c-4b49393bd161" providerId="ADAL" clId="{0F6336A7-F3EA-6E44-B3D6-059C3B5E95A2}" dt="2021-01-04T19:30:26.685" v="385" actId="478"/>
          <ac:spMkLst>
            <pc:docMk/>
            <pc:sldMk cId="166950114" sldId="81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0:24.943" v="384"/>
          <ac:spMkLst>
            <pc:docMk/>
            <pc:sldMk cId="166950114" sldId="81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1:28.082" v="562"/>
          <ac:picMkLst>
            <pc:docMk/>
            <pc:sldMk cId="166950114" sldId="818"/>
            <ac:picMk id="4" creationId="{82C7BDCE-12E3-CB4E-A09C-EC816D6C347B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1:32.812" v="563"/>
        <pc:sldMkLst>
          <pc:docMk/>
          <pc:sldMk cId="2169797831" sldId="819"/>
        </pc:sldMkLst>
        <pc:picChg chg="add mod">
          <ac:chgData name="Chris Droessler" userId="625c3661-9d64-47fa-b83c-4b49393bd161" providerId="ADAL" clId="{0F6336A7-F3EA-6E44-B3D6-059C3B5E95A2}" dt="2021-01-04T19:41:32.812" v="563"/>
          <ac:picMkLst>
            <pc:docMk/>
            <pc:sldMk cId="2169797831" sldId="819"/>
            <ac:picMk id="3" creationId="{413B3B52-23DD-BC48-81BE-5EA3252B4D71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1:38.419" v="564"/>
        <pc:sldMkLst>
          <pc:docMk/>
          <pc:sldMk cId="1599601597" sldId="820"/>
        </pc:sldMkLst>
        <pc:spChg chg="del">
          <ac:chgData name="Chris Droessler" userId="625c3661-9d64-47fa-b83c-4b49393bd161" providerId="ADAL" clId="{0F6336A7-F3EA-6E44-B3D6-059C3B5E95A2}" dt="2021-01-04T19:30:36.236" v="389" actId="478"/>
          <ac:spMkLst>
            <pc:docMk/>
            <pc:sldMk cId="1599601597" sldId="82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0:34.303" v="388"/>
          <ac:spMkLst>
            <pc:docMk/>
            <pc:sldMk cId="1599601597" sldId="82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1:38.419" v="564"/>
          <ac:picMkLst>
            <pc:docMk/>
            <pc:sldMk cId="1599601597" sldId="820"/>
            <ac:picMk id="4" creationId="{949C288C-CA2C-C84D-B162-386E48F66D4A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1:43.172" v="565"/>
        <pc:sldMkLst>
          <pc:docMk/>
          <pc:sldMk cId="1769086728" sldId="821"/>
        </pc:sldMkLst>
        <pc:picChg chg="add mod">
          <ac:chgData name="Chris Droessler" userId="625c3661-9d64-47fa-b83c-4b49393bd161" providerId="ADAL" clId="{0F6336A7-F3EA-6E44-B3D6-059C3B5E95A2}" dt="2021-01-04T19:41:43.172" v="565"/>
          <ac:picMkLst>
            <pc:docMk/>
            <pc:sldMk cId="1769086728" sldId="821"/>
            <ac:picMk id="3" creationId="{A940AA06-D320-3142-819F-E58F71CCE7BC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1:51.348" v="566"/>
        <pc:sldMkLst>
          <pc:docMk/>
          <pc:sldMk cId="1122598761" sldId="822"/>
        </pc:sldMkLst>
        <pc:spChg chg="del">
          <ac:chgData name="Chris Droessler" userId="625c3661-9d64-47fa-b83c-4b49393bd161" providerId="ADAL" clId="{0F6336A7-F3EA-6E44-B3D6-059C3B5E95A2}" dt="2021-01-04T19:30:44.620" v="393" actId="478"/>
          <ac:spMkLst>
            <pc:docMk/>
            <pc:sldMk cId="1122598761" sldId="82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0:42.759" v="392"/>
          <ac:spMkLst>
            <pc:docMk/>
            <pc:sldMk cId="1122598761" sldId="82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1:51.348" v="566"/>
          <ac:picMkLst>
            <pc:docMk/>
            <pc:sldMk cId="1122598761" sldId="822"/>
            <ac:picMk id="4" creationId="{D19EBFE0-179F-9146-A76B-3F33ECF3A5BB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2:03.540" v="567"/>
        <pc:sldMkLst>
          <pc:docMk/>
          <pc:sldMk cId="753456250" sldId="823"/>
        </pc:sldMkLst>
        <pc:picChg chg="add mod">
          <ac:chgData name="Chris Droessler" userId="625c3661-9d64-47fa-b83c-4b49393bd161" providerId="ADAL" clId="{0F6336A7-F3EA-6E44-B3D6-059C3B5E95A2}" dt="2021-01-04T19:42:03.540" v="567"/>
          <ac:picMkLst>
            <pc:docMk/>
            <pc:sldMk cId="753456250" sldId="823"/>
            <ac:picMk id="3" creationId="{2E8FE3D0-0AC9-694E-A2A3-8D95BBC07372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2:10.311" v="568"/>
        <pc:sldMkLst>
          <pc:docMk/>
          <pc:sldMk cId="3024285123" sldId="824"/>
        </pc:sldMkLst>
        <pc:spChg chg="del">
          <ac:chgData name="Chris Droessler" userId="625c3661-9d64-47fa-b83c-4b49393bd161" providerId="ADAL" clId="{0F6336A7-F3EA-6E44-B3D6-059C3B5E95A2}" dt="2021-01-04T19:30:52.891" v="397" actId="478"/>
          <ac:spMkLst>
            <pc:docMk/>
            <pc:sldMk cId="3024285123" sldId="82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0:51.023" v="396"/>
          <ac:spMkLst>
            <pc:docMk/>
            <pc:sldMk cId="3024285123" sldId="82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2:10.311" v="568"/>
          <ac:picMkLst>
            <pc:docMk/>
            <pc:sldMk cId="3024285123" sldId="824"/>
            <ac:picMk id="4" creationId="{82DEA5D4-D893-F042-995C-46F630836EF6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2:15.772" v="569"/>
        <pc:sldMkLst>
          <pc:docMk/>
          <pc:sldMk cId="4137912527" sldId="825"/>
        </pc:sldMkLst>
        <pc:picChg chg="add mod">
          <ac:chgData name="Chris Droessler" userId="625c3661-9d64-47fa-b83c-4b49393bd161" providerId="ADAL" clId="{0F6336A7-F3EA-6E44-B3D6-059C3B5E95A2}" dt="2021-01-04T19:42:15.772" v="569"/>
          <ac:picMkLst>
            <pc:docMk/>
            <pc:sldMk cId="4137912527" sldId="825"/>
            <ac:picMk id="3" creationId="{C974A250-3A21-1247-94D1-F563B883A999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2:21.016" v="570"/>
        <pc:sldMkLst>
          <pc:docMk/>
          <pc:sldMk cId="2218447791" sldId="826"/>
        </pc:sldMkLst>
        <pc:spChg chg="del">
          <ac:chgData name="Chris Droessler" userId="625c3661-9d64-47fa-b83c-4b49393bd161" providerId="ADAL" clId="{0F6336A7-F3EA-6E44-B3D6-059C3B5E95A2}" dt="2021-01-04T19:31:01.211" v="401" actId="478"/>
          <ac:spMkLst>
            <pc:docMk/>
            <pc:sldMk cId="2218447791" sldId="82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0:58.982" v="400"/>
          <ac:spMkLst>
            <pc:docMk/>
            <pc:sldMk cId="2218447791" sldId="82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2:21.016" v="570"/>
          <ac:picMkLst>
            <pc:docMk/>
            <pc:sldMk cId="2218447791" sldId="826"/>
            <ac:picMk id="4" creationId="{125C9898-B356-1C46-A95A-462013BD7940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2:24.912" v="571"/>
        <pc:sldMkLst>
          <pc:docMk/>
          <pc:sldMk cId="2049184099" sldId="827"/>
        </pc:sldMkLst>
        <pc:picChg chg="add mod">
          <ac:chgData name="Chris Droessler" userId="625c3661-9d64-47fa-b83c-4b49393bd161" providerId="ADAL" clId="{0F6336A7-F3EA-6E44-B3D6-059C3B5E95A2}" dt="2021-01-04T19:42:24.912" v="571"/>
          <ac:picMkLst>
            <pc:docMk/>
            <pc:sldMk cId="2049184099" sldId="827"/>
            <ac:picMk id="3" creationId="{F477E105-29B4-F446-A912-84D94802F93E}"/>
          </ac:picMkLst>
        </pc:picChg>
      </pc:sldChg>
      <pc:sldChg chg="addSp delSp modSp add ord">
        <pc:chgData name="Chris Droessler" userId="625c3661-9d64-47fa-b83c-4b49393bd161" providerId="ADAL" clId="{0F6336A7-F3EA-6E44-B3D6-059C3B5E95A2}" dt="2021-01-04T19:42:31.629" v="572"/>
        <pc:sldMkLst>
          <pc:docMk/>
          <pc:sldMk cId="613208369" sldId="828"/>
        </pc:sldMkLst>
        <pc:spChg chg="del">
          <ac:chgData name="Chris Droessler" userId="625c3661-9d64-47fa-b83c-4b49393bd161" providerId="ADAL" clId="{0F6336A7-F3EA-6E44-B3D6-059C3B5E95A2}" dt="2021-01-04T19:31:12.234" v="405" actId="478"/>
          <ac:spMkLst>
            <pc:docMk/>
            <pc:sldMk cId="613208369" sldId="82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1:10.365" v="404"/>
          <ac:spMkLst>
            <pc:docMk/>
            <pc:sldMk cId="613208369" sldId="82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2:31.629" v="572"/>
          <ac:picMkLst>
            <pc:docMk/>
            <pc:sldMk cId="613208369" sldId="828"/>
            <ac:picMk id="4" creationId="{49FCF3AE-6CD2-7A44-AC08-8B9D91720C27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2:38.980" v="573"/>
        <pc:sldMkLst>
          <pc:docMk/>
          <pc:sldMk cId="2291915248" sldId="829"/>
        </pc:sldMkLst>
        <pc:picChg chg="add mod">
          <ac:chgData name="Chris Droessler" userId="625c3661-9d64-47fa-b83c-4b49393bd161" providerId="ADAL" clId="{0F6336A7-F3EA-6E44-B3D6-059C3B5E95A2}" dt="2021-01-04T19:42:38.980" v="573"/>
          <ac:picMkLst>
            <pc:docMk/>
            <pc:sldMk cId="2291915248" sldId="829"/>
            <ac:picMk id="3" creationId="{4CF4B07C-2686-9943-8392-F14BF46B9F91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2:44.955" v="574"/>
        <pc:sldMkLst>
          <pc:docMk/>
          <pc:sldMk cId="1063762766" sldId="830"/>
        </pc:sldMkLst>
        <pc:spChg chg="del">
          <ac:chgData name="Chris Droessler" userId="625c3661-9d64-47fa-b83c-4b49393bd161" providerId="ADAL" clId="{0F6336A7-F3EA-6E44-B3D6-059C3B5E95A2}" dt="2021-01-04T19:31:20.314" v="410" actId="478"/>
          <ac:spMkLst>
            <pc:docMk/>
            <pc:sldMk cId="1063762766" sldId="83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1:18.526" v="409"/>
          <ac:spMkLst>
            <pc:docMk/>
            <pc:sldMk cId="1063762766" sldId="83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2:44.955" v="574"/>
          <ac:picMkLst>
            <pc:docMk/>
            <pc:sldMk cId="1063762766" sldId="830"/>
            <ac:picMk id="4" creationId="{EA6A0957-BD96-5242-8328-B95EA55E1E31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2:49.942" v="575"/>
        <pc:sldMkLst>
          <pc:docMk/>
          <pc:sldMk cId="2232214878" sldId="831"/>
        </pc:sldMkLst>
        <pc:picChg chg="add mod">
          <ac:chgData name="Chris Droessler" userId="625c3661-9d64-47fa-b83c-4b49393bd161" providerId="ADAL" clId="{0F6336A7-F3EA-6E44-B3D6-059C3B5E95A2}" dt="2021-01-04T19:42:49.942" v="575"/>
          <ac:picMkLst>
            <pc:docMk/>
            <pc:sldMk cId="2232214878" sldId="831"/>
            <ac:picMk id="3" creationId="{A9D26457-03DD-014C-9B1B-7E30907E86BB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2:55.837" v="576"/>
        <pc:sldMkLst>
          <pc:docMk/>
          <pc:sldMk cId="550760304" sldId="832"/>
        </pc:sldMkLst>
        <pc:spChg chg="del">
          <ac:chgData name="Chris Droessler" userId="625c3661-9d64-47fa-b83c-4b49393bd161" providerId="ADAL" clId="{0F6336A7-F3EA-6E44-B3D6-059C3B5E95A2}" dt="2021-01-04T19:31:30.074" v="414" actId="478"/>
          <ac:spMkLst>
            <pc:docMk/>
            <pc:sldMk cId="550760304" sldId="83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1:28.092" v="413"/>
          <ac:spMkLst>
            <pc:docMk/>
            <pc:sldMk cId="550760304" sldId="83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2:55.837" v="576"/>
          <ac:picMkLst>
            <pc:docMk/>
            <pc:sldMk cId="550760304" sldId="832"/>
            <ac:picMk id="4" creationId="{A9C35890-97CF-EF45-A5E4-08EE95E31504}"/>
          </ac:picMkLst>
        </pc:picChg>
      </pc:sldChg>
      <pc:sldChg chg="addSp modSp add ord">
        <pc:chgData name="Chris Droessler" userId="625c3661-9d64-47fa-b83c-4b49393bd161" providerId="ADAL" clId="{0F6336A7-F3EA-6E44-B3D6-059C3B5E95A2}" dt="2021-01-04T19:50:07.527" v="632"/>
        <pc:sldMkLst>
          <pc:docMk/>
          <pc:sldMk cId="117637097" sldId="833"/>
        </pc:sldMkLst>
        <pc:picChg chg="add mod">
          <ac:chgData name="Chris Droessler" userId="625c3661-9d64-47fa-b83c-4b49393bd161" providerId="ADAL" clId="{0F6336A7-F3EA-6E44-B3D6-059C3B5E95A2}" dt="2021-01-04T19:43:00.266" v="577"/>
          <ac:picMkLst>
            <pc:docMk/>
            <pc:sldMk cId="117637097" sldId="833"/>
            <ac:picMk id="3" creationId="{016E5E09-5365-E54A-8B98-074B8EFEC927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3:05.934" v="578"/>
        <pc:sldMkLst>
          <pc:docMk/>
          <pc:sldMk cId="3892366344" sldId="834"/>
        </pc:sldMkLst>
        <pc:spChg chg="del">
          <ac:chgData name="Chris Droessler" userId="625c3661-9d64-47fa-b83c-4b49393bd161" providerId="ADAL" clId="{0F6336A7-F3EA-6E44-B3D6-059C3B5E95A2}" dt="2021-01-04T19:31:37.977" v="418" actId="478"/>
          <ac:spMkLst>
            <pc:docMk/>
            <pc:sldMk cId="3892366344" sldId="83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1:35.988" v="417"/>
          <ac:spMkLst>
            <pc:docMk/>
            <pc:sldMk cId="3892366344" sldId="83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3:05.934" v="578"/>
          <ac:picMkLst>
            <pc:docMk/>
            <pc:sldMk cId="3892366344" sldId="834"/>
            <ac:picMk id="4" creationId="{A4955EF9-53D4-504C-8267-A65DEDE384FB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3:10.188" v="579"/>
        <pc:sldMkLst>
          <pc:docMk/>
          <pc:sldMk cId="3128149086" sldId="835"/>
        </pc:sldMkLst>
        <pc:picChg chg="add mod">
          <ac:chgData name="Chris Droessler" userId="625c3661-9d64-47fa-b83c-4b49393bd161" providerId="ADAL" clId="{0F6336A7-F3EA-6E44-B3D6-059C3B5E95A2}" dt="2021-01-04T19:43:10.188" v="579"/>
          <ac:picMkLst>
            <pc:docMk/>
            <pc:sldMk cId="3128149086" sldId="835"/>
            <ac:picMk id="3" creationId="{FCE06862-44C5-5E49-BFEB-889E4EEF7059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3:15.056" v="580"/>
        <pc:sldMkLst>
          <pc:docMk/>
          <pc:sldMk cId="746593593" sldId="836"/>
        </pc:sldMkLst>
        <pc:spChg chg="del">
          <ac:chgData name="Chris Droessler" userId="625c3661-9d64-47fa-b83c-4b49393bd161" providerId="ADAL" clId="{0F6336A7-F3EA-6E44-B3D6-059C3B5E95A2}" dt="2021-01-04T19:31:45.969" v="422" actId="478"/>
          <ac:spMkLst>
            <pc:docMk/>
            <pc:sldMk cId="746593593" sldId="83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1:43.893" v="421"/>
          <ac:spMkLst>
            <pc:docMk/>
            <pc:sldMk cId="746593593" sldId="83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3:15.056" v="580"/>
          <ac:picMkLst>
            <pc:docMk/>
            <pc:sldMk cId="746593593" sldId="836"/>
            <ac:picMk id="4" creationId="{A17EEAF1-7398-BD4F-877F-D5B380560039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3:18.999" v="581"/>
        <pc:sldMkLst>
          <pc:docMk/>
          <pc:sldMk cId="1562669843" sldId="837"/>
        </pc:sldMkLst>
        <pc:picChg chg="add mod">
          <ac:chgData name="Chris Droessler" userId="625c3661-9d64-47fa-b83c-4b49393bd161" providerId="ADAL" clId="{0F6336A7-F3EA-6E44-B3D6-059C3B5E95A2}" dt="2021-01-04T19:43:18.999" v="581"/>
          <ac:picMkLst>
            <pc:docMk/>
            <pc:sldMk cId="1562669843" sldId="837"/>
            <ac:picMk id="3" creationId="{B262CCD0-342D-A44A-B749-40F631D8BFC4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3:24.741" v="582"/>
        <pc:sldMkLst>
          <pc:docMk/>
          <pc:sldMk cId="1896551691" sldId="838"/>
        </pc:sldMkLst>
        <pc:spChg chg="del">
          <ac:chgData name="Chris Droessler" userId="625c3661-9d64-47fa-b83c-4b49393bd161" providerId="ADAL" clId="{0F6336A7-F3EA-6E44-B3D6-059C3B5E95A2}" dt="2021-01-04T19:31:56.800" v="426" actId="478"/>
          <ac:spMkLst>
            <pc:docMk/>
            <pc:sldMk cId="1896551691" sldId="83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1:55.011" v="425"/>
          <ac:spMkLst>
            <pc:docMk/>
            <pc:sldMk cId="1896551691" sldId="83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3:24.741" v="582"/>
          <ac:picMkLst>
            <pc:docMk/>
            <pc:sldMk cId="1896551691" sldId="838"/>
            <ac:picMk id="4" creationId="{1EA05C35-F951-7642-85D0-71DB462CCC38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3:28.941" v="583"/>
        <pc:sldMkLst>
          <pc:docMk/>
          <pc:sldMk cId="318364250" sldId="839"/>
        </pc:sldMkLst>
        <pc:picChg chg="add mod">
          <ac:chgData name="Chris Droessler" userId="625c3661-9d64-47fa-b83c-4b49393bd161" providerId="ADAL" clId="{0F6336A7-F3EA-6E44-B3D6-059C3B5E95A2}" dt="2021-01-04T19:43:28.941" v="583"/>
          <ac:picMkLst>
            <pc:docMk/>
            <pc:sldMk cId="318364250" sldId="839"/>
            <ac:picMk id="3" creationId="{4A159222-4EE2-6E49-9FA2-BA54C8193292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3:36.342" v="584"/>
        <pc:sldMkLst>
          <pc:docMk/>
          <pc:sldMk cId="902377784" sldId="840"/>
        </pc:sldMkLst>
        <pc:spChg chg="del">
          <ac:chgData name="Chris Droessler" userId="625c3661-9d64-47fa-b83c-4b49393bd161" providerId="ADAL" clId="{0F6336A7-F3EA-6E44-B3D6-059C3B5E95A2}" dt="2021-01-04T19:32:08.151" v="430" actId="478"/>
          <ac:spMkLst>
            <pc:docMk/>
            <pc:sldMk cId="902377784" sldId="84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2:06.026" v="429"/>
          <ac:spMkLst>
            <pc:docMk/>
            <pc:sldMk cId="902377784" sldId="84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3:36.342" v="584"/>
          <ac:picMkLst>
            <pc:docMk/>
            <pc:sldMk cId="902377784" sldId="840"/>
            <ac:picMk id="4" creationId="{54024134-3964-D246-BC77-92B82FB8AE2E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3:41.987" v="585"/>
        <pc:sldMkLst>
          <pc:docMk/>
          <pc:sldMk cId="104674893" sldId="841"/>
        </pc:sldMkLst>
        <pc:picChg chg="add mod">
          <ac:chgData name="Chris Droessler" userId="625c3661-9d64-47fa-b83c-4b49393bd161" providerId="ADAL" clId="{0F6336A7-F3EA-6E44-B3D6-059C3B5E95A2}" dt="2021-01-04T19:43:41.987" v="585"/>
          <ac:picMkLst>
            <pc:docMk/>
            <pc:sldMk cId="104674893" sldId="841"/>
            <ac:picMk id="3" creationId="{42081080-2239-484C-8FBE-0EE3DA1269CA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3:48.432" v="586"/>
        <pc:sldMkLst>
          <pc:docMk/>
          <pc:sldMk cId="1582939071" sldId="842"/>
        </pc:sldMkLst>
        <pc:spChg chg="del">
          <ac:chgData name="Chris Droessler" userId="625c3661-9d64-47fa-b83c-4b49393bd161" providerId="ADAL" clId="{0F6336A7-F3EA-6E44-B3D6-059C3B5E95A2}" dt="2021-01-04T19:32:15.103" v="434" actId="478"/>
          <ac:spMkLst>
            <pc:docMk/>
            <pc:sldMk cId="1582939071" sldId="84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2:13.386" v="433"/>
          <ac:spMkLst>
            <pc:docMk/>
            <pc:sldMk cId="1582939071" sldId="84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3:48.432" v="586"/>
          <ac:picMkLst>
            <pc:docMk/>
            <pc:sldMk cId="1582939071" sldId="842"/>
            <ac:picMk id="4" creationId="{038EAD90-806C-C54D-BDEA-A3C027241174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3:52.605" v="587"/>
        <pc:sldMkLst>
          <pc:docMk/>
          <pc:sldMk cId="1577853282" sldId="843"/>
        </pc:sldMkLst>
        <pc:picChg chg="add mod">
          <ac:chgData name="Chris Droessler" userId="625c3661-9d64-47fa-b83c-4b49393bd161" providerId="ADAL" clId="{0F6336A7-F3EA-6E44-B3D6-059C3B5E95A2}" dt="2021-01-04T19:43:52.605" v="587"/>
          <ac:picMkLst>
            <pc:docMk/>
            <pc:sldMk cId="1577853282" sldId="843"/>
            <ac:picMk id="3" creationId="{798AC86C-E977-6048-B916-3FC0ABCF6821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3:57.864" v="588"/>
        <pc:sldMkLst>
          <pc:docMk/>
          <pc:sldMk cId="2067227886" sldId="844"/>
        </pc:sldMkLst>
        <pc:spChg chg="del">
          <ac:chgData name="Chris Droessler" userId="625c3661-9d64-47fa-b83c-4b49393bd161" providerId="ADAL" clId="{0F6336A7-F3EA-6E44-B3D6-059C3B5E95A2}" dt="2021-01-04T19:32:23.095" v="438" actId="478"/>
          <ac:spMkLst>
            <pc:docMk/>
            <pc:sldMk cId="2067227886" sldId="84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2:21.179" v="437"/>
          <ac:spMkLst>
            <pc:docMk/>
            <pc:sldMk cId="2067227886" sldId="84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3:57.864" v="588"/>
          <ac:picMkLst>
            <pc:docMk/>
            <pc:sldMk cId="2067227886" sldId="844"/>
            <ac:picMk id="4" creationId="{EFA928D1-0148-1547-A948-E0822BB9C241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4:01.771" v="589"/>
        <pc:sldMkLst>
          <pc:docMk/>
          <pc:sldMk cId="2187262559" sldId="845"/>
        </pc:sldMkLst>
        <pc:picChg chg="add mod">
          <ac:chgData name="Chris Droessler" userId="625c3661-9d64-47fa-b83c-4b49393bd161" providerId="ADAL" clId="{0F6336A7-F3EA-6E44-B3D6-059C3B5E95A2}" dt="2021-01-04T19:44:01.771" v="589"/>
          <ac:picMkLst>
            <pc:docMk/>
            <pc:sldMk cId="2187262559" sldId="845"/>
            <ac:picMk id="3" creationId="{AA2150B5-E509-CC49-862F-E67029F0D356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4:07.990" v="590"/>
        <pc:sldMkLst>
          <pc:docMk/>
          <pc:sldMk cId="3043544429" sldId="846"/>
        </pc:sldMkLst>
        <pc:spChg chg="del">
          <ac:chgData name="Chris Droessler" userId="625c3661-9d64-47fa-b83c-4b49393bd161" providerId="ADAL" clId="{0F6336A7-F3EA-6E44-B3D6-059C3B5E95A2}" dt="2021-01-04T19:32:31.462" v="442" actId="478"/>
          <ac:spMkLst>
            <pc:docMk/>
            <pc:sldMk cId="3043544429" sldId="84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2:29.257" v="441"/>
          <ac:spMkLst>
            <pc:docMk/>
            <pc:sldMk cId="3043544429" sldId="84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4:07.990" v="590"/>
          <ac:picMkLst>
            <pc:docMk/>
            <pc:sldMk cId="3043544429" sldId="846"/>
            <ac:picMk id="4" creationId="{F572AEF8-5719-574E-A640-B23686371796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4:12.543" v="591"/>
        <pc:sldMkLst>
          <pc:docMk/>
          <pc:sldMk cId="1058907710" sldId="847"/>
        </pc:sldMkLst>
        <pc:picChg chg="add mod">
          <ac:chgData name="Chris Droessler" userId="625c3661-9d64-47fa-b83c-4b49393bd161" providerId="ADAL" clId="{0F6336A7-F3EA-6E44-B3D6-059C3B5E95A2}" dt="2021-01-04T19:44:12.543" v="591"/>
          <ac:picMkLst>
            <pc:docMk/>
            <pc:sldMk cId="1058907710" sldId="847"/>
            <ac:picMk id="3" creationId="{FB28272A-C69B-F746-B0FA-615E014A89B5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4:17.710" v="592"/>
        <pc:sldMkLst>
          <pc:docMk/>
          <pc:sldMk cId="2032856821" sldId="848"/>
        </pc:sldMkLst>
        <pc:spChg chg="del">
          <ac:chgData name="Chris Droessler" userId="625c3661-9d64-47fa-b83c-4b49393bd161" providerId="ADAL" clId="{0F6336A7-F3EA-6E44-B3D6-059C3B5E95A2}" dt="2021-01-04T19:32:38.902" v="446" actId="478"/>
          <ac:spMkLst>
            <pc:docMk/>
            <pc:sldMk cId="2032856821" sldId="84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2:36.977" v="445"/>
          <ac:spMkLst>
            <pc:docMk/>
            <pc:sldMk cId="2032856821" sldId="84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4:17.710" v="592"/>
          <ac:picMkLst>
            <pc:docMk/>
            <pc:sldMk cId="2032856821" sldId="848"/>
            <ac:picMk id="4" creationId="{AF1397E2-8486-6C4B-9C23-F229FA13D0A3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4:22.282" v="593"/>
        <pc:sldMkLst>
          <pc:docMk/>
          <pc:sldMk cId="471198084" sldId="849"/>
        </pc:sldMkLst>
        <pc:picChg chg="add mod">
          <ac:chgData name="Chris Droessler" userId="625c3661-9d64-47fa-b83c-4b49393bd161" providerId="ADAL" clId="{0F6336A7-F3EA-6E44-B3D6-059C3B5E95A2}" dt="2021-01-04T19:44:22.282" v="593"/>
          <ac:picMkLst>
            <pc:docMk/>
            <pc:sldMk cId="471198084" sldId="849"/>
            <ac:picMk id="3" creationId="{6CEE80BD-57F7-0C4F-A6FE-BF2079E05EBC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4:35.519" v="594"/>
        <pc:sldMkLst>
          <pc:docMk/>
          <pc:sldMk cId="1654150453" sldId="850"/>
        </pc:sldMkLst>
        <pc:spChg chg="del">
          <ac:chgData name="Chris Droessler" userId="625c3661-9d64-47fa-b83c-4b49393bd161" providerId="ADAL" clId="{0F6336A7-F3EA-6E44-B3D6-059C3B5E95A2}" dt="2021-01-04T19:32:46.654" v="450" actId="478"/>
          <ac:spMkLst>
            <pc:docMk/>
            <pc:sldMk cId="1654150453" sldId="85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2:44.937" v="449"/>
          <ac:spMkLst>
            <pc:docMk/>
            <pc:sldMk cId="1654150453" sldId="85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4:35.519" v="594"/>
          <ac:picMkLst>
            <pc:docMk/>
            <pc:sldMk cId="1654150453" sldId="850"/>
            <ac:picMk id="4" creationId="{9CA2C88F-5A61-9144-AC99-C0D0F9CC1EDC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4:40.753" v="595"/>
        <pc:sldMkLst>
          <pc:docMk/>
          <pc:sldMk cId="1773874678" sldId="851"/>
        </pc:sldMkLst>
        <pc:picChg chg="add mod">
          <ac:chgData name="Chris Droessler" userId="625c3661-9d64-47fa-b83c-4b49393bd161" providerId="ADAL" clId="{0F6336A7-F3EA-6E44-B3D6-059C3B5E95A2}" dt="2021-01-04T19:44:40.753" v="595"/>
          <ac:picMkLst>
            <pc:docMk/>
            <pc:sldMk cId="1773874678" sldId="851"/>
            <ac:picMk id="3" creationId="{AA5F3B8D-A557-124D-845A-6A9A1C411DFA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4:45.543" v="596"/>
        <pc:sldMkLst>
          <pc:docMk/>
          <pc:sldMk cId="3912969309" sldId="852"/>
        </pc:sldMkLst>
        <pc:spChg chg="del">
          <ac:chgData name="Chris Droessler" userId="625c3661-9d64-47fa-b83c-4b49393bd161" providerId="ADAL" clId="{0F6336A7-F3EA-6E44-B3D6-059C3B5E95A2}" dt="2021-01-04T19:32:56.989" v="454" actId="478"/>
          <ac:spMkLst>
            <pc:docMk/>
            <pc:sldMk cId="3912969309" sldId="85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2:54.888" v="453"/>
          <ac:spMkLst>
            <pc:docMk/>
            <pc:sldMk cId="3912969309" sldId="85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4:45.543" v="596"/>
          <ac:picMkLst>
            <pc:docMk/>
            <pc:sldMk cId="3912969309" sldId="852"/>
            <ac:picMk id="4" creationId="{B77AD396-F9DF-0E45-ABDF-FE867465A659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4:49.499" v="597"/>
        <pc:sldMkLst>
          <pc:docMk/>
          <pc:sldMk cId="2544001178" sldId="853"/>
        </pc:sldMkLst>
        <pc:picChg chg="add mod">
          <ac:chgData name="Chris Droessler" userId="625c3661-9d64-47fa-b83c-4b49393bd161" providerId="ADAL" clId="{0F6336A7-F3EA-6E44-B3D6-059C3B5E95A2}" dt="2021-01-04T19:44:49.499" v="597"/>
          <ac:picMkLst>
            <pc:docMk/>
            <pc:sldMk cId="2544001178" sldId="853"/>
            <ac:picMk id="3" creationId="{4DBCB601-C6F2-624A-A681-506B59FF8AC0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4:56.430" v="598"/>
        <pc:sldMkLst>
          <pc:docMk/>
          <pc:sldMk cId="3881000909" sldId="854"/>
        </pc:sldMkLst>
        <pc:spChg chg="del">
          <ac:chgData name="Chris Droessler" userId="625c3661-9d64-47fa-b83c-4b49393bd161" providerId="ADAL" clId="{0F6336A7-F3EA-6E44-B3D6-059C3B5E95A2}" dt="2021-01-04T19:33:05.660" v="458" actId="478"/>
          <ac:spMkLst>
            <pc:docMk/>
            <pc:sldMk cId="3881000909" sldId="85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3:03.686" v="457"/>
          <ac:spMkLst>
            <pc:docMk/>
            <pc:sldMk cId="3881000909" sldId="85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4:56.430" v="598"/>
          <ac:picMkLst>
            <pc:docMk/>
            <pc:sldMk cId="3881000909" sldId="854"/>
            <ac:picMk id="4" creationId="{2DF7549F-3457-C443-80DF-4B690DC10F8E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5:02.135" v="599"/>
        <pc:sldMkLst>
          <pc:docMk/>
          <pc:sldMk cId="3575495952" sldId="855"/>
        </pc:sldMkLst>
        <pc:picChg chg="add mod">
          <ac:chgData name="Chris Droessler" userId="625c3661-9d64-47fa-b83c-4b49393bd161" providerId="ADAL" clId="{0F6336A7-F3EA-6E44-B3D6-059C3B5E95A2}" dt="2021-01-04T19:45:02.135" v="599"/>
          <ac:picMkLst>
            <pc:docMk/>
            <pc:sldMk cId="3575495952" sldId="855"/>
            <ac:picMk id="3" creationId="{C50BC927-E0CF-0744-AC06-60AC73F1DC0B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5:08.257" v="600"/>
        <pc:sldMkLst>
          <pc:docMk/>
          <pc:sldMk cId="171668074" sldId="856"/>
        </pc:sldMkLst>
        <pc:spChg chg="del">
          <ac:chgData name="Chris Droessler" userId="625c3661-9d64-47fa-b83c-4b49393bd161" providerId="ADAL" clId="{0F6336A7-F3EA-6E44-B3D6-059C3B5E95A2}" dt="2021-01-04T19:33:13.780" v="462" actId="478"/>
          <ac:spMkLst>
            <pc:docMk/>
            <pc:sldMk cId="171668074" sldId="85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3:11.464" v="461"/>
          <ac:spMkLst>
            <pc:docMk/>
            <pc:sldMk cId="171668074" sldId="85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5:08.257" v="600"/>
          <ac:picMkLst>
            <pc:docMk/>
            <pc:sldMk cId="171668074" sldId="856"/>
            <ac:picMk id="4" creationId="{028B3146-48A7-A248-A473-25B42052AC4C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5:13.070" v="601"/>
        <pc:sldMkLst>
          <pc:docMk/>
          <pc:sldMk cId="2701935417" sldId="857"/>
        </pc:sldMkLst>
        <pc:picChg chg="add mod">
          <ac:chgData name="Chris Droessler" userId="625c3661-9d64-47fa-b83c-4b49393bd161" providerId="ADAL" clId="{0F6336A7-F3EA-6E44-B3D6-059C3B5E95A2}" dt="2021-01-04T19:45:13.070" v="601"/>
          <ac:picMkLst>
            <pc:docMk/>
            <pc:sldMk cId="2701935417" sldId="857"/>
            <ac:picMk id="3" creationId="{EA8B67A9-E4C4-024B-B9C6-E418FEFD7198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5:17.906" v="602"/>
        <pc:sldMkLst>
          <pc:docMk/>
          <pc:sldMk cId="541970120" sldId="858"/>
        </pc:sldMkLst>
        <pc:spChg chg="del">
          <ac:chgData name="Chris Droessler" userId="625c3661-9d64-47fa-b83c-4b49393bd161" providerId="ADAL" clId="{0F6336A7-F3EA-6E44-B3D6-059C3B5E95A2}" dt="2021-01-04T19:33:23.387" v="466" actId="478"/>
          <ac:spMkLst>
            <pc:docMk/>
            <pc:sldMk cId="541970120" sldId="85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3:21.087" v="465"/>
          <ac:spMkLst>
            <pc:docMk/>
            <pc:sldMk cId="541970120" sldId="85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5:17.906" v="602"/>
          <ac:picMkLst>
            <pc:docMk/>
            <pc:sldMk cId="541970120" sldId="858"/>
            <ac:picMk id="4" creationId="{29AC03C4-708D-DA4A-91F2-DB4441DD8D12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5:21.389" v="603"/>
        <pc:sldMkLst>
          <pc:docMk/>
          <pc:sldMk cId="1912659532" sldId="859"/>
        </pc:sldMkLst>
        <pc:picChg chg="add mod">
          <ac:chgData name="Chris Droessler" userId="625c3661-9d64-47fa-b83c-4b49393bd161" providerId="ADAL" clId="{0F6336A7-F3EA-6E44-B3D6-059C3B5E95A2}" dt="2021-01-04T19:45:21.389" v="603"/>
          <ac:picMkLst>
            <pc:docMk/>
            <pc:sldMk cId="1912659532" sldId="859"/>
            <ac:picMk id="3" creationId="{A33009B3-EC20-D74A-83E0-717D314448A2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5:28.086" v="604"/>
        <pc:sldMkLst>
          <pc:docMk/>
          <pc:sldMk cId="1600967583" sldId="860"/>
        </pc:sldMkLst>
        <pc:spChg chg="del">
          <ac:chgData name="Chris Droessler" userId="625c3661-9d64-47fa-b83c-4b49393bd161" providerId="ADAL" clId="{0F6336A7-F3EA-6E44-B3D6-059C3B5E95A2}" dt="2021-01-04T19:33:33.875" v="470" actId="478"/>
          <ac:spMkLst>
            <pc:docMk/>
            <pc:sldMk cId="1600967583" sldId="86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3:31.918" v="469"/>
          <ac:spMkLst>
            <pc:docMk/>
            <pc:sldMk cId="1600967583" sldId="86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5:28.086" v="604"/>
          <ac:picMkLst>
            <pc:docMk/>
            <pc:sldMk cId="1600967583" sldId="860"/>
            <ac:picMk id="4" creationId="{A8B475C2-D893-2F4F-AFDA-0423CC21CCF6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5:33.028" v="605"/>
        <pc:sldMkLst>
          <pc:docMk/>
          <pc:sldMk cId="2637919240" sldId="861"/>
        </pc:sldMkLst>
        <pc:picChg chg="add mod">
          <ac:chgData name="Chris Droessler" userId="625c3661-9d64-47fa-b83c-4b49393bd161" providerId="ADAL" clId="{0F6336A7-F3EA-6E44-B3D6-059C3B5E95A2}" dt="2021-01-04T19:45:33.028" v="605"/>
          <ac:picMkLst>
            <pc:docMk/>
            <pc:sldMk cId="2637919240" sldId="861"/>
            <ac:picMk id="3" creationId="{DCC012BB-F7FE-5C45-BD19-94F0EC1DB000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5:37.749" v="606"/>
        <pc:sldMkLst>
          <pc:docMk/>
          <pc:sldMk cId="169399158" sldId="862"/>
        </pc:sldMkLst>
        <pc:spChg chg="del">
          <ac:chgData name="Chris Droessler" userId="625c3661-9d64-47fa-b83c-4b49393bd161" providerId="ADAL" clId="{0F6336A7-F3EA-6E44-B3D6-059C3B5E95A2}" dt="2021-01-04T19:33:43.922" v="474" actId="478"/>
          <ac:spMkLst>
            <pc:docMk/>
            <pc:sldMk cId="169399158" sldId="86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3:41.533" v="473"/>
          <ac:spMkLst>
            <pc:docMk/>
            <pc:sldMk cId="169399158" sldId="86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5:37.749" v="606"/>
          <ac:picMkLst>
            <pc:docMk/>
            <pc:sldMk cId="169399158" sldId="862"/>
            <ac:picMk id="4" creationId="{1F2E5737-6B49-684B-8B65-C321F889FEF1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5:43.084" v="607"/>
        <pc:sldMkLst>
          <pc:docMk/>
          <pc:sldMk cId="3068442965" sldId="863"/>
        </pc:sldMkLst>
        <pc:picChg chg="add mod">
          <ac:chgData name="Chris Droessler" userId="625c3661-9d64-47fa-b83c-4b49393bd161" providerId="ADAL" clId="{0F6336A7-F3EA-6E44-B3D6-059C3B5E95A2}" dt="2021-01-04T19:45:43.084" v="607"/>
          <ac:picMkLst>
            <pc:docMk/>
            <pc:sldMk cId="3068442965" sldId="863"/>
            <ac:picMk id="3" creationId="{9CB52E52-BF39-E74A-ADB5-9EA9CA98E622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5:49.700" v="608"/>
        <pc:sldMkLst>
          <pc:docMk/>
          <pc:sldMk cId="121993397" sldId="864"/>
        </pc:sldMkLst>
        <pc:spChg chg="del">
          <ac:chgData name="Chris Droessler" userId="625c3661-9d64-47fa-b83c-4b49393bd161" providerId="ADAL" clId="{0F6336A7-F3EA-6E44-B3D6-059C3B5E95A2}" dt="2021-01-04T19:33:53.274" v="478" actId="478"/>
          <ac:spMkLst>
            <pc:docMk/>
            <pc:sldMk cId="121993397" sldId="86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3:51.430" v="477"/>
          <ac:spMkLst>
            <pc:docMk/>
            <pc:sldMk cId="121993397" sldId="86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5:49.700" v="608"/>
          <ac:picMkLst>
            <pc:docMk/>
            <pc:sldMk cId="121993397" sldId="864"/>
            <ac:picMk id="4" creationId="{DFBEE82C-09B4-8B4C-BF49-6C063F328FB4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5:54.834" v="609"/>
        <pc:sldMkLst>
          <pc:docMk/>
          <pc:sldMk cId="2182968590" sldId="865"/>
        </pc:sldMkLst>
        <pc:picChg chg="add mod">
          <ac:chgData name="Chris Droessler" userId="625c3661-9d64-47fa-b83c-4b49393bd161" providerId="ADAL" clId="{0F6336A7-F3EA-6E44-B3D6-059C3B5E95A2}" dt="2021-01-04T19:45:54.834" v="609"/>
          <ac:picMkLst>
            <pc:docMk/>
            <pc:sldMk cId="2182968590" sldId="865"/>
            <ac:picMk id="3" creationId="{717D0DDD-99A6-A741-874D-CBCA21ECF348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6:00.766" v="610"/>
        <pc:sldMkLst>
          <pc:docMk/>
          <pc:sldMk cId="701065960" sldId="866"/>
        </pc:sldMkLst>
        <pc:spChg chg="del">
          <ac:chgData name="Chris Droessler" userId="625c3661-9d64-47fa-b83c-4b49393bd161" providerId="ADAL" clId="{0F6336A7-F3EA-6E44-B3D6-059C3B5E95A2}" dt="2021-01-04T19:34:01.331" v="482" actId="478"/>
          <ac:spMkLst>
            <pc:docMk/>
            <pc:sldMk cId="701065960" sldId="86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3:59.303" v="481"/>
          <ac:spMkLst>
            <pc:docMk/>
            <pc:sldMk cId="701065960" sldId="86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6:00.766" v="610"/>
          <ac:picMkLst>
            <pc:docMk/>
            <pc:sldMk cId="701065960" sldId="866"/>
            <ac:picMk id="4" creationId="{5E0666B2-9BBB-1A42-8BA4-E8BC653F4DCB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6:05.103" v="611"/>
        <pc:sldMkLst>
          <pc:docMk/>
          <pc:sldMk cId="3589263833" sldId="867"/>
        </pc:sldMkLst>
        <pc:picChg chg="add mod">
          <ac:chgData name="Chris Droessler" userId="625c3661-9d64-47fa-b83c-4b49393bd161" providerId="ADAL" clId="{0F6336A7-F3EA-6E44-B3D6-059C3B5E95A2}" dt="2021-01-04T19:46:05.103" v="611"/>
          <ac:picMkLst>
            <pc:docMk/>
            <pc:sldMk cId="3589263833" sldId="867"/>
            <ac:picMk id="3" creationId="{4222681B-BC19-574E-8721-C413FB43A68B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6:10.921" v="612"/>
        <pc:sldMkLst>
          <pc:docMk/>
          <pc:sldMk cId="3000761811" sldId="868"/>
        </pc:sldMkLst>
        <pc:spChg chg="del">
          <ac:chgData name="Chris Droessler" userId="625c3661-9d64-47fa-b83c-4b49393bd161" providerId="ADAL" clId="{0F6336A7-F3EA-6E44-B3D6-059C3B5E95A2}" dt="2021-01-04T19:34:12.025" v="486" actId="478"/>
          <ac:spMkLst>
            <pc:docMk/>
            <pc:sldMk cId="3000761811" sldId="86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4:09.733" v="485"/>
          <ac:spMkLst>
            <pc:docMk/>
            <pc:sldMk cId="3000761811" sldId="86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6:10.921" v="612"/>
          <ac:picMkLst>
            <pc:docMk/>
            <pc:sldMk cId="3000761811" sldId="868"/>
            <ac:picMk id="4" creationId="{6F663C79-8F77-234B-96B6-36A9281E4D74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6:15.774" v="613"/>
        <pc:sldMkLst>
          <pc:docMk/>
          <pc:sldMk cId="831257418" sldId="869"/>
        </pc:sldMkLst>
        <pc:picChg chg="add mod">
          <ac:chgData name="Chris Droessler" userId="625c3661-9d64-47fa-b83c-4b49393bd161" providerId="ADAL" clId="{0F6336A7-F3EA-6E44-B3D6-059C3B5E95A2}" dt="2021-01-04T19:46:15.774" v="613"/>
          <ac:picMkLst>
            <pc:docMk/>
            <pc:sldMk cId="831257418" sldId="869"/>
            <ac:picMk id="3" creationId="{1E7EAA8E-B62C-5B4D-ADE2-850A96A87B45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6:21.109" v="614"/>
        <pc:sldMkLst>
          <pc:docMk/>
          <pc:sldMk cId="1282989114" sldId="870"/>
        </pc:sldMkLst>
        <pc:spChg chg="del">
          <ac:chgData name="Chris Droessler" userId="625c3661-9d64-47fa-b83c-4b49393bd161" providerId="ADAL" clId="{0F6336A7-F3EA-6E44-B3D6-059C3B5E95A2}" dt="2021-01-04T19:34:19.801" v="490" actId="478"/>
          <ac:spMkLst>
            <pc:docMk/>
            <pc:sldMk cId="1282989114" sldId="87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4:17.844" v="489"/>
          <ac:spMkLst>
            <pc:docMk/>
            <pc:sldMk cId="1282989114" sldId="87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6:21.109" v="614"/>
          <ac:picMkLst>
            <pc:docMk/>
            <pc:sldMk cId="1282989114" sldId="870"/>
            <ac:picMk id="4" creationId="{531C5C8F-4195-AC4F-B731-48327786C4F2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6:25.186" v="615"/>
        <pc:sldMkLst>
          <pc:docMk/>
          <pc:sldMk cId="2387023338" sldId="871"/>
        </pc:sldMkLst>
        <pc:picChg chg="add mod">
          <ac:chgData name="Chris Droessler" userId="625c3661-9d64-47fa-b83c-4b49393bd161" providerId="ADAL" clId="{0F6336A7-F3EA-6E44-B3D6-059C3B5E95A2}" dt="2021-01-04T19:46:25.186" v="615"/>
          <ac:picMkLst>
            <pc:docMk/>
            <pc:sldMk cId="2387023338" sldId="871"/>
            <ac:picMk id="3" creationId="{13FAAA88-C873-8E4A-9B20-AFB767B5231B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6:31.053" v="616"/>
        <pc:sldMkLst>
          <pc:docMk/>
          <pc:sldMk cId="2924301528" sldId="872"/>
        </pc:sldMkLst>
        <pc:spChg chg="del">
          <ac:chgData name="Chris Droessler" userId="625c3661-9d64-47fa-b83c-4b49393bd161" providerId="ADAL" clId="{0F6336A7-F3EA-6E44-B3D6-059C3B5E95A2}" dt="2021-01-04T19:34:28.224" v="494" actId="478"/>
          <ac:spMkLst>
            <pc:docMk/>
            <pc:sldMk cId="2924301528" sldId="872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4:26.419" v="493"/>
          <ac:spMkLst>
            <pc:docMk/>
            <pc:sldMk cId="2924301528" sldId="872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6:31.053" v="616"/>
          <ac:picMkLst>
            <pc:docMk/>
            <pc:sldMk cId="2924301528" sldId="872"/>
            <ac:picMk id="4" creationId="{0B281FC4-0C22-5A4F-9BAF-75F4A465E348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6:36.454" v="617"/>
        <pc:sldMkLst>
          <pc:docMk/>
          <pc:sldMk cId="34346854" sldId="873"/>
        </pc:sldMkLst>
        <pc:picChg chg="add mod">
          <ac:chgData name="Chris Droessler" userId="625c3661-9d64-47fa-b83c-4b49393bd161" providerId="ADAL" clId="{0F6336A7-F3EA-6E44-B3D6-059C3B5E95A2}" dt="2021-01-04T19:46:36.454" v="617"/>
          <ac:picMkLst>
            <pc:docMk/>
            <pc:sldMk cId="34346854" sldId="873"/>
            <ac:picMk id="3" creationId="{A415E897-8C7D-964E-987B-BA791896B65A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6:42.595" v="618"/>
        <pc:sldMkLst>
          <pc:docMk/>
          <pc:sldMk cId="3157504918" sldId="874"/>
        </pc:sldMkLst>
        <pc:spChg chg="del">
          <ac:chgData name="Chris Droessler" userId="625c3661-9d64-47fa-b83c-4b49393bd161" providerId="ADAL" clId="{0F6336A7-F3EA-6E44-B3D6-059C3B5E95A2}" dt="2021-01-04T19:34:35.528" v="498" actId="478"/>
          <ac:spMkLst>
            <pc:docMk/>
            <pc:sldMk cId="3157504918" sldId="874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4:33.459" v="497"/>
          <ac:spMkLst>
            <pc:docMk/>
            <pc:sldMk cId="3157504918" sldId="874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6:42.595" v="618"/>
          <ac:picMkLst>
            <pc:docMk/>
            <pc:sldMk cId="3157504918" sldId="874"/>
            <ac:picMk id="4" creationId="{733935DA-C0D1-BB48-9507-74BF5032C61C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6:46.874" v="619"/>
        <pc:sldMkLst>
          <pc:docMk/>
          <pc:sldMk cId="3677667048" sldId="875"/>
        </pc:sldMkLst>
        <pc:picChg chg="add mod">
          <ac:chgData name="Chris Droessler" userId="625c3661-9d64-47fa-b83c-4b49393bd161" providerId="ADAL" clId="{0F6336A7-F3EA-6E44-B3D6-059C3B5E95A2}" dt="2021-01-04T19:46:46.874" v="619"/>
          <ac:picMkLst>
            <pc:docMk/>
            <pc:sldMk cId="3677667048" sldId="875"/>
            <ac:picMk id="3" creationId="{7CDAD16A-B341-CF45-A366-FD818DE2D9F8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6:51.956" v="620"/>
        <pc:sldMkLst>
          <pc:docMk/>
          <pc:sldMk cId="3850002073" sldId="876"/>
        </pc:sldMkLst>
        <pc:spChg chg="del">
          <ac:chgData name="Chris Droessler" userId="625c3661-9d64-47fa-b83c-4b49393bd161" providerId="ADAL" clId="{0F6336A7-F3EA-6E44-B3D6-059C3B5E95A2}" dt="2021-01-04T19:34:45.007" v="502" actId="478"/>
          <ac:spMkLst>
            <pc:docMk/>
            <pc:sldMk cId="3850002073" sldId="876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4:42.946" v="501"/>
          <ac:spMkLst>
            <pc:docMk/>
            <pc:sldMk cId="3850002073" sldId="876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6:51.956" v="620"/>
          <ac:picMkLst>
            <pc:docMk/>
            <pc:sldMk cId="3850002073" sldId="876"/>
            <ac:picMk id="4" creationId="{ED50AFFD-EFE9-884E-946B-7B1C5D6B4195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6:56.443" v="621"/>
        <pc:sldMkLst>
          <pc:docMk/>
          <pc:sldMk cId="69259549" sldId="877"/>
        </pc:sldMkLst>
        <pc:picChg chg="add mod">
          <ac:chgData name="Chris Droessler" userId="625c3661-9d64-47fa-b83c-4b49393bd161" providerId="ADAL" clId="{0F6336A7-F3EA-6E44-B3D6-059C3B5E95A2}" dt="2021-01-04T19:46:56.443" v="621"/>
          <ac:picMkLst>
            <pc:docMk/>
            <pc:sldMk cId="69259549" sldId="877"/>
            <ac:picMk id="3" creationId="{AA4FED93-85A3-7D48-9EA4-9014C7D2E91A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7:03.810" v="622"/>
        <pc:sldMkLst>
          <pc:docMk/>
          <pc:sldMk cId="3027000007" sldId="878"/>
        </pc:sldMkLst>
        <pc:spChg chg="del">
          <ac:chgData name="Chris Droessler" userId="625c3661-9d64-47fa-b83c-4b49393bd161" providerId="ADAL" clId="{0F6336A7-F3EA-6E44-B3D6-059C3B5E95A2}" dt="2021-01-04T19:34:53.007" v="506" actId="478"/>
          <ac:spMkLst>
            <pc:docMk/>
            <pc:sldMk cId="3027000007" sldId="878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4:51.034" v="505"/>
          <ac:spMkLst>
            <pc:docMk/>
            <pc:sldMk cId="3027000007" sldId="878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7:03.810" v="622"/>
          <ac:picMkLst>
            <pc:docMk/>
            <pc:sldMk cId="3027000007" sldId="878"/>
            <ac:picMk id="4" creationId="{480EEF02-E1AD-0147-86C6-6AC5C154AC5D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7:11.348" v="623"/>
        <pc:sldMkLst>
          <pc:docMk/>
          <pc:sldMk cId="3699241502" sldId="879"/>
        </pc:sldMkLst>
        <pc:picChg chg="add mod">
          <ac:chgData name="Chris Droessler" userId="625c3661-9d64-47fa-b83c-4b49393bd161" providerId="ADAL" clId="{0F6336A7-F3EA-6E44-B3D6-059C3B5E95A2}" dt="2021-01-04T19:47:11.348" v="623"/>
          <ac:picMkLst>
            <pc:docMk/>
            <pc:sldMk cId="3699241502" sldId="879"/>
            <ac:picMk id="3" creationId="{476A0F98-F3BB-5C45-A5C5-06F28E55DEA7}"/>
          </ac:picMkLst>
        </pc:picChg>
      </pc:sldChg>
      <pc:sldChg chg="addSp delSp modSp add">
        <pc:chgData name="Chris Droessler" userId="625c3661-9d64-47fa-b83c-4b49393bd161" providerId="ADAL" clId="{0F6336A7-F3EA-6E44-B3D6-059C3B5E95A2}" dt="2021-01-04T19:47:18.450" v="624"/>
        <pc:sldMkLst>
          <pc:docMk/>
          <pc:sldMk cId="301089485" sldId="880"/>
        </pc:sldMkLst>
        <pc:spChg chg="del">
          <ac:chgData name="Chris Droessler" userId="625c3661-9d64-47fa-b83c-4b49393bd161" providerId="ADAL" clId="{0F6336A7-F3EA-6E44-B3D6-059C3B5E95A2}" dt="2021-01-04T19:35:01.494" v="510" actId="478"/>
          <ac:spMkLst>
            <pc:docMk/>
            <pc:sldMk cId="301089485" sldId="880"/>
            <ac:spMk id="3" creationId="{4407F31F-5EAE-3646-870E-530F462A6867}"/>
          </ac:spMkLst>
        </pc:spChg>
        <pc:spChg chg="del">
          <ac:chgData name="Chris Droessler" userId="625c3661-9d64-47fa-b83c-4b49393bd161" providerId="ADAL" clId="{0F6336A7-F3EA-6E44-B3D6-059C3B5E95A2}" dt="2021-01-04T19:34:59.601" v="509"/>
          <ac:spMkLst>
            <pc:docMk/>
            <pc:sldMk cId="301089485" sldId="880"/>
            <ac:spMk id="7" creationId="{24FB4E10-7E1D-0E4C-8F8D-09B623DE7D54}"/>
          </ac:spMkLst>
        </pc:spChg>
        <pc:picChg chg="add mod">
          <ac:chgData name="Chris Droessler" userId="625c3661-9d64-47fa-b83c-4b49393bd161" providerId="ADAL" clId="{0F6336A7-F3EA-6E44-B3D6-059C3B5E95A2}" dt="2021-01-04T19:47:18.450" v="624"/>
          <ac:picMkLst>
            <pc:docMk/>
            <pc:sldMk cId="301089485" sldId="880"/>
            <ac:picMk id="4" creationId="{D0E8DECB-AEE5-F944-B45C-777B10007BD6}"/>
          </ac:picMkLst>
        </pc:picChg>
      </pc:sldChg>
      <pc:sldChg chg="addSp modSp add">
        <pc:chgData name="Chris Droessler" userId="625c3661-9d64-47fa-b83c-4b49393bd161" providerId="ADAL" clId="{0F6336A7-F3EA-6E44-B3D6-059C3B5E95A2}" dt="2021-01-04T19:47:23.678" v="625"/>
        <pc:sldMkLst>
          <pc:docMk/>
          <pc:sldMk cId="3241529047" sldId="881"/>
        </pc:sldMkLst>
        <pc:picChg chg="add mod">
          <ac:chgData name="Chris Droessler" userId="625c3661-9d64-47fa-b83c-4b49393bd161" providerId="ADAL" clId="{0F6336A7-F3EA-6E44-B3D6-059C3B5E95A2}" dt="2021-01-04T19:47:23.678" v="625"/>
          <ac:picMkLst>
            <pc:docMk/>
            <pc:sldMk cId="3241529047" sldId="881"/>
            <ac:picMk id="3" creationId="{290B955A-CC99-F24C-B251-DDAB8E1DDB50}"/>
          </ac:picMkLst>
        </pc:picChg>
      </pc:sldChg>
    </pc:docChg>
  </pc:docChgLst>
  <pc:docChgLst>
    <pc:chgData name="Chris Droessler" userId="625c3661-9d64-47fa-b83c-4b49393bd161" providerId="ADAL" clId="{433318D0-44BA-D44D-841E-49AF453BB964}"/>
    <pc:docChg chg="undo redo custSel modSld modMainMaster">
      <pc:chgData name="Chris Droessler" userId="625c3661-9d64-47fa-b83c-4b49393bd161" providerId="ADAL" clId="{433318D0-44BA-D44D-841E-49AF453BB964}" dt="2021-01-18T15:56:51.849" v="916" actId="20577"/>
      <pc:docMkLst>
        <pc:docMk/>
      </pc:docMkLst>
      <pc:sldChg chg="modSp mod modTransition modNotesTx">
        <pc:chgData name="Chris Droessler" userId="625c3661-9d64-47fa-b83c-4b49393bd161" providerId="ADAL" clId="{433318D0-44BA-D44D-841E-49AF453BB964}" dt="2021-01-18T15:56:51.849" v="916" actId="20577"/>
        <pc:sldMkLst>
          <pc:docMk/>
          <pc:sldMk cId="971664512" sldId="534"/>
        </pc:sldMkLst>
        <pc:spChg chg="mod">
          <ac:chgData name="Chris Droessler" userId="625c3661-9d64-47fa-b83c-4b49393bd161" providerId="ADAL" clId="{433318D0-44BA-D44D-841E-49AF453BB964}" dt="2021-01-18T15:56:51.849" v="916" actId="20577"/>
          <ac:spMkLst>
            <pc:docMk/>
            <pc:sldMk cId="971664512" sldId="534"/>
            <ac:spMk id="2" creationId="{00000000-0000-0000-0000-000000000000}"/>
          </ac:spMkLst>
        </pc:spChg>
        <pc:spChg chg="mod">
          <ac:chgData name="Chris Droessler" userId="625c3661-9d64-47fa-b83c-4b49393bd161" providerId="ADAL" clId="{433318D0-44BA-D44D-841E-49AF453BB964}" dt="2021-01-18T15:56:24.449" v="914" actId="20577"/>
          <ac:spMkLst>
            <pc:docMk/>
            <pc:sldMk cId="971664512" sldId="534"/>
            <ac:spMk id="3" creationId="{00000000-0000-0000-0000-000000000000}"/>
          </ac:spMkLst>
        </pc:spChg>
      </pc:sldChg>
      <pc:sldChg chg="modTransition">
        <pc:chgData name="Chris Droessler" userId="625c3661-9d64-47fa-b83c-4b49393bd161" providerId="ADAL" clId="{433318D0-44BA-D44D-841E-49AF453BB964}" dt="2021-01-15T16:17:47.577" v="1"/>
        <pc:sldMkLst>
          <pc:docMk/>
          <pc:sldMk cId="2042262642" sldId="634"/>
        </pc:sldMkLst>
      </pc:sldChg>
      <pc:sldChg chg="modSp mod modTransition">
        <pc:chgData name="Chris Droessler" userId="625c3661-9d64-47fa-b83c-4b49393bd161" providerId="ADAL" clId="{433318D0-44BA-D44D-841E-49AF453BB964}" dt="2021-01-18T14:01:39.681" v="120"/>
        <pc:sldMkLst>
          <pc:docMk/>
          <pc:sldMk cId="3743260233" sldId="703"/>
        </pc:sldMkLst>
        <pc:spChg chg="mod">
          <ac:chgData name="Chris Droessler" userId="625c3661-9d64-47fa-b83c-4b49393bd161" providerId="ADAL" clId="{433318D0-44BA-D44D-841E-49AF453BB964}" dt="2021-01-18T14:01:39.681" v="120"/>
          <ac:spMkLst>
            <pc:docMk/>
            <pc:sldMk cId="3743260233" sldId="703"/>
            <ac:spMk id="2" creationId="{A5CC9FB7-A13E-4C4F-BCA1-EE257C980864}"/>
          </ac:spMkLst>
        </pc:spChg>
      </pc:sldChg>
      <pc:sldChg chg="modSp mod modTransition">
        <pc:chgData name="Chris Droessler" userId="625c3661-9d64-47fa-b83c-4b49393bd161" providerId="ADAL" clId="{433318D0-44BA-D44D-841E-49AF453BB964}" dt="2021-01-18T14:04:21.363" v="161"/>
        <pc:sldMkLst>
          <pc:docMk/>
          <pc:sldMk cId="2200848327" sldId="704"/>
        </pc:sldMkLst>
        <pc:spChg chg="mod">
          <ac:chgData name="Chris Droessler" userId="625c3661-9d64-47fa-b83c-4b49393bd161" providerId="ADAL" clId="{433318D0-44BA-D44D-841E-49AF453BB964}" dt="2021-01-18T14:04:21.363" v="161"/>
          <ac:spMkLst>
            <pc:docMk/>
            <pc:sldMk cId="2200848327" sldId="704"/>
            <ac:spMk id="2" creationId="{A5CC9FB7-A13E-4C4F-BCA1-EE257C980864}"/>
          </ac:spMkLst>
        </pc:spChg>
      </pc:sldChg>
      <pc:sldChg chg="modSp mod modTransition">
        <pc:chgData name="Chris Droessler" userId="625c3661-9d64-47fa-b83c-4b49393bd161" providerId="ADAL" clId="{433318D0-44BA-D44D-841E-49AF453BB964}" dt="2021-01-18T14:06:35.245" v="210"/>
        <pc:sldMkLst>
          <pc:docMk/>
          <pc:sldMk cId="3004047699" sldId="705"/>
        </pc:sldMkLst>
        <pc:spChg chg="mod">
          <ac:chgData name="Chris Droessler" userId="625c3661-9d64-47fa-b83c-4b49393bd161" providerId="ADAL" clId="{433318D0-44BA-D44D-841E-49AF453BB964}" dt="2021-01-18T14:06:35.245" v="210"/>
          <ac:spMkLst>
            <pc:docMk/>
            <pc:sldMk cId="3004047699" sldId="705"/>
            <ac:spMk id="2" creationId="{A5CC9FB7-A13E-4C4F-BCA1-EE257C980864}"/>
          </ac:spMkLst>
        </pc:spChg>
      </pc:sldChg>
      <pc:sldChg chg="modSp mod modTransition">
        <pc:chgData name="Chris Droessler" userId="625c3661-9d64-47fa-b83c-4b49393bd161" providerId="ADAL" clId="{433318D0-44BA-D44D-841E-49AF453BB964}" dt="2021-01-18T14:08:22.636" v="255"/>
        <pc:sldMkLst>
          <pc:docMk/>
          <pc:sldMk cId="723956226" sldId="706"/>
        </pc:sldMkLst>
        <pc:spChg chg="mod">
          <ac:chgData name="Chris Droessler" userId="625c3661-9d64-47fa-b83c-4b49393bd161" providerId="ADAL" clId="{433318D0-44BA-D44D-841E-49AF453BB964}" dt="2021-01-18T14:08:22.636" v="255"/>
          <ac:spMkLst>
            <pc:docMk/>
            <pc:sldMk cId="723956226" sldId="706"/>
            <ac:spMk id="2" creationId="{A5CC9FB7-A13E-4C4F-BCA1-EE257C980864}"/>
          </ac:spMkLst>
        </pc:spChg>
      </pc:sldChg>
      <pc:sldChg chg="modSp mod modTransition">
        <pc:chgData name="Chris Droessler" userId="625c3661-9d64-47fa-b83c-4b49393bd161" providerId="ADAL" clId="{433318D0-44BA-D44D-841E-49AF453BB964}" dt="2021-01-18T14:36:46.809" v="272"/>
        <pc:sldMkLst>
          <pc:docMk/>
          <pc:sldMk cId="1608631048" sldId="707"/>
        </pc:sldMkLst>
        <pc:spChg chg="mod">
          <ac:chgData name="Chris Droessler" userId="625c3661-9d64-47fa-b83c-4b49393bd161" providerId="ADAL" clId="{433318D0-44BA-D44D-841E-49AF453BB964}" dt="2021-01-18T14:36:46.809" v="272"/>
          <ac:spMkLst>
            <pc:docMk/>
            <pc:sldMk cId="1608631048" sldId="707"/>
            <ac:spMk id="2" creationId="{A5CC9FB7-A13E-4C4F-BCA1-EE257C98086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38.404" v="440"/>
        <pc:sldMkLst>
          <pc:docMk/>
          <pc:sldMk cId="3199631860" sldId="708"/>
        </pc:sldMkLst>
        <pc:spChg chg="mod">
          <ac:chgData name="Chris Droessler" userId="625c3661-9d64-47fa-b83c-4b49393bd161" providerId="ADAL" clId="{433318D0-44BA-D44D-841E-49AF453BB964}" dt="2021-01-18T13:39:07.974" v="14"/>
          <ac:spMkLst>
            <pc:docMk/>
            <pc:sldMk cId="3199631860" sldId="708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38.404" v="440"/>
          <ac:spMkLst>
            <pc:docMk/>
            <pc:sldMk cId="3199631860" sldId="708"/>
            <ac:spMk id="7" creationId="{24FB4E10-7E1D-0E4C-8F8D-09B623DE7D54}"/>
          </ac:spMkLst>
        </pc:spChg>
      </pc:sldChg>
      <pc:sldChg chg="modSp mod modTransition">
        <pc:chgData name="Chris Droessler" userId="625c3661-9d64-47fa-b83c-4b49393bd161" providerId="ADAL" clId="{433318D0-44BA-D44D-841E-49AF453BB964}" dt="2021-01-18T14:45:07.087" v="490" actId="1076"/>
        <pc:sldMkLst>
          <pc:docMk/>
          <pc:sldMk cId="3312446037" sldId="709"/>
        </pc:sldMkLst>
        <pc:picChg chg="mod">
          <ac:chgData name="Chris Droessler" userId="625c3661-9d64-47fa-b83c-4b49393bd161" providerId="ADAL" clId="{433318D0-44BA-D44D-841E-49AF453BB964}" dt="2021-01-18T14:45:07.087" v="490" actId="1076"/>
          <ac:picMkLst>
            <pc:docMk/>
            <pc:sldMk cId="3312446037" sldId="709"/>
            <ac:picMk id="4" creationId="{E48E1C2F-037F-604B-9DBF-886B9EAAF06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16.929" v="733" actId="1037"/>
        <pc:sldMkLst>
          <pc:docMk/>
          <pc:sldMk cId="2271579652" sldId="710"/>
        </pc:sldMkLst>
        <pc:picChg chg="mod">
          <ac:chgData name="Chris Droessler" userId="625c3661-9d64-47fa-b83c-4b49393bd161" providerId="ADAL" clId="{433318D0-44BA-D44D-841E-49AF453BB964}" dt="2021-01-18T15:42:16.929" v="733" actId="1037"/>
          <ac:picMkLst>
            <pc:docMk/>
            <pc:sldMk cId="2271579652" sldId="710"/>
            <ac:picMk id="3" creationId="{1A147EF2-2EB0-2A4D-9869-95E79C979FAD}"/>
          </ac:picMkLst>
        </pc:picChg>
      </pc:sldChg>
      <pc:sldChg chg="modSp modTransition">
        <pc:chgData name="Chris Droessler" userId="625c3661-9d64-47fa-b83c-4b49393bd161" providerId="ADAL" clId="{433318D0-44BA-D44D-841E-49AF453BB964}" dt="2021-01-18T14:40:56.412" v="430"/>
        <pc:sldMkLst>
          <pc:docMk/>
          <pc:sldMk cId="1562860123" sldId="711"/>
        </pc:sldMkLst>
        <pc:spChg chg="mod">
          <ac:chgData name="Chris Droessler" userId="625c3661-9d64-47fa-b83c-4b49393bd161" providerId="ADAL" clId="{433318D0-44BA-D44D-841E-49AF453BB964}" dt="2021-01-18T13:37:22.647" v="4"/>
          <ac:spMkLst>
            <pc:docMk/>
            <pc:sldMk cId="1562860123" sldId="711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0:56.412" v="430"/>
          <ac:spMkLst>
            <pc:docMk/>
            <pc:sldMk cId="1562860123" sldId="711"/>
            <ac:spMk id="7" creationId="{24FB4E10-7E1D-0E4C-8F8D-09B623DE7D54}"/>
          </ac:spMkLst>
        </pc:spChg>
      </pc:sldChg>
      <pc:sldChg chg="modSp mod modTransition">
        <pc:chgData name="Chris Droessler" userId="625c3661-9d64-47fa-b83c-4b49393bd161" providerId="ADAL" clId="{433318D0-44BA-D44D-841E-49AF453BB964}" dt="2021-01-18T14:40:37.624" v="429" actId="20577"/>
        <pc:sldMkLst>
          <pc:docMk/>
          <pc:sldMk cId="1517105812" sldId="712"/>
        </pc:sldMkLst>
        <pc:spChg chg="mod">
          <ac:chgData name="Chris Droessler" userId="625c3661-9d64-47fa-b83c-4b49393bd161" providerId="ADAL" clId="{433318D0-44BA-D44D-841E-49AF453BB964}" dt="2021-01-18T13:36:52.922" v="2"/>
          <ac:spMkLst>
            <pc:docMk/>
            <pc:sldMk cId="1517105812" sldId="712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0:37.624" v="429" actId="20577"/>
          <ac:spMkLst>
            <pc:docMk/>
            <pc:sldMk cId="1517105812" sldId="712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02.186" v="431"/>
        <pc:sldMkLst>
          <pc:docMk/>
          <pc:sldMk cId="2922628316" sldId="713"/>
        </pc:sldMkLst>
        <pc:spChg chg="mod">
          <ac:chgData name="Chris Droessler" userId="625c3661-9d64-47fa-b83c-4b49393bd161" providerId="ADAL" clId="{433318D0-44BA-D44D-841E-49AF453BB964}" dt="2021-01-18T13:37:35.322" v="5"/>
          <ac:spMkLst>
            <pc:docMk/>
            <pc:sldMk cId="2922628316" sldId="713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02.186" v="431"/>
          <ac:spMkLst>
            <pc:docMk/>
            <pc:sldMk cId="2922628316" sldId="713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07.408" v="432"/>
        <pc:sldMkLst>
          <pc:docMk/>
          <pc:sldMk cId="3821918758" sldId="714"/>
        </pc:sldMkLst>
        <pc:spChg chg="mod">
          <ac:chgData name="Chris Droessler" userId="625c3661-9d64-47fa-b83c-4b49393bd161" providerId="ADAL" clId="{433318D0-44BA-D44D-841E-49AF453BB964}" dt="2021-01-18T13:37:46.983" v="6"/>
          <ac:spMkLst>
            <pc:docMk/>
            <pc:sldMk cId="3821918758" sldId="714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07.408" v="432"/>
          <ac:spMkLst>
            <pc:docMk/>
            <pc:sldMk cId="3821918758" sldId="714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12.091" v="433"/>
        <pc:sldMkLst>
          <pc:docMk/>
          <pc:sldMk cId="2071626635" sldId="715"/>
        </pc:sldMkLst>
        <pc:spChg chg="mod">
          <ac:chgData name="Chris Droessler" userId="625c3661-9d64-47fa-b83c-4b49393bd161" providerId="ADAL" clId="{433318D0-44BA-D44D-841E-49AF453BB964}" dt="2021-01-18T13:37:55.897" v="7"/>
          <ac:spMkLst>
            <pc:docMk/>
            <pc:sldMk cId="2071626635" sldId="715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12.091" v="433"/>
          <ac:spMkLst>
            <pc:docMk/>
            <pc:sldMk cId="2071626635" sldId="715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15.509" v="434"/>
        <pc:sldMkLst>
          <pc:docMk/>
          <pc:sldMk cId="3029912394" sldId="716"/>
        </pc:sldMkLst>
        <pc:spChg chg="mod">
          <ac:chgData name="Chris Droessler" userId="625c3661-9d64-47fa-b83c-4b49393bd161" providerId="ADAL" clId="{433318D0-44BA-D44D-841E-49AF453BB964}" dt="2021-01-18T13:38:04.765" v="8"/>
          <ac:spMkLst>
            <pc:docMk/>
            <pc:sldMk cId="3029912394" sldId="716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15.509" v="434"/>
          <ac:spMkLst>
            <pc:docMk/>
            <pc:sldMk cId="3029912394" sldId="716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20.115" v="435"/>
        <pc:sldMkLst>
          <pc:docMk/>
          <pc:sldMk cId="3199747645" sldId="717"/>
        </pc:sldMkLst>
        <pc:spChg chg="mod">
          <ac:chgData name="Chris Droessler" userId="625c3661-9d64-47fa-b83c-4b49393bd161" providerId="ADAL" clId="{433318D0-44BA-D44D-841E-49AF453BB964}" dt="2021-01-18T13:38:15.669" v="9"/>
          <ac:spMkLst>
            <pc:docMk/>
            <pc:sldMk cId="3199747645" sldId="717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20.115" v="435"/>
          <ac:spMkLst>
            <pc:docMk/>
            <pc:sldMk cId="3199747645" sldId="717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23.419" v="436"/>
        <pc:sldMkLst>
          <pc:docMk/>
          <pc:sldMk cId="647626067" sldId="718"/>
        </pc:sldMkLst>
        <pc:spChg chg="mod">
          <ac:chgData name="Chris Droessler" userId="625c3661-9d64-47fa-b83c-4b49393bd161" providerId="ADAL" clId="{433318D0-44BA-D44D-841E-49AF453BB964}" dt="2021-01-18T13:38:26.195" v="10"/>
          <ac:spMkLst>
            <pc:docMk/>
            <pc:sldMk cId="647626067" sldId="718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23.419" v="436"/>
          <ac:spMkLst>
            <pc:docMk/>
            <pc:sldMk cId="647626067" sldId="718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27.345" v="437"/>
        <pc:sldMkLst>
          <pc:docMk/>
          <pc:sldMk cId="67631329" sldId="719"/>
        </pc:sldMkLst>
        <pc:spChg chg="mod">
          <ac:chgData name="Chris Droessler" userId="625c3661-9d64-47fa-b83c-4b49393bd161" providerId="ADAL" clId="{433318D0-44BA-D44D-841E-49AF453BB964}" dt="2021-01-18T13:38:38.890" v="11"/>
          <ac:spMkLst>
            <pc:docMk/>
            <pc:sldMk cId="67631329" sldId="719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27.345" v="437"/>
          <ac:spMkLst>
            <pc:docMk/>
            <pc:sldMk cId="67631329" sldId="719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31.576" v="438"/>
        <pc:sldMkLst>
          <pc:docMk/>
          <pc:sldMk cId="4270741557" sldId="720"/>
        </pc:sldMkLst>
        <pc:spChg chg="mod">
          <ac:chgData name="Chris Droessler" userId="625c3661-9d64-47fa-b83c-4b49393bd161" providerId="ADAL" clId="{433318D0-44BA-D44D-841E-49AF453BB964}" dt="2021-01-18T13:38:48.570" v="12"/>
          <ac:spMkLst>
            <pc:docMk/>
            <pc:sldMk cId="4270741557" sldId="720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31.576" v="438"/>
          <ac:spMkLst>
            <pc:docMk/>
            <pc:sldMk cId="4270741557" sldId="720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35.011" v="439"/>
        <pc:sldMkLst>
          <pc:docMk/>
          <pc:sldMk cId="2884994358" sldId="721"/>
        </pc:sldMkLst>
        <pc:spChg chg="mod">
          <ac:chgData name="Chris Droessler" userId="625c3661-9d64-47fa-b83c-4b49393bd161" providerId="ADAL" clId="{433318D0-44BA-D44D-841E-49AF453BB964}" dt="2021-01-18T13:38:56.651" v="13"/>
          <ac:spMkLst>
            <pc:docMk/>
            <pc:sldMk cId="2884994358" sldId="721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35.011" v="439"/>
          <ac:spMkLst>
            <pc:docMk/>
            <pc:sldMk cId="2884994358" sldId="721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42.990" v="441"/>
        <pc:sldMkLst>
          <pc:docMk/>
          <pc:sldMk cId="2540185972" sldId="722"/>
        </pc:sldMkLst>
        <pc:spChg chg="mod">
          <ac:chgData name="Chris Droessler" userId="625c3661-9d64-47fa-b83c-4b49393bd161" providerId="ADAL" clId="{433318D0-44BA-D44D-841E-49AF453BB964}" dt="2021-01-18T14:41:42.990" v="441"/>
          <ac:spMkLst>
            <pc:docMk/>
            <pc:sldMk cId="2540185972" sldId="722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20.412" v="452"/>
        <pc:sldMkLst>
          <pc:docMk/>
          <pc:sldMk cId="2361665428" sldId="723"/>
        </pc:sldMkLst>
        <pc:spChg chg="mod">
          <ac:chgData name="Chris Droessler" userId="625c3661-9d64-47fa-b83c-4b49393bd161" providerId="ADAL" clId="{433318D0-44BA-D44D-841E-49AF453BB964}" dt="2021-01-18T13:41:09.760" v="25"/>
          <ac:spMkLst>
            <pc:docMk/>
            <pc:sldMk cId="2361665428" sldId="723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20.412" v="452"/>
          <ac:spMkLst>
            <pc:docMk/>
            <pc:sldMk cId="2361665428" sldId="723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17.658" v="451"/>
        <pc:sldMkLst>
          <pc:docMk/>
          <pc:sldMk cId="654225494" sldId="724"/>
        </pc:sldMkLst>
        <pc:spChg chg="mod">
          <ac:chgData name="Chris Droessler" userId="625c3661-9d64-47fa-b83c-4b49393bd161" providerId="ADAL" clId="{433318D0-44BA-D44D-841E-49AF453BB964}" dt="2021-01-18T13:40:58.025" v="24"/>
          <ac:spMkLst>
            <pc:docMk/>
            <pc:sldMk cId="654225494" sldId="724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17.658" v="451"/>
          <ac:spMkLst>
            <pc:docMk/>
            <pc:sldMk cId="654225494" sldId="724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14.923" v="450"/>
        <pc:sldMkLst>
          <pc:docMk/>
          <pc:sldMk cId="2170652527" sldId="725"/>
        </pc:sldMkLst>
        <pc:spChg chg="mod">
          <ac:chgData name="Chris Droessler" userId="625c3661-9d64-47fa-b83c-4b49393bd161" providerId="ADAL" clId="{433318D0-44BA-D44D-841E-49AF453BB964}" dt="2021-01-18T13:40:48.391" v="23"/>
          <ac:spMkLst>
            <pc:docMk/>
            <pc:sldMk cId="2170652527" sldId="725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14.923" v="450"/>
          <ac:spMkLst>
            <pc:docMk/>
            <pc:sldMk cId="2170652527" sldId="725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10.454" v="449"/>
        <pc:sldMkLst>
          <pc:docMk/>
          <pc:sldMk cId="3720868012" sldId="726"/>
        </pc:sldMkLst>
        <pc:spChg chg="mod">
          <ac:chgData name="Chris Droessler" userId="625c3661-9d64-47fa-b83c-4b49393bd161" providerId="ADAL" clId="{433318D0-44BA-D44D-841E-49AF453BB964}" dt="2021-01-18T13:40:40.781" v="22"/>
          <ac:spMkLst>
            <pc:docMk/>
            <pc:sldMk cId="3720868012" sldId="726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10.454" v="449"/>
          <ac:spMkLst>
            <pc:docMk/>
            <pc:sldMk cId="3720868012" sldId="726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06.104" v="448"/>
        <pc:sldMkLst>
          <pc:docMk/>
          <pc:sldMk cId="1346119165" sldId="727"/>
        </pc:sldMkLst>
        <pc:spChg chg="mod">
          <ac:chgData name="Chris Droessler" userId="625c3661-9d64-47fa-b83c-4b49393bd161" providerId="ADAL" clId="{433318D0-44BA-D44D-841E-49AF453BB964}" dt="2021-01-18T13:40:32.057" v="21"/>
          <ac:spMkLst>
            <pc:docMk/>
            <pc:sldMk cId="1346119165" sldId="727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06.104" v="448"/>
          <ac:spMkLst>
            <pc:docMk/>
            <pc:sldMk cId="1346119165" sldId="727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02.746" v="447"/>
        <pc:sldMkLst>
          <pc:docMk/>
          <pc:sldMk cId="4200612515" sldId="728"/>
        </pc:sldMkLst>
        <pc:spChg chg="mod">
          <ac:chgData name="Chris Droessler" userId="625c3661-9d64-47fa-b83c-4b49393bd161" providerId="ADAL" clId="{433318D0-44BA-D44D-841E-49AF453BB964}" dt="2021-01-18T13:40:23.722" v="20"/>
          <ac:spMkLst>
            <pc:docMk/>
            <pc:sldMk cId="4200612515" sldId="728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02.746" v="447"/>
          <ac:spMkLst>
            <pc:docMk/>
            <pc:sldMk cId="4200612515" sldId="728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59.438" v="446"/>
        <pc:sldMkLst>
          <pc:docMk/>
          <pc:sldMk cId="1937841767" sldId="729"/>
        </pc:sldMkLst>
        <pc:spChg chg="mod">
          <ac:chgData name="Chris Droessler" userId="625c3661-9d64-47fa-b83c-4b49393bd161" providerId="ADAL" clId="{433318D0-44BA-D44D-841E-49AF453BB964}" dt="2021-01-18T13:40:11.862" v="19"/>
          <ac:spMkLst>
            <pc:docMk/>
            <pc:sldMk cId="1937841767" sldId="729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59.438" v="446"/>
          <ac:spMkLst>
            <pc:docMk/>
            <pc:sldMk cId="1937841767" sldId="729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56.466" v="445"/>
        <pc:sldMkLst>
          <pc:docMk/>
          <pc:sldMk cId="1920515015" sldId="730"/>
        </pc:sldMkLst>
        <pc:spChg chg="mod">
          <ac:chgData name="Chris Droessler" userId="625c3661-9d64-47fa-b83c-4b49393bd161" providerId="ADAL" clId="{433318D0-44BA-D44D-841E-49AF453BB964}" dt="2021-01-18T13:40:00.115" v="18"/>
          <ac:spMkLst>
            <pc:docMk/>
            <pc:sldMk cId="1920515015" sldId="730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56.466" v="445"/>
          <ac:spMkLst>
            <pc:docMk/>
            <pc:sldMk cId="1920515015" sldId="730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53.494" v="444"/>
        <pc:sldMkLst>
          <pc:docMk/>
          <pc:sldMk cId="676532380" sldId="731"/>
        </pc:sldMkLst>
        <pc:spChg chg="mod">
          <ac:chgData name="Chris Droessler" userId="625c3661-9d64-47fa-b83c-4b49393bd161" providerId="ADAL" clId="{433318D0-44BA-D44D-841E-49AF453BB964}" dt="2021-01-18T13:39:51.381" v="17"/>
          <ac:spMkLst>
            <pc:docMk/>
            <pc:sldMk cId="676532380" sldId="731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53.494" v="444"/>
          <ac:spMkLst>
            <pc:docMk/>
            <pc:sldMk cId="676532380" sldId="731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50.596" v="443"/>
        <pc:sldMkLst>
          <pc:docMk/>
          <pc:sldMk cId="1363188053" sldId="732"/>
        </pc:sldMkLst>
        <pc:spChg chg="mod">
          <ac:chgData name="Chris Droessler" userId="625c3661-9d64-47fa-b83c-4b49393bd161" providerId="ADAL" clId="{433318D0-44BA-D44D-841E-49AF453BB964}" dt="2021-01-18T13:39:39.877" v="16"/>
          <ac:spMkLst>
            <pc:docMk/>
            <pc:sldMk cId="1363188053" sldId="732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50.596" v="443"/>
          <ac:spMkLst>
            <pc:docMk/>
            <pc:sldMk cId="1363188053" sldId="732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1:46.541" v="442"/>
        <pc:sldMkLst>
          <pc:docMk/>
          <pc:sldMk cId="1079036744" sldId="733"/>
        </pc:sldMkLst>
        <pc:spChg chg="mod">
          <ac:chgData name="Chris Droessler" userId="625c3661-9d64-47fa-b83c-4b49393bd161" providerId="ADAL" clId="{433318D0-44BA-D44D-841E-49AF453BB964}" dt="2021-01-18T13:39:29.404" v="15"/>
          <ac:spMkLst>
            <pc:docMk/>
            <pc:sldMk cId="1079036744" sldId="733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1:46.541" v="442"/>
          <ac:spMkLst>
            <pc:docMk/>
            <pc:sldMk cId="1079036744" sldId="733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24.297" v="453"/>
        <pc:sldMkLst>
          <pc:docMk/>
          <pc:sldMk cId="930875456" sldId="734"/>
        </pc:sldMkLst>
        <pc:spChg chg="mod">
          <ac:chgData name="Chris Droessler" userId="625c3661-9d64-47fa-b83c-4b49393bd161" providerId="ADAL" clId="{433318D0-44BA-D44D-841E-49AF453BB964}" dt="2021-01-18T13:41:28.909" v="26"/>
          <ac:spMkLst>
            <pc:docMk/>
            <pc:sldMk cId="930875456" sldId="734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24.297" v="453"/>
          <ac:spMkLst>
            <pc:docMk/>
            <pc:sldMk cId="930875456" sldId="734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03.043" v="465"/>
        <pc:sldMkLst>
          <pc:docMk/>
          <pc:sldMk cId="3958129239" sldId="735"/>
        </pc:sldMkLst>
        <pc:spChg chg="mod">
          <ac:chgData name="Chris Droessler" userId="625c3661-9d64-47fa-b83c-4b49393bd161" providerId="ADAL" clId="{433318D0-44BA-D44D-841E-49AF453BB964}" dt="2021-01-18T13:48:15.363" v="38"/>
          <ac:spMkLst>
            <pc:docMk/>
            <pc:sldMk cId="3958129239" sldId="735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03.043" v="465"/>
          <ac:spMkLst>
            <pc:docMk/>
            <pc:sldMk cId="3958129239" sldId="735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56.345" v="464"/>
        <pc:sldMkLst>
          <pc:docMk/>
          <pc:sldMk cId="2667128734" sldId="736"/>
        </pc:sldMkLst>
        <pc:spChg chg="mod">
          <ac:chgData name="Chris Droessler" userId="625c3661-9d64-47fa-b83c-4b49393bd161" providerId="ADAL" clId="{433318D0-44BA-D44D-841E-49AF453BB964}" dt="2021-01-18T13:44:07.202" v="37"/>
          <ac:spMkLst>
            <pc:docMk/>
            <pc:sldMk cId="2667128734" sldId="736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56.345" v="464"/>
          <ac:spMkLst>
            <pc:docMk/>
            <pc:sldMk cId="2667128734" sldId="736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53.703" v="463"/>
        <pc:sldMkLst>
          <pc:docMk/>
          <pc:sldMk cId="786314916" sldId="737"/>
        </pc:sldMkLst>
        <pc:spChg chg="mod">
          <ac:chgData name="Chris Droessler" userId="625c3661-9d64-47fa-b83c-4b49393bd161" providerId="ADAL" clId="{433318D0-44BA-D44D-841E-49AF453BB964}" dt="2021-01-18T13:43:58.062" v="36"/>
          <ac:spMkLst>
            <pc:docMk/>
            <pc:sldMk cId="786314916" sldId="737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53.703" v="463"/>
          <ac:spMkLst>
            <pc:docMk/>
            <pc:sldMk cId="786314916" sldId="737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50.713" v="462"/>
        <pc:sldMkLst>
          <pc:docMk/>
          <pc:sldMk cId="561047315" sldId="738"/>
        </pc:sldMkLst>
        <pc:spChg chg="mod">
          <ac:chgData name="Chris Droessler" userId="625c3661-9d64-47fa-b83c-4b49393bd161" providerId="ADAL" clId="{433318D0-44BA-D44D-841E-49AF453BB964}" dt="2021-01-18T13:43:48.131" v="35"/>
          <ac:spMkLst>
            <pc:docMk/>
            <pc:sldMk cId="561047315" sldId="738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50.713" v="462"/>
          <ac:spMkLst>
            <pc:docMk/>
            <pc:sldMk cId="561047315" sldId="738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46.755" v="461"/>
        <pc:sldMkLst>
          <pc:docMk/>
          <pc:sldMk cId="4005062687" sldId="739"/>
        </pc:sldMkLst>
        <pc:spChg chg="mod">
          <ac:chgData name="Chris Droessler" userId="625c3661-9d64-47fa-b83c-4b49393bd161" providerId="ADAL" clId="{433318D0-44BA-D44D-841E-49AF453BB964}" dt="2021-01-18T13:43:22.685" v="34"/>
          <ac:spMkLst>
            <pc:docMk/>
            <pc:sldMk cId="4005062687" sldId="739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46.755" v="461"/>
          <ac:spMkLst>
            <pc:docMk/>
            <pc:sldMk cId="4005062687" sldId="739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44.267" v="460"/>
        <pc:sldMkLst>
          <pc:docMk/>
          <pc:sldMk cId="3192502318" sldId="740"/>
        </pc:sldMkLst>
        <pc:spChg chg="mod">
          <ac:chgData name="Chris Droessler" userId="625c3661-9d64-47fa-b83c-4b49393bd161" providerId="ADAL" clId="{433318D0-44BA-D44D-841E-49AF453BB964}" dt="2021-01-18T13:43:14.570" v="33"/>
          <ac:spMkLst>
            <pc:docMk/>
            <pc:sldMk cId="3192502318" sldId="740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44.267" v="460"/>
          <ac:spMkLst>
            <pc:docMk/>
            <pc:sldMk cId="3192502318" sldId="740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41.752" v="459"/>
        <pc:sldMkLst>
          <pc:docMk/>
          <pc:sldMk cId="1097222009" sldId="741"/>
        </pc:sldMkLst>
        <pc:spChg chg="mod">
          <ac:chgData name="Chris Droessler" userId="625c3661-9d64-47fa-b83c-4b49393bd161" providerId="ADAL" clId="{433318D0-44BA-D44D-841E-49AF453BB964}" dt="2021-01-18T13:42:55.573" v="32"/>
          <ac:spMkLst>
            <pc:docMk/>
            <pc:sldMk cId="1097222009" sldId="741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41.752" v="459"/>
          <ac:spMkLst>
            <pc:docMk/>
            <pc:sldMk cId="1097222009" sldId="741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38.907" v="458"/>
        <pc:sldMkLst>
          <pc:docMk/>
          <pc:sldMk cId="2233955374" sldId="742"/>
        </pc:sldMkLst>
        <pc:spChg chg="mod">
          <ac:chgData name="Chris Droessler" userId="625c3661-9d64-47fa-b83c-4b49393bd161" providerId="ADAL" clId="{433318D0-44BA-D44D-841E-49AF453BB964}" dt="2021-01-18T13:42:44.734" v="31"/>
          <ac:spMkLst>
            <pc:docMk/>
            <pc:sldMk cId="2233955374" sldId="742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38.907" v="458"/>
          <ac:spMkLst>
            <pc:docMk/>
            <pc:sldMk cId="2233955374" sldId="742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36.186" v="457"/>
        <pc:sldMkLst>
          <pc:docMk/>
          <pc:sldMk cId="4208907100" sldId="743"/>
        </pc:sldMkLst>
        <pc:spChg chg="mod">
          <ac:chgData name="Chris Droessler" userId="625c3661-9d64-47fa-b83c-4b49393bd161" providerId="ADAL" clId="{433318D0-44BA-D44D-841E-49AF453BB964}" dt="2021-01-18T13:42:35.103" v="30"/>
          <ac:spMkLst>
            <pc:docMk/>
            <pc:sldMk cId="4208907100" sldId="743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36.186" v="457"/>
          <ac:spMkLst>
            <pc:docMk/>
            <pc:sldMk cId="4208907100" sldId="743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33.254" v="456"/>
        <pc:sldMkLst>
          <pc:docMk/>
          <pc:sldMk cId="3031712481" sldId="744"/>
        </pc:sldMkLst>
        <pc:spChg chg="mod">
          <ac:chgData name="Chris Droessler" userId="625c3661-9d64-47fa-b83c-4b49393bd161" providerId="ADAL" clId="{433318D0-44BA-D44D-841E-49AF453BB964}" dt="2021-01-18T13:42:24.036" v="29"/>
          <ac:spMkLst>
            <pc:docMk/>
            <pc:sldMk cId="3031712481" sldId="744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33.254" v="456"/>
          <ac:spMkLst>
            <pc:docMk/>
            <pc:sldMk cId="3031712481" sldId="744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30.200" v="455"/>
        <pc:sldMkLst>
          <pc:docMk/>
          <pc:sldMk cId="4225394354" sldId="745"/>
        </pc:sldMkLst>
        <pc:spChg chg="mod">
          <ac:chgData name="Chris Droessler" userId="625c3661-9d64-47fa-b83c-4b49393bd161" providerId="ADAL" clId="{433318D0-44BA-D44D-841E-49AF453BB964}" dt="2021-01-18T13:42:15.241" v="28"/>
          <ac:spMkLst>
            <pc:docMk/>
            <pc:sldMk cId="4225394354" sldId="745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30.200" v="455"/>
          <ac:spMkLst>
            <pc:docMk/>
            <pc:sldMk cId="4225394354" sldId="745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2:27.342" v="454"/>
        <pc:sldMkLst>
          <pc:docMk/>
          <pc:sldMk cId="630144419" sldId="746"/>
        </pc:sldMkLst>
        <pc:spChg chg="mod">
          <ac:chgData name="Chris Droessler" userId="625c3661-9d64-47fa-b83c-4b49393bd161" providerId="ADAL" clId="{433318D0-44BA-D44D-841E-49AF453BB964}" dt="2021-01-18T13:42:03.173" v="27"/>
          <ac:spMkLst>
            <pc:docMk/>
            <pc:sldMk cId="630144419" sldId="746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2:27.342" v="454"/>
          <ac:spMkLst>
            <pc:docMk/>
            <pc:sldMk cId="630144419" sldId="746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06.794" v="466"/>
        <pc:sldMkLst>
          <pc:docMk/>
          <pc:sldMk cId="3222637616" sldId="747"/>
        </pc:sldMkLst>
        <pc:spChg chg="mod">
          <ac:chgData name="Chris Droessler" userId="625c3661-9d64-47fa-b83c-4b49393bd161" providerId="ADAL" clId="{433318D0-44BA-D44D-841E-49AF453BB964}" dt="2021-01-18T13:55:23.994" v="47"/>
          <ac:spMkLst>
            <pc:docMk/>
            <pc:sldMk cId="3222637616" sldId="747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06.794" v="466"/>
          <ac:spMkLst>
            <pc:docMk/>
            <pc:sldMk cId="3222637616" sldId="747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39.203" v="477"/>
        <pc:sldMkLst>
          <pc:docMk/>
          <pc:sldMk cId="1456655226" sldId="748"/>
        </pc:sldMkLst>
        <pc:spChg chg="mod">
          <ac:chgData name="Chris Droessler" userId="625c3661-9d64-47fa-b83c-4b49393bd161" providerId="ADAL" clId="{433318D0-44BA-D44D-841E-49AF453BB964}" dt="2021-01-18T13:57:05.054" v="59"/>
          <ac:spMkLst>
            <pc:docMk/>
            <pc:sldMk cId="1456655226" sldId="748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39.203" v="477"/>
          <ac:spMkLst>
            <pc:docMk/>
            <pc:sldMk cId="1456655226" sldId="748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36.521" v="476"/>
        <pc:sldMkLst>
          <pc:docMk/>
          <pc:sldMk cId="1508478760" sldId="749"/>
        </pc:sldMkLst>
        <pc:spChg chg="mod">
          <ac:chgData name="Chris Droessler" userId="625c3661-9d64-47fa-b83c-4b49393bd161" providerId="ADAL" clId="{433318D0-44BA-D44D-841E-49AF453BB964}" dt="2021-01-18T13:56:55.909" v="58"/>
          <ac:spMkLst>
            <pc:docMk/>
            <pc:sldMk cId="1508478760" sldId="749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36.521" v="476"/>
          <ac:spMkLst>
            <pc:docMk/>
            <pc:sldMk cId="1508478760" sldId="749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33.888" v="475"/>
        <pc:sldMkLst>
          <pc:docMk/>
          <pc:sldMk cId="2467539802" sldId="750"/>
        </pc:sldMkLst>
        <pc:spChg chg="mod">
          <ac:chgData name="Chris Droessler" userId="625c3661-9d64-47fa-b83c-4b49393bd161" providerId="ADAL" clId="{433318D0-44BA-D44D-841E-49AF453BB964}" dt="2021-01-18T13:56:48.315" v="57"/>
          <ac:spMkLst>
            <pc:docMk/>
            <pc:sldMk cId="2467539802" sldId="750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33.888" v="475"/>
          <ac:spMkLst>
            <pc:docMk/>
            <pc:sldMk cId="2467539802" sldId="750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31.434" v="474"/>
        <pc:sldMkLst>
          <pc:docMk/>
          <pc:sldMk cId="3673057055" sldId="751"/>
        </pc:sldMkLst>
        <pc:spChg chg="mod">
          <ac:chgData name="Chris Droessler" userId="625c3661-9d64-47fa-b83c-4b49393bd161" providerId="ADAL" clId="{433318D0-44BA-D44D-841E-49AF453BB964}" dt="2021-01-18T13:56:38.862" v="56"/>
          <ac:spMkLst>
            <pc:docMk/>
            <pc:sldMk cId="3673057055" sldId="751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31.434" v="474"/>
          <ac:spMkLst>
            <pc:docMk/>
            <pc:sldMk cId="3673057055" sldId="751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28.807" v="473"/>
        <pc:sldMkLst>
          <pc:docMk/>
          <pc:sldMk cId="3133286912" sldId="752"/>
        </pc:sldMkLst>
        <pc:spChg chg="mod">
          <ac:chgData name="Chris Droessler" userId="625c3661-9d64-47fa-b83c-4b49393bd161" providerId="ADAL" clId="{433318D0-44BA-D44D-841E-49AF453BB964}" dt="2021-01-18T13:56:27.034" v="54"/>
          <ac:spMkLst>
            <pc:docMk/>
            <pc:sldMk cId="3133286912" sldId="752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28.807" v="473"/>
          <ac:spMkLst>
            <pc:docMk/>
            <pc:sldMk cId="3133286912" sldId="752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25.520" v="472"/>
        <pc:sldMkLst>
          <pc:docMk/>
          <pc:sldMk cId="1912896206" sldId="753"/>
        </pc:sldMkLst>
        <pc:spChg chg="mod">
          <ac:chgData name="Chris Droessler" userId="625c3661-9d64-47fa-b83c-4b49393bd161" providerId="ADAL" clId="{433318D0-44BA-D44D-841E-49AF453BB964}" dt="2021-01-18T13:56:19.605" v="53"/>
          <ac:spMkLst>
            <pc:docMk/>
            <pc:sldMk cId="1912896206" sldId="753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25.520" v="472"/>
          <ac:spMkLst>
            <pc:docMk/>
            <pc:sldMk cId="1912896206" sldId="753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21.978" v="471"/>
        <pc:sldMkLst>
          <pc:docMk/>
          <pc:sldMk cId="2944589141" sldId="754"/>
        </pc:sldMkLst>
        <pc:spChg chg="mod">
          <ac:chgData name="Chris Droessler" userId="625c3661-9d64-47fa-b83c-4b49393bd161" providerId="ADAL" clId="{433318D0-44BA-D44D-841E-49AF453BB964}" dt="2021-01-18T13:56:10.635" v="52"/>
          <ac:spMkLst>
            <pc:docMk/>
            <pc:sldMk cId="2944589141" sldId="754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21.978" v="471"/>
          <ac:spMkLst>
            <pc:docMk/>
            <pc:sldMk cId="2944589141" sldId="754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19.113" v="470"/>
        <pc:sldMkLst>
          <pc:docMk/>
          <pc:sldMk cId="1474613597" sldId="755"/>
        </pc:sldMkLst>
        <pc:spChg chg="mod">
          <ac:chgData name="Chris Droessler" userId="625c3661-9d64-47fa-b83c-4b49393bd161" providerId="ADAL" clId="{433318D0-44BA-D44D-841E-49AF453BB964}" dt="2021-01-18T13:56:01.972" v="51"/>
          <ac:spMkLst>
            <pc:docMk/>
            <pc:sldMk cId="1474613597" sldId="755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19.113" v="470"/>
          <ac:spMkLst>
            <pc:docMk/>
            <pc:sldMk cId="1474613597" sldId="755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15.658" v="469"/>
        <pc:sldMkLst>
          <pc:docMk/>
          <pc:sldMk cId="3468483524" sldId="756"/>
        </pc:sldMkLst>
        <pc:spChg chg="mod">
          <ac:chgData name="Chris Droessler" userId="625c3661-9d64-47fa-b83c-4b49393bd161" providerId="ADAL" clId="{433318D0-44BA-D44D-841E-49AF453BB964}" dt="2021-01-18T13:55:53.709" v="50"/>
          <ac:spMkLst>
            <pc:docMk/>
            <pc:sldMk cId="3468483524" sldId="756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15.658" v="469"/>
          <ac:spMkLst>
            <pc:docMk/>
            <pc:sldMk cId="3468483524" sldId="756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12.144" v="468"/>
        <pc:sldMkLst>
          <pc:docMk/>
          <pc:sldMk cId="3138857987" sldId="757"/>
        </pc:sldMkLst>
        <pc:spChg chg="mod">
          <ac:chgData name="Chris Droessler" userId="625c3661-9d64-47fa-b83c-4b49393bd161" providerId="ADAL" clId="{433318D0-44BA-D44D-841E-49AF453BB964}" dt="2021-01-18T13:55:44.171" v="49"/>
          <ac:spMkLst>
            <pc:docMk/>
            <pc:sldMk cId="3138857987" sldId="757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12.144" v="468"/>
          <ac:spMkLst>
            <pc:docMk/>
            <pc:sldMk cId="3138857987" sldId="757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09.264" v="467"/>
        <pc:sldMkLst>
          <pc:docMk/>
          <pc:sldMk cId="1514093606" sldId="758"/>
        </pc:sldMkLst>
        <pc:spChg chg="mod">
          <ac:chgData name="Chris Droessler" userId="625c3661-9d64-47fa-b83c-4b49393bd161" providerId="ADAL" clId="{433318D0-44BA-D44D-841E-49AF453BB964}" dt="2021-01-18T13:55:34.042" v="48"/>
          <ac:spMkLst>
            <pc:docMk/>
            <pc:sldMk cId="1514093606" sldId="758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09.264" v="467"/>
          <ac:spMkLst>
            <pc:docMk/>
            <pc:sldMk cId="1514093606" sldId="758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43.507" v="478"/>
        <pc:sldMkLst>
          <pc:docMk/>
          <pc:sldMk cId="1689147362" sldId="759"/>
        </pc:sldMkLst>
        <pc:spChg chg="mod">
          <ac:chgData name="Chris Droessler" userId="625c3661-9d64-47fa-b83c-4b49393bd161" providerId="ADAL" clId="{433318D0-44BA-D44D-841E-49AF453BB964}" dt="2021-01-18T13:57:13.731" v="60"/>
          <ac:spMkLst>
            <pc:docMk/>
            <pc:sldMk cId="1689147362" sldId="759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43.507" v="478"/>
          <ac:spMkLst>
            <pc:docMk/>
            <pc:sldMk cId="1689147362" sldId="759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4:08.968" v="486"/>
        <pc:sldMkLst>
          <pc:docMk/>
          <pc:sldMk cId="1847565147" sldId="760"/>
        </pc:sldMkLst>
        <pc:spChg chg="mod">
          <ac:chgData name="Chris Droessler" userId="625c3661-9d64-47fa-b83c-4b49393bd161" providerId="ADAL" clId="{433318D0-44BA-D44D-841E-49AF453BB964}" dt="2021-01-18T13:58:53.517" v="70"/>
          <ac:spMkLst>
            <pc:docMk/>
            <pc:sldMk cId="1847565147" sldId="760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4:08.968" v="486"/>
          <ac:spMkLst>
            <pc:docMk/>
            <pc:sldMk cId="1847565147" sldId="760"/>
            <ac:spMk id="7" creationId="{24FB4E10-7E1D-0E4C-8F8D-09B623DE7D54}"/>
          </ac:spMkLst>
        </pc:spChg>
      </pc:sldChg>
      <pc:sldChg chg="addSp delSp modSp mod modTransition">
        <pc:chgData name="Chris Droessler" userId="625c3661-9d64-47fa-b83c-4b49393bd161" providerId="ADAL" clId="{433318D0-44BA-D44D-841E-49AF453BB964}" dt="2021-01-18T14:44:05.695" v="485"/>
        <pc:sldMkLst>
          <pc:docMk/>
          <pc:sldMk cId="1177031754" sldId="761"/>
        </pc:sldMkLst>
        <pc:spChg chg="add del mod">
          <ac:chgData name="Chris Droessler" userId="625c3661-9d64-47fa-b83c-4b49393bd161" providerId="ADAL" clId="{433318D0-44BA-D44D-841E-49AF453BB964}" dt="2021-01-18T13:58:40.828" v="68" actId="478"/>
          <ac:spMkLst>
            <pc:docMk/>
            <pc:sldMk cId="1177031754" sldId="761"/>
            <ac:spMk id="2" creationId="{71E9AFFD-3B04-D248-8DD8-E78A587FA340}"/>
          </ac:spMkLst>
        </pc:spChg>
        <pc:spChg chg="mod">
          <ac:chgData name="Chris Droessler" userId="625c3661-9d64-47fa-b83c-4b49393bd161" providerId="ADAL" clId="{433318D0-44BA-D44D-841E-49AF453BB964}" dt="2021-01-18T13:58:42.967" v="69"/>
          <ac:spMkLst>
            <pc:docMk/>
            <pc:sldMk cId="1177031754" sldId="761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4:05.695" v="485"/>
          <ac:spMkLst>
            <pc:docMk/>
            <pc:sldMk cId="1177031754" sldId="761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4:01.256" v="484"/>
        <pc:sldMkLst>
          <pc:docMk/>
          <pc:sldMk cId="1790911302" sldId="762"/>
        </pc:sldMkLst>
        <pc:spChg chg="mod">
          <ac:chgData name="Chris Droessler" userId="625c3661-9d64-47fa-b83c-4b49393bd161" providerId="ADAL" clId="{433318D0-44BA-D44D-841E-49AF453BB964}" dt="2021-01-18T13:58:30.354" v="66"/>
          <ac:spMkLst>
            <pc:docMk/>
            <pc:sldMk cId="1790911302" sldId="762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4:01.256" v="484"/>
          <ac:spMkLst>
            <pc:docMk/>
            <pc:sldMk cId="1790911302" sldId="762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58.578" v="483"/>
        <pc:sldMkLst>
          <pc:docMk/>
          <pc:sldMk cId="4029319193" sldId="763"/>
        </pc:sldMkLst>
        <pc:spChg chg="mod">
          <ac:chgData name="Chris Droessler" userId="625c3661-9d64-47fa-b83c-4b49393bd161" providerId="ADAL" clId="{433318D0-44BA-D44D-841E-49AF453BB964}" dt="2021-01-18T13:58:21.992" v="65"/>
          <ac:spMkLst>
            <pc:docMk/>
            <pc:sldMk cId="4029319193" sldId="763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58.578" v="483"/>
          <ac:spMkLst>
            <pc:docMk/>
            <pc:sldMk cId="4029319193" sldId="763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55.629" v="482"/>
        <pc:sldMkLst>
          <pc:docMk/>
          <pc:sldMk cId="1693230848" sldId="764"/>
        </pc:sldMkLst>
        <pc:spChg chg="mod">
          <ac:chgData name="Chris Droessler" userId="625c3661-9d64-47fa-b83c-4b49393bd161" providerId="ADAL" clId="{433318D0-44BA-D44D-841E-49AF453BB964}" dt="2021-01-18T13:58:13.305" v="64"/>
          <ac:spMkLst>
            <pc:docMk/>
            <pc:sldMk cId="1693230848" sldId="764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55.629" v="482"/>
          <ac:spMkLst>
            <pc:docMk/>
            <pc:sldMk cId="1693230848" sldId="764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51.979" v="481"/>
        <pc:sldMkLst>
          <pc:docMk/>
          <pc:sldMk cId="1040104748" sldId="765"/>
        </pc:sldMkLst>
        <pc:spChg chg="mod">
          <ac:chgData name="Chris Droessler" userId="625c3661-9d64-47fa-b83c-4b49393bd161" providerId="ADAL" clId="{433318D0-44BA-D44D-841E-49AF453BB964}" dt="2021-01-18T13:58:03.887" v="63"/>
          <ac:spMkLst>
            <pc:docMk/>
            <pc:sldMk cId="1040104748" sldId="765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51.979" v="481"/>
          <ac:spMkLst>
            <pc:docMk/>
            <pc:sldMk cId="1040104748" sldId="765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49.559" v="480"/>
        <pc:sldMkLst>
          <pc:docMk/>
          <pc:sldMk cId="4118816509" sldId="766"/>
        </pc:sldMkLst>
        <pc:spChg chg="mod">
          <ac:chgData name="Chris Droessler" userId="625c3661-9d64-47fa-b83c-4b49393bd161" providerId="ADAL" clId="{433318D0-44BA-D44D-841E-49AF453BB964}" dt="2021-01-18T13:57:30.590" v="62"/>
          <ac:spMkLst>
            <pc:docMk/>
            <pc:sldMk cId="4118816509" sldId="766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49.559" v="480"/>
          <ac:spMkLst>
            <pc:docMk/>
            <pc:sldMk cId="4118816509" sldId="766"/>
            <ac:spMk id="7" creationId="{24FB4E10-7E1D-0E4C-8F8D-09B623DE7D54}"/>
          </ac:spMkLst>
        </pc:spChg>
      </pc:sldChg>
      <pc:sldChg chg="modSp modTransition">
        <pc:chgData name="Chris Droessler" userId="625c3661-9d64-47fa-b83c-4b49393bd161" providerId="ADAL" clId="{433318D0-44BA-D44D-841E-49AF453BB964}" dt="2021-01-18T14:43:46.867" v="479"/>
        <pc:sldMkLst>
          <pc:docMk/>
          <pc:sldMk cId="3786896784" sldId="767"/>
        </pc:sldMkLst>
        <pc:spChg chg="mod">
          <ac:chgData name="Chris Droessler" userId="625c3661-9d64-47fa-b83c-4b49393bd161" providerId="ADAL" clId="{433318D0-44BA-D44D-841E-49AF453BB964}" dt="2021-01-18T13:57:22.659" v="61"/>
          <ac:spMkLst>
            <pc:docMk/>
            <pc:sldMk cId="3786896784" sldId="767"/>
            <ac:spMk id="3" creationId="{4407F31F-5EAE-3646-870E-530F462A6867}"/>
          </ac:spMkLst>
        </pc:spChg>
        <pc:spChg chg="mod">
          <ac:chgData name="Chris Droessler" userId="625c3661-9d64-47fa-b83c-4b49393bd161" providerId="ADAL" clId="{433318D0-44BA-D44D-841E-49AF453BB964}" dt="2021-01-18T14:43:46.867" v="479"/>
          <ac:spMkLst>
            <pc:docMk/>
            <pc:sldMk cId="3786896784" sldId="767"/>
            <ac:spMk id="7" creationId="{24FB4E10-7E1D-0E4C-8F8D-09B623DE7D54}"/>
          </ac:spMkLst>
        </pc:spChg>
      </pc:sldChg>
      <pc:sldChg chg="modSp mod modTransition">
        <pc:chgData name="Chris Droessler" userId="625c3661-9d64-47fa-b83c-4b49393bd161" providerId="ADAL" clId="{433318D0-44BA-D44D-841E-49AF453BB964}" dt="2021-01-18T14:45:48.213" v="493" actId="1076"/>
        <pc:sldMkLst>
          <pc:docMk/>
          <pc:sldMk cId="1010346244" sldId="768"/>
        </pc:sldMkLst>
        <pc:picChg chg="mod">
          <ac:chgData name="Chris Droessler" userId="625c3661-9d64-47fa-b83c-4b49393bd161" providerId="ADAL" clId="{433318D0-44BA-D44D-841E-49AF453BB964}" dt="2021-01-18T14:45:48.213" v="493" actId="1076"/>
          <ac:picMkLst>
            <pc:docMk/>
            <pc:sldMk cId="1010346244" sldId="768"/>
            <ac:picMk id="4" creationId="{A14797AC-8194-F645-96B4-9A1E9B105314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21.330" v="736" actId="1037"/>
        <pc:sldMkLst>
          <pc:docMk/>
          <pc:sldMk cId="3895393482" sldId="769"/>
        </pc:sldMkLst>
        <pc:picChg chg="mod">
          <ac:chgData name="Chris Droessler" userId="625c3661-9d64-47fa-b83c-4b49393bd161" providerId="ADAL" clId="{433318D0-44BA-D44D-841E-49AF453BB964}" dt="2021-01-18T15:42:21.330" v="736" actId="1037"/>
          <ac:picMkLst>
            <pc:docMk/>
            <pc:sldMk cId="3895393482" sldId="769"/>
            <ac:picMk id="3" creationId="{83BCBB2F-4BD6-624C-8F07-561447B6C28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6:06.032" v="495" actId="1076"/>
        <pc:sldMkLst>
          <pc:docMk/>
          <pc:sldMk cId="4202439918" sldId="770"/>
        </pc:sldMkLst>
        <pc:picChg chg="mod">
          <ac:chgData name="Chris Droessler" userId="625c3661-9d64-47fa-b83c-4b49393bd161" providerId="ADAL" clId="{433318D0-44BA-D44D-841E-49AF453BB964}" dt="2021-01-18T14:46:06.032" v="495" actId="1076"/>
          <ac:picMkLst>
            <pc:docMk/>
            <pc:sldMk cId="4202439918" sldId="770"/>
            <ac:picMk id="4" creationId="{DC4F5729-BE3A-EF4A-A06A-F424A3C2CFCF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25.762" v="739" actId="1037"/>
        <pc:sldMkLst>
          <pc:docMk/>
          <pc:sldMk cId="2032295023" sldId="771"/>
        </pc:sldMkLst>
        <pc:picChg chg="mod">
          <ac:chgData name="Chris Droessler" userId="625c3661-9d64-47fa-b83c-4b49393bd161" providerId="ADAL" clId="{433318D0-44BA-D44D-841E-49AF453BB964}" dt="2021-01-18T15:42:25.762" v="739" actId="1037"/>
          <ac:picMkLst>
            <pc:docMk/>
            <pc:sldMk cId="2032295023" sldId="771"/>
            <ac:picMk id="3" creationId="{8DF71363-E4E4-2B40-B5F1-254A20F2127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6:25.317" v="497" actId="1076"/>
        <pc:sldMkLst>
          <pc:docMk/>
          <pc:sldMk cId="1073713272" sldId="772"/>
        </pc:sldMkLst>
        <pc:picChg chg="mod">
          <ac:chgData name="Chris Droessler" userId="625c3661-9d64-47fa-b83c-4b49393bd161" providerId="ADAL" clId="{433318D0-44BA-D44D-841E-49AF453BB964}" dt="2021-01-18T14:46:25.317" v="497" actId="1076"/>
          <ac:picMkLst>
            <pc:docMk/>
            <pc:sldMk cId="1073713272" sldId="772"/>
            <ac:picMk id="4" creationId="{AA31BA2C-8B03-E64C-93FB-DBE182BA1B0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29.930" v="742" actId="1037"/>
        <pc:sldMkLst>
          <pc:docMk/>
          <pc:sldMk cId="166460046" sldId="773"/>
        </pc:sldMkLst>
        <pc:picChg chg="mod">
          <ac:chgData name="Chris Droessler" userId="625c3661-9d64-47fa-b83c-4b49393bd161" providerId="ADAL" clId="{433318D0-44BA-D44D-841E-49AF453BB964}" dt="2021-01-18T15:42:29.930" v="742" actId="1037"/>
          <ac:picMkLst>
            <pc:docMk/>
            <pc:sldMk cId="166460046" sldId="773"/>
            <ac:picMk id="3" creationId="{ACFE850B-DB41-8A41-B60B-4F77B166A57F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6:39.024" v="499" actId="1076"/>
        <pc:sldMkLst>
          <pc:docMk/>
          <pc:sldMk cId="2399804043" sldId="774"/>
        </pc:sldMkLst>
        <pc:picChg chg="mod">
          <ac:chgData name="Chris Droessler" userId="625c3661-9d64-47fa-b83c-4b49393bd161" providerId="ADAL" clId="{433318D0-44BA-D44D-841E-49AF453BB964}" dt="2021-01-18T14:46:39.024" v="499" actId="1076"/>
          <ac:picMkLst>
            <pc:docMk/>
            <pc:sldMk cId="2399804043" sldId="774"/>
            <ac:picMk id="4" creationId="{96B44859-91A1-9F4D-8336-6A8C978D45F9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33.537" v="745" actId="1037"/>
        <pc:sldMkLst>
          <pc:docMk/>
          <pc:sldMk cId="1259994153" sldId="775"/>
        </pc:sldMkLst>
        <pc:picChg chg="mod">
          <ac:chgData name="Chris Droessler" userId="625c3661-9d64-47fa-b83c-4b49393bd161" providerId="ADAL" clId="{433318D0-44BA-D44D-841E-49AF453BB964}" dt="2021-01-18T15:42:33.537" v="745" actId="1037"/>
          <ac:picMkLst>
            <pc:docMk/>
            <pc:sldMk cId="1259994153" sldId="775"/>
            <ac:picMk id="3" creationId="{C2AA33C3-553E-E144-AF18-7EE2DB4A4757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6:53.637" v="501" actId="1076"/>
        <pc:sldMkLst>
          <pc:docMk/>
          <pc:sldMk cId="2176468710" sldId="776"/>
        </pc:sldMkLst>
        <pc:picChg chg="mod">
          <ac:chgData name="Chris Droessler" userId="625c3661-9d64-47fa-b83c-4b49393bd161" providerId="ADAL" clId="{433318D0-44BA-D44D-841E-49AF453BB964}" dt="2021-01-18T14:46:53.637" v="501" actId="1076"/>
          <ac:picMkLst>
            <pc:docMk/>
            <pc:sldMk cId="2176468710" sldId="776"/>
            <ac:picMk id="4" creationId="{87D7B0D5-D4FD-8C49-8AD9-292DF4EA51E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37.008" v="748" actId="1037"/>
        <pc:sldMkLst>
          <pc:docMk/>
          <pc:sldMk cId="1357541737" sldId="777"/>
        </pc:sldMkLst>
        <pc:picChg chg="mod">
          <ac:chgData name="Chris Droessler" userId="625c3661-9d64-47fa-b83c-4b49393bd161" providerId="ADAL" clId="{433318D0-44BA-D44D-841E-49AF453BB964}" dt="2021-01-18T15:42:37.008" v="748" actId="1037"/>
          <ac:picMkLst>
            <pc:docMk/>
            <pc:sldMk cId="1357541737" sldId="777"/>
            <ac:picMk id="3" creationId="{51BE7F5E-0395-4D46-8C7A-B9C0F95407F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7:11.184" v="503" actId="1076"/>
        <pc:sldMkLst>
          <pc:docMk/>
          <pc:sldMk cId="1830827605" sldId="778"/>
        </pc:sldMkLst>
        <pc:picChg chg="mod">
          <ac:chgData name="Chris Droessler" userId="625c3661-9d64-47fa-b83c-4b49393bd161" providerId="ADAL" clId="{433318D0-44BA-D44D-841E-49AF453BB964}" dt="2021-01-18T14:47:11.184" v="503" actId="1076"/>
          <ac:picMkLst>
            <pc:docMk/>
            <pc:sldMk cId="1830827605" sldId="778"/>
            <ac:picMk id="4" creationId="{6896D007-6F16-9A4D-8E89-B544F1C77B43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40.301" v="751" actId="1037"/>
        <pc:sldMkLst>
          <pc:docMk/>
          <pc:sldMk cId="1548646523" sldId="779"/>
        </pc:sldMkLst>
        <pc:picChg chg="mod">
          <ac:chgData name="Chris Droessler" userId="625c3661-9d64-47fa-b83c-4b49393bd161" providerId="ADAL" clId="{433318D0-44BA-D44D-841E-49AF453BB964}" dt="2021-01-18T15:42:40.301" v="751" actId="1037"/>
          <ac:picMkLst>
            <pc:docMk/>
            <pc:sldMk cId="1548646523" sldId="779"/>
            <ac:picMk id="3" creationId="{AF690A3C-ED2C-D44C-A267-F834134367DD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7:26.237" v="505" actId="1076"/>
        <pc:sldMkLst>
          <pc:docMk/>
          <pc:sldMk cId="742686227" sldId="780"/>
        </pc:sldMkLst>
        <pc:picChg chg="mod">
          <ac:chgData name="Chris Droessler" userId="625c3661-9d64-47fa-b83c-4b49393bd161" providerId="ADAL" clId="{433318D0-44BA-D44D-841E-49AF453BB964}" dt="2021-01-18T14:47:26.237" v="505" actId="1076"/>
          <ac:picMkLst>
            <pc:docMk/>
            <pc:sldMk cId="742686227" sldId="780"/>
            <ac:picMk id="4" creationId="{0E35F885-8970-6D4A-B749-EA46AA7026FD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45.611" v="754" actId="1037"/>
        <pc:sldMkLst>
          <pc:docMk/>
          <pc:sldMk cId="3003778501" sldId="781"/>
        </pc:sldMkLst>
        <pc:picChg chg="mod">
          <ac:chgData name="Chris Droessler" userId="625c3661-9d64-47fa-b83c-4b49393bd161" providerId="ADAL" clId="{433318D0-44BA-D44D-841E-49AF453BB964}" dt="2021-01-18T15:42:45.611" v="754" actId="1037"/>
          <ac:picMkLst>
            <pc:docMk/>
            <pc:sldMk cId="3003778501" sldId="781"/>
            <ac:picMk id="3" creationId="{DB6A44BF-D0A0-444A-9141-B36845E9EF8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7:40.431" v="507" actId="1076"/>
        <pc:sldMkLst>
          <pc:docMk/>
          <pc:sldMk cId="3130548785" sldId="782"/>
        </pc:sldMkLst>
        <pc:picChg chg="mod">
          <ac:chgData name="Chris Droessler" userId="625c3661-9d64-47fa-b83c-4b49393bd161" providerId="ADAL" clId="{433318D0-44BA-D44D-841E-49AF453BB964}" dt="2021-01-18T14:47:40.431" v="507" actId="1076"/>
          <ac:picMkLst>
            <pc:docMk/>
            <pc:sldMk cId="3130548785" sldId="782"/>
            <ac:picMk id="4" creationId="{F531E432-A644-8947-BAE9-3CF5E2E312B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48.794" v="757" actId="1037"/>
        <pc:sldMkLst>
          <pc:docMk/>
          <pc:sldMk cId="2444552064" sldId="783"/>
        </pc:sldMkLst>
        <pc:picChg chg="mod">
          <ac:chgData name="Chris Droessler" userId="625c3661-9d64-47fa-b83c-4b49393bd161" providerId="ADAL" clId="{433318D0-44BA-D44D-841E-49AF453BB964}" dt="2021-01-18T15:42:48.794" v="757" actId="1037"/>
          <ac:picMkLst>
            <pc:docMk/>
            <pc:sldMk cId="2444552064" sldId="783"/>
            <ac:picMk id="3" creationId="{04215B5F-A5DD-4D45-A902-DFAF4ED47B7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7:54.941" v="509" actId="1076"/>
        <pc:sldMkLst>
          <pc:docMk/>
          <pc:sldMk cId="2370872955" sldId="784"/>
        </pc:sldMkLst>
        <pc:picChg chg="mod">
          <ac:chgData name="Chris Droessler" userId="625c3661-9d64-47fa-b83c-4b49393bd161" providerId="ADAL" clId="{433318D0-44BA-D44D-841E-49AF453BB964}" dt="2021-01-18T14:47:54.941" v="509" actId="1076"/>
          <ac:picMkLst>
            <pc:docMk/>
            <pc:sldMk cId="2370872955" sldId="784"/>
            <ac:picMk id="4" creationId="{1F3581E5-E875-BE4A-B792-CA5940F8B8F7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52.413" v="760" actId="1037"/>
        <pc:sldMkLst>
          <pc:docMk/>
          <pc:sldMk cId="1925669254" sldId="785"/>
        </pc:sldMkLst>
        <pc:picChg chg="mod">
          <ac:chgData name="Chris Droessler" userId="625c3661-9d64-47fa-b83c-4b49393bd161" providerId="ADAL" clId="{433318D0-44BA-D44D-841E-49AF453BB964}" dt="2021-01-18T15:42:52.413" v="760" actId="1037"/>
          <ac:picMkLst>
            <pc:docMk/>
            <pc:sldMk cId="1925669254" sldId="785"/>
            <ac:picMk id="3" creationId="{454648EE-D655-864A-9D46-E94A68B92E6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8:08.943" v="512" actId="1076"/>
        <pc:sldMkLst>
          <pc:docMk/>
          <pc:sldMk cId="3803018177" sldId="786"/>
        </pc:sldMkLst>
        <pc:picChg chg="mod">
          <ac:chgData name="Chris Droessler" userId="625c3661-9d64-47fa-b83c-4b49393bd161" providerId="ADAL" clId="{433318D0-44BA-D44D-841E-49AF453BB964}" dt="2021-01-18T14:48:08.943" v="512" actId="1076"/>
          <ac:picMkLst>
            <pc:docMk/>
            <pc:sldMk cId="3803018177" sldId="786"/>
            <ac:picMk id="4" creationId="{5865C733-A6A1-F74B-9566-8456E5BB6AAD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56.372" v="763" actId="1037"/>
        <pc:sldMkLst>
          <pc:docMk/>
          <pc:sldMk cId="2184868262" sldId="787"/>
        </pc:sldMkLst>
        <pc:picChg chg="mod">
          <ac:chgData name="Chris Droessler" userId="625c3661-9d64-47fa-b83c-4b49393bd161" providerId="ADAL" clId="{433318D0-44BA-D44D-841E-49AF453BB964}" dt="2021-01-18T15:42:56.372" v="763" actId="1037"/>
          <ac:picMkLst>
            <pc:docMk/>
            <pc:sldMk cId="2184868262" sldId="787"/>
            <ac:picMk id="3" creationId="{E0DA97FF-8036-E64B-8B55-0C842430D907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8:22.141" v="514" actId="1076"/>
        <pc:sldMkLst>
          <pc:docMk/>
          <pc:sldMk cId="1529067307" sldId="788"/>
        </pc:sldMkLst>
        <pc:picChg chg="mod">
          <ac:chgData name="Chris Droessler" userId="625c3661-9d64-47fa-b83c-4b49393bd161" providerId="ADAL" clId="{433318D0-44BA-D44D-841E-49AF453BB964}" dt="2021-01-18T14:48:22.141" v="514" actId="1076"/>
          <ac:picMkLst>
            <pc:docMk/>
            <pc:sldMk cId="1529067307" sldId="788"/>
            <ac:picMk id="4" creationId="{F2CAA50C-3227-534F-A107-51241409611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2:59.313" v="766" actId="1037"/>
        <pc:sldMkLst>
          <pc:docMk/>
          <pc:sldMk cId="2213282024" sldId="789"/>
        </pc:sldMkLst>
        <pc:picChg chg="mod">
          <ac:chgData name="Chris Droessler" userId="625c3661-9d64-47fa-b83c-4b49393bd161" providerId="ADAL" clId="{433318D0-44BA-D44D-841E-49AF453BB964}" dt="2021-01-18T15:42:59.313" v="766" actId="1037"/>
          <ac:picMkLst>
            <pc:docMk/>
            <pc:sldMk cId="2213282024" sldId="789"/>
            <ac:picMk id="3" creationId="{FEC84048-AF7A-BD4E-894D-8CA516F77C2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8:35.647" v="516" actId="1076"/>
        <pc:sldMkLst>
          <pc:docMk/>
          <pc:sldMk cId="1416089146" sldId="790"/>
        </pc:sldMkLst>
        <pc:picChg chg="mod">
          <ac:chgData name="Chris Droessler" userId="625c3661-9d64-47fa-b83c-4b49393bd161" providerId="ADAL" clId="{433318D0-44BA-D44D-841E-49AF453BB964}" dt="2021-01-18T14:48:35.647" v="516" actId="1076"/>
          <ac:picMkLst>
            <pc:docMk/>
            <pc:sldMk cId="1416089146" sldId="790"/>
            <ac:picMk id="4" creationId="{FBF0F6E4-3B02-8643-BA43-F22EEA1159E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03.068" v="769" actId="1037"/>
        <pc:sldMkLst>
          <pc:docMk/>
          <pc:sldMk cId="2072936242" sldId="791"/>
        </pc:sldMkLst>
        <pc:picChg chg="mod">
          <ac:chgData name="Chris Droessler" userId="625c3661-9d64-47fa-b83c-4b49393bd161" providerId="ADAL" clId="{433318D0-44BA-D44D-841E-49AF453BB964}" dt="2021-01-18T15:43:03.068" v="769" actId="1037"/>
          <ac:picMkLst>
            <pc:docMk/>
            <pc:sldMk cId="2072936242" sldId="791"/>
            <ac:picMk id="3" creationId="{0F18BE58-7AA7-DF4B-A577-48247F9CCEF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8:49.465" v="518" actId="1076"/>
        <pc:sldMkLst>
          <pc:docMk/>
          <pc:sldMk cId="1385690737" sldId="792"/>
        </pc:sldMkLst>
        <pc:picChg chg="mod">
          <ac:chgData name="Chris Droessler" userId="625c3661-9d64-47fa-b83c-4b49393bd161" providerId="ADAL" clId="{433318D0-44BA-D44D-841E-49AF453BB964}" dt="2021-01-18T14:48:49.465" v="518" actId="1076"/>
          <ac:picMkLst>
            <pc:docMk/>
            <pc:sldMk cId="1385690737" sldId="792"/>
            <ac:picMk id="4" creationId="{7CECE61A-DDC7-EB4F-9EB5-D54B1AC9C56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06.682" v="772" actId="1037"/>
        <pc:sldMkLst>
          <pc:docMk/>
          <pc:sldMk cId="3239934813" sldId="793"/>
        </pc:sldMkLst>
        <pc:picChg chg="mod">
          <ac:chgData name="Chris Droessler" userId="625c3661-9d64-47fa-b83c-4b49393bd161" providerId="ADAL" clId="{433318D0-44BA-D44D-841E-49AF453BB964}" dt="2021-01-18T15:43:06.682" v="772" actId="1037"/>
          <ac:picMkLst>
            <pc:docMk/>
            <pc:sldMk cId="3239934813" sldId="793"/>
            <ac:picMk id="3" creationId="{680B7D8B-99D4-6A47-B12E-E184B8A30C4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9:01.624" v="520" actId="1076"/>
        <pc:sldMkLst>
          <pc:docMk/>
          <pc:sldMk cId="796198306" sldId="794"/>
        </pc:sldMkLst>
        <pc:picChg chg="mod">
          <ac:chgData name="Chris Droessler" userId="625c3661-9d64-47fa-b83c-4b49393bd161" providerId="ADAL" clId="{433318D0-44BA-D44D-841E-49AF453BB964}" dt="2021-01-18T14:49:01.624" v="520" actId="1076"/>
          <ac:picMkLst>
            <pc:docMk/>
            <pc:sldMk cId="796198306" sldId="794"/>
            <ac:picMk id="4" creationId="{7FF1361A-5AB5-CF4D-B3E3-7FFF535EC47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10.389" v="775" actId="1037"/>
        <pc:sldMkLst>
          <pc:docMk/>
          <pc:sldMk cId="234819646" sldId="795"/>
        </pc:sldMkLst>
        <pc:picChg chg="mod">
          <ac:chgData name="Chris Droessler" userId="625c3661-9d64-47fa-b83c-4b49393bd161" providerId="ADAL" clId="{433318D0-44BA-D44D-841E-49AF453BB964}" dt="2021-01-18T15:43:10.389" v="775" actId="1037"/>
          <ac:picMkLst>
            <pc:docMk/>
            <pc:sldMk cId="234819646" sldId="795"/>
            <ac:picMk id="3" creationId="{3C00F77B-AFF6-6F47-8454-E3614EADE9C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9:20.178" v="522" actId="1076"/>
        <pc:sldMkLst>
          <pc:docMk/>
          <pc:sldMk cId="2491928604" sldId="796"/>
        </pc:sldMkLst>
        <pc:picChg chg="mod">
          <ac:chgData name="Chris Droessler" userId="625c3661-9d64-47fa-b83c-4b49393bd161" providerId="ADAL" clId="{433318D0-44BA-D44D-841E-49AF453BB964}" dt="2021-01-18T14:49:20.178" v="522" actId="1076"/>
          <ac:picMkLst>
            <pc:docMk/>
            <pc:sldMk cId="2491928604" sldId="796"/>
            <ac:picMk id="4" creationId="{194A006B-51A5-8841-BD27-C66D18A36AFF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13.553" v="778" actId="1037"/>
        <pc:sldMkLst>
          <pc:docMk/>
          <pc:sldMk cId="3661211276" sldId="797"/>
        </pc:sldMkLst>
        <pc:picChg chg="mod">
          <ac:chgData name="Chris Droessler" userId="625c3661-9d64-47fa-b83c-4b49393bd161" providerId="ADAL" clId="{433318D0-44BA-D44D-841E-49AF453BB964}" dt="2021-01-18T15:43:13.553" v="778" actId="1037"/>
          <ac:picMkLst>
            <pc:docMk/>
            <pc:sldMk cId="3661211276" sldId="797"/>
            <ac:picMk id="3" creationId="{9CBBAA2B-C850-CE40-8771-4677C0B43A9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9:33.959" v="524" actId="1076"/>
        <pc:sldMkLst>
          <pc:docMk/>
          <pc:sldMk cId="3618687250" sldId="798"/>
        </pc:sldMkLst>
        <pc:picChg chg="mod">
          <ac:chgData name="Chris Droessler" userId="625c3661-9d64-47fa-b83c-4b49393bd161" providerId="ADAL" clId="{433318D0-44BA-D44D-841E-49AF453BB964}" dt="2021-01-18T14:49:33.959" v="524" actId="1076"/>
          <ac:picMkLst>
            <pc:docMk/>
            <pc:sldMk cId="3618687250" sldId="798"/>
            <ac:picMk id="4" creationId="{CB88B3E5-7DAB-884C-A4F5-38C3B1BC9B9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16.682" v="781" actId="1037"/>
        <pc:sldMkLst>
          <pc:docMk/>
          <pc:sldMk cId="2668081377" sldId="799"/>
        </pc:sldMkLst>
        <pc:picChg chg="mod">
          <ac:chgData name="Chris Droessler" userId="625c3661-9d64-47fa-b83c-4b49393bd161" providerId="ADAL" clId="{433318D0-44BA-D44D-841E-49AF453BB964}" dt="2021-01-18T15:43:16.682" v="781" actId="1037"/>
          <ac:picMkLst>
            <pc:docMk/>
            <pc:sldMk cId="2668081377" sldId="799"/>
            <ac:picMk id="3" creationId="{777A6F56-765C-BF46-B257-72C69968BDD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9:46.289" v="526" actId="1076"/>
        <pc:sldMkLst>
          <pc:docMk/>
          <pc:sldMk cId="3056359131" sldId="800"/>
        </pc:sldMkLst>
        <pc:picChg chg="mod">
          <ac:chgData name="Chris Droessler" userId="625c3661-9d64-47fa-b83c-4b49393bd161" providerId="ADAL" clId="{433318D0-44BA-D44D-841E-49AF453BB964}" dt="2021-01-18T14:49:46.289" v="526" actId="1076"/>
          <ac:picMkLst>
            <pc:docMk/>
            <pc:sldMk cId="3056359131" sldId="800"/>
            <ac:picMk id="4" creationId="{2A0408B3-836A-0340-908B-D8A1F63AD58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20.160" v="784" actId="1037"/>
        <pc:sldMkLst>
          <pc:docMk/>
          <pc:sldMk cId="412778255" sldId="801"/>
        </pc:sldMkLst>
        <pc:picChg chg="mod">
          <ac:chgData name="Chris Droessler" userId="625c3661-9d64-47fa-b83c-4b49393bd161" providerId="ADAL" clId="{433318D0-44BA-D44D-841E-49AF453BB964}" dt="2021-01-18T15:43:20.160" v="784" actId="1037"/>
          <ac:picMkLst>
            <pc:docMk/>
            <pc:sldMk cId="412778255" sldId="801"/>
            <ac:picMk id="3" creationId="{2D6F3BF5-7491-F441-B86F-D36F07238E28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49:59.910" v="528" actId="1076"/>
        <pc:sldMkLst>
          <pc:docMk/>
          <pc:sldMk cId="2189847849" sldId="802"/>
        </pc:sldMkLst>
        <pc:picChg chg="mod">
          <ac:chgData name="Chris Droessler" userId="625c3661-9d64-47fa-b83c-4b49393bd161" providerId="ADAL" clId="{433318D0-44BA-D44D-841E-49AF453BB964}" dt="2021-01-18T14:49:59.910" v="528" actId="1076"/>
          <ac:picMkLst>
            <pc:docMk/>
            <pc:sldMk cId="2189847849" sldId="802"/>
            <ac:picMk id="4" creationId="{7EC420B2-2DEF-A24E-AE78-438F3CA6C10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23.134" v="787" actId="1037"/>
        <pc:sldMkLst>
          <pc:docMk/>
          <pc:sldMk cId="2576227296" sldId="803"/>
        </pc:sldMkLst>
        <pc:picChg chg="mod">
          <ac:chgData name="Chris Droessler" userId="625c3661-9d64-47fa-b83c-4b49393bd161" providerId="ADAL" clId="{433318D0-44BA-D44D-841E-49AF453BB964}" dt="2021-01-18T15:43:23.134" v="787" actId="1037"/>
          <ac:picMkLst>
            <pc:docMk/>
            <pc:sldMk cId="2576227296" sldId="803"/>
            <ac:picMk id="3" creationId="{0A5916B8-A155-E041-A0A4-406DE89B7639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0:14.793" v="530" actId="1076"/>
        <pc:sldMkLst>
          <pc:docMk/>
          <pc:sldMk cId="2725598061" sldId="804"/>
        </pc:sldMkLst>
        <pc:picChg chg="mod">
          <ac:chgData name="Chris Droessler" userId="625c3661-9d64-47fa-b83c-4b49393bd161" providerId="ADAL" clId="{433318D0-44BA-D44D-841E-49AF453BB964}" dt="2021-01-18T14:50:14.793" v="530" actId="1076"/>
          <ac:picMkLst>
            <pc:docMk/>
            <pc:sldMk cId="2725598061" sldId="804"/>
            <ac:picMk id="4" creationId="{A35F92AD-7676-BD42-B263-153EA183A9F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26.591" v="790" actId="1037"/>
        <pc:sldMkLst>
          <pc:docMk/>
          <pc:sldMk cId="3555551761" sldId="805"/>
        </pc:sldMkLst>
        <pc:picChg chg="mod">
          <ac:chgData name="Chris Droessler" userId="625c3661-9d64-47fa-b83c-4b49393bd161" providerId="ADAL" clId="{433318D0-44BA-D44D-841E-49AF453BB964}" dt="2021-01-18T15:43:26.591" v="790" actId="1037"/>
          <ac:picMkLst>
            <pc:docMk/>
            <pc:sldMk cId="3555551761" sldId="805"/>
            <ac:picMk id="3" creationId="{9FA4D814-8343-5841-87DC-BE3CBDBD35D0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0:29.909" v="532" actId="1076"/>
        <pc:sldMkLst>
          <pc:docMk/>
          <pc:sldMk cId="193337860" sldId="806"/>
        </pc:sldMkLst>
        <pc:picChg chg="mod">
          <ac:chgData name="Chris Droessler" userId="625c3661-9d64-47fa-b83c-4b49393bd161" providerId="ADAL" clId="{433318D0-44BA-D44D-841E-49AF453BB964}" dt="2021-01-18T14:50:29.909" v="532" actId="1076"/>
          <ac:picMkLst>
            <pc:docMk/>
            <pc:sldMk cId="193337860" sldId="806"/>
            <ac:picMk id="4" creationId="{54F44C85-C423-724D-A0F9-0B67A223FE5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29.750" v="793" actId="1037"/>
        <pc:sldMkLst>
          <pc:docMk/>
          <pc:sldMk cId="3922858694" sldId="807"/>
        </pc:sldMkLst>
        <pc:picChg chg="mod">
          <ac:chgData name="Chris Droessler" userId="625c3661-9d64-47fa-b83c-4b49393bd161" providerId="ADAL" clId="{433318D0-44BA-D44D-841E-49AF453BB964}" dt="2021-01-18T15:43:29.750" v="793" actId="1037"/>
          <ac:picMkLst>
            <pc:docMk/>
            <pc:sldMk cId="3922858694" sldId="807"/>
            <ac:picMk id="3" creationId="{496093A0-90D6-B448-806E-8CF250C6356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0:43.241" v="534" actId="1076"/>
        <pc:sldMkLst>
          <pc:docMk/>
          <pc:sldMk cId="2181876055" sldId="808"/>
        </pc:sldMkLst>
        <pc:picChg chg="mod">
          <ac:chgData name="Chris Droessler" userId="625c3661-9d64-47fa-b83c-4b49393bd161" providerId="ADAL" clId="{433318D0-44BA-D44D-841E-49AF453BB964}" dt="2021-01-18T14:50:43.241" v="534" actId="1076"/>
          <ac:picMkLst>
            <pc:docMk/>
            <pc:sldMk cId="2181876055" sldId="808"/>
            <ac:picMk id="4" creationId="{4EA52FCF-71B3-154E-822E-C6416A192C2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32.942" v="796" actId="1037"/>
        <pc:sldMkLst>
          <pc:docMk/>
          <pc:sldMk cId="3466261843" sldId="809"/>
        </pc:sldMkLst>
        <pc:picChg chg="mod">
          <ac:chgData name="Chris Droessler" userId="625c3661-9d64-47fa-b83c-4b49393bd161" providerId="ADAL" clId="{433318D0-44BA-D44D-841E-49AF453BB964}" dt="2021-01-18T15:43:32.942" v="796" actId="1037"/>
          <ac:picMkLst>
            <pc:docMk/>
            <pc:sldMk cId="3466261843" sldId="809"/>
            <ac:picMk id="3" creationId="{7E150664-42EB-2744-A94C-32175FF8A450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0:56.049" v="536" actId="1076"/>
        <pc:sldMkLst>
          <pc:docMk/>
          <pc:sldMk cId="1623167476" sldId="810"/>
        </pc:sldMkLst>
        <pc:picChg chg="mod">
          <ac:chgData name="Chris Droessler" userId="625c3661-9d64-47fa-b83c-4b49393bd161" providerId="ADAL" clId="{433318D0-44BA-D44D-841E-49AF453BB964}" dt="2021-01-18T14:50:56.049" v="536" actId="1076"/>
          <ac:picMkLst>
            <pc:docMk/>
            <pc:sldMk cId="1623167476" sldId="810"/>
            <ac:picMk id="4" creationId="{DD668DE7-47B7-A24B-9EBD-7E8C394E8990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36.188" v="799" actId="1037"/>
        <pc:sldMkLst>
          <pc:docMk/>
          <pc:sldMk cId="878093554" sldId="811"/>
        </pc:sldMkLst>
        <pc:picChg chg="mod">
          <ac:chgData name="Chris Droessler" userId="625c3661-9d64-47fa-b83c-4b49393bd161" providerId="ADAL" clId="{433318D0-44BA-D44D-841E-49AF453BB964}" dt="2021-01-18T15:43:36.188" v="799" actId="1037"/>
          <ac:picMkLst>
            <pc:docMk/>
            <pc:sldMk cId="878093554" sldId="811"/>
            <ac:picMk id="3" creationId="{AC0D9FB6-2311-B348-8A6C-F92DF219FD5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1:07.640" v="538" actId="1076"/>
        <pc:sldMkLst>
          <pc:docMk/>
          <pc:sldMk cId="334023292" sldId="812"/>
        </pc:sldMkLst>
        <pc:picChg chg="mod">
          <ac:chgData name="Chris Droessler" userId="625c3661-9d64-47fa-b83c-4b49393bd161" providerId="ADAL" clId="{433318D0-44BA-D44D-841E-49AF453BB964}" dt="2021-01-18T14:51:07.640" v="538" actId="1076"/>
          <ac:picMkLst>
            <pc:docMk/>
            <pc:sldMk cId="334023292" sldId="812"/>
            <ac:picMk id="4" creationId="{96C88590-0E2A-2941-AD24-9910A9DF47F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39.248" v="802" actId="1037"/>
        <pc:sldMkLst>
          <pc:docMk/>
          <pc:sldMk cId="2746243280" sldId="813"/>
        </pc:sldMkLst>
        <pc:picChg chg="mod">
          <ac:chgData name="Chris Droessler" userId="625c3661-9d64-47fa-b83c-4b49393bd161" providerId="ADAL" clId="{433318D0-44BA-D44D-841E-49AF453BB964}" dt="2021-01-18T15:43:39.248" v="802" actId="1037"/>
          <ac:picMkLst>
            <pc:docMk/>
            <pc:sldMk cId="2746243280" sldId="813"/>
            <ac:picMk id="3" creationId="{C2958494-2299-B74B-A2ED-BFD8DD3E327D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1:19.169" v="540" actId="1076"/>
        <pc:sldMkLst>
          <pc:docMk/>
          <pc:sldMk cId="3266880914" sldId="814"/>
        </pc:sldMkLst>
        <pc:picChg chg="mod">
          <ac:chgData name="Chris Droessler" userId="625c3661-9d64-47fa-b83c-4b49393bd161" providerId="ADAL" clId="{433318D0-44BA-D44D-841E-49AF453BB964}" dt="2021-01-18T14:51:19.169" v="540" actId="1076"/>
          <ac:picMkLst>
            <pc:docMk/>
            <pc:sldMk cId="3266880914" sldId="814"/>
            <ac:picMk id="4" creationId="{F1FF5AD6-378E-4F4E-92FF-251B6B459487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43.201" v="805" actId="1037"/>
        <pc:sldMkLst>
          <pc:docMk/>
          <pc:sldMk cId="4018676245" sldId="815"/>
        </pc:sldMkLst>
        <pc:picChg chg="mod">
          <ac:chgData name="Chris Droessler" userId="625c3661-9d64-47fa-b83c-4b49393bd161" providerId="ADAL" clId="{433318D0-44BA-D44D-841E-49AF453BB964}" dt="2021-01-18T15:43:43.201" v="805" actId="1037"/>
          <ac:picMkLst>
            <pc:docMk/>
            <pc:sldMk cId="4018676245" sldId="815"/>
            <ac:picMk id="3" creationId="{FC29AA63-FC66-174F-B648-A5C16DEEDFB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1:31.806" v="542" actId="1076"/>
        <pc:sldMkLst>
          <pc:docMk/>
          <pc:sldMk cId="1623366352" sldId="816"/>
        </pc:sldMkLst>
        <pc:picChg chg="mod">
          <ac:chgData name="Chris Droessler" userId="625c3661-9d64-47fa-b83c-4b49393bd161" providerId="ADAL" clId="{433318D0-44BA-D44D-841E-49AF453BB964}" dt="2021-01-18T14:51:31.806" v="542" actId="1076"/>
          <ac:picMkLst>
            <pc:docMk/>
            <pc:sldMk cId="1623366352" sldId="816"/>
            <ac:picMk id="4" creationId="{2006315F-5AB9-3648-921D-D848E15C849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46.112" v="808" actId="1037"/>
        <pc:sldMkLst>
          <pc:docMk/>
          <pc:sldMk cId="3983006084" sldId="817"/>
        </pc:sldMkLst>
        <pc:picChg chg="mod">
          <ac:chgData name="Chris Droessler" userId="625c3661-9d64-47fa-b83c-4b49393bd161" providerId="ADAL" clId="{433318D0-44BA-D44D-841E-49AF453BB964}" dt="2021-01-18T15:43:46.112" v="808" actId="1037"/>
          <ac:picMkLst>
            <pc:docMk/>
            <pc:sldMk cId="3983006084" sldId="817"/>
            <ac:picMk id="3" creationId="{5D655372-BBD1-3B44-902B-5CFBA6E3F8D4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1:44.265" v="544" actId="1076"/>
        <pc:sldMkLst>
          <pc:docMk/>
          <pc:sldMk cId="166950114" sldId="818"/>
        </pc:sldMkLst>
        <pc:picChg chg="mod">
          <ac:chgData name="Chris Droessler" userId="625c3661-9d64-47fa-b83c-4b49393bd161" providerId="ADAL" clId="{433318D0-44BA-D44D-841E-49AF453BB964}" dt="2021-01-18T14:51:44.265" v="544" actId="1076"/>
          <ac:picMkLst>
            <pc:docMk/>
            <pc:sldMk cId="166950114" sldId="818"/>
            <ac:picMk id="4" creationId="{82C7BDCE-12E3-CB4E-A09C-EC816D6C347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49.171" v="811" actId="1037"/>
        <pc:sldMkLst>
          <pc:docMk/>
          <pc:sldMk cId="2169797831" sldId="819"/>
        </pc:sldMkLst>
        <pc:picChg chg="mod">
          <ac:chgData name="Chris Droessler" userId="625c3661-9d64-47fa-b83c-4b49393bd161" providerId="ADAL" clId="{433318D0-44BA-D44D-841E-49AF453BB964}" dt="2021-01-18T15:43:49.171" v="811" actId="1037"/>
          <ac:picMkLst>
            <pc:docMk/>
            <pc:sldMk cId="2169797831" sldId="819"/>
            <ac:picMk id="3" creationId="{413B3B52-23DD-BC48-81BE-5EA3252B4D7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1:56.082" v="546" actId="1076"/>
        <pc:sldMkLst>
          <pc:docMk/>
          <pc:sldMk cId="1599601597" sldId="820"/>
        </pc:sldMkLst>
        <pc:picChg chg="mod">
          <ac:chgData name="Chris Droessler" userId="625c3661-9d64-47fa-b83c-4b49393bd161" providerId="ADAL" clId="{433318D0-44BA-D44D-841E-49AF453BB964}" dt="2021-01-18T14:51:56.082" v="546" actId="1076"/>
          <ac:picMkLst>
            <pc:docMk/>
            <pc:sldMk cId="1599601597" sldId="820"/>
            <ac:picMk id="4" creationId="{949C288C-CA2C-C84D-B162-386E48F66D4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52.501" v="814" actId="1037"/>
        <pc:sldMkLst>
          <pc:docMk/>
          <pc:sldMk cId="1769086728" sldId="821"/>
        </pc:sldMkLst>
        <pc:picChg chg="mod">
          <ac:chgData name="Chris Droessler" userId="625c3661-9d64-47fa-b83c-4b49393bd161" providerId="ADAL" clId="{433318D0-44BA-D44D-841E-49AF453BB964}" dt="2021-01-18T15:43:52.501" v="814" actId="1037"/>
          <ac:picMkLst>
            <pc:docMk/>
            <pc:sldMk cId="1769086728" sldId="821"/>
            <ac:picMk id="3" creationId="{A940AA06-D320-3142-819F-E58F71CCE7B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2:09.529" v="548" actId="1076"/>
        <pc:sldMkLst>
          <pc:docMk/>
          <pc:sldMk cId="1122598761" sldId="822"/>
        </pc:sldMkLst>
        <pc:picChg chg="mod">
          <ac:chgData name="Chris Droessler" userId="625c3661-9d64-47fa-b83c-4b49393bd161" providerId="ADAL" clId="{433318D0-44BA-D44D-841E-49AF453BB964}" dt="2021-01-18T14:52:09.529" v="548" actId="1076"/>
          <ac:picMkLst>
            <pc:docMk/>
            <pc:sldMk cId="1122598761" sldId="822"/>
            <ac:picMk id="4" creationId="{D19EBFE0-179F-9146-A76B-3F33ECF3A5B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55.722" v="817" actId="1037"/>
        <pc:sldMkLst>
          <pc:docMk/>
          <pc:sldMk cId="753456250" sldId="823"/>
        </pc:sldMkLst>
        <pc:picChg chg="mod">
          <ac:chgData name="Chris Droessler" userId="625c3661-9d64-47fa-b83c-4b49393bd161" providerId="ADAL" clId="{433318D0-44BA-D44D-841E-49AF453BB964}" dt="2021-01-18T15:43:55.722" v="817" actId="1037"/>
          <ac:picMkLst>
            <pc:docMk/>
            <pc:sldMk cId="753456250" sldId="823"/>
            <ac:picMk id="3" creationId="{2E8FE3D0-0AC9-694E-A2A3-8D95BBC0737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2:23.273" v="550" actId="1076"/>
        <pc:sldMkLst>
          <pc:docMk/>
          <pc:sldMk cId="3024285123" sldId="824"/>
        </pc:sldMkLst>
        <pc:picChg chg="mod">
          <ac:chgData name="Chris Droessler" userId="625c3661-9d64-47fa-b83c-4b49393bd161" providerId="ADAL" clId="{433318D0-44BA-D44D-841E-49AF453BB964}" dt="2021-01-18T14:52:23.273" v="550" actId="1076"/>
          <ac:picMkLst>
            <pc:docMk/>
            <pc:sldMk cId="3024285123" sldId="824"/>
            <ac:picMk id="4" creationId="{82DEA5D4-D893-F042-995C-46F630836EF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3:59.207" v="820" actId="1037"/>
        <pc:sldMkLst>
          <pc:docMk/>
          <pc:sldMk cId="4137912527" sldId="825"/>
        </pc:sldMkLst>
        <pc:picChg chg="mod">
          <ac:chgData name="Chris Droessler" userId="625c3661-9d64-47fa-b83c-4b49393bd161" providerId="ADAL" clId="{433318D0-44BA-D44D-841E-49AF453BB964}" dt="2021-01-18T15:43:59.207" v="820" actId="1037"/>
          <ac:picMkLst>
            <pc:docMk/>
            <pc:sldMk cId="4137912527" sldId="825"/>
            <ac:picMk id="3" creationId="{C974A250-3A21-1247-94D1-F563B883A999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2:34.974" v="552" actId="1076"/>
        <pc:sldMkLst>
          <pc:docMk/>
          <pc:sldMk cId="2218447791" sldId="826"/>
        </pc:sldMkLst>
        <pc:picChg chg="mod">
          <ac:chgData name="Chris Droessler" userId="625c3661-9d64-47fa-b83c-4b49393bd161" providerId="ADAL" clId="{433318D0-44BA-D44D-841E-49AF453BB964}" dt="2021-01-18T14:52:34.974" v="552" actId="1076"/>
          <ac:picMkLst>
            <pc:docMk/>
            <pc:sldMk cId="2218447791" sldId="826"/>
            <ac:picMk id="4" creationId="{125C9898-B356-1C46-A95A-462013BD7940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02.419" v="823" actId="1037"/>
        <pc:sldMkLst>
          <pc:docMk/>
          <pc:sldMk cId="2049184099" sldId="827"/>
        </pc:sldMkLst>
        <pc:picChg chg="mod">
          <ac:chgData name="Chris Droessler" userId="625c3661-9d64-47fa-b83c-4b49393bd161" providerId="ADAL" clId="{433318D0-44BA-D44D-841E-49AF453BB964}" dt="2021-01-18T15:44:02.419" v="823" actId="1037"/>
          <ac:picMkLst>
            <pc:docMk/>
            <pc:sldMk cId="2049184099" sldId="827"/>
            <ac:picMk id="3" creationId="{F477E105-29B4-F446-A912-84D94802F93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2:48.639" v="554" actId="1076"/>
        <pc:sldMkLst>
          <pc:docMk/>
          <pc:sldMk cId="613208369" sldId="828"/>
        </pc:sldMkLst>
        <pc:picChg chg="mod">
          <ac:chgData name="Chris Droessler" userId="625c3661-9d64-47fa-b83c-4b49393bd161" providerId="ADAL" clId="{433318D0-44BA-D44D-841E-49AF453BB964}" dt="2021-01-18T14:52:48.639" v="554" actId="1076"/>
          <ac:picMkLst>
            <pc:docMk/>
            <pc:sldMk cId="613208369" sldId="828"/>
            <ac:picMk id="4" creationId="{49FCF3AE-6CD2-7A44-AC08-8B9D91720C27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05.887" v="826" actId="1037"/>
        <pc:sldMkLst>
          <pc:docMk/>
          <pc:sldMk cId="2291915248" sldId="829"/>
        </pc:sldMkLst>
        <pc:picChg chg="mod">
          <ac:chgData name="Chris Droessler" userId="625c3661-9d64-47fa-b83c-4b49393bd161" providerId="ADAL" clId="{433318D0-44BA-D44D-841E-49AF453BB964}" dt="2021-01-18T15:44:05.887" v="826" actId="1037"/>
          <ac:picMkLst>
            <pc:docMk/>
            <pc:sldMk cId="2291915248" sldId="829"/>
            <ac:picMk id="3" creationId="{4CF4B07C-2686-9943-8392-F14BF46B9F9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3:00.446" v="556" actId="1076"/>
        <pc:sldMkLst>
          <pc:docMk/>
          <pc:sldMk cId="1063762766" sldId="830"/>
        </pc:sldMkLst>
        <pc:picChg chg="mod">
          <ac:chgData name="Chris Droessler" userId="625c3661-9d64-47fa-b83c-4b49393bd161" providerId="ADAL" clId="{433318D0-44BA-D44D-841E-49AF453BB964}" dt="2021-01-18T14:53:00.446" v="556" actId="1076"/>
          <ac:picMkLst>
            <pc:docMk/>
            <pc:sldMk cId="1063762766" sldId="830"/>
            <ac:picMk id="4" creationId="{EA6A0957-BD96-5242-8328-B95EA55E1E3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09.018" v="829" actId="1037"/>
        <pc:sldMkLst>
          <pc:docMk/>
          <pc:sldMk cId="2232214878" sldId="831"/>
        </pc:sldMkLst>
        <pc:picChg chg="mod">
          <ac:chgData name="Chris Droessler" userId="625c3661-9d64-47fa-b83c-4b49393bd161" providerId="ADAL" clId="{433318D0-44BA-D44D-841E-49AF453BB964}" dt="2021-01-18T15:44:09.018" v="829" actId="1037"/>
          <ac:picMkLst>
            <pc:docMk/>
            <pc:sldMk cId="2232214878" sldId="831"/>
            <ac:picMk id="3" creationId="{A9D26457-03DD-014C-9B1B-7E30907E86B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3:13.071" v="558" actId="1076"/>
        <pc:sldMkLst>
          <pc:docMk/>
          <pc:sldMk cId="550760304" sldId="832"/>
        </pc:sldMkLst>
        <pc:picChg chg="mod">
          <ac:chgData name="Chris Droessler" userId="625c3661-9d64-47fa-b83c-4b49393bd161" providerId="ADAL" clId="{433318D0-44BA-D44D-841E-49AF453BB964}" dt="2021-01-18T14:53:13.071" v="558" actId="1076"/>
          <ac:picMkLst>
            <pc:docMk/>
            <pc:sldMk cId="550760304" sldId="832"/>
            <ac:picMk id="4" creationId="{A9C35890-97CF-EF45-A5E4-08EE95E31504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12.001" v="832" actId="1037"/>
        <pc:sldMkLst>
          <pc:docMk/>
          <pc:sldMk cId="117637097" sldId="833"/>
        </pc:sldMkLst>
        <pc:picChg chg="mod">
          <ac:chgData name="Chris Droessler" userId="625c3661-9d64-47fa-b83c-4b49393bd161" providerId="ADAL" clId="{433318D0-44BA-D44D-841E-49AF453BB964}" dt="2021-01-18T15:44:12.001" v="832" actId="1037"/>
          <ac:picMkLst>
            <pc:docMk/>
            <pc:sldMk cId="117637097" sldId="833"/>
            <ac:picMk id="3" creationId="{016E5E09-5365-E54A-8B98-074B8EFEC927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3:24.209" v="560" actId="1076"/>
        <pc:sldMkLst>
          <pc:docMk/>
          <pc:sldMk cId="3892366344" sldId="834"/>
        </pc:sldMkLst>
        <pc:picChg chg="mod">
          <ac:chgData name="Chris Droessler" userId="625c3661-9d64-47fa-b83c-4b49393bd161" providerId="ADAL" clId="{433318D0-44BA-D44D-841E-49AF453BB964}" dt="2021-01-18T14:53:24.209" v="560" actId="1076"/>
          <ac:picMkLst>
            <pc:docMk/>
            <pc:sldMk cId="3892366344" sldId="834"/>
            <ac:picMk id="4" creationId="{A4955EF9-53D4-504C-8267-A65DEDE384F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15.138" v="835" actId="1037"/>
        <pc:sldMkLst>
          <pc:docMk/>
          <pc:sldMk cId="3128149086" sldId="835"/>
        </pc:sldMkLst>
        <pc:picChg chg="mod">
          <ac:chgData name="Chris Droessler" userId="625c3661-9d64-47fa-b83c-4b49393bd161" providerId="ADAL" clId="{433318D0-44BA-D44D-841E-49AF453BB964}" dt="2021-01-18T15:44:15.138" v="835" actId="1037"/>
          <ac:picMkLst>
            <pc:docMk/>
            <pc:sldMk cId="3128149086" sldId="835"/>
            <ac:picMk id="3" creationId="{FCE06862-44C5-5E49-BFEB-889E4EEF7059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3:36.014" v="562" actId="1076"/>
        <pc:sldMkLst>
          <pc:docMk/>
          <pc:sldMk cId="746593593" sldId="836"/>
        </pc:sldMkLst>
        <pc:picChg chg="mod">
          <ac:chgData name="Chris Droessler" userId="625c3661-9d64-47fa-b83c-4b49393bd161" providerId="ADAL" clId="{433318D0-44BA-D44D-841E-49AF453BB964}" dt="2021-01-18T14:53:36.014" v="562" actId="1076"/>
          <ac:picMkLst>
            <pc:docMk/>
            <pc:sldMk cId="746593593" sldId="836"/>
            <ac:picMk id="4" creationId="{A17EEAF1-7398-BD4F-877F-D5B380560039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18.338" v="838" actId="1037"/>
        <pc:sldMkLst>
          <pc:docMk/>
          <pc:sldMk cId="1562669843" sldId="837"/>
        </pc:sldMkLst>
        <pc:picChg chg="mod">
          <ac:chgData name="Chris Droessler" userId="625c3661-9d64-47fa-b83c-4b49393bd161" providerId="ADAL" clId="{433318D0-44BA-D44D-841E-49AF453BB964}" dt="2021-01-18T15:44:18.338" v="838" actId="1037"/>
          <ac:picMkLst>
            <pc:docMk/>
            <pc:sldMk cId="1562669843" sldId="837"/>
            <ac:picMk id="3" creationId="{B262CCD0-342D-A44A-B749-40F631D8BFC4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3:48.777" v="564" actId="1076"/>
        <pc:sldMkLst>
          <pc:docMk/>
          <pc:sldMk cId="1896551691" sldId="838"/>
        </pc:sldMkLst>
        <pc:picChg chg="mod">
          <ac:chgData name="Chris Droessler" userId="625c3661-9d64-47fa-b83c-4b49393bd161" providerId="ADAL" clId="{433318D0-44BA-D44D-841E-49AF453BB964}" dt="2021-01-18T14:53:48.777" v="564" actId="1076"/>
          <ac:picMkLst>
            <pc:docMk/>
            <pc:sldMk cId="1896551691" sldId="838"/>
            <ac:picMk id="4" creationId="{1EA05C35-F951-7642-85D0-71DB462CCC38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21.596" v="841" actId="1037"/>
        <pc:sldMkLst>
          <pc:docMk/>
          <pc:sldMk cId="318364250" sldId="839"/>
        </pc:sldMkLst>
        <pc:picChg chg="mod">
          <ac:chgData name="Chris Droessler" userId="625c3661-9d64-47fa-b83c-4b49393bd161" providerId="ADAL" clId="{433318D0-44BA-D44D-841E-49AF453BB964}" dt="2021-01-18T15:44:21.596" v="841" actId="1037"/>
          <ac:picMkLst>
            <pc:docMk/>
            <pc:sldMk cId="318364250" sldId="839"/>
            <ac:picMk id="3" creationId="{4A159222-4EE2-6E49-9FA2-BA54C819329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4:02.962" v="566" actId="1076"/>
        <pc:sldMkLst>
          <pc:docMk/>
          <pc:sldMk cId="902377784" sldId="840"/>
        </pc:sldMkLst>
        <pc:picChg chg="mod">
          <ac:chgData name="Chris Droessler" userId="625c3661-9d64-47fa-b83c-4b49393bd161" providerId="ADAL" clId="{433318D0-44BA-D44D-841E-49AF453BB964}" dt="2021-01-18T14:54:02.962" v="566" actId="1076"/>
          <ac:picMkLst>
            <pc:docMk/>
            <pc:sldMk cId="902377784" sldId="840"/>
            <ac:picMk id="4" creationId="{54024134-3964-D246-BC77-92B82FB8AE2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25.469" v="844" actId="1037"/>
        <pc:sldMkLst>
          <pc:docMk/>
          <pc:sldMk cId="104674893" sldId="841"/>
        </pc:sldMkLst>
        <pc:picChg chg="mod">
          <ac:chgData name="Chris Droessler" userId="625c3661-9d64-47fa-b83c-4b49393bd161" providerId="ADAL" clId="{433318D0-44BA-D44D-841E-49AF453BB964}" dt="2021-01-18T15:44:25.469" v="844" actId="1037"/>
          <ac:picMkLst>
            <pc:docMk/>
            <pc:sldMk cId="104674893" sldId="841"/>
            <ac:picMk id="3" creationId="{42081080-2239-484C-8FBE-0EE3DA1269C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4:17.250" v="568" actId="1076"/>
        <pc:sldMkLst>
          <pc:docMk/>
          <pc:sldMk cId="1582939071" sldId="842"/>
        </pc:sldMkLst>
        <pc:picChg chg="mod">
          <ac:chgData name="Chris Droessler" userId="625c3661-9d64-47fa-b83c-4b49393bd161" providerId="ADAL" clId="{433318D0-44BA-D44D-841E-49AF453BB964}" dt="2021-01-18T14:54:17.250" v="568" actId="1076"/>
          <ac:picMkLst>
            <pc:docMk/>
            <pc:sldMk cId="1582939071" sldId="842"/>
            <ac:picMk id="4" creationId="{038EAD90-806C-C54D-BDEA-A3C027241174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28.542" v="847" actId="1037"/>
        <pc:sldMkLst>
          <pc:docMk/>
          <pc:sldMk cId="1577853282" sldId="843"/>
        </pc:sldMkLst>
        <pc:picChg chg="mod">
          <ac:chgData name="Chris Droessler" userId="625c3661-9d64-47fa-b83c-4b49393bd161" providerId="ADAL" clId="{433318D0-44BA-D44D-841E-49AF453BB964}" dt="2021-01-18T15:44:28.542" v="847" actId="1037"/>
          <ac:picMkLst>
            <pc:docMk/>
            <pc:sldMk cId="1577853282" sldId="843"/>
            <ac:picMk id="3" creationId="{798AC86C-E977-6048-B916-3FC0ABCF682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4:30.995" v="571" actId="1076"/>
        <pc:sldMkLst>
          <pc:docMk/>
          <pc:sldMk cId="2067227886" sldId="844"/>
        </pc:sldMkLst>
        <pc:picChg chg="mod">
          <ac:chgData name="Chris Droessler" userId="625c3661-9d64-47fa-b83c-4b49393bd161" providerId="ADAL" clId="{433318D0-44BA-D44D-841E-49AF453BB964}" dt="2021-01-18T14:54:30.995" v="571" actId="1076"/>
          <ac:picMkLst>
            <pc:docMk/>
            <pc:sldMk cId="2067227886" sldId="844"/>
            <ac:picMk id="4" creationId="{EFA928D1-0148-1547-A948-E0822BB9C24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34.039" v="852" actId="1035"/>
        <pc:sldMkLst>
          <pc:docMk/>
          <pc:sldMk cId="2187262559" sldId="845"/>
        </pc:sldMkLst>
        <pc:picChg chg="mod">
          <ac:chgData name="Chris Droessler" userId="625c3661-9d64-47fa-b83c-4b49393bd161" providerId="ADAL" clId="{433318D0-44BA-D44D-841E-49AF453BB964}" dt="2021-01-18T15:44:34.039" v="852" actId="1035"/>
          <ac:picMkLst>
            <pc:docMk/>
            <pc:sldMk cId="2187262559" sldId="845"/>
            <ac:picMk id="3" creationId="{AA2150B5-E509-CC49-862F-E67029F0D35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4:43.752" v="573" actId="1076"/>
        <pc:sldMkLst>
          <pc:docMk/>
          <pc:sldMk cId="3043544429" sldId="846"/>
        </pc:sldMkLst>
        <pc:picChg chg="mod">
          <ac:chgData name="Chris Droessler" userId="625c3661-9d64-47fa-b83c-4b49393bd161" providerId="ADAL" clId="{433318D0-44BA-D44D-841E-49AF453BB964}" dt="2021-01-18T14:54:43.752" v="573" actId="1076"/>
          <ac:picMkLst>
            <pc:docMk/>
            <pc:sldMk cId="3043544429" sldId="846"/>
            <ac:picMk id="4" creationId="{F572AEF8-5719-574E-A640-B2368637179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38.968" v="855" actId="1037"/>
        <pc:sldMkLst>
          <pc:docMk/>
          <pc:sldMk cId="1058907710" sldId="847"/>
        </pc:sldMkLst>
        <pc:picChg chg="mod">
          <ac:chgData name="Chris Droessler" userId="625c3661-9d64-47fa-b83c-4b49393bd161" providerId="ADAL" clId="{433318D0-44BA-D44D-841E-49AF453BB964}" dt="2021-01-18T15:44:38.968" v="855" actId="1037"/>
          <ac:picMkLst>
            <pc:docMk/>
            <pc:sldMk cId="1058907710" sldId="847"/>
            <ac:picMk id="3" creationId="{FB28272A-C69B-F746-B0FA-615E014A89B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4:57.161" v="575" actId="1076"/>
        <pc:sldMkLst>
          <pc:docMk/>
          <pc:sldMk cId="2032856821" sldId="848"/>
        </pc:sldMkLst>
        <pc:picChg chg="mod">
          <ac:chgData name="Chris Droessler" userId="625c3661-9d64-47fa-b83c-4b49393bd161" providerId="ADAL" clId="{433318D0-44BA-D44D-841E-49AF453BB964}" dt="2021-01-18T14:54:57.161" v="575" actId="1076"/>
          <ac:picMkLst>
            <pc:docMk/>
            <pc:sldMk cId="2032856821" sldId="848"/>
            <ac:picMk id="4" creationId="{AF1397E2-8486-6C4B-9C23-F229FA13D0A3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42.444" v="858" actId="1037"/>
        <pc:sldMkLst>
          <pc:docMk/>
          <pc:sldMk cId="471198084" sldId="849"/>
        </pc:sldMkLst>
        <pc:picChg chg="mod">
          <ac:chgData name="Chris Droessler" userId="625c3661-9d64-47fa-b83c-4b49393bd161" providerId="ADAL" clId="{433318D0-44BA-D44D-841E-49AF453BB964}" dt="2021-01-18T15:44:42.444" v="858" actId="1037"/>
          <ac:picMkLst>
            <pc:docMk/>
            <pc:sldMk cId="471198084" sldId="849"/>
            <ac:picMk id="3" creationId="{6CEE80BD-57F7-0C4F-A6FE-BF2079E05EB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5:10.550" v="577" actId="1076"/>
        <pc:sldMkLst>
          <pc:docMk/>
          <pc:sldMk cId="1654150453" sldId="850"/>
        </pc:sldMkLst>
        <pc:picChg chg="mod">
          <ac:chgData name="Chris Droessler" userId="625c3661-9d64-47fa-b83c-4b49393bd161" providerId="ADAL" clId="{433318D0-44BA-D44D-841E-49AF453BB964}" dt="2021-01-18T14:55:10.550" v="577" actId="1076"/>
          <ac:picMkLst>
            <pc:docMk/>
            <pc:sldMk cId="1654150453" sldId="850"/>
            <ac:picMk id="4" creationId="{9CA2C88F-5A61-9144-AC99-C0D0F9CC1ED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45.837" v="861" actId="1037"/>
        <pc:sldMkLst>
          <pc:docMk/>
          <pc:sldMk cId="1773874678" sldId="851"/>
        </pc:sldMkLst>
        <pc:picChg chg="mod">
          <ac:chgData name="Chris Droessler" userId="625c3661-9d64-47fa-b83c-4b49393bd161" providerId="ADAL" clId="{433318D0-44BA-D44D-841E-49AF453BB964}" dt="2021-01-18T15:44:45.837" v="861" actId="1037"/>
          <ac:picMkLst>
            <pc:docMk/>
            <pc:sldMk cId="1773874678" sldId="851"/>
            <ac:picMk id="3" creationId="{AA5F3B8D-A557-124D-845A-6A9A1C411DF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5:23.482" v="579" actId="1076"/>
        <pc:sldMkLst>
          <pc:docMk/>
          <pc:sldMk cId="3912969309" sldId="852"/>
        </pc:sldMkLst>
        <pc:picChg chg="mod">
          <ac:chgData name="Chris Droessler" userId="625c3661-9d64-47fa-b83c-4b49393bd161" providerId="ADAL" clId="{433318D0-44BA-D44D-841E-49AF453BB964}" dt="2021-01-18T14:55:23.482" v="579" actId="1076"/>
          <ac:picMkLst>
            <pc:docMk/>
            <pc:sldMk cId="3912969309" sldId="852"/>
            <ac:picMk id="4" creationId="{B77AD396-F9DF-0E45-ABDF-FE867465A659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48.891" v="864" actId="1037"/>
        <pc:sldMkLst>
          <pc:docMk/>
          <pc:sldMk cId="2544001178" sldId="853"/>
        </pc:sldMkLst>
        <pc:picChg chg="mod">
          <ac:chgData name="Chris Droessler" userId="625c3661-9d64-47fa-b83c-4b49393bd161" providerId="ADAL" clId="{433318D0-44BA-D44D-841E-49AF453BB964}" dt="2021-01-18T15:44:48.891" v="864" actId="1037"/>
          <ac:picMkLst>
            <pc:docMk/>
            <pc:sldMk cId="2544001178" sldId="853"/>
            <ac:picMk id="3" creationId="{4DBCB601-C6F2-624A-A681-506B59FF8AC0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5:44.376" v="583" actId="1036"/>
        <pc:sldMkLst>
          <pc:docMk/>
          <pc:sldMk cId="3881000909" sldId="854"/>
        </pc:sldMkLst>
        <pc:picChg chg="mod">
          <ac:chgData name="Chris Droessler" userId="625c3661-9d64-47fa-b83c-4b49393bd161" providerId="ADAL" clId="{433318D0-44BA-D44D-841E-49AF453BB964}" dt="2021-01-18T14:55:44.376" v="583" actId="1036"/>
          <ac:picMkLst>
            <pc:docMk/>
            <pc:sldMk cId="3881000909" sldId="854"/>
            <ac:picMk id="4" creationId="{2DF7549F-3457-C443-80DF-4B690DC10F8E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52.147" v="867" actId="1037"/>
        <pc:sldMkLst>
          <pc:docMk/>
          <pc:sldMk cId="3575495952" sldId="855"/>
        </pc:sldMkLst>
        <pc:picChg chg="mod">
          <ac:chgData name="Chris Droessler" userId="625c3661-9d64-47fa-b83c-4b49393bd161" providerId="ADAL" clId="{433318D0-44BA-D44D-841E-49AF453BB964}" dt="2021-01-18T15:44:52.147" v="867" actId="1037"/>
          <ac:picMkLst>
            <pc:docMk/>
            <pc:sldMk cId="3575495952" sldId="855"/>
            <ac:picMk id="3" creationId="{C50BC927-E0CF-0744-AC06-60AC73F1DC0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6:01.249" v="585" actId="1076"/>
        <pc:sldMkLst>
          <pc:docMk/>
          <pc:sldMk cId="171668074" sldId="856"/>
        </pc:sldMkLst>
        <pc:picChg chg="mod">
          <ac:chgData name="Chris Droessler" userId="625c3661-9d64-47fa-b83c-4b49393bd161" providerId="ADAL" clId="{433318D0-44BA-D44D-841E-49AF453BB964}" dt="2021-01-18T14:56:01.249" v="585" actId="1076"/>
          <ac:picMkLst>
            <pc:docMk/>
            <pc:sldMk cId="171668074" sldId="856"/>
            <ac:picMk id="4" creationId="{028B3146-48A7-A248-A473-25B42052AC4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55.463" v="870" actId="1037"/>
        <pc:sldMkLst>
          <pc:docMk/>
          <pc:sldMk cId="2701935417" sldId="857"/>
        </pc:sldMkLst>
        <pc:picChg chg="mod">
          <ac:chgData name="Chris Droessler" userId="625c3661-9d64-47fa-b83c-4b49393bd161" providerId="ADAL" clId="{433318D0-44BA-D44D-841E-49AF453BB964}" dt="2021-01-18T15:44:55.463" v="870" actId="1037"/>
          <ac:picMkLst>
            <pc:docMk/>
            <pc:sldMk cId="2701935417" sldId="857"/>
            <ac:picMk id="3" creationId="{EA8B67A9-E4C4-024B-B9C6-E418FEFD7198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6:14.144" v="587" actId="1076"/>
        <pc:sldMkLst>
          <pc:docMk/>
          <pc:sldMk cId="541970120" sldId="858"/>
        </pc:sldMkLst>
        <pc:picChg chg="mod">
          <ac:chgData name="Chris Droessler" userId="625c3661-9d64-47fa-b83c-4b49393bd161" providerId="ADAL" clId="{433318D0-44BA-D44D-841E-49AF453BB964}" dt="2021-01-18T14:56:14.144" v="587" actId="1076"/>
          <ac:picMkLst>
            <pc:docMk/>
            <pc:sldMk cId="541970120" sldId="858"/>
            <ac:picMk id="4" creationId="{29AC03C4-708D-DA4A-91F2-DB4441DD8D1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4:58.631" v="873" actId="1037"/>
        <pc:sldMkLst>
          <pc:docMk/>
          <pc:sldMk cId="1912659532" sldId="859"/>
        </pc:sldMkLst>
        <pc:picChg chg="mod">
          <ac:chgData name="Chris Droessler" userId="625c3661-9d64-47fa-b83c-4b49393bd161" providerId="ADAL" clId="{433318D0-44BA-D44D-841E-49AF453BB964}" dt="2021-01-18T15:44:58.631" v="873" actId="1037"/>
          <ac:picMkLst>
            <pc:docMk/>
            <pc:sldMk cId="1912659532" sldId="859"/>
            <ac:picMk id="3" creationId="{A33009B3-EC20-D74A-83E0-717D314448A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6:26.345" v="589" actId="1076"/>
        <pc:sldMkLst>
          <pc:docMk/>
          <pc:sldMk cId="1600967583" sldId="860"/>
        </pc:sldMkLst>
        <pc:picChg chg="mod">
          <ac:chgData name="Chris Droessler" userId="625c3661-9d64-47fa-b83c-4b49393bd161" providerId="ADAL" clId="{433318D0-44BA-D44D-841E-49AF453BB964}" dt="2021-01-18T14:56:26.345" v="589" actId="1076"/>
          <ac:picMkLst>
            <pc:docMk/>
            <pc:sldMk cId="1600967583" sldId="860"/>
            <ac:picMk id="4" creationId="{A8B475C2-D893-2F4F-AFDA-0423CC21CCF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01.837" v="876" actId="1037"/>
        <pc:sldMkLst>
          <pc:docMk/>
          <pc:sldMk cId="2637919240" sldId="861"/>
        </pc:sldMkLst>
        <pc:picChg chg="mod">
          <ac:chgData name="Chris Droessler" userId="625c3661-9d64-47fa-b83c-4b49393bd161" providerId="ADAL" clId="{433318D0-44BA-D44D-841E-49AF453BB964}" dt="2021-01-18T15:45:01.837" v="876" actId="1037"/>
          <ac:picMkLst>
            <pc:docMk/>
            <pc:sldMk cId="2637919240" sldId="861"/>
            <ac:picMk id="3" creationId="{DCC012BB-F7FE-5C45-BD19-94F0EC1DB000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6:38.503" v="591" actId="1076"/>
        <pc:sldMkLst>
          <pc:docMk/>
          <pc:sldMk cId="169399158" sldId="862"/>
        </pc:sldMkLst>
        <pc:picChg chg="mod">
          <ac:chgData name="Chris Droessler" userId="625c3661-9d64-47fa-b83c-4b49393bd161" providerId="ADAL" clId="{433318D0-44BA-D44D-841E-49AF453BB964}" dt="2021-01-18T14:56:38.503" v="591" actId="1076"/>
          <ac:picMkLst>
            <pc:docMk/>
            <pc:sldMk cId="169399158" sldId="862"/>
            <ac:picMk id="4" creationId="{1F2E5737-6B49-684B-8B65-C321F889FEF1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05.512" v="879" actId="1037"/>
        <pc:sldMkLst>
          <pc:docMk/>
          <pc:sldMk cId="3068442965" sldId="863"/>
        </pc:sldMkLst>
        <pc:picChg chg="mod">
          <ac:chgData name="Chris Droessler" userId="625c3661-9d64-47fa-b83c-4b49393bd161" providerId="ADAL" clId="{433318D0-44BA-D44D-841E-49AF453BB964}" dt="2021-01-18T15:45:05.512" v="879" actId="1037"/>
          <ac:picMkLst>
            <pc:docMk/>
            <pc:sldMk cId="3068442965" sldId="863"/>
            <ac:picMk id="3" creationId="{9CB52E52-BF39-E74A-ADB5-9EA9CA98E62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6:54.059" v="593" actId="1076"/>
        <pc:sldMkLst>
          <pc:docMk/>
          <pc:sldMk cId="121993397" sldId="864"/>
        </pc:sldMkLst>
        <pc:picChg chg="mod">
          <ac:chgData name="Chris Droessler" userId="625c3661-9d64-47fa-b83c-4b49393bd161" providerId="ADAL" clId="{433318D0-44BA-D44D-841E-49AF453BB964}" dt="2021-01-18T14:56:54.059" v="593" actId="1076"/>
          <ac:picMkLst>
            <pc:docMk/>
            <pc:sldMk cId="121993397" sldId="864"/>
            <ac:picMk id="4" creationId="{DFBEE82C-09B4-8B4C-BF49-6C063F328FB4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11.106" v="882" actId="1037"/>
        <pc:sldMkLst>
          <pc:docMk/>
          <pc:sldMk cId="2182968590" sldId="865"/>
        </pc:sldMkLst>
        <pc:picChg chg="mod">
          <ac:chgData name="Chris Droessler" userId="625c3661-9d64-47fa-b83c-4b49393bd161" providerId="ADAL" clId="{433318D0-44BA-D44D-841E-49AF453BB964}" dt="2021-01-18T15:45:11.106" v="882" actId="1037"/>
          <ac:picMkLst>
            <pc:docMk/>
            <pc:sldMk cId="2182968590" sldId="865"/>
            <ac:picMk id="3" creationId="{717D0DDD-99A6-A741-874D-CBCA21ECF348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7:07.455" v="595" actId="1076"/>
        <pc:sldMkLst>
          <pc:docMk/>
          <pc:sldMk cId="701065960" sldId="866"/>
        </pc:sldMkLst>
        <pc:picChg chg="mod">
          <ac:chgData name="Chris Droessler" userId="625c3661-9d64-47fa-b83c-4b49393bd161" providerId="ADAL" clId="{433318D0-44BA-D44D-841E-49AF453BB964}" dt="2021-01-18T14:57:07.455" v="595" actId="1076"/>
          <ac:picMkLst>
            <pc:docMk/>
            <pc:sldMk cId="701065960" sldId="866"/>
            <ac:picMk id="4" creationId="{5E0666B2-9BBB-1A42-8BA4-E8BC653F4DC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14.603" v="885" actId="1037"/>
        <pc:sldMkLst>
          <pc:docMk/>
          <pc:sldMk cId="3589263833" sldId="867"/>
        </pc:sldMkLst>
        <pc:picChg chg="mod">
          <ac:chgData name="Chris Droessler" userId="625c3661-9d64-47fa-b83c-4b49393bd161" providerId="ADAL" clId="{433318D0-44BA-D44D-841E-49AF453BB964}" dt="2021-01-18T15:45:14.603" v="885" actId="1037"/>
          <ac:picMkLst>
            <pc:docMk/>
            <pc:sldMk cId="3589263833" sldId="867"/>
            <ac:picMk id="3" creationId="{4222681B-BC19-574E-8721-C413FB43A68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7:23.202" v="597" actId="1076"/>
        <pc:sldMkLst>
          <pc:docMk/>
          <pc:sldMk cId="3000761811" sldId="868"/>
        </pc:sldMkLst>
        <pc:picChg chg="mod">
          <ac:chgData name="Chris Droessler" userId="625c3661-9d64-47fa-b83c-4b49393bd161" providerId="ADAL" clId="{433318D0-44BA-D44D-841E-49AF453BB964}" dt="2021-01-18T14:57:23.202" v="597" actId="1076"/>
          <ac:picMkLst>
            <pc:docMk/>
            <pc:sldMk cId="3000761811" sldId="868"/>
            <ac:picMk id="4" creationId="{6F663C79-8F77-234B-96B6-36A9281E4D74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18.064" v="888" actId="1037"/>
        <pc:sldMkLst>
          <pc:docMk/>
          <pc:sldMk cId="831257418" sldId="869"/>
        </pc:sldMkLst>
        <pc:picChg chg="mod">
          <ac:chgData name="Chris Droessler" userId="625c3661-9d64-47fa-b83c-4b49393bd161" providerId="ADAL" clId="{433318D0-44BA-D44D-841E-49AF453BB964}" dt="2021-01-18T15:45:18.064" v="888" actId="1037"/>
          <ac:picMkLst>
            <pc:docMk/>
            <pc:sldMk cId="831257418" sldId="869"/>
            <ac:picMk id="3" creationId="{1E7EAA8E-B62C-5B4D-ADE2-850A96A87B4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7:35.583" v="599" actId="1076"/>
        <pc:sldMkLst>
          <pc:docMk/>
          <pc:sldMk cId="1282989114" sldId="870"/>
        </pc:sldMkLst>
        <pc:picChg chg="mod">
          <ac:chgData name="Chris Droessler" userId="625c3661-9d64-47fa-b83c-4b49393bd161" providerId="ADAL" clId="{433318D0-44BA-D44D-841E-49AF453BB964}" dt="2021-01-18T14:57:35.583" v="599" actId="1076"/>
          <ac:picMkLst>
            <pc:docMk/>
            <pc:sldMk cId="1282989114" sldId="870"/>
            <ac:picMk id="4" creationId="{531C5C8F-4195-AC4F-B731-48327786C4F2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21.514" v="891" actId="1037"/>
        <pc:sldMkLst>
          <pc:docMk/>
          <pc:sldMk cId="2387023338" sldId="871"/>
        </pc:sldMkLst>
        <pc:picChg chg="mod">
          <ac:chgData name="Chris Droessler" userId="625c3661-9d64-47fa-b83c-4b49393bd161" providerId="ADAL" clId="{433318D0-44BA-D44D-841E-49AF453BB964}" dt="2021-01-18T15:45:21.514" v="891" actId="1037"/>
          <ac:picMkLst>
            <pc:docMk/>
            <pc:sldMk cId="2387023338" sldId="871"/>
            <ac:picMk id="3" creationId="{13FAAA88-C873-8E4A-9B20-AFB767B5231B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7:48.706" v="601" actId="1076"/>
        <pc:sldMkLst>
          <pc:docMk/>
          <pc:sldMk cId="2924301528" sldId="872"/>
        </pc:sldMkLst>
        <pc:picChg chg="mod">
          <ac:chgData name="Chris Droessler" userId="625c3661-9d64-47fa-b83c-4b49393bd161" providerId="ADAL" clId="{433318D0-44BA-D44D-841E-49AF453BB964}" dt="2021-01-18T14:57:48.706" v="601" actId="1076"/>
          <ac:picMkLst>
            <pc:docMk/>
            <pc:sldMk cId="2924301528" sldId="872"/>
            <ac:picMk id="4" creationId="{0B281FC4-0C22-5A4F-9BAF-75F4A465E348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27.443" v="898" actId="1035"/>
        <pc:sldMkLst>
          <pc:docMk/>
          <pc:sldMk cId="34346854" sldId="873"/>
        </pc:sldMkLst>
        <pc:picChg chg="mod">
          <ac:chgData name="Chris Droessler" userId="625c3661-9d64-47fa-b83c-4b49393bd161" providerId="ADAL" clId="{433318D0-44BA-D44D-841E-49AF453BB964}" dt="2021-01-18T15:45:27.443" v="898" actId="1035"/>
          <ac:picMkLst>
            <pc:docMk/>
            <pc:sldMk cId="34346854" sldId="873"/>
            <ac:picMk id="3" creationId="{A415E897-8C7D-964E-987B-BA791896B65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8:00.898" v="603" actId="1076"/>
        <pc:sldMkLst>
          <pc:docMk/>
          <pc:sldMk cId="3157504918" sldId="874"/>
        </pc:sldMkLst>
        <pc:picChg chg="mod">
          <ac:chgData name="Chris Droessler" userId="625c3661-9d64-47fa-b83c-4b49393bd161" providerId="ADAL" clId="{433318D0-44BA-D44D-841E-49AF453BB964}" dt="2021-01-18T14:58:00.898" v="603" actId="1076"/>
          <ac:picMkLst>
            <pc:docMk/>
            <pc:sldMk cId="3157504918" sldId="874"/>
            <ac:picMk id="4" creationId="{733935DA-C0D1-BB48-9507-74BF5032C61C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32.010" v="902" actId="1037"/>
        <pc:sldMkLst>
          <pc:docMk/>
          <pc:sldMk cId="3677667048" sldId="875"/>
        </pc:sldMkLst>
        <pc:picChg chg="mod">
          <ac:chgData name="Chris Droessler" userId="625c3661-9d64-47fa-b83c-4b49393bd161" providerId="ADAL" clId="{433318D0-44BA-D44D-841E-49AF453BB964}" dt="2021-01-18T15:45:32.010" v="902" actId="1037"/>
          <ac:picMkLst>
            <pc:docMk/>
            <pc:sldMk cId="3677667048" sldId="875"/>
            <ac:picMk id="3" creationId="{7CDAD16A-B341-CF45-A366-FD818DE2D9F8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8:13.071" v="605" actId="1076"/>
        <pc:sldMkLst>
          <pc:docMk/>
          <pc:sldMk cId="3850002073" sldId="876"/>
        </pc:sldMkLst>
        <pc:picChg chg="mod">
          <ac:chgData name="Chris Droessler" userId="625c3661-9d64-47fa-b83c-4b49393bd161" providerId="ADAL" clId="{433318D0-44BA-D44D-841E-49AF453BB964}" dt="2021-01-18T14:58:13.071" v="605" actId="1076"/>
          <ac:picMkLst>
            <pc:docMk/>
            <pc:sldMk cId="3850002073" sldId="876"/>
            <ac:picMk id="4" creationId="{ED50AFFD-EFE9-884E-946B-7B1C5D6B4195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36.077" v="905" actId="1037"/>
        <pc:sldMkLst>
          <pc:docMk/>
          <pc:sldMk cId="69259549" sldId="877"/>
        </pc:sldMkLst>
        <pc:picChg chg="mod">
          <ac:chgData name="Chris Droessler" userId="625c3661-9d64-47fa-b83c-4b49393bd161" providerId="ADAL" clId="{433318D0-44BA-D44D-841E-49AF453BB964}" dt="2021-01-18T15:45:36.077" v="905" actId="1037"/>
          <ac:picMkLst>
            <pc:docMk/>
            <pc:sldMk cId="69259549" sldId="877"/>
            <ac:picMk id="3" creationId="{AA4FED93-85A3-7D48-9EA4-9014C7D2E91A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8:25.490" v="607" actId="1076"/>
        <pc:sldMkLst>
          <pc:docMk/>
          <pc:sldMk cId="3027000007" sldId="878"/>
        </pc:sldMkLst>
        <pc:picChg chg="mod">
          <ac:chgData name="Chris Droessler" userId="625c3661-9d64-47fa-b83c-4b49393bd161" providerId="ADAL" clId="{433318D0-44BA-D44D-841E-49AF453BB964}" dt="2021-01-18T14:58:25.490" v="607" actId="1076"/>
          <ac:picMkLst>
            <pc:docMk/>
            <pc:sldMk cId="3027000007" sldId="878"/>
            <ac:picMk id="4" creationId="{480EEF02-E1AD-0147-86C6-6AC5C154AC5D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39.779" v="908" actId="1037"/>
        <pc:sldMkLst>
          <pc:docMk/>
          <pc:sldMk cId="3699241502" sldId="879"/>
        </pc:sldMkLst>
        <pc:picChg chg="mod">
          <ac:chgData name="Chris Droessler" userId="625c3661-9d64-47fa-b83c-4b49393bd161" providerId="ADAL" clId="{433318D0-44BA-D44D-841E-49AF453BB964}" dt="2021-01-18T15:45:39.779" v="908" actId="1037"/>
          <ac:picMkLst>
            <pc:docMk/>
            <pc:sldMk cId="3699241502" sldId="879"/>
            <ac:picMk id="3" creationId="{476A0F98-F3BB-5C45-A5C5-06F28E55DEA7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4:58:37.623" v="609" actId="1076"/>
        <pc:sldMkLst>
          <pc:docMk/>
          <pc:sldMk cId="301089485" sldId="880"/>
        </pc:sldMkLst>
        <pc:picChg chg="mod">
          <ac:chgData name="Chris Droessler" userId="625c3661-9d64-47fa-b83c-4b49393bd161" providerId="ADAL" clId="{433318D0-44BA-D44D-841E-49AF453BB964}" dt="2021-01-18T14:58:37.623" v="609" actId="1076"/>
          <ac:picMkLst>
            <pc:docMk/>
            <pc:sldMk cId="301089485" sldId="880"/>
            <ac:picMk id="4" creationId="{D0E8DECB-AEE5-F944-B45C-777B10007BD6}"/>
          </ac:picMkLst>
        </pc:picChg>
      </pc:sldChg>
      <pc:sldChg chg="modSp mod modTransition">
        <pc:chgData name="Chris Droessler" userId="625c3661-9d64-47fa-b83c-4b49393bd161" providerId="ADAL" clId="{433318D0-44BA-D44D-841E-49AF453BB964}" dt="2021-01-18T15:45:42.750" v="911" actId="1037"/>
        <pc:sldMkLst>
          <pc:docMk/>
          <pc:sldMk cId="3241529047" sldId="881"/>
        </pc:sldMkLst>
        <pc:picChg chg="mod">
          <ac:chgData name="Chris Droessler" userId="625c3661-9d64-47fa-b83c-4b49393bd161" providerId="ADAL" clId="{433318D0-44BA-D44D-841E-49AF453BB964}" dt="2021-01-18T15:45:42.750" v="911" actId="1037"/>
          <ac:picMkLst>
            <pc:docMk/>
            <pc:sldMk cId="3241529047" sldId="881"/>
            <ac:picMk id="3" creationId="{290B955A-CC99-F24C-B251-DDAB8E1DDB50}"/>
          </ac:picMkLst>
        </pc:picChg>
      </pc:sldChg>
      <pc:sldMasterChg chg="modTransition modSldLayout">
        <pc:chgData name="Chris Droessler" userId="625c3661-9d64-47fa-b83c-4b49393bd161" providerId="ADAL" clId="{433318D0-44BA-D44D-841E-49AF453BB964}" dt="2021-01-15T16:17:47.577" v="1"/>
        <pc:sldMasterMkLst>
          <pc:docMk/>
          <pc:sldMasterMk cId="2999785688" sldId="2147483648"/>
        </pc:sldMasterMkLst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813769049" sldId="2147483649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2476938013" sldId="2147483650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181749020" sldId="2147483651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3620936448" sldId="2147483652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1429955895" sldId="2147483653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4137827336" sldId="2147483654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2505449382" sldId="2147483655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3752020858" sldId="2147483656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3585843231" sldId="2147483657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2165617839" sldId="2147483658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3063052919" sldId="2147483659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781414520" sldId="2147483660"/>
          </pc:sldLayoutMkLst>
        </pc:sldLayoutChg>
        <pc:sldLayoutChg chg="modTransition">
          <pc:chgData name="Chris Droessler" userId="625c3661-9d64-47fa-b83c-4b49393bd161" providerId="ADAL" clId="{433318D0-44BA-D44D-841E-49AF453BB964}" dt="2021-01-15T16:17:47.577" v="1"/>
          <pc:sldLayoutMkLst>
            <pc:docMk/>
            <pc:sldMasterMk cId="2999785688" sldId="2147483648"/>
            <pc:sldLayoutMk cId="2544995135" sldId="214748366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Brunswick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2675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816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272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8245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Southwestern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8467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Southwestern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2179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Southwestern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672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Surry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851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Surry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0422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Surry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5038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Vance-Granville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Brunswick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717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Vance-Granville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1164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Vance-Granville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685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Wilkes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016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Wilkes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599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Wilkes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8874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Alamance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7904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Alamance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1557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Alamance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6324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Catawba Valley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728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Catawba Valley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83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Carteret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4204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Catawba Valley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851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Davidson County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0435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Davidson County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265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Davidson County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6966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Durham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003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Durham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6544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Durham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861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7218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2238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09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Carteret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125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Johnston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1280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Johnston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252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Johnston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5609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3322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1193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5972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Randolph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3891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Randolph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5091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Randolph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4828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Rowan-Cabarrus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91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Carteret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103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Rowan-Cabarrus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4526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Rowan-Cabarrus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7558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Sandhills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445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Sandhills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6419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Sandhills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8383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Stanly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0747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Stanly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170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Stanly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895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0023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72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Halifax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90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86926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Asheville-Buncombe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3621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Asheville-Buncombe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480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Asheville-Buncombe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6228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Cape Fear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7514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Cape Fear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2062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Cape Fear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54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Carolina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5760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Carolina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53953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Carolina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21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Halifax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5779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1520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6017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7952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Fayetteville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74835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Fayetteville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495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Fayetteville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1448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Forsyth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3979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Forsyth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251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Forsyth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7314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Guilford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77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Halifax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81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Guilford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725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Guilford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8913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114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318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720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Wake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36850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Wake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1467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Wake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073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www.ncperkins.org</a:t>
            </a:r>
            <a:r>
              <a:rPr lang="en-US" dirty="0"/>
              <a:t>/course/</a:t>
            </a:r>
            <a:r>
              <a:rPr lang="en-US" dirty="0" err="1"/>
              <a:t>view.php?id</a:t>
            </a:r>
            <a:r>
              <a:rPr lang="en-US" dirty="0"/>
              <a:t>=6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71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7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9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71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3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85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McDowell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1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McDowell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4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McDowell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64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Montgomery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65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Montgomery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982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Montgomery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3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Beaufort County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38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Pamlico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4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Pamlico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78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Pamlico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54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Roanoke-Chowan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37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Roanoke-Chowan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19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Roanoke-Chowan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15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Tri-County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9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Tri-County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11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Tri-County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876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2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Beaufort County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00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0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879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8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Craven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32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Craven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12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Craven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97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Haywood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165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Haywood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42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Haywood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632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58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Beaufort County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280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95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279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Mitchell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92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Mitchell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539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Mitchell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261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598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11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335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Robeson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Robeson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3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Bladen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378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Robeson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839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Rockingham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16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Rockingham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541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Rockingham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897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Sampson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118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Sampson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319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Sampson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531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Southeastern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742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Southeastern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06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Southeastern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23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Bladen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602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919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078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827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2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074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540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Ridge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790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Ridge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734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Ridge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3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Caldwell CC and 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Bladen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071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Caldwell CC and TI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9767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Caldwell CC and TI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186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Cleveland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493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Cleveland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405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Cleveland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16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Carolina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886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Carolina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39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Carolina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105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Edgecombe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8752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Edgecombe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7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Brunswick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41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Edgecombe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8939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Isothermal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888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Isothermal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94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Isothermal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1848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Lenoir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2595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Lenoir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2716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Lenoir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700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Richmond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088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Richmond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1111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Richmond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/analytics/dashboards/cte-perkins-v-performance-indicator-3p1-nontraditional-program-concentration-%E2%80%93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4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39375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10750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7"/>
            <a:ext cx="6025812" cy="7998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5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1116203" cy="1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23247"/>
            <a:ext cx="971180" cy="1095372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287265"/>
            <a:ext cx="7059802" cy="10217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5" y="4777668"/>
            <a:ext cx="316174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3" y="4767264"/>
            <a:ext cx="254263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414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55330"/>
            <a:ext cx="7358063" cy="2432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  <a:lvl2pPr marL="485534" indent="-251138" algn="ctr">
              <a:spcBef>
                <a:spcPts val="0"/>
              </a:spcBef>
              <a:defRPr sz="1265" i="1"/>
            </a:lvl2pPr>
            <a:lvl3pPr marL="719930" indent="-251138" algn="ctr">
              <a:spcBef>
                <a:spcPts val="0"/>
              </a:spcBef>
              <a:defRPr sz="1265" i="1"/>
            </a:lvl3pPr>
            <a:lvl4pPr marL="954326" indent="-251138" algn="ctr">
              <a:spcBef>
                <a:spcPts val="0"/>
              </a:spcBef>
              <a:defRPr sz="1265" i="1"/>
            </a:lvl4pPr>
            <a:lvl5pPr marL="1188722" indent="-251138" algn="ctr">
              <a:spcBef>
                <a:spcPts val="0"/>
              </a:spcBef>
              <a:defRPr sz="1265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892970" y="2250236"/>
            <a:ext cx="7358063" cy="3215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9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9" y="4818981"/>
            <a:ext cx="316698" cy="2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3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Perkins </a:t>
            </a:r>
            <a:r>
              <a:rPr lang="en-US"/>
              <a:t>Mid-Year Reviews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00" y="3531661"/>
            <a:ext cx="4678926" cy="14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F5729-BE3A-EF4A-A06A-F424A3C2C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77" y="-857250"/>
            <a:ext cx="782764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99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4B07C-2686-9943-8392-F14BF46B9F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5292"/>
            <a:ext cx="1060768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152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626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A0957-BD96-5242-8328-B95EA55E1E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" y="-843915"/>
            <a:ext cx="7787640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627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26457-03DD-014C-9B1B-7E30907E86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3387"/>
            <a:ext cx="105948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48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Southwestern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473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35890-97CF-EF45-A5E4-08EE95E31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43915"/>
            <a:ext cx="7867650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603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E5E09-5365-E54A-8B98-074B8EFEC9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8816"/>
            <a:ext cx="1056427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70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149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55EF9-53D4-504C-8267-A65DEDE384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" y="-857250"/>
            <a:ext cx="788098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663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06862-44C5-5E49-BFEB-889E4EEF7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3387"/>
            <a:ext cx="105948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4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71363-E4E4-2B40-B5F1-254A20F212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9770"/>
            <a:ext cx="105706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950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Vance-Granville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287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7EEAF1-7398-BD4F-877F-D5B380560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70585"/>
            <a:ext cx="786765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35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2CCD0-342D-A44A-B749-40F631D8B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5093"/>
            <a:ext cx="1053949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98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Wilkes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292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A05C35-F951-7642-85D0-71DB462CC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-892126"/>
            <a:ext cx="784098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516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59222-4EE2-6E49-9FA2-BA54C81932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4341"/>
            <a:ext cx="106012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2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Alamance Community College</a:t>
            </a:r>
          </a:p>
          <a:p>
            <a:r>
              <a:rPr lang="en-US" dirty="0"/>
              <a:t>Catawba Valley Community College</a:t>
            </a:r>
          </a:p>
          <a:p>
            <a:r>
              <a:rPr lang="en-US" dirty="0"/>
              <a:t>Davidson-Davie Community College</a:t>
            </a:r>
          </a:p>
          <a:p>
            <a:r>
              <a:rPr lang="en-US" dirty="0"/>
              <a:t>Durham Technical Community College</a:t>
            </a:r>
          </a:p>
          <a:p>
            <a:r>
              <a:rPr lang="en-US" dirty="0"/>
              <a:t>Gaston College</a:t>
            </a:r>
          </a:p>
          <a:p>
            <a:r>
              <a:rPr lang="en-US" dirty="0"/>
              <a:t>Johnston Community College</a:t>
            </a:r>
          </a:p>
          <a:p>
            <a:r>
              <a:rPr lang="en-US" dirty="0"/>
              <a:t>Nash Community College</a:t>
            </a:r>
          </a:p>
          <a:p>
            <a:r>
              <a:rPr lang="en-US" dirty="0"/>
              <a:t>Randolph Community College</a:t>
            </a:r>
          </a:p>
          <a:p>
            <a:r>
              <a:rPr lang="en-US" dirty="0"/>
              <a:t>Rowan-Cabarrus Community College</a:t>
            </a:r>
          </a:p>
          <a:p>
            <a:r>
              <a:rPr lang="en-US" dirty="0"/>
              <a:t>Sandhills Community College</a:t>
            </a:r>
          </a:p>
          <a:p>
            <a:r>
              <a:rPr lang="en-US" dirty="0"/>
              <a:t>Stanly Community College</a:t>
            </a:r>
          </a:p>
          <a:p>
            <a:r>
              <a:rPr lang="en-US" dirty="0"/>
              <a:t>Wayne Community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</p:spTree>
    <p:extLst>
      <p:ext uri="{BB962C8B-B14F-4D97-AF65-F5344CB8AC3E}">
        <p14:creationId xmlns:p14="http://schemas.microsoft.com/office/powerpoint/2010/main" val="7239562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Alamance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376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24134-3964-D246-BC77-92B82FB8AE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30580"/>
            <a:ext cx="7854315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77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81080-2239-484C-8FBE-0EE3DA1269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9770"/>
            <a:ext cx="105706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Carteret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187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Catawba Valley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936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EAD90-806C-C54D-BDEA-A3C027241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-857250"/>
            <a:ext cx="78009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90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AC86C-E977-6048-B916-3FC0ABCF68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5292"/>
            <a:ext cx="1060768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32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Davidson-Davie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579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928D1-0148-1547-A948-E0822BB9C2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77" y="-857250"/>
            <a:ext cx="782764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278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150B5-E509-CC49-862F-E67029F0D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38" y="1036557"/>
            <a:ext cx="1056995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625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Durham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835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2AEF8-5719-574E-A640-B236863717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70585"/>
            <a:ext cx="781431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444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8272A-C69B-F746-B0FA-615E014A89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9866"/>
            <a:ext cx="1063853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77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1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1BA2C-8B03-E64C-93FB-DBE182BA1B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-870585"/>
            <a:ext cx="784098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132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397E2-8486-6C4B-9C23-F229FA13D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-857250"/>
            <a:ext cx="784098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568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E80BD-57F7-0C4F-A6FE-BF2079E05E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6245"/>
            <a:ext cx="1061408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980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Johnston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891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A2C88F-5A61-9144-AC99-C0D0F9CC1E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-857250"/>
            <a:ext cx="78009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5045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F3B8D-A557-124D-845A-6A9A1C411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0623"/>
            <a:ext cx="105763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746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Nash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962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AD396-F9DF-0E45-ABDF-FE867465A6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83920"/>
            <a:ext cx="7854315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93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CB601-C6F2-624A-A681-506B59FF8A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859"/>
            <a:ext cx="105578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011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Randolph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869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F7549F-3457-C443-80DF-4B690DC10F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-850363"/>
            <a:ext cx="7894320" cy="60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00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E850B-DB41-8A41-B60B-4F77B166A5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8053"/>
            <a:ext cx="1062629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04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BC927-E0CF-0744-AC06-60AC73F1DC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859"/>
            <a:ext cx="105578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959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Rowan-Cabarrus Community College CC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570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B3146-48A7-A248-A473-25B42052AC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" y="-857250"/>
            <a:ext cx="788098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807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B67A9-E4C4-024B-B9C6-E418FEFD71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8816"/>
            <a:ext cx="1056427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354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Sandhills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398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C03C4-708D-DA4A-91F2-DB4441DD8D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70585"/>
            <a:ext cx="786765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012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009B3-EC20-D74A-83E0-717D314448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1577"/>
            <a:ext cx="1058274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595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Stanly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7876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B475C2-D893-2F4F-AFDA-0423CC21C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-830580"/>
            <a:ext cx="7800975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6758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12BB-F7FE-5C45-BD19-94F0EC1DB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30" y="1078992"/>
            <a:ext cx="105402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19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Halifax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266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Wayne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5522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E5737-6B49-684B-8B65-C321F889F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70585"/>
            <a:ext cx="781431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15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52E52-BF39-E74A-ADB5-9EA9CA98E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6150"/>
            <a:ext cx="106134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429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Asheville-Buncombe Technical Community College</a:t>
            </a:r>
          </a:p>
          <a:p>
            <a:r>
              <a:rPr lang="en-US" dirty="0"/>
              <a:t>Cape Fear Community College</a:t>
            </a:r>
          </a:p>
          <a:p>
            <a:r>
              <a:rPr lang="en-US" dirty="0"/>
              <a:t>Central Carolina Community College</a:t>
            </a:r>
          </a:p>
          <a:p>
            <a:r>
              <a:rPr lang="en-US" dirty="0"/>
              <a:t>Central Piedmont Community College</a:t>
            </a:r>
          </a:p>
          <a:p>
            <a:r>
              <a:rPr lang="en-US" dirty="0"/>
              <a:t>Fayetteville Technical Community College</a:t>
            </a:r>
          </a:p>
          <a:p>
            <a:r>
              <a:rPr lang="en-US" dirty="0"/>
              <a:t>Forsyth Technical Community College</a:t>
            </a:r>
          </a:p>
          <a:p>
            <a:r>
              <a:rPr lang="en-US" dirty="0"/>
              <a:t>Guilford Technical Community College</a:t>
            </a:r>
          </a:p>
          <a:p>
            <a:r>
              <a:rPr lang="en-US" dirty="0"/>
              <a:t>Pitt Community College</a:t>
            </a:r>
          </a:p>
          <a:p>
            <a:r>
              <a:rPr lang="en-US" dirty="0"/>
              <a:t>Wake Technical Community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2, 2021</a:t>
            </a:r>
          </a:p>
        </p:txBody>
      </p:sp>
    </p:spTree>
    <p:extLst>
      <p:ext uri="{BB962C8B-B14F-4D97-AF65-F5344CB8AC3E}">
        <p14:creationId xmlns:p14="http://schemas.microsoft.com/office/powerpoint/2010/main" val="160863104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Asheville-Buncombe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473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EE82C-09B4-8B4C-BF49-6C063F328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43915"/>
            <a:ext cx="7854315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39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D0DDD-99A6-A741-874D-CBCA21ECF3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859"/>
            <a:ext cx="105578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6859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Cape Fear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8967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666B2-9BBB-1A42-8BA4-E8BC653F4D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43915"/>
            <a:ext cx="7854315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6596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2681B-BC19-574E-8721-C413FB43A6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1003576"/>
            <a:ext cx="1066370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6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44859-91A1-9F4D-8336-6A8C978D45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43915"/>
            <a:ext cx="7814310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404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Carolina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1650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63C79-8F77-234B-96B6-36A9281E4D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83920"/>
            <a:ext cx="7854315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18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EAA8E-B62C-5B4D-ADE2-850A96A87B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0623"/>
            <a:ext cx="105763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5741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0474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1C5C8F-4195-AC4F-B731-48327786C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-857250"/>
            <a:ext cx="784098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8911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AAA88-C873-8E4A-9B20-AFB767B523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966"/>
            <a:ext cx="1055861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2333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Fayetteville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3084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81FC4-0C22-5A4F-9BAF-75F4A465E3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57250"/>
            <a:ext cx="785431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152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5E897-8C7D-964E-987B-BA791896B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38" y="996150"/>
            <a:ext cx="106134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85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Forsyth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1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A33C3-553E-E144-AF18-7EE2DB4A47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2531"/>
            <a:ext cx="105891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9415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935DA-C0D1-BB48-9507-74BF5032C6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57250"/>
            <a:ext cx="781431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491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AD16A-B341-CF45-A366-FD818DE2D9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38" y="1087269"/>
            <a:ext cx="1059552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704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Guilford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1130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0AFFD-EFE9-884E-946B-7B1C5D6B41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70585"/>
            <a:ext cx="7854315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207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FED93-85A3-7D48-9EA4-9014C7D2E9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6052"/>
            <a:ext cx="1054586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54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3175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EEF02-E1AD-0147-86C6-6AC5C154AC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57250"/>
            <a:ext cx="78676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000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A0F98-F3BB-5C45-A5C5-06F28E55DE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859"/>
            <a:ext cx="105578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4150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Wake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6514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8DECB-AEE5-F944-B45C-777B10007B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70585"/>
            <a:ext cx="7854315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9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1239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B955A-CC99-F24C-B251-DDAB8E1DDB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8816"/>
            <a:ext cx="1056427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2904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Perkins/CTE State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72" y="1200150"/>
            <a:ext cx="5437414" cy="3943350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Dr. Bob </a:t>
            </a:r>
            <a:r>
              <a:rPr lang="en-US" sz="1600" b="1" dirty="0" err="1"/>
              <a:t>Witchger</a:t>
            </a:r>
            <a:r>
              <a:rPr lang="en-US" sz="1600" b="1" dirty="0"/>
              <a:t>	</a:t>
            </a:r>
            <a:r>
              <a:rPr lang="en-US" sz="1400" dirty="0"/>
              <a:t>Director, Career &amp; Technical Education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err="1"/>
              <a:t>WitchgerB@nccommunitycolleges.edu</a:t>
            </a:r>
            <a:r>
              <a:rPr lang="en-US" sz="1400" dirty="0"/>
              <a:t>	919-807-7126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Dr. Tony R. </a:t>
            </a:r>
            <a:r>
              <a:rPr lang="en-US" sz="1600" b="1" dirty="0" err="1"/>
              <a:t>Reggi</a:t>
            </a:r>
            <a:r>
              <a:rPr lang="en-US" sz="1400" dirty="0"/>
              <a:t>	Coordinator, Career &amp; Technical Education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err="1"/>
              <a:t>ReggiA@nccommunitycolleges.edu</a:t>
            </a:r>
            <a:r>
              <a:rPr lang="en-US" sz="1400" dirty="0"/>
              <a:t>	919-807-7131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Patti </a:t>
            </a:r>
            <a:r>
              <a:rPr lang="en-US" sz="1600" b="1" dirty="0" err="1"/>
              <a:t>Coultas</a:t>
            </a:r>
            <a:r>
              <a:rPr lang="en-US" sz="1400" dirty="0"/>
              <a:t>	Coordinator, Career &amp; Technical Education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err="1"/>
              <a:t>CoultasP@nccommunitycolleges.edu</a:t>
            </a:r>
            <a:r>
              <a:rPr lang="en-US" sz="1400" dirty="0"/>
              <a:t>	919-807-7130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Dr. Mary Olvera</a:t>
            </a:r>
            <a:r>
              <a:rPr lang="en-US" sz="1800" dirty="0"/>
              <a:t>	</a:t>
            </a:r>
            <a:r>
              <a:rPr lang="en-US" sz="1400" dirty="0"/>
              <a:t>Coordinator, Career &amp; Technical Education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err="1"/>
              <a:t>OlveraM@nccommunitycolleges.edu</a:t>
            </a:r>
            <a:r>
              <a:rPr lang="en-US" sz="1400" dirty="0"/>
              <a:t>	919-807-7120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Michelle Lair</a:t>
            </a:r>
            <a:r>
              <a:rPr lang="en-US" sz="1600" dirty="0"/>
              <a:t>	</a:t>
            </a:r>
            <a:r>
              <a:rPr lang="en-US" sz="1400" dirty="0"/>
              <a:t>Coordinator, Career &amp; Technical Education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err="1"/>
              <a:t>LairM@nccommunitycolleges.edu</a:t>
            </a:r>
            <a:r>
              <a:rPr lang="en-US" sz="1400" dirty="0"/>
              <a:t>	919-807-7227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Chris </a:t>
            </a:r>
            <a:r>
              <a:rPr lang="en-US" sz="1600" b="1" dirty="0" err="1"/>
              <a:t>Droessler</a:t>
            </a:r>
            <a:r>
              <a:rPr lang="en-US" sz="1400" dirty="0"/>
              <a:t>	Coordinator, Career &amp; Technical Education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err="1"/>
              <a:t>DroesslerC@nccommunitycolleges.edu</a:t>
            </a:r>
            <a:r>
              <a:rPr lang="en-US" sz="1400" dirty="0"/>
              <a:t>	919-807-7068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Darice McDougald</a:t>
            </a:r>
            <a:r>
              <a:rPr lang="en-US" sz="1400" dirty="0"/>
              <a:t>	CTE Administrative Assistant</a:t>
            </a:r>
            <a:br>
              <a:rPr lang="en-US" sz="1400" dirty="0"/>
            </a:br>
            <a:r>
              <a:rPr lang="en-US" sz="1400" dirty="0"/>
              <a:t>	McDougaldD@nccommunitycolleges.edu	919-807-7219</a:t>
            </a:r>
          </a:p>
        </p:txBody>
      </p:sp>
    </p:spTree>
    <p:extLst>
      <p:ext uri="{BB962C8B-B14F-4D97-AF65-F5344CB8AC3E}">
        <p14:creationId xmlns:p14="http://schemas.microsoft.com/office/powerpoint/2010/main" val="2042262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D7B0D5-D4FD-8C49-8AD9-292DF4EA51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" y="-857250"/>
            <a:ext cx="788098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6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Beaufort County Community College</a:t>
            </a:r>
          </a:p>
          <a:p>
            <a:r>
              <a:rPr lang="en-US" dirty="0"/>
              <a:t>Bladen Community College</a:t>
            </a:r>
          </a:p>
          <a:p>
            <a:r>
              <a:rPr lang="en-US" dirty="0"/>
              <a:t>Brunswick Community College</a:t>
            </a:r>
          </a:p>
          <a:p>
            <a:r>
              <a:rPr lang="en-US" dirty="0"/>
              <a:t>Carteret Community College</a:t>
            </a:r>
          </a:p>
          <a:p>
            <a:r>
              <a:rPr lang="en-US" dirty="0"/>
              <a:t>Halifax Community College</a:t>
            </a:r>
          </a:p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Community College</a:t>
            </a:r>
          </a:p>
          <a:p>
            <a:r>
              <a:rPr lang="en-US" dirty="0"/>
              <a:t>Martin Community College</a:t>
            </a:r>
          </a:p>
          <a:p>
            <a:r>
              <a:rPr lang="en-US" dirty="0"/>
              <a:t>McDowell Technical Community College</a:t>
            </a:r>
          </a:p>
          <a:p>
            <a:r>
              <a:rPr lang="en-US" dirty="0"/>
              <a:t>Montgomery Community College</a:t>
            </a:r>
          </a:p>
          <a:p>
            <a:r>
              <a:rPr lang="en-US" dirty="0"/>
              <a:t>Pamlico Community College</a:t>
            </a:r>
          </a:p>
          <a:p>
            <a:r>
              <a:rPr lang="en-US" dirty="0"/>
              <a:t>Roanoke-Chowan Community College</a:t>
            </a:r>
          </a:p>
          <a:p>
            <a:r>
              <a:rPr lang="en-US" dirty="0"/>
              <a:t>Tri-County Community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19, 2021</a:t>
            </a:r>
          </a:p>
        </p:txBody>
      </p:sp>
    </p:spTree>
    <p:extLst>
      <p:ext uri="{BB962C8B-B14F-4D97-AF65-F5344CB8AC3E}">
        <p14:creationId xmlns:p14="http://schemas.microsoft.com/office/powerpoint/2010/main" val="3743260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E7F5E-0395-4D46-8C7A-B9C0F95407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8914"/>
            <a:ext cx="106321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Martin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47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6D007-6F16-9A4D-8E89-B544F1C77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-870585"/>
            <a:ext cx="784098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27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90A3C-ED2C-D44C-A267-F834134367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4244"/>
            <a:ext cx="1060062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4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McDowell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626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35F885-8970-6D4A-B749-EA46AA702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57250"/>
            <a:ext cx="781431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86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A44BF-D0A0-444A-9141-B36845E9EF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3387"/>
            <a:ext cx="105948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78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Montgomery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1E432-A644-8947-BAE9-3CF5E2E312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43915"/>
            <a:ext cx="7854315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48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15B5F-A5DD-4D45-A902-DFAF4ED47B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859"/>
            <a:ext cx="105578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Beaufort County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</p:txBody>
      </p:sp>
    </p:spTree>
    <p:extLst>
      <p:ext uri="{BB962C8B-B14F-4D97-AF65-F5344CB8AC3E}">
        <p14:creationId xmlns:p14="http://schemas.microsoft.com/office/powerpoint/2010/main" val="1517105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Pamlico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41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581E5-E875-BE4A-B792-CA5940F8B8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7" y="-843915"/>
            <a:ext cx="7774305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2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648EE-D655-864A-9D46-E94A68B92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6052"/>
            <a:ext cx="1054586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9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Roanoke-Chowan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94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65C733-A6A1-F74B-9566-8456E5BB6A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" y="-883920"/>
            <a:ext cx="7880985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18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A97FF-8036-E64B-8B55-0C842430D9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7102"/>
            <a:ext cx="1061987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68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Tri-County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31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CAA50C-3227-534F-A107-5124140961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30580"/>
            <a:ext cx="7854315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7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84048-AF7A-BD4E-894D-8CA516F77C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5093"/>
            <a:ext cx="1053949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82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College of the Albemarle</a:t>
            </a:r>
          </a:p>
          <a:p>
            <a:r>
              <a:rPr lang="en-US" dirty="0"/>
              <a:t>Craven Community College</a:t>
            </a:r>
          </a:p>
          <a:p>
            <a:r>
              <a:rPr lang="en-US" dirty="0"/>
              <a:t>Haywood Community College</a:t>
            </a:r>
          </a:p>
          <a:p>
            <a:r>
              <a:rPr lang="en-US" dirty="0" err="1"/>
              <a:t>Mayland</a:t>
            </a:r>
            <a:r>
              <a:rPr lang="en-US" dirty="0"/>
              <a:t> Community College</a:t>
            </a:r>
          </a:p>
          <a:p>
            <a:r>
              <a:rPr lang="en-US" dirty="0"/>
              <a:t>Mitchell Community College</a:t>
            </a:r>
          </a:p>
          <a:p>
            <a:r>
              <a:rPr lang="en-US" dirty="0"/>
              <a:t>Piedmont Community College</a:t>
            </a:r>
          </a:p>
          <a:p>
            <a:r>
              <a:rPr lang="en-US" dirty="0"/>
              <a:t>Robeson Community College</a:t>
            </a:r>
          </a:p>
          <a:p>
            <a:r>
              <a:rPr lang="en-US" dirty="0"/>
              <a:t>Rockingham Community College</a:t>
            </a:r>
          </a:p>
          <a:p>
            <a:r>
              <a:rPr lang="en-US" dirty="0"/>
              <a:t>Sampson Community College</a:t>
            </a:r>
          </a:p>
          <a:p>
            <a:r>
              <a:rPr lang="en-US" dirty="0"/>
              <a:t>Southeastern Community College</a:t>
            </a:r>
          </a:p>
          <a:p>
            <a:r>
              <a:rPr lang="en-US" dirty="0"/>
              <a:t>Western Piedmont Community College</a:t>
            </a:r>
          </a:p>
          <a:p>
            <a:r>
              <a:rPr lang="en-US" dirty="0"/>
              <a:t>Wilson Community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21, 2021</a:t>
            </a:r>
          </a:p>
        </p:txBody>
      </p:sp>
    </p:spTree>
    <p:extLst>
      <p:ext uri="{BB962C8B-B14F-4D97-AF65-F5344CB8AC3E}">
        <p14:creationId xmlns:p14="http://schemas.microsoft.com/office/powerpoint/2010/main" val="220084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E1C2F-037F-604B-9DBF-886B9EAAF0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57250"/>
            <a:ext cx="785431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6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85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F6E4-3B02-8643-BA43-F22EEA115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83920"/>
            <a:ext cx="7854315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9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8BE58-7AA7-DF4B-A577-48247F9CC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8053"/>
            <a:ext cx="1062629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6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Craven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36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ECE61A-DDC7-EB4F-9EB5-D54B1AC9C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57250"/>
            <a:ext cx="78676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90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B7D8B-99D4-6A47-B12E-E184B8A30C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859"/>
            <a:ext cx="105578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34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Haywood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88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1361A-5AB5-CF4D-B3E3-7FFF535EC4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-883920"/>
            <a:ext cx="7840980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98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0F77B-AFF6-6F47-8454-E3614EADE9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966"/>
            <a:ext cx="1055861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9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3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47EF2-2EB0-2A4D-9869-95E79C979F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492369"/>
            <a:ext cx="10584755" cy="366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79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4A006B-51A5-8841-BD27-C66D18A36A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57250"/>
            <a:ext cx="781431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28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BAA2B-C850-CE40-8771-4677C0B43A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9866"/>
            <a:ext cx="1063853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11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Mitchell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15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88B3E5-7DAB-884C-A4F5-38C3B1BC9B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-843915"/>
            <a:ext cx="7800975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872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A6F56-765C-BF46-B257-72C69968BD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5093"/>
            <a:ext cx="1053949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81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41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0408B3-836A-0340-908B-D8A1F63AD5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57250"/>
            <a:ext cx="781431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59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F3BF5-7491-F441-B86F-D36F07238E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2431"/>
            <a:ext cx="1058846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8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Robeson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6125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C420B2-2DEF-A24E-AE78-438F3CA6C1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57250"/>
            <a:ext cx="78676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4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601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916B8-A155-E041-A0A4-406DE89B76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7010"/>
            <a:ext cx="1061925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72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Rockingham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191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5F92AD-7676-BD42-B263-153EA183A9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" y="-897255"/>
            <a:ext cx="7880985" cy="60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80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A4D814-8343-5841-87DC-BE3CBDBD35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8053"/>
            <a:ext cx="1062629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51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Sampson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68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44C85-C423-724D-A0F9-0B67A223F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72" y="-843915"/>
            <a:ext cx="7907655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78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093A0-90D6-B448-806E-8CF250C635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5292"/>
            <a:ext cx="1060768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586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Southeastern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52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52FCF-71B3-154E-822E-C6416A192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-843915"/>
            <a:ext cx="7840980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76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50664-42EB-2744-A94C-32175FF8A4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4250"/>
            <a:ext cx="1053388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61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797AC-8194-F645-96B4-9A1E9B1053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" y="-857250"/>
            <a:ext cx="788098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62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254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668DE7-47B7-A24B-9EBD-7E8C394E89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70585"/>
            <a:ext cx="786765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74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D9FB6-2311-B348-8A6C-F92DF219FD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3387"/>
            <a:ext cx="105948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935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65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88590-0E2A-2941-AD24-9910A9DF47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-857250"/>
            <a:ext cx="789432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32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58494-2299-B74B-A2ED-BFD8DD3E32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5093"/>
            <a:ext cx="1053949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3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Blue Ridge Community College</a:t>
            </a:r>
          </a:p>
          <a:p>
            <a:r>
              <a:rPr lang="en-US" dirty="0"/>
              <a:t>Caldwell Community College and Technical Institute</a:t>
            </a:r>
          </a:p>
          <a:p>
            <a:r>
              <a:rPr lang="en-US" dirty="0"/>
              <a:t>Cleveland Community College</a:t>
            </a:r>
          </a:p>
          <a:p>
            <a:r>
              <a:rPr lang="en-US" dirty="0"/>
              <a:t>Coastal Carolina Community College</a:t>
            </a:r>
          </a:p>
          <a:p>
            <a:r>
              <a:rPr lang="en-US" dirty="0"/>
              <a:t>Edgecombe Community College</a:t>
            </a:r>
          </a:p>
          <a:p>
            <a:r>
              <a:rPr lang="en-US" dirty="0"/>
              <a:t>Isothermal Community College</a:t>
            </a:r>
          </a:p>
          <a:p>
            <a:r>
              <a:rPr lang="en-US" dirty="0"/>
              <a:t>Lenoir Community College</a:t>
            </a:r>
          </a:p>
          <a:p>
            <a:r>
              <a:rPr lang="en-US" dirty="0"/>
              <a:t>Richmond Community College</a:t>
            </a:r>
          </a:p>
          <a:p>
            <a:r>
              <a:rPr lang="en-US" dirty="0"/>
              <a:t>South Piedmont Community College</a:t>
            </a:r>
          </a:p>
          <a:p>
            <a:r>
              <a:rPr lang="en-US" dirty="0"/>
              <a:t>Southwestern Community College</a:t>
            </a:r>
          </a:p>
          <a:p>
            <a:r>
              <a:rPr lang="en-US" dirty="0"/>
              <a:t>Surry Community College</a:t>
            </a:r>
          </a:p>
          <a:p>
            <a:r>
              <a:rPr lang="en-US" dirty="0"/>
              <a:t>Vance-Granville Community College</a:t>
            </a:r>
          </a:p>
          <a:p>
            <a:r>
              <a:rPr lang="en-US" dirty="0"/>
              <a:t>Wilkes Community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26, 2021</a:t>
            </a:r>
          </a:p>
        </p:txBody>
      </p:sp>
    </p:spTree>
    <p:extLst>
      <p:ext uri="{BB962C8B-B14F-4D97-AF65-F5344CB8AC3E}">
        <p14:creationId xmlns:p14="http://schemas.microsoft.com/office/powerpoint/2010/main" val="30040476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Ridge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75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F5AD6-378E-4F4E-92FF-251B6B4594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830580"/>
            <a:ext cx="7854315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809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9AA63-FC66-174F-B648-A5C16DEEDF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0623"/>
            <a:ext cx="105763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7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CBB2F-4BD6-624C-8F07-561447B6C2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1004096"/>
            <a:ext cx="105100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934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Caldwell Community College and Technical Institute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444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6315F-5AB9-3648-921D-D848E15C84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43915"/>
            <a:ext cx="7814310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663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55372-BBD1-3B44-902B-5CFBA6E3F8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2531"/>
            <a:ext cx="105891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06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Cleveland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943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7BDCE-12E3-CB4E-A09C-EC816D6C34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-857250"/>
            <a:ext cx="78676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01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B3B52-23DD-BC48-81BE-5EA3252B4D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8816"/>
            <a:ext cx="1056427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97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Coastal Carolina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124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C288C-CA2C-C84D-B162-386E48F66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5" y="-870585"/>
            <a:ext cx="7814310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015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0AA06-D320-3142-819F-E58F71CCE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5292"/>
            <a:ext cx="1060768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867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Edgecombe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07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Brunswick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283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9EBFE0-179F-9146-A76B-3F33ECF3A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43" y="-870585"/>
            <a:ext cx="7854315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987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FE3D0-0AC9-694E-A2A3-8D95BBC073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7102"/>
            <a:ext cx="1061987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62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Isothermal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553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EA5D4-D893-F042-995C-46F630836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70" y="-883920"/>
            <a:ext cx="7947660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851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4A250-3A21-1247-94D1-F563B883A9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87859"/>
            <a:ext cx="105578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125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Lenoir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220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5C9898-B356-1C46-A95A-462013BD79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2" y="-979023"/>
            <a:ext cx="7854315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477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7E105-29B4-F446-A912-84D94802F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4" y="993387"/>
            <a:ext cx="105948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840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Richmond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CLNA findings improved CTE?</a:t>
            </a:r>
          </a:p>
          <a:p>
            <a:r>
              <a:rPr lang="en-US" dirty="0"/>
              <a:t>Share a Promising Practice.</a:t>
            </a:r>
          </a:p>
          <a:p>
            <a:r>
              <a:rPr lang="en-US" dirty="0"/>
              <a:t>How is college coping under COVID-19?</a:t>
            </a:r>
          </a:p>
          <a:p>
            <a:r>
              <a:rPr lang="en-US" dirty="0"/>
              <a:t>Budget and spending plan.</a:t>
            </a:r>
          </a:p>
          <a:p>
            <a:r>
              <a:rPr lang="en-US" dirty="0"/>
              <a:t>Comments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023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FCF3AE-6CD2-7A44-AC08-8B9D91720C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-857250"/>
            <a:ext cx="78009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8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0</TotalTime>
  <Words>4329</Words>
  <Application>Microsoft Macintosh PowerPoint</Application>
  <PresentationFormat>On-screen Show (16:9)</PresentationFormat>
  <Paragraphs>1180</Paragraphs>
  <Slides>181</Slides>
  <Notes>178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7" baseType="lpstr">
      <vt:lpstr>Arial</vt:lpstr>
      <vt:lpstr>Calibri</vt:lpstr>
      <vt:lpstr>Calibri Light</vt:lpstr>
      <vt:lpstr>Helvetica Neue Medium</vt:lpstr>
      <vt:lpstr>Times New Roman</vt:lpstr>
      <vt:lpstr>Office Theme</vt:lpstr>
      <vt:lpstr>Perkins Mid-Year Reviews</vt:lpstr>
      <vt:lpstr>January 19, 2021</vt:lpstr>
      <vt:lpstr>Beaufort County Community College</vt:lpstr>
      <vt:lpstr>PowerPoint Presentation</vt:lpstr>
      <vt:lpstr>PowerPoint Presentation</vt:lpstr>
      <vt:lpstr>Bladen Community College</vt:lpstr>
      <vt:lpstr>PowerPoint Presentation</vt:lpstr>
      <vt:lpstr>PowerPoint Presentation</vt:lpstr>
      <vt:lpstr>Brunswick Community College</vt:lpstr>
      <vt:lpstr>PowerPoint Presentation</vt:lpstr>
      <vt:lpstr>PowerPoint Presentation</vt:lpstr>
      <vt:lpstr>Carteret Community College</vt:lpstr>
      <vt:lpstr>PowerPoint Presentation</vt:lpstr>
      <vt:lpstr>PowerPoint Presentation</vt:lpstr>
      <vt:lpstr>Halifax Community College</vt:lpstr>
      <vt:lpstr>PowerPoint Presentation</vt:lpstr>
      <vt:lpstr>PowerPoint Presentation</vt:lpstr>
      <vt:lpstr>James Sprunt Community College</vt:lpstr>
      <vt:lpstr>PowerPoint Presentation</vt:lpstr>
      <vt:lpstr>PowerPoint Presentation</vt:lpstr>
      <vt:lpstr>Martin Community College</vt:lpstr>
      <vt:lpstr>PowerPoint Presentation</vt:lpstr>
      <vt:lpstr>PowerPoint Presentation</vt:lpstr>
      <vt:lpstr>McDowell Technical Community College</vt:lpstr>
      <vt:lpstr>PowerPoint Presentation</vt:lpstr>
      <vt:lpstr>PowerPoint Presentation</vt:lpstr>
      <vt:lpstr>Montgomery Community College</vt:lpstr>
      <vt:lpstr>PowerPoint Presentation</vt:lpstr>
      <vt:lpstr>PowerPoint Presentation</vt:lpstr>
      <vt:lpstr>Pamlico Community College</vt:lpstr>
      <vt:lpstr>PowerPoint Presentation</vt:lpstr>
      <vt:lpstr>PowerPoint Presentation</vt:lpstr>
      <vt:lpstr>Roanoke-Chowan Community College</vt:lpstr>
      <vt:lpstr>PowerPoint Presentation</vt:lpstr>
      <vt:lpstr>PowerPoint Presentation</vt:lpstr>
      <vt:lpstr>Tri-County Community College</vt:lpstr>
      <vt:lpstr>PowerPoint Presentation</vt:lpstr>
      <vt:lpstr>PowerPoint Presentation</vt:lpstr>
      <vt:lpstr>January 21, 2021</vt:lpstr>
      <vt:lpstr>College of the Albemarle</vt:lpstr>
      <vt:lpstr>PowerPoint Presentation</vt:lpstr>
      <vt:lpstr>PowerPoint Presentation</vt:lpstr>
      <vt:lpstr>Craven Community College</vt:lpstr>
      <vt:lpstr>PowerPoint Presentation</vt:lpstr>
      <vt:lpstr>PowerPoint Presentation</vt:lpstr>
      <vt:lpstr>Haywood Community College</vt:lpstr>
      <vt:lpstr>PowerPoint Presentation</vt:lpstr>
      <vt:lpstr>PowerPoint Presentation</vt:lpstr>
      <vt:lpstr>Mayland Community College</vt:lpstr>
      <vt:lpstr>PowerPoint Presentation</vt:lpstr>
      <vt:lpstr>PowerPoint Presentation</vt:lpstr>
      <vt:lpstr>Mitchell Community College</vt:lpstr>
      <vt:lpstr>PowerPoint Presentation</vt:lpstr>
      <vt:lpstr>PowerPoint Presentation</vt:lpstr>
      <vt:lpstr>Piedmont Community College</vt:lpstr>
      <vt:lpstr>PowerPoint Presentation</vt:lpstr>
      <vt:lpstr>PowerPoint Presentation</vt:lpstr>
      <vt:lpstr>Robeson Community College</vt:lpstr>
      <vt:lpstr>PowerPoint Presentation</vt:lpstr>
      <vt:lpstr>PowerPoint Presentation</vt:lpstr>
      <vt:lpstr>Rockingham Community College</vt:lpstr>
      <vt:lpstr>PowerPoint Presentation</vt:lpstr>
      <vt:lpstr>PowerPoint Presentation</vt:lpstr>
      <vt:lpstr>Sampson Community College</vt:lpstr>
      <vt:lpstr>PowerPoint Presentation</vt:lpstr>
      <vt:lpstr>PowerPoint Presentation</vt:lpstr>
      <vt:lpstr>Southeastern Community College</vt:lpstr>
      <vt:lpstr>PowerPoint Presentation</vt:lpstr>
      <vt:lpstr>PowerPoint Presentation</vt:lpstr>
      <vt:lpstr>Western Piedmont Community College</vt:lpstr>
      <vt:lpstr>PowerPoint Presentation</vt:lpstr>
      <vt:lpstr>PowerPoint Presentation</vt:lpstr>
      <vt:lpstr>Wilson Community College</vt:lpstr>
      <vt:lpstr>PowerPoint Presentation</vt:lpstr>
      <vt:lpstr>PowerPoint Presentation</vt:lpstr>
      <vt:lpstr>January 26, 2021</vt:lpstr>
      <vt:lpstr>Blue Ridge Community College</vt:lpstr>
      <vt:lpstr>PowerPoint Presentation</vt:lpstr>
      <vt:lpstr>PowerPoint Presentation</vt:lpstr>
      <vt:lpstr>Caldwell Community College and Technical Institute</vt:lpstr>
      <vt:lpstr>PowerPoint Presentation</vt:lpstr>
      <vt:lpstr>PowerPoint Presentation</vt:lpstr>
      <vt:lpstr>Cleveland Community College</vt:lpstr>
      <vt:lpstr>PowerPoint Presentation</vt:lpstr>
      <vt:lpstr>PowerPoint Presentation</vt:lpstr>
      <vt:lpstr>Coastal Carolina Community College</vt:lpstr>
      <vt:lpstr>PowerPoint Presentation</vt:lpstr>
      <vt:lpstr>PowerPoint Presentation</vt:lpstr>
      <vt:lpstr>Edgecombe Community College</vt:lpstr>
      <vt:lpstr>PowerPoint Presentation</vt:lpstr>
      <vt:lpstr>PowerPoint Presentation</vt:lpstr>
      <vt:lpstr>Isothermal Community College</vt:lpstr>
      <vt:lpstr>PowerPoint Presentation</vt:lpstr>
      <vt:lpstr>PowerPoint Presentation</vt:lpstr>
      <vt:lpstr>Lenoir Community College</vt:lpstr>
      <vt:lpstr>PowerPoint Presentation</vt:lpstr>
      <vt:lpstr>PowerPoint Presentation</vt:lpstr>
      <vt:lpstr>Richmond Community College</vt:lpstr>
      <vt:lpstr>PowerPoint Presentation</vt:lpstr>
      <vt:lpstr>PowerPoint Presentation</vt:lpstr>
      <vt:lpstr>South Piedmont Community College</vt:lpstr>
      <vt:lpstr>PowerPoint Presentation</vt:lpstr>
      <vt:lpstr>PowerPoint Presentation</vt:lpstr>
      <vt:lpstr>Southwestern Community College</vt:lpstr>
      <vt:lpstr>PowerPoint Presentation</vt:lpstr>
      <vt:lpstr>PowerPoint Presentation</vt:lpstr>
      <vt:lpstr>Surry Community College</vt:lpstr>
      <vt:lpstr>PowerPoint Presentation</vt:lpstr>
      <vt:lpstr>PowerPoint Presentation</vt:lpstr>
      <vt:lpstr>Vance-Granville Community College</vt:lpstr>
      <vt:lpstr>PowerPoint Presentation</vt:lpstr>
      <vt:lpstr>PowerPoint Presentation</vt:lpstr>
      <vt:lpstr>Wilkes Community College</vt:lpstr>
      <vt:lpstr>PowerPoint Presentation</vt:lpstr>
      <vt:lpstr>PowerPoint Presentation</vt:lpstr>
      <vt:lpstr>January 28, 2021</vt:lpstr>
      <vt:lpstr>Alamance Community College</vt:lpstr>
      <vt:lpstr>PowerPoint Presentation</vt:lpstr>
      <vt:lpstr>PowerPoint Presentation</vt:lpstr>
      <vt:lpstr>Catawba Valley Community College</vt:lpstr>
      <vt:lpstr>PowerPoint Presentation</vt:lpstr>
      <vt:lpstr>PowerPoint Presentation</vt:lpstr>
      <vt:lpstr>Davidson-Davie Community College</vt:lpstr>
      <vt:lpstr>PowerPoint Presentation</vt:lpstr>
      <vt:lpstr>PowerPoint Presentation</vt:lpstr>
      <vt:lpstr>Durham Technical Community College</vt:lpstr>
      <vt:lpstr>PowerPoint Presentation</vt:lpstr>
      <vt:lpstr>PowerPoint Presentation</vt:lpstr>
      <vt:lpstr>Gaston College</vt:lpstr>
      <vt:lpstr>PowerPoint Presentation</vt:lpstr>
      <vt:lpstr>PowerPoint Presentation</vt:lpstr>
      <vt:lpstr>Johnston Community College</vt:lpstr>
      <vt:lpstr>PowerPoint Presentation</vt:lpstr>
      <vt:lpstr>PowerPoint Presentation</vt:lpstr>
      <vt:lpstr>Nash Community College</vt:lpstr>
      <vt:lpstr>PowerPoint Presentation</vt:lpstr>
      <vt:lpstr>PowerPoint Presentation</vt:lpstr>
      <vt:lpstr>Randolph Community College</vt:lpstr>
      <vt:lpstr>PowerPoint Presentation</vt:lpstr>
      <vt:lpstr>PowerPoint Presentation</vt:lpstr>
      <vt:lpstr>Rowan-Cabarrus Community College CC</vt:lpstr>
      <vt:lpstr>PowerPoint Presentation</vt:lpstr>
      <vt:lpstr>PowerPoint Presentation</vt:lpstr>
      <vt:lpstr>Sandhills Community College</vt:lpstr>
      <vt:lpstr>PowerPoint Presentation</vt:lpstr>
      <vt:lpstr>PowerPoint Presentation</vt:lpstr>
      <vt:lpstr>Stanly Community College</vt:lpstr>
      <vt:lpstr>PowerPoint Presentation</vt:lpstr>
      <vt:lpstr>PowerPoint Presentation</vt:lpstr>
      <vt:lpstr>Wayne Community College</vt:lpstr>
      <vt:lpstr>PowerPoint Presentation</vt:lpstr>
      <vt:lpstr>PowerPoint Presentation</vt:lpstr>
      <vt:lpstr>February 2, 2021</vt:lpstr>
      <vt:lpstr>Asheville-Buncombe Technical Community College</vt:lpstr>
      <vt:lpstr>PowerPoint Presentation</vt:lpstr>
      <vt:lpstr>PowerPoint Presentation</vt:lpstr>
      <vt:lpstr>Cape Fear Community College</vt:lpstr>
      <vt:lpstr>PowerPoint Presentation</vt:lpstr>
      <vt:lpstr>PowerPoint Presentation</vt:lpstr>
      <vt:lpstr>Central Carolina Community College</vt:lpstr>
      <vt:lpstr>PowerPoint Presentation</vt:lpstr>
      <vt:lpstr>PowerPoint Presentation</vt:lpstr>
      <vt:lpstr>Central Piedmont Community College</vt:lpstr>
      <vt:lpstr>PowerPoint Presentation</vt:lpstr>
      <vt:lpstr>PowerPoint Presentation</vt:lpstr>
      <vt:lpstr>Fayetteville Technical Community College</vt:lpstr>
      <vt:lpstr>PowerPoint Presentation</vt:lpstr>
      <vt:lpstr>PowerPoint Presentation</vt:lpstr>
      <vt:lpstr>Forsyth Technical Community College</vt:lpstr>
      <vt:lpstr>PowerPoint Presentation</vt:lpstr>
      <vt:lpstr>PowerPoint Presentation</vt:lpstr>
      <vt:lpstr>Guilford Technical Community College</vt:lpstr>
      <vt:lpstr>PowerPoint Presentation</vt:lpstr>
      <vt:lpstr>PowerPoint Presentation</vt:lpstr>
      <vt:lpstr>Pitt Community College</vt:lpstr>
      <vt:lpstr>PowerPoint Presentation</vt:lpstr>
      <vt:lpstr>PowerPoint Presentation</vt:lpstr>
      <vt:lpstr>Wake Technical Community College</vt:lpstr>
      <vt:lpstr>PowerPoint Presentation</vt:lpstr>
      <vt:lpstr>PowerPoint Presentation</vt:lpstr>
      <vt:lpstr>Perkins/CTE State Staff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2017-04-26T15:33:33Z</cp:lastPrinted>
  <dcterms:created xsi:type="dcterms:W3CDTF">2017-04-24T19:18:55Z</dcterms:created>
  <dcterms:modified xsi:type="dcterms:W3CDTF">2021-01-18T15:56:52Z</dcterms:modified>
</cp:coreProperties>
</file>