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7"/>
  </p:notesMasterIdLst>
  <p:handoutMasterIdLst>
    <p:handoutMasterId r:id="rId28"/>
  </p:handoutMasterIdLst>
  <p:sldIdLst>
    <p:sldId id="534" r:id="rId2"/>
    <p:sldId id="1165" r:id="rId3"/>
    <p:sldId id="760" r:id="rId4"/>
    <p:sldId id="257" r:id="rId5"/>
    <p:sldId id="1241" r:id="rId6"/>
    <p:sldId id="658" r:id="rId7"/>
    <p:sldId id="1242" r:id="rId8"/>
    <p:sldId id="1239" r:id="rId9"/>
    <p:sldId id="1243" r:id="rId10"/>
    <p:sldId id="1250" r:id="rId11"/>
    <p:sldId id="267" r:id="rId12"/>
    <p:sldId id="1245" r:id="rId13"/>
    <p:sldId id="1246" r:id="rId14"/>
    <p:sldId id="1247" r:id="rId15"/>
    <p:sldId id="1248" r:id="rId16"/>
    <p:sldId id="1249" r:id="rId17"/>
    <p:sldId id="1251" r:id="rId18"/>
    <p:sldId id="1252" r:id="rId19"/>
    <p:sldId id="1253" r:id="rId20"/>
    <p:sldId id="1254" r:id="rId21"/>
    <p:sldId id="798" r:id="rId22"/>
    <p:sldId id="1240" r:id="rId23"/>
    <p:sldId id="291" r:id="rId24"/>
    <p:sldId id="772" r:id="rId25"/>
    <p:sldId id="719" r:id="rId26"/>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1FF"/>
    <a:srgbClr val="EEB111"/>
    <a:srgbClr val="003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A00816-9E53-1547-9328-373182CDC390}" v="29" dt="2021-01-11T16:28:30.1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594" autoAdjust="0"/>
    <p:restoredTop sz="64719"/>
  </p:normalViewPr>
  <p:slideViewPr>
    <p:cSldViewPr snapToGrid="0">
      <p:cViewPr varScale="1">
        <p:scale>
          <a:sx n="129" d="100"/>
          <a:sy n="129" d="100"/>
        </p:scale>
        <p:origin x="1472" y="11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80" d="100"/>
        <a:sy n="180" d="100"/>
      </p:scale>
      <p:origin x="0" y="-9280"/>
    </p:cViewPr>
  </p:sorterViewPr>
  <p:notesViewPr>
    <p:cSldViewPr snapToGrid="0">
      <p:cViewPr varScale="1">
        <p:scale>
          <a:sx n="117" d="100"/>
          <a:sy n="117" d="100"/>
        </p:scale>
        <p:origin x="237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essler" userId="625c3661-9d64-47fa-b83c-4b49393bd161" providerId="ADAL" clId="{AB779A80-07F3-0C43-BDDD-222A35F653AA}"/>
    <pc:docChg chg="undo custSel addSld delSld modSld sldOrd">
      <pc:chgData name="Chris Droessler" userId="625c3661-9d64-47fa-b83c-4b49393bd161" providerId="ADAL" clId="{AB779A80-07F3-0C43-BDDD-222A35F653AA}" dt="2020-02-10T17:52:43.997" v="1523" actId="255"/>
      <pc:docMkLst>
        <pc:docMk/>
      </pc:docMkLst>
      <pc:sldChg chg="add del modTransition">
        <pc:chgData name="Chris Droessler" userId="625c3661-9d64-47fa-b83c-4b49393bd161" providerId="ADAL" clId="{AB779A80-07F3-0C43-BDDD-222A35F653AA}" dt="2020-02-10T16:34:38.565" v="172" actId="2696"/>
        <pc:sldMkLst>
          <pc:docMk/>
          <pc:sldMk cId="4225204081" sldId="256"/>
        </pc:sldMkLst>
      </pc:sldChg>
      <pc:sldChg chg="modNotesTx">
        <pc:chgData name="Chris Droessler" userId="625c3661-9d64-47fa-b83c-4b49393bd161" providerId="ADAL" clId="{AB779A80-07F3-0C43-BDDD-222A35F653AA}" dt="2020-02-10T17:48:21.891" v="1501" actId="20577"/>
        <pc:sldMkLst>
          <pc:docMk/>
          <pc:sldMk cId="4118415113" sldId="257"/>
        </pc:sldMkLst>
      </pc:sldChg>
      <pc:sldChg chg="addSp delSp modSp add del modTransition">
        <pc:chgData name="Chris Droessler" userId="625c3661-9d64-47fa-b83c-4b49393bd161" providerId="ADAL" clId="{AB779A80-07F3-0C43-BDDD-222A35F653AA}" dt="2020-02-10T17:18:10.917" v="1025" actId="207"/>
        <pc:sldMkLst>
          <pc:docMk/>
          <pc:sldMk cId="3019619489" sldId="258"/>
        </pc:sldMkLst>
        <pc:spChg chg="add mod">
          <ac:chgData name="Chris Droessler" userId="625c3661-9d64-47fa-b83c-4b49393bd161" providerId="ADAL" clId="{AB779A80-07F3-0C43-BDDD-222A35F653AA}" dt="2020-02-10T16:42:07.842" v="229"/>
          <ac:spMkLst>
            <pc:docMk/>
            <pc:sldMk cId="3019619489" sldId="258"/>
            <ac:spMk id="2" creationId="{07C4A009-28C9-294C-A43A-43F320A9371A}"/>
          </ac:spMkLst>
        </pc:spChg>
        <pc:spChg chg="add del mod">
          <ac:chgData name="Chris Droessler" userId="625c3661-9d64-47fa-b83c-4b49393bd161" providerId="ADAL" clId="{AB779A80-07F3-0C43-BDDD-222A35F653AA}" dt="2020-02-10T16:42:21.267" v="231" actId="478"/>
          <ac:spMkLst>
            <pc:docMk/>
            <pc:sldMk cId="3019619489" sldId="258"/>
            <ac:spMk id="4" creationId="{B33F7FF1-975F-A04A-88F0-11C1427C2C03}"/>
          </ac:spMkLst>
        </pc:spChg>
        <pc:spChg chg="del mod">
          <ac:chgData name="Chris Droessler" userId="625c3661-9d64-47fa-b83c-4b49393bd161" providerId="ADAL" clId="{AB779A80-07F3-0C43-BDDD-222A35F653AA}" dt="2020-02-10T16:42:16.142" v="230" actId="478"/>
          <ac:spMkLst>
            <pc:docMk/>
            <pc:sldMk cId="3019619489" sldId="258"/>
            <ac:spMk id="134" creationId="{00000000-0000-0000-0000-000000000000}"/>
          </ac:spMkLst>
        </pc:spChg>
        <pc:spChg chg="mod">
          <ac:chgData name="Chris Droessler" userId="625c3661-9d64-47fa-b83c-4b49393bd161" providerId="ADAL" clId="{AB779A80-07F3-0C43-BDDD-222A35F653AA}" dt="2020-02-10T17:18:10.917" v="1025" actId="207"/>
          <ac:spMkLst>
            <pc:docMk/>
            <pc:sldMk cId="3019619489" sldId="258"/>
            <ac:spMk id="135" creationId="{00000000-0000-0000-0000-000000000000}"/>
          </ac:spMkLst>
        </pc:spChg>
        <pc:spChg chg="mod">
          <ac:chgData name="Chris Droessler" userId="625c3661-9d64-47fa-b83c-4b49393bd161" providerId="ADAL" clId="{AB779A80-07F3-0C43-BDDD-222A35F653AA}" dt="2020-02-10T16:44:57.930" v="376" actId="122"/>
          <ac:spMkLst>
            <pc:docMk/>
            <pc:sldMk cId="3019619489" sldId="258"/>
            <ac:spMk id="136" creationId="{00000000-0000-0000-0000-000000000000}"/>
          </ac:spMkLst>
        </pc:spChg>
        <pc:spChg chg="mod">
          <ac:chgData name="Chris Droessler" userId="625c3661-9d64-47fa-b83c-4b49393bd161" providerId="ADAL" clId="{AB779A80-07F3-0C43-BDDD-222A35F653AA}" dt="2020-02-10T16:44:57.930" v="376" actId="122"/>
          <ac:spMkLst>
            <pc:docMk/>
            <pc:sldMk cId="3019619489" sldId="258"/>
            <ac:spMk id="137" creationId="{00000000-0000-0000-0000-000000000000}"/>
          </ac:spMkLst>
        </pc:spChg>
        <pc:spChg chg="mod">
          <ac:chgData name="Chris Droessler" userId="625c3661-9d64-47fa-b83c-4b49393bd161" providerId="ADAL" clId="{AB779A80-07F3-0C43-BDDD-222A35F653AA}" dt="2020-02-10T16:46:46.208" v="438" actId="1036"/>
          <ac:spMkLst>
            <pc:docMk/>
            <pc:sldMk cId="3019619489" sldId="258"/>
            <ac:spMk id="138" creationId="{00000000-0000-0000-0000-000000000000}"/>
          </ac:spMkLst>
        </pc:spChg>
        <pc:spChg chg="mod">
          <ac:chgData name="Chris Droessler" userId="625c3661-9d64-47fa-b83c-4b49393bd161" providerId="ADAL" clId="{AB779A80-07F3-0C43-BDDD-222A35F653AA}" dt="2020-02-10T16:46:21.589" v="425" actId="1036"/>
          <ac:spMkLst>
            <pc:docMk/>
            <pc:sldMk cId="3019619489" sldId="258"/>
            <ac:spMk id="139" creationId="{00000000-0000-0000-0000-000000000000}"/>
          </ac:spMkLst>
        </pc:spChg>
        <pc:spChg chg="mod">
          <ac:chgData name="Chris Droessler" userId="625c3661-9d64-47fa-b83c-4b49393bd161" providerId="ADAL" clId="{AB779A80-07F3-0C43-BDDD-222A35F653AA}" dt="2020-02-10T16:46:21.589" v="425" actId="1036"/>
          <ac:spMkLst>
            <pc:docMk/>
            <pc:sldMk cId="3019619489" sldId="258"/>
            <ac:spMk id="140" creationId="{00000000-0000-0000-0000-000000000000}"/>
          </ac:spMkLst>
        </pc:spChg>
        <pc:spChg chg="mod">
          <ac:chgData name="Chris Droessler" userId="625c3661-9d64-47fa-b83c-4b49393bd161" providerId="ADAL" clId="{AB779A80-07F3-0C43-BDDD-222A35F653AA}" dt="2020-02-10T16:46:21.589" v="425" actId="1036"/>
          <ac:spMkLst>
            <pc:docMk/>
            <pc:sldMk cId="3019619489" sldId="258"/>
            <ac:spMk id="141" creationId="{00000000-0000-0000-0000-000000000000}"/>
          </ac:spMkLst>
        </pc:spChg>
        <pc:spChg chg="mod">
          <ac:chgData name="Chris Droessler" userId="625c3661-9d64-47fa-b83c-4b49393bd161" providerId="ADAL" clId="{AB779A80-07F3-0C43-BDDD-222A35F653AA}" dt="2020-02-10T16:45:11.664" v="378" actId="1076"/>
          <ac:spMkLst>
            <pc:docMk/>
            <pc:sldMk cId="3019619489" sldId="258"/>
            <ac:spMk id="142" creationId="{00000000-0000-0000-0000-000000000000}"/>
          </ac:spMkLst>
        </pc:spChg>
        <pc:spChg chg="mod">
          <ac:chgData name="Chris Droessler" userId="625c3661-9d64-47fa-b83c-4b49393bd161" providerId="ADAL" clId="{AB779A80-07F3-0C43-BDDD-222A35F653AA}" dt="2020-02-10T16:45:15.704" v="379" actId="1076"/>
          <ac:spMkLst>
            <pc:docMk/>
            <pc:sldMk cId="3019619489" sldId="258"/>
            <ac:spMk id="143" creationId="{00000000-0000-0000-0000-000000000000}"/>
          </ac:spMkLst>
        </pc:spChg>
        <pc:spChg chg="mod">
          <ac:chgData name="Chris Droessler" userId="625c3661-9d64-47fa-b83c-4b49393bd161" providerId="ADAL" clId="{AB779A80-07F3-0C43-BDDD-222A35F653AA}" dt="2020-02-10T16:44:11.161" v="359" actId="20577"/>
          <ac:spMkLst>
            <pc:docMk/>
            <pc:sldMk cId="3019619489" sldId="258"/>
            <ac:spMk id="144" creationId="{00000000-0000-0000-0000-000000000000}"/>
          </ac:spMkLst>
        </pc:spChg>
        <pc:spChg chg="mod">
          <ac:chgData name="Chris Droessler" userId="625c3661-9d64-47fa-b83c-4b49393bd161" providerId="ADAL" clId="{AB779A80-07F3-0C43-BDDD-222A35F653AA}" dt="2020-02-10T16:45:19.177" v="383" actId="1037"/>
          <ac:spMkLst>
            <pc:docMk/>
            <pc:sldMk cId="3019619489" sldId="258"/>
            <ac:spMk id="145" creationId="{00000000-0000-0000-0000-000000000000}"/>
          </ac:spMkLst>
        </pc:spChg>
      </pc:sldChg>
      <pc:sldChg chg="del">
        <pc:chgData name="Chris Droessler" userId="625c3661-9d64-47fa-b83c-4b49393bd161" providerId="ADAL" clId="{AB779A80-07F3-0C43-BDDD-222A35F653AA}" dt="2020-02-10T16:31:02.076" v="46" actId="2696"/>
        <pc:sldMkLst>
          <pc:docMk/>
          <pc:sldMk cId="467587892" sldId="259"/>
        </pc:sldMkLst>
      </pc:sldChg>
      <pc:sldChg chg="addSp delSp modSp add modTransition">
        <pc:chgData name="Chris Droessler" userId="625c3661-9d64-47fa-b83c-4b49393bd161" providerId="ADAL" clId="{AB779A80-07F3-0C43-BDDD-222A35F653AA}" dt="2020-02-10T16:55:46.501" v="622" actId="20577"/>
        <pc:sldMkLst>
          <pc:docMk/>
          <pc:sldMk cId="1206099407" sldId="259"/>
        </pc:sldMkLst>
        <pc:spChg chg="add del mod">
          <ac:chgData name="Chris Droessler" userId="625c3661-9d64-47fa-b83c-4b49393bd161" providerId="ADAL" clId="{AB779A80-07F3-0C43-BDDD-222A35F653AA}" dt="2020-02-10T16:47:07.938" v="440"/>
          <ac:spMkLst>
            <pc:docMk/>
            <pc:sldMk cId="1206099407" sldId="259"/>
            <ac:spMk id="2" creationId="{208A6345-7C3C-A44D-B92A-78E1A4A1B768}"/>
          </ac:spMkLst>
        </pc:spChg>
        <pc:spChg chg="add mod">
          <ac:chgData name="Chris Droessler" userId="625c3661-9d64-47fa-b83c-4b49393bd161" providerId="ADAL" clId="{AB779A80-07F3-0C43-BDDD-222A35F653AA}" dt="2020-02-10T16:47:50.542" v="456" actId="20577"/>
          <ac:spMkLst>
            <pc:docMk/>
            <pc:sldMk cId="1206099407" sldId="259"/>
            <ac:spMk id="3" creationId="{B3A6DF37-4BD1-BC4C-9FC8-37F5D16BA03A}"/>
          </ac:spMkLst>
        </pc:spChg>
        <pc:spChg chg="del mod">
          <ac:chgData name="Chris Droessler" userId="625c3661-9d64-47fa-b83c-4b49393bd161" providerId="ADAL" clId="{AB779A80-07F3-0C43-BDDD-222A35F653AA}" dt="2020-02-10T16:47:30.269" v="448" actId="478"/>
          <ac:spMkLst>
            <pc:docMk/>
            <pc:sldMk cId="1206099407" sldId="259"/>
            <ac:spMk id="149" creationId="{00000000-0000-0000-0000-000000000000}"/>
          </ac:spMkLst>
        </pc:spChg>
        <pc:spChg chg="mod">
          <ac:chgData name="Chris Droessler" userId="625c3661-9d64-47fa-b83c-4b49393bd161" providerId="ADAL" clId="{AB779A80-07F3-0C43-BDDD-222A35F653AA}" dt="2020-02-10T16:50:27.408" v="491" actId="554"/>
          <ac:spMkLst>
            <pc:docMk/>
            <pc:sldMk cId="1206099407" sldId="259"/>
            <ac:spMk id="150" creationId="{00000000-0000-0000-0000-000000000000}"/>
          </ac:spMkLst>
        </pc:spChg>
        <pc:spChg chg="mod">
          <ac:chgData name="Chris Droessler" userId="625c3661-9d64-47fa-b83c-4b49393bd161" providerId="ADAL" clId="{AB779A80-07F3-0C43-BDDD-222A35F653AA}" dt="2020-02-10T16:55:46.501" v="622" actId="20577"/>
          <ac:spMkLst>
            <pc:docMk/>
            <pc:sldMk cId="1206099407" sldId="259"/>
            <ac:spMk id="151" creationId="{00000000-0000-0000-0000-000000000000}"/>
          </ac:spMkLst>
        </pc:spChg>
        <pc:spChg chg="mod">
          <ac:chgData name="Chris Droessler" userId="625c3661-9d64-47fa-b83c-4b49393bd161" providerId="ADAL" clId="{AB779A80-07F3-0C43-BDDD-222A35F653AA}" dt="2020-02-10T16:50:27.408" v="491" actId="554"/>
          <ac:spMkLst>
            <pc:docMk/>
            <pc:sldMk cId="1206099407" sldId="259"/>
            <ac:spMk id="152" creationId="{00000000-0000-0000-0000-000000000000}"/>
          </ac:spMkLst>
        </pc:spChg>
        <pc:spChg chg="mod">
          <ac:chgData name="Chris Droessler" userId="625c3661-9d64-47fa-b83c-4b49393bd161" providerId="ADAL" clId="{AB779A80-07F3-0C43-BDDD-222A35F653AA}" dt="2020-02-10T16:50:27.408" v="491" actId="554"/>
          <ac:spMkLst>
            <pc:docMk/>
            <pc:sldMk cId="1206099407" sldId="259"/>
            <ac:spMk id="153" creationId="{00000000-0000-0000-0000-000000000000}"/>
          </ac:spMkLst>
        </pc:spChg>
        <pc:spChg chg="mod">
          <ac:chgData name="Chris Droessler" userId="625c3661-9d64-47fa-b83c-4b49393bd161" providerId="ADAL" clId="{AB779A80-07F3-0C43-BDDD-222A35F653AA}" dt="2020-02-10T16:55:35.820" v="620" actId="20577"/>
          <ac:spMkLst>
            <pc:docMk/>
            <pc:sldMk cId="1206099407" sldId="259"/>
            <ac:spMk id="154" creationId="{00000000-0000-0000-0000-000000000000}"/>
          </ac:spMkLst>
        </pc:spChg>
        <pc:spChg chg="mod">
          <ac:chgData name="Chris Droessler" userId="625c3661-9d64-47fa-b83c-4b49393bd161" providerId="ADAL" clId="{AB779A80-07F3-0C43-BDDD-222A35F653AA}" dt="2020-02-10T16:55:23.372" v="599" actId="20577"/>
          <ac:spMkLst>
            <pc:docMk/>
            <pc:sldMk cId="1206099407" sldId="259"/>
            <ac:spMk id="155" creationId="{00000000-0000-0000-0000-000000000000}"/>
          </ac:spMkLst>
        </pc:spChg>
        <pc:spChg chg="del mod">
          <ac:chgData name="Chris Droessler" userId="625c3661-9d64-47fa-b83c-4b49393bd161" providerId="ADAL" clId="{AB779A80-07F3-0C43-BDDD-222A35F653AA}" dt="2020-02-10T16:52:26.725" v="541" actId="478"/>
          <ac:spMkLst>
            <pc:docMk/>
            <pc:sldMk cId="1206099407" sldId="259"/>
            <ac:spMk id="156" creationId="{00000000-0000-0000-0000-000000000000}"/>
          </ac:spMkLst>
        </pc:spChg>
        <pc:spChg chg="mod">
          <ac:chgData name="Chris Droessler" userId="625c3661-9d64-47fa-b83c-4b49393bd161" providerId="ADAL" clId="{AB779A80-07F3-0C43-BDDD-222A35F653AA}" dt="2020-02-10T16:52:54.104" v="548" actId="1037"/>
          <ac:spMkLst>
            <pc:docMk/>
            <pc:sldMk cId="1206099407" sldId="259"/>
            <ac:spMk id="157" creationId="{00000000-0000-0000-0000-000000000000}"/>
          </ac:spMkLst>
        </pc:spChg>
        <pc:spChg chg="del mod">
          <ac:chgData name="Chris Droessler" userId="625c3661-9d64-47fa-b83c-4b49393bd161" providerId="ADAL" clId="{AB779A80-07F3-0C43-BDDD-222A35F653AA}" dt="2020-02-10T16:52:22.469" v="540" actId="478"/>
          <ac:spMkLst>
            <pc:docMk/>
            <pc:sldMk cId="1206099407" sldId="259"/>
            <ac:spMk id="158" creationId="{00000000-0000-0000-0000-000000000000}"/>
          </ac:spMkLst>
        </pc:spChg>
        <pc:spChg chg="mod">
          <ac:chgData name="Chris Droessler" userId="625c3661-9d64-47fa-b83c-4b49393bd161" providerId="ADAL" clId="{AB779A80-07F3-0C43-BDDD-222A35F653AA}" dt="2020-02-10T16:51:20.412" v="516" actId="113"/>
          <ac:spMkLst>
            <pc:docMk/>
            <pc:sldMk cId="1206099407" sldId="259"/>
            <ac:spMk id="159" creationId="{00000000-0000-0000-0000-000000000000}"/>
          </ac:spMkLst>
        </pc:spChg>
        <pc:spChg chg="mod">
          <ac:chgData name="Chris Droessler" userId="625c3661-9d64-47fa-b83c-4b49393bd161" providerId="ADAL" clId="{AB779A80-07F3-0C43-BDDD-222A35F653AA}" dt="2020-02-10T16:51:20.412" v="516" actId="113"/>
          <ac:spMkLst>
            <pc:docMk/>
            <pc:sldMk cId="1206099407" sldId="259"/>
            <ac:spMk id="160" creationId="{00000000-0000-0000-0000-000000000000}"/>
          </ac:spMkLst>
        </pc:spChg>
      </pc:sldChg>
      <pc:sldChg chg="modSp">
        <pc:chgData name="Chris Droessler" userId="625c3661-9d64-47fa-b83c-4b49393bd161" providerId="ADAL" clId="{AB779A80-07F3-0C43-BDDD-222A35F653AA}" dt="2020-02-10T16:31:34.040" v="73" actId="20577"/>
        <pc:sldMkLst>
          <pc:docMk/>
          <pc:sldMk cId="4278936860" sldId="260"/>
        </pc:sldMkLst>
        <pc:spChg chg="mod">
          <ac:chgData name="Chris Droessler" userId="625c3661-9d64-47fa-b83c-4b49393bd161" providerId="ADAL" clId="{AB779A80-07F3-0C43-BDDD-222A35F653AA}" dt="2020-02-10T16:31:34.040" v="73" actId="20577"/>
          <ac:spMkLst>
            <pc:docMk/>
            <pc:sldMk cId="4278936860" sldId="260"/>
            <ac:spMk id="3" creationId="{420FD414-E693-9242-9A7C-AEF4082D6A0C}"/>
          </ac:spMkLst>
        </pc:spChg>
      </pc:sldChg>
      <pc:sldChg chg="modSp add del modTransition">
        <pc:chgData name="Chris Droessler" userId="625c3661-9d64-47fa-b83c-4b49393bd161" providerId="ADAL" clId="{AB779A80-07F3-0C43-BDDD-222A35F653AA}" dt="2020-02-10T17:04:57.929" v="799" actId="2696"/>
        <pc:sldMkLst>
          <pc:docMk/>
          <pc:sldMk cId="2545726630" sldId="261"/>
        </pc:sldMkLst>
        <pc:spChg chg="mod">
          <ac:chgData name="Chris Droessler" userId="625c3661-9d64-47fa-b83c-4b49393bd161" providerId="ADAL" clId="{AB779A80-07F3-0C43-BDDD-222A35F653AA}" dt="2020-02-10T17:04:17.451" v="787"/>
          <ac:spMkLst>
            <pc:docMk/>
            <pc:sldMk cId="2545726630" sldId="261"/>
            <ac:spMk id="179" creationId="{00000000-0000-0000-0000-000000000000}"/>
          </ac:spMkLst>
        </pc:spChg>
        <pc:spChg chg="mod">
          <ac:chgData name="Chris Droessler" userId="625c3661-9d64-47fa-b83c-4b49393bd161" providerId="ADAL" clId="{AB779A80-07F3-0C43-BDDD-222A35F653AA}" dt="2020-02-10T17:04:32.042" v="793"/>
          <ac:spMkLst>
            <pc:docMk/>
            <pc:sldMk cId="2545726630" sldId="261"/>
            <ac:spMk id="182" creationId="{00000000-0000-0000-0000-000000000000}"/>
          </ac:spMkLst>
        </pc:spChg>
        <pc:spChg chg="mod">
          <ac:chgData name="Chris Droessler" userId="625c3661-9d64-47fa-b83c-4b49393bd161" providerId="ADAL" clId="{AB779A80-07F3-0C43-BDDD-222A35F653AA}" dt="2020-02-10T17:04:45.070" v="795"/>
          <ac:spMkLst>
            <pc:docMk/>
            <pc:sldMk cId="2545726630" sldId="261"/>
            <ac:spMk id="183" creationId="{00000000-0000-0000-0000-000000000000}"/>
          </ac:spMkLst>
        </pc:spChg>
        <pc:spChg chg="mod">
          <ac:chgData name="Chris Droessler" userId="625c3661-9d64-47fa-b83c-4b49393bd161" providerId="ADAL" clId="{AB779A80-07F3-0C43-BDDD-222A35F653AA}" dt="2020-02-10T17:04:06.826" v="783"/>
          <ac:spMkLst>
            <pc:docMk/>
            <pc:sldMk cId="2545726630" sldId="261"/>
            <ac:spMk id="184" creationId="{00000000-0000-0000-0000-000000000000}"/>
          </ac:spMkLst>
        </pc:spChg>
        <pc:spChg chg="mod">
          <ac:chgData name="Chris Droessler" userId="625c3661-9d64-47fa-b83c-4b49393bd161" providerId="ADAL" clId="{AB779A80-07F3-0C43-BDDD-222A35F653AA}" dt="2020-02-10T17:04:46.811" v="797"/>
          <ac:spMkLst>
            <pc:docMk/>
            <pc:sldMk cId="2545726630" sldId="261"/>
            <ac:spMk id="186" creationId="{00000000-0000-0000-0000-000000000000}"/>
          </ac:spMkLst>
        </pc:spChg>
      </pc:sldChg>
      <pc:sldChg chg="delSp modSp add del modTransition">
        <pc:chgData name="Chris Droessler" userId="625c3661-9d64-47fa-b83c-4b49393bd161" providerId="ADAL" clId="{AB779A80-07F3-0C43-BDDD-222A35F653AA}" dt="2020-02-10T17:11:44.524" v="923" actId="2696"/>
        <pc:sldMkLst>
          <pc:docMk/>
          <pc:sldMk cId="867729446" sldId="262"/>
        </pc:sldMkLst>
        <pc:spChg chg="del mod">
          <ac:chgData name="Chris Droessler" userId="625c3661-9d64-47fa-b83c-4b49393bd161" providerId="ADAL" clId="{AB779A80-07F3-0C43-BDDD-222A35F653AA}" dt="2020-02-10T17:11:13.459" v="873"/>
          <ac:spMkLst>
            <pc:docMk/>
            <pc:sldMk cId="867729446" sldId="262"/>
            <ac:spMk id="192" creationId="{00000000-0000-0000-0000-000000000000}"/>
          </ac:spMkLst>
        </pc:spChg>
        <pc:spChg chg="del mod">
          <ac:chgData name="Chris Droessler" userId="625c3661-9d64-47fa-b83c-4b49393bd161" providerId="ADAL" clId="{AB779A80-07F3-0C43-BDDD-222A35F653AA}" dt="2020-02-10T17:11:13.459" v="873"/>
          <ac:spMkLst>
            <pc:docMk/>
            <pc:sldMk cId="867729446" sldId="262"/>
            <ac:spMk id="195" creationId="{00000000-0000-0000-0000-000000000000}"/>
          </ac:spMkLst>
        </pc:spChg>
        <pc:spChg chg="del mod">
          <ac:chgData name="Chris Droessler" userId="625c3661-9d64-47fa-b83c-4b49393bd161" providerId="ADAL" clId="{AB779A80-07F3-0C43-BDDD-222A35F653AA}" dt="2020-02-10T17:11:13.459" v="873"/>
          <ac:spMkLst>
            <pc:docMk/>
            <pc:sldMk cId="867729446" sldId="262"/>
            <ac:spMk id="197" creationId="{00000000-0000-0000-0000-000000000000}"/>
          </ac:spMkLst>
        </pc:spChg>
      </pc:sldChg>
      <pc:sldChg chg="addSp delSp modSp add modTransition">
        <pc:chgData name="Chris Droessler" userId="625c3661-9d64-47fa-b83c-4b49393bd161" providerId="ADAL" clId="{AB779A80-07F3-0C43-BDDD-222A35F653AA}" dt="2020-02-10T17:15:35.861" v="1009" actId="166"/>
        <pc:sldMkLst>
          <pc:docMk/>
          <pc:sldMk cId="3657694113" sldId="263"/>
        </pc:sldMkLst>
        <pc:spChg chg="add mod">
          <ac:chgData name="Chris Droessler" userId="625c3661-9d64-47fa-b83c-4b49393bd161" providerId="ADAL" clId="{AB779A80-07F3-0C43-BDDD-222A35F653AA}" dt="2020-02-10T17:12:19.973" v="932" actId="20577"/>
          <ac:spMkLst>
            <pc:docMk/>
            <pc:sldMk cId="3657694113" sldId="263"/>
            <ac:spMk id="2" creationId="{AF675DDC-B5E8-6048-8397-8C786569E6D1}"/>
          </ac:spMkLst>
        </pc:spChg>
        <pc:spChg chg="mod">
          <ac:chgData name="Chris Droessler" userId="625c3661-9d64-47fa-b83c-4b49393bd161" providerId="ADAL" clId="{AB779A80-07F3-0C43-BDDD-222A35F653AA}" dt="2020-02-10T17:15:35.861" v="1009" actId="166"/>
          <ac:spMkLst>
            <pc:docMk/>
            <pc:sldMk cId="3657694113" sldId="263"/>
            <ac:spMk id="201" creationId="{00000000-0000-0000-0000-000000000000}"/>
          </ac:spMkLst>
        </pc:spChg>
        <pc:spChg chg="mod">
          <ac:chgData name="Chris Droessler" userId="625c3661-9d64-47fa-b83c-4b49393bd161" providerId="ADAL" clId="{AB779A80-07F3-0C43-BDDD-222A35F653AA}" dt="2020-02-10T17:15:02.767" v="981" actId="14100"/>
          <ac:spMkLst>
            <pc:docMk/>
            <pc:sldMk cId="3657694113" sldId="263"/>
            <ac:spMk id="202" creationId="{00000000-0000-0000-0000-000000000000}"/>
          </ac:spMkLst>
        </pc:spChg>
        <pc:spChg chg="mod">
          <ac:chgData name="Chris Droessler" userId="625c3661-9d64-47fa-b83c-4b49393bd161" providerId="ADAL" clId="{AB779A80-07F3-0C43-BDDD-222A35F653AA}" dt="2020-02-10T17:15:02.767" v="981" actId="14100"/>
          <ac:spMkLst>
            <pc:docMk/>
            <pc:sldMk cId="3657694113" sldId="263"/>
            <ac:spMk id="203" creationId="{00000000-0000-0000-0000-000000000000}"/>
          </ac:spMkLst>
        </pc:spChg>
        <pc:spChg chg="mod">
          <ac:chgData name="Chris Droessler" userId="625c3661-9d64-47fa-b83c-4b49393bd161" providerId="ADAL" clId="{AB779A80-07F3-0C43-BDDD-222A35F653AA}" dt="2020-02-10T17:15:02.767" v="981" actId="14100"/>
          <ac:spMkLst>
            <pc:docMk/>
            <pc:sldMk cId="3657694113" sldId="263"/>
            <ac:spMk id="204" creationId="{00000000-0000-0000-0000-000000000000}"/>
          </ac:spMkLst>
        </pc:spChg>
        <pc:spChg chg="mod">
          <ac:chgData name="Chris Droessler" userId="625c3661-9d64-47fa-b83c-4b49393bd161" providerId="ADAL" clId="{AB779A80-07F3-0C43-BDDD-222A35F653AA}" dt="2020-02-10T17:15:05.926" v="982" actId="20577"/>
          <ac:spMkLst>
            <pc:docMk/>
            <pc:sldMk cId="3657694113" sldId="263"/>
            <ac:spMk id="205" creationId="{00000000-0000-0000-0000-000000000000}"/>
          </ac:spMkLst>
        </pc:spChg>
        <pc:spChg chg="mod">
          <ac:chgData name="Chris Droessler" userId="625c3661-9d64-47fa-b83c-4b49393bd161" providerId="ADAL" clId="{AB779A80-07F3-0C43-BDDD-222A35F653AA}" dt="2020-02-10T17:15:29.303" v="1008" actId="14100"/>
          <ac:spMkLst>
            <pc:docMk/>
            <pc:sldMk cId="3657694113" sldId="263"/>
            <ac:spMk id="206" creationId="{00000000-0000-0000-0000-000000000000}"/>
          </ac:spMkLst>
        </pc:spChg>
        <pc:spChg chg="mod">
          <ac:chgData name="Chris Droessler" userId="625c3661-9d64-47fa-b83c-4b49393bd161" providerId="ADAL" clId="{AB779A80-07F3-0C43-BDDD-222A35F653AA}" dt="2020-02-10T17:15:19.903" v="999" actId="1036"/>
          <ac:spMkLst>
            <pc:docMk/>
            <pc:sldMk cId="3657694113" sldId="263"/>
            <ac:spMk id="207" creationId="{00000000-0000-0000-0000-000000000000}"/>
          </ac:spMkLst>
        </pc:spChg>
        <pc:spChg chg="mod">
          <ac:chgData name="Chris Droessler" userId="625c3661-9d64-47fa-b83c-4b49393bd161" providerId="ADAL" clId="{AB779A80-07F3-0C43-BDDD-222A35F653AA}" dt="2020-02-10T17:15:22.433" v="1006" actId="1036"/>
          <ac:spMkLst>
            <pc:docMk/>
            <pc:sldMk cId="3657694113" sldId="263"/>
            <ac:spMk id="208" creationId="{00000000-0000-0000-0000-000000000000}"/>
          </ac:spMkLst>
        </pc:spChg>
        <pc:spChg chg="mod">
          <ac:chgData name="Chris Droessler" userId="625c3661-9d64-47fa-b83c-4b49393bd161" providerId="ADAL" clId="{AB779A80-07F3-0C43-BDDD-222A35F653AA}" dt="2020-02-10T17:15:26.127" v="1007" actId="14100"/>
          <ac:spMkLst>
            <pc:docMk/>
            <pc:sldMk cId="3657694113" sldId="263"/>
            <ac:spMk id="209" creationId="{00000000-0000-0000-0000-000000000000}"/>
          </ac:spMkLst>
        </pc:spChg>
        <pc:spChg chg="del mod">
          <ac:chgData name="Chris Droessler" userId="625c3661-9d64-47fa-b83c-4b49393bd161" providerId="ADAL" clId="{AB779A80-07F3-0C43-BDDD-222A35F653AA}" dt="2020-02-10T17:12:24.809" v="933" actId="478"/>
          <ac:spMkLst>
            <pc:docMk/>
            <pc:sldMk cId="3657694113" sldId="263"/>
            <ac:spMk id="210" creationId="{00000000-0000-0000-0000-000000000000}"/>
          </ac:spMkLst>
        </pc:spChg>
      </pc:sldChg>
      <pc:sldChg chg="addSp delSp modSp add del modTransition">
        <pc:chgData name="Chris Droessler" userId="625c3661-9d64-47fa-b83c-4b49393bd161" providerId="ADAL" clId="{AB779A80-07F3-0C43-BDDD-222A35F653AA}" dt="2020-02-10T17:17:27.239" v="1022" actId="2696"/>
        <pc:sldMkLst>
          <pc:docMk/>
          <pc:sldMk cId="2334820083" sldId="264"/>
        </pc:sldMkLst>
        <pc:spChg chg="add mod">
          <ac:chgData name="Chris Droessler" userId="625c3661-9d64-47fa-b83c-4b49393bd161" providerId="ADAL" clId="{AB779A80-07F3-0C43-BDDD-222A35F653AA}" dt="2020-02-10T17:16:12.464" v="1016" actId="27636"/>
          <ac:spMkLst>
            <pc:docMk/>
            <pc:sldMk cId="2334820083" sldId="264"/>
            <ac:spMk id="2" creationId="{77BF6804-D1E7-784C-B0F5-3C6E50BEEE6D}"/>
          </ac:spMkLst>
        </pc:spChg>
        <pc:spChg chg="del mod">
          <ac:chgData name="Chris Droessler" userId="625c3661-9d64-47fa-b83c-4b49393bd161" providerId="ADAL" clId="{AB779A80-07F3-0C43-BDDD-222A35F653AA}" dt="2020-02-10T17:16:14.881" v="1017" actId="478"/>
          <ac:spMkLst>
            <pc:docMk/>
            <pc:sldMk cId="2334820083" sldId="264"/>
            <ac:spMk id="212" creationId="{00000000-0000-0000-0000-000000000000}"/>
          </ac:spMkLst>
        </pc:spChg>
      </pc:sldChg>
      <pc:sldChg chg="addSp delSp modSp add modTransition">
        <pc:chgData name="Chris Droessler" userId="625c3661-9d64-47fa-b83c-4b49393bd161" providerId="ADAL" clId="{AB779A80-07F3-0C43-BDDD-222A35F653AA}" dt="2020-02-10T17:19:44.449" v="1046" actId="20577"/>
        <pc:sldMkLst>
          <pc:docMk/>
          <pc:sldMk cId="580887468" sldId="265"/>
        </pc:sldMkLst>
        <pc:spChg chg="add mod">
          <ac:chgData name="Chris Droessler" userId="625c3661-9d64-47fa-b83c-4b49393bd161" providerId="ADAL" clId="{AB779A80-07F3-0C43-BDDD-222A35F653AA}" dt="2020-02-10T17:19:44.449" v="1046" actId="20577"/>
          <ac:spMkLst>
            <pc:docMk/>
            <pc:sldMk cId="580887468" sldId="265"/>
            <ac:spMk id="2" creationId="{500B0789-9283-3247-B948-3960E6D4900F}"/>
          </ac:spMkLst>
        </pc:spChg>
        <pc:spChg chg="mod">
          <ac:chgData name="Chris Droessler" userId="625c3661-9d64-47fa-b83c-4b49393bd161" providerId="ADAL" clId="{AB779A80-07F3-0C43-BDDD-222A35F653AA}" dt="2020-02-10T17:18:29.036" v="1027" actId="1076"/>
          <ac:spMkLst>
            <pc:docMk/>
            <pc:sldMk cId="580887468" sldId="265"/>
            <ac:spMk id="227" creationId="{00000000-0000-0000-0000-000000000000}"/>
          </ac:spMkLst>
        </pc:spChg>
        <pc:spChg chg="del">
          <ac:chgData name="Chris Droessler" userId="625c3661-9d64-47fa-b83c-4b49393bd161" providerId="ADAL" clId="{AB779A80-07F3-0C43-BDDD-222A35F653AA}" dt="2020-02-10T17:18:54.253" v="1030" actId="478"/>
          <ac:spMkLst>
            <pc:docMk/>
            <pc:sldMk cId="580887468" sldId="265"/>
            <ac:spMk id="228" creationId="{00000000-0000-0000-0000-000000000000}"/>
          </ac:spMkLst>
        </pc:spChg>
      </pc:sldChg>
      <pc:sldChg chg="addSp delSp modSp add modTransition">
        <pc:chgData name="Chris Droessler" userId="625c3661-9d64-47fa-b83c-4b49393bd161" providerId="ADAL" clId="{AB779A80-07F3-0C43-BDDD-222A35F653AA}" dt="2020-02-10T17:21:21.971" v="1064" actId="20577"/>
        <pc:sldMkLst>
          <pc:docMk/>
          <pc:sldMk cId="2759680245" sldId="266"/>
        </pc:sldMkLst>
        <pc:spChg chg="add mod">
          <ac:chgData name="Chris Droessler" userId="625c3661-9d64-47fa-b83c-4b49393bd161" providerId="ADAL" clId="{AB779A80-07F3-0C43-BDDD-222A35F653AA}" dt="2020-02-10T17:21:21.971" v="1064" actId="20577"/>
          <ac:spMkLst>
            <pc:docMk/>
            <pc:sldMk cId="2759680245" sldId="266"/>
            <ac:spMk id="2" creationId="{62F2F0A9-750E-4B4D-A2BA-865A5767027E}"/>
          </ac:spMkLst>
        </pc:spChg>
        <pc:spChg chg="del mod">
          <ac:chgData name="Chris Droessler" userId="625c3661-9d64-47fa-b83c-4b49393bd161" providerId="ADAL" clId="{AB779A80-07F3-0C43-BDDD-222A35F653AA}" dt="2020-02-10T17:20:24.304" v="1054" actId="478"/>
          <ac:spMkLst>
            <pc:docMk/>
            <pc:sldMk cId="2759680245" sldId="266"/>
            <ac:spMk id="231" creationId="{00000000-0000-0000-0000-000000000000}"/>
          </ac:spMkLst>
        </pc:spChg>
      </pc:sldChg>
      <pc:sldChg chg="del">
        <pc:chgData name="Chris Droessler" userId="625c3661-9d64-47fa-b83c-4b49393bd161" providerId="ADAL" clId="{AB779A80-07F3-0C43-BDDD-222A35F653AA}" dt="2020-02-10T16:31:43.908" v="74" actId="2696"/>
        <pc:sldMkLst>
          <pc:docMk/>
          <pc:sldMk cId="2258648291" sldId="267"/>
        </pc:sldMkLst>
      </pc:sldChg>
      <pc:sldChg chg="addSp delSp modSp add modTransition">
        <pc:chgData name="Chris Droessler" userId="625c3661-9d64-47fa-b83c-4b49393bd161" providerId="ADAL" clId="{AB779A80-07F3-0C43-BDDD-222A35F653AA}" dt="2020-02-10T17:26:13.707" v="1124" actId="20577"/>
        <pc:sldMkLst>
          <pc:docMk/>
          <pc:sldMk cId="3966205427" sldId="267"/>
        </pc:sldMkLst>
        <pc:spChg chg="add del mod">
          <ac:chgData name="Chris Droessler" userId="625c3661-9d64-47fa-b83c-4b49393bd161" providerId="ADAL" clId="{AB779A80-07F3-0C43-BDDD-222A35F653AA}" dt="2020-02-10T17:22:15.584" v="1074"/>
          <ac:spMkLst>
            <pc:docMk/>
            <pc:sldMk cId="3966205427" sldId="267"/>
            <ac:spMk id="2" creationId="{020A7FC0-C696-A14A-ACC9-4262A2B891A8}"/>
          </ac:spMkLst>
        </pc:spChg>
        <pc:spChg chg="add mod">
          <ac:chgData name="Chris Droessler" userId="625c3661-9d64-47fa-b83c-4b49393bd161" providerId="ADAL" clId="{AB779A80-07F3-0C43-BDDD-222A35F653AA}" dt="2020-02-10T17:22:29.988" v="1079" actId="20577"/>
          <ac:spMkLst>
            <pc:docMk/>
            <pc:sldMk cId="3966205427" sldId="267"/>
            <ac:spMk id="3" creationId="{F08DF51B-2AC2-8E45-A388-7944DE341B64}"/>
          </ac:spMkLst>
        </pc:spChg>
        <pc:spChg chg="add mod">
          <ac:chgData name="Chris Droessler" userId="625c3661-9d64-47fa-b83c-4b49393bd161" providerId="ADAL" clId="{AB779A80-07F3-0C43-BDDD-222A35F653AA}" dt="2020-02-10T17:26:13.707" v="1124" actId="20577"/>
          <ac:spMkLst>
            <pc:docMk/>
            <pc:sldMk cId="3966205427" sldId="267"/>
            <ac:spMk id="4" creationId="{9E30DF0B-C1F5-104C-AC51-188D0DB54409}"/>
          </ac:spMkLst>
        </pc:spChg>
        <pc:spChg chg="del mod">
          <ac:chgData name="Chris Droessler" userId="625c3661-9d64-47fa-b83c-4b49393bd161" providerId="ADAL" clId="{AB779A80-07F3-0C43-BDDD-222A35F653AA}" dt="2020-02-10T17:22:12.524" v="1073" actId="478"/>
          <ac:spMkLst>
            <pc:docMk/>
            <pc:sldMk cId="3966205427" sldId="267"/>
            <ac:spMk id="233" creationId="{00000000-0000-0000-0000-000000000000}"/>
          </ac:spMkLst>
        </pc:spChg>
        <pc:spChg chg="del mod">
          <ac:chgData name="Chris Droessler" userId="625c3661-9d64-47fa-b83c-4b49393bd161" providerId="ADAL" clId="{AB779A80-07F3-0C43-BDDD-222A35F653AA}" dt="2020-02-10T17:22:54.004" v="1082" actId="478"/>
          <ac:spMkLst>
            <pc:docMk/>
            <pc:sldMk cId="3966205427" sldId="267"/>
            <ac:spMk id="234" creationId="{00000000-0000-0000-0000-000000000000}"/>
          </ac:spMkLst>
        </pc:spChg>
      </pc:sldChg>
      <pc:sldChg chg="addSp delSp modSp add modTransition">
        <pc:chgData name="Chris Droessler" userId="625c3661-9d64-47fa-b83c-4b49393bd161" providerId="ADAL" clId="{AB779A80-07F3-0C43-BDDD-222A35F653AA}" dt="2020-02-10T17:27:03.879" v="1135" actId="12"/>
        <pc:sldMkLst>
          <pc:docMk/>
          <pc:sldMk cId="7121754" sldId="268"/>
        </pc:sldMkLst>
        <pc:spChg chg="add del mod">
          <ac:chgData name="Chris Droessler" userId="625c3661-9d64-47fa-b83c-4b49393bd161" providerId="ADAL" clId="{AB779A80-07F3-0C43-BDDD-222A35F653AA}" dt="2020-02-10T17:24:42.692" v="1106"/>
          <ac:spMkLst>
            <pc:docMk/>
            <pc:sldMk cId="7121754" sldId="268"/>
            <ac:spMk id="2" creationId="{3C2DC933-FB77-B24D-9133-DC9B816FDEF5}"/>
          </ac:spMkLst>
        </pc:spChg>
        <pc:spChg chg="add del mod">
          <ac:chgData name="Chris Droessler" userId="625c3661-9d64-47fa-b83c-4b49393bd161" providerId="ADAL" clId="{AB779A80-07F3-0C43-BDDD-222A35F653AA}" dt="2020-02-10T17:24:39.913" v="1105" actId="478"/>
          <ac:spMkLst>
            <pc:docMk/>
            <pc:sldMk cId="7121754" sldId="268"/>
            <ac:spMk id="4" creationId="{D86EA1DC-D097-CC42-B819-4EC317CECF10}"/>
          </ac:spMkLst>
        </pc:spChg>
        <pc:spChg chg="add mod">
          <ac:chgData name="Chris Droessler" userId="625c3661-9d64-47fa-b83c-4b49393bd161" providerId="ADAL" clId="{AB779A80-07F3-0C43-BDDD-222A35F653AA}" dt="2020-02-10T17:24:58.280" v="1111" actId="20577"/>
          <ac:spMkLst>
            <pc:docMk/>
            <pc:sldMk cId="7121754" sldId="268"/>
            <ac:spMk id="5" creationId="{24305281-CFBB-7C47-B703-A0363C89176F}"/>
          </ac:spMkLst>
        </pc:spChg>
        <pc:spChg chg="add mod">
          <ac:chgData name="Chris Droessler" userId="625c3661-9d64-47fa-b83c-4b49393bd161" providerId="ADAL" clId="{AB779A80-07F3-0C43-BDDD-222A35F653AA}" dt="2020-02-10T17:27:03.879" v="1135" actId="12"/>
          <ac:spMkLst>
            <pc:docMk/>
            <pc:sldMk cId="7121754" sldId="268"/>
            <ac:spMk id="6" creationId="{D5D026CE-AAAE-0946-AEEA-F5180C13848A}"/>
          </ac:spMkLst>
        </pc:spChg>
        <pc:spChg chg="del mod">
          <ac:chgData name="Chris Droessler" userId="625c3661-9d64-47fa-b83c-4b49393bd161" providerId="ADAL" clId="{AB779A80-07F3-0C43-BDDD-222A35F653AA}" dt="2020-02-10T17:24:36.986" v="1104" actId="478"/>
          <ac:spMkLst>
            <pc:docMk/>
            <pc:sldMk cId="7121754" sldId="268"/>
            <ac:spMk id="236" creationId="{00000000-0000-0000-0000-000000000000}"/>
          </ac:spMkLst>
        </pc:spChg>
        <pc:spChg chg="del mod">
          <ac:chgData name="Chris Droessler" userId="625c3661-9d64-47fa-b83c-4b49393bd161" providerId="ADAL" clId="{AB779A80-07F3-0C43-BDDD-222A35F653AA}" dt="2020-02-10T17:25:14" v="1114" actId="478"/>
          <ac:spMkLst>
            <pc:docMk/>
            <pc:sldMk cId="7121754" sldId="268"/>
            <ac:spMk id="237" creationId="{00000000-0000-0000-0000-000000000000}"/>
          </ac:spMkLst>
        </pc:spChg>
      </pc:sldChg>
      <pc:sldChg chg="addSp delSp modSp add modTransition">
        <pc:chgData name="Chris Droessler" userId="625c3661-9d64-47fa-b83c-4b49393bd161" providerId="ADAL" clId="{AB779A80-07F3-0C43-BDDD-222A35F653AA}" dt="2020-02-10T17:28:40.506" v="1157" actId="20577"/>
        <pc:sldMkLst>
          <pc:docMk/>
          <pc:sldMk cId="1313301655" sldId="269"/>
        </pc:sldMkLst>
        <pc:spChg chg="add del mod">
          <ac:chgData name="Chris Droessler" userId="625c3661-9d64-47fa-b83c-4b49393bd161" providerId="ADAL" clId="{AB779A80-07F3-0C43-BDDD-222A35F653AA}" dt="2020-02-10T17:27:24.257" v="1140"/>
          <ac:spMkLst>
            <pc:docMk/>
            <pc:sldMk cId="1313301655" sldId="269"/>
            <ac:spMk id="2" creationId="{375F0DCA-415A-ED4A-A16C-F3BCF0402041}"/>
          </ac:spMkLst>
        </pc:spChg>
        <pc:spChg chg="add mod">
          <ac:chgData name="Chris Droessler" userId="625c3661-9d64-47fa-b83c-4b49393bd161" providerId="ADAL" clId="{AB779A80-07F3-0C43-BDDD-222A35F653AA}" dt="2020-02-10T17:27:28.403" v="1141"/>
          <ac:spMkLst>
            <pc:docMk/>
            <pc:sldMk cId="1313301655" sldId="269"/>
            <ac:spMk id="3" creationId="{69E8FCF3-3BD4-A44C-AE04-6C23E5AC07D0}"/>
          </ac:spMkLst>
        </pc:spChg>
        <pc:spChg chg="add mod">
          <ac:chgData name="Chris Droessler" userId="625c3661-9d64-47fa-b83c-4b49393bd161" providerId="ADAL" clId="{AB779A80-07F3-0C43-BDDD-222A35F653AA}" dt="2020-02-10T17:28:40.506" v="1157" actId="20577"/>
          <ac:spMkLst>
            <pc:docMk/>
            <pc:sldMk cId="1313301655" sldId="269"/>
            <ac:spMk id="4" creationId="{433ECD51-8493-E64E-ACC5-A80EE5E7DE59}"/>
          </ac:spMkLst>
        </pc:spChg>
        <pc:spChg chg="del mod">
          <ac:chgData name="Chris Droessler" userId="625c3661-9d64-47fa-b83c-4b49393bd161" providerId="ADAL" clId="{AB779A80-07F3-0C43-BDDD-222A35F653AA}" dt="2020-02-10T17:27:21.180" v="1139" actId="478"/>
          <ac:spMkLst>
            <pc:docMk/>
            <pc:sldMk cId="1313301655" sldId="269"/>
            <ac:spMk id="239" creationId="{00000000-0000-0000-0000-000000000000}"/>
          </ac:spMkLst>
        </pc:spChg>
        <pc:spChg chg="del mod">
          <ac:chgData name="Chris Droessler" userId="625c3661-9d64-47fa-b83c-4b49393bd161" providerId="ADAL" clId="{AB779A80-07F3-0C43-BDDD-222A35F653AA}" dt="2020-02-10T17:27:43.213" v="1144" actId="478"/>
          <ac:spMkLst>
            <pc:docMk/>
            <pc:sldMk cId="1313301655" sldId="269"/>
            <ac:spMk id="240" creationId="{00000000-0000-0000-0000-000000000000}"/>
          </ac:spMkLst>
        </pc:spChg>
      </pc:sldChg>
      <pc:sldChg chg="addSp delSp modSp add modTransition">
        <pc:chgData name="Chris Droessler" userId="625c3661-9d64-47fa-b83c-4b49393bd161" providerId="ADAL" clId="{AB779A80-07F3-0C43-BDDD-222A35F653AA}" dt="2020-02-10T17:29:52.421" v="1171" actId="12"/>
        <pc:sldMkLst>
          <pc:docMk/>
          <pc:sldMk cId="2024428368" sldId="270"/>
        </pc:sldMkLst>
        <pc:spChg chg="add del mod">
          <ac:chgData name="Chris Droessler" userId="625c3661-9d64-47fa-b83c-4b49393bd161" providerId="ADAL" clId="{AB779A80-07F3-0C43-BDDD-222A35F653AA}" dt="2020-02-10T17:29:17.469" v="1162"/>
          <ac:spMkLst>
            <pc:docMk/>
            <pc:sldMk cId="2024428368" sldId="270"/>
            <ac:spMk id="2" creationId="{39E163FE-ED56-BE4C-842D-75E0B40EBE2A}"/>
          </ac:spMkLst>
        </pc:spChg>
        <pc:spChg chg="add mod">
          <ac:chgData name="Chris Droessler" userId="625c3661-9d64-47fa-b83c-4b49393bd161" providerId="ADAL" clId="{AB779A80-07F3-0C43-BDDD-222A35F653AA}" dt="2020-02-10T17:29:20.981" v="1163"/>
          <ac:spMkLst>
            <pc:docMk/>
            <pc:sldMk cId="2024428368" sldId="270"/>
            <ac:spMk id="3" creationId="{A8F3D848-157A-EB42-AA55-EE98029D5EAB}"/>
          </ac:spMkLst>
        </pc:spChg>
        <pc:spChg chg="add mod">
          <ac:chgData name="Chris Droessler" userId="625c3661-9d64-47fa-b83c-4b49393bd161" providerId="ADAL" clId="{AB779A80-07F3-0C43-BDDD-222A35F653AA}" dt="2020-02-10T17:29:52.421" v="1171" actId="12"/>
          <ac:spMkLst>
            <pc:docMk/>
            <pc:sldMk cId="2024428368" sldId="270"/>
            <ac:spMk id="4" creationId="{893A5F8A-CD97-414B-8B41-6A46A05FD3FD}"/>
          </ac:spMkLst>
        </pc:spChg>
        <pc:spChg chg="del mod">
          <ac:chgData name="Chris Droessler" userId="625c3661-9d64-47fa-b83c-4b49393bd161" providerId="ADAL" clId="{AB779A80-07F3-0C43-BDDD-222A35F653AA}" dt="2020-02-10T17:29:15.320" v="1161" actId="478"/>
          <ac:spMkLst>
            <pc:docMk/>
            <pc:sldMk cId="2024428368" sldId="270"/>
            <ac:spMk id="242" creationId="{00000000-0000-0000-0000-000000000000}"/>
          </ac:spMkLst>
        </pc:spChg>
        <pc:spChg chg="del mod">
          <ac:chgData name="Chris Droessler" userId="625c3661-9d64-47fa-b83c-4b49393bd161" providerId="ADAL" clId="{AB779A80-07F3-0C43-BDDD-222A35F653AA}" dt="2020-02-10T17:29:30.626" v="1165" actId="478"/>
          <ac:spMkLst>
            <pc:docMk/>
            <pc:sldMk cId="2024428368" sldId="270"/>
            <ac:spMk id="243" creationId="{00000000-0000-0000-0000-000000000000}"/>
          </ac:spMkLst>
        </pc:spChg>
      </pc:sldChg>
      <pc:sldChg chg="addSp delSp modSp add modTransition">
        <pc:chgData name="Chris Droessler" userId="625c3661-9d64-47fa-b83c-4b49393bd161" providerId="ADAL" clId="{AB779A80-07F3-0C43-BDDD-222A35F653AA}" dt="2020-02-10T17:33:12.996" v="1230" actId="20577"/>
        <pc:sldMkLst>
          <pc:docMk/>
          <pc:sldMk cId="3938407538" sldId="271"/>
        </pc:sldMkLst>
        <pc:spChg chg="add mod">
          <ac:chgData name="Chris Droessler" userId="625c3661-9d64-47fa-b83c-4b49393bd161" providerId="ADAL" clId="{AB779A80-07F3-0C43-BDDD-222A35F653AA}" dt="2020-02-10T17:33:12.996" v="1230" actId="20577"/>
          <ac:spMkLst>
            <pc:docMk/>
            <pc:sldMk cId="3938407538" sldId="271"/>
            <ac:spMk id="2" creationId="{8FD234EF-1902-354D-8E90-43BBCEF4749E}"/>
          </ac:spMkLst>
        </pc:spChg>
        <pc:spChg chg="add mod">
          <ac:chgData name="Chris Droessler" userId="625c3661-9d64-47fa-b83c-4b49393bd161" providerId="ADAL" clId="{AB779A80-07F3-0C43-BDDD-222A35F653AA}" dt="2020-02-10T17:31:02.738" v="1200"/>
          <ac:spMkLst>
            <pc:docMk/>
            <pc:sldMk cId="3938407538" sldId="271"/>
            <ac:spMk id="3" creationId="{315B670B-C689-F94D-883D-3D45348A0A93}"/>
          </ac:spMkLst>
        </pc:spChg>
        <pc:spChg chg="del mod">
          <ac:chgData name="Chris Droessler" userId="625c3661-9d64-47fa-b83c-4b49393bd161" providerId="ADAL" clId="{AB779A80-07F3-0C43-BDDD-222A35F653AA}" dt="2020-02-10T17:30:56.971" v="1198" actId="478"/>
          <ac:spMkLst>
            <pc:docMk/>
            <pc:sldMk cId="3938407538" sldId="271"/>
            <ac:spMk id="245" creationId="{00000000-0000-0000-0000-000000000000}"/>
          </ac:spMkLst>
        </pc:spChg>
        <pc:spChg chg="del mod">
          <ac:chgData name="Chris Droessler" userId="625c3661-9d64-47fa-b83c-4b49393bd161" providerId="ADAL" clId="{AB779A80-07F3-0C43-BDDD-222A35F653AA}" dt="2020-02-10T17:30:53.004" v="1196" actId="478"/>
          <ac:spMkLst>
            <pc:docMk/>
            <pc:sldMk cId="3938407538" sldId="271"/>
            <ac:spMk id="246" creationId="{00000000-0000-0000-0000-000000000000}"/>
          </ac:spMkLst>
        </pc:spChg>
        <pc:spChg chg="del mod">
          <ac:chgData name="Chris Droessler" userId="625c3661-9d64-47fa-b83c-4b49393bd161" providerId="ADAL" clId="{AB779A80-07F3-0C43-BDDD-222A35F653AA}" dt="2020-02-10T17:30:53.004" v="1196" actId="478"/>
          <ac:spMkLst>
            <pc:docMk/>
            <pc:sldMk cId="3938407538" sldId="271"/>
            <ac:spMk id="247" creationId="{00000000-0000-0000-0000-000000000000}"/>
          </ac:spMkLst>
        </pc:spChg>
      </pc:sldChg>
      <pc:sldChg chg="addSp delSp modSp add modTransition">
        <pc:chgData name="Chris Droessler" userId="625c3661-9d64-47fa-b83c-4b49393bd161" providerId="ADAL" clId="{AB779A80-07F3-0C43-BDDD-222A35F653AA}" dt="2020-02-10T17:34:25.187" v="1248" actId="113"/>
        <pc:sldMkLst>
          <pc:docMk/>
          <pc:sldMk cId="778999325" sldId="272"/>
        </pc:sldMkLst>
        <pc:spChg chg="add del mod">
          <ac:chgData name="Chris Droessler" userId="625c3661-9d64-47fa-b83c-4b49393bd161" providerId="ADAL" clId="{AB779A80-07F3-0C43-BDDD-222A35F653AA}" dt="2020-02-10T17:33:35.793" v="1235"/>
          <ac:spMkLst>
            <pc:docMk/>
            <pc:sldMk cId="778999325" sldId="272"/>
            <ac:spMk id="2" creationId="{6EBB5F6D-351F-4445-AB6E-1FA1DA6271C6}"/>
          </ac:spMkLst>
        </pc:spChg>
        <pc:spChg chg="add mod">
          <ac:chgData name="Chris Droessler" userId="625c3661-9d64-47fa-b83c-4b49393bd161" providerId="ADAL" clId="{AB779A80-07F3-0C43-BDDD-222A35F653AA}" dt="2020-02-10T17:33:44.050" v="1237" actId="20577"/>
          <ac:spMkLst>
            <pc:docMk/>
            <pc:sldMk cId="778999325" sldId="272"/>
            <ac:spMk id="3" creationId="{424EB8EA-805D-9742-91E6-9D3A2749627E}"/>
          </ac:spMkLst>
        </pc:spChg>
        <pc:spChg chg="add mod">
          <ac:chgData name="Chris Droessler" userId="625c3661-9d64-47fa-b83c-4b49393bd161" providerId="ADAL" clId="{AB779A80-07F3-0C43-BDDD-222A35F653AA}" dt="2020-02-10T17:34:25.187" v="1248" actId="113"/>
          <ac:spMkLst>
            <pc:docMk/>
            <pc:sldMk cId="778999325" sldId="272"/>
            <ac:spMk id="4" creationId="{96DED643-B54C-C04A-B94E-D9B3BFDF86E7}"/>
          </ac:spMkLst>
        </pc:spChg>
        <pc:spChg chg="del mod">
          <ac:chgData name="Chris Droessler" userId="625c3661-9d64-47fa-b83c-4b49393bd161" providerId="ADAL" clId="{AB779A80-07F3-0C43-BDDD-222A35F653AA}" dt="2020-02-10T17:33:33.793" v="1234" actId="478"/>
          <ac:spMkLst>
            <pc:docMk/>
            <pc:sldMk cId="778999325" sldId="272"/>
            <ac:spMk id="249" creationId="{00000000-0000-0000-0000-000000000000}"/>
          </ac:spMkLst>
        </pc:spChg>
        <pc:spChg chg="del mod">
          <ac:chgData name="Chris Droessler" userId="625c3661-9d64-47fa-b83c-4b49393bd161" providerId="ADAL" clId="{AB779A80-07F3-0C43-BDDD-222A35F653AA}" dt="2020-02-10T17:33:53.632" v="1239" actId="478"/>
          <ac:spMkLst>
            <pc:docMk/>
            <pc:sldMk cId="778999325" sldId="272"/>
            <ac:spMk id="250" creationId="{00000000-0000-0000-0000-000000000000}"/>
          </ac:spMkLst>
        </pc:spChg>
      </pc:sldChg>
      <pc:sldChg chg="addSp delSp modSp add modTransition">
        <pc:chgData name="Chris Droessler" userId="625c3661-9d64-47fa-b83c-4b49393bd161" providerId="ADAL" clId="{AB779A80-07F3-0C43-BDDD-222A35F653AA}" dt="2020-02-10T17:36:09.846" v="1265" actId="20577"/>
        <pc:sldMkLst>
          <pc:docMk/>
          <pc:sldMk cId="937673895" sldId="273"/>
        </pc:sldMkLst>
        <pc:spChg chg="add del mod">
          <ac:chgData name="Chris Droessler" userId="625c3661-9d64-47fa-b83c-4b49393bd161" providerId="ADAL" clId="{AB779A80-07F3-0C43-BDDD-222A35F653AA}" dt="2020-02-10T17:35:15.863" v="1253"/>
          <ac:spMkLst>
            <pc:docMk/>
            <pc:sldMk cId="937673895" sldId="273"/>
            <ac:spMk id="2" creationId="{61F61008-0268-6040-820F-4D9A4434957A}"/>
          </ac:spMkLst>
        </pc:spChg>
        <pc:spChg chg="add mod">
          <ac:chgData name="Chris Droessler" userId="625c3661-9d64-47fa-b83c-4b49393bd161" providerId="ADAL" clId="{AB779A80-07F3-0C43-BDDD-222A35F653AA}" dt="2020-02-10T17:35:19.227" v="1254"/>
          <ac:spMkLst>
            <pc:docMk/>
            <pc:sldMk cId="937673895" sldId="273"/>
            <ac:spMk id="3" creationId="{2DD9582F-D171-D64C-8190-A53D85C72D75}"/>
          </ac:spMkLst>
        </pc:spChg>
        <pc:spChg chg="add mod">
          <ac:chgData name="Chris Droessler" userId="625c3661-9d64-47fa-b83c-4b49393bd161" providerId="ADAL" clId="{AB779A80-07F3-0C43-BDDD-222A35F653AA}" dt="2020-02-10T17:36:09.846" v="1265" actId="20577"/>
          <ac:spMkLst>
            <pc:docMk/>
            <pc:sldMk cId="937673895" sldId="273"/>
            <ac:spMk id="4" creationId="{B2780C92-466D-8646-B31A-8079CBAECF2D}"/>
          </ac:spMkLst>
        </pc:spChg>
        <pc:spChg chg="del mod">
          <ac:chgData name="Chris Droessler" userId="625c3661-9d64-47fa-b83c-4b49393bd161" providerId="ADAL" clId="{AB779A80-07F3-0C43-BDDD-222A35F653AA}" dt="2020-02-10T17:35:13.539" v="1252" actId="478"/>
          <ac:spMkLst>
            <pc:docMk/>
            <pc:sldMk cId="937673895" sldId="273"/>
            <ac:spMk id="252" creationId="{00000000-0000-0000-0000-000000000000}"/>
          </ac:spMkLst>
        </pc:spChg>
        <pc:spChg chg="del mod">
          <ac:chgData name="Chris Droessler" userId="625c3661-9d64-47fa-b83c-4b49393bd161" providerId="ADAL" clId="{AB779A80-07F3-0C43-BDDD-222A35F653AA}" dt="2020-02-10T17:35:24.354" v="1256" actId="478"/>
          <ac:spMkLst>
            <pc:docMk/>
            <pc:sldMk cId="937673895" sldId="273"/>
            <ac:spMk id="253" creationId="{00000000-0000-0000-0000-000000000000}"/>
          </ac:spMkLst>
        </pc:spChg>
      </pc:sldChg>
      <pc:sldChg chg="addSp delSp modSp add modTransition">
        <pc:chgData name="Chris Droessler" userId="625c3661-9d64-47fa-b83c-4b49393bd161" providerId="ADAL" clId="{AB779A80-07F3-0C43-BDDD-222A35F653AA}" dt="2020-02-10T17:38:22.946" v="1309" actId="20577"/>
        <pc:sldMkLst>
          <pc:docMk/>
          <pc:sldMk cId="333955365" sldId="274"/>
        </pc:sldMkLst>
        <pc:spChg chg="add del mod">
          <ac:chgData name="Chris Droessler" userId="625c3661-9d64-47fa-b83c-4b49393bd161" providerId="ADAL" clId="{AB779A80-07F3-0C43-BDDD-222A35F653AA}" dt="2020-02-10T17:36:32.274" v="1270"/>
          <ac:spMkLst>
            <pc:docMk/>
            <pc:sldMk cId="333955365" sldId="274"/>
            <ac:spMk id="2" creationId="{D5BAA061-E68C-5748-8E1C-BE3C89B4A8D4}"/>
          </ac:spMkLst>
        </pc:spChg>
        <pc:spChg chg="add mod">
          <ac:chgData name="Chris Droessler" userId="625c3661-9d64-47fa-b83c-4b49393bd161" providerId="ADAL" clId="{AB779A80-07F3-0C43-BDDD-222A35F653AA}" dt="2020-02-10T17:36:43.054" v="1275" actId="20577"/>
          <ac:spMkLst>
            <pc:docMk/>
            <pc:sldMk cId="333955365" sldId="274"/>
            <ac:spMk id="3" creationId="{D3E64569-AF9D-894E-8DC5-3C45887FD91B}"/>
          </ac:spMkLst>
        </pc:spChg>
        <pc:spChg chg="add mod">
          <ac:chgData name="Chris Droessler" userId="625c3661-9d64-47fa-b83c-4b49393bd161" providerId="ADAL" clId="{AB779A80-07F3-0C43-BDDD-222A35F653AA}" dt="2020-02-10T17:38:22.946" v="1309" actId="20577"/>
          <ac:spMkLst>
            <pc:docMk/>
            <pc:sldMk cId="333955365" sldId="274"/>
            <ac:spMk id="4" creationId="{3E3D6225-F023-9949-ADE3-F0F10F131530}"/>
          </ac:spMkLst>
        </pc:spChg>
        <pc:spChg chg="del mod">
          <ac:chgData name="Chris Droessler" userId="625c3661-9d64-47fa-b83c-4b49393bd161" providerId="ADAL" clId="{AB779A80-07F3-0C43-BDDD-222A35F653AA}" dt="2020-02-10T17:36:29.981" v="1269" actId="478"/>
          <ac:spMkLst>
            <pc:docMk/>
            <pc:sldMk cId="333955365" sldId="274"/>
            <ac:spMk id="255" creationId="{00000000-0000-0000-0000-000000000000}"/>
          </ac:spMkLst>
        </pc:spChg>
        <pc:spChg chg="del mod">
          <ac:chgData name="Chris Droessler" userId="625c3661-9d64-47fa-b83c-4b49393bd161" providerId="ADAL" clId="{AB779A80-07F3-0C43-BDDD-222A35F653AA}" dt="2020-02-10T17:36:52.013" v="1277" actId="478"/>
          <ac:spMkLst>
            <pc:docMk/>
            <pc:sldMk cId="333955365" sldId="274"/>
            <ac:spMk id="256" creationId="{00000000-0000-0000-0000-000000000000}"/>
          </ac:spMkLst>
        </pc:spChg>
      </pc:sldChg>
      <pc:sldChg chg="addSp delSp modSp add modTransition">
        <pc:chgData name="Chris Droessler" userId="625c3661-9d64-47fa-b83c-4b49393bd161" providerId="ADAL" clId="{AB779A80-07F3-0C43-BDDD-222A35F653AA}" dt="2020-02-10T17:39:34.859" v="1347" actId="20577"/>
        <pc:sldMkLst>
          <pc:docMk/>
          <pc:sldMk cId="1092735141" sldId="275"/>
        </pc:sldMkLst>
        <pc:spChg chg="add del mod">
          <ac:chgData name="Chris Droessler" userId="625c3661-9d64-47fa-b83c-4b49393bd161" providerId="ADAL" clId="{AB779A80-07F3-0C43-BDDD-222A35F653AA}" dt="2020-02-10T17:38:45.314" v="1315"/>
          <ac:spMkLst>
            <pc:docMk/>
            <pc:sldMk cId="1092735141" sldId="275"/>
            <ac:spMk id="2" creationId="{B05D5724-A854-404E-80F5-C9662D03484F}"/>
          </ac:spMkLst>
        </pc:spChg>
        <pc:spChg chg="add del mod">
          <ac:chgData name="Chris Droessler" userId="625c3661-9d64-47fa-b83c-4b49393bd161" providerId="ADAL" clId="{AB779A80-07F3-0C43-BDDD-222A35F653AA}" dt="2020-02-10T17:38:43.504" v="1314" actId="478"/>
          <ac:spMkLst>
            <pc:docMk/>
            <pc:sldMk cId="1092735141" sldId="275"/>
            <ac:spMk id="4" creationId="{0F344627-A4FC-3640-8C78-49FF7ED8D2CC}"/>
          </ac:spMkLst>
        </pc:spChg>
        <pc:spChg chg="add mod">
          <ac:chgData name="Chris Droessler" userId="625c3661-9d64-47fa-b83c-4b49393bd161" providerId="ADAL" clId="{AB779A80-07F3-0C43-BDDD-222A35F653AA}" dt="2020-02-10T17:38:48.610" v="1316"/>
          <ac:spMkLst>
            <pc:docMk/>
            <pc:sldMk cId="1092735141" sldId="275"/>
            <ac:spMk id="5" creationId="{7228BA0F-FB2C-F54A-A469-BCB7AC3F8FE6}"/>
          </ac:spMkLst>
        </pc:spChg>
        <pc:spChg chg="add mod">
          <ac:chgData name="Chris Droessler" userId="625c3661-9d64-47fa-b83c-4b49393bd161" providerId="ADAL" clId="{AB779A80-07F3-0C43-BDDD-222A35F653AA}" dt="2020-02-10T17:39:34.859" v="1347" actId="20577"/>
          <ac:spMkLst>
            <pc:docMk/>
            <pc:sldMk cId="1092735141" sldId="275"/>
            <ac:spMk id="6" creationId="{2D192F57-4EF0-1149-8FB3-017ADD089669}"/>
          </ac:spMkLst>
        </pc:spChg>
        <pc:spChg chg="del">
          <ac:chgData name="Chris Droessler" userId="625c3661-9d64-47fa-b83c-4b49393bd161" providerId="ADAL" clId="{AB779A80-07F3-0C43-BDDD-222A35F653AA}" dt="2020-02-10T17:38:41.595" v="1312" actId="478"/>
          <ac:spMkLst>
            <pc:docMk/>
            <pc:sldMk cId="1092735141" sldId="275"/>
            <ac:spMk id="258" creationId="{00000000-0000-0000-0000-000000000000}"/>
          </ac:spMkLst>
        </pc:spChg>
        <pc:spChg chg="del mod">
          <ac:chgData name="Chris Droessler" userId="625c3661-9d64-47fa-b83c-4b49393bd161" providerId="ADAL" clId="{AB779A80-07F3-0C43-BDDD-222A35F653AA}" dt="2020-02-10T17:38:57.457" v="1318" actId="478"/>
          <ac:spMkLst>
            <pc:docMk/>
            <pc:sldMk cId="1092735141" sldId="275"/>
            <ac:spMk id="259" creationId="{00000000-0000-0000-0000-000000000000}"/>
          </ac:spMkLst>
        </pc:spChg>
      </pc:sldChg>
      <pc:sldChg chg="modSp add modTransition">
        <pc:chgData name="Chris Droessler" userId="625c3661-9d64-47fa-b83c-4b49393bd161" providerId="ADAL" clId="{AB779A80-07F3-0C43-BDDD-222A35F653AA}" dt="2020-02-10T17:52:08.978" v="1517" actId="20577"/>
        <pc:sldMkLst>
          <pc:docMk/>
          <pc:sldMk cId="4258502297" sldId="277"/>
        </pc:sldMkLst>
        <pc:spChg chg="mod">
          <ac:chgData name="Chris Droessler" userId="625c3661-9d64-47fa-b83c-4b49393bd161" providerId="ADAL" clId="{AB779A80-07F3-0C43-BDDD-222A35F653AA}" dt="2020-02-10T17:52:08.978" v="1517" actId="20577"/>
          <ac:spMkLst>
            <pc:docMk/>
            <pc:sldMk cId="4258502297" sldId="277"/>
            <ac:spMk id="276" creationId="{00000000-0000-0000-0000-000000000000}"/>
          </ac:spMkLst>
        </pc:spChg>
        <pc:spChg chg="mod">
          <ac:chgData name="Chris Droessler" userId="625c3661-9d64-47fa-b83c-4b49393bd161" providerId="ADAL" clId="{AB779A80-07F3-0C43-BDDD-222A35F653AA}" dt="2020-02-10T17:40:36.628" v="1356" actId="1076"/>
          <ac:spMkLst>
            <pc:docMk/>
            <pc:sldMk cId="4258502297" sldId="277"/>
            <ac:spMk id="277" creationId="{00000000-0000-0000-0000-000000000000}"/>
          </ac:spMkLst>
        </pc:spChg>
      </pc:sldChg>
      <pc:sldChg chg="modSp add modTransition">
        <pc:chgData name="Chris Droessler" userId="625c3661-9d64-47fa-b83c-4b49393bd161" providerId="ADAL" clId="{AB779A80-07F3-0C43-BDDD-222A35F653AA}" dt="2020-02-10T17:52:43.997" v="1523" actId="255"/>
        <pc:sldMkLst>
          <pc:docMk/>
          <pc:sldMk cId="409224612" sldId="278"/>
        </pc:sldMkLst>
        <pc:spChg chg="mod">
          <ac:chgData name="Chris Droessler" userId="625c3661-9d64-47fa-b83c-4b49393bd161" providerId="ADAL" clId="{AB779A80-07F3-0C43-BDDD-222A35F653AA}" dt="2020-02-10T17:52:43.997" v="1523" actId="255"/>
          <ac:spMkLst>
            <pc:docMk/>
            <pc:sldMk cId="409224612" sldId="278"/>
            <ac:spMk id="279" creationId="{00000000-0000-0000-0000-000000000000}"/>
          </ac:spMkLst>
        </pc:spChg>
        <pc:spChg chg="mod">
          <ac:chgData name="Chris Droessler" userId="625c3661-9d64-47fa-b83c-4b49393bd161" providerId="ADAL" clId="{AB779A80-07F3-0C43-BDDD-222A35F653AA}" dt="2020-02-10T17:42:11.464" v="1387" actId="20577"/>
          <ac:spMkLst>
            <pc:docMk/>
            <pc:sldMk cId="409224612" sldId="278"/>
            <ac:spMk id="280" creationId="{00000000-0000-0000-0000-000000000000}"/>
          </ac:spMkLst>
        </pc:spChg>
      </pc:sldChg>
      <pc:sldChg chg="add del modTransition">
        <pc:chgData name="Chris Droessler" userId="625c3661-9d64-47fa-b83c-4b49393bd161" providerId="ADAL" clId="{AB779A80-07F3-0C43-BDDD-222A35F653AA}" dt="2020-02-10T17:42:20.289" v="1388" actId="2696"/>
        <pc:sldMkLst>
          <pc:docMk/>
          <pc:sldMk cId="3734534338" sldId="279"/>
        </pc:sldMkLst>
      </pc:sldChg>
      <pc:sldChg chg="modSp">
        <pc:chgData name="Chris Droessler" userId="625c3661-9d64-47fa-b83c-4b49393bd161" providerId="ADAL" clId="{AB779A80-07F3-0C43-BDDD-222A35F653AA}" dt="2020-02-10T16:32:12.780" v="79" actId="20577"/>
        <pc:sldMkLst>
          <pc:docMk/>
          <pc:sldMk cId="3048565599" sldId="291"/>
        </pc:sldMkLst>
        <pc:spChg chg="mod">
          <ac:chgData name="Chris Droessler" userId="625c3661-9d64-47fa-b83c-4b49393bd161" providerId="ADAL" clId="{AB779A80-07F3-0C43-BDDD-222A35F653AA}" dt="2020-02-10T16:32:12.780" v="79" actId="20577"/>
          <ac:spMkLst>
            <pc:docMk/>
            <pc:sldMk cId="3048565599" sldId="291"/>
            <ac:spMk id="398" creationId="{00000000-0000-0000-0000-000000000000}"/>
          </ac:spMkLst>
        </pc:spChg>
      </pc:sldChg>
      <pc:sldChg chg="modSp">
        <pc:chgData name="Chris Droessler" userId="625c3661-9d64-47fa-b83c-4b49393bd161" providerId="ADAL" clId="{AB779A80-07F3-0C43-BDDD-222A35F653AA}" dt="2020-02-10T16:28:31.036" v="10" actId="20577"/>
        <pc:sldMkLst>
          <pc:docMk/>
          <pc:sldMk cId="971664512" sldId="534"/>
        </pc:sldMkLst>
        <pc:spChg chg="mod">
          <ac:chgData name="Chris Droessler" userId="625c3661-9d64-47fa-b83c-4b49393bd161" providerId="ADAL" clId="{AB779A80-07F3-0C43-BDDD-222A35F653AA}" dt="2020-02-10T16:28:31.036" v="10" actId="20577"/>
          <ac:spMkLst>
            <pc:docMk/>
            <pc:sldMk cId="971664512" sldId="534"/>
            <ac:spMk id="3" creationId="{00000000-0000-0000-0000-000000000000}"/>
          </ac:spMkLst>
        </pc:spChg>
      </pc:sldChg>
      <pc:sldChg chg="modSp ord">
        <pc:chgData name="Chris Droessler" userId="625c3661-9d64-47fa-b83c-4b49393bd161" providerId="ADAL" clId="{AB779A80-07F3-0C43-BDDD-222A35F653AA}" dt="2020-02-10T16:34:20.188" v="170"/>
        <pc:sldMkLst>
          <pc:docMk/>
          <pc:sldMk cId="2418671024" sldId="561"/>
        </pc:sldMkLst>
        <pc:spChg chg="mod">
          <ac:chgData name="Chris Droessler" userId="625c3661-9d64-47fa-b83c-4b49393bd161" providerId="ADAL" clId="{AB779A80-07F3-0C43-BDDD-222A35F653AA}" dt="2020-02-10T16:33:57.049" v="168" actId="20577"/>
          <ac:spMkLst>
            <pc:docMk/>
            <pc:sldMk cId="2418671024" sldId="561"/>
            <ac:spMk id="2" creationId="{E9498E27-4A46-4D9F-B919-4A6091A07762}"/>
          </ac:spMkLst>
        </pc:spChg>
        <pc:picChg chg="mod">
          <ac:chgData name="Chris Droessler" userId="625c3661-9d64-47fa-b83c-4b49393bd161" providerId="ADAL" clId="{AB779A80-07F3-0C43-BDDD-222A35F653AA}" dt="2020-02-10T16:34:00.572" v="169" actId="1076"/>
          <ac:picMkLst>
            <pc:docMk/>
            <pc:sldMk cId="2418671024" sldId="561"/>
            <ac:picMk id="6" creationId="{7CA6E6DB-6B9D-7946-81BB-EDCCCBB0B4C0}"/>
          </ac:picMkLst>
        </pc:picChg>
      </pc:sldChg>
      <pc:sldChg chg="modSp">
        <pc:chgData name="Chris Droessler" userId="625c3661-9d64-47fa-b83c-4b49393bd161" providerId="ADAL" clId="{AB779A80-07F3-0C43-BDDD-222A35F653AA}" dt="2020-02-10T16:32:31.259" v="90" actId="6549"/>
        <pc:sldMkLst>
          <pc:docMk/>
          <pc:sldMk cId="2392971145" sldId="572"/>
        </pc:sldMkLst>
        <pc:spChg chg="mod">
          <ac:chgData name="Chris Droessler" userId="625c3661-9d64-47fa-b83c-4b49393bd161" providerId="ADAL" clId="{AB779A80-07F3-0C43-BDDD-222A35F653AA}" dt="2020-02-10T16:32:31.259" v="90" actId="6549"/>
          <ac:spMkLst>
            <pc:docMk/>
            <pc:sldMk cId="2392971145" sldId="572"/>
            <ac:spMk id="2" creationId="{70E7FB36-DF07-B44D-8D38-59F39D617117}"/>
          </ac:spMkLst>
        </pc:spChg>
      </pc:sldChg>
      <pc:sldChg chg="del">
        <pc:chgData name="Chris Droessler" userId="625c3661-9d64-47fa-b83c-4b49393bd161" providerId="ADAL" clId="{AB779A80-07F3-0C43-BDDD-222A35F653AA}" dt="2020-02-10T16:32:39.515" v="91" actId="2696"/>
        <pc:sldMkLst>
          <pc:docMk/>
          <pc:sldMk cId="1831575911" sldId="644"/>
        </pc:sldMkLst>
      </pc:sldChg>
      <pc:sldChg chg="modSp">
        <pc:chgData name="Chris Droessler" userId="625c3661-9d64-47fa-b83c-4b49393bd161" providerId="ADAL" clId="{AB779A80-07F3-0C43-BDDD-222A35F653AA}" dt="2020-02-10T16:29:36.352" v="18"/>
        <pc:sldMkLst>
          <pc:docMk/>
          <pc:sldMk cId="3534465971" sldId="658"/>
        </pc:sldMkLst>
        <pc:spChg chg="mod">
          <ac:chgData name="Chris Droessler" userId="625c3661-9d64-47fa-b83c-4b49393bd161" providerId="ADAL" clId="{AB779A80-07F3-0C43-BDDD-222A35F653AA}" dt="2020-02-10T16:29:36.352" v="18"/>
          <ac:spMkLst>
            <pc:docMk/>
            <pc:sldMk cId="3534465971" sldId="658"/>
            <ac:spMk id="4" creationId="{00000000-0000-0000-0000-000000000000}"/>
          </ac:spMkLst>
        </pc:spChg>
      </pc:sldChg>
      <pc:sldChg chg="del">
        <pc:chgData name="Chris Droessler" userId="625c3661-9d64-47fa-b83c-4b49393bd161" providerId="ADAL" clId="{AB779A80-07F3-0C43-BDDD-222A35F653AA}" dt="2020-02-10T16:31:02.086" v="48" actId="2696"/>
        <pc:sldMkLst>
          <pc:docMk/>
          <pc:sldMk cId="4124514271" sldId="662"/>
        </pc:sldMkLst>
      </pc:sldChg>
      <pc:sldChg chg="del">
        <pc:chgData name="Chris Droessler" userId="625c3661-9d64-47fa-b83c-4b49393bd161" providerId="ADAL" clId="{AB779A80-07F3-0C43-BDDD-222A35F653AA}" dt="2020-02-10T16:31:53.844" v="75" actId="2696"/>
        <pc:sldMkLst>
          <pc:docMk/>
          <pc:sldMk cId="3804131059" sldId="679"/>
        </pc:sldMkLst>
      </pc:sldChg>
      <pc:sldChg chg="del">
        <pc:chgData name="Chris Droessler" userId="625c3661-9d64-47fa-b83c-4b49393bd161" providerId="ADAL" clId="{AB779A80-07F3-0C43-BDDD-222A35F653AA}" dt="2020-02-10T16:31:54.828" v="76" actId="2696"/>
        <pc:sldMkLst>
          <pc:docMk/>
          <pc:sldMk cId="2740154125" sldId="680"/>
        </pc:sldMkLst>
      </pc:sldChg>
      <pc:sldChg chg="del">
        <pc:chgData name="Chris Droessler" userId="625c3661-9d64-47fa-b83c-4b49393bd161" providerId="ADAL" clId="{AB779A80-07F3-0C43-BDDD-222A35F653AA}" dt="2020-02-10T16:31:57.299" v="77" actId="2696"/>
        <pc:sldMkLst>
          <pc:docMk/>
          <pc:sldMk cId="3136171279" sldId="681"/>
        </pc:sldMkLst>
      </pc:sldChg>
      <pc:sldChg chg="del">
        <pc:chgData name="Chris Droessler" userId="625c3661-9d64-47fa-b83c-4b49393bd161" providerId="ADAL" clId="{AB779A80-07F3-0C43-BDDD-222A35F653AA}" dt="2020-02-10T16:31:02.091" v="49" actId="2696"/>
        <pc:sldMkLst>
          <pc:docMk/>
          <pc:sldMk cId="2815973237" sldId="703"/>
        </pc:sldMkLst>
      </pc:sldChg>
      <pc:sldChg chg="del">
        <pc:chgData name="Chris Droessler" userId="625c3661-9d64-47fa-b83c-4b49393bd161" providerId="ADAL" clId="{AB779A80-07F3-0C43-BDDD-222A35F653AA}" dt="2020-02-10T16:31:07.578" v="50" actId="2696"/>
        <pc:sldMkLst>
          <pc:docMk/>
          <pc:sldMk cId="3749445932" sldId="704"/>
        </pc:sldMkLst>
      </pc:sldChg>
      <pc:sldChg chg="del">
        <pc:chgData name="Chris Droessler" userId="625c3661-9d64-47fa-b83c-4b49393bd161" providerId="ADAL" clId="{AB779A80-07F3-0C43-BDDD-222A35F653AA}" dt="2020-02-10T16:28:42.550" v="11" actId="2696"/>
        <pc:sldMkLst>
          <pc:docMk/>
          <pc:sldMk cId="235505661" sldId="707"/>
        </pc:sldMkLst>
      </pc:sldChg>
      <pc:sldChg chg="del">
        <pc:chgData name="Chris Droessler" userId="625c3661-9d64-47fa-b83c-4b49393bd161" providerId="ADAL" clId="{AB779A80-07F3-0C43-BDDD-222A35F653AA}" dt="2020-02-10T16:31:02.081" v="47" actId="2696"/>
        <pc:sldMkLst>
          <pc:docMk/>
          <pc:sldMk cId="4253841091" sldId="708"/>
        </pc:sldMkLst>
      </pc:sldChg>
      <pc:sldChg chg="modSp">
        <pc:chgData name="Chris Droessler" userId="625c3661-9d64-47fa-b83c-4b49393bd161" providerId="ADAL" clId="{AB779A80-07F3-0C43-BDDD-222A35F653AA}" dt="2020-02-10T17:42:39.024" v="1392" actId="403"/>
        <pc:sldMkLst>
          <pc:docMk/>
          <pc:sldMk cId="2484892678" sldId="709"/>
        </pc:sldMkLst>
        <pc:spChg chg="mod">
          <ac:chgData name="Chris Droessler" userId="625c3661-9d64-47fa-b83c-4b49393bd161" providerId="ADAL" clId="{AB779A80-07F3-0C43-BDDD-222A35F653AA}" dt="2020-02-10T17:42:39.024" v="1392" actId="403"/>
          <ac:spMkLst>
            <pc:docMk/>
            <pc:sldMk cId="2484892678" sldId="709"/>
            <ac:spMk id="3" creationId="{00000000-0000-0000-0000-000000000000}"/>
          </ac:spMkLst>
        </pc:spChg>
      </pc:sldChg>
      <pc:sldChg chg="del">
        <pc:chgData name="Chris Droessler" userId="625c3661-9d64-47fa-b83c-4b49393bd161" providerId="ADAL" clId="{AB779A80-07F3-0C43-BDDD-222A35F653AA}" dt="2020-02-10T16:31:07.583" v="51" actId="2696"/>
        <pc:sldMkLst>
          <pc:docMk/>
          <pc:sldMk cId="2707207902" sldId="710"/>
        </pc:sldMkLst>
      </pc:sldChg>
      <pc:sldChg chg="modSp add">
        <pc:chgData name="Chris Droessler" userId="625c3661-9d64-47fa-b83c-4b49393bd161" providerId="ADAL" clId="{AB779A80-07F3-0C43-BDDD-222A35F653AA}" dt="2020-02-10T16:30:45.656" v="45" actId="20577"/>
        <pc:sldMkLst>
          <pc:docMk/>
          <pc:sldMk cId="726388215" sldId="711"/>
        </pc:sldMkLst>
        <pc:spChg chg="mod">
          <ac:chgData name="Chris Droessler" userId="625c3661-9d64-47fa-b83c-4b49393bd161" providerId="ADAL" clId="{AB779A80-07F3-0C43-BDDD-222A35F653AA}" dt="2020-02-10T16:30:45.656" v="45" actId="20577"/>
          <ac:spMkLst>
            <pc:docMk/>
            <pc:sldMk cId="726388215" sldId="711"/>
            <ac:spMk id="4" creationId="{00000000-0000-0000-0000-000000000000}"/>
          </ac:spMkLst>
        </pc:spChg>
      </pc:sldChg>
      <pc:sldChg chg="addSp delSp modSp add modTransition">
        <pc:chgData name="Chris Droessler" userId="625c3661-9d64-47fa-b83c-4b49393bd161" providerId="ADAL" clId="{AB779A80-07F3-0C43-BDDD-222A35F653AA}" dt="2020-02-10T17:49:36.021" v="1508" actId="20577"/>
        <pc:sldMkLst>
          <pc:docMk/>
          <pc:sldMk cId="1907012793" sldId="712"/>
        </pc:sldMkLst>
        <pc:spChg chg="add del mod">
          <ac:chgData name="Chris Droessler" userId="625c3661-9d64-47fa-b83c-4b49393bd161" providerId="ADAL" clId="{AB779A80-07F3-0C43-BDDD-222A35F653AA}" dt="2020-02-10T16:35:03.057" v="176"/>
          <ac:spMkLst>
            <pc:docMk/>
            <pc:sldMk cId="1907012793" sldId="712"/>
            <ac:spMk id="2" creationId="{78F0CCE5-A9B9-954A-BEBB-4EB39A8B6D62}"/>
          </ac:spMkLst>
        </pc:spChg>
        <pc:spChg chg="add del mod">
          <ac:chgData name="Chris Droessler" userId="625c3661-9d64-47fa-b83c-4b49393bd161" providerId="ADAL" clId="{AB779A80-07F3-0C43-BDDD-222A35F653AA}" dt="2020-02-10T16:35:03.057" v="176"/>
          <ac:spMkLst>
            <pc:docMk/>
            <pc:sldMk cId="1907012793" sldId="712"/>
            <ac:spMk id="3" creationId="{1B5E7BB0-F6A1-CD4F-A0F6-3F68569E84A5}"/>
          </ac:spMkLst>
        </pc:spChg>
        <pc:spChg chg="add del mod">
          <ac:chgData name="Chris Droessler" userId="625c3661-9d64-47fa-b83c-4b49393bd161" providerId="ADAL" clId="{AB779A80-07F3-0C43-BDDD-222A35F653AA}" dt="2020-02-10T16:35:03.767" v="178"/>
          <ac:spMkLst>
            <pc:docMk/>
            <pc:sldMk cId="1907012793" sldId="712"/>
            <ac:spMk id="4" creationId="{4E6AFBC6-AB15-DB49-BFD2-A54FF628B376}"/>
          </ac:spMkLst>
        </pc:spChg>
        <pc:spChg chg="add del mod">
          <ac:chgData name="Chris Droessler" userId="625c3661-9d64-47fa-b83c-4b49393bd161" providerId="ADAL" clId="{AB779A80-07F3-0C43-BDDD-222A35F653AA}" dt="2020-02-10T16:35:03.767" v="178"/>
          <ac:spMkLst>
            <pc:docMk/>
            <pc:sldMk cId="1907012793" sldId="712"/>
            <ac:spMk id="5" creationId="{695200B1-049C-524A-8F12-11357B59F625}"/>
          </ac:spMkLst>
        </pc:spChg>
        <pc:spChg chg="add del mod">
          <ac:chgData name="Chris Droessler" userId="625c3661-9d64-47fa-b83c-4b49393bd161" providerId="ADAL" clId="{AB779A80-07F3-0C43-BDDD-222A35F653AA}" dt="2020-02-10T16:35:03.953" v="180"/>
          <ac:spMkLst>
            <pc:docMk/>
            <pc:sldMk cId="1907012793" sldId="712"/>
            <ac:spMk id="6" creationId="{84C2A9FE-2A8D-B64E-AF45-342F485992E9}"/>
          </ac:spMkLst>
        </pc:spChg>
        <pc:spChg chg="add del mod">
          <ac:chgData name="Chris Droessler" userId="625c3661-9d64-47fa-b83c-4b49393bd161" providerId="ADAL" clId="{AB779A80-07F3-0C43-BDDD-222A35F653AA}" dt="2020-02-10T16:35:03.953" v="180"/>
          <ac:spMkLst>
            <pc:docMk/>
            <pc:sldMk cId="1907012793" sldId="712"/>
            <ac:spMk id="7" creationId="{5BC3E18A-9054-C740-B2CE-39F79D49C4CD}"/>
          </ac:spMkLst>
        </pc:spChg>
        <pc:spChg chg="add del mod">
          <ac:chgData name="Chris Droessler" userId="625c3661-9d64-47fa-b83c-4b49393bd161" providerId="ADAL" clId="{AB779A80-07F3-0C43-BDDD-222A35F653AA}" dt="2020-02-10T16:35:04.137" v="182"/>
          <ac:spMkLst>
            <pc:docMk/>
            <pc:sldMk cId="1907012793" sldId="712"/>
            <ac:spMk id="8" creationId="{9761D8D0-CE06-DB4C-A3F5-400CE3B9EACF}"/>
          </ac:spMkLst>
        </pc:spChg>
        <pc:spChg chg="add del mod">
          <ac:chgData name="Chris Droessler" userId="625c3661-9d64-47fa-b83c-4b49393bd161" providerId="ADAL" clId="{AB779A80-07F3-0C43-BDDD-222A35F653AA}" dt="2020-02-10T16:35:04.137" v="182"/>
          <ac:spMkLst>
            <pc:docMk/>
            <pc:sldMk cId="1907012793" sldId="712"/>
            <ac:spMk id="9" creationId="{1C2315D4-529A-CC4C-87B7-F3173AE542CC}"/>
          </ac:spMkLst>
        </pc:spChg>
        <pc:spChg chg="add del mod">
          <ac:chgData name="Chris Droessler" userId="625c3661-9d64-47fa-b83c-4b49393bd161" providerId="ADAL" clId="{AB779A80-07F3-0C43-BDDD-222A35F653AA}" dt="2020-02-10T16:35:04.327" v="184"/>
          <ac:spMkLst>
            <pc:docMk/>
            <pc:sldMk cId="1907012793" sldId="712"/>
            <ac:spMk id="10" creationId="{43947EFD-7BF6-7144-A766-856B61DB8C4D}"/>
          </ac:spMkLst>
        </pc:spChg>
        <pc:spChg chg="add del mod">
          <ac:chgData name="Chris Droessler" userId="625c3661-9d64-47fa-b83c-4b49393bd161" providerId="ADAL" clId="{AB779A80-07F3-0C43-BDDD-222A35F653AA}" dt="2020-02-10T16:35:04.327" v="184"/>
          <ac:spMkLst>
            <pc:docMk/>
            <pc:sldMk cId="1907012793" sldId="712"/>
            <ac:spMk id="11" creationId="{DDF2D153-6B66-F242-A17D-AD0F51CC96F0}"/>
          </ac:spMkLst>
        </pc:spChg>
        <pc:spChg chg="add del mod">
          <ac:chgData name="Chris Droessler" userId="625c3661-9d64-47fa-b83c-4b49393bd161" providerId="ADAL" clId="{AB779A80-07F3-0C43-BDDD-222A35F653AA}" dt="2020-02-10T16:35:04.519" v="186"/>
          <ac:spMkLst>
            <pc:docMk/>
            <pc:sldMk cId="1907012793" sldId="712"/>
            <ac:spMk id="12" creationId="{961CD678-3B05-D94E-8102-195562996BCD}"/>
          </ac:spMkLst>
        </pc:spChg>
        <pc:spChg chg="add del mod">
          <ac:chgData name="Chris Droessler" userId="625c3661-9d64-47fa-b83c-4b49393bd161" providerId="ADAL" clId="{AB779A80-07F3-0C43-BDDD-222A35F653AA}" dt="2020-02-10T16:35:04.519" v="186"/>
          <ac:spMkLst>
            <pc:docMk/>
            <pc:sldMk cId="1907012793" sldId="712"/>
            <ac:spMk id="13" creationId="{1E6ADDAC-81F7-474E-A652-F73E67A995B0}"/>
          </ac:spMkLst>
        </pc:spChg>
        <pc:spChg chg="add del mod">
          <ac:chgData name="Chris Droessler" userId="625c3661-9d64-47fa-b83c-4b49393bd161" providerId="ADAL" clId="{AB779A80-07F3-0C43-BDDD-222A35F653AA}" dt="2020-02-10T16:35:04.726" v="188"/>
          <ac:spMkLst>
            <pc:docMk/>
            <pc:sldMk cId="1907012793" sldId="712"/>
            <ac:spMk id="14" creationId="{909CB4F2-4199-724D-A6FE-6361118A3618}"/>
          </ac:spMkLst>
        </pc:spChg>
        <pc:spChg chg="add del mod">
          <ac:chgData name="Chris Droessler" userId="625c3661-9d64-47fa-b83c-4b49393bd161" providerId="ADAL" clId="{AB779A80-07F3-0C43-BDDD-222A35F653AA}" dt="2020-02-10T16:35:04.726" v="188"/>
          <ac:spMkLst>
            <pc:docMk/>
            <pc:sldMk cId="1907012793" sldId="712"/>
            <ac:spMk id="15" creationId="{CB8BDED0-CC30-4641-BA18-576FE1589F85}"/>
          </ac:spMkLst>
        </pc:spChg>
        <pc:spChg chg="add del mod">
          <ac:chgData name="Chris Droessler" userId="625c3661-9d64-47fa-b83c-4b49393bd161" providerId="ADAL" clId="{AB779A80-07F3-0C43-BDDD-222A35F653AA}" dt="2020-02-10T16:35:20.569" v="190"/>
          <ac:spMkLst>
            <pc:docMk/>
            <pc:sldMk cId="1907012793" sldId="712"/>
            <ac:spMk id="16" creationId="{70CFF6E7-C8D7-2741-B072-514D03EC42DE}"/>
          </ac:spMkLst>
        </pc:spChg>
        <pc:spChg chg="add del mod">
          <ac:chgData name="Chris Droessler" userId="625c3661-9d64-47fa-b83c-4b49393bd161" providerId="ADAL" clId="{AB779A80-07F3-0C43-BDDD-222A35F653AA}" dt="2020-02-10T16:35:20.569" v="190"/>
          <ac:spMkLst>
            <pc:docMk/>
            <pc:sldMk cId="1907012793" sldId="712"/>
            <ac:spMk id="17" creationId="{8C312CF7-1C1D-E041-9A47-DAEDB8343B00}"/>
          </ac:spMkLst>
        </pc:spChg>
        <pc:spChg chg="add del mod">
          <ac:chgData name="Chris Droessler" userId="625c3661-9d64-47fa-b83c-4b49393bd161" providerId="ADAL" clId="{AB779A80-07F3-0C43-BDDD-222A35F653AA}" dt="2020-02-10T16:35:21.216" v="192"/>
          <ac:spMkLst>
            <pc:docMk/>
            <pc:sldMk cId="1907012793" sldId="712"/>
            <ac:spMk id="18" creationId="{C6A68574-C848-084F-96C8-30F58F37B239}"/>
          </ac:spMkLst>
        </pc:spChg>
        <pc:spChg chg="add del mod">
          <ac:chgData name="Chris Droessler" userId="625c3661-9d64-47fa-b83c-4b49393bd161" providerId="ADAL" clId="{AB779A80-07F3-0C43-BDDD-222A35F653AA}" dt="2020-02-10T16:35:21.216" v="192"/>
          <ac:spMkLst>
            <pc:docMk/>
            <pc:sldMk cId="1907012793" sldId="712"/>
            <ac:spMk id="19" creationId="{763DA3D8-0035-3344-A0CB-2AA745BCB523}"/>
          </ac:spMkLst>
        </pc:spChg>
        <pc:spChg chg="add del mod">
          <ac:chgData name="Chris Droessler" userId="625c3661-9d64-47fa-b83c-4b49393bd161" providerId="ADAL" clId="{AB779A80-07F3-0C43-BDDD-222A35F653AA}" dt="2020-02-10T16:35:21.465" v="194"/>
          <ac:spMkLst>
            <pc:docMk/>
            <pc:sldMk cId="1907012793" sldId="712"/>
            <ac:spMk id="20" creationId="{3C56ECAC-EA46-D144-839C-C486634D4B7F}"/>
          </ac:spMkLst>
        </pc:spChg>
        <pc:spChg chg="add del mod">
          <ac:chgData name="Chris Droessler" userId="625c3661-9d64-47fa-b83c-4b49393bd161" providerId="ADAL" clId="{AB779A80-07F3-0C43-BDDD-222A35F653AA}" dt="2020-02-10T16:35:21.465" v="194"/>
          <ac:spMkLst>
            <pc:docMk/>
            <pc:sldMk cId="1907012793" sldId="712"/>
            <ac:spMk id="21" creationId="{DB228A06-9D78-0046-918E-E7672864DC42}"/>
          </ac:spMkLst>
        </pc:spChg>
        <pc:spChg chg="add del mod">
          <ac:chgData name="Chris Droessler" userId="625c3661-9d64-47fa-b83c-4b49393bd161" providerId="ADAL" clId="{AB779A80-07F3-0C43-BDDD-222A35F653AA}" dt="2020-02-10T16:35:21.648" v="196"/>
          <ac:spMkLst>
            <pc:docMk/>
            <pc:sldMk cId="1907012793" sldId="712"/>
            <ac:spMk id="22" creationId="{8A9D57E1-D4FA-8C42-8673-0A3D55DE330A}"/>
          </ac:spMkLst>
        </pc:spChg>
        <pc:spChg chg="add del mod">
          <ac:chgData name="Chris Droessler" userId="625c3661-9d64-47fa-b83c-4b49393bd161" providerId="ADAL" clId="{AB779A80-07F3-0C43-BDDD-222A35F653AA}" dt="2020-02-10T16:35:21.648" v="196"/>
          <ac:spMkLst>
            <pc:docMk/>
            <pc:sldMk cId="1907012793" sldId="712"/>
            <ac:spMk id="23" creationId="{557E7471-C223-D641-B060-51C9A0655BE5}"/>
          </ac:spMkLst>
        </pc:spChg>
        <pc:spChg chg="add del mod">
          <ac:chgData name="Chris Droessler" userId="625c3661-9d64-47fa-b83c-4b49393bd161" providerId="ADAL" clId="{AB779A80-07F3-0C43-BDDD-222A35F653AA}" dt="2020-02-10T16:35:21.833" v="198"/>
          <ac:spMkLst>
            <pc:docMk/>
            <pc:sldMk cId="1907012793" sldId="712"/>
            <ac:spMk id="24" creationId="{9E5AAE3F-18A8-4640-B9C1-07F649C16677}"/>
          </ac:spMkLst>
        </pc:spChg>
        <pc:spChg chg="add del mod">
          <ac:chgData name="Chris Droessler" userId="625c3661-9d64-47fa-b83c-4b49393bd161" providerId="ADAL" clId="{AB779A80-07F3-0C43-BDDD-222A35F653AA}" dt="2020-02-10T16:35:21.833" v="198"/>
          <ac:spMkLst>
            <pc:docMk/>
            <pc:sldMk cId="1907012793" sldId="712"/>
            <ac:spMk id="25" creationId="{2416597A-4735-E04C-BE9D-6674B1889043}"/>
          </ac:spMkLst>
        </pc:spChg>
        <pc:spChg chg="add del mod">
          <ac:chgData name="Chris Droessler" userId="625c3661-9d64-47fa-b83c-4b49393bd161" providerId="ADAL" clId="{AB779A80-07F3-0C43-BDDD-222A35F653AA}" dt="2020-02-10T16:35:21.992" v="200"/>
          <ac:spMkLst>
            <pc:docMk/>
            <pc:sldMk cId="1907012793" sldId="712"/>
            <ac:spMk id="26" creationId="{71CA6BC4-DD98-B249-8A0F-F641A269EA8B}"/>
          </ac:spMkLst>
        </pc:spChg>
        <pc:spChg chg="add del mod">
          <ac:chgData name="Chris Droessler" userId="625c3661-9d64-47fa-b83c-4b49393bd161" providerId="ADAL" clId="{AB779A80-07F3-0C43-BDDD-222A35F653AA}" dt="2020-02-10T16:35:21.992" v="200"/>
          <ac:spMkLst>
            <pc:docMk/>
            <pc:sldMk cId="1907012793" sldId="712"/>
            <ac:spMk id="27" creationId="{FDA8EE18-5D27-4A4E-904B-3264E394E69B}"/>
          </ac:spMkLst>
        </pc:spChg>
        <pc:spChg chg="add del mod">
          <ac:chgData name="Chris Droessler" userId="625c3661-9d64-47fa-b83c-4b49393bd161" providerId="ADAL" clId="{AB779A80-07F3-0C43-BDDD-222A35F653AA}" dt="2020-02-10T16:35:22.144" v="202"/>
          <ac:spMkLst>
            <pc:docMk/>
            <pc:sldMk cId="1907012793" sldId="712"/>
            <ac:spMk id="28" creationId="{D065EA4D-410A-DC43-B047-B2CF1A80D7A0}"/>
          </ac:spMkLst>
        </pc:spChg>
        <pc:spChg chg="add del mod">
          <ac:chgData name="Chris Droessler" userId="625c3661-9d64-47fa-b83c-4b49393bd161" providerId="ADAL" clId="{AB779A80-07F3-0C43-BDDD-222A35F653AA}" dt="2020-02-10T16:35:22.144" v="202"/>
          <ac:spMkLst>
            <pc:docMk/>
            <pc:sldMk cId="1907012793" sldId="712"/>
            <ac:spMk id="29" creationId="{A9784BCF-D8F0-764B-BE32-0E8CC8E3014F}"/>
          </ac:spMkLst>
        </pc:spChg>
        <pc:spChg chg="add del mod">
          <ac:chgData name="Chris Droessler" userId="625c3661-9d64-47fa-b83c-4b49393bd161" providerId="ADAL" clId="{AB779A80-07F3-0C43-BDDD-222A35F653AA}" dt="2020-02-10T16:35:22.320" v="204"/>
          <ac:spMkLst>
            <pc:docMk/>
            <pc:sldMk cId="1907012793" sldId="712"/>
            <ac:spMk id="30" creationId="{CFA370ED-50CD-1444-A019-534FAA713D1A}"/>
          </ac:spMkLst>
        </pc:spChg>
        <pc:spChg chg="add del mod">
          <ac:chgData name="Chris Droessler" userId="625c3661-9d64-47fa-b83c-4b49393bd161" providerId="ADAL" clId="{AB779A80-07F3-0C43-BDDD-222A35F653AA}" dt="2020-02-10T16:35:22.320" v="204"/>
          <ac:spMkLst>
            <pc:docMk/>
            <pc:sldMk cId="1907012793" sldId="712"/>
            <ac:spMk id="31" creationId="{F411A125-F783-3F43-AFB9-DF09347F702D}"/>
          </ac:spMkLst>
        </pc:spChg>
        <pc:spChg chg="add del mod">
          <ac:chgData name="Chris Droessler" userId="625c3661-9d64-47fa-b83c-4b49393bd161" providerId="ADAL" clId="{AB779A80-07F3-0C43-BDDD-222A35F653AA}" dt="2020-02-10T16:35:22.480" v="206"/>
          <ac:spMkLst>
            <pc:docMk/>
            <pc:sldMk cId="1907012793" sldId="712"/>
            <ac:spMk id="32" creationId="{32702BF6-64E3-264D-871D-A59E16BDDE2D}"/>
          </ac:spMkLst>
        </pc:spChg>
        <pc:spChg chg="add del mod">
          <ac:chgData name="Chris Droessler" userId="625c3661-9d64-47fa-b83c-4b49393bd161" providerId="ADAL" clId="{AB779A80-07F3-0C43-BDDD-222A35F653AA}" dt="2020-02-10T16:35:22.480" v="206"/>
          <ac:spMkLst>
            <pc:docMk/>
            <pc:sldMk cId="1907012793" sldId="712"/>
            <ac:spMk id="33" creationId="{14444595-33BE-BE45-B3C0-3FF11F6017B9}"/>
          </ac:spMkLst>
        </pc:spChg>
        <pc:spChg chg="add del mod">
          <ac:chgData name="Chris Droessler" userId="625c3661-9d64-47fa-b83c-4b49393bd161" providerId="ADAL" clId="{AB779A80-07F3-0C43-BDDD-222A35F653AA}" dt="2020-02-10T16:35:22.665" v="208"/>
          <ac:spMkLst>
            <pc:docMk/>
            <pc:sldMk cId="1907012793" sldId="712"/>
            <ac:spMk id="34" creationId="{8A667871-A466-884C-AFA4-849287770580}"/>
          </ac:spMkLst>
        </pc:spChg>
        <pc:spChg chg="add del mod">
          <ac:chgData name="Chris Droessler" userId="625c3661-9d64-47fa-b83c-4b49393bd161" providerId="ADAL" clId="{AB779A80-07F3-0C43-BDDD-222A35F653AA}" dt="2020-02-10T16:35:22.665" v="208"/>
          <ac:spMkLst>
            <pc:docMk/>
            <pc:sldMk cId="1907012793" sldId="712"/>
            <ac:spMk id="35" creationId="{BA1D1BAA-4022-644E-A09B-AC5053CB7621}"/>
          </ac:spMkLst>
        </pc:spChg>
        <pc:spChg chg="add del mod">
          <ac:chgData name="Chris Droessler" userId="625c3661-9d64-47fa-b83c-4b49393bd161" providerId="ADAL" clId="{AB779A80-07F3-0C43-BDDD-222A35F653AA}" dt="2020-02-10T16:35:22.816" v="210"/>
          <ac:spMkLst>
            <pc:docMk/>
            <pc:sldMk cId="1907012793" sldId="712"/>
            <ac:spMk id="36" creationId="{0C38315D-51B0-2A48-A79A-EDDBABDAEB38}"/>
          </ac:spMkLst>
        </pc:spChg>
        <pc:spChg chg="add del mod">
          <ac:chgData name="Chris Droessler" userId="625c3661-9d64-47fa-b83c-4b49393bd161" providerId="ADAL" clId="{AB779A80-07F3-0C43-BDDD-222A35F653AA}" dt="2020-02-10T16:35:22.816" v="210"/>
          <ac:spMkLst>
            <pc:docMk/>
            <pc:sldMk cId="1907012793" sldId="712"/>
            <ac:spMk id="37" creationId="{E766E7FF-F588-4948-872B-64C74EC3D8F9}"/>
          </ac:spMkLst>
        </pc:spChg>
        <pc:spChg chg="add del mod">
          <ac:chgData name="Chris Droessler" userId="625c3661-9d64-47fa-b83c-4b49393bd161" providerId="ADAL" clId="{AB779A80-07F3-0C43-BDDD-222A35F653AA}" dt="2020-02-10T16:38:29.835" v="220"/>
          <ac:spMkLst>
            <pc:docMk/>
            <pc:sldMk cId="1907012793" sldId="712"/>
            <ac:spMk id="38" creationId="{62B89235-8E71-3B44-915B-7AEE5DB0FD41}"/>
          </ac:spMkLst>
        </pc:spChg>
        <pc:spChg chg="add del mod">
          <ac:chgData name="Chris Droessler" userId="625c3661-9d64-47fa-b83c-4b49393bd161" providerId="ADAL" clId="{AB779A80-07F3-0C43-BDDD-222A35F653AA}" dt="2020-02-10T16:38:29.835" v="220"/>
          <ac:spMkLst>
            <pc:docMk/>
            <pc:sldMk cId="1907012793" sldId="712"/>
            <ac:spMk id="39" creationId="{C106A713-CB82-7945-BEFA-F326680AE4F6}"/>
          </ac:spMkLst>
        </pc:spChg>
        <pc:spChg chg="mod">
          <ac:chgData name="Chris Droessler" userId="625c3661-9d64-47fa-b83c-4b49393bd161" providerId="ADAL" clId="{AB779A80-07F3-0C43-BDDD-222A35F653AA}" dt="2020-02-10T17:49:07.501" v="1505" actId="404"/>
          <ac:spMkLst>
            <pc:docMk/>
            <pc:sldMk cId="1907012793" sldId="712"/>
            <ac:spMk id="131" creationId="{00000000-0000-0000-0000-000000000000}"/>
          </ac:spMkLst>
        </pc:spChg>
        <pc:spChg chg="mod">
          <ac:chgData name="Chris Droessler" userId="625c3661-9d64-47fa-b83c-4b49393bd161" providerId="ADAL" clId="{AB779A80-07F3-0C43-BDDD-222A35F653AA}" dt="2020-02-10T17:49:36.021" v="1508" actId="20577"/>
          <ac:spMkLst>
            <pc:docMk/>
            <pc:sldMk cId="1907012793" sldId="712"/>
            <ac:spMk id="132" creationId="{00000000-0000-0000-0000-000000000000}"/>
          </ac:spMkLst>
        </pc:spChg>
      </pc:sldChg>
      <pc:sldChg chg="add del modTransition">
        <pc:chgData name="Chris Droessler" userId="625c3661-9d64-47fa-b83c-4b49393bd161" providerId="ADAL" clId="{AB779A80-07F3-0C43-BDDD-222A35F653AA}" dt="2020-02-10T17:03:11.245" v="713" actId="2696"/>
        <pc:sldMkLst>
          <pc:docMk/>
          <pc:sldMk cId="3622832208" sldId="713"/>
        </pc:sldMkLst>
      </pc:sldChg>
      <pc:sldChg chg="addSp delSp modSp add">
        <pc:chgData name="Chris Droessler" userId="625c3661-9d64-47fa-b83c-4b49393bd161" providerId="ADAL" clId="{AB779A80-07F3-0C43-BDDD-222A35F653AA}" dt="2020-02-10T17:08:59.937" v="830" actId="207"/>
        <pc:sldMkLst>
          <pc:docMk/>
          <pc:sldMk cId="720703606" sldId="714"/>
        </pc:sldMkLst>
        <pc:spChg chg="add mod">
          <ac:chgData name="Chris Droessler" userId="625c3661-9d64-47fa-b83c-4b49393bd161" providerId="ADAL" clId="{AB779A80-07F3-0C43-BDDD-222A35F653AA}" dt="2020-02-10T17:02:45.322" v="711" actId="20577"/>
          <ac:spMkLst>
            <pc:docMk/>
            <pc:sldMk cId="720703606" sldId="714"/>
            <ac:spMk id="2" creationId="{EB9E3D83-5F00-1C45-ACE8-A239BC73CA18}"/>
          </ac:spMkLst>
        </pc:spChg>
        <pc:spChg chg="add mod">
          <ac:chgData name="Chris Droessler" userId="625c3661-9d64-47fa-b83c-4b49393bd161" providerId="ADAL" clId="{AB779A80-07F3-0C43-BDDD-222A35F653AA}" dt="2020-02-10T17:02:41.257" v="709" actId="20577"/>
          <ac:spMkLst>
            <pc:docMk/>
            <pc:sldMk cId="720703606" sldId="714"/>
            <ac:spMk id="4" creationId="{3B51A202-2700-5D44-990F-272642A3399B}"/>
          </ac:spMkLst>
        </pc:spChg>
        <pc:spChg chg="add mod">
          <ac:chgData name="Chris Droessler" userId="625c3661-9d64-47fa-b83c-4b49393bd161" providerId="ADAL" clId="{AB779A80-07F3-0C43-BDDD-222A35F653AA}" dt="2020-02-10T17:02:50.121" v="712" actId="20577"/>
          <ac:spMkLst>
            <pc:docMk/>
            <pc:sldMk cId="720703606" sldId="714"/>
            <ac:spMk id="5" creationId="{FA482C58-1263-854B-AFCB-74CEC3786BBC}"/>
          </ac:spMkLst>
        </pc:spChg>
        <pc:spChg chg="mod">
          <ac:chgData name="Chris Droessler" userId="625c3661-9d64-47fa-b83c-4b49393bd161" providerId="ADAL" clId="{AB779A80-07F3-0C43-BDDD-222A35F653AA}" dt="2020-02-10T17:08:06.241" v="814" actId="207"/>
          <ac:spMkLst>
            <pc:docMk/>
            <pc:sldMk cId="720703606" sldId="714"/>
            <ac:spMk id="150" creationId="{00000000-0000-0000-0000-000000000000}"/>
          </ac:spMkLst>
        </pc:spChg>
        <pc:spChg chg="del mod">
          <ac:chgData name="Chris Droessler" userId="625c3661-9d64-47fa-b83c-4b49393bd161" providerId="ADAL" clId="{AB779A80-07F3-0C43-BDDD-222A35F653AA}" dt="2020-02-10T16:59:32.219" v="661" actId="478"/>
          <ac:spMkLst>
            <pc:docMk/>
            <pc:sldMk cId="720703606" sldId="714"/>
            <ac:spMk id="151" creationId="{00000000-0000-0000-0000-000000000000}"/>
          </ac:spMkLst>
        </pc:spChg>
        <pc:spChg chg="mod">
          <ac:chgData name="Chris Droessler" userId="625c3661-9d64-47fa-b83c-4b49393bd161" providerId="ADAL" clId="{AB779A80-07F3-0C43-BDDD-222A35F653AA}" dt="2020-02-10T17:08:14.296" v="815" actId="207"/>
          <ac:spMkLst>
            <pc:docMk/>
            <pc:sldMk cId="720703606" sldId="714"/>
            <ac:spMk id="152" creationId="{00000000-0000-0000-0000-000000000000}"/>
          </ac:spMkLst>
        </pc:spChg>
        <pc:spChg chg="mod">
          <ac:chgData name="Chris Droessler" userId="625c3661-9d64-47fa-b83c-4b49393bd161" providerId="ADAL" clId="{AB779A80-07F3-0C43-BDDD-222A35F653AA}" dt="2020-02-10T17:08:59.937" v="830" actId="207"/>
          <ac:spMkLst>
            <pc:docMk/>
            <pc:sldMk cId="720703606" sldId="714"/>
            <ac:spMk id="153" creationId="{00000000-0000-0000-0000-000000000000}"/>
          </ac:spMkLst>
        </pc:spChg>
        <pc:spChg chg="del mod">
          <ac:chgData name="Chris Droessler" userId="625c3661-9d64-47fa-b83c-4b49393bd161" providerId="ADAL" clId="{AB779A80-07F3-0C43-BDDD-222A35F653AA}" dt="2020-02-10T16:59:16.867" v="655" actId="478"/>
          <ac:spMkLst>
            <pc:docMk/>
            <pc:sldMk cId="720703606" sldId="714"/>
            <ac:spMk id="154" creationId="{00000000-0000-0000-0000-000000000000}"/>
          </ac:spMkLst>
        </pc:spChg>
        <pc:spChg chg="del mod">
          <ac:chgData name="Chris Droessler" userId="625c3661-9d64-47fa-b83c-4b49393bd161" providerId="ADAL" clId="{AB779A80-07F3-0C43-BDDD-222A35F653AA}" dt="2020-02-10T16:59:20.995" v="656" actId="478"/>
          <ac:spMkLst>
            <pc:docMk/>
            <pc:sldMk cId="720703606" sldId="714"/>
            <ac:spMk id="155" creationId="{00000000-0000-0000-0000-000000000000}"/>
          </ac:spMkLst>
        </pc:spChg>
        <pc:spChg chg="mod">
          <ac:chgData name="Chris Droessler" userId="625c3661-9d64-47fa-b83c-4b49393bd161" providerId="ADAL" clId="{AB779A80-07F3-0C43-BDDD-222A35F653AA}" dt="2020-02-10T16:57:08.758" v="630" actId="20577"/>
          <ac:spMkLst>
            <pc:docMk/>
            <pc:sldMk cId="720703606" sldId="714"/>
            <ac:spMk id="160" creationId="{00000000-0000-0000-0000-000000000000}"/>
          </ac:spMkLst>
        </pc:spChg>
      </pc:sldChg>
      <pc:sldChg chg="modSp add ord modNotesTx">
        <pc:chgData name="Chris Droessler" userId="625c3661-9d64-47fa-b83c-4b49393bd161" providerId="ADAL" clId="{AB779A80-07F3-0C43-BDDD-222A35F653AA}" dt="2020-02-10T17:07:16.770" v="812" actId="20577"/>
        <pc:sldMkLst>
          <pc:docMk/>
          <pc:sldMk cId="3664086728" sldId="715"/>
        </pc:sldMkLst>
        <pc:spChg chg="mod">
          <ac:chgData name="Chris Droessler" userId="625c3661-9d64-47fa-b83c-4b49393bd161" providerId="ADAL" clId="{AB779A80-07F3-0C43-BDDD-222A35F653AA}" dt="2020-02-10T17:03:24.011" v="716" actId="20577"/>
          <ac:spMkLst>
            <pc:docMk/>
            <pc:sldMk cId="3664086728" sldId="715"/>
            <ac:spMk id="3" creationId="{B3A6DF37-4BD1-BC4C-9FC8-37F5D16BA03A}"/>
          </ac:spMkLst>
        </pc:spChg>
        <pc:spChg chg="mod">
          <ac:chgData name="Chris Droessler" userId="625c3661-9d64-47fa-b83c-4b49393bd161" providerId="ADAL" clId="{AB779A80-07F3-0C43-BDDD-222A35F653AA}" dt="2020-02-10T17:03:32.849" v="733" actId="20577"/>
          <ac:spMkLst>
            <pc:docMk/>
            <pc:sldMk cId="3664086728" sldId="715"/>
            <ac:spMk id="150" creationId="{00000000-0000-0000-0000-000000000000}"/>
          </ac:spMkLst>
        </pc:spChg>
        <pc:spChg chg="mod">
          <ac:chgData name="Chris Droessler" userId="625c3661-9d64-47fa-b83c-4b49393bd161" providerId="ADAL" clId="{AB779A80-07F3-0C43-BDDD-222A35F653AA}" dt="2020-02-10T17:06:45.316" v="811" actId="554"/>
          <ac:spMkLst>
            <pc:docMk/>
            <pc:sldMk cId="3664086728" sldId="715"/>
            <ac:spMk id="151" creationId="{00000000-0000-0000-0000-000000000000}"/>
          </ac:spMkLst>
        </pc:spChg>
        <pc:spChg chg="mod">
          <ac:chgData name="Chris Droessler" userId="625c3661-9d64-47fa-b83c-4b49393bd161" providerId="ADAL" clId="{AB779A80-07F3-0C43-BDDD-222A35F653AA}" dt="2020-02-10T17:03:41.426" v="757" actId="20577"/>
          <ac:spMkLst>
            <pc:docMk/>
            <pc:sldMk cId="3664086728" sldId="715"/>
            <ac:spMk id="152" creationId="{00000000-0000-0000-0000-000000000000}"/>
          </ac:spMkLst>
        </pc:spChg>
        <pc:spChg chg="mod">
          <ac:chgData name="Chris Droessler" userId="625c3661-9d64-47fa-b83c-4b49393bd161" providerId="ADAL" clId="{AB779A80-07F3-0C43-BDDD-222A35F653AA}" dt="2020-02-10T17:03:49.539" v="776" actId="20577"/>
          <ac:spMkLst>
            <pc:docMk/>
            <pc:sldMk cId="3664086728" sldId="715"/>
            <ac:spMk id="153" creationId="{00000000-0000-0000-0000-000000000000}"/>
          </ac:spMkLst>
        </pc:spChg>
        <pc:spChg chg="mod">
          <ac:chgData name="Chris Droessler" userId="625c3661-9d64-47fa-b83c-4b49393bd161" providerId="ADAL" clId="{AB779A80-07F3-0C43-BDDD-222A35F653AA}" dt="2020-02-10T17:06:45.316" v="811" actId="554"/>
          <ac:spMkLst>
            <pc:docMk/>
            <pc:sldMk cId="3664086728" sldId="715"/>
            <ac:spMk id="154" creationId="{00000000-0000-0000-0000-000000000000}"/>
          </ac:spMkLst>
        </pc:spChg>
        <pc:spChg chg="mod">
          <ac:chgData name="Chris Droessler" userId="625c3661-9d64-47fa-b83c-4b49393bd161" providerId="ADAL" clId="{AB779A80-07F3-0C43-BDDD-222A35F653AA}" dt="2020-02-10T17:06:45.316" v="811" actId="554"/>
          <ac:spMkLst>
            <pc:docMk/>
            <pc:sldMk cId="3664086728" sldId="715"/>
            <ac:spMk id="155" creationId="{00000000-0000-0000-0000-000000000000}"/>
          </ac:spMkLst>
        </pc:spChg>
        <pc:spChg chg="mod">
          <ac:chgData name="Chris Droessler" userId="625c3661-9d64-47fa-b83c-4b49393bd161" providerId="ADAL" clId="{AB779A80-07F3-0C43-BDDD-222A35F653AA}" dt="2020-02-10T17:03:56.178" v="782" actId="20577"/>
          <ac:spMkLst>
            <pc:docMk/>
            <pc:sldMk cId="3664086728" sldId="715"/>
            <ac:spMk id="160" creationId="{00000000-0000-0000-0000-000000000000}"/>
          </ac:spMkLst>
        </pc:spChg>
      </pc:sldChg>
      <pc:sldChg chg="addSp delSp modSp add ord modNotesTx">
        <pc:chgData name="Chris Droessler" userId="625c3661-9d64-47fa-b83c-4b49393bd161" providerId="ADAL" clId="{AB779A80-07F3-0C43-BDDD-222A35F653AA}" dt="2020-02-10T17:11:34.054" v="922" actId="1037"/>
        <pc:sldMkLst>
          <pc:docMk/>
          <pc:sldMk cId="2781844091" sldId="716"/>
        </pc:sldMkLst>
        <pc:spChg chg="del">
          <ac:chgData name="Chris Droessler" userId="625c3661-9d64-47fa-b83c-4b49393bd161" providerId="ADAL" clId="{AB779A80-07F3-0C43-BDDD-222A35F653AA}" dt="2020-02-10T17:11:17.239" v="874" actId="478"/>
          <ac:spMkLst>
            <pc:docMk/>
            <pc:sldMk cId="2781844091" sldId="716"/>
            <ac:spMk id="2" creationId="{EB9E3D83-5F00-1C45-ACE8-A239BC73CA18}"/>
          </ac:spMkLst>
        </pc:spChg>
        <pc:spChg chg="mod">
          <ac:chgData name="Chris Droessler" userId="625c3661-9d64-47fa-b83c-4b49393bd161" providerId="ADAL" clId="{AB779A80-07F3-0C43-BDDD-222A35F653AA}" dt="2020-02-10T17:09:27.445" v="833" actId="20577"/>
          <ac:spMkLst>
            <pc:docMk/>
            <pc:sldMk cId="2781844091" sldId="716"/>
            <ac:spMk id="3" creationId="{B3A6DF37-4BD1-BC4C-9FC8-37F5D16BA03A}"/>
          </ac:spMkLst>
        </pc:spChg>
        <pc:spChg chg="del">
          <ac:chgData name="Chris Droessler" userId="625c3661-9d64-47fa-b83c-4b49393bd161" providerId="ADAL" clId="{AB779A80-07F3-0C43-BDDD-222A35F653AA}" dt="2020-02-10T17:11:17.239" v="874" actId="478"/>
          <ac:spMkLst>
            <pc:docMk/>
            <pc:sldMk cId="2781844091" sldId="716"/>
            <ac:spMk id="4" creationId="{3B51A202-2700-5D44-990F-272642A3399B}"/>
          </ac:spMkLst>
        </pc:spChg>
        <pc:spChg chg="del">
          <ac:chgData name="Chris Droessler" userId="625c3661-9d64-47fa-b83c-4b49393bd161" providerId="ADAL" clId="{AB779A80-07F3-0C43-BDDD-222A35F653AA}" dt="2020-02-10T17:11:17.239" v="874" actId="478"/>
          <ac:spMkLst>
            <pc:docMk/>
            <pc:sldMk cId="2781844091" sldId="716"/>
            <ac:spMk id="5" creationId="{FA482C58-1263-854B-AFCB-74CEC3786BBC}"/>
          </ac:spMkLst>
        </pc:spChg>
        <pc:spChg chg="add mod">
          <ac:chgData name="Chris Droessler" userId="625c3661-9d64-47fa-b83c-4b49393bd161" providerId="ADAL" clId="{AB779A80-07F3-0C43-BDDD-222A35F653AA}" dt="2020-02-10T17:11:27.848" v="903" actId="1037"/>
          <ac:spMkLst>
            <pc:docMk/>
            <pc:sldMk cId="2781844091" sldId="716"/>
            <ac:spMk id="12" creationId="{59B10949-6EE5-CB49-AD35-1E599C2984B2}"/>
          </ac:spMkLst>
        </pc:spChg>
        <pc:spChg chg="add mod">
          <ac:chgData name="Chris Droessler" userId="625c3661-9d64-47fa-b83c-4b49393bd161" providerId="ADAL" clId="{AB779A80-07F3-0C43-BDDD-222A35F653AA}" dt="2020-02-10T17:11:30.993" v="913" actId="1037"/>
          <ac:spMkLst>
            <pc:docMk/>
            <pc:sldMk cId="2781844091" sldId="716"/>
            <ac:spMk id="13" creationId="{F5597D9B-D098-314F-9F03-537C79AE9DA2}"/>
          </ac:spMkLst>
        </pc:spChg>
        <pc:spChg chg="add mod">
          <ac:chgData name="Chris Droessler" userId="625c3661-9d64-47fa-b83c-4b49393bd161" providerId="ADAL" clId="{AB779A80-07F3-0C43-BDDD-222A35F653AA}" dt="2020-02-10T17:11:34.054" v="922" actId="1037"/>
          <ac:spMkLst>
            <pc:docMk/>
            <pc:sldMk cId="2781844091" sldId="716"/>
            <ac:spMk id="14" creationId="{9FF7D8C8-E937-F84F-8020-3785A964F785}"/>
          </ac:spMkLst>
        </pc:spChg>
        <pc:spChg chg="mod">
          <ac:chgData name="Chris Droessler" userId="625c3661-9d64-47fa-b83c-4b49393bd161" providerId="ADAL" clId="{AB779A80-07F3-0C43-BDDD-222A35F653AA}" dt="2020-02-10T17:09:40.573" v="840" actId="20577"/>
          <ac:spMkLst>
            <pc:docMk/>
            <pc:sldMk cId="2781844091" sldId="716"/>
            <ac:spMk id="160" creationId="{00000000-0000-0000-0000-000000000000}"/>
          </ac:spMkLst>
        </pc:spChg>
      </pc:sldChg>
      <pc:sldChg chg="modSp add ord">
        <pc:chgData name="Chris Droessler" userId="625c3661-9d64-47fa-b83c-4b49393bd161" providerId="ADAL" clId="{AB779A80-07F3-0C43-BDDD-222A35F653AA}" dt="2020-02-10T17:18:20.270" v="1026" actId="207"/>
        <pc:sldMkLst>
          <pc:docMk/>
          <pc:sldMk cId="3659011642" sldId="717"/>
        </pc:sldMkLst>
        <pc:spChg chg="mod">
          <ac:chgData name="Chris Droessler" userId="625c3661-9d64-47fa-b83c-4b49393bd161" providerId="ADAL" clId="{AB779A80-07F3-0C43-BDDD-222A35F653AA}" dt="2020-02-10T17:18:20.270" v="1026" actId="207"/>
          <ac:spMkLst>
            <pc:docMk/>
            <pc:sldMk cId="3659011642" sldId="717"/>
            <ac:spMk id="135" creationId="{00000000-0000-0000-0000-000000000000}"/>
          </ac:spMkLst>
        </pc:spChg>
      </pc:sldChg>
      <pc:sldMasterChg chg="delSldLayout">
        <pc:chgData name="Chris Droessler" userId="625c3661-9d64-47fa-b83c-4b49393bd161" providerId="ADAL" clId="{AB779A80-07F3-0C43-BDDD-222A35F653AA}" dt="2020-02-10T17:42:20.302" v="1389" actId="2696"/>
        <pc:sldMasterMkLst>
          <pc:docMk/>
          <pc:sldMasterMk cId="2999785688" sldId="2147483648"/>
        </pc:sldMasterMkLst>
        <pc:sldLayoutChg chg="del">
          <pc:chgData name="Chris Droessler" userId="625c3661-9d64-47fa-b83c-4b49393bd161" providerId="ADAL" clId="{AB779A80-07F3-0C43-BDDD-222A35F653AA}" dt="2020-02-10T17:42:20.302" v="1389" actId="2696"/>
          <pc:sldLayoutMkLst>
            <pc:docMk/>
            <pc:sldMasterMk cId="2999785688" sldId="2147483648"/>
            <pc:sldLayoutMk cId="781414520" sldId="2147483660"/>
          </pc:sldLayoutMkLst>
        </pc:sldLayoutChg>
      </pc:sldMasterChg>
    </pc:docChg>
  </pc:docChgLst>
  <pc:docChgLst>
    <pc:chgData name="Chris Droessler" userId="625c3661-9d64-47fa-b83c-4b49393bd161" providerId="ADAL" clId="{910D5DE4-5223-D843-8BEA-F635AA78BB24}"/>
    <pc:docChg chg="custSel addSld modSld">
      <pc:chgData name="Chris Droessler" userId="625c3661-9d64-47fa-b83c-4b49393bd161" providerId="ADAL" clId="{910D5DE4-5223-D843-8BEA-F635AA78BB24}" dt="2020-05-11T12:53:25.254" v="310" actId="20577"/>
      <pc:docMkLst>
        <pc:docMk/>
      </pc:docMkLst>
      <pc:sldChg chg="modSp">
        <pc:chgData name="Chris Droessler" userId="625c3661-9d64-47fa-b83c-4b49393bd161" providerId="ADAL" clId="{910D5DE4-5223-D843-8BEA-F635AA78BB24}" dt="2020-05-11T12:18:57.558" v="130" actId="20577"/>
        <pc:sldMkLst>
          <pc:docMk/>
          <pc:sldMk cId="949570285" sldId="262"/>
        </pc:sldMkLst>
        <pc:spChg chg="mod">
          <ac:chgData name="Chris Droessler" userId="625c3661-9d64-47fa-b83c-4b49393bd161" providerId="ADAL" clId="{910D5DE4-5223-D843-8BEA-F635AA78BB24}" dt="2020-05-11T12:18:57.558" v="130" actId="20577"/>
          <ac:spMkLst>
            <pc:docMk/>
            <pc:sldMk cId="949570285" sldId="262"/>
            <ac:spMk id="3" creationId="{1D1919FE-538D-40DC-B22F-4237533D16D1}"/>
          </ac:spMkLst>
        </pc:spChg>
      </pc:sldChg>
      <pc:sldChg chg="modSp">
        <pc:chgData name="Chris Droessler" userId="625c3661-9d64-47fa-b83c-4b49393bd161" providerId="ADAL" clId="{910D5DE4-5223-D843-8BEA-F635AA78BB24}" dt="2020-05-11T12:51:25.717" v="276" actId="20577"/>
        <pc:sldMkLst>
          <pc:docMk/>
          <pc:sldMk cId="3377696744" sldId="762"/>
        </pc:sldMkLst>
        <pc:spChg chg="mod">
          <ac:chgData name="Chris Droessler" userId="625c3661-9d64-47fa-b83c-4b49393bd161" providerId="ADAL" clId="{910D5DE4-5223-D843-8BEA-F635AA78BB24}" dt="2020-05-11T12:51:25.717" v="276" actId="20577"/>
          <ac:spMkLst>
            <pc:docMk/>
            <pc:sldMk cId="3377696744" sldId="762"/>
            <ac:spMk id="3" creationId="{B66DBEDF-1146-42CD-AC27-47A9D8FBC334}"/>
          </ac:spMkLst>
        </pc:spChg>
      </pc:sldChg>
      <pc:sldChg chg="modSp add">
        <pc:chgData name="Chris Droessler" userId="625c3661-9d64-47fa-b83c-4b49393bd161" providerId="ADAL" clId="{910D5DE4-5223-D843-8BEA-F635AA78BB24}" dt="2020-05-11T12:53:25.254" v="310" actId="20577"/>
        <pc:sldMkLst>
          <pc:docMk/>
          <pc:sldMk cId="388832889" sldId="769"/>
        </pc:sldMkLst>
        <pc:spChg chg="mod">
          <ac:chgData name="Chris Droessler" userId="625c3661-9d64-47fa-b83c-4b49393bd161" providerId="ADAL" clId="{910D5DE4-5223-D843-8BEA-F635AA78BB24}" dt="2020-05-11T12:53:25.254" v="310" actId="20577"/>
          <ac:spMkLst>
            <pc:docMk/>
            <pc:sldMk cId="388832889" sldId="769"/>
            <ac:spMk id="2" creationId="{6F0E8988-CEE0-F94C-B7F0-D73BCB9813CA}"/>
          </ac:spMkLst>
        </pc:spChg>
        <pc:spChg chg="mod">
          <ac:chgData name="Chris Droessler" userId="625c3661-9d64-47fa-b83c-4b49393bd161" providerId="ADAL" clId="{910D5DE4-5223-D843-8BEA-F635AA78BB24}" dt="2020-05-11T12:53:19.293" v="309" actId="20577"/>
          <ac:spMkLst>
            <pc:docMk/>
            <pc:sldMk cId="388832889" sldId="769"/>
            <ac:spMk id="3" creationId="{0BA32B33-58FB-A04B-8EF4-DB7231E4B395}"/>
          </ac:spMkLst>
        </pc:spChg>
      </pc:sldChg>
    </pc:docChg>
  </pc:docChgLst>
  <pc:docChgLst>
    <pc:chgData name="Chris Droessler" userId="625c3661-9d64-47fa-b83c-4b49393bd161" providerId="ADAL" clId="{73B1CF47-3B47-FD45-8404-8C032EE7A4F1}"/>
    <pc:docChg chg="custSel modSld sldOrd">
      <pc:chgData name="Chris Droessler" userId="625c3661-9d64-47fa-b83c-4b49393bd161" providerId="ADAL" clId="{73B1CF47-3B47-FD45-8404-8C032EE7A4F1}" dt="2020-02-11T13:14:50.496" v="337" actId="20577"/>
      <pc:docMkLst>
        <pc:docMk/>
      </pc:docMkLst>
      <pc:sldChg chg="modSp">
        <pc:chgData name="Chris Droessler" userId="625c3661-9d64-47fa-b83c-4b49393bd161" providerId="ADAL" clId="{73B1CF47-3B47-FD45-8404-8C032EE7A4F1}" dt="2020-02-11T13:04:35.958" v="297" actId="20577"/>
        <pc:sldMkLst>
          <pc:docMk/>
          <pc:sldMk cId="3019619489" sldId="258"/>
        </pc:sldMkLst>
        <pc:spChg chg="mod">
          <ac:chgData name="Chris Droessler" userId="625c3661-9d64-47fa-b83c-4b49393bd161" providerId="ADAL" clId="{73B1CF47-3B47-FD45-8404-8C032EE7A4F1}" dt="2020-02-11T12:48:04.198" v="138" actId="20577"/>
          <ac:spMkLst>
            <pc:docMk/>
            <pc:sldMk cId="3019619489" sldId="258"/>
            <ac:spMk id="136" creationId="{00000000-0000-0000-0000-000000000000}"/>
          </ac:spMkLst>
        </pc:spChg>
        <pc:spChg chg="mod">
          <ac:chgData name="Chris Droessler" userId="625c3661-9d64-47fa-b83c-4b49393bd161" providerId="ADAL" clId="{73B1CF47-3B47-FD45-8404-8C032EE7A4F1}" dt="2020-02-11T12:48:24.718" v="152" actId="20577"/>
          <ac:spMkLst>
            <pc:docMk/>
            <pc:sldMk cId="3019619489" sldId="258"/>
            <ac:spMk id="137" creationId="{00000000-0000-0000-0000-000000000000}"/>
          </ac:spMkLst>
        </pc:spChg>
        <pc:spChg chg="mod">
          <ac:chgData name="Chris Droessler" userId="625c3661-9d64-47fa-b83c-4b49393bd161" providerId="ADAL" clId="{73B1CF47-3B47-FD45-8404-8C032EE7A4F1}" dt="2020-02-11T13:04:35.958" v="297" actId="20577"/>
          <ac:spMkLst>
            <pc:docMk/>
            <pc:sldMk cId="3019619489" sldId="258"/>
            <ac:spMk id="138" creationId="{00000000-0000-0000-0000-000000000000}"/>
          </ac:spMkLst>
        </pc:spChg>
        <pc:spChg chg="mod">
          <ac:chgData name="Chris Droessler" userId="625c3661-9d64-47fa-b83c-4b49393bd161" providerId="ADAL" clId="{73B1CF47-3B47-FD45-8404-8C032EE7A4F1}" dt="2020-02-11T12:48:54.213" v="163" actId="120"/>
          <ac:spMkLst>
            <pc:docMk/>
            <pc:sldMk cId="3019619489" sldId="258"/>
            <ac:spMk id="144" creationId="{00000000-0000-0000-0000-000000000000}"/>
          </ac:spMkLst>
        </pc:spChg>
      </pc:sldChg>
      <pc:sldChg chg="modSp">
        <pc:chgData name="Chris Droessler" userId="625c3661-9d64-47fa-b83c-4b49393bd161" providerId="ADAL" clId="{73B1CF47-3B47-FD45-8404-8C032EE7A4F1}" dt="2020-02-11T12:49:11.638" v="164" actId="20577"/>
        <pc:sldMkLst>
          <pc:docMk/>
          <pc:sldMk cId="1206099407" sldId="259"/>
        </pc:sldMkLst>
        <pc:spChg chg="mod">
          <ac:chgData name="Chris Droessler" userId="625c3661-9d64-47fa-b83c-4b49393bd161" providerId="ADAL" clId="{73B1CF47-3B47-FD45-8404-8C032EE7A4F1}" dt="2020-02-11T12:49:11.638" v="164" actId="20577"/>
          <ac:spMkLst>
            <pc:docMk/>
            <pc:sldMk cId="1206099407" sldId="259"/>
            <ac:spMk id="153" creationId="{00000000-0000-0000-0000-000000000000}"/>
          </ac:spMkLst>
        </pc:spChg>
      </pc:sldChg>
      <pc:sldChg chg="modSp">
        <pc:chgData name="Chris Droessler" userId="625c3661-9d64-47fa-b83c-4b49393bd161" providerId="ADAL" clId="{73B1CF47-3B47-FD45-8404-8C032EE7A4F1}" dt="2020-02-11T13:14:50.496" v="337" actId="20577"/>
        <pc:sldMkLst>
          <pc:docMk/>
          <pc:sldMk cId="4278936860" sldId="260"/>
        </pc:sldMkLst>
        <pc:spChg chg="mod">
          <ac:chgData name="Chris Droessler" userId="625c3661-9d64-47fa-b83c-4b49393bd161" providerId="ADAL" clId="{73B1CF47-3B47-FD45-8404-8C032EE7A4F1}" dt="2020-02-11T13:14:50.496" v="337" actId="20577"/>
          <ac:spMkLst>
            <pc:docMk/>
            <pc:sldMk cId="4278936860" sldId="260"/>
            <ac:spMk id="3" creationId="{420FD414-E693-9242-9A7C-AEF4082D6A0C}"/>
          </ac:spMkLst>
        </pc:spChg>
      </pc:sldChg>
      <pc:sldChg chg="modSp">
        <pc:chgData name="Chris Droessler" userId="625c3661-9d64-47fa-b83c-4b49393bd161" providerId="ADAL" clId="{73B1CF47-3B47-FD45-8404-8C032EE7A4F1}" dt="2020-02-11T12:43:09.821" v="131" actId="20577"/>
        <pc:sldMkLst>
          <pc:docMk/>
          <pc:sldMk cId="3657694113" sldId="263"/>
        </pc:sldMkLst>
        <pc:spChg chg="mod">
          <ac:chgData name="Chris Droessler" userId="625c3661-9d64-47fa-b83c-4b49393bd161" providerId="ADAL" clId="{73B1CF47-3B47-FD45-8404-8C032EE7A4F1}" dt="2020-02-11T12:43:09.821" v="131" actId="20577"/>
          <ac:spMkLst>
            <pc:docMk/>
            <pc:sldMk cId="3657694113" sldId="263"/>
            <ac:spMk id="203" creationId="{00000000-0000-0000-0000-000000000000}"/>
          </ac:spMkLst>
        </pc:spChg>
      </pc:sldChg>
      <pc:sldChg chg="modSp">
        <pc:chgData name="Chris Droessler" userId="625c3661-9d64-47fa-b83c-4b49393bd161" providerId="ADAL" clId="{73B1CF47-3B47-FD45-8404-8C032EE7A4F1}" dt="2020-02-11T12:53:48.006" v="197" actId="20577"/>
        <pc:sldMkLst>
          <pc:docMk/>
          <pc:sldMk cId="580887468" sldId="265"/>
        </pc:sldMkLst>
        <pc:spChg chg="mod">
          <ac:chgData name="Chris Droessler" userId="625c3661-9d64-47fa-b83c-4b49393bd161" providerId="ADAL" clId="{73B1CF47-3B47-FD45-8404-8C032EE7A4F1}" dt="2020-02-11T12:53:48.006" v="197" actId="20577"/>
          <ac:spMkLst>
            <pc:docMk/>
            <pc:sldMk cId="580887468" sldId="265"/>
            <ac:spMk id="2" creationId="{500B0789-9283-3247-B948-3960E6D4900F}"/>
          </ac:spMkLst>
        </pc:spChg>
      </pc:sldChg>
      <pc:sldChg chg="modSp">
        <pc:chgData name="Chris Droessler" userId="625c3661-9d64-47fa-b83c-4b49393bd161" providerId="ADAL" clId="{73B1CF47-3B47-FD45-8404-8C032EE7A4F1}" dt="2020-02-11T12:54:35.558" v="213" actId="20577"/>
        <pc:sldMkLst>
          <pc:docMk/>
          <pc:sldMk cId="2759680245" sldId="266"/>
        </pc:sldMkLst>
        <pc:spChg chg="mod">
          <ac:chgData name="Chris Droessler" userId="625c3661-9d64-47fa-b83c-4b49393bd161" providerId="ADAL" clId="{73B1CF47-3B47-FD45-8404-8C032EE7A4F1}" dt="2020-02-11T12:54:35.558" v="213" actId="20577"/>
          <ac:spMkLst>
            <pc:docMk/>
            <pc:sldMk cId="2759680245" sldId="266"/>
            <ac:spMk id="2" creationId="{62F2F0A9-750E-4B4D-A2BA-865A5767027E}"/>
          </ac:spMkLst>
        </pc:spChg>
        <pc:spChg chg="mod">
          <ac:chgData name="Chris Droessler" userId="625c3661-9d64-47fa-b83c-4b49393bd161" providerId="ADAL" clId="{73B1CF47-3B47-FD45-8404-8C032EE7A4F1}" dt="2020-02-11T12:54:05.222" v="211" actId="404"/>
          <ac:spMkLst>
            <pc:docMk/>
            <pc:sldMk cId="2759680245" sldId="266"/>
            <ac:spMk id="230" creationId="{00000000-0000-0000-0000-000000000000}"/>
          </ac:spMkLst>
        </pc:spChg>
      </pc:sldChg>
      <pc:sldChg chg="modSp">
        <pc:chgData name="Chris Droessler" userId="625c3661-9d64-47fa-b83c-4b49393bd161" providerId="ADAL" clId="{73B1CF47-3B47-FD45-8404-8C032EE7A4F1}" dt="2020-02-11T12:36:56.206" v="93" actId="20577"/>
        <pc:sldMkLst>
          <pc:docMk/>
          <pc:sldMk cId="3966205427" sldId="267"/>
        </pc:sldMkLst>
        <pc:spChg chg="mod">
          <ac:chgData name="Chris Droessler" userId="625c3661-9d64-47fa-b83c-4b49393bd161" providerId="ADAL" clId="{73B1CF47-3B47-FD45-8404-8C032EE7A4F1}" dt="2020-02-11T12:36:56.206" v="93" actId="20577"/>
          <ac:spMkLst>
            <pc:docMk/>
            <pc:sldMk cId="3966205427" sldId="267"/>
            <ac:spMk id="4" creationId="{9E30DF0B-C1F5-104C-AC51-188D0DB54409}"/>
          </ac:spMkLst>
        </pc:spChg>
      </pc:sldChg>
      <pc:sldChg chg="addSp delSp modSp">
        <pc:chgData name="Chris Droessler" userId="625c3661-9d64-47fa-b83c-4b49393bd161" providerId="ADAL" clId="{73B1CF47-3B47-FD45-8404-8C032EE7A4F1}" dt="2020-02-11T13:03:20.436" v="282" actId="478"/>
        <pc:sldMkLst>
          <pc:docMk/>
          <pc:sldMk cId="7121754" sldId="268"/>
        </pc:sldMkLst>
        <pc:spChg chg="add del mod">
          <ac:chgData name="Chris Droessler" userId="625c3661-9d64-47fa-b83c-4b49393bd161" providerId="ADAL" clId="{73B1CF47-3B47-FD45-8404-8C032EE7A4F1}" dt="2020-02-11T13:03:20.436" v="282" actId="478"/>
          <ac:spMkLst>
            <pc:docMk/>
            <pc:sldMk cId="7121754" sldId="268"/>
            <ac:spMk id="2" creationId="{B9B5BCB0-5B25-0845-86B6-21EC80E42059}"/>
          </ac:spMkLst>
        </pc:spChg>
        <pc:spChg chg="mod">
          <ac:chgData name="Chris Droessler" userId="625c3661-9d64-47fa-b83c-4b49393bd161" providerId="ADAL" clId="{73B1CF47-3B47-FD45-8404-8C032EE7A4F1}" dt="2020-02-11T13:03:17.902" v="281" actId="20577"/>
          <ac:spMkLst>
            <pc:docMk/>
            <pc:sldMk cId="7121754" sldId="268"/>
            <ac:spMk id="6" creationId="{D5D026CE-AAAE-0946-AEEA-F5180C13848A}"/>
          </ac:spMkLst>
        </pc:spChg>
      </pc:sldChg>
      <pc:sldChg chg="modSp">
        <pc:chgData name="Chris Droessler" userId="625c3661-9d64-47fa-b83c-4b49393bd161" providerId="ADAL" clId="{73B1CF47-3B47-FD45-8404-8C032EE7A4F1}" dt="2020-02-11T12:55:21.757" v="215" actId="20577"/>
        <pc:sldMkLst>
          <pc:docMk/>
          <pc:sldMk cId="1313301655" sldId="269"/>
        </pc:sldMkLst>
        <pc:spChg chg="mod">
          <ac:chgData name="Chris Droessler" userId="625c3661-9d64-47fa-b83c-4b49393bd161" providerId="ADAL" clId="{73B1CF47-3B47-FD45-8404-8C032EE7A4F1}" dt="2020-02-11T12:55:21.757" v="215" actId="20577"/>
          <ac:spMkLst>
            <pc:docMk/>
            <pc:sldMk cId="1313301655" sldId="269"/>
            <ac:spMk id="4" creationId="{433ECD51-8493-E64E-ACC5-A80EE5E7DE59}"/>
          </ac:spMkLst>
        </pc:spChg>
      </pc:sldChg>
      <pc:sldChg chg="modSp">
        <pc:chgData name="Chris Droessler" userId="625c3661-9d64-47fa-b83c-4b49393bd161" providerId="ADAL" clId="{73B1CF47-3B47-FD45-8404-8C032EE7A4F1}" dt="2020-02-11T12:56:34.917" v="233" actId="20577"/>
        <pc:sldMkLst>
          <pc:docMk/>
          <pc:sldMk cId="3938407538" sldId="271"/>
        </pc:sldMkLst>
        <pc:spChg chg="mod">
          <ac:chgData name="Chris Droessler" userId="625c3661-9d64-47fa-b83c-4b49393bd161" providerId="ADAL" clId="{73B1CF47-3B47-FD45-8404-8C032EE7A4F1}" dt="2020-02-11T12:56:34.917" v="233" actId="20577"/>
          <ac:spMkLst>
            <pc:docMk/>
            <pc:sldMk cId="3938407538" sldId="271"/>
            <ac:spMk id="2" creationId="{8FD234EF-1902-354D-8E90-43BBCEF4749E}"/>
          </ac:spMkLst>
        </pc:spChg>
      </pc:sldChg>
      <pc:sldChg chg="modSp">
        <pc:chgData name="Chris Droessler" userId="625c3661-9d64-47fa-b83c-4b49393bd161" providerId="ADAL" clId="{73B1CF47-3B47-FD45-8404-8C032EE7A4F1}" dt="2020-02-11T12:57:13.759" v="237" actId="20577"/>
        <pc:sldMkLst>
          <pc:docMk/>
          <pc:sldMk cId="937673895" sldId="273"/>
        </pc:sldMkLst>
        <pc:spChg chg="mod">
          <ac:chgData name="Chris Droessler" userId="625c3661-9d64-47fa-b83c-4b49393bd161" providerId="ADAL" clId="{73B1CF47-3B47-FD45-8404-8C032EE7A4F1}" dt="2020-02-11T12:57:13.759" v="237" actId="20577"/>
          <ac:spMkLst>
            <pc:docMk/>
            <pc:sldMk cId="937673895" sldId="273"/>
            <ac:spMk id="4" creationId="{B2780C92-466D-8646-B31A-8079CBAECF2D}"/>
          </ac:spMkLst>
        </pc:spChg>
      </pc:sldChg>
      <pc:sldChg chg="modSp">
        <pc:chgData name="Chris Droessler" userId="625c3661-9d64-47fa-b83c-4b49393bd161" providerId="ADAL" clId="{73B1CF47-3B47-FD45-8404-8C032EE7A4F1}" dt="2020-02-11T12:57:54.759" v="240" actId="20577"/>
        <pc:sldMkLst>
          <pc:docMk/>
          <pc:sldMk cId="333955365" sldId="274"/>
        </pc:sldMkLst>
        <pc:spChg chg="mod">
          <ac:chgData name="Chris Droessler" userId="625c3661-9d64-47fa-b83c-4b49393bd161" providerId="ADAL" clId="{73B1CF47-3B47-FD45-8404-8C032EE7A4F1}" dt="2020-02-11T12:57:54.759" v="240" actId="20577"/>
          <ac:spMkLst>
            <pc:docMk/>
            <pc:sldMk cId="333955365" sldId="274"/>
            <ac:spMk id="4" creationId="{3E3D6225-F023-9949-ADE3-F0F10F131530}"/>
          </ac:spMkLst>
        </pc:spChg>
      </pc:sldChg>
      <pc:sldChg chg="modSp">
        <pc:chgData name="Chris Droessler" userId="625c3661-9d64-47fa-b83c-4b49393bd161" providerId="ADAL" clId="{73B1CF47-3B47-FD45-8404-8C032EE7A4F1}" dt="2020-02-11T12:58:08.022" v="241" actId="20577"/>
        <pc:sldMkLst>
          <pc:docMk/>
          <pc:sldMk cId="1092735141" sldId="275"/>
        </pc:sldMkLst>
        <pc:spChg chg="mod">
          <ac:chgData name="Chris Droessler" userId="625c3661-9d64-47fa-b83c-4b49393bd161" providerId="ADAL" clId="{73B1CF47-3B47-FD45-8404-8C032EE7A4F1}" dt="2020-02-11T12:58:08.022" v="241" actId="20577"/>
          <ac:spMkLst>
            <pc:docMk/>
            <pc:sldMk cId="1092735141" sldId="275"/>
            <ac:spMk id="6" creationId="{2D192F57-4EF0-1149-8FB3-017ADD089669}"/>
          </ac:spMkLst>
        </pc:spChg>
      </pc:sldChg>
      <pc:sldChg chg="modSp">
        <pc:chgData name="Chris Droessler" userId="625c3661-9d64-47fa-b83c-4b49393bd161" providerId="ADAL" clId="{73B1CF47-3B47-FD45-8404-8C032EE7A4F1}" dt="2020-02-11T12:58:46.959" v="242" actId="948"/>
        <pc:sldMkLst>
          <pc:docMk/>
          <pc:sldMk cId="4258502297" sldId="277"/>
        </pc:sldMkLst>
        <pc:spChg chg="mod">
          <ac:chgData name="Chris Droessler" userId="625c3661-9d64-47fa-b83c-4b49393bd161" providerId="ADAL" clId="{73B1CF47-3B47-FD45-8404-8C032EE7A4F1}" dt="2020-02-11T12:58:46.959" v="242" actId="948"/>
          <ac:spMkLst>
            <pc:docMk/>
            <pc:sldMk cId="4258502297" sldId="277"/>
            <ac:spMk id="277" creationId="{00000000-0000-0000-0000-000000000000}"/>
          </ac:spMkLst>
        </pc:spChg>
      </pc:sldChg>
      <pc:sldChg chg="modSp">
        <pc:chgData name="Chris Droessler" userId="625c3661-9d64-47fa-b83c-4b49393bd161" providerId="ADAL" clId="{73B1CF47-3B47-FD45-8404-8C032EE7A4F1}" dt="2020-02-11T13:04:05.329" v="292" actId="20577"/>
        <pc:sldMkLst>
          <pc:docMk/>
          <pc:sldMk cId="409224612" sldId="278"/>
        </pc:sldMkLst>
        <pc:spChg chg="mod">
          <ac:chgData name="Chris Droessler" userId="625c3661-9d64-47fa-b83c-4b49393bd161" providerId="ADAL" clId="{73B1CF47-3B47-FD45-8404-8C032EE7A4F1}" dt="2020-02-11T13:04:05.329" v="292" actId="20577"/>
          <ac:spMkLst>
            <pc:docMk/>
            <pc:sldMk cId="409224612" sldId="278"/>
            <ac:spMk id="280" creationId="{00000000-0000-0000-0000-000000000000}"/>
          </ac:spMkLst>
        </pc:spChg>
      </pc:sldChg>
      <pc:sldChg chg="modSp">
        <pc:chgData name="Chris Droessler" userId="625c3661-9d64-47fa-b83c-4b49393bd161" providerId="ADAL" clId="{73B1CF47-3B47-FD45-8404-8C032EE7A4F1}" dt="2020-02-11T12:46:25.150" v="134" actId="20577"/>
        <pc:sldMkLst>
          <pc:docMk/>
          <pc:sldMk cId="2418671024" sldId="561"/>
        </pc:sldMkLst>
        <pc:spChg chg="mod">
          <ac:chgData name="Chris Droessler" userId="625c3661-9d64-47fa-b83c-4b49393bd161" providerId="ADAL" clId="{73B1CF47-3B47-FD45-8404-8C032EE7A4F1}" dt="2020-02-11T12:46:25.150" v="134" actId="20577"/>
          <ac:spMkLst>
            <pc:docMk/>
            <pc:sldMk cId="2418671024" sldId="561"/>
            <ac:spMk id="2" creationId="{E9498E27-4A46-4D9F-B919-4A6091A07762}"/>
          </ac:spMkLst>
        </pc:spChg>
      </pc:sldChg>
      <pc:sldChg chg="modSp ord">
        <pc:chgData name="Chris Droessler" userId="625c3661-9d64-47fa-b83c-4b49393bd161" providerId="ADAL" clId="{73B1CF47-3B47-FD45-8404-8C032EE7A4F1}" dt="2020-02-11T12:39:41.861" v="120" actId="20577"/>
        <pc:sldMkLst>
          <pc:docMk/>
          <pc:sldMk cId="372870561" sldId="706"/>
        </pc:sldMkLst>
        <pc:spChg chg="mod">
          <ac:chgData name="Chris Droessler" userId="625c3661-9d64-47fa-b83c-4b49393bd161" providerId="ADAL" clId="{73B1CF47-3B47-FD45-8404-8C032EE7A4F1}" dt="2020-02-11T12:39:41.861" v="120" actId="20577"/>
          <ac:spMkLst>
            <pc:docMk/>
            <pc:sldMk cId="372870561" sldId="706"/>
            <ac:spMk id="3" creationId="{420FD414-E693-9242-9A7C-AEF4082D6A0C}"/>
          </ac:spMkLst>
        </pc:spChg>
      </pc:sldChg>
      <pc:sldChg chg="modSp">
        <pc:chgData name="Chris Droessler" userId="625c3661-9d64-47fa-b83c-4b49393bd161" providerId="ADAL" clId="{73B1CF47-3B47-FD45-8404-8C032EE7A4F1}" dt="2020-02-11T12:47:25.182" v="136" actId="20577"/>
        <pc:sldMkLst>
          <pc:docMk/>
          <pc:sldMk cId="1907012793" sldId="712"/>
        </pc:sldMkLst>
        <pc:spChg chg="mod">
          <ac:chgData name="Chris Droessler" userId="625c3661-9d64-47fa-b83c-4b49393bd161" providerId="ADAL" clId="{73B1CF47-3B47-FD45-8404-8C032EE7A4F1}" dt="2020-02-11T12:47:25.182" v="136" actId="20577"/>
          <ac:spMkLst>
            <pc:docMk/>
            <pc:sldMk cId="1907012793" sldId="712"/>
            <ac:spMk id="132" creationId="{00000000-0000-0000-0000-000000000000}"/>
          </ac:spMkLst>
        </pc:spChg>
      </pc:sldChg>
      <pc:sldChg chg="modSp">
        <pc:chgData name="Chris Droessler" userId="625c3661-9d64-47fa-b83c-4b49393bd161" providerId="ADAL" clId="{73B1CF47-3B47-FD45-8404-8C032EE7A4F1}" dt="2020-02-11T12:50:19.125" v="168" actId="20577"/>
        <pc:sldMkLst>
          <pc:docMk/>
          <pc:sldMk cId="720703606" sldId="714"/>
        </pc:sldMkLst>
        <pc:spChg chg="mod">
          <ac:chgData name="Chris Droessler" userId="625c3661-9d64-47fa-b83c-4b49393bd161" providerId="ADAL" clId="{73B1CF47-3B47-FD45-8404-8C032EE7A4F1}" dt="2020-02-11T12:50:11.702" v="165" actId="20577"/>
          <ac:spMkLst>
            <pc:docMk/>
            <pc:sldMk cId="720703606" sldId="714"/>
            <ac:spMk id="4" creationId="{3B51A202-2700-5D44-990F-272642A3399B}"/>
          </ac:spMkLst>
        </pc:spChg>
        <pc:spChg chg="mod">
          <ac:chgData name="Chris Droessler" userId="625c3661-9d64-47fa-b83c-4b49393bd161" providerId="ADAL" clId="{73B1CF47-3B47-FD45-8404-8C032EE7A4F1}" dt="2020-02-11T12:50:19.125" v="168" actId="20577"/>
          <ac:spMkLst>
            <pc:docMk/>
            <pc:sldMk cId="720703606" sldId="714"/>
            <ac:spMk id="5" creationId="{FA482C58-1263-854B-AFCB-74CEC3786BBC}"/>
          </ac:spMkLst>
        </pc:spChg>
      </pc:sldChg>
      <pc:sldChg chg="modSp">
        <pc:chgData name="Chris Droessler" userId="625c3661-9d64-47fa-b83c-4b49393bd161" providerId="ADAL" clId="{73B1CF47-3B47-FD45-8404-8C032EE7A4F1}" dt="2020-02-11T12:51:02.518" v="172" actId="20577"/>
        <pc:sldMkLst>
          <pc:docMk/>
          <pc:sldMk cId="3664086728" sldId="715"/>
        </pc:sldMkLst>
        <pc:spChg chg="mod">
          <ac:chgData name="Chris Droessler" userId="625c3661-9d64-47fa-b83c-4b49393bd161" providerId="ADAL" clId="{73B1CF47-3B47-FD45-8404-8C032EE7A4F1}" dt="2020-02-11T12:50:54.421" v="171" actId="20577"/>
          <ac:spMkLst>
            <pc:docMk/>
            <pc:sldMk cId="3664086728" sldId="715"/>
            <ac:spMk id="151" creationId="{00000000-0000-0000-0000-000000000000}"/>
          </ac:spMkLst>
        </pc:spChg>
        <pc:spChg chg="mod">
          <ac:chgData name="Chris Droessler" userId="625c3661-9d64-47fa-b83c-4b49393bd161" providerId="ADAL" clId="{73B1CF47-3B47-FD45-8404-8C032EE7A4F1}" dt="2020-02-11T12:51:02.518" v="172" actId="20577"/>
          <ac:spMkLst>
            <pc:docMk/>
            <pc:sldMk cId="3664086728" sldId="715"/>
            <ac:spMk id="154" creationId="{00000000-0000-0000-0000-000000000000}"/>
          </ac:spMkLst>
        </pc:spChg>
        <pc:spChg chg="mod">
          <ac:chgData name="Chris Droessler" userId="625c3661-9d64-47fa-b83c-4b49393bd161" providerId="ADAL" clId="{73B1CF47-3B47-FD45-8404-8C032EE7A4F1}" dt="2020-02-11T12:42:53.302" v="130" actId="20577"/>
          <ac:spMkLst>
            <pc:docMk/>
            <pc:sldMk cId="3664086728" sldId="715"/>
            <ac:spMk id="155" creationId="{00000000-0000-0000-0000-000000000000}"/>
          </ac:spMkLst>
        </pc:spChg>
      </pc:sldChg>
      <pc:sldChg chg="modSp">
        <pc:chgData name="Chris Droessler" userId="625c3661-9d64-47fa-b83c-4b49393bd161" providerId="ADAL" clId="{73B1CF47-3B47-FD45-8404-8C032EE7A4F1}" dt="2020-02-11T12:52:08.309" v="178" actId="20577"/>
        <pc:sldMkLst>
          <pc:docMk/>
          <pc:sldMk cId="2781844091" sldId="716"/>
        </pc:sldMkLst>
        <pc:spChg chg="mod">
          <ac:chgData name="Chris Droessler" userId="625c3661-9d64-47fa-b83c-4b49393bd161" providerId="ADAL" clId="{73B1CF47-3B47-FD45-8404-8C032EE7A4F1}" dt="2020-02-11T12:51:37.214" v="174" actId="179"/>
          <ac:spMkLst>
            <pc:docMk/>
            <pc:sldMk cId="2781844091" sldId="716"/>
            <ac:spMk id="12" creationId="{59B10949-6EE5-CB49-AD35-1E599C2984B2}"/>
          </ac:spMkLst>
        </pc:spChg>
        <pc:spChg chg="mod">
          <ac:chgData name="Chris Droessler" userId="625c3661-9d64-47fa-b83c-4b49393bd161" providerId="ADAL" clId="{73B1CF47-3B47-FD45-8404-8C032EE7A4F1}" dt="2020-02-11T12:51:41.621" v="175" actId="179"/>
          <ac:spMkLst>
            <pc:docMk/>
            <pc:sldMk cId="2781844091" sldId="716"/>
            <ac:spMk id="13" creationId="{F5597D9B-D098-314F-9F03-537C79AE9DA2}"/>
          </ac:spMkLst>
        </pc:spChg>
        <pc:spChg chg="mod">
          <ac:chgData name="Chris Droessler" userId="625c3661-9d64-47fa-b83c-4b49393bd161" providerId="ADAL" clId="{73B1CF47-3B47-FD45-8404-8C032EE7A4F1}" dt="2020-02-11T12:52:08.309" v="178" actId="20577"/>
          <ac:spMkLst>
            <pc:docMk/>
            <pc:sldMk cId="2781844091" sldId="716"/>
            <ac:spMk id="14" creationId="{9FF7D8C8-E937-F84F-8020-3785A964F785}"/>
          </ac:spMkLst>
        </pc:spChg>
      </pc:sldChg>
      <pc:sldChg chg="modSp">
        <pc:chgData name="Chris Droessler" userId="625c3661-9d64-47fa-b83c-4b49393bd161" providerId="ADAL" clId="{73B1CF47-3B47-FD45-8404-8C032EE7A4F1}" dt="2020-02-11T13:04:42.941" v="302" actId="20577"/>
        <pc:sldMkLst>
          <pc:docMk/>
          <pc:sldMk cId="3659011642" sldId="717"/>
        </pc:sldMkLst>
        <pc:spChg chg="mod">
          <ac:chgData name="Chris Droessler" userId="625c3661-9d64-47fa-b83c-4b49393bd161" providerId="ADAL" clId="{73B1CF47-3B47-FD45-8404-8C032EE7A4F1}" dt="2020-02-11T12:52:36.511" v="180" actId="20577"/>
          <ac:spMkLst>
            <pc:docMk/>
            <pc:sldMk cId="3659011642" sldId="717"/>
            <ac:spMk id="136" creationId="{00000000-0000-0000-0000-000000000000}"/>
          </ac:spMkLst>
        </pc:spChg>
        <pc:spChg chg="mod">
          <ac:chgData name="Chris Droessler" userId="625c3661-9d64-47fa-b83c-4b49393bd161" providerId="ADAL" clId="{73B1CF47-3B47-FD45-8404-8C032EE7A4F1}" dt="2020-02-11T12:52:57.558" v="194" actId="20577"/>
          <ac:spMkLst>
            <pc:docMk/>
            <pc:sldMk cId="3659011642" sldId="717"/>
            <ac:spMk id="137" creationId="{00000000-0000-0000-0000-000000000000}"/>
          </ac:spMkLst>
        </pc:spChg>
        <pc:spChg chg="mod">
          <ac:chgData name="Chris Droessler" userId="625c3661-9d64-47fa-b83c-4b49393bd161" providerId="ADAL" clId="{73B1CF47-3B47-FD45-8404-8C032EE7A4F1}" dt="2020-02-11T13:04:42.941" v="302" actId="20577"/>
          <ac:spMkLst>
            <pc:docMk/>
            <pc:sldMk cId="3659011642" sldId="717"/>
            <ac:spMk id="138" creationId="{00000000-0000-0000-0000-000000000000}"/>
          </ac:spMkLst>
        </pc:spChg>
      </pc:sldChg>
    </pc:docChg>
  </pc:docChgLst>
  <pc:docChgLst>
    <pc:chgData name="Chris Droessler" userId="625c3661-9d64-47fa-b83c-4b49393bd161" providerId="ADAL" clId="{31D24C0F-CFC2-7744-8C10-6AEE62854480}"/>
    <pc:docChg chg="delSld">
      <pc:chgData name="Chris Droessler" userId="625c3661-9d64-47fa-b83c-4b49393bd161" providerId="ADAL" clId="{31D24C0F-CFC2-7744-8C10-6AEE62854480}" dt="2020-05-11T12:10:45.009" v="0" actId="2696"/>
      <pc:docMkLst>
        <pc:docMk/>
      </pc:docMkLst>
      <pc:sldChg chg="del">
        <pc:chgData name="Chris Droessler" userId="625c3661-9d64-47fa-b83c-4b49393bd161" providerId="ADAL" clId="{31D24C0F-CFC2-7744-8C10-6AEE62854480}" dt="2020-05-11T12:10:45.009" v="0" actId="2696"/>
        <pc:sldMkLst>
          <pc:docMk/>
          <pc:sldMk cId="372870561" sldId="706"/>
        </pc:sldMkLst>
      </pc:sldChg>
    </pc:docChg>
  </pc:docChgLst>
  <pc:docChgLst>
    <pc:chgData name="Chris Droessler" userId="625c3661-9d64-47fa-b83c-4b49393bd161" providerId="ADAL" clId="{1F5BC078-70A5-B045-8276-1CD3000E9C19}"/>
    <pc:docChg chg="custSel addSld modSld sldOrd">
      <pc:chgData name="Chris Droessler" userId="625c3661-9d64-47fa-b83c-4b49393bd161" providerId="ADAL" clId="{1F5BC078-70A5-B045-8276-1CD3000E9C19}" dt="2020-10-05T13:34:40.029" v="158" actId="20577"/>
      <pc:docMkLst>
        <pc:docMk/>
      </pc:docMkLst>
      <pc:sldChg chg="ord">
        <pc:chgData name="Chris Droessler" userId="625c3661-9d64-47fa-b83c-4b49393bd161" providerId="ADAL" clId="{1F5BC078-70A5-B045-8276-1CD3000E9C19}" dt="2020-10-05T13:14:46.543" v="0" actId="20578"/>
        <pc:sldMkLst>
          <pc:docMk/>
          <pc:sldMk cId="1267256734" sldId="267"/>
        </pc:sldMkLst>
      </pc:sldChg>
      <pc:sldChg chg="ord">
        <pc:chgData name="Chris Droessler" userId="625c3661-9d64-47fa-b83c-4b49393bd161" providerId="ADAL" clId="{1F5BC078-70A5-B045-8276-1CD3000E9C19}" dt="2020-10-05T13:14:46.543" v="0" actId="20578"/>
        <pc:sldMkLst>
          <pc:docMk/>
          <pc:sldMk cId="1407574810" sldId="268"/>
        </pc:sldMkLst>
      </pc:sldChg>
      <pc:sldChg chg="ord">
        <pc:chgData name="Chris Droessler" userId="625c3661-9d64-47fa-b83c-4b49393bd161" providerId="ADAL" clId="{1F5BC078-70A5-B045-8276-1CD3000E9C19}" dt="2020-10-05T13:14:46.543" v="0" actId="20578"/>
        <pc:sldMkLst>
          <pc:docMk/>
          <pc:sldMk cId="2326262686" sldId="269"/>
        </pc:sldMkLst>
      </pc:sldChg>
      <pc:sldChg chg="modSp mod">
        <pc:chgData name="Chris Droessler" userId="625c3661-9d64-47fa-b83c-4b49393bd161" providerId="ADAL" clId="{1F5BC078-70A5-B045-8276-1CD3000E9C19}" dt="2020-10-05T13:24:11.412" v="52" actId="20577"/>
        <pc:sldMkLst>
          <pc:docMk/>
          <pc:sldMk cId="3703431879" sldId="283"/>
        </pc:sldMkLst>
        <pc:spChg chg="mod">
          <ac:chgData name="Chris Droessler" userId="625c3661-9d64-47fa-b83c-4b49393bd161" providerId="ADAL" clId="{1F5BC078-70A5-B045-8276-1CD3000E9C19}" dt="2020-10-05T13:24:11.412" v="52" actId="20577"/>
          <ac:spMkLst>
            <pc:docMk/>
            <pc:sldMk cId="3703431879" sldId="283"/>
            <ac:spMk id="2" creationId="{898F0DBD-24FC-4921-AB7C-5101450B299E}"/>
          </ac:spMkLst>
        </pc:spChg>
      </pc:sldChg>
      <pc:sldChg chg="modSp mod">
        <pc:chgData name="Chris Droessler" userId="625c3661-9d64-47fa-b83c-4b49393bd161" providerId="ADAL" clId="{1F5BC078-70A5-B045-8276-1CD3000E9C19}" dt="2020-10-05T13:19:42.366" v="4" actId="20577"/>
        <pc:sldMkLst>
          <pc:docMk/>
          <pc:sldMk cId="2925348438" sldId="1235"/>
        </pc:sldMkLst>
        <pc:spChg chg="mod">
          <ac:chgData name="Chris Droessler" userId="625c3661-9d64-47fa-b83c-4b49393bd161" providerId="ADAL" clId="{1F5BC078-70A5-B045-8276-1CD3000E9C19}" dt="2020-10-05T13:19:42.366" v="4" actId="20577"/>
          <ac:spMkLst>
            <pc:docMk/>
            <pc:sldMk cId="2925348438" sldId="1235"/>
            <ac:spMk id="2" creationId="{5874EB1C-6B92-B246-BB6B-5E331A45A026}"/>
          </ac:spMkLst>
        </pc:spChg>
      </pc:sldChg>
      <pc:sldChg chg="modSp add mod">
        <pc:chgData name="Chris Droessler" userId="625c3661-9d64-47fa-b83c-4b49393bd161" providerId="ADAL" clId="{1F5BC078-70A5-B045-8276-1CD3000E9C19}" dt="2020-10-05T13:34:40.029" v="158" actId="20577"/>
        <pc:sldMkLst>
          <pc:docMk/>
          <pc:sldMk cId="3525045302" sldId="1237"/>
        </pc:sldMkLst>
        <pc:spChg chg="mod">
          <ac:chgData name="Chris Droessler" userId="625c3661-9d64-47fa-b83c-4b49393bd161" providerId="ADAL" clId="{1F5BC078-70A5-B045-8276-1CD3000E9C19}" dt="2020-10-05T13:34:40.029" v="158" actId="20577"/>
          <ac:spMkLst>
            <pc:docMk/>
            <pc:sldMk cId="3525045302" sldId="1237"/>
            <ac:spMk id="2" creationId="{E532B256-7B45-4348-933B-B08D5F843BDC}"/>
          </ac:spMkLst>
        </pc:spChg>
        <pc:spChg chg="mod">
          <ac:chgData name="Chris Droessler" userId="625c3661-9d64-47fa-b83c-4b49393bd161" providerId="ADAL" clId="{1F5BC078-70A5-B045-8276-1CD3000E9C19}" dt="2020-10-05T13:33:24.001" v="78" actId="20577"/>
          <ac:spMkLst>
            <pc:docMk/>
            <pc:sldMk cId="3525045302" sldId="1237"/>
            <ac:spMk id="3" creationId="{CB30C3C6-1D85-3F4C-AC8A-FD1AE313BABC}"/>
          </ac:spMkLst>
        </pc:spChg>
      </pc:sldChg>
    </pc:docChg>
  </pc:docChgLst>
  <pc:docChgLst>
    <pc:chgData name="Chris Droessler" userId="625c3661-9d64-47fa-b83c-4b49393bd161" providerId="ADAL" clId="{380D94F9-79C3-514A-9001-D41624A2E1C2}"/>
    <pc:docChg chg="custSel modSld">
      <pc:chgData name="Chris Droessler" userId="625c3661-9d64-47fa-b83c-4b49393bd161" providerId="ADAL" clId="{380D94F9-79C3-514A-9001-D41624A2E1C2}" dt="2020-04-14T12:23:13.568" v="214" actId="20577"/>
      <pc:docMkLst>
        <pc:docMk/>
      </pc:docMkLst>
      <pc:sldChg chg="modSp">
        <pc:chgData name="Chris Droessler" userId="625c3661-9d64-47fa-b83c-4b49393bd161" providerId="ADAL" clId="{380D94F9-79C3-514A-9001-D41624A2E1C2}" dt="2020-04-13T14:01:18.634" v="112" actId="20577"/>
        <pc:sldMkLst>
          <pc:docMk/>
          <pc:sldMk cId="3675590858" sldId="260"/>
        </pc:sldMkLst>
        <pc:spChg chg="mod">
          <ac:chgData name="Chris Droessler" userId="625c3661-9d64-47fa-b83c-4b49393bd161" providerId="ADAL" clId="{380D94F9-79C3-514A-9001-D41624A2E1C2}" dt="2020-04-13T14:01:18.634" v="112" actId="20577"/>
          <ac:spMkLst>
            <pc:docMk/>
            <pc:sldMk cId="3675590858" sldId="260"/>
            <ac:spMk id="3" creationId="{420FD414-E693-9242-9A7C-AEF4082D6A0C}"/>
          </ac:spMkLst>
        </pc:spChg>
      </pc:sldChg>
      <pc:sldChg chg="modSp">
        <pc:chgData name="Chris Droessler" userId="625c3661-9d64-47fa-b83c-4b49393bd161" providerId="ADAL" clId="{380D94F9-79C3-514A-9001-D41624A2E1C2}" dt="2020-04-13T13:45:11.529" v="103" actId="20577"/>
        <pc:sldMkLst>
          <pc:docMk/>
          <pc:sldMk cId="372870561" sldId="706"/>
        </pc:sldMkLst>
        <pc:spChg chg="mod">
          <ac:chgData name="Chris Droessler" userId="625c3661-9d64-47fa-b83c-4b49393bd161" providerId="ADAL" clId="{380D94F9-79C3-514A-9001-D41624A2E1C2}" dt="2020-04-13T13:45:11.529" v="103" actId="20577"/>
          <ac:spMkLst>
            <pc:docMk/>
            <pc:sldMk cId="372870561" sldId="706"/>
            <ac:spMk id="3" creationId="{420FD414-E693-9242-9A7C-AEF4082D6A0C}"/>
          </ac:spMkLst>
        </pc:spChg>
      </pc:sldChg>
      <pc:sldChg chg="modSp">
        <pc:chgData name="Chris Droessler" userId="625c3661-9d64-47fa-b83c-4b49393bd161" providerId="ADAL" clId="{380D94F9-79C3-514A-9001-D41624A2E1C2}" dt="2020-04-14T12:15:37.538" v="113" actId="20577"/>
        <pc:sldMkLst>
          <pc:docMk/>
          <pc:sldMk cId="3139218337" sldId="721"/>
        </pc:sldMkLst>
        <pc:spChg chg="mod">
          <ac:chgData name="Chris Droessler" userId="625c3661-9d64-47fa-b83c-4b49393bd161" providerId="ADAL" clId="{380D94F9-79C3-514A-9001-D41624A2E1C2}" dt="2020-04-14T12:15:37.538" v="113" actId="20577"/>
          <ac:spMkLst>
            <pc:docMk/>
            <pc:sldMk cId="3139218337" sldId="721"/>
            <ac:spMk id="2" creationId="{9F09F1B7-FDAD-B64D-9F1D-6BD08418E49C}"/>
          </ac:spMkLst>
        </pc:spChg>
      </pc:sldChg>
      <pc:sldChg chg="modSp">
        <pc:chgData name="Chris Droessler" userId="625c3661-9d64-47fa-b83c-4b49393bd161" providerId="ADAL" clId="{380D94F9-79C3-514A-9001-D41624A2E1C2}" dt="2020-04-14T12:23:13.568" v="214" actId="20577"/>
        <pc:sldMkLst>
          <pc:docMk/>
          <pc:sldMk cId="3078072871" sldId="752"/>
        </pc:sldMkLst>
        <pc:spChg chg="mod">
          <ac:chgData name="Chris Droessler" userId="625c3661-9d64-47fa-b83c-4b49393bd161" providerId="ADAL" clId="{380D94F9-79C3-514A-9001-D41624A2E1C2}" dt="2020-04-14T12:23:13.568" v="214" actId="20577"/>
          <ac:spMkLst>
            <pc:docMk/>
            <pc:sldMk cId="3078072871" sldId="752"/>
            <ac:spMk id="2" creationId="{9F09F1B7-FDAD-B64D-9F1D-6BD08418E49C}"/>
          </ac:spMkLst>
        </pc:spChg>
      </pc:sldChg>
      <pc:sldChg chg="modSp">
        <pc:chgData name="Chris Droessler" userId="625c3661-9d64-47fa-b83c-4b49393bd161" providerId="ADAL" clId="{380D94F9-79C3-514A-9001-D41624A2E1C2}" dt="2020-04-14T12:22:43.420" v="192" actId="20577"/>
        <pc:sldMkLst>
          <pc:docMk/>
          <pc:sldMk cId="57546599" sldId="753"/>
        </pc:sldMkLst>
        <pc:spChg chg="mod">
          <ac:chgData name="Chris Droessler" userId="625c3661-9d64-47fa-b83c-4b49393bd161" providerId="ADAL" clId="{380D94F9-79C3-514A-9001-D41624A2E1C2}" dt="2020-04-14T12:22:43.420" v="192" actId="20577"/>
          <ac:spMkLst>
            <pc:docMk/>
            <pc:sldMk cId="57546599" sldId="753"/>
            <ac:spMk id="2" creationId="{9F09F1B7-FDAD-B64D-9F1D-6BD08418E49C}"/>
          </ac:spMkLst>
        </pc:spChg>
      </pc:sldChg>
      <pc:sldChg chg="modSp">
        <pc:chgData name="Chris Droessler" userId="625c3661-9d64-47fa-b83c-4b49393bd161" providerId="ADAL" clId="{380D94F9-79C3-514A-9001-D41624A2E1C2}" dt="2020-04-13T13:26:47.068" v="1" actId="20577"/>
        <pc:sldMkLst>
          <pc:docMk/>
          <pc:sldMk cId="1060927153" sldId="760"/>
        </pc:sldMkLst>
        <pc:spChg chg="mod">
          <ac:chgData name="Chris Droessler" userId="625c3661-9d64-47fa-b83c-4b49393bd161" providerId="ADAL" clId="{380D94F9-79C3-514A-9001-D41624A2E1C2}" dt="2020-04-13T13:26:47.068" v="1" actId="20577"/>
          <ac:spMkLst>
            <pc:docMk/>
            <pc:sldMk cId="1060927153" sldId="760"/>
            <ac:spMk id="2" creationId="{F05C3C42-C211-4596-9AFF-44B3B6C6AA51}"/>
          </ac:spMkLst>
        </pc:spChg>
      </pc:sldChg>
      <pc:sldChg chg="modSp">
        <pc:chgData name="Chris Droessler" userId="625c3661-9d64-47fa-b83c-4b49393bd161" providerId="ADAL" clId="{380D94F9-79C3-514A-9001-D41624A2E1C2}" dt="2020-04-13T13:35:27.856" v="85" actId="20577"/>
        <pc:sldMkLst>
          <pc:docMk/>
          <pc:sldMk cId="751751510" sldId="761"/>
        </pc:sldMkLst>
        <pc:spChg chg="mod">
          <ac:chgData name="Chris Droessler" userId="625c3661-9d64-47fa-b83c-4b49393bd161" providerId="ADAL" clId="{380D94F9-79C3-514A-9001-D41624A2E1C2}" dt="2020-04-13T13:35:27.856" v="85" actId="20577"/>
          <ac:spMkLst>
            <pc:docMk/>
            <pc:sldMk cId="751751510" sldId="761"/>
            <ac:spMk id="3" creationId="{DEE7BACF-8DDA-49AD-8F7F-6D148AEB59BA}"/>
          </ac:spMkLst>
        </pc:spChg>
      </pc:sldChg>
      <pc:sldChg chg="modSp">
        <pc:chgData name="Chris Droessler" userId="625c3661-9d64-47fa-b83c-4b49393bd161" providerId="ADAL" clId="{380D94F9-79C3-514A-9001-D41624A2E1C2}" dt="2020-04-13T13:35:49.552" v="86" actId="313"/>
        <pc:sldMkLst>
          <pc:docMk/>
          <pc:sldMk cId="3377696744" sldId="762"/>
        </pc:sldMkLst>
        <pc:spChg chg="mod">
          <ac:chgData name="Chris Droessler" userId="625c3661-9d64-47fa-b83c-4b49393bd161" providerId="ADAL" clId="{380D94F9-79C3-514A-9001-D41624A2E1C2}" dt="2020-04-13T13:35:49.552" v="86" actId="313"/>
          <ac:spMkLst>
            <pc:docMk/>
            <pc:sldMk cId="3377696744" sldId="762"/>
            <ac:spMk id="3" creationId="{B66DBEDF-1146-42CD-AC27-47A9D8FBC334}"/>
          </ac:spMkLst>
        </pc:spChg>
      </pc:sldChg>
    </pc:docChg>
  </pc:docChgLst>
  <pc:docChgLst>
    <pc:chgData name="Chris Droessler" userId="625c3661-9d64-47fa-b83c-4b49393bd161" providerId="ADAL" clId="{DA177E74-1BF9-E94D-8D11-12DBDF28BBF6}"/>
    <pc:docChg chg="modSld">
      <pc:chgData name="Chris Droessler" userId="625c3661-9d64-47fa-b83c-4b49393bd161" providerId="ADAL" clId="{DA177E74-1BF9-E94D-8D11-12DBDF28BBF6}" dt="2020-05-11T12:55:37.518" v="1" actId="20577"/>
      <pc:docMkLst>
        <pc:docMk/>
      </pc:docMkLst>
      <pc:sldChg chg="modSp">
        <pc:chgData name="Chris Droessler" userId="625c3661-9d64-47fa-b83c-4b49393bd161" providerId="ADAL" clId="{DA177E74-1BF9-E94D-8D11-12DBDF28BBF6}" dt="2020-05-11T12:55:37.518" v="1" actId="20577"/>
        <pc:sldMkLst>
          <pc:docMk/>
          <pc:sldMk cId="751751510" sldId="761"/>
        </pc:sldMkLst>
        <pc:spChg chg="mod">
          <ac:chgData name="Chris Droessler" userId="625c3661-9d64-47fa-b83c-4b49393bd161" providerId="ADAL" clId="{DA177E74-1BF9-E94D-8D11-12DBDF28BBF6}" dt="2020-05-11T12:55:37.518" v="1" actId="20577"/>
          <ac:spMkLst>
            <pc:docMk/>
            <pc:sldMk cId="751751510" sldId="761"/>
            <ac:spMk id="3" creationId="{DEE7BACF-8DDA-49AD-8F7F-6D148AEB59BA}"/>
          </ac:spMkLst>
        </pc:spChg>
      </pc:sldChg>
    </pc:docChg>
  </pc:docChgLst>
  <pc:docChgLst>
    <pc:chgData name="Chris Droessler" userId="625c3661-9d64-47fa-b83c-4b49393bd161" providerId="ADAL" clId="{3A1FD1D3-77D9-BF4A-BB13-F8160C6B1CFF}"/>
    <pc:docChg chg="undo custSel addSld delSld modSld">
      <pc:chgData name="Chris Droessler" userId="625c3661-9d64-47fa-b83c-4b49393bd161" providerId="ADAL" clId="{3A1FD1D3-77D9-BF4A-BB13-F8160C6B1CFF}" dt="2019-11-12T14:41:18.676" v="390" actId="20577"/>
      <pc:docMkLst>
        <pc:docMk/>
      </pc:docMkLst>
      <pc:sldChg chg="modSp">
        <pc:chgData name="Chris Droessler" userId="625c3661-9d64-47fa-b83c-4b49393bd161" providerId="ADAL" clId="{3A1FD1D3-77D9-BF4A-BB13-F8160C6B1CFF}" dt="2019-11-12T14:41:18.676" v="390" actId="20577"/>
        <pc:sldMkLst>
          <pc:docMk/>
          <pc:sldMk cId="3048565599" sldId="291"/>
        </pc:sldMkLst>
        <pc:spChg chg="mod">
          <ac:chgData name="Chris Droessler" userId="625c3661-9d64-47fa-b83c-4b49393bd161" providerId="ADAL" clId="{3A1FD1D3-77D9-BF4A-BB13-F8160C6B1CFF}" dt="2019-11-12T14:41:18.676" v="390" actId="20577"/>
          <ac:spMkLst>
            <pc:docMk/>
            <pc:sldMk cId="3048565599" sldId="291"/>
            <ac:spMk id="398" creationId="{00000000-0000-0000-0000-000000000000}"/>
          </ac:spMkLst>
        </pc:spChg>
      </pc:sldChg>
      <pc:sldChg chg="modSp">
        <pc:chgData name="Chris Droessler" userId="625c3661-9d64-47fa-b83c-4b49393bd161" providerId="ADAL" clId="{3A1FD1D3-77D9-BF4A-BB13-F8160C6B1CFF}" dt="2019-11-12T13:11:31.668" v="321" actId="20577"/>
        <pc:sldMkLst>
          <pc:docMk/>
          <pc:sldMk cId="971664512" sldId="534"/>
        </pc:sldMkLst>
        <pc:spChg chg="mod">
          <ac:chgData name="Chris Droessler" userId="625c3661-9d64-47fa-b83c-4b49393bd161" providerId="ADAL" clId="{3A1FD1D3-77D9-BF4A-BB13-F8160C6B1CFF}" dt="2019-11-12T13:11:31.668" v="321" actId="20577"/>
          <ac:spMkLst>
            <pc:docMk/>
            <pc:sldMk cId="971664512" sldId="534"/>
            <ac:spMk id="3" creationId="{00000000-0000-0000-0000-000000000000}"/>
          </ac:spMkLst>
        </pc:spChg>
      </pc:sldChg>
      <pc:sldChg chg="modSp">
        <pc:chgData name="Chris Droessler" userId="625c3661-9d64-47fa-b83c-4b49393bd161" providerId="ADAL" clId="{3A1FD1D3-77D9-BF4A-BB13-F8160C6B1CFF}" dt="2019-11-12T12:57:36.372" v="2" actId="27636"/>
        <pc:sldMkLst>
          <pc:docMk/>
          <pc:sldMk cId="503736447" sldId="560"/>
        </pc:sldMkLst>
        <pc:spChg chg="mod">
          <ac:chgData name="Chris Droessler" userId="625c3661-9d64-47fa-b83c-4b49393bd161" providerId="ADAL" clId="{3A1FD1D3-77D9-BF4A-BB13-F8160C6B1CFF}" dt="2019-11-12T12:57:36.372" v="2" actId="27636"/>
          <ac:spMkLst>
            <pc:docMk/>
            <pc:sldMk cId="503736447" sldId="560"/>
            <ac:spMk id="4" creationId="{00000000-0000-0000-0000-000000000000}"/>
          </ac:spMkLst>
        </pc:spChg>
      </pc:sldChg>
      <pc:sldChg chg="addSp delSp modSp add setBg delDesignElem">
        <pc:chgData name="Chris Droessler" userId="625c3661-9d64-47fa-b83c-4b49393bd161" providerId="ADAL" clId="{3A1FD1D3-77D9-BF4A-BB13-F8160C6B1CFF}" dt="2019-11-12T13:37:18.681" v="388" actId="1076"/>
        <pc:sldMkLst>
          <pc:docMk/>
          <pc:sldMk cId="2418671024" sldId="561"/>
        </pc:sldMkLst>
        <pc:spChg chg="mod">
          <ac:chgData name="Chris Droessler" userId="625c3661-9d64-47fa-b83c-4b49393bd161" providerId="ADAL" clId="{3A1FD1D3-77D9-BF4A-BB13-F8160C6B1CFF}" dt="2019-11-12T13:36:59.529" v="384" actId="20577"/>
          <ac:spMkLst>
            <pc:docMk/>
            <pc:sldMk cId="2418671024" sldId="561"/>
            <ac:spMk id="2" creationId="{E9498E27-4A46-4D9F-B919-4A6091A07762}"/>
          </ac:spMkLst>
        </pc:spChg>
        <pc:picChg chg="add mod">
          <ac:chgData name="Chris Droessler" userId="625c3661-9d64-47fa-b83c-4b49393bd161" providerId="ADAL" clId="{3A1FD1D3-77D9-BF4A-BB13-F8160C6B1CFF}" dt="2019-11-12T13:37:18.681" v="388" actId="1076"/>
          <ac:picMkLst>
            <pc:docMk/>
            <pc:sldMk cId="2418671024" sldId="561"/>
            <ac:picMk id="6" creationId="{7CA6E6DB-6B9D-7946-81BB-EDCCCBB0B4C0}"/>
          </ac:picMkLst>
        </pc:picChg>
        <pc:picChg chg="del">
          <ac:chgData name="Chris Droessler" userId="625c3661-9d64-47fa-b83c-4b49393bd161" providerId="ADAL" clId="{3A1FD1D3-77D9-BF4A-BB13-F8160C6B1CFF}" dt="2019-11-12T13:37:03.538" v="385" actId="478"/>
          <ac:picMkLst>
            <pc:docMk/>
            <pc:sldMk cId="2418671024" sldId="561"/>
            <ac:picMk id="7" creationId="{99E4FD0D-9AD8-4280-AEA4-76A93605B3E1}"/>
          </ac:picMkLst>
        </pc:picChg>
        <pc:cxnChg chg="del">
          <ac:chgData name="Chris Droessler" userId="625c3661-9d64-47fa-b83c-4b49393bd161" providerId="ADAL" clId="{3A1FD1D3-77D9-BF4A-BB13-F8160C6B1CFF}" dt="2019-11-12T13:10:51.665" v="310"/>
          <ac:cxnSpMkLst>
            <pc:docMk/>
            <pc:sldMk cId="2418671024" sldId="561"/>
            <ac:cxnSpMk id="9" creationId="{E4A809D5-3600-46D4-A466-67F2349A54FB}"/>
          </ac:cxnSpMkLst>
        </pc:cxnChg>
      </pc:sldChg>
      <pc:sldChg chg="modSp">
        <pc:chgData name="Chris Droessler" userId="625c3661-9d64-47fa-b83c-4b49393bd161" providerId="ADAL" clId="{3A1FD1D3-77D9-BF4A-BB13-F8160C6B1CFF}" dt="2019-11-12T12:57:36.277" v="1" actId="27636"/>
        <pc:sldMkLst>
          <pc:docMk/>
          <pc:sldMk cId="3534465971" sldId="658"/>
        </pc:sldMkLst>
        <pc:spChg chg="mod">
          <ac:chgData name="Chris Droessler" userId="625c3661-9d64-47fa-b83c-4b49393bd161" providerId="ADAL" clId="{3A1FD1D3-77D9-BF4A-BB13-F8160C6B1CFF}" dt="2019-11-12T12:57:36.277" v="1" actId="27636"/>
          <ac:spMkLst>
            <pc:docMk/>
            <pc:sldMk cId="3534465971" sldId="658"/>
            <ac:spMk id="4" creationId="{00000000-0000-0000-0000-000000000000}"/>
          </ac:spMkLst>
        </pc:spChg>
      </pc:sldChg>
      <pc:sldChg chg="modSp">
        <pc:chgData name="Chris Droessler" userId="625c3661-9d64-47fa-b83c-4b49393bd161" providerId="ADAL" clId="{3A1FD1D3-77D9-BF4A-BB13-F8160C6B1CFF}" dt="2019-11-12T13:16:54.669" v="367" actId="20577"/>
        <pc:sldMkLst>
          <pc:docMk/>
          <pc:sldMk cId="4195290847" sldId="663"/>
        </pc:sldMkLst>
        <pc:spChg chg="mod">
          <ac:chgData name="Chris Droessler" userId="625c3661-9d64-47fa-b83c-4b49393bd161" providerId="ADAL" clId="{3A1FD1D3-77D9-BF4A-BB13-F8160C6B1CFF}" dt="2019-11-12T13:16:54.669" v="367" actId="20577"/>
          <ac:spMkLst>
            <pc:docMk/>
            <pc:sldMk cId="4195290847" sldId="663"/>
            <ac:spMk id="2" creationId="{20FE68D4-A736-2846-A536-DBD1805AD3DB}"/>
          </ac:spMkLst>
        </pc:spChg>
      </pc:sldChg>
      <pc:sldChg chg="addSp delSp modSp">
        <pc:chgData name="Chris Droessler" userId="625c3661-9d64-47fa-b83c-4b49393bd161" providerId="ADAL" clId="{3A1FD1D3-77D9-BF4A-BB13-F8160C6B1CFF}" dt="2019-11-12T12:57:52.148" v="16"/>
        <pc:sldMkLst>
          <pc:docMk/>
          <pc:sldMk cId="3149178407" sldId="664"/>
        </pc:sldMkLst>
        <pc:spChg chg="mod">
          <ac:chgData name="Chris Droessler" userId="625c3661-9d64-47fa-b83c-4b49393bd161" providerId="ADAL" clId="{3A1FD1D3-77D9-BF4A-BB13-F8160C6B1CFF}" dt="2019-11-12T12:57:48.830" v="14" actId="20577"/>
          <ac:spMkLst>
            <pc:docMk/>
            <pc:sldMk cId="3149178407" sldId="664"/>
            <ac:spMk id="2" creationId="{577515B8-9200-374D-992F-372E54D01AB8}"/>
          </ac:spMkLst>
        </pc:spChg>
        <pc:spChg chg="add del mod">
          <ac:chgData name="Chris Droessler" userId="625c3661-9d64-47fa-b83c-4b49393bd161" providerId="ADAL" clId="{3A1FD1D3-77D9-BF4A-BB13-F8160C6B1CFF}" dt="2019-11-12T12:57:52.148" v="16"/>
          <ac:spMkLst>
            <pc:docMk/>
            <pc:sldMk cId="3149178407" sldId="664"/>
            <ac:spMk id="4" creationId="{3D9673D1-B725-334E-A82B-920518093F34}"/>
          </ac:spMkLst>
        </pc:spChg>
      </pc:sldChg>
      <pc:sldChg chg="modSp">
        <pc:chgData name="Chris Droessler" userId="625c3661-9d64-47fa-b83c-4b49393bd161" providerId="ADAL" clId="{3A1FD1D3-77D9-BF4A-BB13-F8160C6B1CFF}" dt="2019-11-12T13:14:42.888" v="365" actId="20577"/>
        <pc:sldMkLst>
          <pc:docMk/>
          <pc:sldMk cId="3804131059" sldId="679"/>
        </pc:sldMkLst>
        <pc:spChg chg="mod">
          <ac:chgData name="Chris Droessler" userId="625c3661-9d64-47fa-b83c-4b49393bd161" providerId="ADAL" clId="{3A1FD1D3-77D9-BF4A-BB13-F8160C6B1CFF}" dt="2019-11-12T13:14:42.888" v="365" actId="20577"/>
          <ac:spMkLst>
            <pc:docMk/>
            <pc:sldMk cId="3804131059" sldId="679"/>
            <ac:spMk id="2" creationId="{A993437E-863D-594B-BC80-1B42AD471292}"/>
          </ac:spMkLst>
        </pc:spChg>
      </pc:sldChg>
      <pc:sldChg chg="del">
        <pc:chgData name="Chris Droessler" userId="625c3661-9d64-47fa-b83c-4b49393bd161" providerId="ADAL" clId="{3A1FD1D3-77D9-BF4A-BB13-F8160C6B1CFF}" dt="2019-11-12T13:22:06.039" v="368" actId="2696"/>
        <pc:sldMkLst>
          <pc:docMk/>
          <pc:sldMk cId="1291929165" sldId="689"/>
        </pc:sldMkLst>
      </pc:sldChg>
      <pc:sldChg chg="add del">
        <pc:chgData name="Chris Droessler" userId="625c3661-9d64-47fa-b83c-4b49393bd161" providerId="ADAL" clId="{3A1FD1D3-77D9-BF4A-BB13-F8160C6B1CFF}" dt="2019-11-12T13:16:48.755" v="366" actId="2696"/>
        <pc:sldMkLst>
          <pc:docMk/>
          <pc:sldMk cId="3690474114" sldId="700"/>
        </pc:sldMkLst>
      </pc:sldChg>
      <pc:sldChg chg="add">
        <pc:chgData name="Chris Droessler" userId="625c3661-9d64-47fa-b83c-4b49393bd161" providerId="ADAL" clId="{3A1FD1D3-77D9-BF4A-BB13-F8160C6B1CFF}" dt="2019-11-12T13:10:51.665" v="310"/>
        <pc:sldMkLst>
          <pc:docMk/>
          <pc:sldMk cId="2565975212" sldId="701"/>
        </pc:sldMkLst>
      </pc:sldChg>
    </pc:docChg>
  </pc:docChgLst>
  <pc:docChgLst>
    <pc:chgData name="Chris Droessler" userId="625c3661-9d64-47fa-b83c-4b49393bd161" providerId="ADAL" clId="{56A00816-9E53-1547-9328-373182CDC390}"/>
    <pc:docChg chg="delSld modSld">
      <pc:chgData name="Chris Droessler" userId="625c3661-9d64-47fa-b83c-4b49393bd161" providerId="ADAL" clId="{56A00816-9E53-1547-9328-373182CDC390}" dt="2021-01-11T16:28:30.146" v="27" actId="2696"/>
      <pc:docMkLst>
        <pc:docMk/>
      </pc:docMkLst>
      <pc:sldChg chg="modSp">
        <pc:chgData name="Chris Droessler" userId="625c3661-9d64-47fa-b83c-4b49393bd161" providerId="ADAL" clId="{56A00816-9E53-1547-9328-373182CDC390}" dt="2021-01-11T16:22:11.625" v="5" actId="20577"/>
        <pc:sldMkLst>
          <pc:docMk/>
          <pc:sldMk cId="1800268643" sldId="1239"/>
        </pc:sldMkLst>
        <pc:spChg chg="mod">
          <ac:chgData name="Chris Droessler" userId="625c3661-9d64-47fa-b83c-4b49393bd161" providerId="ADAL" clId="{56A00816-9E53-1547-9328-373182CDC390}" dt="2021-01-11T16:22:11.625" v="5" actId="20577"/>
          <ac:spMkLst>
            <pc:docMk/>
            <pc:sldMk cId="1800268643" sldId="1239"/>
            <ac:spMk id="2" creationId="{3621BB52-AAF4-FD41-AD92-150B5D07CFAD}"/>
          </ac:spMkLst>
        </pc:spChg>
      </pc:sldChg>
      <pc:sldChg chg="modSp">
        <pc:chgData name="Chris Droessler" userId="625c3661-9d64-47fa-b83c-4b49393bd161" providerId="ADAL" clId="{56A00816-9E53-1547-9328-373182CDC390}" dt="2021-01-11T16:21:31.137" v="1" actId="20577"/>
        <pc:sldMkLst>
          <pc:docMk/>
          <pc:sldMk cId="503085329" sldId="1242"/>
        </pc:sldMkLst>
        <pc:spChg chg="mod">
          <ac:chgData name="Chris Droessler" userId="625c3661-9d64-47fa-b83c-4b49393bd161" providerId="ADAL" clId="{56A00816-9E53-1547-9328-373182CDC390}" dt="2021-01-11T16:21:31.137" v="1" actId="20577"/>
          <ac:spMkLst>
            <pc:docMk/>
            <pc:sldMk cId="503085329" sldId="1242"/>
            <ac:spMk id="2" creationId="{1486E997-6F80-5E40-9E46-C22E146402AE}"/>
          </ac:spMkLst>
        </pc:spChg>
      </pc:sldChg>
      <pc:sldChg chg="modSp">
        <pc:chgData name="Chris Droessler" userId="625c3661-9d64-47fa-b83c-4b49393bd161" providerId="ADAL" clId="{56A00816-9E53-1547-9328-373182CDC390}" dt="2021-01-11T16:23:08.645" v="8" actId="20577"/>
        <pc:sldMkLst>
          <pc:docMk/>
          <pc:sldMk cId="1449862939" sldId="1243"/>
        </pc:sldMkLst>
        <pc:spChg chg="mod">
          <ac:chgData name="Chris Droessler" userId="625c3661-9d64-47fa-b83c-4b49393bd161" providerId="ADAL" clId="{56A00816-9E53-1547-9328-373182CDC390}" dt="2021-01-11T16:23:08.645" v="8" actId="20577"/>
          <ac:spMkLst>
            <pc:docMk/>
            <pc:sldMk cId="1449862939" sldId="1243"/>
            <ac:spMk id="2" creationId="{23829657-B6B9-334F-910C-956F612EA9AA}"/>
          </ac:spMkLst>
        </pc:spChg>
      </pc:sldChg>
      <pc:sldChg chg="addSp modSp">
        <pc:chgData name="Chris Droessler" userId="625c3661-9d64-47fa-b83c-4b49393bd161" providerId="ADAL" clId="{56A00816-9E53-1547-9328-373182CDC390}" dt="2021-01-11T16:26:50.996" v="17" actId="1076"/>
        <pc:sldMkLst>
          <pc:docMk/>
          <pc:sldMk cId="658693164" sldId="1246"/>
        </pc:sldMkLst>
        <pc:spChg chg="mod">
          <ac:chgData name="Chris Droessler" userId="625c3661-9d64-47fa-b83c-4b49393bd161" providerId="ADAL" clId="{56A00816-9E53-1547-9328-373182CDC390}" dt="2021-01-11T16:25:44.870" v="11"/>
          <ac:spMkLst>
            <pc:docMk/>
            <pc:sldMk cId="658693164" sldId="1246"/>
            <ac:spMk id="2" creationId="{7397F18F-0106-AD4F-AD6C-8B5B830C00BF}"/>
          </ac:spMkLst>
        </pc:spChg>
        <pc:picChg chg="add mod">
          <ac:chgData name="Chris Droessler" userId="625c3661-9d64-47fa-b83c-4b49393bd161" providerId="ADAL" clId="{56A00816-9E53-1547-9328-373182CDC390}" dt="2021-01-11T16:26:50.996" v="17" actId="1076"/>
          <ac:picMkLst>
            <pc:docMk/>
            <pc:sldMk cId="658693164" sldId="1246"/>
            <ac:picMk id="1026" creationId="{FEC3C5BF-210A-F04F-84C1-8A2F0E65F03B}"/>
          </ac:picMkLst>
        </pc:picChg>
      </pc:sldChg>
      <pc:sldChg chg="addSp delSp modSp">
        <pc:chgData name="Chris Droessler" userId="625c3661-9d64-47fa-b83c-4b49393bd161" providerId="ADAL" clId="{56A00816-9E53-1547-9328-373182CDC390}" dt="2021-01-11T16:27:01.198" v="19" actId="1076"/>
        <pc:sldMkLst>
          <pc:docMk/>
          <pc:sldMk cId="766209344" sldId="1247"/>
        </pc:sldMkLst>
        <pc:spChg chg="del">
          <ac:chgData name="Chris Droessler" userId="625c3661-9d64-47fa-b83c-4b49393bd161" providerId="ADAL" clId="{56A00816-9E53-1547-9328-373182CDC390}" dt="2021-01-11T16:24:43.451" v="9"/>
          <ac:spMkLst>
            <pc:docMk/>
            <pc:sldMk cId="766209344" sldId="1247"/>
            <ac:spMk id="2" creationId="{D8D3131B-D133-8A41-A582-86E813276019}"/>
          </ac:spMkLst>
        </pc:spChg>
        <pc:picChg chg="add mod">
          <ac:chgData name="Chris Droessler" userId="625c3661-9d64-47fa-b83c-4b49393bd161" providerId="ADAL" clId="{56A00816-9E53-1547-9328-373182CDC390}" dt="2021-01-11T16:27:01.198" v="19" actId="1076"/>
          <ac:picMkLst>
            <pc:docMk/>
            <pc:sldMk cId="766209344" sldId="1247"/>
            <ac:picMk id="5" creationId="{4AB26241-E1D4-CF43-B914-98308BB77969}"/>
          </ac:picMkLst>
        </pc:picChg>
      </pc:sldChg>
      <pc:sldChg chg="modSp">
        <pc:chgData name="Chris Droessler" userId="625c3661-9d64-47fa-b83c-4b49393bd161" providerId="ADAL" clId="{56A00816-9E53-1547-9328-373182CDC390}" dt="2021-01-11T16:27:44.330" v="25" actId="20577"/>
        <pc:sldMkLst>
          <pc:docMk/>
          <pc:sldMk cId="1348038015" sldId="1248"/>
        </pc:sldMkLst>
        <pc:spChg chg="mod">
          <ac:chgData name="Chris Droessler" userId="625c3661-9d64-47fa-b83c-4b49393bd161" providerId="ADAL" clId="{56A00816-9E53-1547-9328-373182CDC390}" dt="2021-01-11T16:27:44.330" v="25" actId="20577"/>
          <ac:spMkLst>
            <pc:docMk/>
            <pc:sldMk cId="1348038015" sldId="1248"/>
            <ac:spMk id="3" creationId="{0B61F68B-D7D3-3049-ADDD-E9FAED8CDF93}"/>
          </ac:spMkLst>
        </pc:spChg>
      </pc:sldChg>
      <pc:sldChg chg="modSp">
        <pc:chgData name="Chris Droessler" userId="625c3661-9d64-47fa-b83c-4b49393bd161" providerId="ADAL" clId="{56A00816-9E53-1547-9328-373182CDC390}" dt="2021-01-11T16:27:55.666" v="26" actId="20577"/>
        <pc:sldMkLst>
          <pc:docMk/>
          <pc:sldMk cId="1775313530" sldId="1249"/>
        </pc:sldMkLst>
        <pc:spChg chg="mod">
          <ac:chgData name="Chris Droessler" userId="625c3661-9d64-47fa-b83c-4b49393bd161" providerId="ADAL" clId="{56A00816-9E53-1547-9328-373182CDC390}" dt="2021-01-11T16:27:55.666" v="26" actId="20577"/>
          <ac:spMkLst>
            <pc:docMk/>
            <pc:sldMk cId="1775313530" sldId="1249"/>
            <ac:spMk id="3" creationId="{B7396578-4602-F445-8CFA-6F87CD6877F2}"/>
          </ac:spMkLst>
        </pc:spChg>
      </pc:sldChg>
      <pc:sldChg chg="del">
        <pc:chgData name="Chris Droessler" userId="625c3661-9d64-47fa-b83c-4b49393bd161" providerId="ADAL" clId="{56A00816-9E53-1547-9328-373182CDC390}" dt="2021-01-11T16:28:30.146" v="27" actId="2696"/>
        <pc:sldMkLst>
          <pc:docMk/>
          <pc:sldMk cId="2160746601" sldId="1255"/>
        </pc:sldMkLst>
      </pc:sldChg>
    </pc:docChg>
  </pc:docChgLst>
  <pc:docChgLst>
    <pc:chgData name="Chris Droessler" userId="625c3661-9d64-47fa-b83c-4b49393bd161" providerId="ADAL" clId="{68B3681C-F141-794A-96D8-0BA98EA56A5D}"/>
    <pc:docChg chg="custSel addSld delSld modSld sldOrd">
      <pc:chgData name="Chris Droessler" userId="625c3661-9d64-47fa-b83c-4b49393bd161" providerId="ADAL" clId="{68B3681C-F141-794A-96D8-0BA98EA56A5D}" dt="2019-11-12T12:49:57.923" v="633" actId="2696"/>
      <pc:docMkLst>
        <pc:docMk/>
      </pc:docMkLst>
      <pc:sldChg chg="ord">
        <pc:chgData name="Chris Droessler" userId="625c3661-9d64-47fa-b83c-4b49393bd161" providerId="ADAL" clId="{68B3681C-F141-794A-96D8-0BA98EA56A5D}" dt="2019-11-06T12:48:12.423" v="60"/>
        <pc:sldMkLst>
          <pc:docMk/>
          <pc:sldMk cId="2378976308" sldId="256"/>
        </pc:sldMkLst>
      </pc:sldChg>
      <pc:sldChg chg="ord">
        <pc:chgData name="Chris Droessler" userId="625c3661-9d64-47fa-b83c-4b49393bd161" providerId="ADAL" clId="{68B3681C-F141-794A-96D8-0BA98EA56A5D}" dt="2019-11-06T12:48:12.423" v="60"/>
        <pc:sldMkLst>
          <pc:docMk/>
          <pc:sldMk cId="1133732581" sldId="261"/>
        </pc:sldMkLst>
      </pc:sldChg>
      <pc:sldChg chg="ord">
        <pc:chgData name="Chris Droessler" userId="625c3661-9d64-47fa-b83c-4b49393bd161" providerId="ADAL" clId="{68B3681C-F141-794A-96D8-0BA98EA56A5D}" dt="2019-11-06T12:48:12.423" v="60"/>
        <pc:sldMkLst>
          <pc:docMk/>
          <pc:sldMk cId="3776938010" sldId="262"/>
        </pc:sldMkLst>
      </pc:sldChg>
      <pc:sldChg chg="ord">
        <pc:chgData name="Chris Droessler" userId="625c3661-9d64-47fa-b83c-4b49393bd161" providerId="ADAL" clId="{68B3681C-F141-794A-96D8-0BA98EA56A5D}" dt="2019-11-06T12:48:12.423" v="60"/>
        <pc:sldMkLst>
          <pc:docMk/>
          <pc:sldMk cId="1272993466" sldId="263"/>
        </pc:sldMkLst>
      </pc:sldChg>
      <pc:sldChg chg="ord">
        <pc:chgData name="Chris Droessler" userId="625c3661-9d64-47fa-b83c-4b49393bd161" providerId="ADAL" clId="{68B3681C-F141-794A-96D8-0BA98EA56A5D}" dt="2019-11-06T12:48:12.423" v="60"/>
        <pc:sldMkLst>
          <pc:docMk/>
          <pc:sldMk cId="3092514365" sldId="264"/>
        </pc:sldMkLst>
      </pc:sldChg>
      <pc:sldChg chg="ord">
        <pc:chgData name="Chris Droessler" userId="625c3661-9d64-47fa-b83c-4b49393bd161" providerId="ADAL" clId="{68B3681C-F141-794A-96D8-0BA98EA56A5D}" dt="2019-11-06T12:48:12.423" v="60"/>
        <pc:sldMkLst>
          <pc:docMk/>
          <pc:sldMk cId="3228340405" sldId="265"/>
        </pc:sldMkLst>
      </pc:sldChg>
      <pc:sldChg chg="ord">
        <pc:chgData name="Chris Droessler" userId="625c3661-9d64-47fa-b83c-4b49393bd161" providerId="ADAL" clId="{68B3681C-F141-794A-96D8-0BA98EA56A5D}" dt="2019-11-06T12:48:12.423" v="60"/>
        <pc:sldMkLst>
          <pc:docMk/>
          <pc:sldMk cId="2800900242" sldId="266"/>
        </pc:sldMkLst>
      </pc:sldChg>
      <pc:sldChg chg="ord">
        <pc:chgData name="Chris Droessler" userId="625c3661-9d64-47fa-b83c-4b49393bd161" providerId="ADAL" clId="{68B3681C-F141-794A-96D8-0BA98EA56A5D}" dt="2019-11-06T12:48:12.423" v="60"/>
        <pc:sldMkLst>
          <pc:docMk/>
          <pc:sldMk cId="2011833291" sldId="282"/>
        </pc:sldMkLst>
      </pc:sldChg>
      <pc:sldChg chg="ord">
        <pc:chgData name="Chris Droessler" userId="625c3661-9d64-47fa-b83c-4b49393bd161" providerId="ADAL" clId="{68B3681C-F141-794A-96D8-0BA98EA56A5D}" dt="2019-11-06T12:48:12.423" v="60"/>
        <pc:sldMkLst>
          <pc:docMk/>
          <pc:sldMk cId="2363076874" sldId="283"/>
        </pc:sldMkLst>
      </pc:sldChg>
      <pc:sldChg chg="modSp">
        <pc:chgData name="Chris Droessler" userId="625c3661-9d64-47fa-b83c-4b49393bd161" providerId="ADAL" clId="{68B3681C-F141-794A-96D8-0BA98EA56A5D}" dt="2019-11-06T13:04:30.758" v="349" actId="20577"/>
        <pc:sldMkLst>
          <pc:docMk/>
          <pc:sldMk cId="503736447" sldId="560"/>
        </pc:sldMkLst>
        <pc:spChg chg="mod">
          <ac:chgData name="Chris Droessler" userId="625c3661-9d64-47fa-b83c-4b49393bd161" providerId="ADAL" clId="{68B3681C-F141-794A-96D8-0BA98EA56A5D}" dt="2019-11-06T13:04:30.758" v="349" actId="20577"/>
          <ac:spMkLst>
            <pc:docMk/>
            <pc:sldMk cId="503736447" sldId="560"/>
            <ac:spMk id="4" creationId="{00000000-0000-0000-0000-000000000000}"/>
          </ac:spMkLst>
        </pc:spChg>
      </pc:sldChg>
      <pc:sldChg chg="modSp">
        <pc:chgData name="Chris Droessler" userId="625c3661-9d64-47fa-b83c-4b49393bd161" providerId="ADAL" clId="{68B3681C-F141-794A-96D8-0BA98EA56A5D}" dt="2019-11-06T12:49:26.981" v="74" actId="20577"/>
        <pc:sldMkLst>
          <pc:docMk/>
          <pc:sldMk cId="2392971145" sldId="572"/>
        </pc:sldMkLst>
        <pc:spChg chg="mod">
          <ac:chgData name="Chris Droessler" userId="625c3661-9d64-47fa-b83c-4b49393bd161" providerId="ADAL" clId="{68B3681C-F141-794A-96D8-0BA98EA56A5D}" dt="2019-11-06T12:49:26.981" v="74" actId="20577"/>
          <ac:spMkLst>
            <pc:docMk/>
            <pc:sldMk cId="2392971145" sldId="572"/>
            <ac:spMk id="2" creationId="{70E7FB36-DF07-B44D-8D38-59F39D617117}"/>
          </ac:spMkLst>
        </pc:spChg>
      </pc:sldChg>
      <pc:sldChg chg="ord">
        <pc:chgData name="Chris Droessler" userId="625c3661-9d64-47fa-b83c-4b49393bd161" providerId="ADAL" clId="{68B3681C-F141-794A-96D8-0BA98EA56A5D}" dt="2019-11-06T12:48:12.423" v="60"/>
        <pc:sldMkLst>
          <pc:docMk/>
          <pc:sldMk cId="1303851975" sldId="573"/>
        </pc:sldMkLst>
      </pc:sldChg>
      <pc:sldChg chg="modSp">
        <pc:chgData name="Chris Droessler" userId="625c3661-9d64-47fa-b83c-4b49393bd161" providerId="ADAL" clId="{68B3681C-F141-794A-96D8-0BA98EA56A5D}" dt="2019-11-06T12:55:57.888" v="205" actId="114"/>
        <pc:sldMkLst>
          <pc:docMk/>
          <pc:sldMk cId="1831575911" sldId="644"/>
        </pc:sldMkLst>
        <pc:spChg chg="mod">
          <ac:chgData name="Chris Droessler" userId="625c3661-9d64-47fa-b83c-4b49393bd161" providerId="ADAL" clId="{68B3681C-F141-794A-96D8-0BA98EA56A5D}" dt="2019-11-06T12:55:57.888" v="205" actId="114"/>
          <ac:spMkLst>
            <pc:docMk/>
            <pc:sldMk cId="1831575911" sldId="644"/>
            <ac:spMk id="2" creationId="{BF342724-5EC7-EF4B-89AC-A4C2D3A94FFB}"/>
          </ac:spMkLst>
        </pc:spChg>
      </pc:sldChg>
      <pc:sldChg chg="ord">
        <pc:chgData name="Chris Droessler" userId="625c3661-9d64-47fa-b83c-4b49393bd161" providerId="ADAL" clId="{68B3681C-F141-794A-96D8-0BA98EA56A5D}" dt="2019-11-06T12:48:12.423" v="60"/>
        <pc:sldMkLst>
          <pc:docMk/>
          <pc:sldMk cId="3713211416" sldId="657"/>
        </pc:sldMkLst>
      </pc:sldChg>
      <pc:sldChg chg="modSp add">
        <pc:chgData name="Chris Droessler" userId="625c3661-9d64-47fa-b83c-4b49393bd161" providerId="ADAL" clId="{68B3681C-F141-794A-96D8-0BA98EA56A5D}" dt="2019-11-06T12:59:58.938" v="291" actId="20577"/>
        <pc:sldMkLst>
          <pc:docMk/>
          <pc:sldMk cId="3534465971" sldId="658"/>
        </pc:sldMkLst>
        <pc:spChg chg="mod">
          <ac:chgData name="Chris Droessler" userId="625c3661-9d64-47fa-b83c-4b49393bd161" providerId="ADAL" clId="{68B3681C-F141-794A-96D8-0BA98EA56A5D}" dt="2019-11-06T12:59:58.938" v="291" actId="20577"/>
          <ac:spMkLst>
            <pc:docMk/>
            <pc:sldMk cId="3534465971" sldId="658"/>
            <ac:spMk id="4" creationId="{00000000-0000-0000-0000-000000000000}"/>
          </ac:spMkLst>
        </pc:spChg>
      </pc:sldChg>
      <pc:sldChg chg="add del ord">
        <pc:chgData name="Chris Droessler" userId="625c3661-9d64-47fa-b83c-4b49393bd161" providerId="ADAL" clId="{68B3681C-F141-794A-96D8-0BA98EA56A5D}" dt="2019-11-12T12:47:54.857" v="615" actId="2696"/>
        <pc:sldMkLst>
          <pc:docMk/>
          <pc:sldMk cId="2852555835" sldId="659"/>
        </pc:sldMkLst>
      </pc:sldChg>
      <pc:sldChg chg="add">
        <pc:chgData name="Chris Droessler" userId="625c3661-9d64-47fa-b83c-4b49393bd161" providerId="ADAL" clId="{68B3681C-F141-794A-96D8-0BA98EA56A5D}" dt="2019-11-06T12:48:26.650" v="62"/>
        <pc:sldMkLst>
          <pc:docMk/>
          <pc:sldMk cId="694530135" sldId="660"/>
        </pc:sldMkLst>
      </pc:sldChg>
      <pc:sldChg chg="add">
        <pc:chgData name="Chris Droessler" userId="625c3661-9d64-47fa-b83c-4b49393bd161" providerId="ADAL" clId="{68B3681C-F141-794A-96D8-0BA98EA56A5D}" dt="2019-11-06T12:48:26.804" v="63"/>
        <pc:sldMkLst>
          <pc:docMk/>
          <pc:sldMk cId="3225646513" sldId="661"/>
        </pc:sldMkLst>
      </pc:sldChg>
      <pc:sldChg chg="modSp add">
        <pc:chgData name="Chris Droessler" userId="625c3661-9d64-47fa-b83c-4b49393bd161" providerId="ADAL" clId="{68B3681C-F141-794A-96D8-0BA98EA56A5D}" dt="2019-11-06T12:53:01.137" v="155" actId="948"/>
        <pc:sldMkLst>
          <pc:docMk/>
          <pc:sldMk cId="4124514271" sldId="662"/>
        </pc:sldMkLst>
        <pc:spChg chg="mod">
          <ac:chgData name="Chris Droessler" userId="625c3661-9d64-47fa-b83c-4b49393bd161" providerId="ADAL" clId="{68B3681C-F141-794A-96D8-0BA98EA56A5D}" dt="2019-11-06T12:53:01.137" v="155" actId="948"/>
          <ac:spMkLst>
            <pc:docMk/>
            <pc:sldMk cId="4124514271" sldId="662"/>
            <ac:spMk id="2" creationId="{20FE68D4-A736-2846-A536-DBD1805AD3DB}"/>
          </ac:spMkLst>
        </pc:spChg>
        <pc:spChg chg="mod">
          <ac:chgData name="Chris Droessler" userId="625c3661-9d64-47fa-b83c-4b49393bd161" providerId="ADAL" clId="{68B3681C-F141-794A-96D8-0BA98EA56A5D}" dt="2019-11-06T12:51:35.077" v="136" actId="20577"/>
          <ac:spMkLst>
            <pc:docMk/>
            <pc:sldMk cId="4124514271" sldId="662"/>
            <ac:spMk id="3" creationId="{F584CC39-F2AE-7A47-97C7-E380E42E0DC3}"/>
          </ac:spMkLst>
        </pc:spChg>
      </pc:sldChg>
      <pc:sldChg chg="modSp add">
        <pc:chgData name="Chris Droessler" userId="625c3661-9d64-47fa-b83c-4b49393bd161" providerId="ADAL" clId="{68B3681C-F141-794A-96D8-0BA98EA56A5D}" dt="2019-11-06T12:55:11.358" v="167" actId="20577"/>
        <pc:sldMkLst>
          <pc:docMk/>
          <pc:sldMk cId="4195290847" sldId="663"/>
        </pc:sldMkLst>
        <pc:spChg chg="mod">
          <ac:chgData name="Chris Droessler" userId="625c3661-9d64-47fa-b83c-4b49393bd161" providerId="ADAL" clId="{68B3681C-F141-794A-96D8-0BA98EA56A5D}" dt="2019-11-06T12:55:11.358" v="167" actId="20577"/>
          <ac:spMkLst>
            <pc:docMk/>
            <pc:sldMk cId="4195290847" sldId="663"/>
            <ac:spMk id="2" creationId="{20FE68D4-A736-2846-A536-DBD1805AD3DB}"/>
          </ac:spMkLst>
        </pc:spChg>
        <pc:spChg chg="mod">
          <ac:chgData name="Chris Droessler" userId="625c3661-9d64-47fa-b83c-4b49393bd161" providerId="ADAL" clId="{68B3681C-F141-794A-96D8-0BA98EA56A5D}" dt="2019-11-06T12:54:33.757" v="162" actId="20577"/>
          <ac:spMkLst>
            <pc:docMk/>
            <pc:sldMk cId="4195290847" sldId="663"/>
            <ac:spMk id="3" creationId="{F584CC39-F2AE-7A47-97C7-E380E42E0DC3}"/>
          </ac:spMkLst>
        </pc:spChg>
      </pc:sldChg>
      <pc:sldChg chg="modSp add">
        <pc:chgData name="Chris Droessler" userId="625c3661-9d64-47fa-b83c-4b49393bd161" providerId="ADAL" clId="{68B3681C-F141-794A-96D8-0BA98EA56A5D}" dt="2019-11-06T13:08:19.865" v="368" actId="20577"/>
        <pc:sldMkLst>
          <pc:docMk/>
          <pc:sldMk cId="3149178407" sldId="664"/>
        </pc:sldMkLst>
        <pc:spChg chg="mod">
          <ac:chgData name="Chris Droessler" userId="625c3661-9d64-47fa-b83c-4b49393bd161" providerId="ADAL" clId="{68B3681C-F141-794A-96D8-0BA98EA56A5D}" dt="2019-11-06T13:07:33.628" v="351" actId="404"/>
          <ac:spMkLst>
            <pc:docMk/>
            <pc:sldMk cId="3149178407" sldId="664"/>
            <ac:spMk id="2" creationId="{577515B8-9200-374D-992F-372E54D01AB8}"/>
          </ac:spMkLst>
        </pc:spChg>
        <pc:spChg chg="mod">
          <ac:chgData name="Chris Droessler" userId="625c3661-9d64-47fa-b83c-4b49393bd161" providerId="ADAL" clId="{68B3681C-F141-794A-96D8-0BA98EA56A5D}" dt="2019-11-06T13:08:19.865" v="368" actId="20577"/>
          <ac:spMkLst>
            <pc:docMk/>
            <pc:sldMk cId="3149178407" sldId="664"/>
            <ac:spMk id="3" creationId="{C0B44734-EB67-0341-9C2D-F2AB003EDC38}"/>
          </ac:spMkLst>
        </pc:spChg>
      </pc:sldChg>
      <pc:sldChg chg="modSp add">
        <pc:chgData name="Chris Droessler" userId="625c3661-9d64-47fa-b83c-4b49393bd161" providerId="ADAL" clId="{68B3681C-F141-794A-96D8-0BA98EA56A5D}" dt="2019-11-06T13:08:55.448" v="385" actId="20577"/>
        <pc:sldMkLst>
          <pc:docMk/>
          <pc:sldMk cId="182015177" sldId="665"/>
        </pc:sldMkLst>
        <pc:spChg chg="mod">
          <ac:chgData name="Chris Droessler" userId="625c3661-9d64-47fa-b83c-4b49393bd161" providerId="ADAL" clId="{68B3681C-F141-794A-96D8-0BA98EA56A5D}" dt="2019-11-06T13:08:55.448" v="385" actId="20577"/>
          <ac:spMkLst>
            <pc:docMk/>
            <pc:sldMk cId="182015177" sldId="665"/>
            <ac:spMk id="2" creationId="{577515B8-9200-374D-992F-372E54D01AB8}"/>
          </ac:spMkLst>
        </pc:spChg>
        <pc:spChg chg="mod">
          <ac:chgData name="Chris Droessler" userId="625c3661-9d64-47fa-b83c-4b49393bd161" providerId="ADAL" clId="{68B3681C-F141-794A-96D8-0BA98EA56A5D}" dt="2019-11-06T13:08:49.351" v="379" actId="20577"/>
          <ac:spMkLst>
            <pc:docMk/>
            <pc:sldMk cId="182015177" sldId="665"/>
            <ac:spMk id="3" creationId="{C0B44734-EB67-0341-9C2D-F2AB003EDC38}"/>
          </ac:spMkLst>
        </pc:spChg>
      </pc:sldChg>
      <pc:sldChg chg="addSp delSp modSp add setBg">
        <pc:chgData name="Chris Droessler" userId="625c3661-9d64-47fa-b83c-4b49393bd161" providerId="ADAL" clId="{68B3681C-F141-794A-96D8-0BA98EA56A5D}" dt="2019-11-12T12:45:24.059" v="609"/>
        <pc:sldMkLst>
          <pc:docMk/>
          <pc:sldMk cId="3621036115" sldId="666"/>
        </pc:sldMkLst>
        <pc:spChg chg="del mod">
          <ac:chgData name="Chris Droessler" userId="625c3661-9d64-47fa-b83c-4b49393bd161" providerId="ADAL" clId="{68B3681C-F141-794A-96D8-0BA98EA56A5D}" dt="2019-11-06T13:10:18.236" v="390"/>
          <ac:spMkLst>
            <pc:docMk/>
            <pc:sldMk cId="3621036115" sldId="666"/>
            <ac:spMk id="2" creationId="{577515B8-9200-374D-992F-372E54D01AB8}"/>
          </ac:spMkLst>
        </pc:spChg>
        <pc:spChg chg="mod">
          <ac:chgData name="Chris Droessler" userId="625c3661-9d64-47fa-b83c-4b49393bd161" providerId="ADAL" clId="{68B3681C-F141-794A-96D8-0BA98EA56A5D}" dt="2019-11-06T13:09:35.973" v="389" actId="20577"/>
          <ac:spMkLst>
            <pc:docMk/>
            <pc:sldMk cId="3621036115" sldId="666"/>
            <ac:spMk id="3" creationId="{C0B44734-EB67-0341-9C2D-F2AB003EDC38}"/>
          </ac:spMkLst>
        </pc:spChg>
        <pc:spChg chg="add del mod">
          <ac:chgData name="Chris Droessler" userId="625c3661-9d64-47fa-b83c-4b49393bd161" providerId="ADAL" clId="{68B3681C-F141-794A-96D8-0BA98EA56A5D}" dt="2019-11-06T13:10:48.849" v="394" actId="478"/>
          <ac:spMkLst>
            <pc:docMk/>
            <pc:sldMk cId="3621036115" sldId="666"/>
            <ac:spMk id="7" creationId="{9ECEB800-F8AC-E249-8352-03C3C776108D}"/>
          </ac:spMkLst>
        </pc:spChg>
        <pc:picChg chg="add del mod">
          <ac:chgData name="Chris Droessler" userId="625c3661-9d64-47fa-b83c-4b49393bd161" providerId="ADAL" clId="{68B3681C-F141-794A-96D8-0BA98EA56A5D}" dt="2019-11-06T13:10:25.880" v="393" actId="478"/>
          <ac:picMkLst>
            <pc:docMk/>
            <pc:sldMk cId="3621036115" sldId="666"/>
            <ac:picMk id="5" creationId="{E43080E2-4F34-7B4E-BB72-8805BFB00BEE}"/>
          </ac:picMkLst>
        </pc:picChg>
        <pc:picChg chg="add del mod">
          <ac:chgData name="Chris Droessler" userId="625c3661-9d64-47fa-b83c-4b49393bd161" providerId="ADAL" clId="{68B3681C-F141-794A-96D8-0BA98EA56A5D}" dt="2019-11-06T13:11:01.124" v="398" actId="478"/>
          <ac:picMkLst>
            <pc:docMk/>
            <pc:sldMk cId="3621036115" sldId="666"/>
            <ac:picMk id="9" creationId="{B2A4C8CE-9DC6-374C-986C-ABCEE6EC3709}"/>
          </ac:picMkLst>
        </pc:picChg>
        <pc:picChg chg="add del mod">
          <ac:chgData name="Chris Droessler" userId="625c3661-9d64-47fa-b83c-4b49393bd161" providerId="ADAL" clId="{68B3681C-F141-794A-96D8-0BA98EA56A5D}" dt="2019-11-06T13:19:22.548" v="402" actId="478"/>
          <ac:picMkLst>
            <pc:docMk/>
            <pc:sldMk cId="3621036115" sldId="666"/>
            <ac:picMk id="11" creationId="{D938DD79-D6B6-2249-BC71-5DB9DCD8C909}"/>
          </ac:picMkLst>
        </pc:picChg>
        <pc:picChg chg="add del mod">
          <ac:chgData name="Chris Droessler" userId="625c3661-9d64-47fa-b83c-4b49393bd161" providerId="ADAL" clId="{68B3681C-F141-794A-96D8-0BA98EA56A5D}" dt="2019-11-06T13:19:36.657" v="407" actId="478"/>
          <ac:picMkLst>
            <pc:docMk/>
            <pc:sldMk cId="3621036115" sldId="666"/>
            <ac:picMk id="13" creationId="{0495C1FA-7CC0-FF4C-90F5-D9AA515CF406}"/>
          </ac:picMkLst>
        </pc:picChg>
        <pc:picChg chg="add del mod">
          <ac:chgData name="Chris Droessler" userId="625c3661-9d64-47fa-b83c-4b49393bd161" providerId="ADAL" clId="{68B3681C-F141-794A-96D8-0BA98EA56A5D}" dt="2019-11-06T13:19:42.412" v="411" actId="478"/>
          <ac:picMkLst>
            <pc:docMk/>
            <pc:sldMk cId="3621036115" sldId="666"/>
            <ac:picMk id="15" creationId="{E18BE9C7-D594-BA49-8838-2FE25CEA45D0}"/>
          </ac:picMkLst>
        </pc:picChg>
        <pc:picChg chg="add mod">
          <ac:chgData name="Chris Droessler" userId="625c3661-9d64-47fa-b83c-4b49393bd161" providerId="ADAL" clId="{68B3681C-F141-794A-96D8-0BA98EA56A5D}" dt="2019-11-06T13:22:14.921" v="414" actId="962"/>
          <ac:picMkLst>
            <pc:docMk/>
            <pc:sldMk cId="3621036115" sldId="666"/>
            <ac:picMk id="17" creationId="{2598F423-F7E2-0745-B3DC-2A5E5E5E5F8D}"/>
          </ac:picMkLst>
        </pc:picChg>
      </pc:sldChg>
      <pc:sldChg chg="addSp delSp modSp add setBg">
        <pc:chgData name="Chris Droessler" userId="625c3661-9d64-47fa-b83c-4b49393bd161" providerId="ADAL" clId="{68B3681C-F141-794A-96D8-0BA98EA56A5D}" dt="2019-11-12T12:45:24.059" v="609"/>
        <pc:sldMkLst>
          <pc:docMk/>
          <pc:sldMk cId="2613191324" sldId="667"/>
        </pc:sldMkLst>
        <pc:picChg chg="add mod">
          <ac:chgData name="Chris Droessler" userId="625c3661-9d64-47fa-b83c-4b49393bd161" providerId="ADAL" clId="{68B3681C-F141-794A-96D8-0BA98EA56A5D}" dt="2019-11-06T13:22:34.020" v="427" actId="962"/>
          <ac:picMkLst>
            <pc:docMk/>
            <pc:sldMk cId="2613191324" sldId="667"/>
            <ac:picMk id="4" creationId="{7CD821D8-4BF5-AA4A-8A04-B7923750764C}"/>
          </ac:picMkLst>
        </pc:picChg>
        <pc:picChg chg="del">
          <ac:chgData name="Chris Droessler" userId="625c3661-9d64-47fa-b83c-4b49393bd161" providerId="ADAL" clId="{68B3681C-F141-794A-96D8-0BA98EA56A5D}" dt="2019-11-06T13:22:20.801" v="416" actId="478"/>
          <ac:picMkLst>
            <pc:docMk/>
            <pc:sldMk cId="2613191324" sldId="667"/>
            <ac:picMk id="17" creationId="{2598F423-F7E2-0745-B3DC-2A5E5E5E5F8D}"/>
          </ac:picMkLst>
        </pc:picChg>
      </pc:sldChg>
      <pc:sldChg chg="addSp delSp modSp add setBg">
        <pc:chgData name="Chris Droessler" userId="625c3661-9d64-47fa-b83c-4b49393bd161" providerId="ADAL" clId="{68B3681C-F141-794A-96D8-0BA98EA56A5D}" dt="2019-11-12T12:45:24.059" v="609"/>
        <pc:sldMkLst>
          <pc:docMk/>
          <pc:sldMk cId="2816986587" sldId="668"/>
        </pc:sldMkLst>
        <pc:picChg chg="add del mod">
          <ac:chgData name="Chris Droessler" userId="625c3661-9d64-47fa-b83c-4b49393bd161" providerId="ADAL" clId="{68B3681C-F141-794A-96D8-0BA98EA56A5D}" dt="2019-11-06T13:22:39.116" v="429" actId="478"/>
          <ac:picMkLst>
            <pc:docMk/>
            <pc:sldMk cId="2816986587" sldId="668"/>
            <ac:picMk id="2" creationId="{01DB1462-F744-584C-9940-B115BC6D353E}"/>
          </ac:picMkLst>
        </pc:picChg>
        <pc:picChg chg="add mod">
          <ac:chgData name="Chris Droessler" userId="625c3661-9d64-47fa-b83c-4b49393bd161" providerId="ADAL" clId="{68B3681C-F141-794A-96D8-0BA98EA56A5D}" dt="2019-11-06T13:22:42.791" v="432" actId="962"/>
          <ac:picMkLst>
            <pc:docMk/>
            <pc:sldMk cId="2816986587" sldId="668"/>
            <ac:picMk id="5" creationId="{17A46C1D-AE7F-AA48-B3BA-68DBE5D6D342}"/>
          </ac:picMkLst>
        </pc:picChg>
      </pc:sldChg>
      <pc:sldChg chg="addSp delSp modSp add setBg">
        <pc:chgData name="Chris Droessler" userId="625c3661-9d64-47fa-b83c-4b49393bd161" providerId="ADAL" clId="{68B3681C-F141-794A-96D8-0BA98EA56A5D}" dt="2019-11-12T12:45:24.059" v="609"/>
        <pc:sldMkLst>
          <pc:docMk/>
          <pc:sldMk cId="3355172008" sldId="669"/>
        </pc:sldMkLst>
        <pc:picChg chg="add del mod">
          <ac:chgData name="Chris Droessler" userId="625c3661-9d64-47fa-b83c-4b49393bd161" providerId="ADAL" clId="{68B3681C-F141-794A-96D8-0BA98EA56A5D}" dt="2019-11-06T13:23:40.461" v="434" actId="478"/>
          <ac:picMkLst>
            <pc:docMk/>
            <pc:sldMk cId="3355172008" sldId="669"/>
            <ac:picMk id="2" creationId="{0D7B9F37-C40E-6B4F-9346-45F131C0880B}"/>
          </ac:picMkLst>
        </pc:picChg>
        <pc:picChg chg="add mod">
          <ac:chgData name="Chris Droessler" userId="625c3661-9d64-47fa-b83c-4b49393bd161" providerId="ADAL" clId="{68B3681C-F141-794A-96D8-0BA98EA56A5D}" dt="2019-11-06T13:23:44.585" v="437" actId="962"/>
          <ac:picMkLst>
            <pc:docMk/>
            <pc:sldMk cId="3355172008" sldId="669"/>
            <ac:picMk id="5" creationId="{9E2F54B0-4872-C748-AD3D-D8327037B57E}"/>
          </ac:picMkLst>
        </pc:picChg>
      </pc:sldChg>
      <pc:sldChg chg="addSp modSp add setBg">
        <pc:chgData name="Chris Droessler" userId="625c3661-9d64-47fa-b83c-4b49393bd161" providerId="ADAL" clId="{68B3681C-F141-794A-96D8-0BA98EA56A5D}" dt="2019-11-12T12:45:24.059" v="609"/>
        <pc:sldMkLst>
          <pc:docMk/>
          <pc:sldMk cId="57700198" sldId="670"/>
        </pc:sldMkLst>
        <pc:picChg chg="add mod">
          <ac:chgData name="Chris Droessler" userId="625c3661-9d64-47fa-b83c-4b49393bd161" providerId="ADAL" clId="{68B3681C-F141-794A-96D8-0BA98EA56A5D}" dt="2019-11-06T13:24:52.140" v="440" actId="962"/>
          <ac:picMkLst>
            <pc:docMk/>
            <pc:sldMk cId="57700198" sldId="670"/>
            <ac:picMk id="4" creationId="{33B33AC8-7739-6E45-B19A-60743C21B24C}"/>
          </ac:picMkLst>
        </pc:picChg>
      </pc:sldChg>
      <pc:sldChg chg="addSp delSp modSp add setBg">
        <pc:chgData name="Chris Droessler" userId="625c3661-9d64-47fa-b83c-4b49393bd161" providerId="ADAL" clId="{68B3681C-F141-794A-96D8-0BA98EA56A5D}" dt="2019-11-12T12:45:24.059" v="609"/>
        <pc:sldMkLst>
          <pc:docMk/>
          <pc:sldMk cId="4073427048" sldId="671"/>
        </pc:sldMkLst>
        <pc:picChg chg="add del mod">
          <ac:chgData name="Chris Droessler" userId="625c3661-9d64-47fa-b83c-4b49393bd161" providerId="ADAL" clId="{68B3681C-F141-794A-96D8-0BA98EA56A5D}" dt="2019-11-06T13:25:39.036" v="442" actId="478"/>
          <ac:picMkLst>
            <pc:docMk/>
            <pc:sldMk cId="4073427048" sldId="671"/>
            <ac:picMk id="2" creationId="{9385AF22-8278-8941-BD33-C6C37EF21A38}"/>
          </ac:picMkLst>
        </pc:picChg>
        <pc:picChg chg="add del mod">
          <ac:chgData name="Chris Droessler" userId="625c3661-9d64-47fa-b83c-4b49393bd161" providerId="ADAL" clId="{68B3681C-F141-794A-96D8-0BA98EA56A5D}" dt="2019-11-06T13:26:17.860" v="444" actId="478"/>
          <ac:picMkLst>
            <pc:docMk/>
            <pc:sldMk cId="4073427048" sldId="671"/>
            <ac:picMk id="5" creationId="{A337F25B-9B03-FD46-9535-B6DBB852417D}"/>
          </ac:picMkLst>
        </pc:picChg>
        <pc:picChg chg="add mod">
          <ac:chgData name="Chris Droessler" userId="625c3661-9d64-47fa-b83c-4b49393bd161" providerId="ADAL" clId="{68B3681C-F141-794A-96D8-0BA98EA56A5D}" dt="2019-11-06T13:26:22.097" v="447" actId="962"/>
          <ac:picMkLst>
            <pc:docMk/>
            <pc:sldMk cId="4073427048" sldId="671"/>
            <ac:picMk id="7" creationId="{E836D409-D73B-524D-8BB2-A55595234045}"/>
          </ac:picMkLst>
        </pc:picChg>
      </pc:sldChg>
      <pc:sldChg chg="addSp modSp add setBg">
        <pc:chgData name="Chris Droessler" userId="625c3661-9d64-47fa-b83c-4b49393bd161" providerId="ADAL" clId="{68B3681C-F141-794A-96D8-0BA98EA56A5D}" dt="2019-11-12T12:45:24.059" v="609"/>
        <pc:sldMkLst>
          <pc:docMk/>
          <pc:sldMk cId="2312103838" sldId="672"/>
        </pc:sldMkLst>
        <pc:picChg chg="add mod">
          <ac:chgData name="Chris Droessler" userId="625c3661-9d64-47fa-b83c-4b49393bd161" providerId="ADAL" clId="{68B3681C-F141-794A-96D8-0BA98EA56A5D}" dt="2019-11-06T13:28:15.146" v="450" actId="962"/>
          <ac:picMkLst>
            <pc:docMk/>
            <pc:sldMk cId="2312103838" sldId="672"/>
            <ac:picMk id="4" creationId="{2DA1AFE0-DF67-E84B-922D-AE641AE7617B}"/>
          </ac:picMkLst>
        </pc:picChg>
      </pc:sldChg>
      <pc:sldChg chg="addSp delSp modSp add setBg">
        <pc:chgData name="Chris Droessler" userId="625c3661-9d64-47fa-b83c-4b49393bd161" providerId="ADAL" clId="{68B3681C-F141-794A-96D8-0BA98EA56A5D}" dt="2019-11-12T12:45:24.059" v="609"/>
        <pc:sldMkLst>
          <pc:docMk/>
          <pc:sldMk cId="880189499" sldId="673"/>
        </pc:sldMkLst>
        <pc:picChg chg="add del mod">
          <ac:chgData name="Chris Droessler" userId="625c3661-9d64-47fa-b83c-4b49393bd161" providerId="ADAL" clId="{68B3681C-F141-794A-96D8-0BA98EA56A5D}" dt="2019-11-06T13:29:25.612" v="452" actId="478"/>
          <ac:picMkLst>
            <pc:docMk/>
            <pc:sldMk cId="880189499" sldId="673"/>
            <ac:picMk id="2" creationId="{EB7FB2E7-D583-9C4D-BA00-FB660299D0B1}"/>
          </ac:picMkLst>
        </pc:picChg>
        <pc:picChg chg="add mod">
          <ac:chgData name="Chris Droessler" userId="625c3661-9d64-47fa-b83c-4b49393bd161" providerId="ADAL" clId="{68B3681C-F141-794A-96D8-0BA98EA56A5D}" dt="2019-11-06T13:29:29.068" v="455" actId="962"/>
          <ac:picMkLst>
            <pc:docMk/>
            <pc:sldMk cId="880189499" sldId="673"/>
            <ac:picMk id="5" creationId="{154A600F-2A3B-4B45-9654-483CFF25FA60}"/>
          </ac:picMkLst>
        </pc:picChg>
      </pc:sldChg>
      <pc:sldChg chg="addSp delSp modSp add ord">
        <pc:chgData name="Chris Droessler" userId="625c3661-9d64-47fa-b83c-4b49393bd161" providerId="ADAL" clId="{68B3681C-F141-794A-96D8-0BA98EA56A5D}" dt="2019-11-06T13:30:29.112" v="461"/>
        <pc:sldMkLst>
          <pc:docMk/>
          <pc:sldMk cId="1845352423" sldId="674"/>
        </pc:sldMkLst>
        <pc:spChg chg="add del mod">
          <ac:chgData name="Chris Droessler" userId="625c3661-9d64-47fa-b83c-4b49393bd161" providerId="ADAL" clId="{68B3681C-F141-794A-96D8-0BA98EA56A5D}" dt="2019-11-06T13:30:26.791" v="459"/>
          <ac:spMkLst>
            <pc:docMk/>
            <pc:sldMk cId="1845352423" sldId="674"/>
            <ac:spMk id="2" creationId="{90B0B237-B483-654C-B65F-290D87FB633E}"/>
          </ac:spMkLst>
        </pc:spChg>
        <pc:spChg chg="add mod">
          <ac:chgData name="Chris Droessler" userId="625c3661-9d64-47fa-b83c-4b49393bd161" providerId="ADAL" clId="{68B3681C-F141-794A-96D8-0BA98EA56A5D}" dt="2019-11-06T13:30:29.112" v="461"/>
          <ac:spMkLst>
            <pc:docMk/>
            <pc:sldMk cId="1845352423" sldId="674"/>
            <ac:spMk id="4" creationId="{047001E3-1A05-6440-9EC9-6D56DF99897B}"/>
          </ac:spMkLst>
        </pc:spChg>
      </pc:sldChg>
      <pc:sldChg chg="add del">
        <pc:chgData name="Chris Droessler" userId="625c3661-9d64-47fa-b83c-4b49393bd161" providerId="ADAL" clId="{68B3681C-F141-794A-96D8-0BA98EA56A5D}" dt="2019-11-12T12:47:54.850" v="614" actId="2696"/>
        <pc:sldMkLst>
          <pc:docMk/>
          <pc:sldMk cId="1304271515" sldId="675"/>
        </pc:sldMkLst>
      </pc:sldChg>
      <pc:sldChg chg="addSp delSp modSp add ord setBg">
        <pc:chgData name="Chris Droessler" userId="625c3661-9d64-47fa-b83c-4b49393bd161" providerId="ADAL" clId="{68B3681C-F141-794A-96D8-0BA98EA56A5D}" dt="2019-11-12T12:45:01.890" v="608"/>
        <pc:sldMkLst>
          <pc:docMk/>
          <pc:sldMk cId="375794531" sldId="676"/>
        </pc:sldMkLst>
        <pc:spChg chg="del">
          <ac:chgData name="Chris Droessler" userId="625c3661-9d64-47fa-b83c-4b49393bd161" providerId="ADAL" clId="{68B3681C-F141-794A-96D8-0BA98EA56A5D}" dt="2019-11-12T12:38:22.365" v="539"/>
          <ac:spMkLst>
            <pc:docMk/>
            <pc:sldMk cId="375794531" sldId="676"/>
            <ac:spMk id="2" creationId="{EDB693AE-016C-FB43-9B25-098AF811AA43}"/>
          </ac:spMkLst>
        </pc:spChg>
        <pc:spChg chg="del">
          <ac:chgData name="Chris Droessler" userId="625c3661-9d64-47fa-b83c-4b49393bd161" providerId="ADAL" clId="{68B3681C-F141-794A-96D8-0BA98EA56A5D}" dt="2019-11-12T12:38:33.322" v="543"/>
          <ac:spMkLst>
            <pc:docMk/>
            <pc:sldMk cId="375794531" sldId="676"/>
            <ac:spMk id="3" creationId="{4590A334-0651-DC41-9079-35F2B3D906B4}"/>
          </ac:spMkLst>
        </pc:spChg>
        <pc:spChg chg="add del mod">
          <ac:chgData name="Chris Droessler" userId="625c3661-9d64-47fa-b83c-4b49393bd161" providerId="ADAL" clId="{68B3681C-F141-794A-96D8-0BA98EA56A5D}" dt="2019-11-12T12:38:33.322" v="543"/>
          <ac:spMkLst>
            <pc:docMk/>
            <pc:sldMk cId="375794531" sldId="676"/>
            <ac:spMk id="7" creationId="{621C440F-2BE8-5A49-A25E-053FE5EE751F}"/>
          </ac:spMkLst>
        </pc:spChg>
        <pc:picChg chg="add del mod">
          <ac:chgData name="Chris Droessler" userId="625c3661-9d64-47fa-b83c-4b49393bd161" providerId="ADAL" clId="{68B3681C-F141-794A-96D8-0BA98EA56A5D}" dt="2019-11-12T12:38:27.583" v="542" actId="478"/>
          <ac:picMkLst>
            <pc:docMk/>
            <pc:sldMk cId="375794531" sldId="676"/>
            <ac:picMk id="5" creationId="{A6DDB4BC-4107-324C-AB50-7491668F76B8}"/>
          </ac:picMkLst>
        </pc:picChg>
        <pc:picChg chg="add mod">
          <ac:chgData name="Chris Droessler" userId="625c3661-9d64-47fa-b83c-4b49393bd161" providerId="ADAL" clId="{68B3681C-F141-794A-96D8-0BA98EA56A5D}" dt="2019-11-12T12:39:01.491" v="556" actId="962"/>
          <ac:picMkLst>
            <pc:docMk/>
            <pc:sldMk cId="375794531" sldId="676"/>
            <ac:picMk id="9" creationId="{B97586CD-663D-194B-9D00-12951D1A1DF2}"/>
          </ac:picMkLst>
        </pc:picChg>
      </pc:sldChg>
      <pc:sldChg chg="add">
        <pc:chgData name="Chris Droessler" userId="625c3661-9d64-47fa-b83c-4b49393bd161" providerId="ADAL" clId="{68B3681C-F141-794A-96D8-0BA98EA56A5D}" dt="2019-11-06T13:31:01.288" v="463"/>
        <pc:sldMkLst>
          <pc:docMk/>
          <pc:sldMk cId="3948723620" sldId="677"/>
        </pc:sldMkLst>
      </pc:sldChg>
      <pc:sldChg chg="add">
        <pc:chgData name="Chris Droessler" userId="625c3661-9d64-47fa-b83c-4b49393bd161" providerId="ADAL" clId="{68B3681C-F141-794A-96D8-0BA98EA56A5D}" dt="2019-11-06T13:31:01.500" v="464"/>
        <pc:sldMkLst>
          <pc:docMk/>
          <pc:sldMk cId="561125537" sldId="678"/>
        </pc:sldMkLst>
      </pc:sldChg>
      <pc:sldChg chg="addSp delSp modSp add">
        <pc:chgData name="Chris Droessler" userId="625c3661-9d64-47fa-b83c-4b49393bd161" providerId="ADAL" clId="{68B3681C-F141-794A-96D8-0BA98EA56A5D}" dt="2019-11-06T21:21:37.916" v="503"/>
        <pc:sldMkLst>
          <pc:docMk/>
          <pc:sldMk cId="3804131059" sldId="679"/>
        </pc:sldMkLst>
        <pc:spChg chg="mod">
          <ac:chgData name="Chris Droessler" userId="625c3661-9d64-47fa-b83c-4b49393bd161" providerId="ADAL" clId="{68B3681C-F141-794A-96D8-0BA98EA56A5D}" dt="2019-11-06T21:21:33.781" v="501" actId="20577"/>
          <ac:spMkLst>
            <pc:docMk/>
            <pc:sldMk cId="3804131059" sldId="679"/>
            <ac:spMk id="3" creationId="{280E86D7-3E17-AE48-91BC-43C859DD99F4}"/>
          </ac:spMkLst>
        </pc:spChg>
        <pc:spChg chg="add del mod">
          <ac:chgData name="Chris Droessler" userId="625c3661-9d64-47fa-b83c-4b49393bd161" providerId="ADAL" clId="{68B3681C-F141-794A-96D8-0BA98EA56A5D}" dt="2019-11-06T21:21:37.916" v="503"/>
          <ac:spMkLst>
            <pc:docMk/>
            <pc:sldMk cId="3804131059" sldId="679"/>
            <ac:spMk id="4" creationId="{0BA2A9CC-4D43-6046-AEC5-A84D6805C468}"/>
          </ac:spMkLst>
        </pc:spChg>
      </pc:sldChg>
      <pc:sldChg chg="addSp delSp modSp add setBg">
        <pc:chgData name="Chris Droessler" userId="625c3661-9d64-47fa-b83c-4b49393bd161" providerId="ADAL" clId="{68B3681C-F141-794A-96D8-0BA98EA56A5D}" dt="2019-11-12T12:45:50.986" v="610"/>
        <pc:sldMkLst>
          <pc:docMk/>
          <pc:sldMk cId="2740154125" sldId="680"/>
        </pc:sldMkLst>
        <pc:spChg chg="del">
          <ac:chgData name="Chris Droessler" userId="625c3661-9d64-47fa-b83c-4b49393bd161" providerId="ADAL" clId="{68B3681C-F141-794A-96D8-0BA98EA56A5D}" dt="2019-11-06T21:21:45.395" v="506"/>
          <ac:spMkLst>
            <pc:docMk/>
            <pc:sldMk cId="2740154125" sldId="680"/>
            <ac:spMk id="2" creationId="{A993437E-863D-594B-BC80-1B42AD471292}"/>
          </ac:spMkLst>
        </pc:spChg>
        <pc:spChg chg="add del mod">
          <ac:chgData name="Chris Droessler" userId="625c3661-9d64-47fa-b83c-4b49393bd161" providerId="ADAL" clId="{68B3681C-F141-794A-96D8-0BA98EA56A5D}" dt="2019-11-06T21:21:49.182" v="510" actId="478"/>
          <ac:spMkLst>
            <pc:docMk/>
            <pc:sldMk cId="2740154125" sldId="680"/>
            <ac:spMk id="7" creationId="{9BEAB532-4BEA-1C48-A695-3F31D12B51BD}"/>
          </ac:spMkLst>
        </pc:spChg>
        <pc:picChg chg="add del mod">
          <ac:chgData name="Chris Droessler" userId="625c3661-9d64-47fa-b83c-4b49393bd161" providerId="ADAL" clId="{68B3681C-F141-794A-96D8-0BA98EA56A5D}" dt="2019-11-06T21:21:47.408" v="509" actId="478"/>
          <ac:picMkLst>
            <pc:docMk/>
            <pc:sldMk cId="2740154125" sldId="680"/>
            <ac:picMk id="5" creationId="{E7D12C6B-9EFE-E646-A4A3-85E35F59BE2E}"/>
          </ac:picMkLst>
        </pc:picChg>
        <pc:picChg chg="add mod">
          <ac:chgData name="Chris Droessler" userId="625c3661-9d64-47fa-b83c-4b49393bd161" providerId="ADAL" clId="{68B3681C-F141-794A-96D8-0BA98EA56A5D}" dt="2019-11-06T21:21:52.192" v="512" actId="27614"/>
          <ac:picMkLst>
            <pc:docMk/>
            <pc:sldMk cId="2740154125" sldId="680"/>
            <ac:picMk id="9" creationId="{87AD5777-8098-5346-A09D-D20E7BE9B725}"/>
          </ac:picMkLst>
        </pc:picChg>
      </pc:sldChg>
      <pc:sldChg chg="addSp delSp modSp add">
        <pc:chgData name="Chris Droessler" userId="625c3661-9d64-47fa-b83c-4b49393bd161" providerId="ADAL" clId="{68B3681C-F141-794A-96D8-0BA98EA56A5D}" dt="2019-11-06T21:21:57.863" v="515" actId="27614"/>
        <pc:sldMkLst>
          <pc:docMk/>
          <pc:sldMk cId="3136171279" sldId="681"/>
        </pc:sldMkLst>
        <pc:spChg chg="del">
          <ac:chgData name="Chris Droessler" userId="625c3661-9d64-47fa-b83c-4b49393bd161" providerId="ADAL" clId="{68B3681C-F141-794A-96D8-0BA98EA56A5D}" dt="2019-11-06T21:21:54.772" v="513" actId="478"/>
          <ac:spMkLst>
            <pc:docMk/>
            <pc:sldMk cId="3136171279" sldId="681"/>
            <ac:spMk id="2" creationId="{A993437E-863D-594B-BC80-1B42AD471292}"/>
          </ac:spMkLst>
        </pc:spChg>
        <pc:picChg chg="add mod">
          <ac:chgData name="Chris Droessler" userId="625c3661-9d64-47fa-b83c-4b49393bd161" providerId="ADAL" clId="{68B3681C-F141-794A-96D8-0BA98EA56A5D}" dt="2019-11-06T21:21:57.863" v="515" actId="27614"/>
          <ac:picMkLst>
            <pc:docMk/>
            <pc:sldMk cId="3136171279" sldId="681"/>
            <ac:picMk id="5" creationId="{E43BDC89-0699-5544-93AB-4D59BDC8AD6E}"/>
          </ac:picMkLst>
        </pc:picChg>
      </pc:sldChg>
      <pc:sldChg chg="modSp add">
        <pc:chgData name="Chris Droessler" userId="625c3661-9d64-47fa-b83c-4b49393bd161" providerId="ADAL" clId="{68B3681C-F141-794A-96D8-0BA98EA56A5D}" dt="2019-11-07T18:29:31.525" v="532" actId="20577"/>
        <pc:sldMkLst>
          <pc:docMk/>
          <pc:sldMk cId="3588130731" sldId="682"/>
        </pc:sldMkLst>
        <pc:spChg chg="mod">
          <ac:chgData name="Chris Droessler" userId="625c3661-9d64-47fa-b83c-4b49393bd161" providerId="ADAL" clId="{68B3681C-F141-794A-96D8-0BA98EA56A5D}" dt="2019-11-07T18:29:31.525" v="532" actId="20577"/>
          <ac:spMkLst>
            <pc:docMk/>
            <pc:sldMk cId="3588130731" sldId="682"/>
            <ac:spMk id="3" creationId="{C0B44734-EB67-0341-9C2D-F2AB003EDC38}"/>
          </ac:spMkLst>
        </pc:spChg>
      </pc:sldChg>
      <pc:sldChg chg="add del">
        <pc:chgData name="Chris Droessler" userId="625c3661-9d64-47fa-b83c-4b49393bd161" providerId="ADAL" clId="{68B3681C-F141-794A-96D8-0BA98EA56A5D}" dt="2019-11-12T12:38:43.025" v="544" actId="2696"/>
        <pc:sldMkLst>
          <pc:docMk/>
          <pc:sldMk cId="65740678" sldId="683"/>
        </pc:sldMkLst>
      </pc:sldChg>
      <pc:sldChg chg="add del">
        <pc:chgData name="Chris Droessler" userId="625c3661-9d64-47fa-b83c-4b49393bd161" providerId="ADAL" clId="{68B3681C-F141-794A-96D8-0BA98EA56A5D}" dt="2019-11-12T12:47:54.867" v="616" actId="2696"/>
        <pc:sldMkLst>
          <pc:docMk/>
          <pc:sldMk cId="4099591026" sldId="684"/>
        </pc:sldMkLst>
      </pc:sldChg>
      <pc:sldChg chg="add del">
        <pc:chgData name="Chris Droessler" userId="625c3661-9d64-47fa-b83c-4b49393bd161" providerId="ADAL" clId="{68B3681C-F141-794A-96D8-0BA98EA56A5D}" dt="2019-11-12T12:47:54.876" v="617" actId="2696"/>
        <pc:sldMkLst>
          <pc:docMk/>
          <pc:sldMk cId="700574106" sldId="685"/>
        </pc:sldMkLst>
      </pc:sldChg>
      <pc:sldChg chg="add del">
        <pc:chgData name="Chris Droessler" userId="625c3661-9d64-47fa-b83c-4b49393bd161" providerId="ADAL" clId="{68B3681C-F141-794A-96D8-0BA98EA56A5D}" dt="2019-11-12T12:38:43.746" v="545" actId="2696"/>
        <pc:sldMkLst>
          <pc:docMk/>
          <pc:sldMk cId="1836227566" sldId="686"/>
        </pc:sldMkLst>
      </pc:sldChg>
      <pc:sldChg chg="addSp modSp add setBg">
        <pc:chgData name="Chris Droessler" userId="625c3661-9d64-47fa-b83c-4b49393bd161" providerId="ADAL" clId="{68B3681C-F141-794A-96D8-0BA98EA56A5D}" dt="2019-11-12T12:45:01.890" v="608"/>
        <pc:sldMkLst>
          <pc:docMk/>
          <pc:sldMk cId="2949219974" sldId="686"/>
        </pc:sldMkLst>
        <pc:picChg chg="add mod">
          <ac:chgData name="Chris Droessler" userId="625c3661-9d64-47fa-b83c-4b49393bd161" providerId="ADAL" clId="{68B3681C-F141-794A-96D8-0BA98EA56A5D}" dt="2019-11-12T12:39:06.040" v="559" actId="962"/>
          <ac:picMkLst>
            <pc:docMk/>
            <pc:sldMk cId="2949219974" sldId="686"/>
            <ac:picMk id="3" creationId="{A4168571-9779-1D43-A03F-F286C073C604}"/>
          </ac:picMkLst>
        </pc:picChg>
      </pc:sldChg>
      <pc:sldChg chg="addSp delSp modSp add setBg">
        <pc:chgData name="Chris Droessler" userId="625c3661-9d64-47fa-b83c-4b49393bd161" providerId="ADAL" clId="{68B3681C-F141-794A-96D8-0BA98EA56A5D}" dt="2019-11-12T12:45:01.890" v="608"/>
        <pc:sldMkLst>
          <pc:docMk/>
          <pc:sldMk cId="256205867" sldId="687"/>
        </pc:sldMkLst>
        <pc:picChg chg="add del mod">
          <ac:chgData name="Chris Droessler" userId="625c3661-9d64-47fa-b83c-4b49393bd161" providerId="ADAL" clId="{68B3681C-F141-794A-96D8-0BA98EA56A5D}" dt="2019-11-12T12:39:16.036" v="561" actId="478"/>
          <ac:picMkLst>
            <pc:docMk/>
            <pc:sldMk cId="256205867" sldId="687"/>
            <ac:picMk id="2" creationId="{5227A3F6-604F-304B-BDCA-F5735C19A593}"/>
          </ac:picMkLst>
        </pc:picChg>
        <pc:picChg chg="add mod">
          <ac:chgData name="Chris Droessler" userId="625c3661-9d64-47fa-b83c-4b49393bd161" providerId="ADAL" clId="{68B3681C-F141-794A-96D8-0BA98EA56A5D}" dt="2019-11-12T12:39:20.540" v="564" actId="962"/>
          <ac:picMkLst>
            <pc:docMk/>
            <pc:sldMk cId="256205867" sldId="687"/>
            <ac:picMk id="4" creationId="{26C15DFD-C424-9345-8420-D742FDF8FE33}"/>
          </ac:picMkLst>
        </pc:picChg>
      </pc:sldChg>
      <pc:sldChg chg="add del">
        <pc:chgData name="Chris Droessler" userId="625c3661-9d64-47fa-b83c-4b49393bd161" providerId="ADAL" clId="{68B3681C-F141-794A-96D8-0BA98EA56A5D}" dt="2019-11-12T12:38:44.376" v="546" actId="2696"/>
        <pc:sldMkLst>
          <pc:docMk/>
          <pc:sldMk cId="4152194085" sldId="687"/>
        </pc:sldMkLst>
      </pc:sldChg>
      <pc:sldChg chg="addSp modSp add setBg">
        <pc:chgData name="Chris Droessler" userId="625c3661-9d64-47fa-b83c-4b49393bd161" providerId="ADAL" clId="{68B3681C-F141-794A-96D8-0BA98EA56A5D}" dt="2019-11-12T12:45:01.890" v="608"/>
        <pc:sldMkLst>
          <pc:docMk/>
          <pc:sldMk cId="1931899030" sldId="688"/>
        </pc:sldMkLst>
        <pc:picChg chg="add mod">
          <ac:chgData name="Chris Droessler" userId="625c3661-9d64-47fa-b83c-4b49393bd161" providerId="ADAL" clId="{68B3681C-F141-794A-96D8-0BA98EA56A5D}" dt="2019-11-12T12:39:26.040" v="567" actId="962"/>
          <ac:picMkLst>
            <pc:docMk/>
            <pc:sldMk cId="1931899030" sldId="688"/>
            <ac:picMk id="3" creationId="{50DB0537-0AFD-EC4D-B9F2-9ADE23E6AFA3}"/>
          </ac:picMkLst>
        </pc:picChg>
      </pc:sldChg>
      <pc:sldChg chg="add del">
        <pc:chgData name="Chris Droessler" userId="625c3661-9d64-47fa-b83c-4b49393bd161" providerId="ADAL" clId="{68B3681C-F141-794A-96D8-0BA98EA56A5D}" dt="2019-11-12T12:38:45.050" v="547" actId="2696"/>
        <pc:sldMkLst>
          <pc:docMk/>
          <pc:sldMk cId="3872871269" sldId="688"/>
        </pc:sldMkLst>
      </pc:sldChg>
      <pc:sldChg chg="addSp modSp add setBg">
        <pc:chgData name="Chris Droessler" userId="625c3661-9d64-47fa-b83c-4b49393bd161" providerId="ADAL" clId="{68B3681C-F141-794A-96D8-0BA98EA56A5D}" dt="2019-11-12T12:45:01.890" v="608"/>
        <pc:sldMkLst>
          <pc:docMk/>
          <pc:sldMk cId="1291929165" sldId="689"/>
        </pc:sldMkLst>
        <pc:picChg chg="add mod">
          <ac:chgData name="Chris Droessler" userId="625c3661-9d64-47fa-b83c-4b49393bd161" providerId="ADAL" clId="{68B3681C-F141-794A-96D8-0BA98EA56A5D}" dt="2019-11-12T12:39:31.411" v="570" actId="962"/>
          <ac:picMkLst>
            <pc:docMk/>
            <pc:sldMk cId="1291929165" sldId="689"/>
            <ac:picMk id="3" creationId="{95EAB8F5-604A-8E49-9E0E-5E4813F9CBC7}"/>
          </ac:picMkLst>
        </pc:picChg>
      </pc:sldChg>
      <pc:sldChg chg="addSp add">
        <pc:chgData name="Chris Droessler" userId="625c3661-9d64-47fa-b83c-4b49393bd161" providerId="ADAL" clId="{68B3681C-F141-794A-96D8-0BA98EA56A5D}" dt="2019-11-12T12:49:52.049" v="631"/>
        <pc:sldMkLst>
          <pc:docMk/>
          <pc:sldMk cId="859119533" sldId="690"/>
        </pc:sldMkLst>
        <pc:picChg chg="add">
          <ac:chgData name="Chris Droessler" userId="625c3661-9d64-47fa-b83c-4b49393bd161" providerId="ADAL" clId="{68B3681C-F141-794A-96D8-0BA98EA56A5D}" dt="2019-11-12T12:49:52.049" v="631"/>
          <ac:picMkLst>
            <pc:docMk/>
            <pc:sldMk cId="859119533" sldId="690"/>
            <ac:picMk id="2" creationId="{DEB08E74-6FD5-9545-9649-A2F7CEC52B01}"/>
          </ac:picMkLst>
        </pc:picChg>
      </pc:sldChg>
      <pc:sldChg chg="add del">
        <pc:chgData name="Chris Droessler" userId="625c3661-9d64-47fa-b83c-4b49393bd161" providerId="ADAL" clId="{68B3681C-F141-794A-96D8-0BA98EA56A5D}" dt="2019-11-12T12:39:37.045" v="571" actId="2696"/>
        <pc:sldMkLst>
          <pc:docMk/>
          <pc:sldMk cId="426192634" sldId="691"/>
        </pc:sldMkLst>
      </pc:sldChg>
      <pc:sldChg chg="modSp add ord">
        <pc:chgData name="Chris Droessler" userId="625c3661-9d64-47fa-b83c-4b49393bd161" providerId="ADAL" clId="{68B3681C-F141-794A-96D8-0BA98EA56A5D}" dt="2019-11-12T12:43:50.696" v="588" actId="20577"/>
        <pc:sldMkLst>
          <pc:docMk/>
          <pc:sldMk cId="2791526154" sldId="691"/>
        </pc:sldMkLst>
        <pc:spChg chg="mod">
          <ac:chgData name="Chris Droessler" userId="625c3661-9d64-47fa-b83c-4b49393bd161" providerId="ADAL" clId="{68B3681C-F141-794A-96D8-0BA98EA56A5D}" dt="2019-11-12T12:43:50.696" v="588" actId="20577"/>
          <ac:spMkLst>
            <pc:docMk/>
            <pc:sldMk cId="2791526154" sldId="691"/>
            <ac:spMk id="3" creationId="{C0B44734-EB67-0341-9C2D-F2AB003EDC38}"/>
          </ac:spMkLst>
        </pc:spChg>
      </pc:sldChg>
      <pc:sldChg chg="addSp modSp add ord setBg">
        <pc:chgData name="Chris Droessler" userId="625c3661-9d64-47fa-b83c-4b49393bd161" providerId="ADAL" clId="{68B3681C-F141-794A-96D8-0BA98EA56A5D}" dt="2019-11-12T12:44:48.391" v="607"/>
        <pc:sldMkLst>
          <pc:docMk/>
          <pc:sldMk cId="1717423471" sldId="692"/>
        </pc:sldMkLst>
        <pc:picChg chg="add mod">
          <ac:chgData name="Chris Droessler" userId="625c3661-9d64-47fa-b83c-4b49393bd161" providerId="ADAL" clId="{68B3681C-F141-794A-96D8-0BA98EA56A5D}" dt="2019-11-12T12:44:10.042" v="597" actId="962"/>
          <ac:picMkLst>
            <pc:docMk/>
            <pc:sldMk cId="1717423471" sldId="692"/>
            <ac:picMk id="3" creationId="{C9618640-D7BD-9840-A240-A195E43AB530}"/>
          </ac:picMkLst>
        </pc:picChg>
      </pc:sldChg>
      <pc:sldChg chg="addSp delSp modSp add setBg">
        <pc:chgData name="Chris Droessler" userId="625c3661-9d64-47fa-b83c-4b49393bd161" providerId="ADAL" clId="{68B3681C-F141-794A-96D8-0BA98EA56A5D}" dt="2019-11-12T12:44:48.391" v="607"/>
        <pc:sldMkLst>
          <pc:docMk/>
          <pc:sldMk cId="3535299361" sldId="693"/>
        </pc:sldMkLst>
        <pc:picChg chg="add mod">
          <ac:chgData name="Chris Droessler" userId="625c3661-9d64-47fa-b83c-4b49393bd161" providerId="ADAL" clId="{68B3681C-F141-794A-96D8-0BA98EA56A5D}" dt="2019-11-12T12:44:14.464" v="598"/>
          <ac:picMkLst>
            <pc:docMk/>
            <pc:sldMk cId="3535299361" sldId="693"/>
            <ac:picMk id="2" creationId="{E22B7C5F-05BF-3D4C-B92C-44738B4CA06C}"/>
          </ac:picMkLst>
        </pc:picChg>
        <pc:picChg chg="add del">
          <ac:chgData name="Chris Droessler" userId="625c3661-9d64-47fa-b83c-4b49393bd161" providerId="ADAL" clId="{68B3681C-F141-794A-96D8-0BA98EA56A5D}" dt="2019-11-12T12:44:16.306" v="600" actId="478"/>
          <ac:picMkLst>
            <pc:docMk/>
            <pc:sldMk cId="3535299361" sldId="693"/>
            <ac:picMk id="3" creationId="{9E6137E4-73C3-064E-ADFB-C0296C143FC3}"/>
          </ac:picMkLst>
        </pc:picChg>
        <pc:picChg chg="add mod">
          <ac:chgData name="Chris Droessler" userId="625c3661-9d64-47fa-b83c-4b49393bd161" providerId="ADAL" clId="{68B3681C-F141-794A-96D8-0BA98EA56A5D}" dt="2019-11-12T12:44:21.732" v="603" actId="962"/>
          <ac:picMkLst>
            <pc:docMk/>
            <pc:sldMk cId="3535299361" sldId="693"/>
            <ac:picMk id="5" creationId="{89EE96E0-5A22-404D-8700-E048FC290021}"/>
          </ac:picMkLst>
        </pc:picChg>
      </pc:sldChg>
      <pc:sldChg chg="addSp modSp add setBg">
        <pc:chgData name="Chris Droessler" userId="625c3661-9d64-47fa-b83c-4b49393bd161" providerId="ADAL" clId="{68B3681C-F141-794A-96D8-0BA98EA56A5D}" dt="2019-11-12T12:44:48.391" v="607"/>
        <pc:sldMkLst>
          <pc:docMk/>
          <pc:sldMk cId="1162427880" sldId="694"/>
        </pc:sldMkLst>
        <pc:picChg chg="add mod">
          <ac:chgData name="Chris Droessler" userId="625c3661-9d64-47fa-b83c-4b49393bd161" providerId="ADAL" clId="{68B3681C-F141-794A-96D8-0BA98EA56A5D}" dt="2019-11-12T12:44:27.614" v="606" actId="962"/>
          <ac:picMkLst>
            <pc:docMk/>
            <pc:sldMk cId="1162427880" sldId="694"/>
            <ac:picMk id="3" creationId="{6E6C2058-F717-6A4D-B89B-17A4F688F37F}"/>
          </ac:picMkLst>
        </pc:picChg>
      </pc:sldChg>
      <pc:sldChg chg="addSp add">
        <pc:chgData name="Chris Droessler" userId="625c3661-9d64-47fa-b83c-4b49393bd161" providerId="ADAL" clId="{68B3681C-F141-794A-96D8-0BA98EA56A5D}" dt="2019-11-12T12:49:56.218" v="632"/>
        <pc:sldMkLst>
          <pc:docMk/>
          <pc:sldMk cId="4173704362" sldId="695"/>
        </pc:sldMkLst>
        <pc:picChg chg="add">
          <ac:chgData name="Chris Droessler" userId="625c3661-9d64-47fa-b83c-4b49393bd161" providerId="ADAL" clId="{68B3681C-F141-794A-96D8-0BA98EA56A5D}" dt="2019-11-12T12:49:56.218" v="632"/>
          <ac:picMkLst>
            <pc:docMk/>
            <pc:sldMk cId="4173704362" sldId="695"/>
            <ac:picMk id="2" creationId="{FC8D2DD8-7EFD-A344-8510-CAFD416F8E9E}"/>
          </ac:picMkLst>
        </pc:picChg>
      </pc:sldChg>
      <pc:sldChg chg="add del">
        <pc:chgData name="Chris Droessler" userId="625c3661-9d64-47fa-b83c-4b49393bd161" providerId="ADAL" clId="{68B3681C-F141-794A-96D8-0BA98EA56A5D}" dt="2019-11-12T12:49:57.923" v="633" actId="2696"/>
        <pc:sldMkLst>
          <pc:docMk/>
          <pc:sldMk cId="3880054820" sldId="696"/>
        </pc:sldMkLst>
      </pc:sldChg>
      <pc:sldChg chg="addSp modSp add setBg">
        <pc:chgData name="Chris Droessler" userId="625c3661-9d64-47fa-b83c-4b49393bd161" providerId="ADAL" clId="{68B3681C-F141-794A-96D8-0BA98EA56A5D}" dt="2019-11-12T12:49:14.887" v="626"/>
        <pc:sldMkLst>
          <pc:docMk/>
          <pc:sldMk cId="530140680" sldId="697"/>
        </pc:sldMkLst>
        <pc:picChg chg="add mod">
          <ac:chgData name="Chris Droessler" userId="625c3661-9d64-47fa-b83c-4b49393bd161" providerId="ADAL" clId="{68B3681C-F141-794A-96D8-0BA98EA56A5D}" dt="2019-11-12T12:49:03.803" v="622" actId="962"/>
          <ac:picMkLst>
            <pc:docMk/>
            <pc:sldMk cId="530140680" sldId="697"/>
            <ac:picMk id="3" creationId="{F911D17F-3E23-E84A-A3E6-38F73E857FAA}"/>
          </ac:picMkLst>
        </pc:picChg>
      </pc:sldChg>
      <pc:sldChg chg="addSp modSp add setBg">
        <pc:chgData name="Chris Droessler" userId="625c3661-9d64-47fa-b83c-4b49393bd161" providerId="ADAL" clId="{68B3681C-F141-794A-96D8-0BA98EA56A5D}" dt="2019-11-12T12:49:14.887" v="626"/>
        <pc:sldMkLst>
          <pc:docMk/>
          <pc:sldMk cId="555923657" sldId="698"/>
        </pc:sldMkLst>
        <pc:picChg chg="add mod">
          <ac:chgData name="Chris Droessler" userId="625c3661-9d64-47fa-b83c-4b49393bd161" providerId="ADAL" clId="{68B3681C-F141-794A-96D8-0BA98EA56A5D}" dt="2019-11-12T12:49:10.241" v="625" actId="962"/>
          <ac:picMkLst>
            <pc:docMk/>
            <pc:sldMk cId="555923657" sldId="698"/>
            <ac:picMk id="3" creationId="{0F23F5DC-9A43-9046-A1B1-EE27CB4D1C25}"/>
          </ac:picMkLst>
        </pc:picChg>
      </pc:sldChg>
      <pc:sldChg chg="addSp modSp add">
        <pc:chgData name="Chris Droessler" userId="625c3661-9d64-47fa-b83c-4b49393bd161" providerId="ADAL" clId="{68B3681C-F141-794A-96D8-0BA98EA56A5D}" dt="2019-11-12T12:49:47.004" v="630" actId="1076"/>
        <pc:sldMkLst>
          <pc:docMk/>
          <pc:sldMk cId="1687222541" sldId="699"/>
        </pc:sldMkLst>
        <pc:picChg chg="add mod">
          <ac:chgData name="Chris Droessler" userId="625c3661-9d64-47fa-b83c-4b49393bd161" providerId="ADAL" clId="{68B3681C-F141-794A-96D8-0BA98EA56A5D}" dt="2019-11-12T12:49:47.004" v="630" actId="1076"/>
          <ac:picMkLst>
            <pc:docMk/>
            <pc:sldMk cId="1687222541" sldId="699"/>
            <ac:picMk id="2" creationId="{454A3B82-F4F2-6C40-99A1-492D9C6FCF5A}"/>
          </ac:picMkLst>
        </pc:picChg>
      </pc:sldChg>
      <pc:sldChg chg="add del">
        <pc:chgData name="Chris Droessler" userId="625c3661-9d64-47fa-b83c-4b49393bd161" providerId="ADAL" clId="{68B3681C-F141-794A-96D8-0BA98EA56A5D}" dt="2019-11-12T12:49:26.554" v="627" actId="2696"/>
        <pc:sldMkLst>
          <pc:docMk/>
          <pc:sldMk cId="281591594" sldId="700"/>
        </pc:sldMkLst>
      </pc:sldChg>
      <pc:sldChg chg="add del">
        <pc:chgData name="Chris Droessler" userId="625c3661-9d64-47fa-b83c-4b49393bd161" providerId="ADAL" clId="{68B3681C-F141-794A-96D8-0BA98EA56A5D}" dt="2019-11-12T12:49:26.561" v="628" actId="2696"/>
        <pc:sldMkLst>
          <pc:docMk/>
          <pc:sldMk cId="2225973271" sldId="701"/>
        </pc:sldMkLst>
      </pc:sldChg>
    </pc:docChg>
  </pc:docChgLst>
  <pc:docChgLst>
    <pc:chgData name="Chris Droessler" userId="625c3661-9d64-47fa-b83c-4b49393bd161" providerId="ADAL" clId="{2906747B-BA31-DC40-999D-03706FB3E95D}"/>
    <pc:docChg chg="custSel addSld delSld modSld sldOrd">
      <pc:chgData name="Chris Droessler" userId="625c3661-9d64-47fa-b83c-4b49393bd161" providerId="ADAL" clId="{2906747B-BA31-DC40-999D-03706FB3E95D}" dt="2020-11-04T13:15:19.418" v="463"/>
      <pc:docMkLst>
        <pc:docMk/>
      </pc:docMkLst>
      <pc:sldChg chg="del">
        <pc:chgData name="Chris Droessler" userId="625c3661-9d64-47fa-b83c-4b49393bd161" providerId="ADAL" clId="{2906747B-BA31-DC40-999D-03706FB3E95D}" dt="2020-11-04T12:43:49.736" v="15" actId="2696"/>
        <pc:sldMkLst>
          <pc:docMk/>
          <pc:sldMk cId="3703431879" sldId="283"/>
        </pc:sldMkLst>
      </pc:sldChg>
      <pc:sldChg chg="del">
        <pc:chgData name="Chris Droessler" userId="625c3661-9d64-47fa-b83c-4b49393bd161" providerId="ADAL" clId="{2906747B-BA31-DC40-999D-03706FB3E95D}" dt="2020-11-04T12:43:49.741" v="16" actId="2696"/>
        <pc:sldMkLst>
          <pc:docMk/>
          <pc:sldMk cId="1851980188" sldId="284"/>
        </pc:sldMkLst>
      </pc:sldChg>
      <pc:sldChg chg="del">
        <pc:chgData name="Chris Droessler" userId="625c3661-9d64-47fa-b83c-4b49393bd161" providerId="ADAL" clId="{2906747B-BA31-DC40-999D-03706FB3E95D}" dt="2020-11-04T12:43:49.746" v="17" actId="2696"/>
        <pc:sldMkLst>
          <pc:docMk/>
          <pc:sldMk cId="219525284" sldId="285"/>
        </pc:sldMkLst>
      </pc:sldChg>
      <pc:sldChg chg="del">
        <pc:chgData name="Chris Droessler" userId="625c3661-9d64-47fa-b83c-4b49393bd161" providerId="ADAL" clId="{2906747B-BA31-DC40-999D-03706FB3E95D}" dt="2020-11-04T12:43:49.755" v="19" actId="2696"/>
        <pc:sldMkLst>
          <pc:docMk/>
          <pc:sldMk cId="37207170" sldId="286"/>
        </pc:sldMkLst>
      </pc:sldChg>
      <pc:sldChg chg="del">
        <pc:chgData name="Chris Droessler" userId="625c3661-9d64-47fa-b83c-4b49393bd161" providerId="ADAL" clId="{2906747B-BA31-DC40-999D-03706FB3E95D}" dt="2020-11-04T12:43:49.760" v="20" actId="2696"/>
        <pc:sldMkLst>
          <pc:docMk/>
          <pc:sldMk cId="795191016" sldId="287"/>
        </pc:sldMkLst>
      </pc:sldChg>
      <pc:sldChg chg="del">
        <pc:chgData name="Chris Droessler" userId="625c3661-9d64-47fa-b83c-4b49393bd161" providerId="ADAL" clId="{2906747B-BA31-DC40-999D-03706FB3E95D}" dt="2020-11-04T12:43:49.764" v="21" actId="2696"/>
        <pc:sldMkLst>
          <pc:docMk/>
          <pc:sldMk cId="2535731079" sldId="288"/>
        </pc:sldMkLst>
      </pc:sldChg>
      <pc:sldChg chg="del">
        <pc:chgData name="Chris Droessler" userId="625c3661-9d64-47fa-b83c-4b49393bd161" providerId="ADAL" clId="{2906747B-BA31-DC40-999D-03706FB3E95D}" dt="2020-11-04T12:43:49.778" v="25" actId="2696"/>
        <pc:sldMkLst>
          <pc:docMk/>
          <pc:sldMk cId="702382779" sldId="289"/>
        </pc:sldMkLst>
      </pc:sldChg>
      <pc:sldChg chg="del">
        <pc:chgData name="Chris Droessler" userId="625c3661-9d64-47fa-b83c-4b49393bd161" providerId="ADAL" clId="{2906747B-BA31-DC40-999D-03706FB3E95D}" dt="2020-11-04T12:43:49.782" v="26" actId="2696"/>
        <pc:sldMkLst>
          <pc:docMk/>
          <pc:sldMk cId="3396604074" sldId="290"/>
        </pc:sldMkLst>
      </pc:sldChg>
      <pc:sldChg chg="del">
        <pc:chgData name="Chris Droessler" userId="625c3661-9d64-47fa-b83c-4b49393bd161" providerId="ADAL" clId="{2906747B-BA31-DC40-999D-03706FB3E95D}" dt="2020-11-04T12:43:49.771" v="23" actId="2696"/>
        <pc:sldMkLst>
          <pc:docMk/>
          <pc:sldMk cId="3852304942" sldId="292"/>
        </pc:sldMkLst>
      </pc:sldChg>
      <pc:sldChg chg="del">
        <pc:chgData name="Chris Droessler" userId="625c3661-9d64-47fa-b83c-4b49393bd161" providerId="ADAL" clId="{2906747B-BA31-DC40-999D-03706FB3E95D}" dt="2020-11-04T12:43:49.775" v="24" actId="2696"/>
        <pc:sldMkLst>
          <pc:docMk/>
          <pc:sldMk cId="3336867666" sldId="293"/>
        </pc:sldMkLst>
      </pc:sldChg>
      <pc:sldChg chg="del">
        <pc:chgData name="Chris Droessler" userId="625c3661-9d64-47fa-b83c-4b49393bd161" providerId="ADAL" clId="{2906747B-BA31-DC40-999D-03706FB3E95D}" dt="2020-11-04T12:43:49.751" v="18" actId="2696"/>
        <pc:sldMkLst>
          <pc:docMk/>
          <pc:sldMk cId="701822057" sldId="294"/>
        </pc:sldMkLst>
      </pc:sldChg>
      <pc:sldChg chg="del">
        <pc:chgData name="Chris Droessler" userId="625c3661-9d64-47fa-b83c-4b49393bd161" providerId="ADAL" clId="{2906747B-BA31-DC40-999D-03706FB3E95D}" dt="2020-11-04T12:43:49.787" v="28" actId="2696"/>
        <pc:sldMkLst>
          <pc:docMk/>
          <pc:sldMk cId="1592985432" sldId="295"/>
        </pc:sldMkLst>
      </pc:sldChg>
      <pc:sldChg chg="del">
        <pc:chgData name="Chris Droessler" userId="625c3661-9d64-47fa-b83c-4b49393bd161" providerId="ADAL" clId="{2906747B-BA31-DC40-999D-03706FB3E95D}" dt="2020-11-04T12:43:49.784" v="27" actId="2696"/>
        <pc:sldMkLst>
          <pc:docMk/>
          <pc:sldMk cId="3911099407" sldId="296"/>
        </pc:sldMkLst>
      </pc:sldChg>
      <pc:sldChg chg="modSp">
        <pc:chgData name="Chris Droessler" userId="625c3661-9d64-47fa-b83c-4b49393bd161" providerId="ADAL" clId="{2906747B-BA31-DC40-999D-03706FB3E95D}" dt="2020-11-04T12:43:13.111" v="9" actId="20577"/>
        <pc:sldMkLst>
          <pc:docMk/>
          <pc:sldMk cId="971664512" sldId="534"/>
        </pc:sldMkLst>
        <pc:spChg chg="mod">
          <ac:chgData name="Chris Droessler" userId="625c3661-9d64-47fa-b83c-4b49393bd161" providerId="ADAL" clId="{2906747B-BA31-DC40-999D-03706FB3E95D}" dt="2020-11-04T12:43:13.111" v="9" actId="20577"/>
          <ac:spMkLst>
            <pc:docMk/>
            <pc:sldMk cId="971664512" sldId="534"/>
            <ac:spMk id="3" creationId="{00000000-0000-0000-0000-000000000000}"/>
          </ac:spMkLst>
        </pc:spChg>
      </pc:sldChg>
      <pc:sldChg chg="modSp">
        <pc:chgData name="Chris Droessler" userId="625c3661-9d64-47fa-b83c-4b49393bd161" providerId="ADAL" clId="{2906747B-BA31-DC40-999D-03706FB3E95D}" dt="2020-11-04T12:54:02.087" v="124"/>
        <pc:sldMkLst>
          <pc:docMk/>
          <pc:sldMk cId="3534465971" sldId="658"/>
        </pc:sldMkLst>
        <pc:spChg chg="mod">
          <ac:chgData name="Chris Droessler" userId="625c3661-9d64-47fa-b83c-4b49393bd161" providerId="ADAL" clId="{2906747B-BA31-DC40-999D-03706FB3E95D}" dt="2020-11-04T12:54:02.087" v="124"/>
          <ac:spMkLst>
            <pc:docMk/>
            <pc:sldMk cId="3534465971" sldId="658"/>
            <ac:spMk id="4" creationId="{00000000-0000-0000-0000-000000000000}"/>
          </ac:spMkLst>
        </pc:spChg>
      </pc:sldChg>
      <pc:sldChg chg="modSp">
        <pc:chgData name="Chris Droessler" userId="625c3661-9d64-47fa-b83c-4b49393bd161" providerId="ADAL" clId="{2906747B-BA31-DC40-999D-03706FB3E95D}" dt="2020-11-04T12:46:05.609" v="90" actId="20577"/>
        <pc:sldMkLst>
          <pc:docMk/>
          <pc:sldMk cId="982373956" sldId="772"/>
        </pc:sldMkLst>
        <pc:spChg chg="mod">
          <ac:chgData name="Chris Droessler" userId="625c3661-9d64-47fa-b83c-4b49393bd161" providerId="ADAL" clId="{2906747B-BA31-DC40-999D-03706FB3E95D}" dt="2020-11-04T12:46:05.609" v="90" actId="20577"/>
          <ac:spMkLst>
            <pc:docMk/>
            <pc:sldMk cId="982373956" sldId="772"/>
            <ac:spMk id="2" creationId="{70E7FB36-DF07-B44D-8D38-59F39D617117}"/>
          </ac:spMkLst>
        </pc:spChg>
      </pc:sldChg>
      <pc:sldChg chg="addSp delSp modSp modNotesTx">
        <pc:chgData name="Chris Droessler" userId="625c3661-9d64-47fa-b83c-4b49393bd161" providerId="ADAL" clId="{2906747B-BA31-DC40-999D-03706FB3E95D}" dt="2020-11-04T13:06:29.113" v="220"/>
        <pc:sldMkLst>
          <pc:docMk/>
          <pc:sldMk cId="1816362711" sldId="796"/>
        </pc:sldMkLst>
        <pc:spChg chg="mod">
          <ac:chgData name="Chris Droessler" userId="625c3661-9d64-47fa-b83c-4b49393bd161" providerId="ADAL" clId="{2906747B-BA31-DC40-999D-03706FB3E95D}" dt="2020-11-04T12:49:10.752" v="122"/>
          <ac:spMkLst>
            <pc:docMk/>
            <pc:sldMk cId="1816362711" sldId="796"/>
            <ac:spMk id="3" creationId="{A49E09A3-6A14-0543-9876-4FC1717ECBFC}"/>
          </ac:spMkLst>
        </pc:spChg>
        <pc:spChg chg="mod">
          <ac:chgData name="Chris Droessler" userId="625c3661-9d64-47fa-b83c-4b49393bd161" providerId="ADAL" clId="{2906747B-BA31-DC40-999D-03706FB3E95D}" dt="2020-11-04T12:45:14.435" v="64" actId="20577"/>
          <ac:spMkLst>
            <pc:docMk/>
            <pc:sldMk cId="1816362711" sldId="796"/>
            <ac:spMk id="4" creationId="{FB788EF7-AEC5-CF47-8140-A613D03952B5}"/>
          </ac:spMkLst>
        </pc:spChg>
        <pc:spChg chg="mod">
          <ac:chgData name="Chris Droessler" userId="625c3661-9d64-47fa-b83c-4b49393bd161" providerId="ADAL" clId="{2906747B-BA31-DC40-999D-03706FB3E95D}" dt="2020-11-04T13:06:29.113" v="220"/>
          <ac:spMkLst>
            <pc:docMk/>
            <pc:sldMk cId="1816362711" sldId="796"/>
            <ac:spMk id="7" creationId="{55A84F6C-C17F-4241-BDB6-2BF19E2D0350}"/>
          </ac:spMkLst>
        </pc:spChg>
        <pc:picChg chg="del">
          <ac:chgData name="Chris Droessler" userId="625c3661-9d64-47fa-b83c-4b49393bd161" providerId="ADAL" clId="{2906747B-BA31-DC40-999D-03706FB3E95D}" dt="2020-11-04T12:46:15.817" v="91" actId="478"/>
          <ac:picMkLst>
            <pc:docMk/>
            <pc:sldMk cId="1816362711" sldId="796"/>
            <ac:picMk id="8" creationId="{CD49B718-B0D3-044D-978A-283F49E0C575}"/>
          </ac:picMkLst>
        </pc:picChg>
        <pc:picChg chg="add mod">
          <ac:chgData name="Chris Droessler" userId="625c3661-9d64-47fa-b83c-4b49393bd161" providerId="ADAL" clId="{2906747B-BA31-DC40-999D-03706FB3E95D}" dt="2020-11-04T12:47:53.350" v="95" actId="14100"/>
          <ac:picMkLst>
            <pc:docMk/>
            <pc:sldMk cId="1816362711" sldId="796"/>
            <ac:picMk id="9" creationId="{FD4D2884-1701-864F-916E-AC75EA1F09D9}"/>
          </ac:picMkLst>
        </pc:picChg>
      </pc:sldChg>
      <pc:sldChg chg="modSp">
        <pc:chgData name="Chris Droessler" userId="625c3661-9d64-47fa-b83c-4b49393bd161" providerId="ADAL" clId="{2906747B-BA31-DC40-999D-03706FB3E95D}" dt="2020-11-04T12:53:30.318" v="123"/>
        <pc:sldMkLst>
          <pc:docMk/>
          <pc:sldMk cId="2204923872" sldId="798"/>
        </pc:sldMkLst>
        <pc:spChg chg="mod">
          <ac:chgData name="Chris Droessler" userId="625c3661-9d64-47fa-b83c-4b49393bd161" providerId="ADAL" clId="{2906747B-BA31-DC40-999D-03706FB3E95D}" dt="2020-11-04T12:53:30.318" v="123"/>
          <ac:spMkLst>
            <pc:docMk/>
            <pc:sldMk cId="2204923872" sldId="798"/>
            <ac:spMk id="4" creationId="{00000000-0000-0000-0000-000000000000}"/>
          </ac:spMkLst>
        </pc:spChg>
      </pc:sldChg>
      <pc:sldChg chg="del">
        <pc:chgData name="Chris Droessler" userId="625c3661-9d64-47fa-b83c-4b49393bd161" providerId="ADAL" clId="{2906747B-BA31-DC40-999D-03706FB3E95D}" dt="2020-11-04T12:43:49.715" v="11" actId="2696"/>
        <pc:sldMkLst>
          <pc:docMk/>
          <pc:sldMk cId="3349384955" sldId="1225"/>
        </pc:sldMkLst>
      </pc:sldChg>
      <pc:sldChg chg="del">
        <pc:chgData name="Chris Droessler" userId="625c3661-9d64-47fa-b83c-4b49393bd161" providerId="ADAL" clId="{2906747B-BA31-DC40-999D-03706FB3E95D}" dt="2020-11-04T12:43:49.708" v="10" actId="2696"/>
        <pc:sldMkLst>
          <pc:docMk/>
          <pc:sldMk cId="4134619931" sldId="1227"/>
        </pc:sldMkLst>
      </pc:sldChg>
      <pc:sldChg chg="del">
        <pc:chgData name="Chris Droessler" userId="625c3661-9d64-47fa-b83c-4b49393bd161" providerId="ADAL" clId="{2906747B-BA31-DC40-999D-03706FB3E95D}" dt="2020-11-04T12:45:44.701" v="78" actId="2696"/>
        <pc:sldMkLst>
          <pc:docMk/>
          <pc:sldMk cId="755393484" sldId="1228"/>
        </pc:sldMkLst>
      </pc:sldChg>
      <pc:sldChg chg="del">
        <pc:chgData name="Chris Droessler" userId="625c3661-9d64-47fa-b83c-4b49393bd161" providerId="ADAL" clId="{2906747B-BA31-DC40-999D-03706FB3E95D}" dt="2020-11-04T12:43:49.720" v="12" actId="2696"/>
        <pc:sldMkLst>
          <pc:docMk/>
          <pc:sldMk cId="1689835747" sldId="1229"/>
        </pc:sldMkLst>
      </pc:sldChg>
      <pc:sldChg chg="del">
        <pc:chgData name="Chris Droessler" userId="625c3661-9d64-47fa-b83c-4b49393bd161" providerId="ADAL" clId="{2906747B-BA31-DC40-999D-03706FB3E95D}" dt="2020-11-04T12:43:49.731" v="14" actId="2696"/>
        <pc:sldMkLst>
          <pc:docMk/>
          <pc:sldMk cId="1073953247" sldId="1230"/>
        </pc:sldMkLst>
      </pc:sldChg>
      <pc:sldChg chg="del">
        <pc:chgData name="Chris Droessler" userId="625c3661-9d64-47fa-b83c-4b49393bd161" providerId="ADAL" clId="{2906747B-BA31-DC40-999D-03706FB3E95D}" dt="2020-11-04T12:43:49.726" v="13" actId="2696"/>
        <pc:sldMkLst>
          <pc:docMk/>
          <pc:sldMk cId="2925348438" sldId="1235"/>
        </pc:sldMkLst>
      </pc:sldChg>
      <pc:sldChg chg="del">
        <pc:chgData name="Chris Droessler" userId="625c3661-9d64-47fa-b83c-4b49393bd161" providerId="ADAL" clId="{2906747B-BA31-DC40-999D-03706FB3E95D}" dt="2020-11-04T12:43:49.768" v="22" actId="2696"/>
        <pc:sldMkLst>
          <pc:docMk/>
          <pc:sldMk cId="1551495662" sldId="1236"/>
        </pc:sldMkLst>
      </pc:sldChg>
      <pc:sldChg chg="ord">
        <pc:chgData name="Chris Droessler" userId="625c3661-9d64-47fa-b83c-4b49393bd161" providerId="ADAL" clId="{2906747B-BA31-DC40-999D-03706FB3E95D}" dt="2020-11-04T13:05:17.381" v="219"/>
        <pc:sldMkLst>
          <pc:docMk/>
          <pc:sldMk cId="3525045302" sldId="1237"/>
        </pc:sldMkLst>
      </pc:sldChg>
      <pc:sldChg chg="modSp add">
        <pc:chgData name="Chris Droessler" userId="625c3661-9d64-47fa-b83c-4b49393bd161" providerId="ADAL" clId="{2906747B-BA31-DC40-999D-03706FB3E95D}" dt="2020-11-04T12:57:18.741" v="201" actId="20577"/>
        <pc:sldMkLst>
          <pc:docMk/>
          <pc:sldMk cId="931645505" sldId="1238"/>
        </pc:sldMkLst>
        <pc:spChg chg="mod">
          <ac:chgData name="Chris Droessler" userId="625c3661-9d64-47fa-b83c-4b49393bd161" providerId="ADAL" clId="{2906747B-BA31-DC40-999D-03706FB3E95D}" dt="2020-11-04T12:57:18.741" v="201" actId="20577"/>
          <ac:spMkLst>
            <pc:docMk/>
            <pc:sldMk cId="931645505" sldId="1238"/>
            <ac:spMk id="2" creationId="{C11EC49D-6B69-E14A-8E98-9D2FCCBF7BB6}"/>
          </ac:spMkLst>
        </pc:spChg>
        <pc:spChg chg="mod">
          <ac:chgData name="Chris Droessler" userId="625c3661-9d64-47fa-b83c-4b49393bd161" providerId="ADAL" clId="{2906747B-BA31-DC40-999D-03706FB3E95D}" dt="2020-11-04T12:57:11.620" v="199" actId="20577"/>
          <ac:spMkLst>
            <pc:docMk/>
            <pc:sldMk cId="931645505" sldId="1238"/>
            <ac:spMk id="3" creationId="{0F46C0BB-FF2D-3A4F-8FBE-EA82C29F9A0A}"/>
          </ac:spMkLst>
        </pc:spChg>
      </pc:sldChg>
      <pc:sldChg chg="modSp add">
        <pc:chgData name="Chris Droessler" userId="625c3661-9d64-47fa-b83c-4b49393bd161" providerId="ADAL" clId="{2906747B-BA31-DC40-999D-03706FB3E95D}" dt="2020-11-04T13:03:34.655" v="218" actId="20577"/>
        <pc:sldMkLst>
          <pc:docMk/>
          <pc:sldMk cId="1800268643" sldId="1239"/>
        </pc:sldMkLst>
        <pc:spChg chg="mod">
          <ac:chgData name="Chris Droessler" userId="625c3661-9d64-47fa-b83c-4b49393bd161" providerId="ADAL" clId="{2906747B-BA31-DC40-999D-03706FB3E95D}" dt="2020-11-04T13:03:34.655" v="218" actId="20577"/>
          <ac:spMkLst>
            <pc:docMk/>
            <pc:sldMk cId="1800268643" sldId="1239"/>
            <ac:spMk id="3" creationId="{05FF58BA-FBBC-5F42-8326-1F8FCEDE1D60}"/>
          </ac:spMkLst>
        </pc:spChg>
      </pc:sldChg>
      <pc:sldChg chg="add del">
        <pc:chgData name="Chris Droessler" userId="625c3661-9d64-47fa-b83c-4b49393bd161" providerId="ADAL" clId="{2906747B-BA31-DC40-999D-03706FB3E95D}" dt="2020-11-04T13:10:50.581" v="222" actId="2696"/>
        <pc:sldMkLst>
          <pc:docMk/>
          <pc:sldMk cId="792260017" sldId="1240"/>
        </pc:sldMkLst>
      </pc:sldChg>
      <pc:sldChg chg="addSp modSp add ord modNotesTx">
        <pc:chgData name="Chris Droessler" userId="625c3661-9d64-47fa-b83c-4b49393bd161" providerId="ADAL" clId="{2906747B-BA31-DC40-999D-03706FB3E95D}" dt="2020-11-04T13:15:19.418" v="463"/>
        <pc:sldMkLst>
          <pc:docMk/>
          <pc:sldMk cId="2056255335" sldId="1240"/>
        </pc:sldMkLst>
        <pc:spChg chg="mod">
          <ac:chgData name="Chris Droessler" userId="625c3661-9d64-47fa-b83c-4b49393bd161" providerId="ADAL" clId="{2906747B-BA31-DC40-999D-03706FB3E95D}" dt="2020-11-04T13:12:16.895" v="279" actId="313"/>
          <ac:spMkLst>
            <pc:docMk/>
            <pc:sldMk cId="2056255335" sldId="1240"/>
            <ac:spMk id="2" creationId="{E8903D9B-AA24-1841-B4BE-F88B9014FD45}"/>
          </ac:spMkLst>
        </pc:spChg>
        <pc:spChg chg="add mod">
          <ac:chgData name="Chris Droessler" userId="625c3661-9d64-47fa-b83c-4b49393bd161" providerId="ADAL" clId="{2906747B-BA31-DC40-999D-03706FB3E95D}" dt="2020-11-04T13:14:50.708" v="462" actId="20577"/>
          <ac:spMkLst>
            <pc:docMk/>
            <pc:sldMk cId="2056255335" sldId="1240"/>
            <ac:spMk id="3" creationId="{7B75403E-48F7-6F48-9574-571E50D00F7B}"/>
          </ac:spMkLst>
        </pc:spChg>
      </pc:sldChg>
      <pc:sldChg chg="add del">
        <pc:chgData name="Chris Droessler" userId="625c3661-9d64-47fa-b83c-4b49393bd161" providerId="ADAL" clId="{2906747B-BA31-DC40-999D-03706FB3E95D}" dt="2020-11-04T13:10:50.584" v="223" actId="2696"/>
        <pc:sldMkLst>
          <pc:docMk/>
          <pc:sldMk cId="1034112719" sldId="1241"/>
        </pc:sldMkLst>
      </pc:sldChg>
      <pc:sldChg chg="add del">
        <pc:chgData name="Chris Droessler" userId="625c3661-9d64-47fa-b83c-4b49393bd161" providerId="ADAL" clId="{2906747B-BA31-DC40-999D-03706FB3E95D}" dt="2020-11-04T13:10:50.587" v="224" actId="2696"/>
        <pc:sldMkLst>
          <pc:docMk/>
          <pc:sldMk cId="3222842415" sldId="1242"/>
        </pc:sldMkLst>
      </pc:sldChg>
      <pc:sldChg chg="add del">
        <pc:chgData name="Chris Droessler" userId="625c3661-9d64-47fa-b83c-4b49393bd161" providerId="ADAL" clId="{2906747B-BA31-DC40-999D-03706FB3E95D}" dt="2020-11-04T13:10:50.578" v="221" actId="2696"/>
        <pc:sldMkLst>
          <pc:docMk/>
          <pc:sldMk cId="1311061265" sldId="1243"/>
        </pc:sldMkLst>
      </pc:sldChg>
    </pc:docChg>
  </pc:docChgLst>
  <pc:docChgLst>
    <pc:chgData name="Chris Droessler" userId="625c3661-9d64-47fa-b83c-4b49393bd161" providerId="ADAL" clId="{8F4718D0-C754-2D48-B456-34E8C016D25D}"/>
    <pc:docChg chg="custSel addSld delSld modSld sldOrd">
      <pc:chgData name="Chris Droessler" userId="625c3661-9d64-47fa-b83c-4b49393bd161" providerId="ADAL" clId="{8F4718D0-C754-2D48-B456-34E8C016D25D}" dt="2020-05-11T12:06:13.708" v="356" actId="207"/>
      <pc:docMkLst>
        <pc:docMk/>
      </pc:docMkLst>
      <pc:sldChg chg="modSp">
        <pc:chgData name="Chris Droessler" userId="625c3661-9d64-47fa-b83c-4b49393bd161" providerId="ADAL" clId="{8F4718D0-C754-2D48-B456-34E8C016D25D}" dt="2020-05-08T11:56:44.910" v="130" actId="20577"/>
        <pc:sldMkLst>
          <pc:docMk/>
          <pc:sldMk cId="3675590858" sldId="260"/>
        </pc:sldMkLst>
        <pc:spChg chg="mod">
          <ac:chgData name="Chris Droessler" userId="625c3661-9d64-47fa-b83c-4b49393bd161" providerId="ADAL" clId="{8F4718D0-C754-2D48-B456-34E8C016D25D}" dt="2020-05-08T11:56:44.910" v="130" actId="20577"/>
          <ac:spMkLst>
            <pc:docMk/>
            <pc:sldMk cId="3675590858" sldId="260"/>
            <ac:spMk id="3" creationId="{420FD414-E693-9242-9A7C-AEF4082D6A0C}"/>
          </ac:spMkLst>
        </pc:spChg>
      </pc:sldChg>
      <pc:sldChg chg="del">
        <pc:chgData name="Chris Droessler" userId="625c3661-9d64-47fa-b83c-4b49393bd161" providerId="ADAL" clId="{8F4718D0-C754-2D48-B456-34E8C016D25D}" dt="2020-05-08T11:56:11.479" v="109" actId="2696"/>
        <pc:sldMkLst>
          <pc:docMk/>
          <pc:sldMk cId="1883361513" sldId="261"/>
        </pc:sldMkLst>
      </pc:sldChg>
      <pc:sldChg chg="modSp">
        <pc:chgData name="Chris Droessler" userId="625c3661-9d64-47fa-b83c-4b49393bd161" providerId="ADAL" clId="{8F4718D0-C754-2D48-B456-34E8C016D25D}" dt="2020-05-11T11:37:31.716" v="179" actId="20577"/>
        <pc:sldMkLst>
          <pc:docMk/>
          <pc:sldMk cId="949570285" sldId="262"/>
        </pc:sldMkLst>
        <pc:spChg chg="mod">
          <ac:chgData name="Chris Droessler" userId="625c3661-9d64-47fa-b83c-4b49393bd161" providerId="ADAL" clId="{8F4718D0-C754-2D48-B456-34E8C016D25D}" dt="2020-05-11T11:37:31.716" v="179" actId="20577"/>
          <ac:spMkLst>
            <pc:docMk/>
            <pc:sldMk cId="949570285" sldId="262"/>
            <ac:spMk id="3" creationId="{1D1919FE-538D-40DC-B22F-4237533D16D1}"/>
          </ac:spMkLst>
        </pc:spChg>
      </pc:sldChg>
      <pc:sldChg chg="modSp">
        <pc:chgData name="Chris Droessler" userId="625c3661-9d64-47fa-b83c-4b49393bd161" providerId="ADAL" clId="{8F4718D0-C754-2D48-B456-34E8C016D25D}" dt="2020-05-08T11:52:26.225" v="5" actId="20577"/>
        <pc:sldMkLst>
          <pc:docMk/>
          <pc:sldMk cId="971664512" sldId="534"/>
        </pc:sldMkLst>
        <pc:spChg chg="mod">
          <ac:chgData name="Chris Droessler" userId="625c3661-9d64-47fa-b83c-4b49393bd161" providerId="ADAL" clId="{8F4718D0-C754-2D48-B456-34E8C016D25D}" dt="2020-05-08T11:52:26.225" v="5" actId="20577"/>
          <ac:spMkLst>
            <pc:docMk/>
            <pc:sldMk cId="971664512" sldId="534"/>
            <ac:spMk id="3" creationId="{00000000-0000-0000-0000-000000000000}"/>
          </ac:spMkLst>
        </pc:spChg>
      </pc:sldChg>
      <pc:sldChg chg="modSp">
        <pc:chgData name="Chris Droessler" userId="625c3661-9d64-47fa-b83c-4b49393bd161" providerId="ADAL" clId="{8F4718D0-C754-2D48-B456-34E8C016D25D}" dt="2020-05-11T12:06:13.708" v="356" actId="207"/>
        <pc:sldMkLst>
          <pc:docMk/>
          <pc:sldMk cId="3723859722" sldId="572"/>
        </pc:sldMkLst>
        <pc:spChg chg="mod">
          <ac:chgData name="Chris Droessler" userId="625c3661-9d64-47fa-b83c-4b49393bd161" providerId="ADAL" clId="{8F4718D0-C754-2D48-B456-34E8C016D25D}" dt="2020-05-11T12:06:13.708" v="356" actId="207"/>
          <ac:spMkLst>
            <pc:docMk/>
            <pc:sldMk cId="3723859722" sldId="572"/>
            <ac:spMk id="2" creationId="{70E7FB36-DF07-B44D-8D38-59F39D617117}"/>
          </ac:spMkLst>
        </pc:spChg>
      </pc:sldChg>
      <pc:sldChg chg="modSp">
        <pc:chgData name="Chris Droessler" userId="625c3661-9d64-47fa-b83c-4b49393bd161" providerId="ADAL" clId="{8F4718D0-C754-2D48-B456-34E8C016D25D}" dt="2020-05-08T11:55:39.161" v="108" actId="20577"/>
        <pc:sldMkLst>
          <pc:docMk/>
          <pc:sldMk cId="3534465971" sldId="658"/>
        </pc:sldMkLst>
        <pc:spChg chg="mod">
          <ac:chgData name="Chris Droessler" userId="625c3661-9d64-47fa-b83c-4b49393bd161" providerId="ADAL" clId="{8F4718D0-C754-2D48-B456-34E8C016D25D}" dt="2020-05-08T11:55:39.161" v="108" actId="20577"/>
          <ac:spMkLst>
            <pc:docMk/>
            <pc:sldMk cId="3534465971" sldId="658"/>
            <ac:spMk id="4" creationId="{00000000-0000-0000-0000-000000000000}"/>
          </ac:spMkLst>
        </pc:spChg>
      </pc:sldChg>
      <pc:sldChg chg="modSp">
        <pc:chgData name="Chris Droessler" userId="625c3661-9d64-47fa-b83c-4b49393bd161" providerId="ADAL" clId="{8F4718D0-C754-2D48-B456-34E8C016D25D}" dt="2020-05-11T11:35:40.972" v="177" actId="20577"/>
        <pc:sldMkLst>
          <pc:docMk/>
          <pc:sldMk cId="372870561" sldId="706"/>
        </pc:sldMkLst>
        <pc:spChg chg="mod">
          <ac:chgData name="Chris Droessler" userId="625c3661-9d64-47fa-b83c-4b49393bd161" providerId="ADAL" clId="{8F4718D0-C754-2D48-B456-34E8C016D25D}" dt="2020-05-11T11:35:40.972" v="177" actId="20577"/>
          <ac:spMkLst>
            <pc:docMk/>
            <pc:sldMk cId="372870561" sldId="706"/>
            <ac:spMk id="2" creationId="{4790E6F2-0BAF-6A44-87D4-23A2382430C0}"/>
          </ac:spMkLst>
        </pc:spChg>
        <pc:spChg chg="mod">
          <ac:chgData name="Chris Droessler" userId="625c3661-9d64-47fa-b83c-4b49393bd161" providerId="ADAL" clId="{8F4718D0-C754-2D48-B456-34E8C016D25D}" dt="2020-05-11T11:35:39.679" v="176" actId="20577"/>
          <ac:spMkLst>
            <pc:docMk/>
            <pc:sldMk cId="372870561" sldId="706"/>
            <ac:spMk id="3" creationId="{420FD414-E693-9242-9A7C-AEF4082D6A0C}"/>
          </ac:spMkLst>
        </pc:spChg>
      </pc:sldChg>
      <pc:sldChg chg="modSp">
        <pc:chgData name="Chris Droessler" userId="625c3661-9d64-47fa-b83c-4b49393bd161" providerId="ADAL" clId="{8F4718D0-C754-2D48-B456-34E8C016D25D}" dt="2020-05-08T11:57:49.651" v="131" actId="20577"/>
        <pc:sldMkLst>
          <pc:docMk/>
          <pc:sldMk cId="2116330429" sldId="754"/>
        </pc:sldMkLst>
        <pc:spChg chg="mod">
          <ac:chgData name="Chris Droessler" userId="625c3661-9d64-47fa-b83c-4b49393bd161" providerId="ADAL" clId="{8F4718D0-C754-2D48-B456-34E8C016D25D}" dt="2020-05-08T11:57:49.651" v="131" actId="20577"/>
          <ac:spMkLst>
            <pc:docMk/>
            <pc:sldMk cId="2116330429" sldId="754"/>
            <ac:spMk id="2" creationId="{9F09F1B7-FDAD-B64D-9F1D-6BD08418E49C}"/>
          </ac:spMkLst>
        </pc:spChg>
      </pc:sldChg>
      <pc:sldChg chg="del">
        <pc:chgData name="Chris Droessler" userId="625c3661-9d64-47fa-b83c-4b49393bd161" providerId="ADAL" clId="{8F4718D0-C754-2D48-B456-34E8C016D25D}" dt="2020-05-08T11:53:54.027" v="78" actId="2696"/>
        <pc:sldMkLst>
          <pc:docMk/>
          <pc:sldMk cId="244942821" sldId="757"/>
        </pc:sldMkLst>
      </pc:sldChg>
      <pc:sldChg chg="modSp">
        <pc:chgData name="Chris Droessler" userId="625c3661-9d64-47fa-b83c-4b49393bd161" providerId="ADAL" clId="{8F4718D0-C754-2D48-B456-34E8C016D25D}" dt="2020-05-11T11:35:29.796" v="175" actId="20577"/>
        <pc:sldMkLst>
          <pc:docMk/>
          <pc:sldMk cId="3377696744" sldId="762"/>
        </pc:sldMkLst>
        <pc:spChg chg="mod">
          <ac:chgData name="Chris Droessler" userId="625c3661-9d64-47fa-b83c-4b49393bd161" providerId="ADAL" clId="{8F4718D0-C754-2D48-B456-34E8C016D25D}" dt="2020-05-11T11:35:29.796" v="175" actId="20577"/>
          <ac:spMkLst>
            <pc:docMk/>
            <pc:sldMk cId="3377696744" sldId="762"/>
            <ac:spMk id="3" creationId="{B66DBEDF-1146-42CD-AC27-47A9D8FBC334}"/>
          </ac:spMkLst>
        </pc:spChg>
      </pc:sldChg>
      <pc:sldChg chg="modSp add ord">
        <pc:chgData name="Chris Droessler" userId="625c3661-9d64-47fa-b83c-4b49393bd161" providerId="ADAL" clId="{8F4718D0-C754-2D48-B456-34E8C016D25D}" dt="2020-05-11T11:40:44.918" v="302"/>
        <pc:sldMkLst>
          <pc:docMk/>
          <pc:sldMk cId="9505819" sldId="767"/>
        </pc:sldMkLst>
        <pc:spChg chg="mod">
          <ac:chgData name="Chris Droessler" userId="625c3661-9d64-47fa-b83c-4b49393bd161" providerId="ADAL" clId="{8F4718D0-C754-2D48-B456-34E8C016D25D}" dt="2020-05-08T11:55:13.968" v="104"/>
          <ac:spMkLst>
            <pc:docMk/>
            <pc:sldMk cId="9505819" sldId="767"/>
            <ac:spMk id="4" creationId="{00000000-0000-0000-0000-000000000000}"/>
          </ac:spMkLst>
        </pc:spChg>
      </pc:sldChg>
      <pc:sldChg chg="modSp add">
        <pc:chgData name="Chris Droessler" userId="625c3661-9d64-47fa-b83c-4b49393bd161" providerId="ADAL" clId="{8F4718D0-C754-2D48-B456-34E8C016D25D}" dt="2020-05-11T11:39:18.485" v="300" actId="20577"/>
        <pc:sldMkLst>
          <pc:docMk/>
          <pc:sldMk cId="365843656" sldId="768"/>
        </pc:sldMkLst>
        <pc:spChg chg="mod">
          <ac:chgData name="Chris Droessler" userId="625c3661-9d64-47fa-b83c-4b49393bd161" providerId="ADAL" clId="{8F4718D0-C754-2D48-B456-34E8C016D25D}" dt="2020-05-11T11:39:18.485" v="300" actId="20577"/>
          <ac:spMkLst>
            <pc:docMk/>
            <pc:sldMk cId="365843656" sldId="768"/>
            <ac:spMk id="2" creationId="{F64F0A26-B967-194D-A34E-1A24A272F847}"/>
          </ac:spMkLst>
        </pc:spChg>
        <pc:spChg chg="mod">
          <ac:chgData name="Chris Droessler" userId="625c3661-9d64-47fa-b83c-4b49393bd161" providerId="ADAL" clId="{8F4718D0-C754-2D48-B456-34E8C016D25D}" dt="2020-05-11T11:38:12.313" v="217" actId="20577"/>
          <ac:spMkLst>
            <pc:docMk/>
            <pc:sldMk cId="365843656" sldId="768"/>
            <ac:spMk id="3" creationId="{B136F612-89D7-CA4E-972F-7CAA99E4C58E}"/>
          </ac:spMkLst>
        </pc:spChg>
      </pc:sldChg>
    </pc:docChg>
  </pc:docChgLst>
  <pc:docChgLst>
    <pc:chgData name="Chris Droessler" userId="625c3661-9d64-47fa-b83c-4b49393bd161" providerId="ADAL" clId="{1EFC64CE-BA3A-5E48-832C-7E904B5C5850}"/>
    <pc:docChg chg="custSel addSld delSld modSld">
      <pc:chgData name="Chris Droessler" userId="625c3661-9d64-47fa-b83c-4b49393bd161" providerId="ADAL" clId="{1EFC64CE-BA3A-5E48-832C-7E904B5C5850}" dt="2020-09-04T12:44:54.592" v="47"/>
      <pc:docMkLst>
        <pc:docMk/>
      </pc:docMkLst>
      <pc:sldChg chg="add">
        <pc:chgData name="Chris Droessler" userId="625c3661-9d64-47fa-b83c-4b49393bd161" providerId="ADAL" clId="{1EFC64CE-BA3A-5E48-832C-7E904B5C5850}" dt="2020-09-04T12:44:54.592" v="47"/>
        <pc:sldMkLst>
          <pc:docMk/>
          <pc:sldMk cId="155209204" sldId="283"/>
        </pc:sldMkLst>
      </pc:sldChg>
      <pc:sldChg chg="del">
        <pc:chgData name="Chris Droessler" userId="625c3661-9d64-47fa-b83c-4b49393bd161" providerId="ADAL" clId="{1EFC64CE-BA3A-5E48-832C-7E904B5C5850}" dt="2020-09-04T12:44:50.683" v="42" actId="2696"/>
        <pc:sldMkLst>
          <pc:docMk/>
          <pc:sldMk cId="2396344987" sldId="283"/>
        </pc:sldMkLst>
      </pc:sldChg>
      <pc:sldChg chg="add">
        <pc:chgData name="Chris Droessler" userId="625c3661-9d64-47fa-b83c-4b49393bd161" providerId="ADAL" clId="{1EFC64CE-BA3A-5E48-832C-7E904B5C5850}" dt="2020-09-04T12:44:54.592" v="47"/>
        <pc:sldMkLst>
          <pc:docMk/>
          <pc:sldMk cId="3622313863" sldId="284"/>
        </pc:sldMkLst>
      </pc:sldChg>
      <pc:sldChg chg="del">
        <pc:chgData name="Chris Droessler" userId="625c3661-9d64-47fa-b83c-4b49393bd161" providerId="ADAL" clId="{1EFC64CE-BA3A-5E48-832C-7E904B5C5850}" dt="2020-09-04T12:44:50.703" v="45" actId="2696"/>
        <pc:sldMkLst>
          <pc:docMk/>
          <pc:sldMk cId="4016656519" sldId="284"/>
        </pc:sldMkLst>
      </pc:sldChg>
      <pc:sldChg chg="del">
        <pc:chgData name="Chris Droessler" userId="625c3661-9d64-47fa-b83c-4b49393bd161" providerId="ADAL" clId="{1EFC64CE-BA3A-5E48-832C-7E904B5C5850}" dt="2020-09-04T12:44:50.692" v="43" actId="2696"/>
        <pc:sldMkLst>
          <pc:docMk/>
          <pc:sldMk cId="1290876314" sldId="285"/>
        </pc:sldMkLst>
      </pc:sldChg>
      <pc:sldChg chg="add">
        <pc:chgData name="Chris Droessler" userId="625c3661-9d64-47fa-b83c-4b49393bd161" providerId="ADAL" clId="{1EFC64CE-BA3A-5E48-832C-7E904B5C5850}" dt="2020-09-04T12:44:54.592" v="47"/>
        <pc:sldMkLst>
          <pc:docMk/>
          <pc:sldMk cId="2875869074" sldId="285"/>
        </pc:sldMkLst>
      </pc:sldChg>
      <pc:sldChg chg="add">
        <pc:chgData name="Chris Droessler" userId="625c3661-9d64-47fa-b83c-4b49393bd161" providerId="ADAL" clId="{1EFC64CE-BA3A-5E48-832C-7E904B5C5850}" dt="2020-09-04T12:44:54.592" v="47"/>
        <pc:sldMkLst>
          <pc:docMk/>
          <pc:sldMk cId="1663812146" sldId="286"/>
        </pc:sldMkLst>
      </pc:sldChg>
      <pc:sldChg chg="del">
        <pc:chgData name="Chris Droessler" userId="625c3661-9d64-47fa-b83c-4b49393bd161" providerId="ADAL" clId="{1EFC64CE-BA3A-5E48-832C-7E904B5C5850}" dt="2020-09-04T12:44:50.707" v="46" actId="2696"/>
        <pc:sldMkLst>
          <pc:docMk/>
          <pc:sldMk cId="2861905659" sldId="286"/>
        </pc:sldMkLst>
      </pc:sldChg>
      <pc:sldChg chg="modSp mod">
        <pc:chgData name="Chris Droessler" userId="625c3661-9d64-47fa-b83c-4b49393bd161" providerId="ADAL" clId="{1EFC64CE-BA3A-5E48-832C-7E904B5C5850}" dt="2020-09-04T12:23:57.642" v="25" actId="20577"/>
        <pc:sldMkLst>
          <pc:docMk/>
          <pc:sldMk cId="1368034817" sldId="573"/>
        </pc:sldMkLst>
        <pc:spChg chg="mod">
          <ac:chgData name="Chris Droessler" userId="625c3661-9d64-47fa-b83c-4b49393bd161" providerId="ADAL" clId="{1EFC64CE-BA3A-5E48-832C-7E904B5C5850}" dt="2020-09-04T12:23:57.642" v="25" actId="20577"/>
          <ac:spMkLst>
            <pc:docMk/>
            <pc:sldMk cId="1368034817" sldId="573"/>
            <ac:spMk id="181" creationId="{00000000-0000-0000-0000-000000000000}"/>
          </ac:spMkLst>
        </pc:spChg>
      </pc:sldChg>
      <pc:sldChg chg="add">
        <pc:chgData name="Chris Droessler" userId="625c3661-9d64-47fa-b83c-4b49393bd161" providerId="ADAL" clId="{1EFC64CE-BA3A-5E48-832C-7E904B5C5850}" dt="2020-09-04T12:44:54.592" v="47"/>
        <pc:sldMkLst>
          <pc:docMk/>
          <pc:sldMk cId="363504523" sldId="797"/>
        </pc:sldMkLst>
      </pc:sldChg>
      <pc:sldChg chg="del">
        <pc:chgData name="Chris Droessler" userId="625c3661-9d64-47fa-b83c-4b49393bd161" providerId="ADAL" clId="{1EFC64CE-BA3A-5E48-832C-7E904B5C5850}" dt="2020-09-04T12:44:50.698" v="44" actId="2696"/>
        <pc:sldMkLst>
          <pc:docMk/>
          <pc:sldMk cId="1073162594" sldId="797"/>
        </pc:sldMkLst>
      </pc:sldChg>
      <pc:sldChg chg="modSp add mod">
        <pc:chgData name="Chris Droessler" userId="625c3661-9d64-47fa-b83c-4b49393bd161" providerId="ADAL" clId="{1EFC64CE-BA3A-5E48-832C-7E904B5C5850}" dt="2020-09-04T11:45:13.015" v="18" actId="20577"/>
        <pc:sldMkLst>
          <pc:docMk/>
          <pc:sldMk cId="4249545463" sldId="799"/>
        </pc:sldMkLst>
        <pc:spChg chg="mod">
          <ac:chgData name="Chris Droessler" userId="625c3661-9d64-47fa-b83c-4b49393bd161" providerId="ADAL" clId="{1EFC64CE-BA3A-5E48-832C-7E904B5C5850}" dt="2020-09-04T11:45:13.015" v="18" actId="20577"/>
          <ac:spMkLst>
            <pc:docMk/>
            <pc:sldMk cId="4249545463" sldId="799"/>
            <ac:spMk id="3" creationId="{3F9B6493-20F8-2A42-A8B6-91E9C1E673DC}"/>
          </ac:spMkLst>
        </pc:spChg>
      </pc:sldChg>
      <pc:sldChg chg="modSp add mod">
        <pc:chgData name="Chris Droessler" userId="625c3661-9d64-47fa-b83c-4b49393bd161" providerId="ADAL" clId="{1EFC64CE-BA3A-5E48-832C-7E904B5C5850}" dt="2020-09-04T12:27:36.503" v="41" actId="20577"/>
        <pc:sldMkLst>
          <pc:docMk/>
          <pc:sldMk cId="491022106" sldId="800"/>
        </pc:sldMkLst>
        <pc:spChg chg="mod">
          <ac:chgData name="Chris Droessler" userId="625c3661-9d64-47fa-b83c-4b49393bd161" providerId="ADAL" clId="{1EFC64CE-BA3A-5E48-832C-7E904B5C5850}" dt="2020-09-04T12:27:36.503" v="41" actId="20577"/>
          <ac:spMkLst>
            <pc:docMk/>
            <pc:sldMk cId="491022106" sldId="800"/>
            <ac:spMk id="3" creationId="{C2587EC2-C4AC-0B40-890D-16074A15091D}"/>
          </ac:spMkLst>
        </pc:spChg>
      </pc:sldChg>
    </pc:docChg>
  </pc:docChgLst>
  <pc:docChgLst>
    <pc:chgData name="Chris Droessler" userId="625c3661-9d64-47fa-b83c-4b49393bd161" providerId="ADAL" clId="{E8C08114-DBE0-AB40-A03E-D8C910B4DDF5}"/>
    <pc:docChg chg="custSel addSld delSld modSld sldOrd">
      <pc:chgData name="Chris Droessler" userId="625c3661-9d64-47fa-b83c-4b49393bd161" providerId="ADAL" clId="{E8C08114-DBE0-AB40-A03E-D8C910B4DDF5}" dt="2020-04-09T12:19:29.051" v="479" actId="20577"/>
      <pc:docMkLst>
        <pc:docMk/>
      </pc:docMkLst>
      <pc:sldChg chg="del">
        <pc:chgData name="Chris Droessler" userId="625c3661-9d64-47fa-b83c-4b49393bd161" providerId="ADAL" clId="{E8C08114-DBE0-AB40-A03E-D8C910B4DDF5}" dt="2020-04-09T11:37:42.096" v="170" actId="2696"/>
        <pc:sldMkLst>
          <pc:docMk/>
          <pc:sldMk cId="3019619489" sldId="258"/>
        </pc:sldMkLst>
      </pc:sldChg>
      <pc:sldChg chg="del">
        <pc:chgData name="Chris Droessler" userId="625c3661-9d64-47fa-b83c-4b49393bd161" providerId="ADAL" clId="{E8C08114-DBE0-AB40-A03E-D8C910B4DDF5}" dt="2020-04-09T11:37:42.103" v="171" actId="2696"/>
        <pc:sldMkLst>
          <pc:docMk/>
          <pc:sldMk cId="1206099407" sldId="259"/>
        </pc:sldMkLst>
      </pc:sldChg>
      <pc:sldChg chg="modSp ord">
        <pc:chgData name="Chris Droessler" userId="625c3661-9d64-47fa-b83c-4b49393bd161" providerId="ADAL" clId="{E8C08114-DBE0-AB40-A03E-D8C910B4DDF5}" dt="2020-04-09T12:07:02.760" v="367"/>
        <pc:sldMkLst>
          <pc:docMk/>
          <pc:sldMk cId="3675590858" sldId="260"/>
        </pc:sldMkLst>
        <pc:spChg chg="mod">
          <ac:chgData name="Chris Droessler" userId="625c3661-9d64-47fa-b83c-4b49393bd161" providerId="ADAL" clId="{E8C08114-DBE0-AB40-A03E-D8C910B4DDF5}" dt="2020-04-06T12:18:03.773" v="25" actId="20577"/>
          <ac:spMkLst>
            <pc:docMk/>
            <pc:sldMk cId="3675590858" sldId="260"/>
            <ac:spMk id="3" creationId="{420FD414-E693-9242-9A7C-AEF4082D6A0C}"/>
          </ac:spMkLst>
        </pc:spChg>
      </pc:sldChg>
      <pc:sldChg chg="modSp add modTransition">
        <pc:chgData name="Chris Droessler" userId="625c3661-9d64-47fa-b83c-4b49393bd161" providerId="ADAL" clId="{E8C08114-DBE0-AB40-A03E-D8C910B4DDF5}" dt="2020-04-09T12:19:29.051" v="479" actId="20577"/>
        <pc:sldMkLst>
          <pc:docMk/>
          <pc:sldMk cId="1883361513" sldId="261"/>
        </pc:sldMkLst>
        <pc:spChg chg="mod">
          <ac:chgData name="Chris Droessler" userId="625c3661-9d64-47fa-b83c-4b49393bd161" providerId="ADAL" clId="{E8C08114-DBE0-AB40-A03E-D8C910B4DDF5}" dt="2020-04-09T12:19:29.051" v="479" actId="20577"/>
          <ac:spMkLst>
            <pc:docMk/>
            <pc:sldMk cId="1883361513" sldId="261"/>
            <ac:spMk id="2" creationId="{2B246363-75A9-48B6-A5FE-3AD9455283B1}"/>
          </ac:spMkLst>
        </pc:spChg>
        <pc:spChg chg="mod">
          <ac:chgData name="Chris Droessler" userId="625c3661-9d64-47fa-b83c-4b49393bd161" providerId="ADAL" clId="{E8C08114-DBE0-AB40-A03E-D8C910B4DDF5}" dt="2020-04-09T11:25:39.412" v="165" actId="20577"/>
          <ac:spMkLst>
            <pc:docMk/>
            <pc:sldMk cId="1883361513" sldId="261"/>
            <ac:spMk id="3" creationId="{B606C181-2B57-4637-8AD2-8596B4E0E1B1}"/>
          </ac:spMkLst>
        </pc:spChg>
      </pc:sldChg>
      <pc:sldChg chg="modSp add modTransition">
        <pc:chgData name="Chris Droessler" userId="625c3661-9d64-47fa-b83c-4b49393bd161" providerId="ADAL" clId="{E8C08114-DBE0-AB40-A03E-D8C910B4DDF5}" dt="2020-04-09T11:22:14.342" v="100" actId="20577"/>
        <pc:sldMkLst>
          <pc:docMk/>
          <pc:sldMk cId="949570285" sldId="262"/>
        </pc:sldMkLst>
        <pc:spChg chg="mod">
          <ac:chgData name="Chris Droessler" userId="625c3661-9d64-47fa-b83c-4b49393bd161" providerId="ADAL" clId="{E8C08114-DBE0-AB40-A03E-D8C910B4DDF5}" dt="2020-04-09T11:22:14.342" v="100" actId="20577"/>
          <ac:spMkLst>
            <pc:docMk/>
            <pc:sldMk cId="949570285" sldId="262"/>
            <ac:spMk id="3" creationId="{1D1919FE-538D-40DC-B22F-4237533D16D1}"/>
          </ac:spMkLst>
        </pc:spChg>
      </pc:sldChg>
      <pc:sldChg chg="del">
        <pc:chgData name="Chris Droessler" userId="625c3661-9d64-47fa-b83c-4b49393bd161" providerId="ADAL" clId="{E8C08114-DBE0-AB40-A03E-D8C910B4DDF5}" dt="2020-04-09T11:37:42.131" v="175" actId="2696"/>
        <pc:sldMkLst>
          <pc:docMk/>
          <pc:sldMk cId="3657694113" sldId="263"/>
        </pc:sldMkLst>
      </pc:sldChg>
      <pc:sldChg chg="del">
        <pc:chgData name="Chris Droessler" userId="625c3661-9d64-47fa-b83c-4b49393bd161" providerId="ADAL" clId="{E8C08114-DBE0-AB40-A03E-D8C910B4DDF5}" dt="2020-04-09T11:37:51.618" v="177" actId="2696"/>
        <pc:sldMkLst>
          <pc:docMk/>
          <pc:sldMk cId="580887468" sldId="265"/>
        </pc:sldMkLst>
      </pc:sldChg>
      <pc:sldChg chg="del">
        <pc:chgData name="Chris Droessler" userId="625c3661-9d64-47fa-b83c-4b49393bd161" providerId="ADAL" clId="{E8C08114-DBE0-AB40-A03E-D8C910B4DDF5}" dt="2020-04-09T11:37:51.623" v="178" actId="2696"/>
        <pc:sldMkLst>
          <pc:docMk/>
          <pc:sldMk cId="2759680245" sldId="266"/>
        </pc:sldMkLst>
      </pc:sldChg>
      <pc:sldChg chg="del">
        <pc:chgData name="Chris Droessler" userId="625c3661-9d64-47fa-b83c-4b49393bd161" providerId="ADAL" clId="{E8C08114-DBE0-AB40-A03E-D8C910B4DDF5}" dt="2020-04-09T11:37:51.627" v="179" actId="2696"/>
        <pc:sldMkLst>
          <pc:docMk/>
          <pc:sldMk cId="3966205427" sldId="267"/>
        </pc:sldMkLst>
      </pc:sldChg>
      <pc:sldChg chg="del">
        <pc:chgData name="Chris Droessler" userId="625c3661-9d64-47fa-b83c-4b49393bd161" providerId="ADAL" clId="{E8C08114-DBE0-AB40-A03E-D8C910B4DDF5}" dt="2020-04-09T11:37:51.631" v="180" actId="2696"/>
        <pc:sldMkLst>
          <pc:docMk/>
          <pc:sldMk cId="7121754" sldId="268"/>
        </pc:sldMkLst>
      </pc:sldChg>
      <pc:sldChg chg="del">
        <pc:chgData name="Chris Droessler" userId="625c3661-9d64-47fa-b83c-4b49393bd161" providerId="ADAL" clId="{E8C08114-DBE0-AB40-A03E-D8C910B4DDF5}" dt="2020-04-09T11:37:51.635" v="181" actId="2696"/>
        <pc:sldMkLst>
          <pc:docMk/>
          <pc:sldMk cId="1313301655" sldId="269"/>
        </pc:sldMkLst>
      </pc:sldChg>
      <pc:sldChg chg="del">
        <pc:chgData name="Chris Droessler" userId="625c3661-9d64-47fa-b83c-4b49393bd161" providerId="ADAL" clId="{E8C08114-DBE0-AB40-A03E-D8C910B4DDF5}" dt="2020-04-09T11:37:51.639" v="182" actId="2696"/>
        <pc:sldMkLst>
          <pc:docMk/>
          <pc:sldMk cId="2024428368" sldId="270"/>
        </pc:sldMkLst>
      </pc:sldChg>
      <pc:sldChg chg="del">
        <pc:chgData name="Chris Droessler" userId="625c3661-9d64-47fa-b83c-4b49393bd161" providerId="ADAL" clId="{E8C08114-DBE0-AB40-A03E-D8C910B4DDF5}" dt="2020-04-09T11:37:51.643" v="183" actId="2696"/>
        <pc:sldMkLst>
          <pc:docMk/>
          <pc:sldMk cId="3938407538" sldId="271"/>
        </pc:sldMkLst>
      </pc:sldChg>
      <pc:sldChg chg="del">
        <pc:chgData name="Chris Droessler" userId="625c3661-9d64-47fa-b83c-4b49393bd161" providerId="ADAL" clId="{E8C08114-DBE0-AB40-A03E-D8C910B4DDF5}" dt="2020-04-09T11:37:51.646" v="184" actId="2696"/>
        <pc:sldMkLst>
          <pc:docMk/>
          <pc:sldMk cId="778999325" sldId="272"/>
        </pc:sldMkLst>
      </pc:sldChg>
      <pc:sldChg chg="del">
        <pc:chgData name="Chris Droessler" userId="625c3661-9d64-47fa-b83c-4b49393bd161" providerId="ADAL" clId="{E8C08114-DBE0-AB40-A03E-D8C910B4DDF5}" dt="2020-04-09T11:37:51.649" v="185" actId="2696"/>
        <pc:sldMkLst>
          <pc:docMk/>
          <pc:sldMk cId="937673895" sldId="273"/>
        </pc:sldMkLst>
      </pc:sldChg>
      <pc:sldChg chg="del">
        <pc:chgData name="Chris Droessler" userId="625c3661-9d64-47fa-b83c-4b49393bd161" providerId="ADAL" clId="{E8C08114-DBE0-AB40-A03E-D8C910B4DDF5}" dt="2020-04-09T11:38:08.482" v="186" actId="2696"/>
        <pc:sldMkLst>
          <pc:docMk/>
          <pc:sldMk cId="333955365" sldId="274"/>
        </pc:sldMkLst>
      </pc:sldChg>
      <pc:sldChg chg="del">
        <pc:chgData name="Chris Droessler" userId="625c3661-9d64-47fa-b83c-4b49393bd161" providerId="ADAL" clId="{E8C08114-DBE0-AB40-A03E-D8C910B4DDF5}" dt="2020-04-09T11:38:08.485" v="187" actId="2696"/>
        <pc:sldMkLst>
          <pc:docMk/>
          <pc:sldMk cId="1092735141" sldId="275"/>
        </pc:sldMkLst>
      </pc:sldChg>
      <pc:sldChg chg="del">
        <pc:chgData name="Chris Droessler" userId="625c3661-9d64-47fa-b83c-4b49393bd161" providerId="ADAL" clId="{E8C08114-DBE0-AB40-A03E-D8C910B4DDF5}" dt="2020-04-09T11:38:08.488" v="188" actId="2696"/>
        <pc:sldMkLst>
          <pc:docMk/>
          <pc:sldMk cId="4258502297" sldId="277"/>
        </pc:sldMkLst>
      </pc:sldChg>
      <pc:sldChg chg="del">
        <pc:chgData name="Chris Droessler" userId="625c3661-9d64-47fa-b83c-4b49393bd161" providerId="ADAL" clId="{E8C08114-DBE0-AB40-A03E-D8C910B4DDF5}" dt="2020-04-09T11:38:08.491" v="189" actId="2696"/>
        <pc:sldMkLst>
          <pc:docMk/>
          <pc:sldMk cId="409224612" sldId="278"/>
        </pc:sldMkLst>
      </pc:sldChg>
      <pc:sldChg chg="ord">
        <pc:chgData name="Chris Droessler" userId="625c3661-9d64-47fa-b83c-4b49393bd161" providerId="ADAL" clId="{E8C08114-DBE0-AB40-A03E-D8C910B4DDF5}" dt="2020-04-09T12:07:02.760" v="367"/>
        <pc:sldMkLst>
          <pc:docMk/>
          <pc:sldMk cId="3877200339" sldId="291"/>
        </pc:sldMkLst>
      </pc:sldChg>
      <pc:sldChg chg="modSp">
        <pc:chgData name="Chris Droessler" userId="625c3661-9d64-47fa-b83c-4b49393bd161" providerId="ADAL" clId="{E8C08114-DBE0-AB40-A03E-D8C910B4DDF5}" dt="2020-04-06T12:16:39.907" v="9" actId="20577"/>
        <pc:sldMkLst>
          <pc:docMk/>
          <pc:sldMk cId="971664512" sldId="534"/>
        </pc:sldMkLst>
        <pc:spChg chg="mod">
          <ac:chgData name="Chris Droessler" userId="625c3661-9d64-47fa-b83c-4b49393bd161" providerId="ADAL" clId="{E8C08114-DBE0-AB40-A03E-D8C910B4DDF5}" dt="2020-04-06T12:16:39.907" v="9" actId="20577"/>
          <ac:spMkLst>
            <pc:docMk/>
            <pc:sldMk cId="971664512" sldId="534"/>
            <ac:spMk id="3" creationId="{00000000-0000-0000-0000-000000000000}"/>
          </ac:spMkLst>
        </pc:spChg>
      </pc:sldChg>
      <pc:sldChg chg="del">
        <pc:chgData name="Chris Droessler" userId="625c3661-9d64-47fa-b83c-4b49393bd161" providerId="ADAL" clId="{E8C08114-DBE0-AB40-A03E-D8C910B4DDF5}" dt="2020-04-06T12:17:16.113" v="14" actId="2696"/>
        <pc:sldMkLst>
          <pc:docMk/>
          <pc:sldMk cId="2418671024" sldId="561"/>
        </pc:sldMkLst>
      </pc:sldChg>
      <pc:sldChg chg="modSp ord">
        <pc:chgData name="Chris Droessler" userId="625c3661-9d64-47fa-b83c-4b49393bd161" providerId="ADAL" clId="{E8C08114-DBE0-AB40-A03E-D8C910B4DDF5}" dt="2020-04-09T12:07:02.760" v="367"/>
        <pc:sldMkLst>
          <pc:docMk/>
          <pc:sldMk cId="3723859722" sldId="572"/>
        </pc:sldMkLst>
        <pc:spChg chg="mod">
          <ac:chgData name="Chris Droessler" userId="625c3661-9d64-47fa-b83c-4b49393bd161" providerId="ADAL" clId="{E8C08114-DBE0-AB40-A03E-D8C910B4DDF5}" dt="2020-04-06T12:18:26.163" v="32" actId="20577"/>
          <ac:spMkLst>
            <pc:docMk/>
            <pc:sldMk cId="3723859722" sldId="572"/>
            <ac:spMk id="2" creationId="{70E7FB36-DF07-B44D-8D38-59F39D617117}"/>
          </ac:spMkLst>
        </pc:spChg>
      </pc:sldChg>
      <pc:sldChg chg="del ord">
        <pc:chgData name="Chris Droessler" userId="625c3661-9d64-47fa-b83c-4b49393bd161" providerId="ADAL" clId="{E8C08114-DBE0-AB40-A03E-D8C910B4DDF5}" dt="2020-04-09T11:39:25.740" v="192" actId="2696"/>
        <pc:sldMkLst>
          <pc:docMk/>
          <pc:sldMk cId="4094777397" sldId="613"/>
        </pc:sldMkLst>
      </pc:sldChg>
      <pc:sldChg chg="modSp">
        <pc:chgData name="Chris Droessler" userId="625c3661-9d64-47fa-b83c-4b49393bd161" providerId="ADAL" clId="{E8C08114-DBE0-AB40-A03E-D8C910B4DDF5}" dt="2020-04-06T13:27:13.093" v="53" actId="20577"/>
        <pc:sldMkLst>
          <pc:docMk/>
          <pc:sldMk cId="3534465971" sldId="658"/>
        </pc:sldMkLst>
        <pc:spChg chg="mod">
          <ac:chgData name="Chris Droessler" userId="625c3661-9d64-47fa-b83c-4b49393bd161" providerId="ADAL" clId="{E8C08114-DBE0-AB40-A03E-D8C910B4DDF5}" dt="2020-04-06T13:27:13.093" v="53" actId="20577"/>
          <ac:spMkLst>
            <pc:docMk/>
            <pc:sldMk cId="3534465971" sldId="658"/>
            <ac:spMk id="4" creationId="{00000000-0000-0000-0000-000000000000}"/>
          </ac:spMkLst>
        </pc:spChg>
      </pc:sldChg>
      <pc:sldChg chg="del">
        <pc:chgData name="Chris Droessler" userId="625c3661-9d64-47fa-b83c-4b49393bd161" providerId="ADAL" clId="{E8C08114-DBE0-AB40-A03E-D8C910B4DDF5}" dt="2020-04-06T12:17:50.910" v="17" actId="2696"/>
        <pc:sldMkLst>
          <pc:docMk/>
          <pc:sldMk cId="2937617006" sldId="705"/>
        </pc:sldMkLst>
      </pc:sldChg>
      <pc:sldChg chg="ord">
        <pc:chgData name="Chris Droessler" userId="625c3661-9d64-47fa-b83c-4b49393bd161" providerId="ADAL" clId="{E8C08114-DBE0-AB40-A03E-D8C910B4DDF5}" dt="2020-04-09T12:08:25.483" v="368"/>
        <pc:sldMkLst>
          <pc:docMk/>
          <pc:sldMk cId="372870561" sldId="706"/>
        </pc:sldMkLst>
      </pc:sldChg>
      <pc:sldChg chg="del">
        <pc:chgData name="Chris Droessler" userId="625c3661-9d64-47fa-b83c-4b49393bd161" providerId="ADAL" clId="{E8C08114-DBE0-AB40-A03E-D8C910B4DDF5}" dt="2020-04-09T11:35:48.739" v="167" actId="2696"/>
        <pc:sldMkLst>
          <pc:docMk/>
          <pc:sldMk cId="1840807853" sldId="709"/>
        </pc:sldMkLst>
      </pc:sldChg>
      <pc:sldChg chg="del">
        <pc:chgData name="Chris Droessler" userId="625c3661-9d64-47fa-b83c-4b49393bd161" providerId="ADAL" clId="{E8C08114-DBE0-AB40-A03E-D8C910B4DDF5}" dt="2020-04-09T11:36:35.662" v="168" actId="2696"/>
        <pc:sldMkLst>
          <pc:docMk/>
          <pc:sldMk cId="1907012793" sldId="712"/>
        </pc:sldMkLst>
      </pc:sldChg>
      <pc:sldChg chg="del">
        <pc:chgData name="Chris Droessler" userId="625c3661-9d64-47fa-b83c-4b49393bd161" providerId="ADAL" clId="{E8C08114-DBE0-AB40-A03E-D8C910B4DDF5}" dt="2020-04-09T11:37:42.110" v="172" actId="2696"/>
        <pc:sldMkLst>
          <pc:docMk/>
          <pc:sldMk cId="720703606" sldId="714"/>
        </pc:sldMkLst>
      </pc:sldChg>
      <pc:sldChg chg="del">
        <pc:chgData name="Chris Droessler" userId="625c3661-9d64-47fa-b83c-4b49393bd161" providerId="ADAL" clId="{E8C08114-DBE0-AB40-A03E-D8C910B4DDF5}" dt="2020-04-09T11:37:42.117" v="173" actId="2696"/>
        <pc:sldMkLst>
          <pc:docMk/>
          <pc:sldMk cId="3664086728" sldId="715"/>
        </pc:sldMkLst>
      </pc:sldChg>
      <pc:sldChg chg="del">
        <pc:chgData name="Chris Droessler" userId="625c3661-9d64-47fa-b83c-4b49393bd161" providerId="ADAL" clId="{E8C08114-DBE0-AB40-A03E-D8C910B4DDF5}" dt="2020-04-09T11:37:42.125" v="174" actId="2696"/>
        <pc:sldMkLst>
          <pc:docMk/>
          <pc:sldMk cId="2781844091" sldId="716"/>
        </pc:sldMkLst>
      </pc:sldChg>
      <pc:sldChg chg="del">
        <pc:chgData name="Chris Droessler" userId="625c3661-9d64-47fa-b83c-4b49393bd161" providerId="ADAL" clId="{E8C08114-DBE0-AB40-A03E-D8C910B4DDF5}" dt="2020-04-09T11:37:51.613" v="176" actId="2696"/>
        <pc:sldMkLst>
          <pc:docMk/>
          <pc:sldMk cId="3659011642" sldId="717"/>
        </pc:sldMkLst>
      </pc:sldChg>
      <pc:sldChg chg="del">
        <pc:chgData name="Chris Droessler" userId="625c3661-9d64-47fa-b83c-4b49393bd161" providerId="ADAL" clId="{E8C08114-DBE0-AB40-A03E-D8C910B4DDF5}" dt="2020-04-06T12:18:14.546" v="26" actId="2696"/>
        <pc:sldMkLst>
          <pc:docMk/>
          <pc:sldMk cId="1251381908" sldId="718"/>
        </pc:sldMkLst>
      </pc:sldChg>
      <pc:sldChg chg="ord">
        <pc:chgData name="Chris Droessler" userId="625c3661-9d64-47fa-b83c-4b49393bd161" providerId="ADAL" clId="{E8C08114-DBE0-AB40-A03E-D8C910B4DDF5}" dt="2020-04-09T12:07:02.760" v="367"/>
        <pc:sldMkLst>
          <pc:docMk/>
          <pc:sldMk cId="2150733867" sldId="719"/>
        </pc:sldMkLst>
      </pc:sldChg>
      <pc:sldChg chg="del">
        <pc:chgData name="Chris Droessler" userId="625c3661-9d64-47fa-b83c-4b49393bd161" providerId="ADAL" clId="{E8C08114-DBE0-AB40-A03E-D8C910B4DDF5}" dt="2020-04-09T11:40:52.509" v="201" actId="2696"/>
        <pc:sldMkLst>
          <pc:docMk/>
          <pc:sldMk cId="3614962491" sldId="720"/>
        </pc:sldMkLst>
      </pc:sldChg>
      <pc:sldChg chg="modSp">
        <pc:chgData name="Chris Droessler" userId="625c3661-9d64-47fa-b83c-4b49393bd161" providerId="ADAL" clId="{E8C08114-DBE0-AB40-A03E-D8C910B4DDF5}" dt="2020-04-09T11:34:34.305" v="166"/>
        <pc:sldMkLst>
          <pc:docMk/>
          <pc:sldMk cId="3139218337" sldId="721"/>
        </pc:sldMkLst>
        <pc:spChg chg="mod">
          <ac:chgData name="Chris Droessler" userId="625c3661-9d64-47fa-b83c-4b49393bd161" providerId="ADAL" clId="{E8C08114-DBE0-AB40-A03E-D8C910B4DDF5}" dt="2020-04-09T11:34:34.305" v="166"/>
          <ac:spMkLst>
            <pc:docMk/>
            <pc:sldMk cId="3139218337" sldId="721"/>
            <ac:spMk id="2" creationId="{9F09F1B7-FDAD-B64D-9F1D-6BD08418E49C}"/>
          </ac:spMkLst>
        </pc:spChg>
      </pc:sldChg>
      <pc:sldChg chg="del">
        <pc:chgData name="Chris Droessler" userId="625c3661-9d64-47fa-b83c-4b49393bd161" providerId="ADAL" clId="{E8C08114-DBE0-AB40-A03E-D8C910B4DDF5}" dt="2020-04-09T11:40:52.078" v="200" actId="2696"/>
        <pc:sldMkLst>
          <pc:docMk/>
          <pc:sldMk cId="718287140" sldId="722"/>
        </pc:sldMkLst>
      </pc:sldChg>
      <pc:sldChg chg="del">
        <pc:chgData name="Chris Droessler" userId="625c3661-9d64-47fa-b83c-4b49393bd161" providerId="ADAL" clId="{E8C08114-DBE0-AB40-A03E-D8C910B4DDF5}" dt="2020-04-09T11:40:51.646" v="199" actId="2696"/>
        <pc:sldMkLst>
          <pc:docMk/>
          <pc:sldMk cId="1740528722" sldId="723"/>
        </pc:sldMkLst>
      </pc:sldChg>
      <pc:sldChg chg="del ord">
        <pc:chgData name="Chris Droessler" userId="625c3661-9d64-47fa-b83c-4b49393bd161" providerId="ADAL" clId="{E8C08114-DBE0-AB40-A03E-D8C910B4DDF5}" dt="2020-04-09T11:40:45.759" v="196" actId="2696"/>
        <pc:sldMkLst>
          <pc:docMk/>
          <pc:sldMk cId="212616842" sldId="744"/>
        </pc:sldMkLst>
      </pc:sldChg>
      <pc:sldChg chg="del ord">
        <pc:chgData name="Chris Droessler" userId="625c3661-9d64-47fa-b83c-4b49393bd161" providerId="ADAL" clId="{E8C08114-DBE0-AB40-A03E-D8C910B4DDF5}" dt="2020-04-09T11:40:22.792" v="195" actId="2696"/>
        <pc:sldMkLst>
          <pc:docMk/>
          <pc:sldMk cId="3010198862" sldId="745"/>
        </pc:sldMkLst>
      </pc:sldChg>
      <pc:sldChg chg="del">
        <pc:chgData name="Chris Droessler" userId="625c3661-9d64-47fa-b83c-4b49393bd161" providerId="ADAL" clId="{E8C08114-DBE0-AB40-A03E-D8C910B4DDF5}" dt="2020-04-06T12:17:17.154" v="15" actId="2696"/>
        <pc:sldMkLst>
          <pc:docMk/>
          <pc:sldMk cId="332046233" sldId="746"/>
        </pc:sldMkLst>
      </pc:sldChg>
      <pc:sldChg chg="del">
        <pc:chgData name="Chris Droessler" userId="625c3661-9d64-47fa-b83c-4b49393bd161" providerId="ADAL" clId="{E8C08114-DBE0-AB40-A03E-D8C910B4DDF5}" dt="2020-04-09T11:40:50.950" v="198" actId="2696"/>
        <pc:sldMkLst>
          <pc:docMk/>
          <pc:sldMk cId="2102995628" sldId="747"/>
        </pc:sldMkLst>
      </pc:sldChg>
      <pc:sldChg chg="del">
        <pc:chgData name="Chris Droessler" userId="625c3661-9d64-47fa-b83c-4b49393bd161" providerId="ADAL" clId="{E8C08114-DBE0-AB40-A03E-D8C910B4DDF5}" dt="2020-04-09T11:40:47.702" v="197" actId="2696"/>
        <pc:sldMkLst>
          <pc:docMk/>
          <pc:sldMk cId="1093857829" sldId="748"/>
        </pc:sldMkLst>
      </pc:sldChg>
      <pc:sldChg chg="del ord">
        <pc:chgData name="Chris Droessler" userId="625c3661-9d64-47fa-b83c-4b49393bd161" providerId="ADAL" clId="{E8C08114-DBE0-AB40-A03E-D8C910B4DDF5}" dt="2020-04-09T11:39:06.125" v="190" actId="2696"/>
        <pc:sldMkLst>
          <pc:docMk/>
          <pc:sldMk cId="250761551" sldId="749"/>
        </pc:sldMkLst>
      </pc:sldChg>
      <pc:sldChg chg="del ord">
        <pc:chgData name="Chris Droessler" userId="625c3661-9d64-47fa-b83c-4b49393bd161" providerId="ADAL" clId="{E8C08114-DBE0-AB40-A03E-D8C910B4DDF5}" dt="2020-04-09T11:39:14.732" v="191" actId="2696"/>
        <pc:sldMkLst>
          <pc:docMk/>
          <pc:sldMk cId="2635008677" sldId="750"/>
        </pc:sldMkLst>
      </pc:sldChg>
      <pc:sldChg chg="del ord">
        <pc:chgData name="Chris Droessler" userId="625c3661-9d64-47fa-b83c-4b49393bd161" providerId="ADAL" clId="{E8C08114-DBE0-AB40-A03E-D8C910B4DDF5}" dt="2020-04-09T11:39:35.443" v="193" actId="2696"/>
        <pc:sldMkLst>
          <pc:docMk/>
          <pc:sldMk cId="575024193" sldId="751"/>
        </pc:sldMkLst>
      </pc:sldChg>
      <pc:sldChg chg="del ord">
        <pc:chgData name="Chris Droessler" userId="625c3661-9d64-47fa-b83c-4b49393bd161" providerId="ADAL" clId="{E8C08114-DBE0-AB40-A03E-D8C910B4DDF5}" dt="2020-04-09T11:39:46.882" v="194" actId="2696"/>
        <pc:sldMkLst>
          <pc:docMk/>
          <pc:sldMk cId="434070127" sldId="755"/>
        </pc:sldMkLst>
      </pc:sldChg>
      <pc:sldChg chg="modSp add ord">
        <pc:chgData name="Chris Droessler" userId="625c3661-9d64-47fa-b83c-4b49393bd161" providerId="ADAL" clId="{E8C08114-DBE0-AB40-A03E-D8C910B4DDF5}" dt="2020-04-09T12:18:09.530" v="474"/>
        <pc:sldMkLst>
          <pc:docMk/>
          <pc:sldMk cId="1675513861" sldId="756"/>
        </pc:sldMkLst>
        <pc:spChg chg="mod">
          <ac:chgData name="Chris Droessler" userId="625c3661-9d64-47fa-b83c-4b49393bd161" providerId="ADAL" clId="{E8C08114-DBE0-AB40-A03E-D8C910B4DDF5}" dt="2020-04-09T12:01:46.408" v="363" actId="20577"/>
          <ac:spMkLst>
            <pc:docMk/>
            <pc:sldMk cId="1675513861" sldId="756"/>
            <ac:spMk id="2" creationId="{2D60B45B-6484-D94F-A3B8-306BC92469C9}"/>
          </ac:spMkLst>
        </pc:spChg>
        <pc:spChg chg="mod">
          <ac:chgData name="Chris Droessler" userId="625c3661-9d64-47fa-b83c-4b49393bd161" providerId="ADAL" clId="{E8C08114-DBE0-AB40-A03E-D8C910B4DDF5}" dt="2020-04-09T11:56:12.569" v="217" actId="20577"/>
          <ac:spMkLst>
            <pc:docMk/>
            <pc:sldMk cId="1675513861" sldId="756"/>
            <ac:spMk id="3" creationId="{A86EA016-0A71-874A-B51D-0947BDDD53FC}"/>
          </ac:spMkLst>
        </pc:spChg>
      </pc:sldChg>
      <pc:sldChg chg="modSp add">
        <pc:chgData name="Chris Droessler" userId="625c3661-9d64-47fa-b83c-4b49393bd161" providerId="ADAL" clId="{E8C08114-DBE0-AB40-A03E-D8C910B4DDF5}" dt="2020-04-06T13:28:02.476" v="67" actId="20577"/>
        <pc:sldMkLst>
          <pc:docMk/>
          <pc:sldMk cId="244942821" sldId="757"/>
        </pc:sldMkLst>
        <pc:spChg chg="mod">
          <ac:chgData name="Chris Droessler" userId="625c3661-9d64-47fa-b83c-4b49393bd161" providerId="ADAL" clId="{E8C08114-DBE0-AB40-A03E-D8C910B4DDF5}" dt="2020-04-06T13:28:02.476" v="67" actId="20577"/>
          <ac:spMkLst>
            <pc:docMk/>
            <pc:sldMk cId="244942821" sldId="757"/>
            <ac:spMk id="4" creationId="{00000000-0000-0000-0000-000000000000}"/>
          </ac:spMkLst>
        </pc:spChg>
      </pc:sldChg>
      <pc:sldChg chg="modSp add del">
        <pc:chgData name="Chris Droessler" userId="625c3661-9d64-47fa-b83c-4b49393bd161" providerId="ADAL" clId="{E8C08114-DBE0-AB40-A03E-D8C910B4DDF5}" dt="2020-04-09T12:18:12.625" v="476" actId="2696"/>
        <pc:sldMkLst>
          <pc:docMk/>
          <pc:sldMk cId="2975998932" sldId="758"/>
        </pc:sldMkLst>
        <pc:spChg chg="mod">
          <ac:chgData name="Chris Droessler" userId="625c3661-9d64-47fa-b83c-4b49393bd161" providerId="ADAL" clId="{E8C08114-DBE0-AB40-A03E-D8C910B4DDF5}" dt="2020-04-09T11:58:48.713" v="310" actId="20577"/>
          <ac:spMkLst>
            <pc:docMk/>
            <pc:sldMk cId="2975998932" sldId="758"/>
            <ac:spMk id="3" creationId="{A86EA016-0A71-874A-B51D-0947BDDD53FC}"/>
          </ac:spMkLst>
        </pc:spChg>
      </pc:sldChg>
      <pc:sldChg chg="add del">
        <pc:chgData name="Chris Droessler" userId="625c3661-9d64-47fa-b83c-4b49393bd161" providerId="ADAL" clId="{E8C08114-DBE0-AB40-A03E-D8C910B4DDF5}" dt="2020-04-09T11:37:30.738" v="169" actId="2696"/>
        <pc:sldMkLst>
          <pc:docMk/>
          <pc:sldMk cId="603175861" sldId="759"/>
        </pc:sldMkLst>
      </pc:sldChg>
      <pc:sldChg chg="addSp delSp modSp add modTransition">
        <pc:chgData name="Chris Droessler" userId="625c3661-9d64-47fa-b83c-4b49393bd161" providerId="ADAL" clId="{E8C08114-DBE0-AB40-A03E-D8C910B4DDF5}" dt="2020-04-09T11:18:12.076" v="83"/>
        <pc:sldMkLst>
          <pc:docMk/>
          <pc:sldMk cId="1060927153" sldId="760"/>
        </pc:sldMkLst>
        <pc:spChg chg="mod">
          <ac:chgData name="Chris Droessler" userId="625c3661-9d64-47fa-b83c-4b49393bd161" providerId="ADAL" clId="{E8C08114-DBE0-AB40-A03E-D8C910B4DDF5}" dt="2020-04-09T11:18:04.787" v="76" actId="20577"/>
          <ac:spMkLst>
            <pc:docMk/>
            <pc:sldMk cId="1060927153" sldId="760"/>
            <ac:spMk id="2" creationId="{F05C3C42-C211-4596-9AFF-44B3B6C6AA51}"/>
          </ac:spMkLst>
        </pc:spChg>
        <pc:spChg chg="add del mod">
          <ac:chgData name="Chris Droessler" userId="625c3661-9d64-47fa-b83c-4b49393bd161" providerId="ADAL" clId="{E8C08114-DBE0-AB40-A03E-D8C910B4DDF5}" dt="2020-04-09T11:18:10.676" v="77"/>
          <ac:spMkLst>
            <pc:docMk/>
            <pc:sldMk cId="1060927153" sldId="760"/>
            <ac:spMk id="4" creationId="{D30031FC-8DCC-8D41-BA4A-DB0F23356D58}"/>
          </ac:spMkLst>
        </pc:spChg>
        <pc:spChg chg="add del mod">
          <ac:chgData name="Chris Droessler" userId="625c3661-9d64-47fa-b83c-4b49393bd161" providerId="ADAL" clId="{E8C08114-DBE0-AB40-A03E-D8C910B4DDF5}" dt="2020-04-09T11:18:10.676" v="77"/>
          <ac:spMkLst>
            <pc:docMk/>
            <pc:sldMk cId="1060927153" sldId="760"/>
            <ac:spMk id="5" creationId="{714F77E2-D107-7C44-8135-BA148D576032}"/>
          </ac:spMkLst>
        </pc:spChg>
        <pc:spChg chg="add del mod">
          <ac:chgData name="Chris Droessler" userId="625c3661-9d64-47fa-b83c-4b49393bd161" providerId="ADAL" clId="{E8C08114-DBE0-AB40-A03E-D8C910B4DDF5}" dt="2020-04-09T11:18:11.284" v="79"/>
          <ac:spMkLst>
            <pc:docMk/>
            <pc:sldMk cId="1060927153" sldId="760"/>
            <ac:spMk id="6" creationId="{55E0410F-6407-3945-9C91-4AB9B484C8C4}"/>
          </ac:spMkLst>
        </pc:spChg>
        <pc:spChg chg="add del mod">
          <ac:chgData name="Chris Droessler" userId="625c3661-9d64-47fa-b83c-4b49393bd161" providerId="ADAL" clId="{E8C08114-DBE0-AB40-A03E-D8C910B4DDF5}" dt="2020-04-09T11:18:11.284" v="79"/>
          <ac:spMkLst>
            <pc:docMk/>
            <pc:sldMk cId="1060927153" sldId="760"/>
            <ac:spMk id="7" creationId="{0A2FD10F-6448-F84E-A3F7-5A6D44F7AC7C}"/>
          </ac:spMkLst>
        </pc:spChg>
        <pc:spChg chg="add del mod">
          <ac:chgData name="Chris Droessler" userId="625c3661-9d64-47fa-b83c-4b49393bd161" providerId="ADAL" clId="{E8C08114-DBE0-AB40-A03E-D8C910B4DDF5}" dt="2020-04-09T11:18:11.500" v="80"/>
          <ac:spMkLst>
            <pc:docMk/>
            <pc:sldMk cId="1060927153" sldId="760"/>
            <ac:spMk id="8" creationId="{BAE10CCD-253D-214A-9FB6-731B9F639EAF}"/>
          </ac:spMkLst>
        </pc:spChg>
        <pc:spChg chg="add del mod">
          <ac:chgData name="Chris Droessler" userId="625c3661-9d64-47fa-b83c-4b49393bd161" providerId="ADAL" clId="{E8C08114-DBE0-AB40-A03E-D8C910B4DDF5}" dt="2020-04-09T11:18:11.500" v="80"/>
          <ac:spMkLst>
            <pc:docMk/>
            <pc:sldMk cId="1060927153" sldId="760"/>
            <ac:spMk id="9" creationId="{1EC6B1E1-8E7B-8A47-ACBA-4703A863EE80}"/>
          </ac:spMkLst>
        </pc:spChg>
        <pc:spChg chg="add del mod">
          <ac:chgData name="Chris Droessler" userId="625c3661-9d64-47fa-b83c-4b49393bd161" providerId="ADAL" clId="{E8C08114-DBE0-AB40-A03E-D8C910B4DDF5}" dt="2020-04-09T11:18:11.692" v="81"/>
          <ac:spMkLst>
            <pc:docMk/>
            <pc:sldMk cId="1060927153" sldId="760"/>
            <ac:spMk id="10" creationId="{EB6205A1-420C-4B4B-A573-820322471523}"/>
          </ac:spMkLst>
        </pc:spChg>
        <pc:spChg chg="add del mod">
          <ac:chgData name="Chris Droessler" userId="625c3661-9d64-47fa-b83c-4b49393bd161" providerId="ADAL" clId="{E8C08114-DBE0-AB40-A03E-D8C910B4DDF5}" dt="2020-04-09T11:18:11.692" v="81"/>
          <ac:spMkLst>
            <pc:docMk/>
            <pc:sldMk cId="1060927153" sldId="760"/>
            <ac:spMk id="11" creationId="{89F46AA3-C100-6940-B8F3-6DEAA47C6252}"/>
          </ac:spMkLst>
        </pc:spChg>
        <pc:spChg chg="add del mod">
          <ac:chgData name="Chris Droessler" userId="625c3661-9d64-47fa-b83c-4b49393bd161" providerId="ADAL" clId="{E8C08114-DBE0-AB40-A03E-D8C910B4DDF5}" dt="2020-04-09T11:18:11.935" v="82"/>
          <ac:spMkLst>
            <pc:docMk/>
            <pc:sldMk cId="1060927153" sldId="760"/>
            <ac:spMk id="12" creationId="{6566FEF3-9E55-F946-B8C0-7418D0A39C2E}"/>
          </ac:spMkLst>
        </pc:spChg>
        <pc:spChg chg="add del mod">
          <ac:chgData name="Chris Droessler" userId="625c3661-9d64-47fa-b83c-4b49393bd161" providerId="ADAL" clId="{E8C08114-DBE0-AB40-A03E-D8C910B4DDF5}" dt="2020-04-09T11:18:11.935" v="82"/>
          <ac:spMkLst>
            <pc:docMk/>
            <pc:sldMk cId="1060927153" sldId="760"/>
            <ac:spMk id="13" creationId="{9CCDA30F-7F6F-9F47-96B5-335BA7C7F697}"/>
          </ac:spMkLst>
        </pc:spChg>
        <pc:spChg chg="add del mod">
          <ac:chgData name="Chris Droessler" userId="625c3661-9d64-47fa-b83c-4b49393bd161" providerId="ADAL" clId="{E8C08114-DBE0-AB40-A03E-D8C910B4DDF5}" dt="2020-04-09T11:18:12.076" v="83"/>
          <ac:spMkLst>
            <pc:docMk/>
            <pc:sldMk cId="1060927153" sldId="760"/>
            <ac:spMk id="14" creationId="{485BCA5D-0A0E-E642-BDB8-43D5C365839F}"/>
          </ac:spMkLst>
        </pc:spChg>
        <pc:spChg chg="add del mod">
          <ac:chgData name="Chris Droessler" userId="625c3661-9d64-47fa-b83c-4b49393bd161" providerId="ADAL" clId="{E8C08114-DBE0-AB40-A03E-D8C910B4DDF5}" dt="2020-04-09T11:18:12.076" v="83"/>
          <ac:spMkLst>
            <pc:docMk/>
            <pc:sldMk cId="1060927153" sldId="760"/>
            <ac:spMk id="15" creationId="{F69CCE28-D873-9247-B433-CC475DEDA6C4}"/>
          </ac:spMkLst>
        </pc:spChg>
      </pc:sldChg>
      <pc:sldChg chg="addSp delSp modSp add modTransition">
        <pc:chgData name="Chris Droessler" userId="625c3661-9d64-47fa-b83c-4b49393bd161" providerId="ADAL" clId="{E8C08114-DBE0-AB40-A03E-D8C910B4DDF5}" dt="2020-04-09T11:18:42.517" v="90" actId="20577"/>
        <pc:sldMkLst>
          <pc:docMk/>
          <pc:sldMk cId="751751510" sldId="761"/>
        </pc:sldMkLst>
        <pc:spChg chg="mod">
          <ac:chgData name="Chris Droessler" userId="625c3661-9d64-47fa-b83c-4b49393bd161" providerId="ADAL" clId="{E8C08114-DBE0-AB40-A03E-D8C910B4DDF5}" dt="2020-04-09T11:18:42.517" v="90" actId="20577"/>
          <ac:spMkLst>
            <pc:docMk/>
            <pc:sldMk cId="751751510" sldId="761"/>
            <ac:spMk id="3" creationId="{DEE7BACF-8DDA-49AD-8F7F-6D148AEB59BA}"/>
          </ac:spMkLst>
        </pc:spChg>
        <pc:spChg chg="add del mod">
          <ac:chgData name="Chris Droessler" userId="625c3661-9d64-47fa-b83c-4b49393bd161" providerId="ADAL" clId="{E8C08114-DBE0-AB40-A03E-D8C910B4DDF5}" dt="2020-04-09T11:18:29.099" v="85"/>
          <ac:spMkLst>
            <pc:docMk/>
            <pc:sldMk cId="751751510" sldId="761"/>
            <ac:spMk id="4" creationId="{ED2B61AC-964E-914B-B459-258FB57D692B}"/>
          </ac:spMkLst>
        </pc:spChg>
        <pc:spChg chg="add del mod">
          <ac:chgData name="Chris Droessler" userId="625c3661-9d64-47fa-b83c-4b49393bd161" providerId="ADAL" clId="{E8C08114-DBE0-AB40-A03E-D8C910B4DDF5}" dt="2020-04-09T11:18:29.099" v="85"/>
          <ac:spMkLst>
            <pc:docMk/>
            <pc:sldMk cId="751751510" sldId="761"/>
            <ac:spMk id="5" creationId="{5F80BEEE-9435-EE4B-BEFB-AFE1A41E12D1}"/>
          </ac:spMkLst>
        </pc:spChg>
        <pc:spChg chg="add del mod">
          <ac:chgData name="Chris Droessler" userId="625c3661-9d64-47fa-b83c-4b49393bd161" providerId="ADAL" clId="{E8C08114-DBE0-AB40-A03E-D8C910B4DDF5}" dt="2020-04-09T11:18:29.755" v="86"/>
          <ac:spMkLst>
            <pc:docMk/>
            <pc:sldMk cId="751751510" sldId="761"/>
            <ac:spMk id="6" creationId="{543DE60D-A3C3-6C4E-B9A1-838B4114009A}"/>
          </ac:spMkLst>
        </pc:spChg>
        <pc:spChg chg="add del mod">
          <ac:chgData name="Chris Droessler" userId="625c3661-9d64-47fa-b83c-4b49393bd161" providerId="ADAL" clId="{E8C08114-DBE0-AB40-A03E-D8C910B4DDF5}" dt="2020-04-09T11:18:29.755" v="86"/>
          <ac:spMkLst>
            <pc:docMk/>
            <pc:sldMk cId="751751510" sldId="761"/>
            <ac:spMk id="7" creationId="{5BC60D2F-1B5E-2543-AAF6-68702910E4B6}"/>
          </ac:spMkLst>
        </pc:spChg>
        <pc:spChg chg="add del mod">
          <ac:chgData name="Chris Droessler" userId="625c3661-9d64-47fa-b83c-4b49393bd161" providerId="ADAL" clId="{E8C08114-DBE0-AB40-A03E-D8C910B4DDF5}" dt="2020-04-09T11:18:29.955" v="87"/>
          <ac:spMkLst>
            <pc:docMk/>
            <pc:sldMk cId="751751510" sldId="761"/>
            <ac:spMk id="8" creationId="{4092687B-3EFF-3B48-9FEB-D323C1DBFE73}"/>
          </ac:spMkLst>
        </pc:spChg>
        <pc:spChg chg="add del mod">
          <ac:chgData name="Chris Droessler" userId="625c3661-9d64-47fa-b83c-4b49393bd161" providerId="ADAL" clId="{E8C08114-DBE0-AB40-A03E-D8C910B4DDF5}" dt="2020-04-09T11:18:29.955" v="87"/>
          <ac:spMkLst>
            <pc:docMk/>
            <pc:sldMk cId="751751510" sldId="761"/>
            <ac:spMk id="9" creationId="{ABFD8550-97A2-1A4E-B4F6-904D42D11BB5}"/>
          </ac:spMkLst>
        </pc:spChg>
        <pc:spChg chg="add del mod">
          <ac:chgData name="Chris Droessler" userId="625c3661-9d64-47fa-b83c-4b49393bd161" providerId="ADAL" clId="{E8C08114-DBE0-AB40-A03E-D8C910B4DDF5}" dt="2020-04-09T11:18:30.179" v="88"/>
          <ac:spMkLst>
            <pc:docMk/>
            <pc:sldMk cId="751751510" sldId="761"/>
            <ac:spMk id="10" creationId="{A15A8EBE-2AEB-2D46-8269-18C7EABE96D0}"/>
          </ac:spMkLst>
        </pc:spChg>
        <pc:spChg chg="add del mod">
          <ac:chgData name="Chris Droessler" userId="625c3661-9d64-47fa-b83c-4b49393bd161" providerId="ADAL" clId="{E8C08114-DBE0-AB40-A03E-D8C910B4DDF5}" dt="2020-04-09T11:18:30.179" v="88"/>
          <ac:spMkLst>
            <pc:docMk/>
            <pc:sldMk cId="751751510" sldId="761"/>
            <ac:spMk id="11" creationId="{CBFC1207-303F-2D4F-A244-30BBB8DC26A2}"/>
          </ac:spMkLst>
        </pc:spChg>
        <pc:spChg chg="add del mod">
          <ac:chgData name="Chris Droessler" userId="625c3661-9d64-47fa-b83c-4b49393bd161" providerId="ADAL" clId="{E8C08114-DBE0-AB40-A03E-D8C910B4DDF5}" dt="2020-04-09T11:18:30.446" v="89"/>
          <ac:spMkLst>
            <pc:docMk/>
            <pc:sldMk cId="751751510" sldId="761"/>
            <ac:spMk id="12" creationId="{D2221B75-447F-B044-8192-DB5618B78B9E}"/>
          </ac:spMkLst>
        </pc:spChg>
        <pc:spChg chg="add del mod">
          <ac:chgData name="Chris Droessler" userId="625c3661-9d64-47fa-b83c-4b49393bd161" providerId="ADAL" clId="{E8C08114-DBE0-AB40-A03E-D8C910B4DDF5}" dt="2020-04-09T11:18:30.446" v="89"/>
          <ac:spMkLst>
            <pc:docMk/>
            <pc:sldMk cId="751751510" sldId="761"/>
            <ac:spMk id="13" creationId="{51BF9117-0B5F-0643-AEBE-8964D51CE8CD}"/>
          </ac:spMkLst>
        </pc:spChg>
      </pc:sldChg>
      <pc:sldChg chg="modSp add modTransition">
        <pc:chgData name="Chris Droessler" userId="625c3661-9d64-47fa-b83c-4b49393bd161" providerId="ADAL" clId="{E8C08114-DBE0-AB40-A03E-D8C910B4DDF5}" dt="2020-04-09T11:18:10.767" v="78" actId="27636"/>
        <pc:sldMkLst>
          <pc:docMk/>
          <pc:sldMk cId="3377696744" sldId="762"/>
        </pc:sldMkLst>
        <pc:spChg chg="mod">
          <ac:chgData name="Chris Droessler" userId="625c3661-9d64-47fa-b83c-4b49393bd161" providerId="ADAL" clId="{E8C08114-DBE0-AB40-A03E-D8C910B4DDF5}" dt="2020-04-09T11:18:10.767" v="78" actId="27636"/>
          <ac:spMkLst>
            <pc:docMk/>
            <pc:sldMk cId="3377696744" sldId="762"/>
            <ac:spMk id="3" creationId="{B66DBEDF-1146-42CD-AC27-47A9D8FBC334}"/>
          </ac:spMkLst>
        </pc:spChg>
      </pc:sldChg>
      <pc:sldChg chg="modSp add del modTransition">
        <pc:chgData name="Chris Droessler" userId="625c3661-9d64-47fa-b83c-4b49393bd161" providerId="ADAL" clId="{E8C08114-DBE0-AB40-A03E-D8C910B4DDF5}" dt="2020-04-09T12:18:45.112" v="477" actId="2696"/>
        <pc:sldMkLst>
          <pc:docMk/>
          <pc:sldMk cId="3910787044" sldId="763"/>
        </pc:sldMkLst>
        <pc:spChg chg="mod">
          <ac:chgData name="Chris Droessler" userId="625c3661-9d64-47fa-b83c-4b49393bd161" providerId="ADAL" clId="{E8C08114-DBE0-AB40-A03E-D8C910B4DDF5}" dt="2020-04-09T11:22:30.789" v="101" actId="20577"/>
          <ac:spMkLst>
            <pc:docMk/>
            <pc:sldMk cId="3910787044" sldId="763"/>
            <ac:spMk id="3" creationId="{85B0E971-33D6-4669-8463-8E63AC1F8D2B}"/>
          </ac:spMkLst>
        </pc:spChg>
      </pc:sldChg>
      <pc:sldChg chg="add del">
        <pc:chgData name="Chris Droessler" userId="625c3661-9d64-47fa-b83c-4b49393bd161" providerId="ADAL" clId="{E8C08114-DBE0-AB40-A03E-D8C910B4DDF5}" dt="2020-04-09T12:18:11.586" v="475" actId="2696"/>
        <pc:sldMkLst>
          <pc:docMk/>
          <pc:sldMk cId="3071235997" sldId="764"/>
        </pc:sldMkLst>
      </pc:sldChg>
      <pc:sldChg chg="add ord">
        <pc:chgData name="Chris Droessler" userId="625c3661-9d64-47fa-b83c-4b49393bd161" providerId="ADAL" clId="{E8C08114-DBE0-AB40-A03E-D8C910B4DDF5}" dt="2020-04-09T12:07:02.760" v="367"/>
        <pc:sldMkLst>
          <pc:docMk/>
          <pc:sldMk cId="1735002894" sldId="765"/>
        </pc:sldMkLst>
      </pc:sldChg>
      <pc:sldChg chg="addSp delSp modSp add ord">
        <pc:chgData name="Chris Droessler" userId="625c3661-9d64-47fa-b83c-4b49393bd161" providerId="ADAL" clId="{E8C08114-DBE0-AB40-A03E-D8C910B4DDF5}" dt="2020-04-09T12:18:56.359" v="478"/>
        <pc:sldMkLst>
          <pc:docMk/>
          <pc:sldMk cId="4085112264" sldId="766"/>
        </pc:sldMkLst>
        <pc:spChg chg="del">
          <ac:chgData name="Chris Droessler" userId="625c3661-9d64-47fa-b83c-4b49393bd161" providerId="ADAL" clId="{E8C08114-DBE0-AB40-A03E-D8C910B4DDF5}" dt="2020-04-09T12:11:01.367" v="371" actId="478"/>
          <ac:spMkLst>
            <pc:docMk/>
            <pc:sldMk cId="4085112264" sldId="766"/>
            <ac:spMk id="2" creationId="{2D60B45B-6484-D94F-A3B8-306BC92469C9}"/>
          </ac:spMkLst>
        </pc:spChg>
        <pc:spChg chg="mod">
          <ac:chgData name="Chris Droessler" userId="625c3661-9d64-47fa-b83c-4b49393bd161" providerId="ADAL" clId="{E8C08114-DBE0-AB40-A03E-D8C910B4DDF5}" dt="2020-04-09T12:11:31.679" v="396" actId="20577"/>
          <ac:spMkLst>
            <pc:docMk/>
            <pc:sldMk cId="4085112264" sldId="766"/>
            <ac:spMk id="3" creationId="{A86EA016-0A71-874A-B51D-0947BDDD53FC}"/>
          </ac:spMkLst>
        </pc:spChg>
        <pc:spChg chg="add mod">
          <ac:chgData name="Chris Droessler" userId="625c3661-9d64-47fa-b83c-4b49393bd161" providerId="ADAL" clId="{E8C08114-DBE0-AB40-A03E-D8C910B4DDF5}" dt="2020-04-09T12:16:54.500" v="465" actId="1036"/>
          <ac:spMkLst>
            <pc:docMk/>
            <pc:sldMk cId="4085112264" sldId="766"/>
            <ac:spMk id="6" creationId="{51E31ADF-E809-824F-B542-DD64F78DCC2A}"/>
          </ac:spMkLst>
        </pc:spChg>
        <pc:spChg chg="add mod">
          <ac:chgData name="Chris Droessler" userId="625c3661-9d64-47fa-b83c-4b49393bd161" providerId="ADAL" clId="{E8C08114-DBE0-AB40-A03E-D8C910B4DDF5}" dt="2020-04-09T12:16:52.338" v="464" actId="1036"/>
          <ac:spMkLst>
            <pc:docMk/>
            <pc:sldMk cId="4085112264" sldId="766"/>
            <ac:spMk id="7" creationId="{12CCEF4B-8DE6-1C47-838B-A7E1B0CEDD86}"/>
          </ac:spMkLst>
        </pc:spChg>
        <pc:spChg chg="add mod">
          <ac:chgData name="Chris Droessler" userId="625c3661-9d64-47fa-b83c-4b49393bd161" providerId="ADAL" clId="{E8C08114-DBE0-AB40-A03E-D8C910B4DDF5}" dt="2020-04-09T12:16:58.098" v="473" actId="1036"/>
          <ac:spMkLst>
            <pc:docMk/>
            <pc:sldMk cId="4085112264" sldId="766"/>
            <ac:spMk id="8" creationId="{7D9C35B6-1D55-E947-AF20-FE4579CD6711}"/>
          </ac:spMkLst>
        </pc:spChg>
        <pc:picChg chg="add mod">
          <ac:chgData name="Chris Droessler" userId="625c3661-9d64-47fa-b83c-4b49393bd161" providerId="ADAL" clId="{E8C08114-DBE0-AB40-A03E-D8C910B4DDF5}" dt="2020-04-09T12:16:14.422" v="429" actId="14100"/>
          <ac:picMkLst>
            <pc:docMk/>
            <pc:sldMk cId="4085112264" sldId="766"/>
            <ac:picMk id="5" creationId="{B4E34C12-7C47-9D4B-A28E-7AC4C0CB67F5}"/>
          </ac:picMkLst>
        </pc:picChg>
      </pc:sldChg>
    </pc:docChg>
  </pc:docChgLst>
  <pc:docChgLst>
    <pc:chgData name="Chris Droessler" userId="625c3661-9d64-47fa-b83c-4b49393bd161" providerId="ADAL" clId="{5E3327E7-DA85-0B4F-A39B-FAF98AD29500}"/>
    <pc:docChg chg="undo custSel addSld delSld modSld sldOrd">
      <pc:chgData name="Chris Droessler" userId="625c3661-9d64-47fa-b83c-4b49393bd161" providerId="ADAL" clId="{5E3327E7-DA85-0B4F-A39B-FAF98AD29500}" dt="2020-10-05T14:39:55.125" v="831" actId="20577"/>
      <pc:docMkLst>
        <pc:docMk/>
      </pc:docMkLst>
      <pc:sldChg chg="addSp delSp modSp add del ord modTransition">
        <pc:chgData name="Chris Droessler" userId="625c3661-9d64-47fa-b83c-4b49393bd161" providerId="ADAL" clId="{5E3327E7-DA85-0B4F-A39B-FAF98AD29500}" dt="2020-10-02T19:07:12.755" v="529" actId="2696"/>
        <pc:sldMkLst>
          <pc:docMk/>
          <pc:sldMk cId="821226365" sldId="256"/>
        </pc:sldMkLst>
        <pc:spChg chg="add del mod">
          <ac:chgData name="Chris Droessler" userId="625c3661-9d64-47fa-b83c-4b49393bd161" providerId="ADAL" clId="{5E3327E7-DA85-0B4F-A39B-FAF98AD29500}" dt="2020-10-02T19:06:59.314" v="509"/>
          <ac:spMkLst>
            <pc:docMk/>
            <pc:sldMk cId="821226365" sldId="256"/>
            <ac:spMk id="2" creationId="{EE57CBF6-9805-484C-8E8E-FE61FD47759A}"/>
          </ac:spMkLst>
        </pc:spChg>
        <pc:spChg chg="add del mod">
          <ac:chgData name="Chris Droessler" userId="625c3661-9d64-47fa-b83c-4b49393bd161" providerId="ADAL" clId="{5E3327E7-DA85-0B4F-A39B-FAF98AD29500}" dt="2020-10-02T19:06:59.314" v="509"/>
          <ac:spMkLst>
            <pc:docMk/>
            <pc:sldMk cId="821226365" sldId="256"/>
            <ac:spMk id="3" creationId="{AA6FA173-6969-D840-A973-CB425BD4435B}"/>
          </ac:spMkLst>
        </pc:spChg>
        <pc:spChg chg="add del mod">
          <ac:chgData name="Chris Droessler" userId="625c3661-9d64-47fa-b83c-4b49393bd161" providerId="ADAL" clId="{5E3327E7-DA85-0B4F-A39B-FAF98AD29500}" dt="2020-10-02T19:06:59.858" v="511"/>
          <ac:spMkLst>
            <pc:docMk/>
            <pc:sldMk cId="821226365" sldId="256"/>
            <ac:spMk id="4" creationId="{65EB2872-183C-D64E-A05E-CD3381EE6BCF}"/>
          </ac:spMkLst>
        </pc:spChg>
        <pc:spChg chg="add del mod">
          <ac:chgData name="Chris Droessler" userId="625c3661-9d64-47fa-b83c-4b49393bd161" providerId="ADAL" clId="{5E3327E7-DA85-0B4F-A39B-FAF98AD29500}" dt="2020-10-02T19:06:59.858" v="511"/>
          <ac:spMkLst>
            <pc:docMk/>
            <pc:sldMk cId="821226365" sldId="256"/>
            <ac:spMk id="5" creationId="{313C65EE-9F1C-3A48-B91E-CFB7C00F9671}"/>
          </ac:spMkLst>
        </pc:spChg>
        <pc:spChg chg="add del mod">
          <ac:chgData name="Chris Droessler" userId="625c3661-9d64-47fa-b83c-4b49393bd161" providerId="ADAL" clId="{5E3327E7-DA85-0B4F-A39B-FAF98AD29500}" dt="2020-10-02T19:07:00.042" v="513"/>
          <ac:spMkLst>
            <pc:docMk/>
            <pc:sldMk cId="821226365" sldId="256"/>
            <ac:spMk id="6" creationId="{330F459B-DC72-CA44-A1C5-06E0E99FEE2C}"/>
          </ac:spMkLst>
        </pc:spChg>
        <pc:spChg chg="add del mod">
          <ac:chgData name="Chris Droessler" userId="625c3661-9d64-47fa-b83c-4b49393bd161" providerId="ADAL" clId="{5E3327E7-DA85-0B4F-A39B-FAF98AD29500}" dt="2020-10-02T19:07:00.042" v="513"/>
          <ac:spMkLst>
            <pc:docMk/>
            <pc:sldMk cId="821226365" sldId="256"/>
            <ac:spMk id="7" creationId="{B15AA7C7-0DF4-3145-9D0D-0E1FF9FC1F90}"/>
          </ac:spMkLst>
        </pc:spChg>
        <pc:spChg chg="add del mod">
          <ac:chgData name="Chris Droessler" userId="625c3661-9d64-47fa-b83c-4b49393bd161" providerId="ADAL" clId="{5E3327E7-DA85-0B4F-A39B-FAF98AD29500}" dt="2020-10-02T19:07:00.277" v="515"/>
          <ac:spMkLst>
            <pc:docMk/>
            <pc:sldMk cId="821226365" sldId="256"/>
            <ac:spMk id="8" creationId="{9DF552FC-18DA-E849-9580-D3DB63257B6C}"/>
          </ac:spMkLst>
        </pc:spChg>
        <pc:spChg chg="add del mod">
          <ac:chgData name="Chris Droessler" userId="625c3661-9d64-47fa-b83c-4b49393bd161" providerId="ADAL" clId="{5E3327E7-DA85-0B4F-A39B-FAF98AD29500}" dt="2020-10-02T19:07:00.277" v="515"/>
          <ac:spMkLst>
            <pc:docMk/>
            <pc:sldMk cId="821226365" sldId="256"/>
            <ac:spMk id="9" creationId="{C095C999-3182-7D40-BE9E-C8DC5300F30C}"/>
          </ac:spMkLst>
        </pc:spChg>
        <pc:spChg chg="add del mod">
          <ac:chgData name="Chris Droessler" userId="625c3661-9d64-47fa-b83c-4b49393bd161" providerId="ADAL" clId="{5E3327E7-DA85-0B4F-A39B-FAF98AD29500}" dt="2020-10-02T19:07:00.386" v="517"/>
          <ac:spMkLst>
            <pc:docMk/>
            <pc:sldMk cId="821226365" sldId="256"/>
            <ac:spMk id="10" creationId="{F71A37B3-D92F-444B-B1FE-1DC6C232D534}"/>
          </ac:spMkLst>
        </pc:spChg>
        <pc:spChg chg="add del mod">
          <ac:chgData name="Chris Droessler" userId="625c3661-9d64-47fa-b83c-4b49393bd161" providerId="ADAL" clId="{5E3327E7-DA85-0B4F-A39B-FAF98AD29500}" dt="2020-10-02T19:07:00.386" v="517"/>
          <ac:spMkLst>
            <pc:docMk/>
            <pc:sldMk cId="821226365" sldId="256"/>
            <ac:spMk id="11" creationId="{864A4161-A1A2-4143-BDE0-5793C08DC506}"/>
          </ac:spMkLst>
        </pc:spChg>
        <pc:spChg chg="add del mod">
          <ac:chgData name="Chris Droessler" userId="625c3661-9d64-47fa-b83c-4b49393bd161" providerId="ADAL" clId="{5E3327E7-DA85-0B4F-A39B-FAF98AD29500}" dt="2020-10-02T19:07:00.571" v="519"/>
          <ac:spMkLst>
            <pc:docMk/>
            <pc:sldMk cId="821226365" sldId="256"/>
            <ac:spMk id="12" creationId="{FE18A378-0DC8-6D44-8016-0E66B62AF61E}"/>
          </ac:spMkLst>
        </pc:spChg>
        <pc:spChg chg="add del mod">
          <ac:chgData name="Chris Droessler" userId="625c3661-9d64-47fa-b83c-4b49393bd161" providerId="ADAL" clId="{5E3327E7-DA85-0B4F-A39B-FAF98AD29500}" dt="2020-10-02T19:07:00.571" v="519"/>
          <ac:spMkLst>
            <pc:docMk/>
            <pc:sldMk cId="821226365" sldId="256"/>
            <ac:spMk id="13" creationId="{5B68B077-977F-EB41-A82C-40CEE202BCE9}"/>
          </ac:spMkLst>
        </pc:spChg>
        <pc:spChg chg="add del mod">
          <ac:chgData name="Chris Droessler" userId="625c3661-9d64-47fa-b83c-4b49393bd161" providerId="ADAL" clId="{5E3327E7-DA85-0B4F-A39B-FAF98AD29500}" dt="2020-10-02T19:07:00.746" v="521"/>
          <ac:spMkLst>
            <pc:docMk/>
            <pc:sldMk cId="821226365" sldId="256"/>
            <ac:spMk id="14" creationId="{8392CAE2-CDFC-1143-A962-9779F978541B}"/>
          </ac:spMkLst>
        </pc:spChg>
        <pc:spChg chg="add del mod">
          <ac:chgData name="Chris Droessler" userId="625c3661-9d64-47fa-b83c-4b49393bd161" providerId="ADAL" clId="{5E3327E7-DA85-0B4F-A39B-FAF98AD29500}" dt="2020-10-02T19:07:00.746" v="521"/>
          <ac:spMkLst>
            <pc:docMk/>
            <pc:sldMk cId="821226365" sldId="256"/>
            <ac:spMk id="15" creationId="{6BCE82BE-179B-F24A-A889-D248A35BF0AA}"/>
          </ac:spMkLst>
        </pc:spChg>
        <pc:spChg chg="add del mod">
          <ac:chgData name="Chris Droessler" userId="625c3661-9d64-47fa-b83c-4b49393bd161" providerId="ADAL" clId="{5E3327E7-DA85-0B4F-A39B-FAF98AD29500}" dt="2020-10-02T19:07:00.946" v="523"/>
          <ac:spMkLst>
            <pc:docMk/>
            <pc:sldMk cId="821226365" sldId="256"/>
            <ac:spMk id="16" creationId="{03ECF93B-E3F3-6141-B016-E2366EB9B36F}"/>
          </ac:spMkLst>
        </pc:spChg>
        <pc:spChg chg="add del mod">
          <ac:chgData name="Chris Droessler" userId="625c3661-9d64-47fa-b83c-4b49393bd161" providerId="ADAL" clId="{5E3327E7-DA85-0B4F-A39B-FAF98AD29500}" dt="2020-10-02T19:07:00.946" v="523"/>
          <ac:spMkLst>
            <pc:docMk/>
            <pc:sldMk cId="821226365" sldId="256"/>
            <ac:spMk id="17" creationId="{47DB51E2-F604-BE40-846C-EEC6A35E3BB9}"/>
          </ac:spMkLst>
        </pc:spChg>
        <pc:spChg chg="add del mod">
          <ac:chgData name="Chris Droessler" userId="625c3661-9d64-47fa-b83c-4b49393bd161" providerId="ADAL" clId="{5E3327E7-DA85-0B4F-A39B-FAF98AD29500}" dt="2020-10-02T19:07:01.226" v="525"/>
          <ac:spMkLst>
            <pc:docMk/>
            <pc:sldMk cId="821226365" sldId="256"/>
            <ac:spMk id="18" creationId="{E1942445-0DB8-E64A-96A8-C04F41F8109D}"/>
          </ac:spMkLst>
        </pc:spChg>
        <pc:spChg chg="add del mod">
          <ac:chgData name="Chris Droessler" userId="625c3661-9d64-47fa-b83c-4b49393bd161" providerId="ADAL" clId="{5E3327E7-DA85-0B4F-A39B-FAF98AD29500}" dt="2020-10-02T19:07:01.226" v="525"/>
          <ac:spMkLst>
            <pc:docMk/>
            <pc:sldMk cId="821226365" sldId="256"/>
            <ac:spMk id="19" creationId="{5205B7D7-260E-A945-972C-22ADDB5C2743}"/>
          </ac:spMkLst>
        </pc:spChg>
        <pc:spChg chg="add del mod">
          <ac:chgData name="Chris Droessler" userId="625c3661-9d64-47fa-b83c-4b49393bd161" providerId="ADAL" clId="{5E3327E7-DA85-0B4F-A39B-FAF98AD29500}" dt="2020-10-02T19:07:01.498" v="527"/>
          <ac:spMkLst>
            <pc:docMk/>
            <pc:sldMk cId="821226365" sldId="256"/>
            <ac:spMk id="20" creationId="{28EA9C7A-EFDA-8442-AC52-443A909982E5}"/>
          </ac:spMkLst>
        </pc:spChg>
        <pc:spChg chg="add del mod">
          <ac:chgData name="Chris Droessler" userId="625c3661-9d64-47fa-b83c-4b49393bd161" providerId="ADAL" clId="{5E3327E7-DA85-0B4F-A39B-FAF98AD29500}" dt="2020-10-02T19:07:01.498" v="527"/>
          <ac:spMkLst>
            <pc:docMk/>
            <pc:sldMk cId="821226365" sldId="256"/>
            <ac:spMk id="21" creationId="{7ABA6514-D3F9-6E49-AA66-A4FDC5799FEB}"/>
          </ac:spMkLst>
        </pc:spChg>
        <pc:spChg chg="mod">
          <ac:chgData name="Chris Droessler" userId="625c3661-9d64-47fa-b83c-4b49393bd161" providerId="ADAL" clId="{5E3327E7-DA85-0B4F-A39B-FAF98AD29500}" dt="2020-10-02T19:07:01.518" v="528" actId="27636"/>
          <ac:spMkLst>
            <pc:docMk/>
            <pc:sldMk cId="821226365" sldId="256"/>
            <ac:spMk id="120" creationId="{00000000-0000-0000-0000-000000000000}"/>
          </ac:spMkLst>
        </pc:spChg>
      </pc:sldChg>
      <pc:sldChg chg="modSp add del ord">
        <pc:chgData name="Chris Droessler" userId="625c3661-9d64-47fa-b83c-4b49393bd161" providerId="ADAL" clId="{5E3327E7-DA85-0B4F-A39B-FAF98AD29500}" dt="2020-10-02T19:07:12.802" v="532" actId="2696"/>
        <pc:sldMkLst>
          <pc:docMk/>
          <pc:sldMk cId="2390220220" sldId="258"/>
        </pc:sldMkLst>
        <pc:spChg chg="mod">
          <ac:chgData name="Chris Droessler" userId="625c3661-9d64-47fa-b83c-4b49393bd161" providerId="ADAL" clId="{5E3327E7-DA85-0B4F-A39B-FAF98AD29500}" dt="2020-10-02T19:06:57.094" v="508" actId="27636"/>
          <ac:spMkLst>
            <pc:docMk/>
            <pc:sldMk cId="2390220220" sldId="258"/>
            <ac:spMk id="126" creationId="{00000000-0000-0000-0000-000000000000}"/>
          </ac:spMkLst>
        </pc:spChg>
        <pc:spChg chg="mod">
          <ac:chgData name="Chris Droessler" userId="625c3661-9d64-47fa-b83c-4b49393bd161" providerId="ADAL" clId="{5E3327E7-DA85-0B4F-A39B-FAF98AD29500}" dt="2020-10-02T19:06:57.091" v="507" actId="27636"/>
          <ac:spMkLst>
            <pc:docMk/>
            <pc:sldMk cId="2390220220" sldId="258"/>
            <ac:spMk id="130" creationId="{00000000-0000-0000-0000-000000000000}"/>
          </ac:spMkLst>
        </pc:spChg>
      </pc:sldChg>
      <pc:sldChg chg="del">
        <pc:chgData name="Chris Droessler" userId="625c3661-9d64-47fa-b83c-4b49393bd161" providerId="ADAL" clId="{5E3327E7-DA85-0B4F-A39B-FAF98AD29500}" dt="2020-10-02T11:15:09.839" v="19" actId="2696"/>
        <pc:sldMkLst>
          <pc:docMk/>
          <pc:sldMk cId="1310118331" sldId="264"/>
        </pc:sldMkLst>
      </pc:sldChg>
      <pc:sldChg chg="addSp delSp modSp">
        <pc:chgData name="Chris Droessler" userId="625c3661-9d64-47fa-b83c-4b49393bd161" providerId="ADAL" clId="{5E3327E7-DA85-0B4F-A39B-FAF98AD29500}" dt="2020-10-02T12:17:21.998" v="134"/>
        <pc:sldMkLst>
          <pc:docMk/>
          <pc:sldMk cId="1267256734" sldId="267"/>
        </pc:sldMkLst>
        <pc:spChg chg="add del mod">
          <ac:chgData name="Chris Droessler" userId="625c3661-9d64-47fa-b83c-4b49393bd161" providerId="ADAL" clId="{5E3327E7-DA85-0B4F-A39B-FAF98AD29500}" dt="2020-10-02T12:17:21.998" v="134"/>
          <ac:spMkLst>
            <pc:docMk/>
            <pc:sldMk cId="1267256734" sldId="267"/>
            <ac:spMk id="5" creationId="{87CCD517-E36E-0243-9480-4FECE3D55E44}"/>
          </ac:spMkLst>
        </pc:spChg>
      </pc:sldChg>
      <pc:sldChg chg="addSp delSp modSp">
        <pc:chgData name="Chris Droessler" userId="625c3661-9d64-47fa-b83c-4b49393bd161" providerId="ADAL" clId="{5E3327E7-DA85-0B4F-A39B-FAF98AD29500}" dt="2020-10-02T12:16:58.318" v="128" actId="1076"/>
        <pc:sldMkLst>
          <pc:docMk/>
          <pc:sldMk cId="1407574810" sldId="268"/>
        </pc:sldMkLst>
        <pc:spChg chg="add mod">
          <ac:chgData name="Chris Droessler" userId="625c3661-9d64-47fa-b83c-4b49393bd161" providerId="ADAL" clId="{5E3327E7-DA85-0B4F-A39B-FAF98AD29500}" dt="2020-10-02T12:16:58.318" v="128" actId="1076"/>
          <ac:spMkLst>
            <pc:docMk/>
            <pc:sldMk cId="1407574810" sldId="268"/>
            <ac:spMk id="4" creationId="{33C017EE-E89A-0440-A9B8-AD143E09EA3C}"/>
          </ac:spMkLst>
        </pc:spChg>
        <pc:spChg chg="del">
          <ac:chgData name="Chris Droessler" userId="625c3661-9d64-47fa-b83c-4b49393bd161" providerId="ADAL" clId="{5E3327E7-DA85-0B4F-A39B-FAF98AD29500}" dt="2020-10-02T12:16:53.281" v="127" actId="478"/>
          <ac:spMkLst>
            <pc:docMk/>
            <pc:sldMk cId="1407574810" sldId="268"/>
            <ac:spMk id="5" creationId="{5E4E673F-482F-4EC7-81FC-53A5198A0B38}"/>
          </ac:spMkLst>
        </pc:spChg>
      </pc:sldChg>
      <pc:sldChg chg="addSp delSp">
        <pc:chgData name="Chris Droessler" userId="625c3661-9d64-47fa-b83c-4b49393bd161" providerId="ADAL" clId="{5E3327E7-DA85-0B4F-A39B-FAF98AD29500}" dt="2020-10-02T12:17:06.896" v="130" actId="478"/>
        <pc:sldMkLst>
          <pc:docMk/>
          <pc:sldMk cId="2326262686" sldId="269"/>
        </pc:sldMkLst>
        <pc:spChg chg="del">
          <ac:chgData name="Chris Droessler" userId="625c3661-9d64-47fa-b83c-4b49393bd161" providerId="ADAL" clId="{5E3327E7-DA85-0B4F-A39B-FAF98AD29500}" dt="2020-10-02T12:17:06.896" v="130" actId="478"/>
          <ac:spMkLst>
            <pc:docMk/>
            <pc:sldMk cId="2326262686" sldId="269"/>
            <ac:spMk id="5" creationId="{CFE18A5D-7606-4AAB-BE70-72BE0858853E}"/>
          </ac:spMkLst>
        </pc:spChg>
        <pc:spChg chg="add">
          <ac:chgData name="Chris Droessler" userId="625c3661-9d64-47fa-b83c-4b49393bd161" providerId="ADAL" clId="{5E3327E7-DA85-0B4F-A39B-FAF98AD29500}" dt="2020-10-02T12:17:04.450" v="129"/>
          <ac:spMkLst>
            <pc:docMk/>
            <pc:sldMk cId="2326262686" sldId="269"/>
            <ac:spMk id="6" creationId="{5FB0D2B8-909F-6048-AEC4-347F92AD74FC}"/>
          </ac:spMkLst>
        </pc:spChg>
      </pc:sldChg>
      <pc:sldChg chg="del">
        <pc:chgData name="Chris Droessler" userId="625c3661-9d64-47fa-b83c-4b49393bd161" providerId="ADAL" clId="{5E3327E7-DA85-0B4F-A39B-FAF98AD29500}" dt="2020-10-02T11:15:09.996" v="30" actId="2696"/>
        <pc:sldMkLst>
          <pc:docMk/>
          <pc:sldMk cId="3668000653" sldId="270"/>
        </pc:sldMkLst>
      </pc:sldChg>
      <pc:sldChg chg="del">
        <pc:chgData name="Chris Droessler" userId="625c3661-9d64-47fa-b83c-4b49393bd161" providerId="ADAL" clId="{5E3327E7-DA85-0B4F-A39B-FAF98AD29500}" dt="2020-10-02T11:15:10.007" v="31" actId="2696"/>
        <pc:sldMkLst>
          <pc:docMk/>
          <pc:sldMk cId="3571450124" sldId="271"/>
        </pc:sldMkLst>
      </pc:sldChg>
      <pc:sldChg chg="del">
        <pc:chgData name="Chris Droessler" userId="625c3661-9d64-47fa-b83c-4b49393bd161" providerId="ADAL" clId="{5E3327E7-DA85-0B4F-A39B-FAF98AD29500}" dt="2020-10-02T11:15:10.016" v="32" actId="2696"/>
        <pc:sldMkLst>
          <pc:docMk/>
          <pc:sldMk cId="3282865916" sldId="272"/>
        </pc:sldMkLst>
      </pc:sldChg>
      <pc:sldChg chg="del">
        <pc:chgData name="Chris Droessler" userId="625c3661-9d64-47fa-b83c-4b49393bd161" providerId="ADAL" clId="{5E3327E7-DA85-0B4F-A39B-FAF98AD29500}" dt="2020-10-02T11:15:10.028" v="33" actId="2696"/>
        <pc:sldMkLst>
          <pc:docMk/>
          <pc:sldMk cId="2273316657" sldId="274"/>
        </pc:sldMkLst>
      </pc:sldChg>
      <pc:sldChg chg="del">
        <pc:chgData name="Chris Droessler" userId="625c3661-9d64-47fa-b83c-4b49393bd161" providerId="ADAL" clId="{5E3327E7-DA85-0B4F-A39B-FAF98AD29500}" dt="2020-10-02T11:15:10.041" v="34" actId="2696"/>
        <pc:sldMkLst>
          <pc:docMk/>
          <pc:sldMk cId="1139512075" sldId="275"/>
        </pc:sldMkLst>
      </pc:sldChg>
      <pc:sldChg chg="del">
        <pc:chgData name="Chris Droessler" userId="625c3661-9d64-47fa-b83c-4b49393bd161" providerId="ADAL" clId="{5E3327E7-DA85-0B4F-A39B-FAF98AD29500}" dt="2020-10-02T11:15:09.949" v="26" actId="2696"/>
        <pc:sldMkLst>
          <pc:docMk/>
          <pc:sldMk cId="2598188576" sldId="276"/>
        </pc:sldMkLst>
      </pc:sldChg>
      <pc:sldChg chg="del">
        <pc:chgData name="Chris Droessler" userId="625c3661-9d64-47fa-b83c-4b49393bd161" providerId="ADAL" clId="{5E3327E7-DA85-0B4F-A39B-FAF98AD29500}" dt="2020-10-02T11:15:09.969" v="28" actId="2696"/>
        <pc:sldMkLst>
          <pc:docMk/>
          <pc:sldMk cId="3643477267" sldId="277"/>
        </pc:sldMkLst>
      </pc:sldChg>
      <pc:sldChg chg="del">
        <pc:chgData name="Chris Droessler" userId="625c3661-9d64-47fa-b83c-4b49393bd161" providerId="ADAL" clId="{5E3327E7-DA85-0B4F-A39B-FAF98AD29500}" dt="2020-10-02T11:15:10.082" v="37" actId="2696"/>
        <pc:sldMkLst>
          <pc:docMk/>
          <pc:sldMk cId="1458230846" sldId="278"/>
        </pc:sldMkLst>
      </pc:sldChg>
      <pc:sldChg chg="del">
        <pc:chgData name="Chris Droessler" userId="625c3661-9d64-47fa-b83c-4b49393bd161" providerId="ADAL" clId="{5E3327E7-DA85-0B4F-A39B-FAF98AD29500}" dt="2020-10-02T11:15:10.070" v="36" actId="2696"/>
        <pc:sldMkLst>
          <pc:docMk/>
          <pc:sldMk cId="1058996980" sldId="279"/>
        </pc:sldMkLst>
      </pc:sldChg>
      <pc:sldChg chg="del">
        <pc:chgData name="Chris Droessler" userId="625c3661-9d64-47fa-b83c-4b49393bd161" providerId="ADAL" clId="{5E3327E7-DA85-0B4F-A39B-FAF98AD29500}" dt="2020-10-02T11:15:10.055" v="35" actId="2696"/>
        <pc:sldMkLst>
          <pc:docMk/>
          <pc:sldMk cId="267801551" sldId="280"/>
        </pc:sldMkLst>
      </pc:sldChg>
      <pc:sldChg chg="del">
        <pc:chgData name="Chris Droessler" userId="625c3661-9d64-47fa-b83c-4b49393bd161" providerId="ADAL" clId="{5E3327E7-DA85-0B4F-A39B-FAF98AD29500}" dt="2020-10-02T11:23:35.008" v="116" actId="2696"/>
        <pc:sldMkLst>
          <pc:docMk/>
          <pc:sldMk cId="155209204" sldId="283"/>
        </pc:sldMkLst>
      </pc:sldChg>
      <pc:sldChg chg="modSp add modTransition">
        <pc:chgData name="Chris Droessler" userId="625c3661-9d64-47fa-b83c-4b49393bd161" providerId="ADAL" clId="{5E3327E7-DA85-0B4F-A39B-FAF98AD29500}" dt="2020-10-02T19:16:14.082" v="642" actId="20577"/>
        <pc:sldMkLst>
          <pc:docMk/>
          <pc:sldMk cId="3703431879" sldId="283"/>
        </pc:sldMkLst>
        <pc:spChg chg="mod">
          <ac:chgData name="Chris Droessler" userId="625c3661-9d64-47fa-b83c-4b49393bd161" providerId="ADAL" clId="{5E3327E7-DA85-0B4F-A39B-FAF98AD29500}" dt="2020-10-02T19:16:14.082" v="642" actId="20577"/>
          <ac:spMkLst>
            <pc:docMk/>
            <pc:sldMk cId="3703431879" sldId="283"/>
            <ac:spMk id="2" creationId="{898F0DBD-24FC-4921-AB7C-5101450B299E}"/>
          </ac:spMkLst>
        </pc:spChg>
      </pc:sldChg>
      <pc:sldChg chg="modSp add modTransition">
        <pc:chgData name="Chris Droessler" userId="625c3661-9d64-47fa-b83c-4b49393bd161" providerId="ADAL" clId="{5E3327E7-DA85-0B4F-A39B-FAF98AD29500}" dt="2020-10-02T19:16:26.370" v="643" actId="20577"/>
        <pc:sldMkLst>
          <pc:docMk/>
          <pc:sldMk cId="1851980188" sldId="284"/>
        </pc:sldMkLst>
        <pc:spChg chg="mod">
          <ac:chgData name="Chris Droessler" userId="625c3661-9d64-47fa-b83c-4b49393bd161" providerId="ADAL" clId="{5E3327E7-DA85-0B4F-A39B-FAF98AD29500}" dt="2020-10-02T19:16:26.370" v="643" actId="20577"/>
          <ac:spMkLst>
            <pc:docMk/>
            <pc:sldMk cId="1851980188" sldId="284"/>
            <ac:spMk id="3" creationId="{23401370-DDAC-492F-BDBF-12E8552EB644}"/>
          </ac:spMkLst>
        </pc:spChg>
      </pc:sldChg>
      <pc:sldChg chg="del">
        <pc:chgData name="Chris Droessler" userId="625c3661-9d64-47fa-b83c-4b49393bd161" providerId="ADAL" clId="{5E3327E7-DA85-0B4F-A39B-FAF98AD29500}" dt="2020-10-02T11:23:35.042" v="118" actId="2696"/>
        <pc:sldMkLst>
          <pc:docMk/>
          <pc:sldMk cId="3622313863" sldId="284"/>
        </pc:sldMkLst>
      </pc:sldChg>
      <pc:sldChg chg="add modTransition">
        <pc:chgData name="Chris Droessler" userId="625c3661-9d64-47fa-b83c-4b49393bd161" providerId="ADAL" clId="{5E3327E7-DA85-0B4F-A39B-FAF98AD29500}" dt="2020-10-02T19:15:57.127" v="640"/>
        <pc:sldMkLst>
          <pc:docMk/>
          <pc:sldMk cId="219525284" sldId="285"/>
        </pc:sldMkLst>
      </pc:sldChg>
      <pc:sldChg chg="del">
        <pc:chgData name="Chris Droessler" userId="625c3661-9d64-47fa-b83c-4b49393bd161" providerId="ADAL" clId="{5E3327E7-DA85-0B4F-A39B-FAF98AD29500}" dt="2020-10-02T11:23:35.085" v="120" actId="2696"/>
        <pc:sldMkLst>
          <pc:docMk/>
          <pc:sldMk cId="2875869074" sldId="285"/>
        </pc:sldMkLst>
      </pc:sldChg>
      <pc:sldChg chg="add modTransition">
        <pc:chgData name="Chris Droessler" userId="625c3661-9d64-47fa-b83c-4b49393bd161" providerId="ADAL" clId="{5E3327E7-DA85-0B4F-A39B-FAF98AD29500}" dt="2020-10-02T19:15:57.127" v="640"/>
        <pc:sldMkLst>
          <pc:docMk/>
          <pc:sldMk cId="37207170" sldId="286"/>
        </pc:sldMkLst>
      </pc:sldChg>
      <pc:sldChg chg="del">
        <pc:chgData name="Chris Droessler" userId="625c3661-9d64-47fa-b83c-4b49393bd161" providerId="ADAL" clId="{5E3327E7-DA85-0B4F-A39B-FAF98AD29500}" dt="2020-10-02T11:23:35.053" v="119" actId="2696"/>
        <pc:sldMkLst>
          <pc:docMk/>
          <pc:sldMk cId="1663812146" sldId="286"/>
        </pc:sldMkLst>
      </pc:sldChg>
      <pc:sldChg chg="add modTransition">
        <pc:chgData name="Chris Droessler" userId="625c3661-9d64-47fa-b83c-4b49393bd161" providerId="ADAL" clId="{5E3327E7-DA85-0B4F-A39B-FAF98AD29500}" dt="2020-10-02T19:15:57.127" v="640"/>
        <pc:sldMkLst>
          <pc:docMk/>
          <pc:sldMk cId="795191016" sldId="287"/>
        </pc:sldMkLst>
      </pc:sldChg>
      <pc:sldChg chg="add modTransition">
        <pc:chgData name="Chris Droessler" userId="625c3661-9d64-47fa-b83c-4b49393bd161" providerId="ADAL" clId="{5E3327E7-DA85-0B4F-A39B-FAF98AD29500}" dt="2020-10-02T19:15:57.127" v="640"/>
        <pc:sldMkLst>
          <pc:docMk/>
          <pc:sldMk cId="2535731079" sldId="288"/>
        </pc:sldMkLst>
      </pc:sldChg>
      <pc:sldChg chg="add modTransition">
        <pc:chgData name="Chris Droessler" userId="625c3661-9d64-47fa-b83c-4b49393bd161" providerId="ADAL" clId="{5E3327E7-DA85-0B4F-A39B-FAF98AD29500}" dt="2020-10-02T19:15:57.127" v="640"/>
        <pc:sldMkLst>
          <pc:docMk/>
          <pc:sldMk cId="702382779" sldId="289"/>
        </pc:sldMkLst>
      </pc:sldChg>
      <pc:sldChg chg="add modTransition">
        <pc:chgData name="Chris Droessler" userId="625c3661-9d64-47fa-b83c-4b49393bd161" providerId="ADAL" clId="{5E3327E7-DA85-0B4F-A39B-FAF98AD29500}" dt="2020-10-02T19:15:57.127" v="640"/>
        <pc:sldMkLst>
          <pc:docMk/>
          <pc:sldMk cId="3396604074" sldId="290"/>
        </pc:sldMkLst>
      </pc:sldChg>
      <pc:sldChg chg="modSp">
        <pc:chgData name="Chris Droessler" userId="625c3661-9d64-47fa-b83c-4b49393bd161" providerId="ADAL" clId="{5E3327E7-DA85-0B4F-A39B-FAF98AD29500}" dt="2020-10-02T11:21:08.362" v="104" actId="20577"/>
        <pc:sldMkLst>
          <pc:docMk/>
          <pc:sldMk cId="3877200339" sldId="291"/>
        </pc:sldMkLst>
        <pc:spChg chg="mod">
          <ac:chgData name="Chris Droessler" userId="625c3661-9d64-47fa-b83c-4b49393bd161" providerId="ADAL" clId="{5E3327E7-DA85-0B4F-A39B-FAF98AD29500}" dt="2020-10-02T11:21:08.362" v="104" actId="20577"/>
          <ac:spMkLst>
            <pc:docMk/>
            <pc:sldMk cId="3877200339" sldId="291"/>
            <ac:spMk id="398" creationId="{00000000-0000-0000-0000-000000000000}"/>
          </ac:spMkLst>
        </pc:spChg>
      </pc:sldChg>
      <pc:sldChg chg="add modTransition">
        <pc:chgData name="Chris Droessler" userId="625c3661-9d64-47fa-b83c-4b49393bd161" providerId="ADAL" clId="{5E3327E7-DA85-0B4F-A39B-FAF98AD29500}" dt="2020-10-02T19:15:57.127" v="640"/>
        <pc:sldMkLst>
          <pc:docMk/>
          <pc:sldMk cId="3852304942" sldId="292"/>
        </pc:sldMkLst>
      </pc:sldChg>
      <pc:sldChg chg="add modTransition">
        <pc:chgData name="Chris Droessler" userId="625c3661-9d64-47fa-b83c-4b49393bd161" providerId="ADAL" clId="{5E3327E7-DA85-0B4F-A39B-FAF98AD29500}" dt="2020-10-02T19:15:57.127" v="640"/>
        <pc:sldMkLst>
          <pc:docMk/>
          <pc:sldMk cId="3336867666" sldId="293"/>
        </pc:sldMkLst>
      </pc:sldChg>
      <pc:sldChg chg="add modTransition">
        <pc:chgData name="Chris Droessler" userId="625c3661-9d64-47fa-b83c-4b49393bd161" providerId="ADAL" clId="{5E3327E7-DA85-0B4F-A39B-FAF98AD29500}" dt="2020-10-02T19:15:57.127" v="640"/>
        <pc:sldMkLst>
          <pc:docMk/>
          <pc:sldMk cId="701822057" sldId="294"/>
        </pc:sldMkLst>
      </pc:sldChg>
      <pc:sldChg chg="add ord modTransition">
        <pc:chgData name="Chris Droessler" userId="625c3661-9d64-47fa-b83c-4b49393bd161" providerId="ADAL" clId="{5E3327E7-DA85-0B4F-A39B-FAF98AD29500}" dt="2020-10-05T14:35:21.599" v="828"/>
        <pc:sldMkLst>
          <pc:docMk/>
          <pc:sldMk cId="1592985432" sldId="295"/>
        </pc:sldMkLst>
      </pc:sldChg>
      <pc:sldChg chg="modSp add modTransition">
        <pc:chgData name="Chris Droessler" userId="625c3661-9d64-47fa-b83c-4b49393bd161" providerId="ADAL" clId="{5E3327E7-DA85-0B4F-A39B-FAF98AD29500}" dt="2020-10-05T14:39:55.125" v="831" actId="20577"/>
        <pc:sldMkLst>
          <pc:docMk/>
          <pc:sldMk cId="3911099407" sldId="296"/>
        </pc:sldMkLst>
        <pc:spChg chg="mod">
          <ac:chgData name="Chris Droessler" userId="625c3661-9d64-47fa-b83c-4b49393bd161" providerId="ADAL" clId="{5E3327E7-DA85-0B4F-A39B-FAF98AD29500}" dt="2020-10-05T14:39:55.125" v="831" actId="20577"/>
          <ac:spMkLst>
            <pc:docMk/>
            <pc:sldMk cId="3911099407" sldId="296"/>
            <ac:spMk id="2" creationId="{9D8D4DCE-D85D-4032-BA41-EFE94FA235DA}"/>
          </ac:spMkLst>
        </pc:spChg>
      </pc:sldChg>
      <pc:sldChg chg="del">
        <pc:chgData name="Chris Droessler" userId="625c3661-9d64-47fa-b83c-4b49393bd161" providerId="ADAL" clId="{5E3327E7-DA85-0B4F-A39B-FAF98AD29500}" dt="2020-10-02T11:15:31.607" v="39" actId="2696"/>
        <pc:sldMkLst>
          <pc:docMk/>
          <pc:sldMk cId="2632121485" sldId="354"/>
        </pc:sldMkLst>
      </pc:sldChg>
      <pc:sldChg chg="modSp">
        <pc:chgData name="Chris Droessler" userId="625c3661-9d64-47fa-b83c-4b49393bd161" providerId="ADAL" clId="{5E3327E7-DA85-0B4F-A39B-FAF98AD29500}" dt="2020-10-02T11:14:21.520" v="7" actId="20577"/>
        <pc:sldMkLst>
          <pc:docMk/>
          <pc:sldMk cId="971664512" sldId="534"/>
        </pc:sldMkLst>
        <pc:spChg chg="mod">
          <ac:chgData name="Chris Droessler" userId="625c3661-9d64-47fa-b83c-4b49393bd161" providerId="ADAL" clId="{5E3327E7-DA85-0B4F-A39B-FAF98AD29500}" dt="2020-10-02T11:14:21.520" v="7" actId="20577"/>
          <ac:spMkLst>
            <pc:docMk/>
            <pc:sldMk cId="971664512" sldId="534"/>
            <ac:spMk id="3" creationId="{00000000-0000-0000-0000-000000000000}"/>
          </ac:spMkLst>
        </pc:spChg>
      </pc:sldChg>
      <pc:sldChg chg="del">
        <pc:chgData name="Chris Droessler" userId="625c3661-9d64-47fa-b83c-4b49393bd161" providerId="ADAL" clId="{5E3327E7-DA85-0B4F-A39B-FAF98AD29500}" dt="2020-10-02T11:15:09.917" v="23" actId="2696"/>
        <pc:sldMkLst>
          <pc:docMk/>
          <pc:sldMk cId="1368034817" sldId="573"/>
        </pc:sldMkLst>
      </pc:sldChg>
      <pc:sldChg chg="del">
        <pc:chgData name="Chris Droessler" userId="625c3661-9d64-47fa-b83c-4b49393bd161" providerId="ADAL" clId="{5E3327E7-DA85-0B4F-A39B-FAF98AD29500}" dt="2020-10-02T11:15:09.907" v="22" actId="2696"/>
        <pc:sldMkLst>
          <pc:docMk/>
          <pc:sldMk cId="4182562006" sldId="576"/>
        </pc:sldMkLst>
      </pc:sldChg>
      <pc:sldChg chg="del">
        <pc:chgData name="Chris Droessler" userId="625c3661-9d64-47fa-b83c-4b49393bd161" providerId="ADAL" clId="{5E3327E7-DA85-0B4F-A39B-FAF98AD29500}" dt="2020-10-02T11:15:09.864" v="20" actId="2696"/>
        <pc:sldMkLst>
          <pc:docMk/>
          <pc:sldMk cId="1710148688" sldId="578"/>
        </pc:sldMkLst>
      </pc:sldChg>
      <pc:sldChg chg="del">
        <pc:chgData name="Chris Droessler" userId="625c3661-9d64-47fa-b83c-4b49393bd161" providerId="ADAL" clId="{5E3327E7-DA85-0B4F-A39B-FAF98AD29500}" dt="2020-10-02T11:15:09.888" v="21" actId="2696"/>
        <pc:sldMkLst>
          <pc:docMk/>
          <pc:sldMk cId="2413342451" sldId="579"/>
        </pc:sldMkLst>
      </pc:sldChg>
      <pc:sldChg chg="modSp ord">
        <pc:chgData name="Chris Droessler" userId="625c3661-9d64-47fa-b83c-4b49393bd161" providerId="ADAL" clId="{5E3327E7-DA85-0B4F-A39B-FAF98AD29500}" dt="2020-10-02T19:25:45.445" v="679"/>
        <pc:sldMkLst>
          <pc:docMk/>
          <pc:sldMk cId="3534465971" sldId="658"/>
        </pc:sldMkLst>
        <pc:spChg chg="mod">
          <ac:chgData name="Chris Droessler" userId="625c3661-9d64-47fa-b83c-4b49393bd161" providerId="ADAL" clId="{5E3327E7-DA85-0B4F-A39B-FAF98AD29500}" dt="2020-10-02T12:18:31.548" v="136"/>
          <ac:spMkLst>
            <pc:docMk/>
            <pc:sldMk cId="3534465971" sldId="658"/>
            <ac:spMk id="4" creationId="{00000000-0000-0000-0000-000000000000}"/>
          </ac:spMkLst>
        </pc:spChg>
      </pc:sldChg>
      <pc:sldChg chg="ord">
        <pc:chgData name="Chris Droessler" userId="625c3661-9d64-47fa-b83c-4b49393bd161" providerId="ADAL" clId="{5E3327E7-DA85-0B4F-A39B-FAF98AD29500}" dt="2020-10-02T14:12:10.070" v="477"/>
        <pc:sldMkLst>
          <pc:docMk/>
          <pc:sldMk cId="2150733867" sldId="719"/>
        </pc:sldMkLst>
      </pc:sldChg>
      <pc:sldChg chg="del">
        <pc:chgData name="Chris Droessler" userId="625c3661-9d64-47fa-b83c-4b49393bd161" providerId="ADAL" clId="{5E3327E7-DA85-0B4F-A39B-FAF98AD29500}" dt="2020-10-02T11:20:59.553" v="95" actId="2696"/>
        <pc:sldMkLst>
          <pc:docMk/>
          <pc:sldMk cId="4292664348" sldId="771"/>
        </pc:sldMkLst>
      </pc:sldChg>
      <pc:sldChg chg="modSp">
        <pc:chgData name="Chris Droessler" userId="625c3661-9d64-47fa-b83c-4b49393bd161" providerId="ADAL" clId="{5E3327E7-DA85-0B4F-A39B-FAF98AD29500}" dt="2020-10-02T11:22:59.356" v="115" actId="20577"/>
        <pc:sldMkLst>
          <pc:docMk/>
          <pc:sldMk cId="982373956" sldId="772"/>
        </pc:sldMkLst>
        <pc:spChg chg="mod">
          <ac:chgData name="Chris Droessler" userId="625c3661-9d64-47fa-b83c-4b49393bd161" providerId="ADAL" clId="{5E3327E7-DA85-0B4F-A39B-FAF98AD29500}" dt="2020-10-02T11:22:59.356" v="115" actId="20577"/>
          <ac:spMkLst>
            <pc:docMk/>
            <pc:sldMk cId="982373956" sldId="772"/>
            <ac:spMk id="2" creationId="{70E7FB36-DF07-B44D-8D38-59F39D617117}"/>
          </ac:spMkLst>
        </pc:spChg>
      </pc:sldChg>
      <pc:sldChg chg="del">
        <pc:chgData name="Chris Droessler" userId="625c3661-9d64-47fa-b83c-4b49393bd161" providerId="ADAL" clId="{5E3327E7-DA85-0B4F-A39B-FAF98AD29500}" dt="2020-10-02T11:15:25.021" v="38" actId="2696"/>
        <pc:sldMkLst>
          <pc:docMk/>
          <pc:sldMk cId="563983267" sldId="791"/>
        </pc:sldMkLst>
      </pc:sldChg>
      <pc:sldChg chg="addSp delSp modSp modNotesTx">
        <pc:chgData name="Chris Droessler" userId="625c3661-9d64-47fa-b83c-4b49393bd161" providerId="ADAL" clId="{5E3327E7-DA85-0B4F-A39B-FAF98AD29500}" dt="2020-10-05T12:04:33.453" v="825" actId="20577"/>
        <pc:sldMkLst>
          <pc:docMk/>
          <pc:sldMk cId="1816362711" sldId="796"/>
        </pc:sldMkLst>
        <pc:spChg chg="del mod">
          <ac:chgData name="Chris Droessler" userId="625c3661-9d64-47fa-b83c-4b49393bd161" providerId="ADAL" clId="{5E3327E7-DA85-0B4F-A39B-FAF98AD29500}" dt="2020-10-02T14:13:11.705" v="480" actId="478"/>
          <ac:spMkLst>
            <pc:docMk/>
            <pc:sldMk cId="1816362711" sldId="796"/>
            <ac:spMk id="3" creationId="{7A7EA1B6-A383-4C40-88B3-B5F612E147E2}"/>
          </ac:spMkLst>
        </pc:spChg>
        <pc:spChg chg="add mod">
          <ac:chgData name="Chris Droessler" userId="625c3661-9d64-47fa-b83c-4b49393bd161" providerId="ADAL" clId="{5E3327E7-DA85-0B4F-A39B-FAF98AD29500}" dt="2020-10-05T12:04:33.453" v="825" actId="20577"/>
          <ac:spMkLst>
            <pc:docMk/>
            <pc:sldMk cId="1816362711" sldId="796"/>
            <ac:spMk id="3" creationId="{A49E09A3-6A14-0543-9876-4FC1717ECBFC}"/>
          </ac:spMkLst>
        </pc:spChg>
        <pc:spChg chg="add del mod">
          <ac:chgData name="Chris Droessler" userId="625c3661-9d64-47fa-b83c-4b49393bd161" providerId="ADAL" clId="{5E3327E7-DA85-0B4F-A39B-FAF98AD29500}" dt="2020-10-02T19:20:03.864" v="675" actId="403"/>
          <ac:spMkLst>
            <pc:docMk/>
            <pc:sldMk cId="1816362711" sldId="796"/>
            <ac:spMk id="4" creationId="{FB788EF7-AEC5-CF47-8140-A613D03952B5}"/>
          </ac:spMkLst>
        </pc:spChg>
        <pc:spChg chg="mod">
          <ac:chgData name="Chris Droessler" userId="625c3661-9d64-47fa-b83c-4b49393bd161" providerId="ADAL" clId="{5E3327E7-DA85-0B4F-A39B-FAF98AD29500}" dt="2020-10-05T12:02:40.080" v="792" actId="1076"/>
          <ac:spMkLst>
            <pc:docMk/>
            <pc:sldMk cId="1816362711" sldId="796"/>
            <ac:spMk id="6" creationId="{732B4283-5ED5-EC4D-B982-F064C7ED3407}"/>
          </ac:spMkLst>
        </pc:spChg>
        <pc:spChg chg="mod">
          <ac:chgData name="Chris Droessler" userId="625c3661-9d64-47fa-b83c-4b49393bd161" providerId="ADAL" clId="{5E3327E7-DA85-0B4F-A39B-FAF98AD29500}" dt="2020-10-05T12:02:37.600" v="791" actId="1076"/>
          <ac:spMkLst>
            <pc:docMk/>
            <pc:sldMk cId="1816362711" sldId="796"/>
            <ac:spMk id="7" creationId="{55A84F6C-C17F-4241-BDB6-2BF19E2D0350}"/>
          </ac:spMkLst>
        </pc:spChg>
        <pc:picChg chg="del">
          <ac:chgData name="Chris Droessler" userId="625c3661-9d64-47fa-b83c-4b49393bd161" providerId="ADAL" clId="{5E3327E7-DA85-0B4F-A39B-FAF98AD29500}" dt="2020-10-02T11:20:43.034" v="92" actId="478"/>
          <ac:picMkLst>
            <pc:docMk/>
            <pc:sldMk cId="1816362711" sldId="796"/>
            <ac:picMk id="5" creationId="{C033A125-974A-FE42-905E-BC3A7D152418}"/>
          </ac:picMkLst>
        </pc:picChg>
        <pc:picChg chg="add mod">
          <ac:chgData name="Chris Droessler" userId="625c3661-9d64-47fa-b83c-4b49393bd161" providerId="ADAL" clId="{5E3327E7-DA85-0B4F-A39B-FAF98AD29500}" dt="2020-10-02T14:13:09.058" v="479" actId="1076"/>
          <ac:picMkLst>
            <pc:docMk/>
            <pc:sldMk cId="1816362711" sldId="796"/>
            <ac:picMk id="8" creationId="{CD49B718-B0D3-044D-978A-283F49E0C575}"/>
          </ac:picMkLst>
        </pc:picChg>
      </pc:sldChg>
      <pc:sldChg chg="del">
        <pc:chgData name="Chris Droessler" userId="625c3661-9d64-47fa-b83c-4b49393bd161" providerId="ADAL" clId="{5E3327E7-DA85-0B4F-A39B-FAF98AD29500}" dt="2020-10-02T11:23:35.033" v="117" actId="2696"/>
        <pc:sldMkLst>
          <pc:docMk/>
          <pc:sldMk cId="363504523" sldId="797"/>
        </pc:sldMkLst>
      </pc:sldChg>
      <pc:sldChg chg="modSp">
        <pc:chgData name="Chris Droessler" userId="625c3661-9d64-47fa-b83c-4b49393bd161" providerId="ADAL" clId="{5E3327E7-DA85-0B4F-A39B-FAF98AD29500}" dt="2020-10-02T12:19:01.459" v="139" actId="20577"/>
        <pc:sldMkLst>
          <pc:docMk/>
          <pc:sldMk cId="2204923872" sldId="798"/>
        </pc:sldMkLst>
        <pc:spChg chg="mod">
          <ac:chgData name="Chris Droessler" userId="625c3661-9d64-47fa-b83c-4b49393bd161" providerId="ADAL" clId="{5E3327E7-DA85-0B4F-A39B-FAF98AD29500}" dt="2020-10-02T12:19:01.459" v="139" actId="20577"/>
          <ac:spMkLst>
            <pc:docMk/>
            <pc:sldMk cId="2204923872" sldId="798"/>
            <ac:spMk id="4" creationId="{00000000-0000-0000-0000-000000000000}"/>
          </ac:spMkLst>
        </pc:spChg>
      </pc:sldChg>
      <pc:sldChg chg="addSp modSp add del">
        <pc:chgData name="Chris Droessler" userId="625c3661-9d64-47fa-b83c-4b49393bd161" providerId="ADAL" clId="{5E3327E7-DA85-0B4F-A39B-FAF98AD29500}" dt="2020-10-02T13:57:43.464" v="275" actId="2696"/>
        <pc:sldMkLst>
          <pc:docMk/>
          <pc:sldMk cId="557368037" sldId="799"/>
        </pc:sldMkLst>
        <pc:spChg chg="mod">
          <ac:chgData name="Chris Droessler" userId="625c3661-9d64-47fa-b83c-4b49393bd161" providerId="ADAL" clId="{5E3327E7-DA85-0B4F-A39B-FAF98AD29500}" dt="2020-10-02T13:53:18.303" v="231" actId="313"/>
          <ac:spMkLst>
            <pc:docMk/>
            <pc:sldMk cId="557368037" sldId="799"/>
            <ac:spMk id="2" creationId="{07B98219-7BB1-4047-95BF-53410BBD7C81}"/>
          </ac:spMkLst>
        </pc:spChg>
        <pc:picChg chg="add mod">
          <ac:chgData name="Chris Droessler" userId="625c3661-9d64-47fa-b83c-4b49393bd161" providerId="ADAL" clId="{5E3327E7-DA85-0B4F-A39B-FAF98AD29500}" dt="2020-10-02T13:52:15.823" v="230" actId="1076"/>
          <ac:picMkLst>
            <pc:docMk/>
            <pc:sldMk cId="557368037" sldId="799"/>
            <ac:picMk id="1026" creationId="{791A1ECB-B01C-8948-AF9D-A910E3C98A78}"/>
          </ac:picMkLst>
        </pc:picChg>
      </pc:sldChg>
      <pc:sldChg chg="del">
        <pc:chgData name="Chris Droessler" userId="625c3661-9d64-47fa-b83c-4b49393bd161" providerId="ADAL" clId="{5E3327E7-DA85-0B4F-A39B-FAF98AD29500}" dt="2020-10-02T11:15:09.928" v="24" actId="2696"/>
        <pc:sldMkLst>
          <pc:docMk/>
          <pc:sldMk cId="1564924593" sldId="801"/>
        </pc:sldMkLst>
      </pc:sldChg>
      <pc:sldChg chg="del">
        <pc:chgData name="Chris Droessler" userId="625c3661-9d64-47fa-b83c-4b49393bd161" providerId="ADAL" clId="{5E3327E7-DA85-0B4F-A39B-FAF98AD29500}" dt="2020-10-02T11:15:09.938" v="25" actId="2696"/>
        <pc:sldMkLst>
          <pc:docMk/>
          <pc:sldMk cId="1290061274" sldId="802"/>
        </pc:sldMkLst>
      </pc:sldChg>
      <pc:sldChg chg="del">
        <pc:chgData name="Chris Droessler" userId="625c3661-9d64-47fa-b83c-4b49393bd161" providerId="ADAL" clId="{5E3327E7-DA85-0B4F-A39B-FAF98AD29500}" dt="2020-10-02T11:15:09.957" v="27" actId="2696"/>
        <pc:sldMkLst>
          <pc:docMk/>
          <pc:sldMk cId="1936050037" sldId="803"/>
        </pc:sldMkLst>
      </pc:sldChg>
      <pc:sldChg chg="del">
        <pc:chgData name="Chris Droessler" userId="625c3661-9d64-47fa-b83c-4b49393bd161" providerId="ADAL" clId="{5E3327E7-DA85-0B4F-A39B-FAF98AD29500}" dt="2020-10-02T11:15:09.983" v="29" actId="2696"/>
        <pc:sldMkLst>
          <pc:docMk/>
          <pc:sldMk cId="1955725035" sldId="804"/>
        </pc:sldMkLst>
      </pc:sldChg>
      <pc:sldChg chg="del">
        <pc:chgData name="Chris Droessler" userId="625c3661-9d64-47fa-b83c-4b49393bd161" providerId="ADAL" clId="{5E3327E7-DA85-0B4F-A39B-FAF98AD29500}" dt="2020-10-02T11:20:56.518" v="93" actId="2696"/>
        <pc:sldMkLst>
          <pc:docMk/>
          <pc:sldMk cId="2040729912" sldId="805"/>
        </pc:sldMkLst>
      </pc:sldChg>
      <pc:sldChg chg="del">
        <pc:chgData name="Chris Droessler" userId="625c3661-9d64-47fa-b83c-4b49393bd161" providerId="ADAL" clId="{5E3327E7-DA85-0B4F-A39B-FAF98AD29500}" dt="2020-10-02T11:20:57.638" v="94" actId="2696"/>
        <pc:sldMkLst>
          <pc:docMk/>
          <pc:sldMk cId="4253506713" sldId="851"/>
        </pc:sldMkLst>
      </pc:sldChg>
      <pc:sldChg chg="addSp delSp modSp add ord modTransition">
        <pc:chgData name="Chris Droessler" userId="625c3661-9d64-47fa-b83c-4b49393bd161" providerId="ADAL" clId="{5E3327E7-DA85-0B4F-A39B-FAF98AD29500}" dt="2020-10-02T19:29:39.049" v="787"/>
        <pc:sldMkLst>
          <pc:docMk/>
          <pc:sldMk cId="2298356454" sldId="1165"/>
        </pc:sldMkLst>
        <pc:spChg chg="mod">
          <ac:chgData name="Chris Droessler" userId="625c3661-9d64-47fa-b83c-4b49393bd161" providerId="ADAL" clId="{5E3327E7-DA85-0B4F-A39B-FAF98AD29500}" dt="2020-10-02T19:26:19.304" v="692" actId="20577"/>
          <ac:spMkLst>
            <pc:docMk/>
            <pc:sldMk cId="2298356454" sldId="1165"/>
            <ac:spMk id="7" creationId="{A8086652-7647-1B42-87ED-E46826222F07}"/>
          </ac:spMkLst>
        </pc:spChg>
        <pc:spChg chg="mod">
          <ac:chgData name="Chris Droessler" userId="625c3661-9d64-47fa-b83c-4b49393bd161" providerId="ADAL" clId="{5E3327E7-DA85-0B4F-A39B-FAF98AD29500}" dt="2020-10-02T19:28:17.274" v="737" actId="1038"/>
          <ac:spMkLst>
            <pc:docMk/>
            <pc:sldMk cId="2298356454" sldId="1165"/>
            <ac:spMk id="8" creationId="{9C304A69-DE4E-4345-9810-9DA1D45285EA}"/>
          </ac:spMkLst>
        </pc:spChg>
        <pc:spChg chg="del">
          <ac:chgData name="Chris Droessler" userId="625c3661-9d64-47fa-b83c-4b49393bd161" providerId="ADAL" clId="{5E3327E7-DA85-0B4F-A39B-FAF98AD29500}" dt="2020-10-02T19:26:23.632" v="694" actId="478"/>
          <ac:spMkLst>
            <pc:docMk/>
            <pc:sldMk cId="2298356454" sldId="1165"/>
            <ac:spMk id="10" creationId="{EF1E67C8-DC0B-FA47-9556-84AF43963D8F}"/>
          </ac:spMkLst>
        </pc:spChg>
        <pc:spChg chg="add del mod">
          <ac:chgData name="Chris Droessler" userId="625c3661-9d64-47fa-b83c-4b49393bd161" providerId="ADAL" clId="{5E3327E7-DA85-0B4F-A39B-FAF98AD29500}" dt="2020-10-02T19:27:05.757" v="706" actId="478"/>
          <ac:spMkLst>
            <pc:docMk/>
            <pc:sldMk cId="2298356454" sldId="1165"/>
            <ac:spMk id="18" creationId="{0F70B184-D726-CC4E-A20D-85875844CE6A}"/>
          </ac:spMkLst>
        </pc:spChg>
        <pc:spChg chg="add mod">
          <ac:chgData name="Chris Droessler" userId="625c3661-9d64-47fa-b83c-4b49393bd161" providerId="ADAL" clId="{5E3327E7-DA85-0B4F-A39B-FAF98AD29500}" dt="2020-10-02T19:28:31.561" v="760" actId="1038"/>
          <ac:spMkLst>
            <pc:docMk/>
            <pc:sldMk cId="2298356454" sldId="1165"/>
            <ac:spMk id="20" creationId="{AC16A630-DACA-554F-9BAB-35DAB57B8B5F}"/>
          </ac:spMkLst>
        </pc:spChg>
        <pc:spChg chg="mod">
          <ac:chgData name="Chris Droessler" userId="625c3661-9d64-47fa-b83c-4b49393bd161" providerId="ADAL" clId="{5E3327E7-DA85-0B4F-A39B-FAF98AD29500}" dt="2020-10-02T19:28:54.168" v="785" actId="1038"/>
          <ac:spMkLst>
            <pc:docMk/>
            <pc:sldMk cId="2298356454" sldId="1165"/>
            <ac:spMk id="24" creationId="{2DBA2A06-9D0F-904D-B81C-59BD4387E4A2}"/>
          </ac:spMkLst>
        </pc:spChg>
        <pc:spChg chg="mod">
          <ac:chgData name="Chris Droessler" userId="625c3661-9d64-47fa-b83c-4b49393bd161" providerId="ADAL" clId="{5E3327E7-DA85-0B4F-A39B-FAF98AD29500}" dt="2020-10-02T19:28:28.986" v="758" actId="1038"/>
          <ac:spMkLst>
            <pc:docMk/>
            <pc:sldMk cId="2298356454" sldId="1165"/>
            <ac:spMk id="25" creationId="{8C7FC917-24B5-5E4E-8CD6-3AAA34BC2CD4}"/>
          </ac:spMkLst>
        </pc:spChg>
        <pc:spChg chg="mod">
          <ac:chgData name="Chris Droessler" userId="625c3661-9d64-47fa-b83c-4b49393bd161" providerId="ADAL" clId="{5E3327E7-DA85-0B4F-A39B-FAF98AD29500}" dt="2020-10-02T19:28:46.153" v="784" actId="1038"/>
          <ac:spMkLst>
            <pc:docMk/>
            <pc:sldMk cId="2298356454" sldId="1165"/>
            <ac:spMk id="28" creationId="{5971810C-6538-C449-A0D0-E6B473F32336}"/>
          </ac:spMkLst>
        </pc:spChg>
        <pc:spChg chg="mod">
          <ac:chgData name="Chris Droessler" userId="625c3661-9d64-47fa-b83c-4b49393bd161" providerId="ADAL" clId="{5E3327E7-DA85-0B4F-A39B-FAF98AD29500}" dt="2020-10-02T19:28:46.153" v="784" actId="1038"/>
          <ac:spMkLst>
            <pc:docMk/>
            <pc:sldMk cId="2298356454" sldId="1165"/>
            <ac:spMk id="29" creationId="{E92757AE-2B86-7946-8186-1489784916BB}"/>
          </ac:spMkLst>
        </pc:spChg>
        <pc:spChg chg="mod">
          <ac:chgData name="Chris Droessler" userId="625c3661-9d64-47fa-b83c-4b49393bd161" providerId="ADAL" clId="{5E3327E7-DA85-0B4F-A39B-FAF98AD29500}" dt="2020-10-02T19:28:46.153" v="784" actId="1038"/>
          <ac:spMkLst>
            <pc:docMk/>
            <pc:sldMk cId="2298356454" sldId="1165"/>
            <ac:spMk id="30" creationId="{A11A273A-00B3-AD4E-B8F6-F4E8AF91DE9E}"/>
          </ac:spMkLst>
        </pc:spChg>
        <pc:picChg chg="mod">
          <ac:chgData name="Chris Droessler" userId="625c3661-9d64-47fa-b83c-4b49393bd161" providerId="ADAL" clId="{5E3327E7-DA85-0B4F-A39B-FAF98AD29500}" dt="2020-10-02T19:28:46.153" v="784" actId="1038"/>
          <ac:picMkLst>
            <pc:docMk/>
            <pc:sldMk cId="2298356454" sldId="1165"/>
            <ac:picMk id="5" creationId="{5C0A037A-7580-994D-BB38-81789984B53C}"/>
          </ac:picMkLst>
        </pc:picChg>
        <pc:picChg chg="del">
          <ac:chgData name="Chris Droessler" userId="625c3661-9d64-47fa-b83c-4b49393bd161" providerId="ADAL" clId="{5E3327E7-DA85-0B4F-A39B-FAF98AD29500}" dt="2020-10-02T19:26:21.888" v="693" actId="478"/>
          <ac:picMkLst>
            <pc:docMk/>
            <pc:sldMk cId="2298356454" sldId="1165"/>
            <ac:picMk id="6" creationId="{E4421517-F18C-1A4F-AB7A-D1D88DBB8B1C}"/>
          </ac:picMkLst>
        </pc:picChg>
        <pc:picChg chg="mod">
          <ac:chgData name="Chris Droessler" userId="625c3661-9d64-47fa-b83c-4b49393bd161" providerId="ADAL" clId="{5E3327E7-DA85-0B4F-A39B-FAF98AD29500}" dt="2020-10-02T19:27:59.139" v="727" actId="1038"/>
          <ac:picMkLst>
            <pc:docMk/>
            <pc:sldMk cId="2298356454" sldId="1165"/>
            <ac:picMk id="9" creationId="{50C20E19-B647-2943-B43D-E5ACCA5CF4FC}"/>
          </ac:picMkLst>
        </pc:picChg>
        <pc:picChg chg="add mod">
          <ac:chgData name="Chris Droessler" userId="625c3661-9d64-47fa-b83c-4b49393bd161" providerId="ADAL" clId="{5E3327E7-DA85-0B4F-A39B-FAF98AD29500}" dt="2020-10-02T19:27:59.139" v="727" actId="1038"/>
          <ac:picMkLst>
            <pc:docMk/>
            <pc:sldMk cId="2298356454" sldId="1165"/>
            <ac:picMk id="17" creationId="{AA9D18CA-C9D8-8044-8064-B7D0694642C3}"/>
          </ac:picMkLst>
        </pc:picChg>
        <pc:picChg chg="mod">
          <ac:chgData name="Chris Droessler" userId="625c3661-9d64-47fa-b83c-4b49393bd161" providerId="ADAL" clId="{5E3327E7-DA85-0B4F-A39B-FAF98AD29500}" dt="2020-10-02T19:28:46.153" v="784" actId="1038"/>
          <ac:picMkLst>
            <pc:docMk/>
            <pc:sldMk cId="2298356454" sldId="1165"/>
            <ac:picMk id="19" creationId="{20EB8D66-9B76-C248-A53C-0724D13198AC}"/>
          </ac:picMkLst>
        </pc:picChg>
        <pc:picChg chg="mod">
          <ac:chgData name="Chris Droessler" userId="625c3661-9d64-47fa-b83c-4b49393bd161" providerId="ADAL" clId="{5E3327E7-DA85-0B4F-A39B-FAF98AD29500}" dt="2020-10-02T19:27:59.139" v="727" actId="1038"/>
          <ac:picMkLst>
            <pc:docMk/>
            <pc:sldMk cId="2298356454" sldId="1165"/>
            <ac:picMk id="21" creationId="{4C371F4D-8FF6-D04B-BAE4-A0B04901DD2E}"/>
          </ac:picMkLst>
        </pc:picChg>
        <pc:picChg chg="mod">
          <ac:chgData name="Chris Droessler" userId="625c3661-9d64-47fa-b83c-4b49393bd161" providerId="ADAL" clId="{5E3327E7-DA85-0B4F-A39B-FAF98AD29500}" dt="2020-10-02T19:28:46.153" v="784" actId="1038"/>
          <ac:picMkLst>
            <pc:docMk/>
            <pc:sldMk cId="2298356454" sldId="1165"/>
            <ac:picMk id="15362" creationId="{67ED7FDC-72CD-4141-B860-99E89006608F}"/>
          </ac:picMkLst>
        </pc:picChg>
        <pc:picChg chg="mod">
          <ac:chgData name="Chris Droessler" userId="625c3661-9d64-47fa-b83c-4b49393bd161" providerId="ADAL" clId="{5E3327E7-DA85-0B4F-A39B-FAF98AD29500}" dt="2020-10-02T19:28:54.168" v="785" actId="1038"/>
          <ac:picMkLst>
            <pc:docMk/>
            <pc:sldMk cId="2298356454" sldId="1165"/>
            <ac:picMk id="15364" creationId="{E8E67CCD-21AA-A948-B321-AD9DC86ADA97}"/>
          </ac:picMkLst>
        </pc:picChg>
      </pc:sldChg>
      <pc:sldChg chg="addSp delSp modSp add modTransition">
        <pc:chgData name="Chris Droessler" userId="625c3661-9d64-47fa-b83c-4b49393bd161" providerId="ADAL" clId="{5E3327E7-DA85-0B4F-A39B-FAF98AD29500}" dt="2020-10-02T13:57:28.522" v="274" actId="1035"/>
        <pc:sldMkLst>
          <pc:docMk/>
          <pc:sldMk cId="3349384955" sldId="1225"/>
        </pc:sldMkLst>
        <pc:spChg chg="mod">
          <ac:chgData name="Chris Droessler" userId="625c3661-9d64-47fa-b83c-4b49393bd161" providerId="ADAL" clId="{5E3327E7-DA85-0B4F-A39B-FAF98AD29500}" dt="2020-10-02T13:56:24.753" v="238" actId="20577"/>
          <ac:spMkLst>
            <pc:docMk/>
            <pc:sldMk cId="3349384955" sldId="1225"/>
            <ac:spMk id="2" creationId="{00000000-0000-0000-0000-000000000000}"/>
          </ac:spMkLst>
        </pc:spChg>
        <pc:spChg chg="mod">
          <ac:chgData name="Chris Droessler" userId="625c3661-9d64-47fa-b83c-4b49393bd161" providerId="ADAL" clId="{5E3327E7-DA85-0B4F-A39B-FAF98AD29500}" dt="2020-10-02T13:56:46.458" v="251" actId="20577"/>
          <ac:spMkLst>
            <pc:docMk/>
            <pc:sldMk cId="3349384955" sldId="1225"/>
            <ac:spMk id="3" creationId="{00000000-0000-0000-0000-000000000000}"/>
          </ac:spMkLst>
        </pc:spChg>
        <pc:spChg chg="add del mod">
          <ac:chgData name="Chris Droessler" userId="625c3661-9d64-47fa-b83c-4b49393bd161" providerId="ADAL" clId="{5E3327E7-DA85-0B4F-A39B-FAF98AD29500}" dt="2020-10-02T13:57:03.928" v="252"/>
          <ac:spMkLst>
            <pc:docMk/>
            <pc:sldMk cId="3349384955" sldId="1225"/>
            <ac:spMk id="5" creationId="{B65FE9F4-C062-9E4F-ABD9-39CE719A1A67}"/>
          </ac:spMkLst>
        </pc:spChg>
        <pc:spChg chg="add del mod">
          <ac:chgData name="Chris Droessler" userId="625c3661-9d64-47fa-b83c-4b49393bd161" providerId="ADAL" clId="{5E3327E7-DA85-0B4F-A39B-FAF98AD29500}" dt="2020-10-02T13:57:03.928" v="252"/>
          <ac:spMkLst>
            <pc:docMk/>
            <pc:sldMk cId="3349384955" sldId="1225"/>
            <ac:spMk id="6" creationId="{D8D3130A-DD64-A54D-84FA-06F7CEBC07C5}"/>
          </ac:spMkLst>
        </pc:spChg>
        <pc:spChg chg="add del mod">
          <ac:chgData name="Chris Droessler" userId="625c3661-9d64-47fa-b83c-4b49393bd161" providerId="ADAL" clId="{5E3327E7-DA85-0B4F-A39B-FAF98AD29500}" dt="2020-10-02T13:57:04.536" v="253"/>
          <ac:spMkLst>
            <pc:docMk/>
            <pc:sldMk cId="3349384955" sldId="1225"/>
            <ac:spMk id="7" creationId="{193DFECF-FE88-2E45-AEF7-F12B9FBF2CD2}"/>
          </ac:spMkLst>
        </pc:spChg>
        <pc:spChg chg="add del mod">
          <ac:chgData name="Chris Droessler" userId="625c3661-9d64-47fa-b83c-4b49393bd161" providerId="ADAL" clId="{5E3327E7-DA85-0B4F-A39B-FAF98AD29500}" dt="2020-10-02T13:57:04.536" v="253"/>
          <ac:spMkLst>
            <pc:docMk/>
            <pc:sldMk cId="3349384955" sldId="1225"/>
            <ac:spMk id="8" creationId="{B3B378F5-A59B-E845-917C-20B4C0F92DFD}"/>
          </ac:spMkLst>
        </pc:spChg>
        <pc:spChg chg="add del mod">
          <ac:chgData name="Chris Droessler" userId="625c3661-9d64-47fa-b83c-4b49393bd161" providerId="ADAL" clId="{5E3327E7-DA85-0B4F-A39B-FAF98AD29500}" dt="2020-10-02T13:57:04.944" v="254"/>
          <ac:spMkLst>
            <pc:docMk/>
            <pc:sldMk cId="3349384955" sldId="1225"/>
            <ac:spMk id="9" creationId="{8E4D55E9-2030-EE42-8FE9-75D5D9144058}"/>
          </ac:spMkLst>
        </pc:spChg>
        <pc:spChg chg="add del mod">
          <ac:chgData name="Chris Droessler" userId="625c3661-9d64-47fa-b83c-4b49393bd161" providerId="ADAL" clId="{5E3327E7-DA85-0B4F-A39B-FAF98AD29500}" dt="2020-10-02T13:57:04.944" v="254"/>
          <ac:spMkLst>
            <pc:docMk/>
            <pc:sldMk cId="3349384955" sldId="1225"/>
            <ac:spMk id="10" creationId="{B5028EFA-AF45-3346-B0FC-7E5359229617}"/>
          </ac:spMkLst>
        </pc:spChg>
        <pc:spChg chg="add del mod">
          <ac:chgData name="Chris Droessler" userId="625c3661-9d64-47fa-b83c-4b49393bd161" providerId="ADAL" clId="{5E3327E7-DA85-0B4F-A39B-FAF98AD29500}" dt="2020-10-02T13:57:05.144" v="255"/>
          <ac:spMkLst>
            <pc:docMk/>
            <pc:sldMk cId="3349384955" sldId="1225"/>
            <ac:spMk id="11" creationId="{6F3C1810-83ED-4B4C-A11D-C4F3BC8EF794}"/>
          </ac:spMkLst>
        </pc:spChg>
        <pc:spChg chg="add del mod">
          <ac:chgData name="Chris Droessler" userId="625c3661-9d64-47fa-b83c-4b49393bd161" providerId="ADAL" clId="{5E3327E7-DA85-0B4F-A39B-FAF98AD29500}" dt="2020-10-02T13:57:05.144" v="255"/>
          <ac:spMkLst>
            <pc:docMk/>
            <pc:sldMk cId="3349384955" sldId="1225"/>
            <ac:spMk id="12" creationId="{F6071973-4FE5-EC49-8308-96AA85584D79}"/>
          </ac:spMkLst>
        </pc:spChg>
        <pc:spChg chg="add del mod">
          <ac:chgData name="Chris Droessler" userId="625c3661-9d64-47fa-b83c-4b49393bd161" providerId="ADAL" clId="{5E3327E7-DA85-0B4F-A39B-FAF98AD29500}" dt="2020-10-02T13:57:05.344" v="256"/>
          <ac:spMkLst>
            <pc:docMk/>
            <pc:sldMk cId="3349384955" sldId="1225"/>
            <ac:spMk id="13" creationId="{155D9A21-4F69-4942-BEAB-74DF8EA4E93F}"/>
          </ac:spMkLst>
        </pc:spChg>
        <pc:spChg chg="add del mod">
          <ac:chgData name="Chris Droessler" userId="625c3661-9d64-47fa-b83c-4b49393bd161" providerId="ADAL" clId="{5E3327E7-DA85-0B4F-A39B-FAF98AD29500}" dt="2020-10-02T13:57:05.344" v="256"/>
          <ac:spMkLst>
            <pc:docMk/>
            <pc:sldMk cId="3349384955" sldId="1225"/>
            <ac:spMk id="14" creationId="{00A6456C-40A4-544F-9E64-474E843549D3}"/>
          </ac:spMkLst>
        </pc:spChg>
        <pc:spChg chg="add del mod">
          <ac:chgData name="Chris Droessler" userId="625c3661-9d64-47fa-b83c-4b49393bd161" providerId="ADAL" clId="{5E3327E7-DA85-0B4F-A39B-FAF98AD29500}" dt="2020-10-02T13:57:05.536" v="257"/>
          <ac:spMkLst>
            <pc:docMk/>
            <pc:sldMk cId="3349384955" sldId="1225"/>
            <ac:spMk id="15" creationId="{BDFC39B2-1796-1149-97D7-37235BD9C0C6}"/>
          </ac:spMkLst>
        </pc:spChg>
        <pc:spChg chg="add del mod">
          <ac:chgData name="Chris Droessler" userId="625c3661-9d64-47fa-b83c-4b49393bd161" providerId="ADAL" clId="{5E3327E7-DA85-0B4F-A39B-FAF98AD29500}" dt="2020-10-02T13:57:05.536" v="257"/>
          <ac:spMkLst>
            <pc:docMk/>
            <pc:sldMk cId="3349384955" sldId="1225"/>
            <ac:spMk id="16" creationId="{DABA47D7-7B37-1248-9D98-8F61FC0DA197}"/>
          </ac:spMkLst>
        </pc:spChg>
        <pc:picChg chg="add">
          <ac:chgData name="Chris Droessler" userId="625c3661-9d64-47fa-b83c-4b49393bd161" providerId="ADAL" clId="{5E3327E7-DA85-0B4F-A39B-FAF98AD29500}" dt="2020-10-02T13:56:07.840" v="233"/>
          <ac:picMkLst>
            <pc:docMk/>
            <pc:sldMk cId="3349384955" sldId="1225"/>
            <ac:picMk id="4" creationId="{FD9C6B5D-26B7-5645-A3AB-28117F1A128F}"/>
          </ac:picMkLst>
        </pc:picChg>
        <pc:picChg chg="add mod">
          <ac:chgData name="Chris Droessler" userId="625c3661-9d64-47fa-b83c-4b49393bd161" providerId="ADAL" clId="{5E3327E7-DA85-0B4F-A39B-FAF98AD29500}" dt="2020-10-02T13:57:28.522" v="274" actId="1035"/>
          <ac:picMkLst>
            <pc:docMk/>
            <pc:sldMk cId="3349384955" sldId="1225"/>
            <ac:picMk id="17" creationId="{D9A98ED5-EBBB-5B48-986E-9A0AB5857BE8}"/>
          </ac:picMkLst>
        </pc:picChg>
      </pc:sldChg>
      <pc:sldChg chg="add del ord modTransition">
        <pc:chgData name="Chris Droessler" userId="625c3661-9d64-47fa-b83c-4b49393bd161" providerId="ADAL" clId="{5E3327E7-DA85-0B4F-A39B-FAF98AD29500}" dt="2020-10-05T14:39:14.334" v="829" actId="2696"/>
        <pc:sldMkLst>
          <pc:docMk/>
          <pc:sldMk cId="3950991776" sldId="1226"/>
        </pc:sldMkLst>
      </pc:sldChg>
      <pc:sldChg chg="addSp modSp add modNotesTx">
        <pc:chgData name="Chris Droessler" userId="625c3661-9d64-47fa-b83c-4b49393bd161" providerId="ADAL" clId="{5E3327E7-DA85-0B4F-A39B-FAF98AD29500}" dt="2020-10-02T14:10:23.540" v="474" actId="113"/>
        <pc:sldMkLst>
          <pc:docMk/>
          <pc:sldMk cId="4134619931" sldId="1227"/>
        </pc:sldMkLst>
        <pc:spChg chg="mod">
          <ac:chgData name="Chris Droessler" userId="625c3661-9d64-47fa-b83c-4b49393bd161" providerId="ADAL" clId="{5E3327E7-DA85-0B4F-A39B-FAF98AD29500}" dt="2020-10-02T14:10:23.540" v="474" actId="113"/>
          <ac:spMkLst>
            <pc:docMk/>
            <pc:sldMk cId="4134619931" sldId="1227"/>
            <ac:spMk id="2" creationId="{00000000-0000-0000-0000-000000000000}"/>
          </ac:spMkLst>
        </pc:spChg>
        <pc:spChg chg="mod">
          <ac:chgData name="Chris Droessler" userId="625c3661-9d64-47fa-b83c-4b49393bd161" providerId="ADAL" clId="{5E3327E7-DA85-0B4F-A39B-FAF98AD29500}" dt="2020-10-02T14:09:44.677" v="473" actId="20577"/>
          <ac:spMkLst>
            <pc:docMk/>
            <pc:sldMk cId="4134619931" sldId="1227"/>
            <ac:spMk id="3" creationId="{00000000-0000-0000-0000-000000000000}"/>
          </ac:spMkLst>
        </pc:spChg>
        <pc:picChg chg="add">
          <ac:chgData name="Chris Droessler" userId="625c3661-9d64-47fa-b83c-4b49393bd161" providerId="ADAL" clId="{5E3327E7-DA85-0B4F-A39B-FAF98AD29500}" dt="2020-10-02T14:09:33.461" v="464"/>
          <ac:picMkLst>
            <pc:docMk/>
            <pc:sldMk cId="4134619931" sldId="1227"/>
            <ac:picMk id="5" creationId="{03E89362-337A-6944-8A6D-3CFCD740A4B9}"/>
          </ac:picMkLst>
        </pc:picChg>
        <pc:picChg chg="add mod">
          <ac:chgData name="Chris Droessler" userId="625c3661-9d64-47fa-b83c-4b49393bd161" providerId="ADAL" clId="{5E3327E7-DA85-0B4F-A39B-FAF98AD29500}" dt="2020-10-02T14:09:10.446" v="463" actId="1038"/>
          <ac:picMkLst>
            <pc:docMk/>
            <pc:sldMk cId="4134619931" sldId="1227"/>
            <ac:picMk id="3074" creationId="{1B902608-0CD1-0843-86C8-DE641F096DF7}"/>
          </ac:picMkLst>
        </pc:picChg>
      </pc:sldChg>
      <pc:sldChg chg="addSp delSp modSp add modNotesTx">
        <pc:chgData name="Chris Droessler" userId="625c3661-9d64-47fa-b83c-4b49393bd161" providerId="ADAL" clId="{5E3327E7-DA85-0B4F-A39B-FAF98AD29500}" dt="2020-10-05T12:04:27.140" v="824" actId="1036"/>
        <pc:sldMkLst>
          <pc:docMk/>
          <pc:sldMk cId="755393484" sldId="1228"/>
        </pc:sldMkLst>
        <pc:spChg chg="add mod">
          <ac:chgData name="Chris Droessler" userId="625c3661-9d64-47fa-b83c-4b49393bd161" providerId="ADAL" clId="{5E3327E7-DA85-0B4F-A39B-FAF98AD29500}" dt="2020-10-05T12:04:18.309" v="819" actId="1076"/>
          <ac:spMkLst>
            <pc:docMk/>
            <pc:sldMk cId="755393484" sldId="1228"/>
            <ac:spMk id="3" creationId="{30FA5312-7F67-A848-99D0-E7BDF01C4680}"/>
          </ac:spMkLst>
        </pc:spChg>
        <pc:spChg chg="mod">
          <ac:chgData name="Chris Droessler" userId="625c3661-9d64-47fa-b83c-4b49393bd161" providerId="ADAL" clId="{5E3327E7-DA85-0B4F-A39B-FAF98AD29500}" dt="2020-10-05T12:04:15.302" v="818" actId="1076"/>
          <ac:spMkLst>
            <pc:docMk/>
            <pc:sldMk cId="755393484" sldId="1228"/>
            <ac:spMk id="4" creationId="{FB788EF7-AEC5-CF47-8140-A613D03952B5}"/>
          </ac:spMkLst>
        </pc:spChg>
        <pc:spChg chg="mod">
          <ac:chgData name="Chris Droessler" userId="625c3661-9d64-47fa-b83c-4b49393bd161" providerId="ADAL" clId="{5E3327E7-DA85-0B4F-A39B-FAF98AD29500}" dt="2020-10-05T12:04:27.140" v="824" actId="1036"/>
          <ac:spMkLst>
            <pc:docMk/>
            <pc:sldMk cId="755393484" sldId="1228"/>
            <ac:spMk id="6" creationId="{732B4283-5ED5-EC4D-B982-F064C7ED3407}"/>
          </ac:spMkLst>
        </pc:spChg>
        <pc:spChg chg="mod">
          <ac:chgData name="Chris Droessler" userId="625c3661-9d64-47fa-b83c-4b49393bd161" providerId="ADAL" clId="{5E3327E7-DA85-0B4F-A39B-FAF98AD29500}" dt="2020-10-05T12:03:14.591" v="802" actId="1076"/>
          <ac:spMkLst>
            <pc:docMk/>
            <pc:sldMk cId="755393484" sldId="1228"/>
            <ac:spMk id="7" creationId="{55A84F6C-C17F-4241-BDB6-2BF19E2D0350}"/>
          </ac:spMkLst>
        </pc:spChg>
        <pc:picChg chg="del">
          <ac:chgData name="Chris Droessler" userId="625c3661-9d64-47fa-b83c-4b49393bd161" providerId="ADAL" clId="{5E3327E7-DA85-0B4F-A39B-FAF98AD29500}" dt="2020-10-02T14:13:46.639" v="483" actId="478"/>
          <ac:picMkLst>
            <pc:docMk/>
            <pc:sldMk cId="755393484" sldId="1228"/>
            <ac:picMk id="8" creationId="{CD49B718-B0D3-044D-978A-283F49E0C575}"/>
          </ac:picMkLst>
        </pc:picChg>
      </pc:sldChg>
      <pc:sldChg chg="modSp add">
        <pc:chgData name="Chris Droessler" userId="625c3661-9d64-47fa-b83c-4b49393bd161" providerId="ADAL" clId="{5E3327E7-DA85-0B4F-A39B-FAF98AD29500}" dt="2020-10-02T19:07:45.390" v="543" actId="20577"/>
        <pc:sldMkLst>
          <pc:docMk/>
          <pc:sldMk cId="1689835747" sldId="1229"/>
        </pc:sldMkLst>
        <pc:spChg chg="mod">
          <ac:chgData name="Chris Droessler" userId="625c3661-9d64-47fa-b83c-4b49393bd161" providerId="ADAL" clId="{5E3327E7-DA85-0B4F-A39B-FAF98AD29500}" dt="2020-10-02T19:07:45.390" v="543" actId="20577"/>
          <ac:spMkLst>
            <pc:docMk/>
            <pc:sldMk cId="1689835747" sldId="1229"/>
            <ac:spMk id="2" creationId="{5874EB1C-6B92-B246-BB6B-5E331A45A026}"/>
          </ac:spMkLst>
        </pc:spChg>
        <pc:spChg chg="mod">
          <ac:chgData name="Chris Droessler" userId="625c3661-9d64-47fa-b83c-4b49393bd161" providerId="ADAL" clId="{5E3327E7-DA85-0B4F-A39B-FAF98AD29500}" dt="2020-10-02T19:07:28.237" v="539"/>
          <ac:spMkLst>
            <pc:docMk/>
            <pc:sldMk cId="1689835747" sldId="1229"/>
            <ac:spMk id="3" creationId="{330F60C8-1FFB-D240-B333-3FCE7354D573}"/>
          </ac:spMkLst>
        </pc:spChg>
      </pc:sldChg>
      <pc:sldChg chg="addSp delSp modSp add">
        <pc:chgData name="Chris Droessler" userId="625c3661-9d64-47fa-b83c-4b49393bd161" providerId="ADAL" clId="{5E3327E7-DA85-0B4F-A39B-FAF98AD29500}" dt="2020-10-02T19:14:29.077" v="639" actId="115"/>
        <pc:sldMkLst>
          <pc:docMk/>
          <pc:sldMk cId="1073953247" sldId="1230"/>
        </pc:sldMkLst>
        <pc:spChg chg="del">
          <ac:chgData name="Chris Droessler" userId="625c3661-9d64-47fa-b83c-4b49393bd161" providerId="ADAL" clId="{5E3327E7-DA85-0B4F-A39B-FAF98AD29500}" dt="2020-10-02T19:08:40.367" v="559"/>
          <ac:spMkLst>
            <pc:docMk/>
            <pc:sldMk cId="1073953247" sldId="1230"/>
            <ac:spMk id="2" creationId="{5874EB1C-6B92-B246-BB6B-5E331A45A026}"/>
          </ac:spMkLst>
        </pc:spChg>
        <pc:spChg chg="del">
          <ac:chgData name="Chris Droessler" userId="625c3661-9d64-47fa-b83c-4b49393bd161" providerId="ADAL" clId="{5E3327E7-DA85-0B4F-A39B-FAF98AD29500}" dt="2020-10-02T19:08:40.367" v="559"/>
          <ac:spMkLst>
            <pc:docMk/>
            <pc:sldMk cId="1073953247" sldId="1230"/>
            <ac:spMk id="3" creationId="{330F60C8-1FFB-D240-B333-3FCE7354D573}"/>
          </ac:spMkLst>
        </pc:spChg>
        <pc:spChg chg="add mod">
          <ac:chgData name="Chris Droessler" userId="625c3661-9d64-47fa-b83c-4b49393bd161" providerId="ADAL" clId="{5E3327E7-DA85-0B4F-A39B-FAF98AD29500}" dt="2020-10-02T19:08:52.018" v="566" actId="20577"/>
          <ac:spMkLst>
            <pc:docMk/>
            <pc:sldMk cId="1073953247" sldId="1230"/>
            <ac:spMk id="4" creationId="{8CC5851A-E17E-4147-BCBD-403AE8DB6966}"/>
          </ac:spMkLst>
        </pc:spChg>
        <pc:spChg chg="add mod">
          <ac:chgData name="Chris Droessler" userId="625c3661-9d64-47fa-b83c-4b49393bd161" providerId="ADAL" clId="{5E3327E7-DA85-0B4F-A39B-FAF98AD29500}" dt="2020-10-02T19:13:11.542" v="625" actId="20577"/>
          <ac:spMkLst>
            <pc:docMk/>
            <pc:sldMk cId="1073953247" sldId="1230"/>
            <ac:spMk id="5" creationId="{60FB05DA-3497-9042-A47D-4130CF682D4A}"/>
          </ac:spMkLst>
        </pc:spChg>
        <pc:spChg chg="add mod">
          <ac:chgData name="Chris Droessler" userId="625c3661-9d64-47fa-b83c-4b49393bd161" providerId="ADAL" clId="{5E3327E7-DA85-0B4F-A39B-FAF98AD29500}" dt="2020-10-02T19:14:29.077" v="639" actId="115"/>
          <ac:spMkLst>
            <pc:docMk/>
            <pc:sldMk cId="1073953247" sldId="1230"/>
            <ac:spMk id="6" creationId="{ED4C96F0-A69A-0942-BC7B-FBBAF6E7732D}"/>
          </ac:spMkLst>
        </pc:spChg>
      </pc:sldChg>
      <pc:sldChg chg="modSp add del ord">
        <pc:chgData name="Chris Droessler" userId="625c3661-9d64-47fa-b83c-4b49393bd161" providerId="ADAL" clId="{5E3327E7-DA85-0B4F-A39B-FAF98AD29500}" dt="2020-10-02T19:07:12.773" v="530" actId="2696"/>
        <pc:sldMkLst>
          <pc:docMk/>
          <pc:sldMk cId="3011025008" sldId="1230"/>
        </pc:sldMkLst>
        <pc:spChg chg="mod">
          <ac:chgData name="Chris Droessler" userId="625c3661-9d64-47fa-b83c-4b49393bd161" providerId="ADAL" clId="{5E3327E7-DA85-0B4F-A39B-FAF98AD29500}" dt="2020-10-02T19:06:56.999" v="506" actId="27636"/>
          <ac:spMkLst>
            <pc:docMk/>
            <pc:sldMk cId="3011025008" sldId="1230"/>
            <ac:spMk id="123" creationId="{00000000-0000-0000-0000-000000000000}"/>
          </ac:spMkLst>
        </pc:spChg>
      </pc:sldChg>
      <pc:sldChg chg="add del">
        <pc:chgData name="Chris Droessler" userId="625c3661-9d64-47fa-b83c-4b49393bd161" providerId="ADAL" clId="{5E3327E7-DA85-0B4F-A39B-FAF98AD29500}" dt="2020-10-02T19:18:25.030" v="644" actId="2696"/>
        <pc:sldMkLst>
          <pc:docMk/>
          <pc:sldMk cId="2861275172" sldId="1231"/>
        </pc:sldMkLst>
      </pc:sldChg>
      <pc:sldChg chg="add del">
        <pc:chgData name="Chris Droessler" userId="625c3661-9d64-47fa-b83c-4b49393bd161" providerId="ADAL" clId="{5E3327E7-DA85-0B4F-A39B-FAF98AD29500}" dt="2020-10-02T19:18:31.797" v="645" actId="2696"/>
        <pc:sldMkLst>
          <pc:docMk/>
          <pc:sldMk cId="1793663107" sldId="1232"/>
        </pc:sldMkLst>
      </pc:sldChg>
      <pc:sldChg chg="add del">
        <pc:chgData name="Chris Droessler" userId="625c3661-9d64-47fa-b83c-4b49393bd161" providerId="ADAL" clId="{5E3327E7-DA85-0B4F-A39B-FAF98AD29500}" dt="2020-10-02T19:18:33.670" v="647" actId="2696"/>
        <pc:sldMkLst>
          <pc:docMk/>
          <pc:sldMk cId="2428579364" sldId="1233"/>
        </pc:sldMkLst>
      </pc:sldChg>
      <pc:sldChg chg="add del">
        <pc:chgData name="Chris Droessler" userId="625c3661-9d64-47fa-b83c-4b49393bd161" providerId="ADAL" clId="{5E3327E7-DA85-0B4F-A39B-FAF98AD29500}" dt="2020-10-02T19:18:32.725" v="646" actId="2696"/>
        <pc:sldMkLst>
          <pc:docMk/>
          <pc:sldMk cId="923980820" sldId="1234"/>
        </pc:sldMkLst>
      </pc:sldChg>
      <pc:sldChg chg="addSp delSp modSp add">
        <pc:chgData name="Chris Droessler" userId="625c3661-9d64-47fa-b83c-4b49393bd161" providerId="ADAL" clId="{5E3327E7-DA85-0B4F-A39B-FAF98AD29500}" dt="2020-10-02T19:12:10.889" v="614" actId="113"/>
        <pc:sldMkLst>
          <pc:docMk/>
          <pc:sldMk cId="2925348438" sldId="1235"/>
        </pc:sldMkLst>
        <pc:spChg chg="mod">
          <ac:chgData name="Chris Droessler" userId="625c3661-9d64-47fa-b83c-4b49393bd161" providerId="ADAL" clId="{5E3327E7-DA85-0B4F-A39B-FAF98AD29500}" dt="2020-10-02T19:12:10.889" v="614" actId="113"/>
          <ac:spMkLst>
            <pc:docMk/>
            <pc:sldMk cId="2925348438" sldId="1235"/>
            <ac:spMk id="2" creationId="{5874EB1C-6B92-B246-BB6B-5E331A45A026}"/>
          </ac:spMkLst>
        </pc:spChg>
        <pc:spChg chg="add del mod">
          <ac:chgData name="Chris Droessler" userId="625c3661-9d64-47fa-b83c-4b49393bd161" providerId="ADAL" clId="{5E3327E7-DA85-0B4F-A39B-FAF98AD29500}" dt="2020-10-02T19:12:06.922" v="611"/>
          <ac:spMkLst>
            <pc:docMk/>
            <pc:sldMk cId="2925348438" sldId="1235"/>
            <ac:spMk id="4" creationId="{D5866878-2725-B843-913D-8A594D588447}"/>
          </ac:spMkLst>
        </pc:spChg>
        <pc:spChg chg="add del mod">
          <ac:chgData name="Chris Droessler" userId="625c3661-9d64-47fa-b83c-4b49393bd161" providerId="ADAL" clId="{5E3327E7-DA85-0B4F-A39B-FAF98AD29500}" dt="2020-10-02T19:12:06.922" v="611"/>
          <ac:spMkLst>
            <pc:docMk/>
            <pc:sldMk cId="2925348438" sldId="1235"/>
            <ac:spMk id="5" creationId="{66143778-FD32-AD44-B5EC-CA5F079EDC76}"/>
          </ac:spMkLst>
        </pc:spChg>
        <pc:spChg chg="add del mod">
          <ac:chgData name="Chris Droessler" userId="625c3661-9d64-47fa-b83c-4b49393bd161" providerId="ADAL" clId="{5E3327E7-DA85-0B4F-A39B-FAF98AD29500}" dt="2020-10-02T19:12:07.553" v="612"/>
          <ac:spMkLst>
            <pc:docMk/>
            <pc:sldMk cId="2925348438" sldId="1235"/>
            <ac:spMk id="6" creationId="{D0700503-4086-7C43-90AD-6F32D866E1A5}"/>
          </ac:spMkLst>
        </pc:spChg>
        <pc:spChg chg="add del mod">
          <ac:chgData name="Chris Droessler" userId="625c3661-9d64-47fa-b83c-4b49393bd161" providerId="ADAL" clId="{5E3327E7-DA85-0B4F-A39B-FAF98AD29500}" dt="2020-10-02T19:12:07.553" v="612"/>
          <ac:spMkLst>
            <pc:docMk/>
            <pc:sldMk cId="2925348438" sldId="1235"/>
            <ac:spMk id="7" creationId="{322337DE-5561-D24F-9FF8-1E0AE7392AD9}"/>
          </ac:spMkLst>
        </pc:spChg>
      </pc:sldChg>
      <pc:sldChg chg="add modTransition">
        <pc:chgData name="Chris Droessler" userId="625c3661-9d64-47fa-b83c-4b49393bd161" providerId="ADAL" clId="{5E3327E7-DA85-0B4F-A39B-FAF98AD29500}" dt="2020-10-02T19:15:57.127" v="640"/>
        <pc:sldMkLst>
          <pc:docMk/>
          <pc:sldMk cId="1551495662" sldId="1236"/>
        </pc:sldMkLst>
      </pc:sldChg>
      <pc:sldChg chg="add del ord">
        <pc:chgData name="Chris Droessler" userId="625c3661-9d64-47fa-b83c-4b49393bd161" providerId="ADAL" clId="{5E3327E7-DA85-0B4F-A39B-FAF98AD29500}" dt="2020-10-02T19:29:24.863" v="786" actId="2696"/>
        <pc:sldMkLst>
          <pc:docMk/>
          <pc:sldMk cId="12094693" sldId="1237"/>
        </pc:sldMkLst>
      </pc:sldChg>
      <pc:sldMasterChg chg="delSldLayout">
        <pc:chgData name="Chris Droessler" userId="625c3661-9d64-47fa-b83c-4b49393bd161" providerId="ADAL" clId="{5E3327E7-DA85-0B4F-A39B-FAF98AD29500}" dt="2020-10-02T19:07:12.810" v="533" actId="2696"/>
        <pc:sldMasterMkLst>
          <pc:docMk/>
          <pc:sldMasterMk cId="2999785688" sldId="2147483648"/>
        </pc:sldMasterMkLst>
        <pc:sldLayoutChg chg="del">
          <pc:chgData name="Chris Droessler" userId="625c3661-9d64-47fa-b83c-4b49393bd161" providerId="ADAL" clId="{5E3327E7-DA85-0B4F-A39B-FAF98AD29500}" dt="2020-10-02T19:07:12.810" v="533" actId="2696"/>
          <pc:sldLayoutMkLst>
            <pc:docMk/>
            <pc:sldMasterMk cId="2999785688" sldId="2147483648"/>
            <pc:sldLayoutMk cId="4152151942" sldId="2147483662"/>
          </pc:sldLayoutMkLst>
        </pc:sldLayoutChg>
        <pc:sldLayoutChg chg="del">
          <pc:chgData name="Chris Droessler" userId="625c3661-9d64-47fa-b83c-4b49393bd161" providerId="ADAL" clId="{5E3327E7-DA85-0B4F-A39B-FAF98AD29500}" dt="2020-10-02T11:15:31.608" v="40" actId="2696"/>
          <pc:sldLayoutMkLst>
            <pc:docMk/>
            <pc:sldMasterMk cId="2999785688" sldId="2147483648"/>
            <pc:sldLayoutMk cId="782647360" sldId="2147483663"/>
          </pc:sldLayoutMkLst>
        </pc:sldLayoutChg>
        <pc:sldLayoutChg chg="del">
          <pc:chgData name="Chris Droessler" userId="625c3661-9d64-47fa-b83c-4b49393bd161" providerId="ADAL" clId="{5E3327E7-DA85-0B4F-A39B-FAF98AD29500}" dt="2020-10-02T19:07:12.798" v="531" actId="2696"/>
          <pc:sldLayoutMkLst>
            <pc:docMk/>
            <pc:sldMasterMk cId="2999785688" sldId="2147483648"/>
            <pc:sldLayoutMk cId="3489598459" sldId="2147483663"/>
          </pc:sldLayoutMkLst>
        </pc:sldLayoutChg>
      </pc:sldMasterChg>
    </pc:docChg>
  </pc:docChgLst>
  <pc:docChgLst>
    <pc:chgData name="Chris Droessler" userId="625c3661-9d64-47fa-b83c-4b49393bd161" providerId="ADAL" clId="{5A4A7A0C-DCEC-6E41-A3C6-0CDCD0B595C8}"/>
    <pc:docChg chg="custSel addSld delSld modSld sldOrd">
      <pc:chgData name="Chris Droessler" userId="625c3661-9d64-47fa-b83c-4b49393bd161" providerId="ADAL" clId="{5A4A7A0C-DCEC-6E41-A3C6-0CDCD0B595C8}" dt="2020-09-08T11:50:32.735" v="1625" actId="20577"/>
      <pc:docMkLst>
        <pc:docMk/>
      </pc:docMkLst>
      <pc:sldChg chg="del">
        <pc:chgData name="Chris Droessler" userId="625c3661-9d64-47fa-b83c-4b49393bd161" providerId="ADAL" clId="{5A4A7A0C-DCEC-6E41-A3C6-0CDCD0B595C8}" dt="2020-09-03T15:31:44.474" v="18" actId="2696"/>
        <pc:sldMkLst>
          <pc:docMk/>
          <pc:sldMk cId="3675590858" sldId="260"/>
        </pc:sldMkLst>
      </pc:sldChg>
      <pc:sldChg chg="del">
        <pc:chgData name="Chris Droessler" userId="625c3661-9d64-47fa-b83c-4b49393bd161" providerId="ADAL" clId="{5A4A7A0C-DCEC-6E41-A3C6-0CDCD0B595C8}" dt="2020-09-03T17:01:44.173" v="97" actId="2696"/>
        <pc:sldMkLst>
          <pc:docMk/>
          <pc:sldMk cId="949570285" sldId="262"/>
        </pc:sldMkLst>
      </pc:sldChg>
      <pc:sldChg chg="addSp delSp modSp add">
        <pc:chgData name="Chris Droessler" userId="625c3661-9d64-47fa-b83c-4b49393bd161" providerId="ADAL" clId="{5A4A7A0C-DCEC-6E41-A3C6-0CDCD0B595C8}" dt="2020-09-03T17:05:40.266" v="120" actId="27636"/>
        <pc:sldMkLst>
          <pc:docMk/>
          <pc:sldMk cId="1310118331" sldId="264"/>
        </pc:sldMkLst>
        <pc:spChg chg="add del mod">
          <ac:chgData name="Chris Droessler" userId="625c3661-9d64-47fa-b83c-4b49393bd161" providerId="ADAL" clId="{5A4A7A0C-DCEC-6E41-A3C6-0CDCD0B595C8}" dt="2020-09-03T17:05:16.557" v="108"/>
          <ac:spMkLst>
            <pc:docMk/>
            <pc:sldMk cId="1310118331" sldId="264"/>
            <ac:spMk id="2" creationId="{2401977D-6303-4842-A3D5-3CE5D9C9828F}"/>
          </ac:spMkLst>
        </pc:spChg>
        <pc:spChg chg="add del mod">
          <ac:chgData name="Chris Droessler" userId="625c3661-9d64-47fa-b83c-4b49393bd161" providerId="ADAL" clId="{5A4A7A0C-DCEC-6E41-A3C6-0CDCD0B595C8}" dt="2020-09-03T17:05:16.557" v="108"/>
          <ac:spMkLst>
            <pc:docMk/>
            <pc:sldMk cId="1310118331" sldId="264"/>
            <ac:spMk id="3" creationId="{B0619902-BDA9-3347-980F-C7790CEE0DEC}"/>
          </ac:spMkLst>
        </pc:spChg>
        <pc:spChg chg="add del mod">
          <ac:chgData name="Chris Droessler" userId="625c3661-9d64-47fa-b83c-4b49393bd161" providerId="ADAL" clId="{5A4A7A0C-DCEC-6E41-A3C6-0CDCD0B595C8}" dt="2020-09-03T17:05:17.157" v="111"/>
          <ac:spMkLst>
            <pc:docMk/>
            <pc:sldMk cId="1310118331" sldId="264"/>
            <ac:spMk id="4" creationId="{AF57E9B1-3D91-584E-BDA8-655919AB458D}"/>
          </ac:spMkLst>
        </pc:spChg>
        <pc:spChg chg="add del mod">
          <ac:chgData name="Chris Droessler" userId="625c3661-9d64-47fa-b83c-4b49393bd161" providerId="ADAL" clId="{5A4A7A0C-DCEC-6E41-A3C6-0CDCD0B595C8}" dt="2020-09-03T17:05:17.157" v="111"/>
          <ac:spMkLst>
            <pc:docMk/>
            <pc:sldMk cId="1310118331" sldId="264"/>
            <ac:spMk id="5" creationId="{9BB937B4-B220-1E4F-92E5-E626FCCFCE3E}"/>
          </ac:spMkLst>
        </pc:spChg>
        <pc:spChg chg="add del mod">
          <ac:chgData name="Chris Droessler" userId="625c3661-9d64-47fa-b83c-4b49393bd161" providerId="ADAL" clId="{5A4A7A0C-DCEC-6E41-A3C6-0CDCD0B595C8}" dt="2020-09-03T17:05:17.493" v="113"/>
          <ac:spMkLst>
            <pc:docMk/>
            <pc:sldMk cId="1310118331" sldId="264"/>
            <ac:spMk id="6" creationId="{801E8685-973F-0142-8022-8563FA6325D9}"/>
          </ac:spMkLst>
        </pc:spChg>
        <pc:spChg chg="add del mod">
          <ac:chgData name="Chris Droessler" userId="625c3661-9d64-47fa-b83c-4b49393bd161" providerId="ADAL" clId="{5A4A7A0C-DCEC-6E41-A3C6-0CDCD0B595C8}" dt="2020-09-03T17:05:17.493" v="113"/>
          <ac:spMkLst>
            <pc:docMk/>
            <pc:sldMk cId="1310118331" sldId="264"/>
            <ac:spMk id="7" creationId="{9F32FE5B-9952-DE4C-A2CB-5B59595FE9A0}"/>
          </ac:spMkLst>
        </pc:spChg>
        <pc:spChg chg="add del mod">
          <ac:chgData name="Chris Droessler" userId="625c3661-9d64-47fa-b83c-4b49393bd161" providerId="ADAL" clId="{5A4A7A0C-DCEC-6E41-A3C6-0CDCD0B595C8}" dt="2020-09-03T17:05:17.733" v="115"/>
          <ac:spMkLst>
            <pc:docMk/>
            <pc:sldMk cId="1310118331" sldId="264"/>
            <ac:spMk id="8" creationId="{5BC0635C-E8DF-B744-893A-3071A918BA55}"/>
          </ac:spMkLst>
        </pc:spChg>
        <pc:spChg chg="add del mod">
          <ac:chgData name="Chris Droessler" userId="625c3661-9d64-47fa-b83c-4b49393bd161" providerId="ADAL" clId="{5A4A7A0C-DCEC-6E41-A3C6-0CDCD0B595C8}" dt="2020-09-03T17:05:17.733" v="115"/>
          <ac:spMkLst>
            <pc:docMk/>
            <pc:sldMk cId="1310118331" sldId="264"/>
            <ac:spMk id="9" creationId="{F470F704-F942-F240-B3BE-C2AB00AAD217}"/>
          </ac:spMkLst>
        </pc:spChg>
        <pc:spChg chg="add del mod">
          <ac:chgData name="Chris Droessler" userId="625c3661-9d64-47fa-b83c-4b49393bd161" providerId="ADAL" clId="{5A4A7A0C-DCEC-6E41-A3C6-0CDCD0B595C8}" dt="2020-09-03T17:05:18.141" v="117"/>
          <ac:spMkLst>
            <pc:docMk/>
            <pc:sldMk cId="1310118331" sldId="264"/>
            <ac:spMk id="10" creationId="{E7EBC257-947E-9E48-9B80-C85DAD4E7ADE}"/>
          </ac:spMkLst>
        </pc:spChg>
        <pc:spChg chg="add del mod">
          <ac:chgData name="Chris Droessler" userId="625c3661-9d64-47fa-b83c-4b49393bd161" providerId="ADAL" clId="{5A4A7A0C-DCEC-6E41-A3C6-0CDCD0B595C8}" dt="2020-09-03T17:05:18.141" v="117"/>
          <ac:spMkLst>
            <pc:docMk/>
            <pc:sldMk cId="1310118331" sldId="264"/>
            <ac:spMk id="11" creationId="{B43A082C-6F8E-F746-8496-D2797963920C}"/>
          </ac:spMkLst>
        </pc:spChg>
        <pc:spChg chg="mod">
          <ac:chgData name="Chris Droessler" userId="625c3661-9d64-47fa-b83c-4b49393bd161" providerId="ADAL" clId="{5A4A7A0C-DCEC-6E41-A3C6-0CDCD0B595C8}" dt="2020-09-03T17:05:40.266" v="120" actId="27636"/>
          <ac:spMkLst>
            <pc:docMk/>
            <pc:sldMk cId="1310118331" sldId="264"/>
            <ac:spMk id="224" creationId="{00000000-0000-0000-0000-000000000000}"/>
          </ac:spMkLst>
        </pc:spChg>
      </pc:sldChg>
      <pc:sldChg chg="addSp delSp modSp add modTransition">
        <pc:chgData name="Chris Droessler" userId="625c3661-9d64-47fa-b83c-4b49393bd161" providerId="ADAL" clId="{5A4A7A0C-DCEC-6E41-A3C6-0CDCD0B595C8}" dt="2020-09-03T17:09:09.194" v="167" actId="27636"/>
        <pc:sldMkLst>
          <pc:docMk/>
          <pc:sldMk cId="1267256734" sldId="267"/>
        </pc:sldMkLst>
        <pc:spChg chg="add del mod">
          <ac:chgData name="Chris Droessler" userId="625c3661-9d64-47fa-b83c-4b49393bd161" providerId="ADAL" clId="{5A4A7A0C-DCEC-6E41-A3C6-0CDCD0B595C8}" dt="2020-09-03T17:08:46.770" v="161"/>
          <ac:spMkLst>
            <pc:docMk/>
            <pc:sldMk cId="1267256734" sldId="267"/>
            <ac:spMk id="2" creationId="{35C51B5C-053B-1B41-B325-C1CB7BB49402}"/>
          </ac:spMkLst>
        </pc:spChg>
        <pc:spChg chg="add del mod">
          <ac:chgData name="Chris Droessler" userId="625c3661-9d64-47fa-b83c-4b49393bd161" providerId="ADAL" clId="{5A4A7A0C-DCEC-6E41-A3C6-0CDCD0B595C8}" dt="2020-09-03T17:08:47.754" v="163"/>
          <ac:spMkLst>
            <pc:docMk/>
            <pc:sldMk cId="1267256734" sldId="267"/>
            <ac:spMk id="3" creationId="{D0ECCE42-AF7C-EF4D-9CDE-C34011860BFA}"/>
          </ac:spMkLst>
        </pc:spChg>
        <pc:spChg chg="mod">
          <ac:chgData name="Chris Droessler" userId="625c3661-9d64-47fa-b83c-4b49393bd161" providerId="ADAL" clId="{5A4A7A0C-DCEC-6E41-A3C6-0CDCD0B595C8}" dt="2020-09-03T17:09:09.194" v="167" actId="27636"/>
          <ac:spMkLst>
            <pc:docMk/>
            <pc:sldMk cId="1267256734" sldId="267"/>
            <ac:spMk id="4" creationId="{00000000-0000-0000-0000-000000000000}"/>
          </ac:spMkLst>
        </pc:spChg>
        <pc:spChg chg="add del mod">
          <ac:chgData name="Chris Droessler" userId="625c3661-9d64-47fa-b83c-4b49393bd161" providerId="ADAL" clId="{5A4A7A0C-DCEC-6E41-A3C6-0CDCD0B595C8}" dt="2020-09-03T17:08:47.754" v="163"/>
          <ac:spMkLst>
            <pc:docMk/>
            <pc:sldMk cId="1267256734" sldId="267"/>
            <ac:spMk id="5" creationId="{6E14C500-C630-3D49-8D5A-F0BD5345D87C}"/>
          </ac:spMkLst>
        </pc:spChg>
        <pc:spChg chg="add del mod">
          <ac:chgData name="Chris Droessler" userId="625c3661-9d64-47fa-b83c-4b49393bd161" providerId="ADAL" clId="{5A4A7A0C-DCEC-6E41-A3C6-0CDCD0B595C8}" dt="2020-09-03T17:08:51.400" v="165" actId="478"/>
          <ac:spMkLst>
            <pc:docMk/>
            <pc:sldMk cId="1267256734" sldId="267"/>
            <ac:spMk id="6" creationId="{AAAAD763-15AE-7040-B7E1-D3737205AA4A}"/>
          </ac:spMkLst>
        </pc:spChg>
      </pc:sldChg>
      <pc:sldChg chg="add modTransition">
        <pc:chgData name="Chris Droessler" userId="625c3661-9d64-47fa-b83c-4b49393bd161" providerId="ADAL" clId="{5A4A7A0C-DCEC-6E41-A3C6-0CDCD0B595C8}" dt="2020-09-03T17:03:49.010" v="105"/>
        <pc:sldMkLst>
          <pc:docMk/>
          <pc:sldMk cId="1407574810" sldId="268"/>
        </pc:sldMkLst>
      </pc:sldChg>
      <pc:sldChg chg="modSp add modTransition">
        <pc:chgData name="Chris Droessler" userId="625c3661-9d64-47fa-b83c-4b49393bd161" providerId="ADAL" clId="{5A4A7A0C-DCEC-6E41-A3C6-0CDCD0B595C8}" dt="2020-09-03T17:09:32.590" v="169" actId="20577"/>
        <pc:sldMkLst>
          <pc:docMk/>
          <pc:sldMk cId="2326262686" sldId="269"/>
        </pc:sldMkLst>
        <pc:spChg chg="mod">
          <ac:chgData name="Chris Droessler" userId="625c3661-9d64-47fa-b83c-4b49393bd161" providerId="ADAL" clId="{5A4A7A0C-DCEC-6E41-A3C6-0CDCD0B595C8}" dt="2020-09-03T17:09:32.590" v="169" actId="20577"/>
          <ac:spMkLst>
            <pc:docMk/>
            <pc:sldMk cId="2326262686" sldId="269"/>
            <ac:spMk id="3" creationId="{2299915D-B8BE-4072-874F-2D353ACF7A54}"/>
          </ac:spMkLst>
        </pc:spChg>
      </pc:sldChg>
      <pc:sldChg chg="modSp add modTransition">
        <pc:chgData name="Chris Droessler" userId="625c3661-9d64-47fa-b83c-4b49393bd161" providerId="ADAL" clId="{5A4A7A0C-DCEC-6E41-A3C6-0CDCD0B595C8}" dt="2020-09-04T14:09:33.834" v="1412" actId="1036"/>
        <pc:sldMkLst>
          <pc:docMk/>
          <pc:sldMk cId="3668000653" sldId="270"/>
        </pc:sldMkLst>
        <pc:spChg chg="mod">
          <ac:chgData name="Chris Droessler" userId="625c3661-9d64-47fa-b83c-4b49393bd161" providerId="ADAL" clId="{5A4A7A0C-DCEC-6E41-A3C6-0CDCD0B595C8}" dt="2020-09-04T14:09:19.800" v="1406" actId="14100"/>
          <ac:spMkLst>
            <pc:docMk/>
            <pc:sldMk cId="3668000653" sldId="270"/>
            <ac:spMk id="3" creationId="{183B9867-1585-4069-B015-8EB9760C503F}"/>
          </ac:spMkLst>
        </pc:spChg>
        <pc:picChg chg="mod">
          <ac:chgData name="Chris Droessler" userId="625c3661-9d64-47fa-b83c-4b49393bd161" providerId="ADAL" clId="{5A4A7A0C-DCEC-6E41-A3C6-0CDCD0B595C8}" dt="2020-09-04T14:09:33.834" v="1412" actId="1036"/>
          <ac:picMkLst>
            <pc:docMk/>
            <pc:sldMk cId="3668000653" sldId="270"/>
            <ac:picMk id="6" creationId="{AFF2FA1C-7DD4-4C38-ACA9-E7ED0A3A8EA6}"/>
          </ac:picMkLst>
        </pc:picChg>
      </pc:sldChg>
      <pc:sldChg chg="modSp add modTransition">
        <pc:chgData name="Chris Droessler" userId="625c3661-9d64-47fa-b83c-4b49393bd161" providerId="ADAL" clId="{5A4A7A0C-DCEC-6E41-A3C6-0CDCD0B595C8}" dt="2020-09-04T14:10:11.429" v="1415" actId="14100"/>
        <pc:sldMkLst>
          <pc:docMk/>
          <pc:sldMk cId="3571450124" sldId="271"/>
        </pc:sldMkLst>
        <pc:spChg chg="mod">
          <ac:chgData name="Chris Droessler" userId="625c3661-9d64-47fa-b83c-4b49393bd161" providerId="ADAL" clId="{5A4A7A0C-DCEC-6E41-A3C6-0CDCD0B595C8}" dt="2020-09-04T14:10:11.429" v="1415" actId="14100"/>
          <ac:spMkLst>
            <pc:docMk/>
            <pc:sldMk cId="3571450124" sldId="271"/>
            <ac:spMk id="3" creationId="{7E646E12-4EA6-40CD-8545-0CA3A03471EE}"/>
          </ac:spMkLst>
        </pc:spChg>
        <pc:picChg chg="mod">
          <ac:chgData name="Chris Droessler" userId="625c3661-9d64-47fa-b83c-4b49393bd161" providerId="ADAL" clId="{5A4A7A0C-DCEC-6E41-A3C6-0CDCD0B595C8}" dt="2020-09-04T14:09:47.982" v="1413" actId="14100"/>
          <ac:picMkLst>
            <pc:docMk/>
            <pc:sldMk cId="3571450124" sldId="271"/>
            <ac:picMk id="5" creationId="{ACF145B0-C509-44C6-AAEB-2CB0FCBC431F}"/>
          </ac:picMkLst>
        </pc:picChg>
      </pc:sldChg>
      <pc:sldChg chg="modSp add modTransition">
        <pc:chgData name="Chris Droessler" userId="625c3661-9d64-47fa-b83c-4b49393bd161" providerId="ADAL" clId="{5A4A7A0C-DCEC-6E41-A3C6-0CDCD0B595C8}" dt="2020-09-04T14:10:23.388" v="1416" actId="14100"/>
        <pc:sldMkLst>
          <pc:docMk/>
          <pc:sldMk cId="3282865916" sldId="272"/>
        </pc:sldMkLst>
        <pc:picChg chg="mod">
          <ac:chgData name="Chris Droessler" userId="625c3661-9d64-47fa-b83c-4b49393bd161" providerId="ADAL" clId="{5A4A7A0C-DCEC-6E41-A3C6-0CDCD0B595C8}" dt="2020-09-04T14:10:23.388" v="1416" actId="14100"/>
          <ac:picMkLst>
            <pc:docMk/>
            <pc:sldMk cId="3282865916" sldId="272"/>
            <ac:picMk id="6" creationId="{155706E9-16E2-4693-A71B-C13ED4F86D65}"/>
          </ac:picMkLst>
        </pc:picChg>
      </pc:sldChg>
      <pc:sldChg chg="modSp add modTransition">
        <pc:chgData name="Chris Droessler" userId="625c3661-9d64-47fa-b83c-4b49393bd161" providerId="ADAL" clId="{5A4A7A0C-DCEC-6E41-A3C6-0CDCD0B595C8}" dt="2020-09-04T14:10:34.932" v="1418" actId="14100"/>
        <pc:sldMkLst>
          <pc:docMk/>
          <pc:sldMk cId="2273316657" sldId="274"/>
        </pc:sldMkLst>
        <pc:spChg chg="mod">
          <ac:chgData name="Chris Droessler" userId="625c3661-9d64-47fa-b83c-4b49393bd161" providerId="ADAL" clId="{5A4A7A0C-DCEC-6E41-A3C6-0CDCD0B595C8}" dt="2020-09-04T14:10:34.932" v="1418" actId="14100"/>
          <ac:spMkLst>
            <pc:docMk/>
            <pc:sldMk cId="2273316657" sldId="274"/>
            <ac:spMk id="3" creationId="{9656967F-7A17-4042-9089-6E5AB799B753}"/>
          </ac:spMkLst>
        </pc:spChg>
        <pc:picChg chg="mod">
          <ac:chgData name="Chris Droessler" userId="625c3661-9d64-47fa-b83c-4b49393bd161" providerId="ADAL" clId="{5A4A7A0C-DCEC-6E41-A3C6-0CDCD0B595C8}" dt="2020-09-04T14:10:30.924" v="1417" actId="14100"/>
          <ac:picMkLst>
            <pc:docMk/>
            <pc:sldMk cId="2273316657" sldId="274"/>
            <ac:picMk id="6" creationId="{2F04ADB9-3593-479D-A470-A306D4416D6E}"/>
          </ac:picMkLst>
        </pc:picChg>
      </pc:sldChg>
      <pc:sldChg chg="add modTransition">
        <pc:chgData name="Chris Droessler" userId="625c3661-9d64-47fa-b83c-4b49393bd161" providerId="ADAL" clId="{5A4A7A0C-DCEC-6E41-A3C6-0CDCD0B595C8}" dt="2020-09-04T14:01:14.169" v="1399"/>
        <pc:sldMkLst>
          <pc:docMk/>
          <pc:sldMk cId="1139512075" sldId="275"/>
        </pc:sldMkLst>
      </pc:sldChg>
      <pc:sldChg chg="add modTransition">
        <pc:chgData name="Chris Droessler" userId="625c3661-9d64-47fa-b83c-4b49393bd161" providerId="ADAL" clId="{5A4A7A0C-DCEC-6E41-A3C6-0CDCD0B595C8}" dt="2020-09-04T14:01:14.169" v="1399"/>
        <pc:sldMkLst>
          <pc:docMk/>
          <pc:sldMk cId="2598188576" sldId="276"/>
        </pc:sldMkLst>
      </pc:sldChg>
      <pc:sldChg chg="add ord modTransition">
        <pc:chgData name="Chris Droessler" userId="625c3661-9d64-47fa-b83c-4b49393bd161" providerId="ADAL" clId="{5A4A7A0C-DCEC-6E41-A3C6-0CDCD0B595C8}" dt="2020-09-04T14:08:55.052" v="1404"/>
        <pc:sldMkLst>
          <pc:docMk/>
          <pc:sldMk cId="3643477267" sldId="277"/>
        </pc:sldMkLst>
      </pc:sldChg>
      <pc:sldChg chg="add modTransition">
        <pc:chgData name="Chris Droessler" userId="625c3661-9d64-47fa-b83c-4b49393bd161" providerId="ADAL" clId="{5A4A7A0C-DCEC-6E41-A3C6-0CDCD0B595C8}" dt="2020-09-04T14:01:14.169" v="1399"/>
        <pc:sldMkLst>
          <pc:docMk/>
          <pc:sldMk cId="1458230846" sldId="278"/>
        </pc:sldMkLst>
      </pc:sldChg>
      <pc:sldChg chg="modSp add modTransition">
        <pc:chgData name="Chris Droessler" userId="625c3661-9d64-47fa-b83c-4b49393bd161" providerId="ADAL" clId="{5A4A7A0C-DCEC-6E41-A3C6-0CDCD0B595C8}" dt="2020-09-04T14:11:05.675" v="1422" actId="14100"/>
        <pc:sldMkLst>
          <pc:docMk/>
          <pc:sldMk cId="1058996980" sldId="279"/>
        </pc:sldMkLst>
        <pc:spChg chg="mod">
          <ac:chgData name="Chris Droessler" userId="625c3661-9d64-47fa-b83c-4b49393bd161" providerId="ADAL" clId="{5A4A7A0C-DCEC-6E41-A3C6-0CDCD0B595C8}" dt="2020-09-04T14:11:05.675" v="1422" actId="14100"/>
          <ac:spMkLst>
            <pc:docMk/>
            <pc:sldMk cId="1058996980" sldId="279"/>
            <ac:spMk id="3" creationId="{59ED7A0A-0DE6-41E3-B78D-77125FF8421A}"/>
          </ac:spMkLst>
        </pc:spChg>
        <pc:picChg chg="mod">
          <ac:chgData name="Chris Droessler" userId="625c3661-9d64-47fa-b83c-4b49393bd161" providerId="ADAL" clId="{5A4A7A0C-DCEC-6E41-A3C6-0CDCD0B595C8}" dt="2020-09-04T14:10:59.046" v="1421" actId="14100"/>
          <ac:picMkLst>
            <pc:docMk/>
            <pc:sldMk cId="1058996980" sldId="279"/>
            <ac:picMk id="7" creationId="{D19392D2-FAE7-44F5-BCCE-CD23E19ED2D8}"/>
          </ac:picMkLst>
        </pc:picChg>
      </pc:sldChg>
      <pc:sldChg chg="modSp add modTransition">
        <pc:chgData name="Chris Droessler" userId="625c3661-9d64-47fa-b83c-4b49393bd161" providerId="ADAL" clId="{5A4A7A0C-DCEC-6E41-A3C6-0CDCD0B595C8}" dt="2020-09-04T14:10:48.827" v="1420" actId="14100"/>
        <pc:sldMkLst>
          <pc:docMk/>
          <pc:sldMk cId="267801551" sldId="280"/>
        </pc:sldMkLst>
        <pc:picChg chg="mod">
          <ac:chgData name="Chris Droessler" userId="625c3661-9d64-47fa-b83c-4b49393bd161" providerId="ADAL" clId="{5A4A7A0C-DCEC-6E41-A3C6-0CDCD0B595C8}" dt="2020-09-04T14:10:48.827" v="1420" actId="14100"/>
          <ac:picMkLst>
            <pc:docMk/>
            <pc:sldMk cId="267801551" sldId="280"/>
            <ac:picMk id="6" creationId="{D0770877-8F79-417B-8BFF-E2C7574FD898}"/>
          </ac:picMkLst>
        </pc:picChg>
      </pc:sldChg>
      <pc:sldChg chg="add del ord modTransition">
        <pc:chgData name="Chris Droessler" userId="625c3661-9d64-47fa-b83c-4b49393bd161" providerId="ADAL" clId="{5A4A7A0C-DCEC-6E41-A3C6-0CDCD0B595C8}" dt="2020-09-03T19:41:58.515" v="318" actId="2696"/>
        <pc:sldMkLst>
          <pc:docMk/>
          <pc:sldMk cId="2377319473" sldId="283"/>
        </pc:sldMkLst>
      </pc:sldChg>
      <pc:sldChg chg="add modTransition">
        <pc:chgData name="Chris Droessler" userId="625c3661-9d64-47fa-b83c-4b49393bd161" providerId="ADAL" clId="{5A4A7A0C-DCEC-6E41-A3C6-0CDCD0B595C8}" dt="2020-09-03T19:42:10.742" v="319"/>
        <pc:sldMkLst>
          <pc:docMk/>
          <pc:sldMk cId="2396344987" sldId="283"/>
        </pc:sldMkLst>
      </pc:sldChg>
      <pc:sldChg chg="modSp add del ord modTransition">
        <pc:chgData name="Chris Droessler" userId="625c3661-9d64-47fa-b83c-4b49393bd161" providerId="ADAL" clId="{5A4A7A0C-DCEC-6E41-A3C6-0CDCD0B595C8}" dt="2020-09-03T19:41:58.508" v="316" actId="2696"/>
        <pc:sldMkLst>
          <pc:docMk/>
          <pc:sldMk cId="3523222058" sldId="284"/>
        </pc:sldMkLst>
        <pc:spChg chg="mod">
          <ac:chgData name="Chris Droessler" userId="625c3661-9d64-47fa-b83c-4b49393bd161" providerId="ADAL" clId="{5A4A7A0C-DCEC-6E41-A3C6-0CDCD0B595C8}" dt="2020-09-03T17:10:48.124" v="185" actId="20577"/>
          <ac:spMkLst>
            <pc:docMk/>
            <pc:sldMk cId="3523222058" sldId="284"/>
            <ac:spMk id="2" creationId="{9409B3C6-C58C-451D-9FB7-032DF0F41467}"/>
          </ac:spMkLst>
        </pc:spChg>
        <pc:spChg chg="mod">
          <ac:chgData name="Chris Droessler" userId="625c3661-9d64-47fa-b83c-4b49393bd161" providerId="ADAL" clId="{5A4A7A0C-DCEC-6E41-A3C6-0CDCD0B595C8}" dt="2020-09-03T17:11:05.572" v="187" actId="20577"/>
          <ac:spMkLst>
            <pc:docMk/>
            <pc:sldMk cId="3523222058" sldId="284"/>
            <ac:spMk id="3" creationId="{21C8949A-29E9-4171-815E-2E399C88C1FE}"/>
          </ac:spMkLst>
        </pc:spChg>
      </pc:sldChg>
      <pc:sldChg chg="add modTransition">
        <pc:chgData name="Chris Droessler" userId="625c3661-9d64-47fa-b83c-4b49393bd161" providerId="ADAL" clId="{5A4A7A0C-DCEC-6E41-A3C6-0CDCD0B595C8}" dt="2020-09-03T19:42:10.742" v="319"/>
        <pc:sldMkLst>
          <pc:docMk/>
          <pc:sldMk cId="4016656519" sldId="284"/>
        </pc:sldMkLst>
      </pc:sldChg>
      <pc:sldChg chg="modSp add del ord modTransition">
        <pc:chgData name="Chris Droessler" userId="625c3661-9d64-47fa-b83c-4b49393bd161" providerId="ADAL" clId="{5A4A7A0C-DCEC-6E41-A3C6-0CDCD0B595C8}" dt="2020-09-03T19:41:58.504" v="315" actId="2696"/>
        <pc:sldMkLst>
          <pc:docMk/>
          <pc:sldMk cId="392716200" sldId="285"/>
        </pc:sldMkLst>
        <pc:spChg chg="mod">
          <ac:chgData name="Chris Droessler" userId="625c3661-9d64-47fa-b83c-4b49393bd161" providerId="ADAL" clId="{5A4A7A0C-DCEC-6E41-A3C6-0CDCD0B595C8}" dt="2020-09-03T17:11:12.530" v="189" actId="20577"/>
          <ac:spMkLst>
            <pc:docMk/>
            <pc:sldMk cId="392716200" sldId="285"/>
            <ac:spMk id="3" creationId="{E3D6CF38-31D3-4499-AB37-D0ED8F947DCC}"/>
          </ac:spMkLst>
        </pc:spChg>
      </pc:sldChg>
      <pc:sldChg chg="add modTransition">
        <pc:chgData name="Chris Droessler" userId="625c3661-9d64-47fa-b83c-4b49393bd161" providerId="ADAL" clId="{5A4A7A0C-DCEC-6E41-A3C6-0CDCD0B595C8}" dt="2020-09-03T19:42:10.742" v="319"/>
        <pc:sldMkLst>
          <pc:docMk/>
          <pc:sldMk cId="1290876314" sldId="285"/>
        </pc:sldMkLst>
      </pc:sldChg>
      <pc:sldChg chg="add modTransition">
        <pc:chgData name="Chris Droessler" userId="625c3661-9d64-47fa-b83c-4b49393bd161" providerId="ADAL" clId="{5A4A7A0C-DCEC-6E41-A3C6-0CDCD0B595C8}" dt="2020-09-03T19:42:10.742" v="319"/>
        <pc:sldMkLst>
          <pc:docMk/>
          <pc:sldMk cId="2861905659" sldId="286"/>
        </pc:sldMkLst>
      </pc:sldChg>
      <pc:sldChg chg="addSp modSp add modNotesTx">
        <pc:chgData name="Chris Droessler" userId="625c3661-9d64-47fa-b83c-4b49393bd161" providerId="ADAL" clId="{5A4A7A0C-DCEC-6E41-A3C6-0CDCD0B595C8}" dt="2020-09-03T19:49:08.591" v="482" actId="1076"/>
        <pc:sldMkLst>
          <pc:docMk/>
          <pc:sldMk cId="2632121485" sldId="354"/>
        </pc:sldMkLst>
        <pc:spChg chg="mod">
          <ac:chgData name="Chris Droessler" userId="625c3661-9d64-47fa-b83c-4b49393bd161" providerId="ADAL" clId="{5A4A7A0C-DCEC-6E41-A3C6-0CDCD0B595C8}" dt="2020-09-03T19:49:05.122" v="481" actId="1035"/>
          <ac:spMkLst>
            <pc:docMk/>
            <pc:sldMk cId="2632121485" sldId="354"/>
            <ac:spMk id="2" creationId="{CBC777D1-D2D6-B74C-9BCD-E931AC02A4E7}"/>
          </ac:spMkLst>
        </pc:spChg>
        <pc:spChg chg="add mod">
          <ac:chgData name="Chris Droessler" userId="625c3661-9d64-47fa-b83c-4b49393bd161" providerId="ADAL" clId="{5A4A7A0C-DCEC-6E41-A3C6-0CDCD0B595C8}" dt="2020-09-03T19:49:08.591" v="482" actId="1076"/>
          <ac:spMkLst>
            <pc:docMk/>
            <pc:sldMk cId="2632121485" sldId="354"/>
            <ac:spMk id="3" creationId="{0367BD6D-8C2A-E54C-B004-17C287142314}"/>
          </ac:spMkLst>
        </pc:spChg>
        <pc:spChg chg="mod">
          <ac:chgData name="Chris Droessler" userId="625c3661-9d64-47fa-b83c-4b49393bd161" providerId="ADAL" clId="{5A4A7A0C-DCEC-6E41-A3C6-0CDCD0B595C8}" dt="2020-09-03T19:49:05.122" v="481" actId="1035"/>
          <ac:spMkLst>
            <pc:docMk/>
            <pc:sldMk cId="2632121485" sldId="354"/>
            <ac:spMk id="4" creationId="{5A897E62-AA93-704E-97FD-65249C267C8E}"/>
          </ac:spMkLst>
        </pc:spChg>
      </pc:sldChg>
      <pc:sldChg chg="modSp">
        <pc:chgData name="Chris Droessler" userId="625c3661-9d64-47fa-b83c-4b49393bd161" providerId="ADAL" clId="{5A4A7A0C-DCEC-6E41-A3C6-0CDCD0B595C8}" dt="2020-09-03T15:28:26.882" v="16" actId="20577"/>
        <pc:sldMkLst>
          <pc:docMk/>
          <pc:sldMk cId="971664512" sldId="534"/>
        </pc:sldMkLst>
        <pc:spChg chg="mod">
          <ac:chgData name="Chris Droessler" userId="625c3661-9d64-47fa-b83c-4b49393bd161" providerId="ADAL" clId="{5A4A7A0C-DCEC-6E41-A3C6-0CDCD0B595C8}" dt="2020-09-03T15:28:26.882" v="16" actId="20577"/>
          <ac:spMkLst>
            <pc:docMk/>
            <pc:sldMk cId="971664512" sldId="534"/>
            <ac:spMk id="3" creationId="{00000000-0000-0000-0000-000000000000}"/>
          </ac:spMkLst>
        </pc:spChg>
      </pc:sldChg>
      <pc:sldChg chg="del">
        <pc:chgData name="Chris Droessler" userId="625c3661-9d64-47fa-b83c-4b49393bd161" providerId="ADAL" clId="{5A4A7A0C-DCEC-6E41-A3C6-0CDCD0B595C8}" dt="2020-09-03T15:31:55.617" v="20" actId="2696"/>
        <pc:sldMkLst>
          <pc:docMk/>
          <pc:sldMk cId="3723859722" sldId="572"/>
        </pc:sldMkLst>
      </pc:sldChg>
      <pc:sldChg chg="addSp delSp modSp add">
        <pc:chgData name="Chris Droessler" userId="625c3661-9d64-47fa-b83c-4b49393bd161" providerId="ADAL" clId="{5A4A7A0C-DCEC-6E41-A3C6-0CDCD0B595C8}" dt="2020-09-03T17:07:45.758" v="154" actId="113"/>
        <pc:sldMkLst>
          <pc:docMk/>
          <pc:sldMk cId="1368034817" sldId="573"/>
        </pc:sldMkLst>
        <pc:spChg chg="add del mod">
          <ac:chgData name="Chris Droessler" userId="625c3661-9d64-47fa-b83c-4b49393bd161" providerId="ADAL" clId="{5A4A7A0C-DCEC-6E41-A3C6-0CDCD0B595C8}" dt="2020-09-03T17:07:39.622" v="150"/>
          <ac:spMkLst>
            <pc:docMk/>
            <pc:sldMk cId="1368034817" sldId="573"/>
            <ac:spMk id="2" creationId="{0F36CC5A-E2EF-9342-A445-2B1511F60836}"/>
          </ac:spMkLst>
        </pc:spChg>
        <pc:spChg chg="add del mod">
          <ac:chgData name="Chris Droessler" userId="625c3661-9d64-47fa-b83c-4b49393bd161" providerId="ADAL" clId="{5A4A7A0C-DCEC-6E41-A3C6-0CDCD0B595C8}" dt="2020-09-03T17:07:39.622" v="150"/>
          <ac:spMkLst>
            <pc:docMk/>
            <pc:sldMk cId="1368034817" sldId="573"/>
            <ac:spMk id="3" creationId="{8DC326DD-DDAD-264D-B0F8-568FFD10CCB3}"/>
          </ac:spMkLst>
        </pc:spChg>
        <pc:spChg chg="add del mod">
          <ac:chgData name="Chris Droessler" userId="625c3661-9d64-47fa-b83c-4b49393bd161" providerId="ADAL" clId="{5A4A7A0C-DCEC-6E41-A3C6-0CDCD0B595C8}" dt="2020-09-03T17:07:40.166" v="151"/>
          <ac:spMkLst>
            <pc:docMk/>
            <pc:sldMk cId="1368034817" sldId="573"/>
            <ac:spMk id="4" creationId="{3C754D94-56EB-9748-A5CF-C9608B5ED250}"/>
          </ac:spMkLst>
        </pc:spChg>
        <pc:spChg chg="add del mod">
          <ac:chgData name="Chris Droessler" userId="625c3661-9d64-47fa-b83c-4b49393bd161" providerId="ADAL" clId="{5A4A7A0C-DCEC-6E41-A3C6-0CDCD0B595C8}" dt="2020-09-03T17:07:40.166" v="151"/>
          <ac:spMkLst>
            <pc:docMk/>
            <pc:sldMk cId="1368034817" sldId="573"/>
            <ac:spMk id="5" creationId="{1F340CCD-2A2C-A148-AAC2-36710704C082}"/>
          </ac:spMkLst>
        </pc:spChg>
        <pc:spChg chg="add del mod">
          <ac:chgData name="Chris Droessler" userId="625c3661-9d64-47fa-b83c-4b49393bd161" providerId="ADAL" clId="{5A4A7A0C-DCEC-6E41-A3C6-0CDCD0B595C8}" dt="2020-09-03T17:07:40.390" v="152"/>
          <ac:spMkLst>
            <pc:docMk/>
            <pc:sldMk cId="1368034817" sldId="573"/>
            <ac:spMk id="6" creationId="{7BE0D618-D2EF-F246-854F-7014D32BDBBF}"/>
          </ac:spMkLst>
        </pc:spChg>
        <pc:spChg chg="add del mod">
          <ac:chgData name="Chris Droessler" userId="625c3661-9d64-47fa-b83c-4b49393bd161" providerId="ADAL" clId="{5A4A7A0C-DCEC-6E41-A3C6-0CDCD0B595C8}" dt="2020-09-03T17:07:40.390" v="152"/>
          <ac:spMkLst>
            <pc:docMk/>
            <pc:sldMk cId="1368034817" sldId="573"/>
            <ac:spMk id="7" creationId="{9D07B19F-0729-2E40-8138-8C4387F60FA3}"/>
          </ac:spMkLst>
        </pc:spChg>
        <pc:spChg chg="mod">
          <ac:chgData name="Chris Droessler" userId="625c3661-9d64-47fa-b83c-4b49393bd161" providerId="ADAL" clId="{5A4A7A0C-DCEC-6E41-A3C6-0CDCD0B595C8}" dt="2020-09-03T17:07:45.758" v="154" actId="113"/>
          <ac:spMkLst>
            <pc:docMk/>
            <pc:sldMk cId="1368034817" sldId="573"/>
            <ac:spMk id="181" creationId="{00000000-0000-0000-0000-000000000000}"/>
          </ac:spMkLst>
        </pc:spChg>
      </pc:sldChg>
      <pc:sldChg chg="addSp delSp modSp add del modTransition">
        <pc:chgData name="Chris Droessler" userId="625c3661-9d64-47fa-b83c-4b49393bd161" providerId="ADAL" clId="{5A4A7A0C-DCEC-6E41-A3C6-0CDCD0B595C8}" dt="2020-09-03T19:45:54.853" v="321" actId="2696"/>
        <pc:sldMkLst>
          <pc:docMk/>
          <pc:sldMk cId="3816939979" sldId="574"/>
        </pc:sldMkLst>
        <pc:spChg chg="mod">
          <ac:chgData name="Chris Droessler" userId="625c3661-9d64-47fa-b83c-4b49393bd161" providerId="ADAL" clId="{5A4A7A0C-DCEC-6E41-A3C6-0CDCD0B595C8}" dt="2020-09-03T17:08:26.564" v="160" actId="114"/>
          <ac:spMkLst>
            <pc:docMk/>
            <pc:sldMk cId="3816939979" sldId="574"/>
            <ac:spMk id="3" creationId="{75BD292C-43FA-9240-B987-019973DC4903}"/>
          </ac:spMkLst>
        </pc:spChg>
        <pc:spChg chg="add">
          <ac:chgData name="Chris Droessler" userId="625c3661-9d64-47fa-b83c-4b49393bd161" providerId="ADAL" clId="{5A4A7A0C-DCEC-6E41-A3C6-0CDCD0B595C8}" dt="2020-09-03T19:13:01.886" v="289"/>
          <ac:spMkLst>
            <pc:docMk/>
            <pc:sldMk cId="3816939979" sldId="574"/>
            <ac:spMk id="4" creationId="{D28AF549-4C8F-4541-96DD-280CAC7D0A1E}"/>
          </ac:spMkLst>
        </pc:spChg>
        <pc:spChg chg="add del mod">
          <ac:chgData name="Chris Droessler" userId="625c3661-9d64-47fa-b83c-4b49393bd161" providerId="ADAL" clId="{5A4A7A0C-DCEC-6E41-A3C6-0CDCD0B595C8}" dt="2020-09-03T17:08:09.204" v="155"/>
          <ac:spMkLst>
            <pc:docMk/>
            <pc:sldMk cId="3816939979" sldId="574"/>
            <ac:spMk id="4" creationId="{F72AD122-9F27-144C-A0C0-BC184E21DA70}"/>
          </ac:spMkLst>
        </pc:spChg>
        <pc:spChg chg="add del mod">
          <ac:chgData name="Chris Droessler" userId="625c3661-9d64-47fa-b83c-4b49393bd161" providerId="ADAL" clId="{5A4A7A0C-DCEC-6E41-A3C6-0CDCD0B595C8}" dt="2020-09-03T17:08:09.204" v="155"/>
          <ac:spMkLst>
            <pc:docMk/>
            <pc:sldMk cId="3816939979" sldId="574"/>
            <ac:spMk id="5" creationId="{1DAB36F4-91FE-D043-B34D-A2809FE696D0}"/>
          </ac:spMkLst>
        </pc:spChg>
      </pc:sldChg>
      <pc:sldChg chg="addSp add del modTransition">
        <pc:chgData name="Chris Droessler" userId="625c3661-9d64-47fa-b83c-4b49393bd161" providerId="ADAL" clId="{5A4A7A0C-DCEC-6E41-A3C6-0CDCD0B595C8}" dt="2020-09-03T19:45:55.924" v="322" actId="2696"/>
        <pc:sldMkLst>
          <pc:docMk/>
          <pc:sldMk cId="3005812414" sldId="575"/>
        </pc:sldMkLst>
        <pc:spChg chg="add">
          <ac:chgData name="Chris Droessler" userId="625c3661-9d64-47fa-b83c-4b49393bd161" providerId="ADAL" clId="{5A4A7A0C-DCEC-6E41-A3C6-0CDCD0B595C8}" dt="2020-09-03T19:13:06.639" v="290"/>
          <ac:spMkLst>
            <pc:docMk/>
            <pc:sldMk cId="3005812414" sldId="575"/>
            <ac:spMk id="4" creationId="{8A331528-55DB-304D-8173-C1E2230C8539}"/>
          </ac:spMkLst>
        </pc:spChg>
      </pc:sldChg>
      <pc:sldChg chg="addSp delSp modSp add modTransition">
        <pc:chgData name="Chris Droessler" userId="625c3661-9d64-47fa-b83c-4b49393bd161" providerId="ADAL" clId="{5A4A7A0C-DCEC-6E41-A3C6-0CDCD0B595C8}" dt="2020-09-03T20:00:56.549" v="717" actId="20577"/>
        <pc:sldMkLst>
          <pc:docMk/>
          <pc:sldMk cId="4182562006" sldId="576"/>
        </pc:sldMkLst>
        <pc:spChg chg="mod">
          <ac:chgData name="Chris Droessler" userId="625c3661-9d64-47fa-b83c-4b49393bd161" providerId="ADAL" clId="{5A4A7A0C-DCEC-6E41-A3C6-0CDCD0B595C8}" dt="2020-09-03T19:35:58.616" v="314" actId="20577"/>
          <ac:spMkLst>
            <pc:docMk/>
            <pc:sldMk cId="4182562006" sldId="576"/>
            <ac:spMk id="2" creationId="{EF048255-DC29-9141-B656-5DBE5531B699}"/>
          </ac:spMkLst>
        </pc:spChg>
        <pc:spChg chg="mod">
          <ac:chgData name="Chris Droessler" userId="625c3661-9d64-47fa-b83c-4b49393bd161" providerId="ADAL" clId="{5A4A7A0C-DCEC-6E41-A3C6-0CDCD0B595C8}" dt="2020-09-03T20:00:56.549" v="717" actId="20577"/>
          <ac:spMkLst>
            <pc:docMk/>
            <pc:sldMk cId="4182562006" sldId="576"/>
            <ac:spMk id="3" creationId="{593E5DB2-2EE2-7142-8E6D-4AF33354B47B}"/>
          </ac:spMkLst>
        </pc:spChg>
        <pc:spChg chg="add del mod">
          <ac:chgData name="Chris Droessler" userId="625c3661-9d64-47fa-b83c-4b49393bd161" providerId="ADAL" clId="{5A4A7A0C-DCEC-6E41-A3C6-0CDCD0B595C8}" dt="2020-09-03T17:06:17.090" v="129"/>
          <ac:spMkLst>
            <pc:docMk/>
            <pc:sldMk cId="4182562006" sldId="576"/>
            <ac:spMk id="4" creationId="{9FA19DF8-B325-F140-BF5C-BA2AA29D87A3}"/>
          </ac:spMkLst>
        </pc:spChg>
        <pc:spChg chg="add del mod">
          <ac:chgData name="Chris Droessler" userId="625c3661-9d64-47fa-b83c-4b49393bd161" providerId="ADAL" clId="{5A4A7A0C-DCEC-6E41-A3C6-0CDCD0B595C8}" dt="2020-09-03T17:06:17.090" v="129"/>
          <ac:spMkLst>
            <pc:docMk/>
            <pc:sldMk cId="4182562006" sldId="576"/>
            <ac:spMk id="5" creationId="{7831DD8E-F984-E442-A40E-EE4F1488A011}"/>
          </ac:spMkLst>
        </pc:spChg>
        <pc:spChg chg="add del mod">
          <ac:chgData name="Chris Droessler" userId="625c3661-9d64-47fa-b83c-4b49393bd161" providerId="ADAL" clId="{5A4A7A0C-DCEC-6E41-A3C6-0CDCD0B595C8}" dt="2020-09-03T17:06:18.610" v="131"/>
          <ac:spMkLst>
            <pc:docMk/>
            <pc:sldMk cId="4182562006" sldId="576"/>
            <ac:spMk id="6" creationId="{76997005-877A-2B45-A576-000C67DCC7CC}"/>
          </ac:spMkLst>
        </pc:spChg>
        <pc:spChg chg="add del mod">
          <ac:chgData name="Chris Droessler" userId="625c3661-9d64-47fa-b83c-4b49393bd161" providerId="ADAL" clId="{5A4A7A0C-DCEC-6E41-A3C6-0CDCD0B595C8}" dt="2020-09-03T17:06:18.610" v="131"/>
          <ac:spMkLst>
            <pc:docMk/>
            <pc:sldMk cId="4182562006" sldId="576"/>
            <ac:spMk id="7" creationId="{7052C2A3-53EB-254B-89E7-1AF9E0019179}"/>
          </ac:spMkLst>
        </pc:spChg>
        <pc:spChg chg="add del mod">
          <ac:chgData name="Chris Droessler" userId="625c3661-9d64-47fa-b83c-4b49393bd161" providerId="ADAL" clId="{5A4A7A0C-DCEC-6E41-A3C6-0CDCD0B595C8}" dt="2020-09-03T17:07:18.823" v="147"/>
          <ac:spMkLst>
            <pc:docMk/>
            <pc:sldMk cId="4182562006" sldId="576"/>
            <ac:spMk id="8" creationId="{F9A37DBA-0E04-2D44-83A8-E80FB55D1760}"/>
          </ac:spMkLst>
        </pc:spChg>
        <pc:spChg chg="add del mod">
          <ac:chgData name="Chris Droessler" userId="625c3661-9d64-47fa-b83c-4b49393bd161" providerId="ADAL" clId="{5A4A7A0C-DCEC-6E41-A3C6-0CDCD0B595C8}" dt="2020-09-03T17:07:18.823" v="147"/>
          <ac:spMkLst>
            <pc:docMk/>
            <pc:sldMk cId="4182562006" sldId="576"/>
            <ac:spMk id="9" creationId="{38FD4C38-24CD-B546-83BA-EF25CD8CB2D5}"/>
          </ac:spMkLst>
        </pc:spChg>
      </pc:sldChg>
      <pc:sldChg chg="addSp delSp modSp add del modTransition">
        <pc:chgData name="Chris Droessler" userId="625c3661-9d64-47fa-b83c-4b49393bd161" providerId="ADAL" clId="{5A4A7A0C-DCEC-6E41-A3C6-0CDCD0B595C8}" dt="2020-09-03T19:45:51.950" v="320" actId="2696"/>
        <pc:sldMkLst>
          <pc:docMk/>
          <pc:sldMk cId="3431467668" sldId="577"/>
        </pc:sldMkLst>
        <pc:spChg chg="mod">
          <ac:chgData name="Chris Droessler" userId="625c3661-9d64-47fa-b83c-4b49393bd161" providerId="ADAL" clId="{5A4A7A0C-DCEC-6E41-A3C6-0CDCD0B595C8}" dt="2020-09-03T17:05:16.720" v="110" actId="27636"/>
          <ac:spMkLst>
            <pc:docMk/>
            <pc:sldMk cId="3431467668" sldId="577"/>
            <ac:spMk id="3" creationId="{60031242-F504-894B-978D-59E6433622CA}"/>
          </ac:spMkLst>
        </pc:spChg>
        <pc:spChg chg="add mod">
          <ac:chgData name="Chris Droessler" userId="625c3661-9d64-47fa-b83c-4b49393bd161" providerId="ADAL" clId="{5A4A7A0C-DCEC-6E41-A3C6-0CDCD0B595C8}" dt="2020-09-03T19:12:39.313" v="288" actId="20577"/>
          <ac:spMkLst>
            <pc:docMk/>
            <pc:sldMk cId="3431467668" sldId="577"/>
            <ac:spMk id="4" creationId="{062429BE-AAC7-E549-8DDA-744562598C0E}"/>
          </ac:spMkLst>
        </pc:spChg>
        <pc:spChg chg="add del mod">
          <ac:chgData name="Chris Droessler" userId="625c3661-9d64-47fa-b83c-4b49393bd161" providerId="ADAL" clId="{5A4A7A0C-DCEC-6E41-A3C6-0CDCD0B595C8}" dt="2020-09-03T17:07:27.790" v="148"/>
          <ac:spMkLst>
            <pc:docMk/>
            <pc:sldMk cId="3431467668" sldId="577"/>
            <ac:spMk id="4" creationId="{A23A9DDB-7034-E84C-9A98-BA6CF49A6F0B}"/>
          </ac:spMkLst>
        </pc:spChg>
        <pc:spChg chg="add del mod">
          <ac:chgData name="Chris Droessler" userId="625c3661-9d64-47fa-b83c-4b49393bd161" providerId="ADAL" clId="{5A4A7A0C-DCEC-6E41-A3C6-0CDCD0B595C8}" dt="2020-09-03T17:07:27.790" v="148"/>
          <ac:spMkLst>
            <pc:docMk/>
            <pc:sldMk cId="3431467668" sldId="577"/>
            <ac:spMk id="5" creationId="{E33121A2-CF1E-F24D-9C08-22B57C47072D}"/>
          </ac:spMkLst>
        </pc:spChg>
        <pc:spChg chg="add del mod">
          <ac:chgData name="Chris Droessler" userId="625c3661-9d64-47fa-b83c-4b49393bd161" providerId="ADAL" clId="{5A4A7A0C-DCEC-6E41-A3C6-0CDCD0B595C8}" dt="2020-09-03T17:07:28.782" v="149"/>
          <ac:spMkLst>
            <pc:docMk/>
            <pc:sldMk cId="3431467668" sldId="577"/>
            <ac:spMk id="6" creationId="{1D71D2B4-1DB0-5B48-B0D3-5B2279EA16AA}"/>
          </ac:spMkLst>
        </pc:spChg>
        <pc:spChg chg="add del mod">
          <ac:chgData name="Chris Droessler" userId="625c3661-9d64-47fa-b83c-4b49393bd161" providerId="ADAL" clId="{5A4A7A0C-DCEC-6E41-A3C6-0CDCD0B595C8}" dt="2020-09-03T17:07:28.782" v="149"/>
          <ac:spMkLst>
            <pc:docMk/>
            <pc:sldMk cId="3431467668" sldId="577"/>
            <ac:spMk id="7" creationId="{2C5431C9-7049-6041-A7D6-37FE2560047D}"/>
          </ac:spMkLst>
        </pc:spChg>
      </pc:sldChg>
      <pc:sldChg chg="addSp delSp modSp add modTransition">
        <pc:chgData name="Chris Droessler" userId="625c3661-9d64-47fa-b83c-4b49393bd161" providerId="ADAL" clId="{5A4A7A0C-DCEC-6E41-A3C6-0CDCD0B595C8}" dt="2020-09-03T17:05:51.563" v="125"/>
        <pc:sldMkLst>
          <pc:docMk/>
          <pc:sldMk cId="1710148688" sldId="578"/>
        </pc:sldMkLst>
        <pc:spChg chg="add del mod">
          <ac:chgData name="Chris Droessler" userId="625c3661-9d64-47fa-b83c-4b49393bd161" providerId="ADAL" clId="{5A4A7A0C-DCEC-6E41-A3C6-0CDCD0B595C8}" dt="2020-09-03T17:05:50.123" v="121"/>
          <ac:spMkLst>
            <pc:docMk/>
            <pc:sldMk cId="1710148688" sldId="578"/>
            <ac:spMk id="4" creationId="{2DE81C6D-338F-2B43-A86A-73E37DE4CD47}"/>
          </ac:spMkLst>
        </pc:spChg>
        <pc:spChg chg="add del mod">
          <ac:chgData name="Chris Droessler" userId="625c3661-9d64-47fa-b83c-4b49393bd161" providerId="ADAL" clId="{5A4A7A0C-DCEC-6E41-A3C6-0CDCD0B595C8}" dt="2020-09-03T17:05:50.123" v="121"/>
          <ac:spMkLst>
            <pc:docMk/>
            <pc:sldMk cId="1710148688" sldId="578"/>
            <ac:spMk id="5" creationId="{8558D2AE-C1FF-3442-9B8F-02C4A8592950}"/>
          </ac:spMkLst>
        </pc:spChg>
        <pc:spChg chg="add del mod">
          <ac:chgData name="Chris Droessler" userId="625c3661-9d64-47fa-b83c-4b49393bd161" providerId="ADAL" clId="{5A4A7A0C-DCEC-6E41-A3C6-0CDCD0B595C8}" dt="2020-09-03T17:05:50.867" v="122"/>
          <ac:spMkLst>
            <pc:docMk/>
            <pc:sldMk cId="1710148688" sldId="578"/>
            <ac:spMk id="6" creationId="{FE5B3C82-CA0E-6E43-8ADF-7AFCACCA7971}"/>
          </ac:spMkLst>
        </pc:spChg>
        <pc:spChg chg="add del mod">
          <ac:chgData name="Chris Droessler" userId="625c3661-9d64-47fa-b83c-4b49393bd161" providerId="ADAL" clId="{5A4A7A0C-DCEC-6E41-A3C6-0CDCD0B595C8}" dt="2020-09-03T17:05:50.867" v="122"/>
          <ac:spMkLst>
            <pc:docMk/>
            <pc:sldMk cId="1710148688" sldId="578"/>
            <ac:spMk id="7" creationId="{3C9DB79C-7A3D-AE42-A536-A543987C9797}"/>
          </ac:spMkLst>
        </pc:spChg>
        <pc:spChg chg="add del mod">
          <ac:chgData name="Chris Droessler" userId="625c3661-9d64-47fa-b83c-4b49393bd161" providerId="ADAL" clId="{5A4A7A0C-DCEC-6E41-A3C6-0CDCD0B595C8}" dt="2020-09-03T17:05:51.131" v="123"/>
          <ac:spMkLst>
            <pc:docMk/>
            <pc:sldMk cId="1710148688" sldId="578"/>
            <ac:spMk id="8" creationId="{6A606E15-07CC-8C4B-B7E3-A2F15B7015EF}"/>
          </ac:spMkLst>
        </pc:spChg>
        <pc:spChg chg="add del mod">
          <ac:chgData name="Chris Droessler" userId="625c3661-9d64-47fa-b83c-4b49393bd161" providerId="ADAL" clId="{5A4A7A0C-DCEC-6E41-A3C6-0CDCD0B595C8}" dt="2020-09-03T17:05:51.131" v="123"/>
          <ac:spMkLst>
            <pc:docMk/>
            <pc:sldMk cId="1710148688" sldId="578"/>
            <ac:spMk id="9" creationId="{66C89492-8694-B043-A8E8-F1DF35674A39}"/>
          </ac:spMkLst>
        </pc:spChg>
        <pc:spChg chg="add del mod">
          <ac:chgData name="Chris Droessler" userId="625c3661-9d64-47fa-b83c-4b49393bd161" providerId="ADAL" clId="{5A4A7A0C-DCEC-6E41-A3C6-0CDCD0B595C8}" dt="2020-09-03T17:05:51.379" v="124"/>
          <ac:spMkLst>
            <pc:docMk/>
            <pc:sldMk cId="1710148688" sldId="578"/>
            <ac:spMk id="10" creationId="{5DE85FAE-FD97-8846-B10F-62FF30C6732E}"/>
          </ac:spMkLst>
        </pc:spChg>
        <pc:spChg chg="add del mod">
          <ac:chgData name="Chris Droessler" userId="625c3661-9d64-47fa-b83c-4b49393bd161" providerId="ADAL" clId="{5A4A7A0C-DCEC-6E41-A3C6-0CDCD0B595C8}" dt="2020-09-03T17:05:51.379" v="124"/>
          <ac:spMkLst>
            <pc:docMk/>
            <pc:sldMk cId="1710148688" sldId="578"/>
            <ac:spMk id="11" creationId="{F316A39C-F693-E44C-ADC8-5D4AF410336C}"/>
          </ac:spMkLst>
        </pc:spChg>
        <pc:spChg chg="add del mod">
          <ac:chgData name="Chris Droessler" userId="625c3661-9d64-47fa-b83c-4b49393bd161" providerId="ADAL" clId="{5A4A7A0C-DCEC-6E41-A3C6-0CDCD0B595C8}" dt="2020-09-03T17:05:51.563" v="125"/>
          <ac:spMkLst>
            <pc:docMk/>
            <pc:sldMk cId="1710148688" sldId="578"/>
            <ac:spMk id="12" creationId="{DD1B4B70-0192-7B4B-9F7C-2457B5B9BBF4}"/>
          </ac:spMkLst>
        </pc:spChg>
        <pc:spChg chg="add del mod">
          <ac:chgData name="Chris Droessler" userId="625c3661-9d64-47fa-b83c-4b49393bd161" providerId="ADAL" clId="{5A4A7A0C-DCEC-6E41-A3C6-0CDCD0B595C8}" dt="2020-09-03T17:05:51.563" v="125"/>
          <ac:spMkLst>
            <pc:docMk/>
            <pc:sldMk cId="1710148688" sldId="578"/>
            <ac:spMk id="13" creationId="{9EE42CB0-9AD0-3D40-9D0F-E2B189CFD8CB}"/>
          </ac:spMkLst>
        </pc:spChg>
      </pc:sldChg>
      <pc:sldChg chg="addSp delSp modSp add modTransition">
        <pc:chgData name="Chris Droessler" userId="625c3661-9d64-47fa-b83c-4b49393bd161" providerId="ADAL" clId="{5A4A7A0C-DCEC-6E41-A3C6-0CDCD0B595C8}" dt="2020-09-03T17:06:04.290" v="128"/>
        <pc:sldMkLst>
          <pc:docMk/>
          <pc:sldMk cId="2413342451" sldId="579"/>
        </pc:sldMkLst>
        <pc:spChg chg="add del mod">
          <ac:chgData name="Chris Droessler" userId="625c3661-9d64-47fa-b83c-4b49393bd161" providerId="ADAL" clId="{5A4A7A0C-DCEC-6E41-A3C6-0CDCD0B595C8}" dt="2020-09-03T17:06:03.739" v="126"/>
          <ac:spMkLst>
            <pc:docMk/>
            <pc:sldMk cId="2413342451" sldId="579"/>
            <ac:spMk id="4" creationId="{7987C9AB-0FE2-FD4B-92D3-C6F6DE571587}"/>
          </ac:spMkLst>
        </pc:spChg>
        <pc:spChg chg="add del mod">
          <ac:chgData name="Chris Droessler" userId="625c3661-9d64-47fa-b83c-4b49393bd161" providerId="ADAL" clId="{5A4A7A0C-DCEC-6E41-A3C6-0CDCD0B595C8}" dt="2020-09-03T17:06:03.739" v="126"/>
          <ac:spMkLst>
            <pc:docMk/>
            <pc:sldMk cId="2413342451" sldId="579"/>
            <ac:spMk id="5" creationId="{64338CC3-11B7-A14B-ADE2-82FF86E0B69F}"/>
          </ac:spMkLst>
        </pc:spChg>
        <pc:spChg chg="add del mod">
          <ac:chgData name="Chris Droessler" userId="625c3661-9d64-47fa-b83c-4b49393bd161" providerId="ADAL" clId="{5A4A7A0C-DCEC-6E41-A3C6-0CDCD0B595C8}" dt="2020-09-03T17:06:04.034" v="127"/>
          <ac:spMkLst>
            <pc:docMk/>
            <pc:sldMk cId="2413342451" sldId="579"/>
            <ac:spMk id="6" creationId="{C0505250-9115-1B47-A7FF-DAAF8FE2DA61}"/>
          </ac:spMkLst>
        </pc:spChg>
        <pc:spChg chg="add del mod">
          <ac:chgData name="Chris Droessler" userId="625c3661-9d64-47fa-b83c-4b49393bd161" providerId="ADAL" clId="{5A4A7A0C-DCEC-6E41-A3C6-0CDCD0B595C8}" dt="2020-09-03T17:06:04.034" v="127"/>
          <ac:spMkLst>
            <pc:docMk/>
            <pc:sldMk cId="2413342451" sldId="579"/>
            <ac:spMk id="7" creationId="{56A408A3-0DEE-144F-AD47-35A77C36F964}"/>
          </ac:spMkLst>
        </pc:spChg>
        <pc:spChg chg="add del mod">
          <ac:chgData name="Chris Droessler" userId="625c3661-9d64-47fa-b83c-4b49393bd161" providerId="ADAL" clId="{5A4A7A0C-DCEC-6E41-A3C6-0CDCD0B595C8}" dt="2020-09-03T17:06:04.290" v="128"/>
          <ac:spMkLst>
            <pc:docMk/>
            <pc:sldMk cId="2413342451" sldId="579"/>
            <ac:spMk id="8" creationId="{A23575E7-CC4B-954F-9ED0-D9F9D234B301}"/>
          </ac:spMkLst>
        </pc:spChg>
        <pc:spChg chg="add del mod">
          <ac:chgData name="Chris Droessler" userId="625c3661-9d64-47fa-b83c-4b49393bd161" providerId="ADAL" clId="{5A4A7A0C-DCEC-6E41-A3C6-0CDCD0B595C8}" dt="2020-09-03T17:06:04.290" v="128"/>
          <ac:spMkLst>
            <pc:docMk/>
            <pc:sldMk cId="2413342451" sldId="579"/>
            <ac:spMk id="9" creationId="{DB6CB30E-94E6-2B49-BFBF-751480D5BA35}"/>
          </ac:spMkLst>
        </pc:spChg>
      </pc:sldChg>
      <pc:sldChg chg="modSp modNotesTx">
        <pc:chgData name="Chris Droessler" userId="625c3661-9d64-47fa-b83c-4b49393bd161" providerId="ADAL" clId="{5A4A7A0C-DCEC-6E41-A3C6-0CDCD0B595C8}" dt="2020-09-04T11:24:10.822" v="1394" actId="20577"/>
        <pc:sldMkLst>
          <pc:docMk/>
          <pc:sldMk cId="3534465971" sldId="658"/>
        </pc:sldMkLst>
        <pc:spChg chg="mod">
          <ac:chgData name="Chris Droessler" userId="625c3661-9d64-47fa-b83c-4b49393bd161" providerId="ADAL" clId="{5A4A7A0C-DCEC-6E41-A3C6-0CDCD0B595C8}" dt="2020-09-03T17:14:15.952" v="235" actId="20577"/>
          <ac:spMkLst>
            <pc:docMk/>
            <pc:sldMk cId="3534465971" sldId="658"/>
            <ac:spMk id="2" creationId="{F51D6C97-1B25-458F-85E7-6F055DC9D482}"/>
          </ac:spMkLst>
        </pc:spChg>
        <pc:spChg chg="mod">
          <ac:chgData name="Chris Droessler" userId="625c3661-9d64-47fa-b83c-4b49393bd161" providerId="ADAL" clId="{5A4A7A0C-DCEC-6E41-A3C6-0CDCD0B595C8}" dt="2020-09-04T11:24:10.822" v="1394" actId="20577"/>
          <ac:spMkLst>
            <pc:docMk/>
            <pc:sldMk cId="3534465971" sldId="658"/>
            <ac:spMk id="4" creationId="{00000000-0000-0000-0000-000000000000}"/>
          </ac:spMkLst>
        </pc:spChg>
      </pc:sldChg>
      <pc:sldChg chg="del">
        <pc:chgData name="Chris Droessler" userId="625c3661-9d64-47fa-b83c-4b49393bd161" providerId="ADAL" clId="{5A4A7A0C-DCEC-6E41-A3C6-0CDCD0B595C8}" dt="2020-09-03T17:11:56.964" v="191" actId="2696"/>
        <pc:sldMkLst>
          <pc:docMk/>
          <pc:sldMk cId="3139218337" sldId="721"/>
        </pc:sldMkLst>
      </pc:sldChg>
      <pc:sldChg chg="del">
        <pc:chgData name="Chris Droessler" userId="625c3661-9d64-47fa-b83c-4b49393bd161" providerId="ADAL" clId="{5A4A7A0C-DCEC-6E41-A3C6-0CDCD0B595C8}" dt="2020-09-03T17:11:56.977" v="192" actId="2696"/>
        <pc:sldMkLst>
          <pc:docMk/>
          <pc:sldMk cId="3078072871" sldId="752"/>
        </pc:sldMkLst>
      </pc:sldChg>
      <pc:sldChg chg="del">
        <pc:chgData name="Chris Droessler" userId="625c3661-9d64-47fa-b83c-4b49393bd161" providerId="ADAL" clId="{5A4A7A0C-DCEC-6E41-A3C6-0CDCD0B595C8}" dt="2020-09-03T17:11:56.991" v="193" actId="2696"/>
        <pc:sldMkLst>
          <pc:docMk/>
          <pc:sldMk cId="57546599" sldId="753"/>
        </pc:sldMkLst>
      </pc:sldChg>
      <pc:sldChg chg="del">
        <pc:chgData name="Chris Droessler" userId="625c3661-9d64-47fa-b83c-4b49393bd161" providerId="ADAL" clId="{5A4A7A0C-DCEC-6E41-A3C6-0CDCD0B595C8}" dt="2020-09-03T17:11:57.004" v="194" actId="2696"/>
        <pc:sldMkLst>
          <pc:docMk/>
          <pc:sldMk cId="2116330429" sldId="754"/>
        </pc:sldMkLst>
      </pc:sldChg>
      <pc:sldChg chg="del">
        <pc:chgData name="Chris Droessler" userId="625c3661-9d64-47fa-b83c-4b49393bd161" providerId="ADAL" clId="{5A4A7A0C-DCEC-6E41-A3C6-0CDCD0B595C8}" dt="2020-09-03T17:01:55.840" v="100" actId="2696"/>
        <pc:sldMkLst>
          <pc:docMk/>
          <pc:sldMk cId="1675513861" sldId="756"/>
        </pc:sldMkLst>
      </pc:sldChg>
      <pc:sldChg chg="del">
        <pc:chgData name="Chris Droessler" userId="625c3661-9d64-47fa-b83c-4b49393bd161" providerId="ADAL" clId="{5A4A7A0C-DCEC-6E41-A3C6-0CDCD0B595C8}" dt="2020-09-03T17:01:30.017" v="94" actId="2696"/>
        <pc:sldMkLst>
          <pc:docMk/>
          <pc:sldMk cId="751751510" sldId="761"/>
        </pc:sldMkLst>
      </pc:sldChg>
      <pc:sldChg chg="del">
        <pc:chgData name="Chris Droessler" userId="625c3661-9d64-47fa-b83c-4b49393bd161" providerId="ADAL" clId="{5A4A7A0C-DCEC-6E41-A3C6-0CDCD0B595C8}" dt="2020-09-03T17:01:40.784" v="96" actId="2696"/>
        <pc:sldMkLst>
          <pc:docMk/>
          <pc:sldMk cId="3377696744" sldId="762"/>
        </pc:sldMkLst>
      </pc:sldChg>
      <pc:sldChg chg="del">
        <pc:chgData name="Chris Droessler" userId="625c3661-9d64-47fa-b83c-4b49393bd161" providerId="ADAL" clId="{5A4A7A0C-DCEC-6E41-A3C6-0CDCD0B595C8}" dt="2020-09-03T17:11:56.947" v="190" actId="2696"/>
        <pc:sldMkLst>
          <pc:docMk/>
          <pc:sldMk cId="1735002894" sldId="765"/>
        </pc:sldMkLst>
      </pc:sldChg>
      <pc:sldChg chg="del">
        <pc:chgData name="Chris Droessler" userId="625c3661-9d64-47fa-b83c-4b49393bd161" providerId="ADAL" clId="{5A4A7A0C-DCEC-6E41-A3C6-0CDCD0B595C8}" dt="2020-09-03T17:01:45.369" v="98" actId="2696"/>
        <pc:sldMkLst>
          <pc:docMk/>
          <pc:sldMk cId="4085112264" sldId="766"/>
        </pc:sldMkLst>
      </pc:sldChg>
      <pc:sldChg chg="del">
        <pc:chgData name="Chris Droessler" userId="625c3661-9d64-47fa-b83c-4b49393bd161" providerId="ADAL" clId="{5A4A7A0C-DCEC-6E41-A3C6-0CDCD0B595C8}" dt="2020-09-03T15:36:14.163" v="22" actId="2696"/>
        <pc:sldMkLst>
          <pc:docMk/>
          <pc:sldMk cId="9505819" sldId="767"/>
        </pc:sldMkLst>
      </pc:sldChg>
      <pc:sldChg chg="del">
        <pc:chgData name="Chris Droessler" userId="625c3661-9d64-47fa-b83c-4b49393bd161" providerId="ADAL" clId="{5A4A7A0C-DCEC-6E41-A3C6-0CDCD0B595C8}" dt="2020-09-03T17:01:48.960" v="99" actId="2696"/>
        <pc:sldMkLst>
          <pc:docMk/>
          <pc:sldMk cId="365843656" sldId="768"/>
        </pc:sldMkLst>
      </pc:sldChg>
      <pc:sldChg chg="del">
        <pc:chgData name="Chris Droessler" userId="625c3661-9d64-47fa-b83c-4b49393bd161" providerId="ADAL" clId="{5A4A7A0C-DCEC-6E41-A3C6-0CDCD0B595C8}" dt="2020-09-03T17:01:57.952" v="101" actId="2696"/>
        <pc:sldMkLst>
          <pc:docMk/>
          <pc:sldMk cId="388832889" sldId="769"/>
        </pc:sldMkLst>
      </pc:sldChg>
      <pc:sldChg chg="del">
        <pc:chgData name="Chris Droessler" userId="625c3661-9d64-47fa-b83c-4b49393bd161" providerId="ADAL" clId="{5A4A7A0C-DCEC-6E41-A3C6-0CDCD0B595C8}" dt="2020-09-03T17:01:31.609" v="95" actId="2696"/>
        <pc:sldMkLst>
          <pc:docMk/>
          <pc:sldMk cId="207772296" sldId="770"/>
        </pc:sldMkLst>
      </pc:sldChg>
      <pc:sldChg chg="modSp add modTransition">
        <pc:chgData name="Chris Droessler" userId="625c3661-9d64-47fa-b83c-4b49393bd161" providerId="ADAL" clId="{5A4A7A0C-DCEC-6E41-A3C6-0CDCD0B595C8}" dt="2020-09-03T15:55:10.586" v="90" actId="20577"/>
        <pc:sldMkLst>
          <pc:docMk/>
          <pc:sldMk cId="4292664348" sldId="771"/>
        </pc:sldMkLst>
        <pc:spChg chg="mod">
          <ac:chgData name="Chris Droessler" userId="625c3661-9d64-47fa-b83c-4b49393bd161" providerId="ADAL" clId="{5A4A7A0C-DCEC-6E41-A3C6-0CDCD0B595C8}" dt="2020-09-03T15:55:10.586" v="90" actId="20577"/>
          <ac:spMkLst>
            <pc:docMk/>
            <pc:sldMk cId="4292664348" sldId="771"/>
            <ac:spMk id="3" creationId="{420FD414-E693-9242-9A7C-AEF4082D6A0C}"/>
          </ac:spMkLst>
        </pc:spChg>
      </pc:sldChg>
      <pc:sldChg chg="modSp add modTransition">
        <pc:chgData name="Chris Droessler" userId="625c3661-9d64-47fa-b83c-4b49393bd161" providerId="ADAL" clId="{5A4A7A0C-DCEC-6E41-A3C6-0CDCD0B595C8}" dt="2020-09-03T17:13:05.821" v="231" actId="20577"/>
        <pc:sldMkLst>
          <pc:docMk/>
          <pc:sldMk cId="982373956" sldId="772"/>
        </pc:sldMkLst>
        <pc:spChg chg="mod">
          <ac:chgData name="Chris Droessler" userId="625c3661-9d64-47fa-b83c-4b49393bd161" providerId="ADAL" clId="{5A4A7A0C-DCEC-6E41-A3C6-0CDCD0B595C8}" dt="2020-09-03T17:13:05.821" v="231" actId="20577"/>
          <ac:spMkLst>
            <pc:docMk/>
            <pc:sldMk cId="982373956" sldId="772"/>
            <ac:spMk id="2" creationId="{70E7FB36-DF07-B44D-8D38-59F39D617117}"/>
          </ac:spMkLst>
        </pc:spChg>
      </pc:sldChg>
      <pc:sldChg chg="add modTransition modNotesTx">
        <pc:chgData name="Chris Droessler" userId="625c3661-9d64-47fa-b83c-4b49393bd161" providerId="ADAL" clId="{5A4A7A0C-DCEC-6E41-A3C6-0CDCD0B595C8}" dt="2020-09-03T19:49:45.596" v="511" actId="20577"/>
        <pc:sldMkLst>
          <pc:docMk/>
          <pc:sldMk cId="563983267" sldId="791"/>
        </pc:sldMkLst>
      </pc:sldChg>
      <pc:sldChg chg="add del">
        <pc:chgData name="Chris Droessler" userId="625c3661-9d64-47fa-b83c-4b49393bd161" providerId="ADAL" clId="{5A4A7A0C-DCEC-6E41-A3C6-0CDCD0B595C8}" dt="2020-09-03T19:46:10.506" v="323" actId="2696"/>
        <pc:sldMkLst>
          <pc:docMk/>
          <pc:sldMk cId="367864154" sldId="792"/>
        </pc:sldMkLst>
      </pc:sldChg>
      <pc:sldChg chg="add del">
        <pc:chgData name="Chris Droessler" userId="625c3661-9d64-47fa-b83c-4b49393bd161" providerId="ADAL" clId="{5A4A7A0C-DCEC-6E41-A3C6-0CDCD0B595C8}" dt="2020-09-03T19:46:12.913" v="324" actId="2696"/>
        <pc:sldMkLst>
          <pc:docMk/>
          <pc:sldMk cId="458564004" sldId="793"/>
        </pc:sldMkLst>
      </pc:sldChg>
      <pc:sldChg chg="add del">
        <pc:chgData name="Chris Droessler" userId="625c3661-9d64-47fa-b83c-4b49393bd161" providerId="ADAL" clId="{5A4A7A0C-DCEC-6E41-A3C6-0CDCD0B595C8}" dt="2020-09-03T19:46:15.089" v="325" actId="2696"/>
        <pc:sldMkLst>
          <pc:docMk/>
          <pc:sldMk cId="1572262850" sldId="794"/>
        </pc:sldMkLst>
      </pc:sldChg>
      <pc:sldChg chg="modSp add del ord modTransition">
        <pc:chgData name="Chris Droessler" userId="625c3661-9d64-47fa-b83c-4b49393bd161" providerId="ADAL" clId="{5A4A7A0C-DCEC-6E41-A3C6-0CDCD0B595C8}" dt="2020-09-03T19:41:58.511" v="317" actId="2696"/>
        <pc:sldMkLst>
          <pc:docMk/>
          <pc:sldMk cId="2986368229" sldId="795"/>
        </pc:sldMkLst>
        <pc:spChg chg="mod">
          <ac:chgData name="Chris Droessler" userId="625c3661-9d64-47fa-b83c-4b49393bd161" providerId="ADAL" clId="{5A4A7A0C-DCEC-6E41-A3C6-0CDCD0B595C8}" dt="2020-09-03T17:09:54.078" v="172" actId="20577"/>
          <ac:spMkLst>
            <pc:docMk/>
            <pc:sldMk cId="2986368229" sldId="795"/>
            <ac:spMk id="4" creationId="{00000000-0000-0000-0000-000000000000}"/>
          </ac:spMkLst>
        </pc:spChg>
      </pc:sldChg>
      <pc:sldChg chg="addSp delSp modSp add modTransition modNotesTx">
        <pc:chgData name="Chris Droessler" userId="625c3661-9d64-47fa-b83c-4b49393bd161" providerId="ADAL" clId="{5A4A7A0C-DCEC-6E41-A3C6-0CDCD0B595C8}" dt="2020-09-08T11:50:32.735" v="1625" actId="20577"/>
        <pc:sldMkLst>
          <pc:docMk/>
          <pc:sldMk cId="1816362711" sldId="796"/>
        </pc:sldMkLst>
        <pc:spChg chg="mod">
          <ac:chgData name="Chris Droessler" userId="625c3661-9d64-47fa-b83c-4b49393bd161" providerId="ADAL" clId="{5A4A7A0C-DCEC-6E41-A3C6-0CDCD0B595C8}" dt="2020-09-03T19:48:28.720" v="460" actId="20577"/>
          <ac:spMkLst>
            <pc:docMk/>
            <pc:sldMk cId="1816362711" sldId="796"/>
            <ac:spMk id="2" creationId="{2B1DAFD0-0344-E744-9C5E-631E6D5B978C}"/>
          </ac:spMkLst>
        </pc:spChg>
        <pc:spChg chg="add mod">
          <ac:chgData name="Chris Droessler" userId="625c3661-9d64-47fa-b83c-4b49393bd161" providerId="ADAL" clId="{5A4A7A0C-DCEC-6E41-A3C6-0CDCD0B595C8}" dt="2020-09-08T11:49:43.387" v="1622" actId="403"/>
          <ac:spMkLst>
            <pc:docMk/>
            <pc:sldMk cId="1816362711" sldId="796"/>
            <ac:spMk id="3" creationId="{7A7EA1B6-A383-4C40-88B3-B5F612E147E2}"/>
          </ac:spMkLst>
        </pc:spChg>
        <pc:spChg chg="del">
          <ac:chgData name="Chris Droessler" userId="625c3661-9d64-47fa-b83c-4b49393bd161" providerId="ADAL" clId="{5A4A7A0C-DCEC-6E41-A3C6-0CDCD0B595C8}" dt="2020-09-03T18:10:52.226" v="271"/>
          <ac:spMkLst>
            <pc:docMk/>
            <pc:sldMk cId="1816362711" sldId="796"/>
            <ac:spMk id="3" creationId="{F383AAC3-DF7F-3942-9671-CB2084A02F28}"/>
          </ac:spMkLst>
        </pc:spChg>
        <pc:spChg chg="add mod">
          <ac:chgData name="Chris Droessler" userId="625c3661-9d64-47fa-b83c-4b49393bd161" providerId="ADAL" clId="{5A4A7A0C-DCEC-6E41-A3C6-0CDCD0B595C8}" dt="2020-09-08T11:49:48.082" v="1623" actId="1076"/>
          <ac:spMkLst>
            <pc:docMk/>
            <pc:sldMk cId="1816362711" sldId="796"/>
            <ac:spMk id="4" creationId="{FB788EF7-AEC5-CF47-8140-A613D03952B5}"/>
          </ac:spMkLst>
        </pc:spChg>
        <pc:spChg chg="add mod">
          <ac:chgData name="Chris Droessler" userId="625c3661-9d64-47fa-b83c-4b49393bd161" providerId="ADAL" clId="{5A4A7A0C-DCEC-6E41-A3C6-0CDCD0B595C8}" dt="2020-09-03T19:48:08.339" v="459" actId="20577"/>
          <ac:spMkLst>
            <pc:docMk/>
            <pc:sldMk cId="1816362711" sldId="796"/>
            <ac:spMk id="6" creationId="{732B4283-5ED5-EC4D-B982-F064C7ED3407}"/>
          </ac:spMkLst>
        </pc:spChg>
        <pc:spChg chg="add mod">
          <ac:chgData name="Chris Droessler" userId="625c3661-9d64-47fa-b83c-4b49393bd161" providerId="ADAL" clId="{5A4A7A0C-DCEC-6E41-A3C6-0CDCD0B595C8}" dt="2020-09-03T19:47:35.285" v="452" actId="14100"/>
          <ac:spMkLst>
            <pc:docMk/>
            <pc:sldMk cId="1816362711" sldId="796"/>
            <ac:spMk id="7" creationId="{55A84F6C-C17F-4241-BDB6-2BF19E2D0350}"/>
          </ac:spMkLst>
        </pc:spChg>
        <pc:picChg chg="add mod">
          <ac:chgData name="Chris Droessler" userId="625c3661-9d64-47fa-b83c-4b49393bd161" providerId="ADAL" clId="{5A4A7A0C-DCEC-6E41-A3C6-0CDCD0B595C8}" dt="2020-09-08T11:48:49.348" v="1611" actId="1076"/>
          <ac:picMkLst>
            <pc:docMk/>
            <pc:sldMk cId="1816362711" sldId="796"/>
            <ac:picMk id="5" creationId="{C033A125-974A-FE42-905E-BC3A7D152418}"/>
          </ac:picMkLst>
        </pc:picChg>
      </pc:sldChg>
      <pc:sldChg chg="add modTransition">
        <pc:chgData name="Chris Droessler" userId="625c3661-9d64-47fa-b83c-4b49393bd161" providerId="ADAL" clId="{5A4A7A0C-DCEC-6E41-A3C6-0CDCD0B595C8}" dt="2020-09-03T19:42:10.742" v="319"/>
        <pc:sldMkLst>
          <pc:docMk/>
          <pc:sldMk cId="1073162594" sldId="797"/>
        </pc:sldMkLst>
      </pc:sldChg>
      <pc:sldChg chg="modSp add">
        <pc:chgData name="Chris Droessler" userId="625c3661-9d64-47fa-b83c-4b49393bd161" providerId="ADAL" clId="{5A4A7A0C-DCEC-6E41-A3C6-0CDCD0B595C8}" dt="2020-09-04T11:25:36.777" v="1398" actId="20577"/>
        <pc:sldMkLst>
          <pc:docMk/>
          <pc:sldMk cId="2204923872" sldId="798"/>
        </pc:sldMkLst>
        <pc:spChg chg="mod">
          <ac:chgData name="Chris Droessler" userId="625c3661-9d64-47fa-b83c-4b49393bd161" providerId="ADAL" clId="{5A4A7A0C-DCEC-6E41-A3C6-0CDCD0B595C8}" dt="2020-09-04T11:25:36.777" v="1398" actId="20577"/>
          <ac:spMkLst>
            <pc:docMk/>
            <pc:sldMk cId="2204923872" sldId="798"/>
            <ac:spMk id="4" creationId="{00000000-0000-0000-0000-000000000000}"/>
          </ac:spMkLst>
        </pc:spChg>
      </pc:sldChg>
      <pc:sldChg chg="del ord">
        <pc:chgData name="Chris Droessler" userId="625c3661-9d64-47fa-b83c-4b49393bd161" providerId="ADAL" clId="{5A4A7A0C-DCEC-6E41-A3C6-0CDCD0B595C8}" dt="2020-09-04T15:36:36.387" v="1603" actId="2696"/>
        <pc:sldMkLst>
          <pc:docMk/>
          <pc:sldMk cId="4249545463" sldId="799"/>
        </pc:sldMkLst>
      </pc:sldChg>
      <pc:sldChg chg="del">
        <pc:chgData name="Chris Droessler" userId="625c3661-9d64-47fa-b83c-4b49393bd161" providerId="ADAL" clId="{5A4A7A0C-DCEC-6E41-A3C6-0CDCD0B595C8}" dt="2020-09-04T14:01:17.931" v="1400" actId="2696"/>
        <pc:sldMkLst>
          <pc:docMk/>
          <pc:sldMk cId="491022106" sldId="800"/>
        </pc:sldMkLst>
      </pc:sldChg>
      <pc:sldChg chg="modSp add modTransition">
        <pc:chgData name="Chris Droessler" userId="625c3661-9d64-47fa-b83c-4b49393bd161" providerId="ADAL" clId="{5A4A7A0C-DCEC-6E41-A3C6-0CDCD0B595C8}" dt="2020-09-04T14:08:10.211" v="1401" actId="20577"/>
        <pc:sldMkLst>
          <pc:docMk/>
          <pc:sldMk cId="1564924593" sldId="801"/>
        </pc:sldMkLst>
        <pc:spChg chg="mod">
          <ac:chgData name="Chris Droessler" userId="625c3661-9d64-47fa-b83c-4b49393bd161" providerId="ADAL" clId="{5A4A7A0C-DCEC-6E41-A3C6-0CDCD0B595C8}" dt="2020-09-04T14:08:10.211" v="1401" actId="20577"/>
          <ac:spMkLst>
            <pc:docMk/>
            <pc:sldMk cId="1564924593" sldId="801"/>
            <ac:spMk id="2" creationId="{898F0DBD-24FC-4921-AB7C-5101450B299E}"/>
          </ac:spMkLst>
        </pc:spChg>
      </pc:sldChg>
      <pc:sldChg chg="add modTransition">
        <pc:chgData name="Chris Droessler" userId="625c3661-9d64-47fa-b83c-4b49393bd161" providerId="ADAL" clId="{5A4A7A0C-DCEC-6E41-A3C6-0CDCD0B595C8}" dt="2020-09-04T14:01:14.169" v="1399"/>
        <pc:sldMkLst>
          <pc:docMk/>
          <pc:sldMk cId="1290061274" sldId="802"/>
        </pc:sldMkLst>
      </pc:sldChg>
      <pc:sldChg chg="modSp add ord modTransition">
        <pc:chgData name="Chris Droessler" userId="625c3661-9d64-47fa-b83c-4b49393bd161" providerId="ADAL" clId="{5A4A7A0C-DCEC-6E41-A3C6-0CDCD0B595C8}" dt="2020-09-04T14:08:57.401" v="1405"/>
        <pc:sldMkLst>
          <pc:docMk/>
          <pc:sldMk cId="1936050037" sldId="803"/>
        </pc:sldMkLst>
        <pc:spChg chg="mod">
          <ac:chgData name="Chris Droessler" userId="625c3661-9d64-47fa-b83c-4b49393bd161" providerId="ADAL" clId="{5A4A7A0C-DCEC-6E41-A3C6-0CDCD0B595C8}" dt="2020-09-04T14:08:47.169" v="1403" actId="20577"/>
          <ac:spMkLst>
            <pc:docMk/>
            <pc:sldMk cId="1936050037" sldId="803"/>
            <ac:spMk id="3" creationId="{301B5DBD-5D4D-473E-A749-A2D99C4827E2}"/>
          </ac:spMkLst>
        </pc:spChg>
      </pc:sldChg>
      <pc:sldChg chg="add modTransition">
        <pc:chgData name="Chris Droessler" userId="625c3661-9d64-47fa-b83c-4b49393bd161" providerId="ADAL" clId="{5A4A7A0C-DCEC-6E41-A3C6-0CDCD0B595C8}" dt="2020-09-04T14:01:14.169" v="1399"/>
        <pc:sldMkLst>
          <pc:docMk/>
          <pc:sldMk cId="1955725035" sldId="804"/>
        </pc:sldMkLst>
      </pc:sldChg>
      <pc:sldChg chg="modSp add ord modTransition modNotesTx">
        <pc:chgData name="Chris Droessler" userId="625c3661-9d64-47fa-b83c-4b49393bd161" providerId="ADAL" clId="{5A4A7A0C-DCEC-6E41-A3C6-0CDCD0B595C8}" dt="2020-09-04T15:29:22.830" v="1509" actId="20577"/>
        <pc:sldMkLst>
          <pc:docMk/>
          <pc:sldMk cId="2040729912" sldId="805"/>
        </pc:sldMkLst>
        <pc:spChg chg="mod">
          <ac:chgData name="Chris Droessler" userId="625c3661-9d64-47fa-b83c-4b49393bd161" providerId="ADAL" clId="{5A4A7A0C-DCEC-6E41-A3C6-0CDCD0B595C8}" dt="2020-09-04T15:27:50.417" v="1459" actId="20577"/>
          <ac:spMkLst>
            <pc:docMk/>
            <pc:sldMk cId="2040729912" sldId="805"/>
            <ac:spMk id="2" creationId="{00000000-0000-0000-0000-000000000000}"/>
          </ac:spMkLst>
        </pc:spChg>
      </pc:sldChg>
      <pc:sldChg chg="add del modTransition">
        <pc:chgData name="Chris Droessler" userId="625c3661-9d64-47fa-b83c-4b49393bd161" providerId="ADAL" clId="{5A4A7A0C-DCEC-6E41-A3C6-0CDCD0B595C8}" dt="2020-09-04T15:26:54.888" v="1429" actId="2696"/>
        <pc:sldMkLst>
          <pc:docMk/>
          <pc:sldMk cId="3003348794" sldId="806"/>
        </pc:sldMkLst>
      </pc:sldChg>
      <pc:sldChg chg="add del modTransition">
        <pc:chgData name="Chris Droessler" userId="625c3661-9d64-47fa-b83c-4b49393bd161" providerId="ADAL" clId="{5A4A7A0C-DCEC-6E41-A3C6-0CDCD0B595C8}" dt="2020-09-04T15:27:15.391" v="1430" actId="2696"/>
        <pc:sldMkLst>
          <pc:docMk/>
          <pc:sldMk cId="3791587379" sldId="845"/>
        </pc:sldMkLst>
      </pc:sldChg>
      <pc:sldChg chg="add modTransition modNotesTx">
        <pc:chgData name="Chris Droessler" userId="625c3661-9d64-47fa-b83c-4b49393bd161" providerId="ADAL" clId="{5A4A7A0C-DCEC-6E41-A3C6-0CDCD0B595C8}" dt="2020-09-04T15:34:44.549" v="1602" actId="20577"/>
        <pc:sldMkLst>
          <pc:docMk/>
          <pc:sldMk cId="4253506713" sldId="851"/>
        </pc:sldMkLst>
      </pc:sldChg>
    </pc:docChg>
  </pc:docChgLst>
  <pc:docChgLst>
    <pc:chgData name="Chris Droessler" userId="625c3661-9d64-47fa-b83c-4b49393bd161" providerId="ADAL" clId="{22DF4CDF-41CD-E647-B60C-0DDD4FE3BF5F}"/>
    <pc:docChg chg="custSel addSld modSld">
      <pc:chgData name="Chris Droessler" userId="625c3661-9d64-47fa-b83c-4b49393bd161" providerId="ADAL" clId="{22DF4CDF-41CD-E647-B60C-0DDD4FE3BF5F}" dt="2020-03-10T12:43:07.013" v="46" actId="27636"/>
      <pc:docMkLst>
        <pc:docMk/>
      </pc:docMkLst>
      <pc:sldChg chg="modSp">
        <pc:chgData name="Chris Droessler" userId="625c3661-9d64-47fa-b83c-4b49393bd161" providerId="ADAL" clId="{22DF4CDF-41CD-E647-B60C-0DDD4FE3BF5F}" dt="2020-03-10T12:37:03.327" v="26" actId="20577"/>
        <pc:sldMkLst>
          <pc:docMk/>
          <pc:sldMk cId="3675590858" sldId="260"/>
        </pc:sldMkLst>
        <pc:spChg chg="mod">
          <ac:chgData name="Chris Droessler" userId="625c3661-9d64-47fa-b83c-4b49393bd161" providerId="ADAL" clId="{22DF4CDF-41CD-E647-B60C-0DDD4FE3BF5F}" dt="2020-03-10T12:37:03.327" v="26" actId="20577"/>
          <ac:spMkLst>
            <pc:docMk/>
            <pc:sldMk cId="3675590858" sldId="260"/>
            <ac:spMk id="3" creationId="{420FD414-E693-9242-9A7C-AEF4082D6A0C}"/>
          </ac:spMkLst>
        </pc:spChg>
      </pc:sldChg>
      <pc:sldChg chg="modSp">
        <pc:chgData name="Chris Droessler" userId="625c3661-9d64-47fa-b83c-4b49393bd161" providerId="ADAL" clId="{22DF4CDF-41CD-E647-B60C-0DDD4FE3BF5F}" dt="2020-03-10T12:32:59.199" v="1" actId="27636"/>
        <pc:sldMkLst>
          <pc:docMk/>
          <pc:sldMk cId="1313301655" sldId="269"/>
        </pc:sldMkLst>
        <pc:spChg chg="mod">
          <ac:chgData name="Chris Droessler" userId="625c3661-9d64-47fa-b83c-4b49393bd161" providerId="ADAL" clId="{22DF4CDF-41CD-E647-B60C-0DDD4FE3BF5F}" dt="2020-03-10T12:32:59.199" v="1" actId="27636"/>
          <ac:spMkLst>
            <pc:docMk/>
            <pc:sldMk cId="1313301655" sldId="269"/>
            <ac:spMk id="4" creationId="{433ECD51-8493-E64E-ACC5-A80EE5E7DE59}"/>
          </ac:spMkLst>
        </pc:spChg>
      </pc:sldChg>
      <pc:sldChg chg="modSp">
        <pc:chgData name="Chris Droessler" userId="625c3661-9d64-47fa-b83c-4b49393bd161" providerId="ADAL" clId="{22DF4CDF-41CD-E647-B60C-0DDD4FE3BF5F}" dt="2020-03-10T12:43:07.013" v="46" actId="27636"/>
        <pc:sldMkLst>
          <pc:docMk/>
          <pc:sldMk cId="2418671024" sldId="561"/>
        </pc:sldMkLst>
        <pc:spChg chg="mod">
          <ac:chgData name="Chris Droessler" userId="625c3661-9d64-47fa-b83c-4b49393bd161" providerId="ADAL" clId="{22DF4CDF-41CD-E647-B60C-0DDD4FE3BF5F}" dt="2020-03-10T12:43:07.013" v="46" actId="27636"/>
          <ac:spMkLst>
            <pc:docMk/>
            <pc:sldMk cId="2418671024" sldId="561"/>
            <ac:spMk id="2" creationId="{E9498E27-4A46-4D9F-B919-4A6091A07762}"/>
          </ac:spMkLst>
        </pc:spChg>
      </pc:sldChg>
      <pc:sldChg chg="delSp modSp add">
        <pc:chgData name="Chris Droessler" userId="625c3661-9d64-47fa-b83c-4b49393bd161" providerId="ADAL" clId="{22DF4CDF-41CD-E647-B60C-0DDD4FE3BF5F}" dt="2020-03-10T12:33:20.136" v="19" actId="478"/>
        <pc:sldMkLst>
          <pc:docMk/>
          <pc:sldMk cId="434070127" sldId="755"/>
        </pc:sldMkLst>
        <pc:spChg chg="mod">
          <ac:chgData name="Chris Droessler" userId="625c3661-9d64-47fa-b83c-4b49393bd161" providerId="ADAL" clId="{22DF4CDF-41CD-E647-B60C-0DDD4FE3BF5F}" dt="2020-03-10T12:33:14.388" v="17" actId="20577"/>
          <ac:spMkLst>
            <pc:docMk/>
            <pc:sldMk cId="434070127" sldId="755"/>
            <ac:spMk id="2" creationId="{00000000-0000-0000-0000-000000000000}"/>
          </ac:spMkLst>
        </pc:spChg>
        <pc:spChg chg="mod">
          <ac:chgData name="Chris Droessler" userId="625c3661-9d64-47fa-b83c-4b49393bd161" providerId="ADAL" clId="{22DF4CDF-41CD-E647-B60C-0DDD4FE3BF5F}" dt="2020-03-10T12:33:18.525" v="18" actId="20577"/>
          <ac:spMkLst>
            <pc:docMk/>
            <pc:sldMk cId="434070127" sldId="755"/>
            <ac:spMk id="3" creationId="{00000000-0000-0000-0000-000000000000}"/>
          </ac:spMkLst>
        </pc:spChg>
        <pc:picChg chg="del">
          <ac:chgData name="Chris Droessler" userId="625c3661-9d64-47fa-b83c-4b49393bd161" providerId="ADAL" clId="{22DF4CDF-41CD-E647-B60C-0DDD4FE3BF5F}" dt="2020-03-10T12:33:20.136" v="19" actId="478"/>
          <ac:picMkLst>
            <pc:docMk/>
            <pc:sldMk cId="434070127" sldId="755"/>
            <ac:picMk id="1025" creationId="{E58E3D0E-2641-D945-9701-76B26B78DFFB}"/>
          </ac:picMkLst>
        </pc:picChg>
      </pc:sldChg>
    </pc:docChg>
  </pc:docChgLst>
  <pc:docChgLst>
    <pc:chgData name="Chris Droessler" userId="625c3661-9d64-47fa-b83c-4b49393bd161" providerId="ADAL" clId="{485E4A66-6DDC-2F4F-9A5D-45DD2E5D7E25}"/>
    <pc:docChg chg="delSld modSld">
      <pc:chgData name="Chris Droessler" userId="625c3661-9d64-47fa-b83c-4b49393bd161" providerId="ADAL" clId="{485E4A66-6DDC-2F4F-9A5D-45DD2E5D7E25}" dt="2019-10-08T14:37:54.640" v="287" actId="2696"/>
      <pc:docMkLst>
        <pc:docMk/>
      </pc:docMkLst>
      <pc:sldChg chg="modSp">
        <pc:chgData name="Chris Droessler" userId="625c3661-9d64-47fa-b83c-4b49393bd161" providerId="ADAL" clId="{485E4A66-6DDC-2F4F-9A5D-45DD2E5D7E25}" dt="2019-10-08T14:27:55.263" v="124" actId="20577"/>
        <pc:sldMkLst>
          <pc:docMk/>
          <pc:sldMk cId="1133732581" sldId="261"/>
        </pc:sldMkLst>
        <pc:spChg chg="mod">
          <ac:chgData name="Chris Droessler" userId="625c3661-9d64-47fa-b83c-4b49393bd161" providerId="ADAL" clId="{485E4A66-6DDC-2F4F-9A5D-45DD2E5D7E25}" dt="2019-10-08T14:27:55.263" v="124" actId="20577"/>
          <ac:spMkLst>
            <pc:docMk/>
            <pc:sldMk cId="1133732581" sldId="261"/>
            <ac:spMk id="197" creationId="{00000000-0000-0000-0000-000000000000}"/>
          </ac:spMkLst>
        </pc:spChg>
      </pc:sldChg>
      <pc:sldChg chg="modSp">
        <pc:chgData name="Chris Droessler" userId="625c3661-9d64-47fa-b83c-4b49393bd161" providerId="ADAL" clId="{485E4A66-6DDC-2F4F-9A5D-45DD2E5D7E25}" dt="2019-10-08T14:29:05.903" v="178" actId="20577"/>
        <pc:sldMkLst>
          <pc:docMk/>
          <pc:sldMk cId="3776938010" sldId="262"/>
        </pc:sldMkLst>
        <pc:spChg chg="mod">
          <ac:chgData name="Chris Droessler" userId="625c3661-9d64-47fa-b83c-4b49393bd161" providerId="ADAL" clId="{485E4A66-6DDC-2F4F-9A5D-45DD2E5D7E25}" dt="2019-10-08T14:29:05.903" v="178" actId="20577"/>
          <ac:spMkLst>
            <pc:docMk/>
            <pc:sldMk cId="3776938010" sldId="262"/>
            <ac:spMk id="207" creationId="{00000000-0000-0000-0000-000000000000}"/>
          </ac:spMkLst>
        </pc:spChg>
      </pc:sldChg>
      <pc:sldChg chg="modSp">
        <pc:chgData name="Chris Droessler" userId="625c3661-9d64-47fa-b83c-4b49393bd161" providerId="ADAL" clId="{485E4A66-6DDC-2F4F-9A5D-45DD2E5D7E25}" dt="2019-10-08T14:31:32.060" v="247" actId="20577"/>
        <pc:sldMkLst>
          <pc:docMk/>
          <pc:sldMk cId="3092514365" sldId="264"/>
        </pc:sldMkLst>
        <pc:spChg chg="mod">
          <ac:chgData name="Chris Droessler" userId="625c3661-9d64-47fa-b83c-4b49393bd161" providerId="ADAL" clId="{485E4A66-6DDC-2F4F-9A5D-45DD2E5D7E25}" dt="2019-10-08T14:31:32.060" v="247" actId="20577"/>
          <ac:spMkLst>
            <pc:docMk/>
            <pc:sldMk cId="3092514365" sldId="264"/>
            <ac:spMk id="2" creationId="{3897AC37-F175-5744-801C-50CF35998259}"/>
          </ac:spMkLst>
        </pc:spChg>
        <pc:spChg chg="mod">
          <ac:chgData name="Chris Droessler" userId="625c3661-9d64-47fa-b83c-4b49393bd161" providerId="ADAL" clId="{485E4A66-6DDC-2F4F-9A5D-45DD2E5D7E25}" dt="2019-10-08T12:52:17.569" v="60" actId="20577"/>
          <ac:spMkLst>
            <pc:docMk/>
            <pc:sldMk cId="3092514365" sldId="264"/>
            <ac:spMk id="229" creationId="{00000000-0000-0000-0000-000000000000}"/>
          </ac:spMkLst>
        </pc:spChg>
      </pc:sldChg>
      <pc:sldChg chg="modSp">
        <pc:chgData name="Chris Droessler" userId="625c3661-9d64-47fa-b83c-4b49393bd161" providerId="ADAL" clId="{485E4A66-6DDC-2F4F-9A5D-45DD2E5D7E25}" dt="2019-10-08T14:35:25.668" v="265" actId="20577"/>
        <pc:sldMkLst>
          <pc:docMk/>
          <pc:sldMk cId="3228340405" sldId="265"/>
        </pc:sldMkLst>
        <pc:spChg chg="mod">
          <ac:chgData name="Chris Droessler" userId="625c3661-9d64-47fa-b83c-4b49393bd161" providerId="ADAL" clId="{485E4A66-6DDC-2F4F-9A5D-45DD2E5D7E25}" dt="2019-10-08T14:35:25.668" v="265" actId="20577"/>
          <ac:spMkLst>
            <pc:docMk/>
            <pc:sldMk cId="3228340405" sldId="265"/>
            <ac:spMk id="240" creationId="{00000000-0000-0000-0000-000000000000}"/>
          </ac:spMkLst>
        </pc:spChg>
      </pc:sldChg>
      <pc:sldChg chg="modSp">
        <pc:chgData name="Chris Droessler" userId="625c3661-9d64-47fa-b83c-4b49393bd161" providerId="ADAL" clId="{485E4A66-6DDC-2F4F-9A5D-45DD2E5D7E25}" dt="2019-10-08T14:37:02.748" v="286" actId="20577"/>
        <pc:sldMkLst>
          <pc:docMk/>
          <pc:sldMk cId="2800900242" sldId="266"/>
        </pc:sldMkLst>
        <pc:spChg chg="mod">
          <ac:chgData name="Chris Droessler" userId="625c3661-9d64-47fa-b83c-4b49393bd161" providerId="ADAL" clId="{485E4A66-6DDC-2F4F-9A5D-45DD2E5D7E25}" dt="2019-10-08T14:37:02.748" v="286" actId="20577"/>
          <ac:spMkLst>
            <pc:docMk/>
            <pc:sldMk cId="2800900242" sldId="266"/>
            <ac:spMk id="250" creationId="{00000000-0000-0000-0000-000000000000}"/>
          </ac:spMkLst>
        </pc:spChg>
      </pc:sldChg>
      <pc:sldChg chg="modSp">
        <pc:chgData name="Chris Droessler" userId="625c3661-9d64-47fa-b83c-4b49393bd161" providerId="ADAL" clId="{485E4A66-6DDC-2F4F-9A5D-45DD2E5D7E25}" dt="2019-10-08T14:26:46.152" v="97" actId="20577"/>
        <pc:sldMkLst>
          <pc:docMk/>
          <pc:sldMk cId="2363076874" sldId="283"/>
        </pc:sldMkLst>
        <pc:spChg chg="mod">
          <ac:chgData name="Chris Droessler" userId="625c3661-9d64-47fa-b83c-4b49393bd161" providerId="ADAL" clId="{485E4A66-6DDC-2F4F-9A5D-45DD2E5D7E25}" dt="2019-10-08T14:26:46.152" v="97" actId="20577"/>
          <ac:spMkLst>
            <pc:docMk/>
            <pc:sldMk cId="2363076874" sldId="283"/>
            <ac:spMk id="274" creationId="{00000000-0000-0000-0000-000000000000}"/>
          </ac:spMkLst>
        </pc:spChg>
      </pc:sldChg>
      <pc:sldChg chg="modSp">
        <pc:chgData name="Chris Droessler" userId="625c3661-9d64-47fa-b83c-4b49393bd161" providerId="ADAL" clId="{485E4A66-6DDC-2F4F-9A5D-45DD2E5D7E25}" dt="2019-10-08T14:31:09.459" v="231" actId="20577"/>
        <pc:sldMkLst>
          <pc:docMk/>
          <pc:sldMk cId="3713211416" sldId="657"/>
        </pc:sldMkLst>
        <pc:spChg chg="mod">
          <ac:chgData name="Chris Droessler" userId="625c3661-9d64-47fa-b83c-4b49393bd161" providerId="ADAL" clId="{485E4A66-6DDC-2F4F-9A5D-45DD2E5D7E25}" dt="2019-10-08T14:31:09.459" v="231" actId="20577"/>
          <ac:spMkLst>
            <pc:docMk/>
            <pc:sldMk cId="3713211416" sldId="657"/>
            <ac:spMk id="216" creationId="{00000000-0000-0000-0000-000000000000}"/>
          </ac:spMkLst>
        </pc:spChg>
      </pc:sldChg>
    </pc:docChg>
  </pc:docChgLst>
  <pc:docChgLst>
    <pc:chgData name="Chris Droessler" userId="625c3661-9d64-47fa-b83c-4b49393bd161" providerId="ADAL" clId="{ADB2B63E-C1E3-5C44-8488-1E602F4F257D}"/>
    <pc:docChg chg="addSld modSld">
      <pc:chgData name="Chris Droessler" userId="625c3661-9d64-47fa-b83c-4b49393bd161" providerId="ADAL" clId="{ADB2B63E-C1E3-5C44-8488-1E602F4F257D}" dt="2020-01-14T13:24:37.338" v="20" actId="20577"/>
      <pc:docMkLst>
        <pc:docMk/>
      </pc:docMkLst>
      <pc:sldChg chg="modNotesTx">
        <pc:chgData name="Chris Droessler" userId="625c3661-9d64-47fa-b83c-4b49393bd161" providerId="ADAL" clId="{ADB2B63E-C1E3-5C44-8488-1E602F4F257D}" dt="2020-01-14T13:24:37.338" v="20" actId="20577"/>
        <pc:sldMkLst>
          <pc:docMk/>
          <pc:sldMk cId="2740154125" sldId="680"/>
        </pc:sldMkLst>
      </pc:sldChg>
      <pc:sldChg chg="addSp delSp modSp add">
        <pc:chgData name="Chris Droessler" userId="625c3661-9d64-47fa-b83c-4b49393bd161" providerId="ADAL" clId="{ADB2B63E-C1E3-5C44-8488-1E602F4F257D}" dt="2020-01-14T12:33:21.072" v="2"/>
        <pc:sldMkLst>
          <pc:docMk/>
          <pc:sldMk cId="2707207902" sldId="710"/>
        </pc:sldMkLst>
        <pc:spChg chg="add del mod">
          <ac:chgData name="Chris Droessler" userId="625c3661-9d64-47fa-b83c-4b49393bd161" providerId="ADAL" clId="{ADB2B63E-C1E3-5C44-8488-1E602F4F257D}" dt="2020-01-14T12:33:19.936" v="1"/>
          <ac:spMkLst>
            <pc:docMk/>
            <pc:sldMk cId="2707207902" sldId="710"/>
            <ac:spMk id="5" creationId="{4D403AE8-B38F-DD43-841A-F4E431837A1D}"/>
          </ac:spMkLst>
        </pc:spChg>
        <pc:spChg chg="add del mod">
          <ac:chgData name="Chris Droessler" userId="625c3661-9d64-47fa-b83c-4b49393bd161" providerId="ADAL" clId="{ADB2B63E-C1E3-5C44-8488-1E602F4F257D}" dt="2020-01-14T12:33:19.936" v="1"/>
          <ac:spMkLst>
            <pc:docMk/>
            <pc:sldMk cId="2707207902" sldId="710"/>
            <ac:spMk id="6" creationId="{A9FAF6FB-569A-A048-8DE8-7979615084B8}"/>
          </ac:spMkLst>
        </pc:spChg>
        <pc:spChg chg="add del mod">
          <ac:chgData name="Chris Droessler" userId="625c3661-9d64-47fa-b83c-4b49393bd161" providerId="ADAL" clId="{ADB2B63E-C1E3-5C44-8488-1E602F4F257D}" dt="2020-01-14T12:33:21.072" v="2"/>
          <ac:spMkLst>
            <pc:docMk/>
            <pc:sldMk cId="2707207902" sldId="710"/>
            <ac:spMk id="7" creationId="{FF9DDDA7-D17E-A646-98F0-DFF7113BD469}"/>
          </ac:spMkLst>
        </pc:spChg>
        <pc:spChg chg="add del mod">
          <ac:chgData name="Chris Droessler" userId="625c3661-9d64-47fa-b83c-4b49393bd161" providerId="ADAL" clId="{ADB2B63E-C1E3-5C44-8488-1E602F4F257D}" dt="2020-01-14T12:33:21.072" v="2"/>
          <ac:spMkLst>
            <pc:docMk/>
            <pc:sldMk cId="2707207902" sldId="710"/>
            <ac:spMk id="8" creationId="{89DDAAE0-55ED-744E-B9AA-71DDF56366BC}"/>
          </ac:spMkLst>
        </pc:spChg>
      </pc:sldChg>
    </pc:docChg>
  </pc:docChgLst>
  <pc:docChgLst>
    <pc:chgData name="Chris Droessler" userId="625c3661-9d64-47fa-b83c-4b49393bd161" providerId="ADAL" clId="{730E5ED1-6EA5-5844-B02E-7B01B67DA671}"/>
    <pc:docChg chg="modSld">
      <pc:chgData name="Chris Droessler" userId="625c3661-9d64-47fa-b83c-4b49393bd161" providerId="ADAL" clId="{730E5ED1-6EA5-5844-B02E-7B01B67DA671}" dt="2020-01-14T13:01:36.643" v="4" actId="20577"/>
      <pc:docMkLst>
        <pc:docMk/>
      </pc:docMkLst>
      <pc:sldChg chg="modSp">
        <pc:chgData name="Chris Droessler" userId="625c3661-9d64-47fa-b83c-4b49393bd161" providerId="ADAL" clId="{730E5ED1-6EA5-5844-B02E-7B01B67DA671}" dt="2020-01-14T13:01:24.294" v="1" actId="12"/>
        <pc:sldMkLst>
          <pc:docMk/>
          <pc:sldMk cId="467587892" sldId="259"/>
        </pc:sldMkLst>
        <pc:spChg chg="mod">
          <ac:chgData name="Chris Droessler" userId="625c3661-9d64-47fa-b83c-4b49393bd161" providerId="ADAL" clId="{730E5ED1-6EA5-5844-B02E-7B01B67DA671}" dt="2020-01-14T13:01:24.294" v="1" actId="12"/>
          <ac:spMkLst>
            <pc:docMk/>
            <pc:sldMk cId="467587892" sldId="259"/>
            <ac:spMk id="158" creationId="{00000000-0000-0000-0000-000000000000}"/>
          </ac:spMkLst>
        </pc:spChg>
      </pc:sldChg>
      <pc:sldChg chg="modSp">
        <pc:chgData name="Chris Droessler" userId="625c3661-9d64-47fa-b83c-4b49393bd161" providerId="ADAL" clId="{730E5ED1-6EA5-5844-B02E-7B01B67DA671}" dt="2020-01-14T13:01:36.643" v="4" actId="20577"/>
        <pc:sldMkLst>
          <pc:docMk/>
          <pc:sldMk cId="4253841091" sldId="708"/>
        </pc:sldMkLst>
        <pc:spChg chg="mod">
          <ac:chgData name="Chris Droessler" userId="625c3661-9d64-47fa-b83c-4b49393bd161" providerId="ADAL" clId="{730E5ED1-6EA5-5844-B02E-7B01B67DA671}" dt="2020-01-14T13:01:36.643" v="4" actId="20577"/>
          <ac:spMkLst>
            <pc:docMk/>
            <pc:sldMk cId="4253841091" sldId="708"/>
            <ac:spMk id="158" creationId="{00000000-0000-0000-0000-000000000000}"/>
          </ac:spMkLst>
        </pc:spChg>
      </pc:sldChg>
    </pc:docChg>
  </pc:docChgLst>
  <pc:docChgLst>
    <pc:chgData name="Chris Droessler" userId="625c3661-9d64-47fa-b83c-4b49393bd161" providerId="ADAL" clId="{45B3B9DE-C3A3-D24D-AC08-28D3E0BDAADA}"/>
    <pc:docChg chg="custSel addSld modSld">
      <pc:chgData name="Chris Droessler" userId="625c3661-9d64-47fa-b83c-4b49393bd161" providerId="ADAL" clId="{45B3B9DE-C3A3-D24D-AC08-28D3E0BDAADA}" dt="2020-05-12T12:42:31.711" v="485" actId="20577"/>
      <pc:docMkLst>
        <pc:docMk/>
      </pc:docMkLst>
      <pc:sldChg chg="addSp delSp modSp">
        <pc:chgData name="Chris Droessler" userId="625c3661-9d64-47fa-b83c-4b49393bd161" providerId="ADAL" clId="{45B3B9DE-C3A3-D24D-AC08-28D3E0BDAADA}" dt="2020-05-11T13:48:42.837" v="461" actId="478"/>
        <pc:sldMkLst>
          <pc:docMk/>
          <pc:sldMk cId="971664512" sldId="534"/>
        </pc:sldMkLst>
        <pc:spChg chg="add del mod">
          <ac:chgData name="Chris Droessler" userId="625c3661-9d64-47fa-b83c-4b49393bd161" providerId="ADAL" clId="{45B3B9DE-C3A3-D24D-AC08-28D3E0BDAADA}" dt="2020-05-11T13:48:42.837" v="461" actId="478"/>
          <ac:spMkLst>
            <pc:docMk/>
            <pc:sldMk cId="971664512" sldId="534"/>
            <ac:spMk id="5" creationId="{772AE84C-4397-C243-A69D-5D17CEDFF58E}"/>
          </ac:spMkLst>
        </pc:spChg>
      </pc:sldChg>
      <pc:sldChg chg="modSp">
        <pc:chgData name="Chris Droessler" userId="625c3661-9d64-47fa-b83c-4b49393bd161" providerId="ADAL" clId="{45B3B9DE-C3A3-D24D-AC08-28D3E0BDAADA}" dt="2020-05-12T12:42:31.711" v="485" actId="20577"/>
        <pc:sldMkLst>
          <pc:docMk/>
          <pc:sldMk cId="1675513861" sldId="756"/>
        </pc:sldMkLst>
        <pc:spChg chg="mod">
          <ac:chgData name="Chris Droessler" userId="625c3661-9d64-47fa-b83c-4b49393bd161" providerId="ADAL" clId="{45B3B9DE-C3A3-D24D-AC08-28D3E0BDAADA}" dt="2020-05-12T12:42:31.711" v="485" actId="20577"/>
          <ac:spMkLst>
            <pc:docMk/>
            <pc:sldMk cId="1675513861" sldId="756"/>
            <ac:spMk id="2" creationId="{2D60B45B-6484-D94F-A3B8-306BC92469C9}"/>
          </ac:spMkLst>
        </pc:spChg>
      </pc:sldChg>
      <pc:sldChg chg="modSp">
        <pc:chgData name="Chris Droessler" userId="625c3661-9d64-47fa-b83c-4b49393bd161" providerId="ADAL" clId="{45B3B9DE-C3A3-D24D-AC08-28D3E0BDAADA}" dt="2020-05-11T13:08:31.232" v="29" actId="20577"/>
        <pc:sldMkLst>
          <pc:docMk/>
          <pc:sldMk cId="751751510" sldId="761"/>
        </pc:sldMkLst>
        <pc:spChg chg="mod">
          <ac:chgData name="Chris Droessler" userId="625c3661-9d64-47fa-b83c-4b49393bd161" providerId="ADAL" clId="{45B3B9DE-C3A3-D24D-AC08-28D3E0BDAADA}" dt="2020-05-11T13:08:31.232" v="29" actId="20577"/>
          <ac:spMkLst>
            <pc:docMk/>
            <pc:sldMk cId="751751510" sldId="761"/>
            <ac:spMk id="3" creationId="{DEE7BACF-8DDA-49AD-8F7F-6D148AEB59BA}"/>
          </ac:spMkLst>
        </pc:spChg>
      </pc:sldChg>
      <pc:sldChg chg="modSp">
        <pc:chgData name="Chris Droessler" userId="625c3661-9d64-47fa-b83c-4b49393bd161" providerId="ADAL" clId="{45B3B9DE-C3A3-D24D-AC08-28D3E0BDAADA}" dt="2020-05-11T13:46:39.174" v="460" actId="20577"/>
        <pc:sldMkLst>
          <pc:docMk/>
          <pc:sldMk cId="365843656" sldId="768"/>
        </pc:sldMkLst>
        <pc:spChg chg="mod">
          <ac:chgData name="Chris Droessler" userId="625c3661-9d64-47fa-b83c-4b49393bd161" providerId="ADAL" clId="{45B3B9DE-C3A3-D24D-AC08-28D3E0BDAADA}" dt="2020-05-11T13:46:39.174" v="460" actId="20577"/>
          <ac:spMkLst>
            <pc:docMk/>
            <pc:sldMk cId="365843656" sldId="768"/>
            <ac:spMk id="2" creationId="{F64F0A26-B967-194D-A34E-1A24A272F847}"/>
          </ac:spMkLst>
        </pc:spChg>
      </pc:sldChg>
      <pc:sldChg chg="modSp add">
        <pc:chgData name="Chris Droessler" userId="625c3661-9d64-47fa-b83c-4b49393bd161" providerId="ADAL" clId="{45B3B9DE-C3A3-D24D-AC08-28D3E0BDAADA}" dt="2020-05-11T13:15:41.737" v="288" actId="20577"/>
        <pc:sldMkLst>
          <pc:docMk/>
          <pc:sldMk cId="207772296" sldId="770"/>
        </pc:sldMkLst>
        <pc:spChg chg="mod">
          <ac:chgData name="Chris Droessler" userId="625c3661-9d64-47fa-b83c-4b49393bd161" providerId="ADAL" clId="{45B3B9DE-C3A3-D24D-AC08-28D3E0BDAADA}" dt="2020-05-11T13:15:41.737" v="288" actId="20577"/>
          <ac:spMkLst>
            <pc:docMk/>
            <pc:sldMk cId="207772296" sldId="770"/>
            <ac:spMk id="2" creationId="{98226CFB-6368-D748-ABA0-30D76ED4C3A1}"/>
          </ac:spMkLst>
        </pc:spChg>
        <pc:spChg chg="mod">
          <ac:chgData name="Chris Droessler" userId="625c3661-9d64-47fa-b83c-4b49393bd161" providerId="ADAL" clId="{45B3B9DE-C3A3-D24D-AC08-28D3E0BDAADA}" dt="2020-05-11T13:11:06.933" v="67" actId="20577"/>
          <ac:spMkLst>
            <pc:docMk/>
            <pc:sldMk cId="207772296" sldId="770"/>
            <ac:spMk id="3" creationId="{0D7CF82E-8155-E546-AC19-FEC7CFC238B7}"/>
          </ac:spMkLst>
        </pc:spChg>
      </pc:sldChg>
    </pc:docChg>
  </pc:docChgLst>
  <pc:docChgLst>
    <pc:chgData name="Chris Droessler" userId="625c3661-9d64-47fa-b83c-4b49393bd161" providerId="ADAL" clId="{287F4D19-8B2B-5043-8CE5-F3E428A10831}"/>
    <pc:docChg chg="modSld sldOrd">
      <pc:chgData name="Chris Droessler" userId="625c3661-9d64-47fa-b83c-4b49393bd161" providerId="ADAL" clId="{287F4D19-8B2B-5043-8CE5-F3E428A10831}" dt="2020-05-11T12:56:45.467" v="2"/>
      <pc:docMkLst>
        <pc:docMk/>
      </pc:docMkLst>
      <pc:sldChg chg="ord">
        <pc:chgData name="Chris Droessler" userId="625c3661-9d64-47fa-b83c-4b49393bd161" providerId="ADAL" clId="{287F4D19-8B2B-5043-8CE5-F3E428A10831}" dt="2020-05-11T12:56:45.467" v="2"/>
        <pc:sldMkLst>
          <pc:docMk/>
          <pc:sldMk cId="3723859722" sldId="572"/>
        </pc:sldMkLst>
      </pc:sldChg>
      <pc:sldChg chg="ord">
        <pc:chgData name="Chris Droessler" userId="625c3661-9d64-47fa-b83c-4b49393bd161" providerId="ADAL" clId="{287F4D19-8B2B-5043-8CE5-F3E428A10831}" dt="2020-05-11T12:56:42.083" v="1"/>
        <pc:sldMkLst>
          <pc:docMk/>
          <pc:sldMk cId="2150733867" sldId="719"/>
        </pc:sldMkLst>
      </pc:sldChg>
      <pc:sldChg chg="modSp">
        <pc:chgData name="Chris Droessler" userId="625c3661-9d64-47fa-b83c-4b49393bd161" providerId="ADAL" clId="{287F4D19-8B2B-5043-8CE5-F3E428A10831}" dt="2020-05-11T12:56:04.781" v="0" actId="20577"/>
        <pc:sldMkLst>
          <pc:docMk/>
          <pc:sldMk cId="751751510" sldId="761"/>
        </pc:sldMkLst>
        <pc:spChg chg="mod">
          <ac:chgData name="Chris Droessler" userId="625c3661-9d64-47fa-b83c-4b49393bd161" providerId="ADAL" clId="{287F4D19-8B2B-5043-8CE5-F3E428A10831}" dt="2020-05-11T12:56:04.781" v="0" actId="20577"/>
          <ac:spMkLst>
            <pc:docMk/>
            <pc:sldMk cId="751751510" sldId="761"/>
            <ac:spMk id="3" creationId="{DEE7BACF-8DDA-49AD-8F7F-6D148AEB59BA}"/>
          </ac:spMkLst>
        </pc:spChg>
      </pc:sldChg>
    </pc:docChg>
  </pc:docChgLst>
  <pc:docChgLst>
    <pc:chgData name="Chris Droessler" userId="625c3661-9d64-47fa-b83c-4b49393bd161" providerId="ADAL" clId="{802F1AF1-5980-C544-B793-CF3AD3D892E2}"/>
    <pc:docChg chg="modSld">
      <pc:chgData name="Chris Droessler" userId="625c3661-9d64-47fa-b83c-4b49393bd161" providerId="ADAL" clId="{802F1AF1-5980-C544-B793-CF3AD3D892E2}" dt="2020-02-11T15:20:58.246" v="81" actId="20577"/>
      <pc:docMkLst>
        <pc:docMk/>
      </pc:docMkLst>
      <pc:sldChg chg="modSp">
        <pc:chgData name="Chris Droessler" userId="625c3661-9d64-47fa-b83c-4b49393bd161" providerId="ADAL" clId="{802F1AF1-5980-C544-B793-CF3AD3D892E2}" dt="2020-02-11T15:20:28.415" v="60" actId="113"/>
        <pc:sldMkLst>
          <pc:docMk/>
          <pc:sldMk cId="2024428368" sldId="270"/>
        </pc:sldMkLst>
        <pc:spChg chg="mod">
          <ac:chgData name="Chris Droessler" userId="625c3661-9d64-47fa-b83c-4b49393bd161" providerId="ADAL" clId="{802F1AF1-5980-C544-B793-CF3AD3D892E2}" dt="2020-02-11T15:20:28.415" v="60" actId="113"/>
          <ac:spMkLst>
            <pc:docMk/>
            <pc:sldMk cId="2024428368" sldId="270"/>
            <ac:spMk id="4" creationId="{893A5F8A-CD97-414B-8B41-6A46A05FD3FD}"/>
          </ac:spMkLst>
        </pc:spChg>
      </pc:sldChg>
      <pc:sldChg chg="modSp">
        <pc:chgData name="Chris Droessler" userId="625c3661-9d64-47fa-b83c-4b49393bd161" providerId="ADAL" clId="{802F1AF1-5980-C544-B793-CF3AD3D892E2}" dt="2020-02-11T15:20:40.015" v="68" actId="20577"/>
        <pc:sldMkLst>
          <pc:docMk/>
          <pc:sldMk cId="937673895" sldId="273"/>
        </pc:sldMkLst>
        <pc:spChg chg="mod">
          <ac:chgData name="Chris Droessler" userId="625c3661-9d64-47fa-b83c-4b49393bd161" providerId="ADAL" clId="{802F1AF1-5980-C544-B793-CF3AD3D892E2}" dt="2020-02-11T15:20:40.015" v="68" actId="20577"/>
          <ac:spMkLst>
            <pc:docMk/>
            <pc:sldMk cId="937673895" sldId="273"/>
            <ac:spMk id="4" creationId="{B2780C92-466D-8646-B31A-8079CBAECF2D}"/>
          </ac:spMkLst>
        </pc:spChg>
      </pc:sldChg>
      <pc:sldChg chg="modSp">
        <pc:chgData name="Chris Droessler" userId="625c3661-9d64-47fa-b83c-4b49393bd161" providerId="ADAL" clId="{802F1AF1-5980-C544-B793-CF3AD3D892E2}" dt="2020-02-11T15:20:58.246" v="81" actId="20577"/>
        <pc:sldMkLst>
          <pc:docMk/>
          <pc:sldMk cId="333955365" sldId="274"/>
        </pc:sldMkLst>
        <pc:spChg chg="mod">
          <ac:chgData name="Chris Droessler" userId="625c3661-9d64-47fa-b83c-4b49393bd161" providerId="ADAL" clId="{802F1AF1-5980-C544-B793-CF3AD3D892E2}" dt="2020-02-11T15:20:58.246" v="81" actId="20577"/>
          <ac:spMkLst>
            <pc:docMk/>
            <pc:sldMk cId="333955365" sldId="274"/>
            <ac:spMk id="4" creationId="{3E3D6225-F023-9949-ADE3-F0F10F131530}"/>
          </ac:spMkLst>
        </pc:spChg>
      </pc:sldChg>
      <pc:sldChg chg="modSp">
        <pc:chgData name="Chris Droessler" userId="625c3661-9d64-47fa-b83c-4b49393bd161" providerId="ADAL" clId="{802F1AF1-5980-C544-B793-CF3AD3D892E2}" dt="2020-02-11T15:19:04.365" v="59" actId="20577"/>
        <pc:sldMkLst>
          <pc:docMk/>
          <pc:sldMk cId="2781844091" sldId="716"/>
        </pc:sldMkLst>
        <pc:spChg chg="mod">
          <ac:chgData name="Chris Droessler" userId="625c3661-9d64-47fa-b83c-4b49393bd161" providerId="ADAL" clId="{802F1AF1-5980-C544-B793-CF3AD3D892E2}" dt="2020-02-11T15:18:46.157" v="16" actId="20577"/>
          <ac:spMkLst>
            <pc:docMk/>
            <pc:sldMk cId="2781844091" sldId="716"/>
            <ac:spMk id="150" creationId="{00000000-0000-0000-0000-000000000000}"/>
          </ac:spMkLst>
        </pc:spChg>
        <pc:spChg chg="mod">
          <ac:chgData name="Chris Droessler" userId="625c3661-9d64-47fa-b83c-4b49393bd161" providerId="ADAL" clId="{802F1AF1-5980-C544-B793-CF3AD3D892E2}" dt="2020-02-11T15:18:54.269" v="40" actId="20577"/>
          <ac:spMkLst>
            <pc:docMk/>
            <pc:sldMk cId="2781844091" sldId="716"/>
            <ac:spMk id="152" creationId="{00000000-0000-0000-0000-000000000000}"/>
          </ac:spMkLst>
        </pc:spChg>
        <pc:spChg chg="mod">
          <ac:chgData name="Chris Droessler" userId="625c3661-9d64-47fa-b83c-4b49393bd161" providerId="ADAL" clId="{802F1AF1-5980-C544-B793-CF3AD3D892E2}" dt="2020-02-11T15:19:04.365" v="59" actId="20577"/>
          <ac:spMkLst>
            <pc:docMk/>
            <pc:sldMk cId="2781844091" sldId="716"/>
            <ac:spMk id="153" creationId="{00000000-0000-0000-0000-000000000000}"/>
          </ac:spMkLst>
        </pc:spChg>
      </pc:sldChg>
    </pc:docChg>
  </pc:docChgLst>
  <pc:docChgLst>
    <pc:chgData name="Chris Droessler" userId="625c3661-9d64-47fa-b83c-4b49393bd161" providerId="ADAL" clId="{5A97BFAF-3397-4A46-ADD0-9735FD41D2CF}"/>
    <pc:docChg chg="custSel addSld delSld modSld">
      <pc:chgData name="Chris Droessler" userId="625c3661-9d64-47fa-b83c-4b49393bd161" providerId="ADAL" clId="{5A97BFAF-3397-4A46-ADD0-9735FD41D2CF}" dt="2021-01-08T18:35:02.916" v="173" actId="20577"/>
      <pc:docMkLst>
        <pc:docMk/>
      </pc:docMkLst>
      <pc:sldChg chg="modSp mod">
        <pc:chgData name="Chris Droessler" userId="625c3661-9d64-47fa-b83c-4b49393bd161" providerId="ADAL" clId="{5A97BFAF-3397-4A46-ADD0-9735FD41D2CF}" dt="2021-01-08T18:18:23.346" v="94" actId="27636"/>
        <pc:sldMkLst>
          <pc:docMk/>
          <pc:sldMk cId="1800268643" sldId="1239"/>
        </pc:sldMkLst>
        <pc:spChg chg="mod">
          <ac:chgData name="Chris Droessler" userId="625c3661-9d64-47fa-b83c-4b49393bd161" providerId="ADAL" clId="{5A97BFAF-3397-4A46-ADD0-9735FD41D2CF}" dt="2021-01-08T18:18:23.346" v="94" actId="27636"/>
          <ac:spMkLst>
            <pc:docMk/>
            <pc:sldMk cId="1800268643" sldId="1239"/>
            <ac:spMk id="2" creationId="{3621BB52-AAF4-FD41-AD92-150B5D07CFAD}"/>
          </ac:spMkLst>
        </pc:spChg>
        <pc:spChg chg="mod">
          <ac:chgData name="Chris Droessler" userId="625c3661-9d64-47fa-b83c-4b49393bd161" providerId="ADAL" clId="{5A97BFAF-3397-4A46-ADD0-9735FD41D2CF}" dt="2021-01-08T18:12:23.389" v="21" actId="20577"/>
          <ac:spMkLst>
            <pc:docMk/>
            <pc:sldMk cId="1800268643" sldId="1239"/>
            <ac:spMk id="3" creationId="{05FF58BA-FBBC-5F42-8326-1F8FCEDE1D60}"/>
          </ac:spMkLst>
        </pc:spChg>
      </pc:sldChg>
      <pc:sldChg chg="modSp mod">
        <pc:chgData name="Chris Droessler" userId="625c3661-9d64-47fa-b83c-4b49393bd161" providerId="ADAL" clId="{5A97BFAF-3397-4A46-ADD0-9735FD41D2CF}" dt="2021-01-08T18:09:40.069" v="6" actId="20577"/>
        <pc:sldMkLst>
          <pc:docMk/>
          <pc:sldMk cId="3193757492" sldId="1241"/>
        </pc:sldMkLst>
        <pc:spChg chg="mod">
          <ac:chgData name="Chris Droessler" userId="625c3661-9d64-47fa-b83c-4b49393bd161" providerId="ADAL" clId="{5A97BFAF-3397-4A46-ADD0-9735FD41D2CF}" dt="2021-01-08T18:09:40.069" v="6" actId="20577"/>
          <ac:spMkLst>
            <pc:docMk/>
            <pc:sldMk cId="3193757492" sldId="1241"/>
            <ac:spMk id="3" creationId="{1DAC1093-618A-974A-ABC5-9C268C77B68F}"/>
          </ac:spMkLst>
        </pc:spChg>
      </pc:sldChg>
      <pc:sldChg chg="modSp mod">
        <pc:chgData name="Chris Droessler" userId="625c3661-9d64-47fa-b83c-4b49393bd161" providerId="ADAL" clId="{5A97BFAF-3397-4A46-ADD0-9735FD41D2CF}" dt="2021-01-08T18:10:41.785" v="13" actId="20577"/>
        <pc:sldMkLst>
          <pc:docMk/>
          <pc:sldMk cId="503085329" sldId="1242"/>
        </pc:sldMkLst>
        <pc:spChg chg="mod">
          <ac:chgData name="Chris Droessler" userId="625c3661-9d64-47fa-b83c-4b49393bd161" providerId="ADAL" clId="{5A97BFAF-3397-4A46-ADD0-9735FD41D2CF}" dt="2021-01-08T18:10:41.785" v="13" actId="20577"/>
          <ac:spMkLst>
            <pc:docMk/>
            <pc:sldMk cId="503085329" sldId="1242"/>
            <ac:spMk id="3" creationId="{337D735C-9DDF-D248-AC59-28E51EC70F56}"/>
          </ac:spMkLst>
        </pc:spChg>
      </pc:sldChg>
      <pc:sldChg chg="modSp mod">
        <pc:chgData name="Chris Droessler" userId="625c3661-9d64-47fa-b83c-4b49393bd161" providerId="ADAL" clId="{5A97BFAF-3397-4A46-ADD0-9735FD41D2CF}" dt="2021-01-08T18:29:44.328" v="134" actId="20577"/>
        <pc:sldMkLst>
          <pc:docMk/>
          <pc:sldMk cId="1449862939" sldId="1243"/>
        </pc:sldMkLst>
        <pc:spChg chg="mod">
          <ac:chgData name="Chris Droessler" userId="625c3661-9d64-47fa-b83c-4b49393bd161" providerId="ADAL" clId="{5A97BFAF-3397-4A46-ADD0-9735FD41D2CF}" dt="2021-01-08T18:29:44.328" v="134" actId="20577"/>
          <ac:spMkLst>
            <pc:docMk/>
            <pc:sldMk cId="1449862939" sldId="1243"/>
            <ac:spMk id="2" creationId="{23829657-B6B9-334F-910C-956F612EA9AA}"/>
          </ac:spMkLst>
        </pc:spChg>
      </pc:sldChg>
      <pc:sldChg chg="del">
        <pc:chgData name="Chris Droessler" userId="625c3661-9d64-47fa-b83c-4b49393bd161" providerId="ADAL" clId="{5A97BFAF-3397-4A46-ADD0-9735FD41D2CF}" dt="2021-01-08T18:33:26.956" v="135" actId="2696"/>
        <pc:sldMkLst>
          <pc:docMk/>
          <pc:sldMk cId="3947629561" sldId="1244"/>
        </pc:sldMkLst>
      </pc:sldChg>
      <pc:sldChg chg="modSp mod">
        <pc:chgData name="Chris Droessler" userId="625c3661-9d64-47fa-b83c-4b49393bd161" providerId="ADAL" clId="{5A97BFAF-3397-4A46-ADD0-9735FD41D2CF}" dt="2021-01-08T18:35:02.916" v="173" actId="20577"/>
        <pc:sldMkLst>
          <pc:docMk/>
          <pc:sldMk cId="3147933603" sldId="1245"/>
        </pc:sldMkLst>
        <pc:spChg chg="mod">
          <ac:chgData name="Chris Droessler" userId="625c3661-9d64-47fa-b83c-4b49393bd161" providerId="ADAL" clId="{5A97BFAF-3397-4A46-ADD0-9735FD41D2CF}" dt="2021-01-08T18:35:02.916" v="173" actId="20577"/>
          <ac:spMkLst>
            <pc:docMk/>
            <pc:sldMk cId="3147933603" sldId="1245"/>
            <ac:spMk id="2" creationId="{A92C6232-6CC8-9047-B5F6-19CAE324119E}"/>
          </ac:spMkLst>
        </pc:spChg>
      </pc:sldChg>
      <pc:sldChg chg="modSp add mod">
        <pc:chgData name="Chris Droessler" userId="625c3661-9d64-47fa-b83c-4b49393bd161" providerId="ADAL" clId="{5A97BFAF-3397-4A46-ADD0-9735FD41D2CF}" dt="2021-01-08T18:34:12.670" v="169" actId="20577"/>
        <pc:sldMkLst>
          <pc:docMk/>
          <pc:sldMk cId="2788047304" sldId="1250"/>
        </pc:sldMkLst>
        <pc:spChg chg="mod">
          <ac:chgData name="Chris Droessler" userId="625c3661-9d64-47fa-b83c-4b49393bd161" providerId="ADAL" clId="{5A97BFAF-3397-4A46-ADD0-9735FD41D2CF}" dt="2021-01-08T18:34:12.670" v="169" actId="20577"/>
          <ac:spMkLst>
            <pc:docMk/>
            <pc:sldMk cId="2788047304" sldId="1250"/>
            <ac:spMk id="2" creationId="{4981095B-4467-8B4E-B4D2-FE03D1CE609E}"/>
          </ac:spMkLst>
        </pc:spChg>
      </pc:sldChg>
      <pc:sldChg chg="del">
        <pc:chgData name="Chris Droessler" userId="625c3661-9d64-47fa-b83c-4b49393bd161" providerId="ADAL" clId="{5A97BFAF-3397-4A46-ADD0-9735FD41D2CF}" dt="2021-01-08T18:33:45.923" v="136" actId="2696"/>
        <pc:sldMkLst>
          <pc:docMk/>
          <pc:sldMk cId="4186155162" sldId="1250"/>
        </pc:sldMkLst>
      </pc:sldChg>
    </pc:docChg>
  </pc:docChgLst>
  <pc:docChgLst>
    <pc:chgData name="Chris Droessler" userId="625c3661-9d64-47fa-b83c-4b49393bd161" providerId="ADAL" clId="{2FB715A2-91B6-224A-939E-53A3D76590B7}"/>
    <pc:docChg chg="undo custSel addSld modSld">
      <pc:chgData name="Chris Droessler" userId="625c3661-9d64-47fa-b83c-4b49393bd161" providerId="ADAL" clId="{2FB715A2-91B6-224A-939E-53A3D76590B7}" dt="2020-01-13T17:27:56.241" v="28" actId="403"/>
      <pc:docMkLst>
        <pc:docMk/>
      </pc:docMkLst>
      <pc:sldChg chg="modSp add">
        <pc:chgData name="Chris Droessler" userId="625c3661-9d64-47fa-b83c-4b49393bd161" providerId="ADAL" clId="{2FB715A2-91B6-224A-939E-53A3D76590B7}" dt="2020-01-13T17:27:56.241" v="28" actId="403"/>
        <pc:sldMkLst>
          <pc:docMk/>
          <pc:sldMk cId="2484892678" sldId="709"/>
        </pc:sldMkLst>
        <pc:spChg chg="mod">
          <ac:chgData name="Chris Droessler" userId="625c3661-9d64-47fa-b83c-4b49393bd161" providerId="ADAL" clId="{2FB715A2-91B6-224A-939E-53A3D76590B7}" dt="2020-01-13T17:24:20.035" v="6" actId="20577"/>
          <ac:spMkLst>
            <pc:docMk/>
            <pc:sldMk cId="2484892678" sldId="709"/>
            <ac:spMk id="2" creationId="{00000000-0000-0000-0000-000000000000}"/>
          </ac:spMkLst>
        </pc:spChg>
        <pc:spChg chg="mod">
          <ac:chgData name="Chris Droessler" userId="625c3661-9d64-47fa-b83c-4b49393bd161" providerId="ADAL" clId="{2FB715A2-91B6-224A-939E-53A3D76590B7}" dt="2020-01-13T17:27:56.241" v="28" actId="403"/>
          <ac:spMkLst>
            <pc:docMk/>
            <pc:sldMk cId="2484892678" sldId="709"/>
            <ac:spMk id="3" creationId="{00000000-0000-0000-0000-000000000000}"/>
          </ac:spMkLst>
        </pc:spChg>
        <pc:spChg chg="mod">
          <ac:chgData name="Chris Droessler" userId="625c3661-9d64-47fa-b83c-4b49393bd161" providerId="ADAL" clId="{2FB715A2-91B6-224A-939E-53A3D76590B7}" dt="2020-01-13T17:27:22.719" v="27" actId="1076"/>
          <ac:spMkLst>
            <pc:docMk/>
            <pc:sldMk cId="2484892678" sldId="709"/>
            <ac:spMk id="8" creationId="{E0C6E870-5B2B-4F44-A384-852B956C10A0}"/>
          </ac:spMkLst>
        </pc:spChg>
      </pc:sldChg>
    </pc:docChg>
  </pc:docChgLst>
  <pc:docChgLst>
    <pc:chgData name="Chris Droessler" userId="625c3661-9d64-47fa-b83c-4b49393bd161" providerId="ADAL" clId="{70C8DD26-D119-AB4F-9449-B5392DD513B2}"/>
    <pc:docChg chg="custSel addSld delSld modSld sldOrd">
      <pc:chgData name="Chris Droessler" userId="625c3661-9d64-47fa-b83c-4b49393bd161" providerId="ADAL" clId="{70C8DD26-D119-AB4F-9449-B5392DD513B2}" dt="2020-03-10T12:23:50.902" v="725" actId="12"/>
      <pc:docMkLst>
        <pc:docMk/>
      </pc:docMkLst>
      <pc:sldChg chg="add">
        <pc:chgData name="Chris Droessler" userId="625c3661-9d64-47fa-b83c-4b49393bd161" providerId="ADAL" clId="{70C8DD26-D119-AB4F-9449-B5392DD513B2}" dt="2020-03-09T11:53:25.566" v="260"/>
        <pc:sldMkLst>
          <pc:docMk/>
          <pc:sldMk cId="3675590858" sldId="260"/>
        </pc:sldMkLst>
      </pc:sldChg>
      <pc:sldChg chg="del">
        <pc:chgData name="Chris Droessler" userId="625c3661-9d64-47fa-b83c-4b49393bd161" providerId="ADAL" clId="{70C8DD26-D119-AB4F-9449-B5392DD513B2}" dt="2020-03-09T11:53:21.508" v="256" actId="2696"/>
        <pc:sldMkLst>
          <pc:docMk/>
          <pc:sldMk cId="4278936860" sldId="260"/>
        </pc:sldMkLst>
      </pc:sldChg>
      <pc:sldChg chg="del">
        <pc:chgData name="Chris Droessler" userId="625c3661-9d64-47fa-b83c-4b49393bd161" providerId="ADAL" clId="{70C8DD26-D119-AB4F-9449-B5392DD513B2}" dt="2020-03-09T11:53:21.515" v="258" actId="2696"/>
        <pc:sldMkLst>
          <pc:docMk/>
          <pc:sldMk cId="3048565599" sldId="291"/>
        </pc:sldMkLst>
      </pc:sldChg>
      <pc:sldChg chg="add">
        <pc:chgData name="Chris Droessler" userId="625c3661-9d64-47fa-b83c-4b49393bd161" providerId="ADAL" clId="{70C8DD26-D119-AB4F-9449-B5392DD513B2}" dt="2020-03-09T11:53:25.566" v="260"/>
        <pc:sldMkLst>
          <pc:docMk/>
          <pc:sldMk cId="3877200339" sldId="291"/>
        </pc:sldMkLst>
      </pc:sldChg>
      <pc:sldChg chg="modSp">
        <pc:chgData name="Chris Droessler" userId="625c3661-9d64-47fa-b83c-4b49393bd161" providerId="ADAL" clId="{70C8DD26-D119-AB4F-9449-B5392DD513B2}" dt="2020-03-09T11:45:18.128" v="7" actId="20577"/>
        <pc:sldMkLst>
          <pc:docMk/>
          <pc:sldMk cId="971664512" sldId="534"/>
        </pc:sldMkLst>
        <pc:spChg chg="mod">
          <ac:chgData name="Chris Droessler" userId="625c3661-9d64-47fa-b83c-4b49393bd161" providerId="ADAL" clId="{70C8DD26-D119-AB4F-9449-B5392DD513B2}" dt="2020-03-09T11:45:18.128" v="7" actId="20577"/>
          <ac:spMkLst>
            <pc:docMk/>
            <pc:sldMk cId="971664512" sldId="534"/>
            <ac:spMk id="3" creationId="{00000000-0000-0000-0000-000000000000}"/>
          </ac:spMkLst>
        </pc:spChg>
      </pc:sldChg>
      <pc:sldChg chg="modSp">
        <pc:chgData name="Chris Droessler" userId="625c3661-9d64-47fa-b83c-4b49393bd161" providerId="ADAL" clId="{70C8DD26-D119-AB4F-9449-B5392DD513B2}" dt="2020-03-09T14:28:15.167" v="424" actId="20577"/>
        <pc:sldMkLst>
          <pc:docMk/>
          <pc:sldMk cId="2418671024" sldId="561"/>
        </pc:sldMkLst>
        <pc:spChg chg="mod">
          <ac:chgData name="Chris Droessler" userId="625c3661-9d64-47fa-b83c-4b49393bd161" providerId="ADAL" clId="{70C8DD26-D119-AB4F-9449-B5392DD513B2}" dt="2020-03-09T14:28:15.167" v="424" actId="20577"/>
          <ac:spMkLst>
            <pc:docMk/>
            <pc:sldMk cId="2418671024" sldId="561"/>
            <ac:spMk id="2" creationId="{E9498E27-4A46-4D9F-B919-4A6091A07762}"/>
          </ac:spMkLst>
        </pc:spChg>
      </pc:sldChg>
      <pc:sldChg chg="del">
        <pc:chgData name="Chris Droessler" userId="625c3661-9d64-47fa-b83c-4b49393bd161" providerId="ADAL" clId="{70C8DD26-D119-AB4F-9449-B5392DD513B2}" dt="2020-03-09T11:53:21.518" v="259" actId="2696"/>
        <pc:sldMkLst>
          <pc:docMk/>
          <pc:sldMk cId="2392971145" sldId="572"/>
        </pc:sldMkLst>
      </pc:sldChg>
      <pc:sldChg chg="modSp add">
        <pc:chgData name="Chris Droessler" userId="625c3661-9d64-47fa-b83c-4b49393bd161" providerId="ADAL" clId="{70C8DD26-D119-AB4F-9449-B5392DD513B2}" dt="2020-03-09T12:13:57.745" v="385" actId="20577"/>
        <pc:sldMkLst>
          <pc:docMk/>
          <pc:sldMk cId="3723859722" sldId="572"/>
        </pc:sldMkLst>
        <pc:spChg chg="mod">
          <ac:chgData name="Chris Droessler" userId="625c3661-9d64-47fa-b83c-4b49393bd161" providerId="ADAL" clId="{70C8DD26-D119-AB4F-9449-B5392DD513B2}" dt="2020-03-09T12:13:57.745" v="385" actId="20577"/>
          <ac:spMkLst>
            <pc:docMk/>
            <pc:sldMk cId="3723859722" sldId="572"/>
            <ac:spMk id="2" creationId="{70E7FB36-DF07-B44D-8D38-59F39D617117}"/>
          </ac:spMkLst>
        </pc:spChg>
      </pc:sldChg>
      <pc:sldChg chg="addSp delSp modSp add ord modTransition modNotesTx">
        <pc:chgData name="Chris Droessler" userId="625c3661-9d64-47fa-b83c-4b49393bd161" providerId="ADAL" clId="{70C8DD26-D119-AB4F-9449-B5392DD513B2}" dt="2020-03-09T12:11:25.522" v="377" actId="20577"/>
        <pc:sldMkLst>
          <pc:docMk/>
          <pc:sldMk cId="4094777397" sldId="613"/>
        </pc:sldMkLst>
        <pc:spChg chg="add del mod">
          <ac:chgData name="Chris Droessler" userId="625c3661-9d64-47fa-b83c-4b49393bd161" providerId="ADAL" clId="{70C8DD26-D119-AB4F-9449-B5392DD513B2}" dt="2020-03-09T12:10:45.211" v="373"/>
          <ac:spMkLst>
            <pc:docMk/>
            <pc:sldMk cId="4094777397" sldId="613"/>
            <ac:spMk id="4" creationId="{09FF65A9-6384-8D43-8CC6-C9E60C5718F8}"/>
          </ac:spMkLst>
        </pc:spChg>
        <pc:spChg chg="add del mod">
          <ac:chgData name="Chris Droessler" userId="625c3661-9d64-47fa-b83c-4b49393bd161" providerId="ADAL" clId="{70C8DD26-D119-AB4F-9449-B5392DD513B2}" dt="2020-03-09T12:10:45.211" v="373"/>
          <ac:spMkLst>
            <pc:docMk/>
            <pc:sldMk cId="4094777397" sldId="613"/>
            <ac:spMk id="6" creationId="{5165F2CD-C3EC-D44B-B718-1714B7C0D58B}"/>
          </ac:spMkLst>
        </pc:spChg>
        <pc:spChg chg="add del mod">
          <ac:chgData name="Chris Droessler" userId="625c3661-9d64-47fa-b83c-4b49393bd161" providerId="ADAL" clId="{70C8DD26-D119-AB4F-9449-B5392DD513B2}" dt="2020-03-09T12:10:46.058" v="374"/>
          <ac:spMkLst>
            <pc:docMk/>
            <pc:sldMk cId="4094777397" sldId="613"/>
            <ac:spMk id="7" creationId="{FDD127ED-A105-4C4F-8FCB-227EEEFB4521}"/>
          </ac:spMkLst>
        </pc:spChg>
        <pc:spChg chg="add del mod">
          <ac:chgData name="Chris Droessler" userId="625c3661-9d64-47fa-b83c-4b49393bd161" providerId="ADAL" clId="{70C8DD26-D119-AB4F-9449-B5392DD513B2}" dt="2020-03-09T12:10:46.058" v="374"/>
          <ac:spMkLst>
            <pc:docMk/>
            <pc:sldMk cId="4094777397" sldId="613"/>
            <ac:spMk id="8" creationId="{D5BDD5D1-C598-ED47-8E3D-9910DB76DB78}"/>
          </ac:spMkLst>
        </pc:spChg>
        <pc:spChg chg="add del mod">
          <ac:chgData name="Chris Droessler" userId="625c3661-9d64-47fa-b83c-4b49393bd161" providerId="ADAL" clId="{70C8DD26-D119-AB4F-9449-B5392DD513B2}" dt="2020-03-09T12:10:46.292" v="375"/>
          <ac:spMkLst>
            <pc:docMk/>
            <pc:sldMk cId="4094777397" sldId="613"/>
            <ac:spMk id="9" creationId="{54237838-4678-6A44-88DB-E1B1113857F7}"/>
          </ac:spMkLst>
        </pc:spChg>
        <pc:spChg chg="add del mod">
          <ac:chgData name="Chris Droessler" userId="625c3661-9d64-47fa-b83c-4b49393bd161" providerId="ADAL" clId="{70C8DD26-D119-AB4F-9449-B5392DD513B2}" dt="2020-03-09T12:10:46.292" v="375"/>
          <ac:spMkLst>
            <pc:docMk/>
            <pc:sldMk cId="4094777397" sldId="613"/>
            <ac:spMk id="10" creationId="{A19BB446-49B1-6E44-8E9E-A01148989C01}"/>
          </ac:spMkLst>
        </pc:spChg>
      </pc:sldChg>
      <pc:sldChg chg="del">
        <pc:chgData name="Chris Droessler" userId="625c3661-9d64-47fa-b83c-4b49393bd161" providerId="ADAL" clId="{70C8DD26-D119-AB4F-9449-B5392DD513B2}" dt="2020-03-09T14:28:46.167" v="427" actId="2696"/>
        <pc:sldMkLst>
          <pc:docMk/>
          <pc:sldMk cId="2042262642" sldId="634"/>
        </pc:sldMkLst>
      </pc:sldChg>
      <pc:sldChg chg="modSp">
        <pc:chgData name="Chris Droessler" userId="625c3661-9d64-47fa-b83c-4b49393bd161" providerId="ADAL" clId="{70C8DD26-D119-AB4F-9449-B5392DD513B2}" dt="2020-03-09T11:47:35.561" v="50" actId="20577"/>
        <pc:sldMkLst>
          <pc:docMk/>
          <pc:sldMk cId="3534465971" sldId="658"/>
        </pc:sldMkLst>
        <pc:spChg chg="mod">
          <ac:chgData name="Chris Droessler" userId="625c3661-9d64-47fa-b83c-4b49393bd161" providerId="ADAL" clId="{70C8DD26-D119-AB4F-9449-B5392DD513B2}" dt="2020-03-09T11:47:35.561" v="50" actId="20577"/>
          <ac:spMkLst>
            <pc:docMk/>
            <pc:sldMk cId="3534465971" sldId="658"/>
            <ac:spMk id="4" creationId="{00000000-0000-0000-0000-000000000000}"/>
          </ac:spMkLst>
        </pc:spChg>
      </pc:sldChg>
      <pc:sldChg chg="add">
        <pc:chgData name="Chris Droessler" userId="625c3661-9d64-47fa-b83c-4b49393bd161" providerId="ADAL" clId="{70C8DD26-D119-AB4F-9449-B5392DD513B2}" dt="2020-03-09T11:53:25.566" v="260"/>
        <pc:sldMkLst>
          <pc:docMk/>
          <pc:sldMk cId="2937617006" sldId="705"/>
        </pc:sldMkLst>
      </pc:sldChg>
      <pc:sldChg chg="del">
        <pc:chgData name="Chris Droessler" userId="625c3661-9d64-47fa-b83c-4b49393bd161" providerId="ADAL" clId="{70C8DD26-D119-AB4F-9449-B5392DD513B2}" dt="2020-03-09T11:53:21.505" v="255" actId="2696"/>
        <pc:sldMkLst>
          <pc:docMk/>
          <pc:sldMk cId="3121605373" sldId="705"/>
        </pc:sldMkLst>
      </pc:sldChg>
      <pc:sldChg chg="add">
        <pc:chgData name="Chris Droessler" userId="625c3661-9d64-47fa-b83c-4b49393bd161" providerId="ADAL" clId="{70C8DD26-D119-AB4F-9449-B5392DD513B2}" dt="2020-03-09T11:53:25.566" v="260"/>
        <pc:sldMkLst>
          <pc:docMk/>
          <pc:sldMk cId="1840807853" sldId="709"/>
        </pc:sldMkLst>
      </pc:sldChg>
      <pc:sldChg chg="del">
        <pc:chgData name="Chris Droessler" userId="625c3661-9d64-47fa-b83c-4b49393bd161" providerId="ADAL" clId="{70C8DD26-D119-AB4F-9449-B5392DD513B2}" dt="2020-03-09T11:53:21.512" v="257" actId="2696"/>
        <pc:sldMkLst>
          <pc:docMk/>
          <pc:sldMk cId="2484892678" sldId="709"/>
        </pc:sldMkLst>
      </pc:sldChg>
      <pc:sldChg chg="del">
        <pc:chgData name="Chris Droessler" userId="625c3661-9d64-47fa-b83c-4b49393bd161" providerId="ADAL" clId="{70C8DD26-D119-AB4F-9449-B5392DD513B2}" dt="2020-03-09T11:45:42.916" v="8" actId="2696"/>
        <pc:sldMkLst>
          <pc:docMk/>
          <pc:sldMk cId="726388215" sldId="711"/>
        </pc:sldMkLst>
      </pc:sldChg>
      <pc:sldChg chg="modSp add ord">
        <pc:chgData name="Chris Droessler" userId="625c3661-9d64-47fa-b83c-4b49393bd161" providerId="ADAL" clId="{70C8DD26-D119-AB4F-9449-B5392DD513B2}" dt="2020-03-10T12:18:49.110" v="704"/>
        <pc:sldMkLst>
          <pc:docMk/>
          <pc:sldMk cId="1251381908" sldId="718"/>
        </pc:sldMkLst>
        <pc:spChg chg="mod">
          <ac:chgData name="Chris Droessler" userId="625c3661-9d64-47fa-b83c-4b49393bd161" providerId="ADAL" clId="{70C8DD26-D119-AB4F-9449-B5392DD513B2}" dt="2020-03-09T11:47:39.075" v="51" actId="12"/>
          <ac:spMkLst>
            <pc:docMk/>
            <pc:sldMk cId="1251381908" sldId="718"/>
            <ac:spMk id="4" creationId="{00000000-0000-0000-0000-000000000000}"/>
          </ac:spMkLst>
        </pc:spChg>
      </pc:sldChg>
      <pc:sldChg chg="add">
        <pc:chgData name="Chris Droessler" userId="625c3661-9d64-47fa-b83c-4b49393bd161" providerId="ADAL" clId="{70C8DD26-D119-AB4F-9449-B5392DD513B2}" dt="2020-03-09T11:52:52.375" v="253"/>
        <pc:sldMkLst>
          <pc:docMk/>
          <pc:sldMk cId="2150733867" sldId="719"/>
        </pc:sldMkLst>
      </pc:sldChg>
      <pc:sldChg chg="add">
        <pc:chgData name="Chris Droessler" userId="625c3661-9d64-47fa-b83c-4b49393bd161" providerId="ADAL" clId="{70C8DD26-D119-AB4F-9449-B5392DD513B2}" dt="2020-03-09T11:52:59.374" v="254"/>
        <pc:sldMkLst>
          <pc:docMk/>
          <pc:sldMk cId="3614962491" sldId="720"/>
        </pc:sldMkLst>
      </pc:sldChg>
      <pc:sldChg chg="modSp add modNotesTx">
        <pc:chgData name="Chris Droessler" userId="625c3661-9d64-47fa-b83c-4b49393bd161" providerId="ADAL" clId="{70C8DD26-D119-AB4F-9449-B5392DD513B2}" dt="2020-03-10T12:05:34.581" v="526" actId="20577"/>
        <pc:sldMkLst>
          <pc:docMk/>
          <pc:sldMk cId="3139218337" sldId="721"/>
        </pc:sldMkLst>
        <pc:spChg chg="mod">
          <ac:chgData name="Chris Droessler" userId="625c3661-9d64-47fa-b83c-4b49393bd161" providerId="ADAL" clId="{70C8DD26-D119-AB4F-9449-B5392DD513B2}" dt="2020-03-10T12:03:34.413" v="464" actId="113"/>
          <ac:spMkLst>
            <pc:docMk/>
            <pc:sldMk cId="3139218337" sldId="721"/>
            <ac:spMk id="2" creationId="{9F09F1B7-FDAD-B64D-9F1D-6BD08418E49C}"/>
          </ac:spMkLst>
        </pc:spChg>
        <pc:spChg chg="mod">
          <ac:chgData name="Chris Droessler" userId="625c3661-9d64-47fa-b83c-4b49393bd161" providerId="ADAL" clId="{70C8DD26-D119-AB4F-9449-B5392DD513B2}" dt="2020-03-10T12:00:20.161" v="459" actId="20577"/>
          <ac:spMkLst>
            <pc:docMk/>
            <pc:sldMk cId="3139218337" sldId="721"/>
            <ac:spMk id="3" creationId="{33417D5D-6C31-B145-8C5D-85E5D26AAD89}"/>
          </ac:spMkLst>
        </pc:spChg>
      </pc:sldChg>
      <pc:sldChg chg="add">
        <pc:chgData name="Chris Droessler" userId="625c3661-9d64-47fa-b83c-4b49393bd161" providerId="ADAL" clId="{70C8DD26-D119-AB4F-9449-B5392DD513B2}" dt="2020-03-09T11:53:31.996" v="262"/>
        <pc:sldMkLst>
          <pc:docMk/>
          <pc:sldMk cId="718287140" sldId="722"/>
        </pc:sldMkLst>
      </pc:sldChg>
      <pc:sldChg chg="add">
        <pc:chgData name="Chris Droessler" userId="625c3661-9d64-47fa-b83c-4b49393bd161" providerId="ADAL" clId="{70C8DD26-D119-AB4F-9449-B5392DD513B2}" dt="2020-03-09T11:53:32.365" v="263"/>
        <pc:sldMkLst>
          <pc:docMk/>
          <pc:sldMk cId="1740528722" sldId="723"/>
        </pc:sldMkLst>
      </pc:sldChg>
      <pc:sldChg chg="addSp modSp add modTransition modNotesTx">
        <pc:chgData name="Chris Droessler" userId="625c3661-9d64-47fa-b83c-4b49393bd161" providerId="ADAL" clId="{70C8DD26-D119-AB4F-9449-B5392DD513B2}" dt="2020-03-09T12:11:02.506" v="376" actId="113"/>
        <pc:sldMkLst>
          <pc:docMk/>
          <pc:sldMk cId="212616842" sldId="744"/>
        </pc:sldMkLst>
        <pc:spChg chg="mod">
          <ac:chgData name="Chris Droessler" userId="625c3661-9d64-47fa-b83c-4b49393bd161" providerId="ADAL" clId="{70C8DD26-D119-AB4F-9449-B5392DD513B2}" dt="2020-03-09T11:56:15.792" v="277" actId="20577"/>
          <ac:spMkLst>
            <pc:docMk/>
            <pc:sldMk cId="212616842" sldId="744"/>
            <ac:spMk id="2" creationId="{00000000-0000-0000-0000-000000000000}"/>
          </ac:spMkLst>
        </pc:spChg>
        <pc:spChg chg="mod">
          <ac:chgData name="Chris Droessler" userId="625c3661-9d64-47fa-b83c-4b49393bd161" providerId="ADAL" clId="{70C8DD26-D119-AB4F-9449-B5392DD513B2}" dt="2020-03-09T12:11:02.506" v="376" actId="113"/>
          <ac:spMkLst>
            <pc:docMk/>
            <pc:sldMk cId="212616842" sldId="744"/>
            <ac:spMk id="3" creationId="{00000000-0000-0000-0000-000000000000}"/>
          </ac:spMkLst>
        </pc:spChg>
        <pc:picChg chg="add mod">
          <ac:chgData name="Chris Droessler" userId="625c3661-9d64-47fa-b83c-4b49393bd161" providerId="ADAL" clId="{70C8DD26-D119-AB4F-9449-B5392DD513B2}" dt="2020-03-09T11:59:51.409" v="352" actId="1076"/>
          <ac:picMkLst>
            <pc:docMk/>
            <pc:sldMk cId="212616842" sldId="744"/>
            <ac:picMk id="1026" creationId="{9CE76B06-2086-9C44-9E10-93E5971760EF}"/>
          </ac:picMkLst>
        </pc:picChg>
        <pc:picChg chg="add mod">
          <ac:chgData name="Chris Droessler" userId="625c3661-9d64-47fa-b83c-4b49393bd161" providerId="ADAL" clId="{70C8DD26-D119-AB4F-9449-B5392DD513B2}" dt="2020-03-09T11:59:02.929" v="349" actId="14100"/>
          <ac:picMkLst>
            <pc:docMk/>
            <pc:sldMk cId="212616842" sldId="744"/>
            <ac:picMk id="1028" creationId="{957AF612-5466-4E4F-A565-706AC0009002}"/>
          </ac:picMkLst>
        </pc:picChg>
        <pc:picChg chg="add mod">
          <ac:chgData name="Chris Droessler" userId="625c3661-9d64-47fa-b83c-4b49393bd161" providerId="ADAL" clId="{70C8DD26-D119-AB4F-9449-B5392DD513B2}" dt="2020-03-09T11:59:54.439" v="354" actId="1076"/>
          <ac:picMkLst>
            <pc:docMk/>
            <pc:sldMk cId="212616842" sldId="744"/>
            <ac:picMk id="1030" creationId="{AB1F9AE0-B040-1F40-9F30-36F586FB5722}"/>
          </ac:picMkLst>
        </pc:picChg>
      </pc:sldChg>
      <pc:sldChg chg="delSp modSp add">
        <pc:chgData name="Chris Droessler" userId="625c3661-9d64-47fa-b83c-4b49393bd161" providerId="ADAL" clId="{70C8DD26-D119-AB4F-9449-B5392DD513B2}" dt="2020-03-09T12:09:16.047" v="370"/>
        <pc:sldMkLst>
          <pc:docMk/>
          <pc:sldMk cId="3010198862" sldId="745"/>
        </pc:sldMkLst>
        <pc:spChg chg="mod">
          <ac:chgData name="Chris Droessler" userId="625c3661-9d64-47fa-b83c-4b49393bd161" providerId="ADAL" clId="{70C8DD26-D119-AB4F-9449-B5392DD513B2}" dt="2020-03-09T12:09:07.184" v="369" actId="20577"/>
          <ac:spMkLst>
            <pc:docMk/>
            <pc:sldMk cId="3010198862" sldId="745"/>
            <ac:spMk id="2" creationId="{00000000-0000-0000-0000-000000000000}"/>
          </ac:spMkLst>
        </pc:spChg>
        <pc:spChg chg="mod">
          <ac:chgData name="Chris Droessler" userId="625c3661-9d64-47fa-b83c-4b49393bd161" providerId="ADAL" clId="{70C8DD26-D119-AB4F-9449-B5392DD513B2}" dt="2020-03-09T12:09:16.047" v="370"/>
          <ac:spMkLst>
            <pc:docMk/>
            <pc:sldMk cId="3010198862" sldId="745"/>
            <ac:spMk id="3" creationId="{00000000-0000-0000-0000-000000000000}"/>
          </ac:spMkLst>
        </pc:spChg>
        <pc:picChg chg="del">
          <ac:chgData name="Chris Droessler" userId="625c3661-9d64-47fa-b83c-4b49393bd161" providerId="ADAL" clId="{70C8DD26-D119-AB4F-9449-B5392DD513B2}" dt="2020-03-09T12:08:58.057" v="356" actId="478"/>
          <ac:picMkLst>
            <pc:docMk/>
            <pc:sldMk cId="3010198862" sldId="745"/>
            <ac:picMk id="1028" creationId="{957AF612-5466-4E4F-A565-706AC0009002}"/>
          </ac:picMkLst>
        </pc:picChg>
      </pc:sldChg>
      <pc:sldChg chg="modSp add">
        <pc:chgData name="Chris Droessler" userId="625c3661-9d64-47fa-b83c-4b49393bd161" providerId="ADAL" clId="{70C8DD26-D119-AB4F-9449-B5392DD513B2}" dt="2020-03-09T14:28:12.008" v="423" actId="12"/>
        <pc:sldMkLst>
          <pc:docMk/>
          <pc:sldMk cId="332046233" sldId="746"/>
        </pc:sldMkLst>
        <pc:spChg chg="mod">
          <ac:chgData name="Chris Droessler" userId="625c3661-9d64-47fa-b83c-4b49393bd161" providerId="ADAL" clId="{70C8DD26-D119-AB4F-9449-B5392DD513B2}" dt="2020-03-09T14:28:12.008" v="423" actId="12"/>
          <ac:spMkLst>
            <pc:docMk/>
            <pc:sldMk cId="332046233" sldId="746"/>
            <ac:spMk id="2" creationId="{E9498E27-4A46-4D9F-B919-4A6091A07762}"/>
          </ac:spMkLst>
        </pc:spChg>
      </pc:sldChg>
      <pc:sldChg chg="add">
        <pc:chgData name="Chris Droessler" userId="625c3661-9d64-47fa-b83c-4b49393bd161" providerId="ADAL" clId="{70C8DD26-D119-AB4F-9449-B5392DD513B2}" dt="2020-03-09T14:28:37.172" v="425"/>
        <pc:sldMkLst>
          <pc:docMk/>
          <pc:sldMk cId="2102995628" sldId="747"/>
        </pc:sldMkLst>
      </pc:sldChg>
      <pc:sldChg chg="add">
        <pc:chgData name="Chris Droessler" userId="625c3661-9d64-47fa-b83c-4b49393bd161" providerId="ADAL" clId="{70C8DD26-D119-AB4F-9449-B5392DD513B2}" dt="2020-03-09T14:28:37.435" v="426"/>
        <pc:sldMkLst>
          <pc:docMk/>
          <pc:sldMk cId="1093857829" sldId="748"/>
        </pc:sldMkLst>
      </pc:sldChg>
      <pc:sldChg chg="addSp delSp modSp add modNotesTx">
        <pc:chgData name="Chris Droessler" userId="625c3661-9d64-47fa-b83c-4b49393bd161" providerId="ADAL" clId="{70C8DD26-D119-AB4F-9449-B5392DD513B2}" dt="2020-03-10T12:10:34.469" v="604" actId="478"/>
        <pc:sldMkLst>
          <pc:docMk/>
          <pc:sldMk cId="250761551" sldId="749"/>
        </pc:sldMkLst>
        <pc:spChg chg="mod">
          <ac:chgData name="Chris Droessler" userId="625c3661-9d64-47fa-b83c-4b49393bd161" providerId="ADAL" clId="{70C8DD26-D119-AB4F-9449-B5392DD513B2}" dt="2020-03-10T12:06:27.197" v="545" actId="20577"/>
          <ac:spMkLst>
            <pc:docMk/>
            <pc:sldMk cId="250761551" sldId="749"/>
            <ac:spMk id="2" creationId="{00000000-0000-0000-0000-000000000000}"/>
          </ac:spMkLst>
        </pc:spChg>
        <pc:spChg chg="mod">
          <ac:chgData name="Chris Droessler" userId="625c3661-9d64-47fa-b83c-4b49393bd161" providerId="ADAL" clId="{70C8DD26-D119-AB4F-9449-B5392DD513B2}" dt="2020-03-10T12:07:04.014" v="591" actId="20577"/>
          <ac:spMkLst>
            <pc:docMk/>
            <pc:sldMk cId="250761551" sldId="749"/>
            <ac:spMk id="3" creationId="{00000000-0000-0000-0000-000000000000}"/>
          </ac:spMkLst>
        </pc:spChg>
        <pc:spChg chg="add del mod">
          <ac:chgData name="Chris Droessler" userId="625c3661-9d64-47fa-b83c-4b49393bd161" providerId="ADAL" clId="{70C8DD26-D119-AB4F-9449-B5392DD513B2}" dt="2020-03-10T12:10:34.469" v="604" actId="478"/>
          <ac:spMkLst>
            <pc:docMk/>
            <pc:sldMk cId="250761551" sldId="749"/>
            <ac:spMk id="4" creationId="{38E8015B-7898-B44E-B5DF-2E2D94B27CF6}"/>
          </ac:spMkLst>
        </pc:spChg>
        <pc:spChg chg="add del mod">
          <ac:chgData name="Chris Droessler" userId="625c3661-9d64-47fa-b83c-4b49393bd161" providerId="ADAL" clId="{70C8DD26-D119-AB4F-9449-B5392DD513B2}" dt="2020-03-10T12:09:50.828" v="599" actId="478"/>
          <ac:spMkLst>
            <pc:docMk/>
            <pc:sldMk cId="250761551" sldId="749"/>
            <ac:spMk id="6" creationId="{C3F16E76-F7AA-A043-9049-670C777622DF}"/>
          </ac:spMkLst>
        </pc:spChg>
        <pc:picChg chg="del">
          <ac:chgData name="Chris Droessler" userId="625c3661-9d64-47fa-b83c-4b49393bd161" providerId="ADAL" clId="{70C8DD26-D119-AB4F-9449-B5392DD513B2}" dt="2020-03-10T12:06:19.788" v="528" actId="478"/>
          <ac:picMkLst>
            <pc:docMk/>
            <pc:sldMk cId="250761551" sldId="749"/>
            <ac:picMk id="5" creationId="{87959093-2605-0B45-9EEC-29D8B0619713}"/>
          </ac:picMkLst>
        </pc:picChg>
        <pc:picChg chg="add del mod">
          <ac:chgData name="Chris Droessler" userId="625c3661-9d64-47fa-b83c-4b49393bd161" providerId="ADAL" clId="{70C8DD26-D119-AB4F-9449-B5392DD513B2}" dt="2020-03-10T12:09:46.741" v="597" actId="478"/>
          <ac:picMkLst>
            <pc:docMk/>
            <pc:sldMk cId="250761551" sldId="749"/>
            <ac:picMk id="1026" creationId="{EDE66B35-EDE6-5542-8A61-0B7510DB05E2}"/>
          </ac:picMkLst>
        </pc:picChg>
        <pc:picChg chg="add mod">
          <ac:chgData name="Chris Droessler" userId="625c3661-9d64-47fa-b83c-4b49393bd161" providerId="ADAL" clId="{70C8DD26-D119-AB4F-9449-B5392DD513B2}" dt="2020-03-10T12:09:59.804" v="602" actId="1076"/>
          <ac:picMkLst>
            <pc:docMk/>
            <pc:sldMk cId="250761551" sldId="749"/>
            <ac:picMk id="1028" creationId="{CEE9EBE5-CDDC-244D-A294-869AB52BDBAE}"/>
          </ac:picMkLst>
        </pc:picChg>
      </pc:sldChg>
      <pc:sldChg chg="addSp delSp modSp add modNotesTx">
        <pc:chgData name="Chris Droessler" userId="625c3661-9d64-47fa-b83c-4b49393bd161" providerId="ADAL" clId="{70C8DD26-D119-AB4F-9449-B5392DD513B2}" dt="2020-03-10T12:14:03.708" v="680" actId="1076"/>
        <pc:sldMkLst>
          <pc:docMk/>
          <pc:sldMk cId="2635008677" sldId="750"/>
        </pc:sldMkLst>
        <pc:spChg chg="mod">
          <ac:chgData name="Chris Droessler" userId="625c3661-9d64-47fa-b83c-4b49393bd161" providerId="ADAL" clId="{70C8DD26-D119-AB4F-9449-B5392DD513B2}" dt="2020-03-10T12:11:17.933" v="620" actId="20577"/>
          <ac:spMkLst>
            <pc:docMk/>
            <pc:sldMk cId="2635008677" sldId="750"/>
            <ac:spMk id="2" creationId="{00000000-0000-0000-0000-000000000000}"/>
          </ac:spMkLst>
        </pc:spChg>
        <pc:spChg chg="mod">
          <ac:chgData name="Chris Droessler" userId="625c3661-9d64-47fa-b83c-4b49393bd161" providerId="ADAL" clId="{70C8DD26-D119-AB4F-9449-B5392DD513B2}" dt="2020-03-10T12:12:48.525" v="665" actId="20577"/>
          <ac:spMkLst>
            <pc:docMk/>
            <pc:sldMk cId="2635008677" sldId="750"/>
            <ac:spMk id="3" creationId="{00000000-0000-0000-0000-000000000000}"/>
          </ac:spMkLst>
        </pc:spChg>
        <pc:spChg chg="add del mod">
          <ac:chgData name="Chris Droessler" userId="625c3661-9d64-47fa-b83c-4b49393bd161" providerId="ADAL" clId="{70C8DD26-D119-AB4F-9449-B5392DD513B2}" dt="2020-03-10T12:11:55.212" v="635" actId="478"/>
          <ac:spMkLst>
            <pc:docMk/>
            <pc:sldMk cId="2635008677" sldId="750"/>
            <ac:spMk id="4" creationId="{B3D5E73A-4B64-2C47-B0E5-49B64F5AEC81}"/>
          </ac:spMkLst>
        </pc:spChg>
        <pc:picChg chg="del">
          <ac:chgData name="Chris Droessler" userId="625c3661-9d64-47fa-b83c-4b49393bd161" providerId="ADAL" clId="{70C8DD26-D119-AB4F-9449-B5392DD513B2}" dt="2020-03-10T12:10:49.876" v="607" actId="478"/>
          <ac:picMkLst>
            <pc:docMk/>
            <pc:sldMk cId="2635008677" sldId="750"/>
            <ac:picMk id="1028" creationId="{CEE9EBE5-CDDC-244D-A294-869AB52BDBAE}"/>
          </ac:picMkLst>
        </pc:picChg>
        <pc:picChg chg="add mod">
          <ac:chgData name="Chris Droessler" userId="625c3661-9d64-47fa-b83c-4b49393bd161" providerId="ADAL" clId="{70C8DD26-D119-AB4F-9449-B5392DD513B2}" dt="2020-03-10T12:14:03.708" v="680" actId="1076"/>
          <ac:picMkLst>
            <pc:docMk/>
            <pc:sldMk cId="2635008677" sldId="750"/>
            <ac:picMk id="2050" creationId="{579368CD-5345-DD49-ADE8-5C8664E5E982}"/>
          </ac:picMkLst>
        </pc:picChg>
      </pc:sldChg>
      <pc:sldChg chg="modSp add">
        <pc:chgData name="Chris Droessler" userId="625c3661-9d64-47fa-b83c-4b49393bd161" providerId="ADAL" clId="{70C8DD26-D119-AB4F-9449-B5392DD513B2}" dt="2020-03-10T12:16:37.893" v="703" actId="20577"/>
        <pc:sldMkLst>
          <pc:docMk/>
          <pc:sldMk cId="575024193" sldId="751"/>
        </pc:sldMkLst>
        <pc:spChg chg="mod">
          <ac:chgData name="Chris Droessler" userId="625c3661-9d64-47fa-b83c-4b49393bd161" providerId="ADAL" clId="{70C8DD26-D119-AB4F-9449-B5392DD513B2}" dt="2020-03-10T12:16:37.893" v="703" actId="20577"/>
          <ac:spMkLst>
            <pc:docMk/>
            <pc:sldMk cId="575024193" sldId="751"/>
            <ac:spMk id="3" creationId="{00000000-0000-0000-0000-000000000000}"/>
          </ac:spMkLst>
        </pc:spChg>
      </pc:sldChg>
      <pc:sldChg chg="modSp add modNotesTx">
        <pc:chgData name="Chris Droessler" userId="625c3661-9d64-47fa-b83c-4b49393bd161" providerId="ADAL" clId="{70C8DD26-D119-AB4F-9449-B5392DD513B2}" dt="2020-03-10T12:22:57.414" v="715" actId="20577"/>
        <pc:sldMkLst>
          <pc:docMk/>
          <pc:sldMk cId="3078072871" sldId="752"/>
        </pc:sldMkLst>
        <pc:spChg chg="mod">
          <ac:chgData name="Chris Droessler" userId="625c3661-9d64-47fa-b83c-4b49393bd161" providerId="ADAL" clId="{70C8DD26-D119-AB4F-9449-B5392DD513B2}" dt="2020-03-10T12:22:50.791" v="714" actId="113"/>
          <ac:spMkLst>
            <pc:docMk/>
            <pc:sldMk cId="3078072871" sldId="752"/>
            <ac:spMk id="2" creationId="{9F09F1B7-FDAD-B64D-9F1D-6BD08418E49C}"/>
          </ac:spMkLst>
        </pc:spChg>
      </pc:sldChg>
      <pc:sldChg chg="modSp add">
        <pc:chgData name="Chris Droessler" userId="625c3661-9d64-47fa-b83c-4b49393bd161" providerId="ADAL" clId="{70C8DD26-D119-AB4F-9449-B5392DD513B2}" dt="2020-03-10T12:23:26.846" v="720" actId="12"/>
        <pc:sldMkLst>
          <pc:docMk/>
          <pc:sldMk cId="57546599" sldId="753"/>
        </pc:sldMkLst>
        <pc:spChg chg="mod">
          <ac:chgData name="Chris Droessler" userId="625c3661-9d64-47fa-b83c-4b49393bd161" providerId="ADAL" clId="{70C8DD26-D119-AB4F-9449-B5392DD513B2}" dt="2020-03-10T12:23:26.846" v="720" actId="12"/>
          <ac:spMkLst>
            <pc:docMk/>
            <pc:sldMk cId="57546599" sldId="753"/>
            <ac:spMk id="2" creationId="{9F09F1B7-FDAD-B64D-9F1D-6BD08418E49C}"/>
          </ac:spMkLst>
        </pc:spChg>
      </pc:sldChg>
      <pc:sldChg chg="modSp add">
        <pc:chgData name="Chris Droessler" userId="625c3661-9d64-47fa-b83c-4b49393bd161" providerId="ADAL" clId="{70C8DD26-D119-AB4F-9449-B5392DD513B2}" dt="2020-03-10T12:23:50.902" v="725" actId="12"/>
        <pc:sldMkLst>
          <pc:docMk/>
          <pc:sldMk cId="2116330429" sldId="754"/>
        </pc:sldMkLst>
        <pc:spChg chg="mod">
          <ac:chgData name="Chris Droessler" userId="625c3661-9d64-47fa-b83c-4b49393bd161" providerId="ADAL" clId="{70C8DD26-D119-AB4F-9449-B5392DD513B2}" dt="2020-03-10T12:23:50.902" v="725" actId="12"/>
          <ac:spMkLst>
            <pc:docMk/>
            <pc:sldMk cId="2116330429" sldId="754"/>
            <ac:spMk id="2" creationId="{9F09F1B7-FDAD-B64D-9F1D-6BD08418E49C}"/>
          </ac:spMkLst>
        </pc:spChg>
      </pc:sldChg>
    </pc:docChg>
  </pc:docChgLst>
  <pc:docChgLst>
    <pc:chgData name="Chris Droessler" userId="625c3661-9d64-47fa-b83c-4b49393bd161" providerId="ADAL" clId="{9F66A07C-42E3-D34A-AA86-CDC0EF5582F9}"/>
    <pc:docChg chg="undo custSel addSld delSld modSld sldOrd modMainMaster">
      <pc:chgData name="Chris Droessler" userId="625c3661-9d64-47fa-b83c-4b49393bd161" providerId="ADAL" clId="{9F66A07C-42E3-D34A-AA86-CDC0EF5582F9}" dt="2020-01-13T17:14:15.489" v="1169" actId="20577"/>
      <pc:docMkLst>
        <pc:docMk/>
      </pc:docMkLst>
      <pc:sldChg chg="modSp del">
        <pc:chgData name="Chris Droessler" userId="625c3661-9d64-47fa-b83c-4b49393bd161" providerId="ADAL" clId="{9F66A07C-42E3-D34A-AA86-CDC0EF5582F9}" dt="2020-01-09T17:06:18.179" v="413" actId="2696"/>
        <pc:sldMkLst>
          <pc:docMk/>
          <pc:sldMk cId="2378976308" sldId="256"/>
        </pc:sldMkLst>
        <pc:spChg chg="mod">
          <ac:chgData name="Chris Droessler" userId="625c3661-9d64-47fa-b83c-4b49393bd161" providerId="ADAL" clId="{9F66A07C-42E3-D34A-AA86-CDC0EF5582F9}" dt="2020-01-09T16:33:41.265" v="0"/>
          <ac:spMkLst>
            <pc:docMk/>
            <pc:sldMk cId="2378976308" sldId="256"/>
            <ac:spMk id="129" creationId="{00000000-0000-0000-0000-000000000000}"/>
          </ac:spMkLst>
        </pc:spChg>
      </pc:sldChg>
      <pc:sldChg chg="modSp">
        <pc:chgData name="Chris Droessler" userId="625c3661-9d64-47fa-b83c-4b49393bd161" providerId="ADAL" clId="{9F66A07C-42E3-D34A-AA86-CDC0EF5582F9}" dt="2020-01-09T16:52:28.162" v="161" actId="403"/>
        <pc:sldMkLst>
          <pc:docMk/>
          <pc:sldMk cId="4118415113" sldId="257"/>
        </pc:sldMkLst>
        <pc:spChg chg="mod">
          <ac:chgData name="Chris Droessler" userId="625c3661-9d64-47fa-b83c-4b49393bd161" providerId="ADAL" clId="{9F66A07C-42E3-D34A-AA86-CDC0EF5582F9}" dt="2020-01-09T16:52:28.162" v="161" actId="403"/>
          <ac:spMkLst>
            <pc:docMk/>
            <pc:sldMk cId="4118415113" sldId="257"/>
            <ac:spMk id="123" creationId="{00000000-0000-0000-0000-000000000000}"/>
          </ac:spMkLst>
        </pc:spChg>
      </pc:sldChg>
      <pc:sldChg chg="addSp delSp modSp add modTransition modNotesTx">
        <pc:chgData name="Chris Droessler" userId="625c3661-9d64-47fa-b83c-4b49393bd161" providerId="ADAL" clId="{9F66A07C-42E3-D34A-AA86-CDC0EF5582F9}" dt="2020-01-13T16:42:59.602" v="910" actId="20577"/>
        <pc:sldMkLst>
          <pc:docMk/>
          <pc:sldMk cId="467587892" sldId="259"/>
        </pc:sldMkLst>
        <pc:spChg chg="add del mod">
          <ac:chgData name="Chris Droessler" userId="625c3661-9d64-47fa-b83c-4b49393bd161" providerId="ADAL" clId="{9F66A07C-42E3-D34A-AA86-CDC0EF5582F9}" dt="2020-01-09T16:52:36.497" v="162"/>
          <ac:spMkLst>
            <pc:docMk/>
            <pc:sldMk cId="467587892" sldId="259"/>
            <ac:spMk id="2" creationId="{B0FF81A9-F0E8-B142-AA66-29118743AA49}"/>
          </ac:spMkLst>
        </pc:spChg>
        <pc:spChg chg="add del mod">
          <ac:chgData name="Chris Droessler" userId="625c3661-9d64-47fa-b83c-4b49393bd161" providerId="ADAL" clId="{9F66A07C-42E3-D34A-AA86-CDC0EF5582F9}" dt="2020-01-09T16:52:36.497" v="162"/>
          <ac:spMkLst>
            <pc:docMk/>
            <pc:sldMk cId="467587892" sldId="259"/>
            <ac:spMk id="3" creationId="{0BC2131F-1C4D-C24F-BA73-F3D683D25C74}"/>
          </ac:spMkLst>
        </pc:spChg>
        <pc:spChg chg="add del mod">
          <ac:chgData name="Chris Droessler" userId="625c3661-9d64-47fa-b83c-4b49393bd161" providerId="ADAL" clId="{9F66A07C-42E3-D34A-AA86-CDC0EF5582F9}" dt="2020-01-09T16:52:37.265" v="163"/>
          <ac:spMkLst>
            <pc:docMk/>
            <pc:sldMk cId="467587892" sldId="259"/>
            <ac:spMk id="4" creationId="{3E809044-84B1-6746-AB4E-44F5482FB260}"/>
          </ac:spMkLst>
        </pc:spChg>
        <pc:spChg chg="add del mod">
          <ac:chgData name="Chris Droessler" userId="625c3661-9d64-47fa-b83c-4b49393bd161" providerId="ADAL" clId="{9F66A07C-42E3-D34A-AA86-CDC0EF5582F9}" dt="2020-01-09T16:52:37.265" v="163"/>
          <ac:spMkLst>
            <pc:docMk/>
            <pc:sldMk cId="467587892" sldId="259"/>
            <ac:spMk id="5" creationId="{3333DAE6-4475-F344-8542-88043C433AD0}"/>
          </ac:spMkLst>
        </pc:spChg>
        <pc:spChg chg="add del mod">
          <ac:chgData name="Chris Droessler" userId="625c3661-9d64-47fa-b83c-4b49393bd161" providerId="ADAL" clId="{9F66A07C-42E3-D34A-AA86-CDC0EF5582F9}" dt="2020-01-09T16:52:37.489" v="164"/>
          <ac:spMkLst>
            <pc:docMk/>
            <pc:sldMk cId="467587892" sldId="259"/>
            <ac:spMk id="6" creationId="{8EA25AF4-C7CD-6B40-A7A3-1DCFBE45E0FB}"/>
          </ac:spMkLst>
        </pc:spChg>
        <pc:spChg chg="add del mod">
          <ac:chgData name="Chris Droessler" userId="625c3661-9d64-47fa-b83c-4b49393bd161" providerId="ADAL" clId="{9F66A07C-42E3-D34A-AA86-CDC0EF5582F9}" dt="2020-01-09T16:52:37.489" v="164"/>
          <ac:spMkLst>
            <pc:docMk/>
            <pc:sldMk cId="467587892" sldId="259"/>
            <ac:spMk id="7" creationId="{A97877CA-AEE8-1C47-8861-6F36C55D28E3}"/>
          </ac:spMkLst>
        </pc:spChg>
        <pc:spChg chg="mod">
          <ac:chgData name="Chris Droessler" userId="625c3661-9d64-47fa-b83c-4b49393bd161" providerId="ADAL" clId="{9F66A07C-42E3-D34A-AA86-CDC0EF5582F9}" dt="2020-01-13T16:42:59.602" v="910" actId="20577"/>
          <ac:spMkLst>
            <pc:docMk/>
            <pc:sldMk cId="467587892" sldId="259"/>
            <ac:spMk id="158" creationId="{00000000-0000-0000-0000-000000000000}"/>
          </ac:spMkLst>
        </pc:spChg>
        <pc:spChg chg="mod">
          <ac:chgData name="Chris Droessler" userId="625c3661-9d64-47fa-b83c-4b49393bd161" providerId="ADAL" clId="{9F66A07C-42E3-D34A-AA86-CDC0EF5582F9}" dt="2020-01-09T16:37:31.783" v="28"/>
          <ac:spMkLst>
            <pc:docMk/>
            <pc:sldMk cId="467587892" sldId="259"/>
            <ac:spMk id="159" creationId="{00000000-0000-0000-0000-000000000000}"/>
          </ac:spMkLst>
        </pc:spChg>
      </pc:sldChg>
      <pc:sldChg chg="addSp delSp modSp add modTransition">
        <pc:chgData name="Chris Droessler" userId="625c3661-9d64-47fa-b83c-4b49393bd161" providerId="ADAL" clId="{9F66A07C-42E3-D34A-AA86-CDC0EF5582F9}" dt="2020-01-10T14:14:15.533" v="659" actId="20577"/>
        <pc:sldMkLst>
          <pc:docMk/>
          <pc:sldMk cId="4278936860" sldId="260"/>
        </pc:sldMkLst>
        <pc:spChg chg="mod">
          <ac:chgData name="Chris Droessler" userId="625c3661-9d64-47fa-b83c-4b49393bd161" providerId="ADAL" clId="{9F66A07C-42E3-D34A-AA86-CDC0EF5582F9}" dt="2020-01-09T17:08:27.973" v="434" actId="20577"/>
          <ac:spMkLst>
            <pc:docMk/>
            <pc:sldMk cId="4278936860" sldId="260"/>
            <ac:spMk id="2" creationId="{4790E6F2-0BAF-6A44-87D4-23A2382430C0}"/>
          </ac:spMkLst>
        </pc:spChg>
        <pc:spChg chg="mod">
          <ac:chgData name="Chris Droessler" userId="625c3661-9d64-47fa-b83c-4b49393bd161" providerId="ADAL" clId="{9F66A07C-42E3-D34A-AA86-CDC0EF5582F9}" dt="2020-01-10T14:14:15.533" v="659" actId="20577"/>
          <ac:spMkLst>
            <pc:docMk/>
            <pc:sldMk cId="4278936860" sldId="260"/>
            <ac:spMk id="3" creationId="{420FD414-E693-9242-9A7C-AEF4082D6A0C}"/>
          </ac:spMkLst>
        </pc:spChg>
        <pc:spChg chg="add del mod">
          <ac:chgData name="Chris Droessler" userId="625c3661-9d64-47fa-b83c-4b49393bd161" providerId="ADAL" clId="{9F66A07C-42E3-D34A-AA86-CDC0EF5582F9}" dt="2020-01-09T17:03:41.853" v="393"/>
          <ac:spMkLst>
            <pc:docMk/>
            <pc:sldMk cId="4278936860" sldId="260"/>
            <ac:spMk id="4" creationId="{3BB87DB2-07C7-2249-94E0-A2A27A7E0D1A}"/>
          </ac:spMkLst>
        </pc:spChg>
        <pc:spChg chg="add del mod">
          <ac:chgData name="Chris Droessler" userId="625c3661-9d64-47fa-b83c-4b49393bd161" providerId="ADAL" clId="{9F66A07C-42E3-D34A-AA86-CDC0EF5582F9}" dt="2020-01-09T17:03:41.853" v="393"/>
          <ac:spMkLst>
            <pc:docMk/>
            <pc:sldMk cId="4278936860" sldId="260"/>
            <ac:spMk id="5" creationId="{B46E0130-F5B3-804A-91A9-9F7B5DF46F53}"/>
          </ac:spMkLst>
        </pc:spChg>
      </pc:sldChg>
      <pc:sldChg chg="modSp del">
        <pc:chgData name="Chris Droessler" userId="625c3661-9d64-47fa-b83c-4b49393bd161" providerId="ADAL" clId="{9F66A07C-42E3-D34A-AA86-CDC0EF5582F9}" dt="2020-01-09T17:06:18.199" v="418" actId="2696"/>
        <pc:sldMkLst>
          <pc:docMk/>
          <pc:sldMk cId="1133732581" sldId="261"/>
        </pc:sldMkLst>
        <pc:spChg chg="mod">
          <ac:chgData name="Chris Droessler" userId="625c3661-9d64-47fa-b83c-4b49393bd161" providerId="ADAL" clId="{9F66A07C-42E3-D34A-AA86-CDC0EF5582F9}" dt="2020-01-09T16:33:41.265" v="0"/>
          <ac:spMkLst>
            <pc:docMk/>
            <pc:sldMk cId="1133732581" sldId="261"/>
            <ac:spMk id="197" creationId="{00000000-0000-0000-0000-000000000000}"/>
          </ac:spMkLst>
        </pc:spChg>
      </pc:sldChg>
      <pc:sldChg chg="del">
        <pc:chgData name="Chris Droessler" userId="625c3661-9d64-47fa-b83c-4b49393bd161" providerId="ADAL" clId="{9F66A07C-42E3-D34A-AA86-CDC0EF5582F9}" dt="2020-01-09T17:06:18.201" v="419" actId="2696"/>
        <pc:sldMkLst>
          <pc:docMk/>
          <pc:sldMk cId="3776938010" sldId="262"/>
        </pc:sldMkLst>
      </pc:sldChg>
      <pc:sldChg chg="modSp del">
        <pc:chgData name="Chris Droessler" userId="625c3661-9d64-47fa-b83c-4b49393bd161" providerId="ADAL" clId="{9F66A07C-42E3-D34A-AA86-CDC0EF5582F9}" dt="2020-01-09T17:06:18.188" v="415" actId="2696"/>
        <pc:sldMkLst>
          <pc:docMk/>
          <pc:sldMk cId="1272993466" sldId="263"/>
        </pc:sldMkLst>
        <pc:spChg chg="mod">
          <ac:chgData name="Chris Droessler" userId="625c3661-9d64-47fa-b83c-4b49393bd161" providerId="ADAL" clId="{9F66A07C-42E3-D34A-AA86-CDC0EF5582F9}" dt="2020-01-09T16:33:41.265" v="0"/>
          <ac:spMkLst>
            <pc:docMk/>
            <pc:sldMk cId="1272993466" sldId="263"/>
            <ac:spMk id="2" creationId="{625B219F-749E-2341-8B5D-AF6CFC478B36}"/>
          </ac:spMkLst>
        </pc:spChg>
        <pc:spChg chg="mod">
          <ac:chgData name="Chris Droessler" userId="625c3661-9d64-47fa-b83c-4b49393bd161" providerId="ADAL" clId="{9F66A07C-42E3-D34A-AA86-CDC0EF5582F9}" dt="2020-01-09T16:33:41.265" v="0"/>
          <ac:spMkLst>
            <pc:docMk/>
            <pc:sldMk cId="1272993466" sldId="263"/>
            <ac:spMk id="153"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54"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55"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56"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57"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58"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59"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60"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61" creationId="{00000000-0000-0000-0000-000000000000}"/>
          </ac:spMkLst>
        </pc:spChg>
        <pc:spChg chg="mod">
          <ac:chgData name="Chris Droessler" userId="625c3661-9d64-47fa-b83c-4b49393bd161" providerId="ADAL" clId="{9F66A07C-42E3-D34A-AA86-CDC0EF5582F9}" dt="2020-01-09T16:33:41.265" v="0"/>
          <ac:spMkLst>
            <pc:docMk/>
            <pc:sldMk cId="1272993466" sldId="263"/>
            <ac:spMk id="162" creationId="{00000000-0000-0000-0000-000000000000}"/>
          </ac:spMkLst>
        </pc:spChg>
      </pc:sldChg>
      <pc:sldChg chg="del">
        <pc:chgData name="Chris Droessler" userId="625c3661-9d64-47fa-b83c-4b49393bd161" providerId="ADAL" clId="{9F66A07C-42E3-D34A-AA86-CDC0EF5582F9}" dt="2020-01-09T17:06:18.206" v="421" actId="2696"/>
        <pc:sldMkLst>
          <pc:docMk/>
          <pc:sldMk cId="3092514365" sldId="264"/>
        </pc:sldMkLst>
      </pc:sldChg>
      <pc:sldChg chg="modSp del">
        <pc:chgData name="Chris Droessler" userId="625c3661-9d64-47fa-b83c-4b49393bd161" providerId="ADAL" clId="{9F66A07C-42E3-D34A-AA86-CDC0EF5582F9}" dt="2020-01-09T17:06:18.208" v="422" actId="2696"/>
        <pc:sldMkLst>
          <pc:docMk/>
          <pc:sldMk cId="3228340405" sldId="265"/>
        </pc:sldMkLst>
        <pc:spChg chg="mod">
          <ac:chgData name="Chris Droessler" userId="625c3661-9d64-47fa-b83c-4b49393bd161" providerId="ADAL" clId="{9F66A07C-42E3-D34A-AA86-CDC0EF5582F9}" dt="2020-01-09T16:33:41.265" v="0"/>
          <ac:spMkLst>
            <pc:docMk/>
            <pc:sldMk cId="3228340405" sldId="265"/>
            <ac:spMk id="240" creationId="{00000000-0000-0000-0000-000000000000}"/>
          </ac:spMkLst>
        </pc:spChg>
      </pc:sldChg>
      <pc:sldChg chg="modSp del">
        <pc:chgData name="Chris Droessler" userId="625c3661-9d64-47fa-b83c-4b49393bd161" providerId="ADAL" clId="{9F66A07C-42E3-D34A-AA86-CDC0EF5582F9}" dt="2020-01-09T17:06:18.210" v="423" actId="2696"/>
        <pc:sldMkLst>
          <pc:docMk/>
          <pc:sldMk cId="2800900242" sldId="266"/>
        </pc:sldMkLst>
        <pc:spChg chg="mod">
          <ac:chgData name="Chris Droessler" userId="625c3661-9d64-47fa-b83c-4b49393bd161" providerId="ADAL" clId="{9F66A07C-42E3-D34A-AA86-CDC0EF5582F9}" dt="2020-01-09T16:33:41.265" v="0"/>
          <ac:spMkLst>
            <pc:docMk/>
            <pc:sldMk cId="2800900242" sldId="266"/>
            <ac:spMk id="250" creationId="{00000000-0000-0000-0000-000000000000}"/>
          </ac:spMkLst>
        </pc:spChg>
      </pc:sldChg>
      <pc:sldChg chg="addSp delSp modSp add modTransition">
        <pc:chgData name="Chris Droessler" userId="625c3661-9d64-47fa-b83c-4b49393bd161" providerId="ADAL" clId="{9F66A07C-42E3-D34A-AA86-CDC0EF5582F9}" dt="2020-01-10T14:15:03.335" v="669" actId="20577"/>
        <pc:sldMkLst>
          <pc:docMk/>
          <pc:sldMk cId="2258648291" sldId="267"/>
        </pc:sldMkLst>
        <pc:spChg chg="mod">
          <ac:chgData name="Chris Droessler" userId="625c3661-9d64-47fa-b83c-4b49393bd161" providerId="ADAL" clId="{9F66A07C-42E3-D34A-AA86-CDC0EF5582F9}" dt="2020-01-10T14:15:03.335" v="669" actId="20577"/>
          <ac:spMkLst>
            <pc:docMk/>
            <pc:sldMk cId="2258648291" sldId="267"/>
            <ac:spMk id="3" creationId="{420FD414-E693-9242-9A7C-AEF4082D6A0C}"/>
          </ac:spMkLst>
        </pc:spChg>
        <pc:spChg chg="add del mod">
          <ac:chgData name="Chris Droessler" userId="625c3661-9d64-47fa-b83c-4b49393bd161" providerId="ADAL" clId="{9F66A07C-42E3-D34A-AA86-CDC0EF5582F9}" dt="2020-01-09T17:03:45.661" v="394"/>
          <ac:spMkLst>
            <pc:docMk/>
            <pc:sldMk cId="2258648291" sldId="267"/>
            <ac:spMk id="4" creationId="{6DFB865A-34BA-5E4D-846B-1752E03988CA}"/>
          </ac:spMkLst>
        </pc:spChg>
        <pc:spChg chg="add del mod">
          <ac:chgData name="Chris Droessler" userId="625c3661-9d64-47fa-b83c-4b49393bd161" providerId="ADAL" clId="{9F66A07C-42E3-D34A-AA86-CDC0EF5582F9}" dt="2020-01-09T17:03:45.661" v="394"/>
          <ac:spMkLst>
            <pc:docMk/>
            <pc:sldMk cId="2258648291" sldId="267"/>
            <ac:spMk id="5" creationId="{8987E777-20A2-BB49-9D2F-056F7DA07C71}"/>
          </ac:spMkLst>
        </pc:spChg>
      </pc:sldChg>
      <pc:sldChg chg="modSp del">
        <pc:chgData name="Chris Droessler" userId="625c3661-9d64-47fa-b83c-4b49393bd161" providerId="ADAL" clId="{9F66A07C-42E3-D34A-AA86-CDC0EF5582F9}" dt="2020-01-09T17:06:18.193" v="416" actId="2696"/>
        <pc:sldMkLst>
          <pc:docMk/>
          <pc:sldMk cId="2011833291" sldId="282"/>
        </pc:sldMkLst>
        <pc:spChg chg="mod">
          <ac:chgData name="Chris Droessler" userId="625c3661-9d64-47fa-b83c-4b49393bd161" providerId="ADAL" clId="{9F66A07C-42E3-D34A-AA86-CDC0EF5582F9}" dt="2020-01-09T16:33:41.441" v="1" actId="27636"/>
          <ac:spMkLst>
            <pc:docMk/>
            <pc:sldMk cId="2011833291" sldId="282"/>
            <ac:spMk id="2" creationId="{95CF62E6-83B6-FF4E-8C20-C33111DACB13}"/>
          </ac:spMkLst>
        </pc:spChg>
        <pc:spChg chg="mod">
          <ac:chgData name="Chris Droessler" userId="625c3661-9d64-47fa-b83c-4b49393bd161" providerId="ADAL" clId="{9F66A07C-42E3-D34A-AA86-CDC0EF5582F9}" dt="2020-01-09T16:33:41.265" v="0"/>
          <ac:spMkLst>
            <pc:docMk/>
            <pc:sldMk cId="2011833291" sldId="282"/>
            <ac:spMk id="15" creationId="{5927EF31-A0D2-D84A-9A67-73BEF545F6B5}"/>
          </ac:spMkLst>
        </pc:spChg>
        <pc:spChg chg="mod">
          <ac:chgData name="Chris Droessler" userId="625c3661-9d64-47fa-b83c-4b49393bd161" providerId="ADAL" clId="{9F66A07C-42E3-D34A-AA86-CDC0EF5582F9}" dt="2020-01-09T16:33:41.265" v="0"/>
          <ac:spMkLst>
            <pc:docMk/>
            <pc:sldMk cId="2011833291" sldId="282"/>
            <ac:spMk id="16" creationId="{4F3F5599-C383-894C-B9B8-DD81931840DB}"/>
          </ac:spMkLst>
        </pc:spChg>
        <pc:spChg chg="mod">
          <ac:chgData name="Chris Droessler" userId="625c3661-9d64-47fa-b83c-4b49393bd161" providerId="ADAL" clId="{9F66A07C-42E3-D34A-AA86-CDC0EF5582F9}" dt="2020-01-09T16:33:41.265" v="0"/>
          <ac:spMkLst>
            <pc:docMk/>
            <pc:sldMk cId="2011833291" sldId="282"/>
            <ac:spMk id="17" creationId="{187AA8DF-2C40-D843-BAB5-04D812004525}"/>
          </ac:spMkLst>
        </pc:spChg>
        <pc:spChg chg="mod">
          <ac:chgData name="Chris Droessler" userId="625c3661-9d64-47fa-b83c-4b49393bd161" providerId="ADAL" clId="{9F66A07C-42E3-D34A-AA86-CDC0EF5582F9}" dt="2020-01-09T16:33:41.265" v="0"/>
          <ac:spMkLst>
            <pc:docMk/>
            <pc:sldMk cId="2011833291" sldId="282"/>
            <ac:spMk id="261" creationId="{00000000-0000-0000-0000-000000000000}"/>
          </ac:spMkLst>
        </pc:spChg>
        <pc:spChg chg="mod">
          <ac:chgData name="Chris Droessler" userId="625c3661-9d64-47fa-b83c-4b49393bd161" providerId="ADAL" clId="{9F66A07C-42E3-D34A-AA86-CDC0EF5582F9}" dt="2020-01-09T16:33:41.265" v="0"/>
          <ac:spMkLst>
            <pc:docMk/>
            <pc:sldMk cId="2011833291" sldId="282"/>
            <ac:spMk id="262" creationId="{00000000-0000-0000-0000-000000000000}"/>
          </ac:spMkLst>
        </pc:spChg>
        <pc:spChg chg="mod">
          <ac:chgData name="Chris Droessler" userId="625c3661-9d64-47fa-b83c-4b49393bd161" providerId="ADAL" clId="{9F66A07C-42E3-D34A-AA86-CDC0EF5582F9}" dt="2020-01-09T16:33:41.265" v="0"/>
          <ac:spMkLst>
            <pc:docMk/>
            <pc:sldMk cId="2011833291" sldId="282"/>
            <ac:spMk id="263" creationId="{00000000-0000-0000-0000-000000000000}"/>
          </ac:spMkLst>
        </pc:spChg>
        <pc:spChg chg="mod">
          <ac:chgData name="Chris Droessler" userId="625c3661-9d64-47fa-b83c-4b49393bd161" providerId="ADAL" clId="{9F66A07C-42E3-D34A-AA86-CDC0EF5582F9}" dt="2020-01-09T16:33:41.265" v="0"/>
          <ac:spMkLst>
            <pc:docMk/>
            <pc:sldMk cId="2011833291" sldId="282"/>
            <ac:spMk id="264" creationId="{00000000-0000-0000-0000-000000000000}"/>
          </ac:spMkLst>
        </pc:spChg>
        <pc:spChg chg="mod">
          <ac:chgData name="Chris Droessler" userId="625c3661-9d64-47fa-b83c-4b49393bd161" providerId="ADAL" clId="{9F66A07C-42E3-D34A-AA86-CDC0EF5582F9}" dt="2020-01-09T16:33:41.265" v="0"/>
          <ac:spMkLst>
            <pc:docMk/>
            <pc:sldMk cId="2011833291" sldId="282"/>
            <ac:spMk id="265" creationId="{00000000-0000-0000-0000-000000000000}"/>
          </ac:spMkLst>
        </pc:spChg>
        <pc:spChg chg="mod">
          <ac:chgData name="Chris Droessler" userId="625c3661-9d64-47fa-b83c-4b49393bd161" providerId="ADAL" clId="{9F66A07C-42E3-D34A-AA86-CDC0EF5582F9}" dt="2020-01-09T16:33:41.265" v="0"/>
          <ac:spMkLst>
            <pc:docMk/>
            <pc:sldMk cId="2011833291" sldId="282"/>
            <ac:spMk id="266" creationId="{00000000-0000-0000-0000-000000000000}"/>
          </ac:spMkLst>
        </pc:spChg>
        <pc:spChg chg="mod">
          <ac:chgData name="Chris Droessler" userId="625c3661-9d64-47fa-b83c-4b49393bd161" providerId="ADAL" clId="{9F66A07C-42E3-D34A-AA86-CDC0EF5582F9}" dt="2020-01-09T16:33:41.265" v="0"/>
          <ac:spMkLst>
            <pc:docMk/>
            <pc:sldMk cId="2011833291" sldId="282"/>
            <ac:spMk id="269" creationId="{00000000-0000-0000-0000-000000000000}"/>
          </ac:spMkLst>
        </pc:spChg>
      </pc:sldChg>
      <pc:sldChg chg="modSp del">
        <pc:chgData name="Chris Droessler" userId="625c3661-9d64-47fa-b83c-4b49393bd161" providerId="ADAL" clId="{9F66A07C-42E3-D34A-AA86-CDC0EF5582F9}" dt="2020-01-09T17:06:18.196" v="417" actId="2696"/>
        <pc:sldMkLst>
          <pc:docMk/>
          <pc:sldMk cId="2363076874" sldId="283"/>
        </pc:sldMkLst>
        <pc:spChg chg="mod">
          <ac:chgData name="Chris Droessler" userId="625c3661-9d64-47fa-b83c-4b49393bd161" providerId="ADAL" clId="{9F66A07C-42E3-D34A-AA86-CDC0EF5582F9}" dt="2020-01-09T16:33:41.448" v="2" actId="27636"/>
          <ac:spMkLst>
            <pc:docMk/>
            <pc:sldMk cId="2363076874" sldId="283"/>
            <ac:spMk id="2" creationId="{A7A50D40-5A24-3347-84A4-07E67F7C4D06}"/>
          </ac:spMkLst>
        </pc:spChg>
        <pc:spChg chg="mod">
          <ac:chgData name="Chris Droessler" userId="625c3661-9d64-47fa-b83c-4b49393bd161" providerId="ADAL" clId="{9F66A07C-42E3-D34A-AA86-CDC0EF5582F9}" dt="2020-01-09T16:33:41.265" v="0"/>
          <ac:spMkLst>
            <pc:docMk/>
            <pc:sldMk cId="2363076874" sldId="283"/>
            <ac:spMk id="274"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75"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76"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77"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78"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79"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80"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81"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82"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83" creationId="{00000000-0000-0000-0000-000000000000}"/>
          </ac:spMkLst>
        </pc:spChg>
        <pc:spChg chg="mod">
          <ac:chgData name="Chris Droessler" userId="625c3661-9d64-47fa-b83c-4b49393bd161" providerId="ADAL" clId="{9F66A07C-42E3-D34A-AA86-CDC0EF5582F9}" dt="2020-01-09T16:33:41.265" v="0"/>
          <ac:spMkLst>
            <pc:docMk/>
            <pc:sldMk cId="2363076874" sldId="283"/>
            <ac:spMk id="284" creationId="{00000000-0000-0000-0000-000000000000}"/>
          </ac:spMkLst>
        </pc:spChg>
      </pc:sldChg>
      <pc:sldChg chg="modSp">
        <pc:chgData name="Chris Droessler" userId="625c3661-9d64-47fa-b83c-4b49393bd161" providerId="ADAL" clId="{9F66A07C-42E3-D34A-AA86-CDC0EF5582F9}" dt="2020-01-09T16:44:49.155" v="120" actId="20577"/>
        <pc:sldMkLst>
          <pc:docMk/>
          <pc:sldMk cId="3048565599" sldId="291"/>
        </pc:sldMkLst>
        <pc:spChg chg="mod">
          <ac:chgData name="Chris Droessler" userId="625c3661-9d64-47fa-b83c-4b49393bd161" providerId="ADAL" clId="{9F66A07C-42E3-D34A-AA86-CDC0EF5582F9}" dt="2020-01-09T16:33:41.265" v="0"/>
          <ac:spMkLst>
            <pc:docMk/>
            <pc:sldMk cId="3048565599" sldId="291"/>
            <ac:spMk id="2" creationId="{B0D331E7-BF0F-0641-A40B-823AC0AD88A5}"/>
          </ac:spMkLst>
        </pc:spChg>
        <pc:spChg chg="mod">
          <ac:chgData name="Chris Droessler" userId="625c3661-9d64-47fa-b83c-4b49393bd161" providerId="ADAL" clId="{9F66A07C-42E3-D34A-AA86-CDC0EF5582F9}" dt="2020-01-09T16:44:49.155" v="120" actId="20577"/>
          <ac:spMkLst>
            <pc:docMk/>
            <pc:sldMk cId="3048565599" sldId="291"/>
            <ac:spMk id="398" creationId="{00000000-0000-0000-0000-000000000000}"/>
          </ac:spMkLst>
        </pc:spChg>
      </pc:sldChg>
      <pc:sldChg chg="modSp">
        <pc:chgData name="Chris Droessler" userId="625c3661-9d64-47fa-b83c-4b49393bd161" providerId="ADAL" clId="{9F66A07C-42E3-D34A-AA86-CDC0EF5582F9}" dt="2020-01-09T16:34:09.703" v="19" actId="20577"/>
        <pc:sldMkLst>
          <pc:docMk/>
          <pc:sldMk cId="971664512" sldId="534"/>
        </pc:sldMkLst>
        <pc:spChg chg="mod">
          <ac:chgData name="Chris Droessler" userId="625c3661-9d64-47fa-b83c-4b49393bd161" providerId="ADAL" clId="{9F66A07C-42E3-D34A-AA86-CDC0EF5582F9}" dt="2020-01-09T16:34:09.703" v="19" actId="20577"/>
          <ac:spMkLst>
            <pc:docMk/>
            <pc:sldMk cId="971664512" sldId="534"/>
            <ac:spMk id="3" creationId="{00000000-0000-0000-0000-000000000000}"/>
          </ac:spMkLst>
        </pc:spChg>
        <pc:picChg chg="mod">
          <ac:chgData name="Chris Droessler" userId="625c3661-9d64-47fa-b83c-4b49393bd161" providerId="ADAL" clId="{9F66A07C-42E3-D34A-AA86-CDC0EF5582F9}" dt="2020-01-09T16:33:58.814" v="3" actId="1076"/>
          <ac:picMkLst>
            <pc:docMk/>
            <pc:sldMk cId="971664512" sldId="534"/>
            <ac:picMk id="4" creationId="{00000000-0000-0000-0000-000000000000}"/>
          </ac:picMkLst>
        </pc:picChg>
      </pc:sldChg>
      <pc:sldChg chg="del">
        <pc:chgData name="Chris Droessler" userId="625c3661-9d64-47fa-b83c-4b49393bd161" providerId="ADAL" clId="{9F66A07C-42E3-D34A-AA86-CDC0EF5582F9}" dt="2020-01-09T16:46:11.486" v="149" actId="2696"/>
        <pc:sldMkLst>
          <pc:docMk/>
          <pc:sldMk cId="503736447" sldId="560"/>
        </pc:sldMkLst>
      </pc:sldChg>
      <pc:sldChg chg="addSp delSp modSp">
        <pc:chgData name="Chris Droessler" userId="625c3661-9d64-47fa-b83c-4b49393bd161" providerId="ADAL" clId="{9F66A07C-42E3-D34A-AA86-CDC0EF5582F9}" dt="2020-01-13T16:58:20.613" v="1085" actId="20577"/>
        <pc:sldMkLst>
          <pc:docMk/>
          <pc:sldMk cId="2418671024" sldId="561"/>
        </pc:sldMkLst>
        <pc:spChg chg="mod">
          <ac:chgData name="Chris Droessler" userId="625c3661-9d64-47fa-b83c-4b49393bd161" providerId="ADAL" clId="{9F66A07C-42E3-D34A-AA86-CDC0EF5582F9}" dt="2020-01-13T16:58:20.613" v="1085" actId="20577"/>
          <ac:spMkLst>
            <pc:docMk/>
            <pc:sldMk cId="2418671024" sldId="561"/>
            <ac:spMk id="2" creationId="{E9498E27-4A46-4D9F-B919-4A6091A07762}"/>
          </ac:spMkLst>
        </pc:spChg>
        <pc:spChg chg="mod">
          <ac:chgData name="Chris Droessler" userId="625c3661-9d64-47fa-b83c-4b49393bd161" providerId="ADAL" clId="{9F66A07C-42E3-D34A-AA86-CDC0EF5582F9}" dt="2020-01-09T16:33:41.265" v="0"/>
          <ac:spMkLst>
            <pc:docMk/>
            <pc:sldMk cId="2418671024" sldId="561"/>
            <ac:spMk id="3" creationId="{84FD1E09-3081-44D3-B18F-524252EDFB65}"/>
          </ac:spMkLst>
        </pc:spChg>
        <pc:spChg chg="add del mod">
          <ac:chgData name="Chris Droessler" userId="625c3661-9d64-47fa-b83c-4b49393bd161" providerId="ADAL" clId="{9F66A07C-42E3-D34A-AA86-CDC0EF5582F9}" dt="2020-01-09T17:05:14.616" v="404"/>
          <ac:spMkLst>
            <pc:docMk/>
            <pc:sldMk cId="2418671024" sldId="561"/>
            <ac:spMk id="4" creationId="{FD189D38-9D98-424B-92F6-ECA3A1C27DD3}"/>
          </ac:spMkLst>
        </pc:spChg>
        <pc:spChg chg="add del mod">
          <ac:chgData name="Chris Droessler" userId="625c3661-9d64-47fa-b83c-4b49393bd161" providerId="ADAL" clId="{9F66A07C-42E3-D34A-AA86-CDC0EF5582F9}" dt="2020-01-09T17:05:14.616" v="404"/>
          <ac:spMkLst>
            <pc:docMk/>
            <pc:sldMk cId="2418671024" sldId="561"/>
            <ac:spMk id="5" creationId="{6CD45551-EA56-5142-BB85-B2D3022FACC4}"/>
          </ac:spMkLst>
        </pc:spChg>
        <pc:spChg chg="add del mod">
          <ac:chgData name="Chris Droessler" userId="625c3661-9d64-47fa-b83c-4b49393bd161" providerId="ADAL" clId="{9F66A07C-42E3-D34A-AA86-CDC0EF5582F9}" dt="2020-01-09T17:05:15.480" v="405"/>
          <ac:spMkLst>
            <pc:docMk/>
            <pc:sldMk cId="2418671024" sldId="561"/>
            <ac:spMk id="7" creationId="{0FC0EA21-FF54-C14A-8591-BA881A98E580}"/>
          </ac:spMkLst>
        </pc:spChg>
        <pc:spChg chg="add del mod">
          <ac:chgData name="Chris Droessler" userId="625c3661-9d64-47fa-b83c-4b49393bd161" providerId="ADAL" clId="{9F66A07C-42E3-D34A-AA86-CDC0EF5582F9}" dt="2020-01-09T17:05:15.480" v="405"/>
          <ac:spMkLst>
            <pc:docMk/>
            <pc:sldMk cId="2418671024" sldId="561"/>
            <ac:spMk id="8" creationId="{72422098-D81F-3549-9557-58333DAA8CC4}"/>
          </ac:spMkLst>
        </pc:spChg>
        <pc:spChg chg="add del mod">
          <ac:chgData name="Chris Droessler" userId="625c3661-9d64-47fa-b83c-4b49393bd161" providerId="ADAL" clId="{9F66A07C-42E3-D34A-AA86-CDC0EF5582F9}" dt="2020-01-09T17:05:15.656" v="406"/>
          <ac:spMkLst>
            <pc:docMk/>
            <pc:sldMk cId="2418671024" sldId="561"/>
            <ac:spMk id="9" creationId="{A803FB07-F346-CB4F-AE88-C6AEC944C489}"/>
          </ac:spMkLst>
        </pc:spChg>
        <pc:spChg chg="add del mod">
          <ac:chgData name="Chris Droessler" userId="625c3661-9d64-47fa-b83c-4b49393bd161" providerId="ADAL" clId="{9F66A07C-42E3-D34A-AA86-CDC0EF5582F9}" dt="2020-01-09T17:05:15.656" v="406"/>
          <ac:spMkLst>
            <pc:docMk/>
            <pc:sldMk cId="2418671024" sldId="561"/>
            <ac:spMk id="10" creationId="{02D40F30-59A5-1A40-8FFB-B34EED7F32C0}"/>
          </ac:spMkLst>
        </pc:spChg>
        <pc:spChg chg="add del mod">
          <ac:chgData name="Chris Droessler" userId="625c3661-9d64-47fa-b83c-4b49393bd161" providerId="ADAL" clId="{9F66A07C-42E3-D34A-AA86-CDC0EF5582F9}" dt="2020-01-09T17:05:16.024" v="407"/>
          <ac:spMkLst>
            <pc:docMk/>
            <pc:sldMk cId="2418671024" sldId="561"/>
            <ac:spMk id="11" creationId="{7CEE2303-B120-C440-996C-F499D81C7D1E}"/>
          </ac:spMkLst>
        </pc:spChg>
        <pc:spChg chg="add del mod">
          <ac:chgData name="Chris Droessler" userId="625c3661-9d64-47fa-b83c-4b49393bd161" providerId="ADAL" clId="{9F66A07C-42E3-D34A-AA86-CDC0EF5582F9}" dt="2020-01-09T17:05:16.024" v="407"/>
          <ac:spMkLst>
            <pc:docMk/>
            <pc:sldMk cId="2418671024" sldId="561"/>
            <ac:spMk id="12" creationId="{BA11E135-0F80-6741-A62F-399BC3924658}"/>
          </ac:spMkLst>
        </pc:spChg>
        <pc:picChg chg="mod">
          <ac:chgData name="Chris Droessler" userId="625c3661-9d64-47fa-b83c-4b49393bd161" providerId="ADAL" clId="{9F66A07C-42E3-D34A-AA86-CDC0EF5582F9}" dt="2020-01-09T17:05:21.022" v="408" actId="1076"/>
          <ac:picMkLst>
            <pc:docMk/>
            <pc:sldMk cId="2418671024" sldId="561"/>
            <ac:picMk id="6" creationId="{7CA6E6DB-6B9D-7946-81BB-EDCCCBB0B4C0}"/>
          </ac:picMkLst>
        </pc:picChg>
      </pc:sldChg>
      <pc:sldChg chg="modSp">
        <pc:chgData name="Chris Droessler" userId="625c3661-9d64-47fa-b83c-4b49393bd161" providerId="ADAL" clId="{9F66A07C-42E3-D34A-AA86-CDC0EF5582F9}" dt="2020-01-09T16:38:32.687" v="53" actId="20577"/>
        <pc:sldMkLst>
          <pc:docMk/>
          <pc:sldMk cId="2392971145" sldId="572"/>
        </pc:sldMkLst>
        <pc:spChg chg="mod">
          <ac:chgData name="Chris Droessler" userId="625c3661-9d64-47fa-b83c-4b49393bd161" providerId="ADAL" clId="{9F66A07C-42E3-D34A-AA86-CDC0EF5582F9}" dt="2020-01-09T16:38:32.687" v="53" actId="20577"/>
          <ac:spMkLst>
            <pc:docMk/>
            <pc:sldMk cId="2392971145" sldId="572"/>
            <ac:spMk id="2" creationId="{70E7FB36-DF07-B44D-8D38-59F39D617117}"/>
          </ac:spMkLst>
        </pc:spChg>
        <pc:picChg chg="mod">
          <ac:chgData name="Chris Droessler" userId="625c3661-9d64-47fa-b83c-4b49393bd161" providerId="ADAL" clId="{9F66A07C-42E3-D34A-AA86-CDC0EF5582F9}" dt="2020-01-09T16:33:41.265" v="0"/>
          <ac:picMkLst>
            <pc:docMk/>
            <pc:sldMk cId="2392971145" sldId="572"/>
            <ac:picMk id="4" creationId="{1BA95F95-508F-D24C-AD92-363A99834ED3}"/>
          </ac:picMkLst>
        </pc:picChg>
      </pc:sldChg>
      <pc:sldChg chg="modSp del">
        <pc:chgData name="Chris Droessler" userId="625c3661-9d64-47fa-b83c-4b49393bd161" providerId="ADAL" clId="{9F66A07C-42E3-D34A-AA86-CDC0EF5582F9}" dt="2020-01-09T17:06:18.184" v="414" actId="2696"/>
        <pc:sldMkLst>
          <pc:docMk/>
          <pc:sldMk cId="1303851975" sldId="573"/>
        </pc:sldMkLst>
        <pc:spChg chg="mod">
          <ac:chgData name="Chris Droessler" userId="625c3661-9d64-47fa-b83c-4b49393bd161" providerId="ADAL" clId="{9F66A07C-42E3-D34A-AA86-CDC0EF5582F9}" dt="2020-01-09T16:33:41.265" v="0"/>
          <ac:spMkLst>
            <pc:docMk/>
            <pc:sldMk cId="1303851975" sldId="573"/>
            <ac:spMk id="189"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0"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1"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2"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3"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4"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5"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6"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7"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8"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199"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200"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201" creationId="{00000000-0000-0000-0000-000000000000}"/>
          </ac:spMkLst>
        </pc:spChg>
        <pc:spChg chg="mod">
          <ac:chgData name="Chris Droessler" userId="625c3661-9d64-47fa-b83c-4b49393bd161" providerId="ADAL" clId="{9F66A07C-42E3-D34A-AA86-CDC0EF5582F9}" dt="2020-01-09T16:33:41.265" v="0"/>
          <ac:spMkLst>
            <pc:docMk/>
            <pc:sldMk cId="1303851975" sldId="573"/>
            <ac:spMk id="202" creationId="{00000000-0000-0000-0000-000000000000}"/>
          </ac:spMkLst>
        </pc:spChg>
        <pc:grpChg chg="mod">
          <ac:chgData name="Chris Droessler" userId="625c3661-9d64-47fa-b83c-4b49393bd161" providerId="ADAL" clId="{9F66A07C-42E3-D34A-AA86-CDC0EF5582F9}" dt="2020-01-09T16:33:41.265" v="0"/>
          <ac:grpSpMkLst>
            <pc:docMk/>
            <pc:sldMk cId="1303851975" sldId="573"/>
            <ac:grpSpMk id="208" creationId="{00000000-0000-0000-0000-000000000000}"/>
          </ac:grpSpMkLst>
        </pc:grpChg>
      </pc:sldChg>
      <pc:sldChg chg="modSp">
        <pc:chgData name="Chris Droessler" userId="625c3661-9d64-47fa-b83c-4b49393bd161" providerId="ADAL" clId="{9F66A07C-42E3-D34A-AA86-CDC0EF5582F9}" dt="2020-01-13T17:08:42.543" v="1161" actId="20577"/>
        <pc:sldMkLst>
          <pc:docMk/>
          <pc:sldMk cId="2042262642" sldId="634"/>
        </pc:sldMkLst>
        <pc:spChg chg="mod">
          <ac:chgData name="Chris Droessler" userId="625c3661-9d64-47fa-b83c-4b49393bd161" providerId="ADAL" clId="{9F66A07C-42E3-D34A-AA86-CDC0EF5582F9}" dt="2020-01-13T17:08:42.543" v="1161" actId="20577"/>
          <ac:spMkLst>
            <pc:docMk/>
            <pc:sldMk cId="2042262642" sldId="634"/>
            <ac:spMk id="3" creationId="{00000000-0000-0000-0000-000000000000}"/>
          </ac:spMkLst>
        </pc:spChg>
      </pc:sldChg>
      <pc:sldChg chg="modSp">
        <pc:chgData name="Chris Droessler" userId="625c3661-9d64-47fa-b83c-4b49393bd161" providerId="ADAL" clId="{9F66A07C-42E3-D34A-AA86-CDC0EF5582F9}" dt="2020-01-09T16:44:30.332" v="110" actId="20577"/>
        <pc:sldMkLst>
          <pc:docMk/>
          <pc:sldMk cId="1831575911" sldId="644"/>
        </pc:sldMkLst>
        <pc:spChg chg="mod">
          <ac:chgData name="Chris Droessler" userId="625c3661-9d64-47fa-b83c-4b49393bd161" providerId="ADAL" clId="{9F66A07C-42E3-D34A-AA86-CDC0EF5582F9}" dt="2020-01-09T16:44:30.332" v="110" actId="20577"/>
          <ac:spMkLst>
            <pc:docMk/>
            <pc:sldMk cId="1831575911" sldId="644"/>
            <ac:spMk id="3" creationId="{F2A926FA-CE2A-2A4F-9929-E36845B1DE23}"/>
          </ac:spMkLst>
        </pc:spChg>
      </pc:sldChg>
      <pc:sldChg chg="modSp del">
        <pc:chgData name="Chris Droessler" userId="625c3661-9d64-47fa-b83c-4b49393bd161" providerId="ADAL" clId="{9F66A07C-42E3-D34A-AA86-CDC0EF5582F9}" dt="2020-01-09T17:06:18.204" v="420" actId="2696"/>
        <pc:sldMkLst>
          <pc:docMk/>
          <pc:sldMk cId="3713211416" sldId="657"/>
        </pc:sldMkLst>
        <pc:spChg chg="mod">
          <ac:chgData name="Chris Droessler" userId="625c3661-9d64-47fa-b83c-4b49393bd161" providerId="ADAL" clId="{9F66A07C-42E3-D34A-AA86-CDC0EF5582F9}" dt="2020-01-09T16:33:41.265" v="0"/>
          <ac:spMkLst>
            <pc:docMk/>
            <pc:sldMk cId="3713211416" sldId="657"/>
            <ac:spMk id="216" creationId="{00000000-0000-0000-0000-000000000000}"/>
          </ac:spMkLst>
        </pc:spChg>
        <pc:spChg chg="mod">
          <ac:chgData name="Chris Droessler" userId="625c3661-9d64-47fa-b83c-4b49393bd161" providerId="ADAL" clId="{9F66A07C-42E3-D34A-AA86-CDC0EF5582F9}" dt="2020-01-09T16:33:41.265" v="0"/>
          <ac:spMkLst>
            <pc:docMk/>
            <pc:sldMk cId="3713211416" sldId="657"/>
            <ac:spMk id="226" creationId="{00000000-0000-0000-0000-000000000000}"/>
          </ac:spMkLst>
        </pc:spChg>
        <pc:spChg chg="mod">
          <ac:chgData name="Chris Droessler" userId="625c3661-9d64-47fa-b83c-4b49393bd161" providerId="ADAL" clId="{9F66A07C-42E3-D34A-AA86-CDC0EF5582F9}" dt="2020-01-09T16:33:41.265" v="0"/>
          <ac:spMkLst>
            <pc:docMk/>
            <pc:sldMk cId="3713211416" sldId="657"/>
            <ac:spMk id="227" creationId="{00000000-0000-0000-0000-000000000000}"/>
          </ac:spMkLst>
        </pc:spChg>
      </pc:sldChg>
      <pc:sldChg chg="modSp ord modNotesTx">
        <pc:chgData name="Chris Droessler" userId="625c3661-9d64-47fa-b83c-4b49393bd161" providerId="ADAL" clId="{9F66A07C-42E3-D34A-AA86-CDC0EF5582F9}" dt="2020-01-09T16:52:18.375" v="160"/>
        <pc:sldMkLst>
          <pc:docMk/>
          <pc:sldMk cId="3534465971" sldId="658"/>
        </pc:sldMkLst>
        <pc:spChg chg="mod">
          <ac:chgData name="Chris Droessler" userId="625c3661-9d64-47fa-b83c-4b49393bd161" providerId="ADAL" clId="{9F66A07C-42E3-D34A-AA86-CDC0EF5582F9}" dt="2020-01-09T16:50:33.901" v="153" actId="20577"/>
          <ac:spMkLst>
            <pc:docMk/>
            <pc:sldMk cId="3534465971" sldId="658"/>
            <ac:spMk id="4" creationId="{00000000-0000-0000-0000-000000000000}"/>
          </ac:spMkLst>
        </pc:spChg>
      </pc:sldChg>
      <pc:sldChg chg="del">
        <pc:chgData name="Chris Droessler" userId="625c3661-9d64-47fa-b83c-4b49393bd161" providerId="ADAL" clId="{9F66A07C-42E3-D34A-AA86-CDC0EF5582F9}" dt="2020-01-09T17:06:21.312" v="425" actId="2696"/>
        <pc:sldMkLst>
          <pc:docMk/>
          <pc:sldMk cId="694530135" sldId="660"/>
        </pc:sldMkLst>
      </pc:sldChg>
      <pc:sldChg chg="del">
        <pc:chgData name="Chris Droessler" userId="625c3661-9d64-47fa-b83c-4b49393bd161" providerId="ADAL" clId="{9F66A07C-42E3-D34A-AA86-CDC0EF5582F9}" dt="2020-01-09T17:06:20.521" v="424" actId="2696"/>
        <pc:sldMkLst>
          <pc:docMk/>
          <pc:sldMk cId="3225646513" sldId="661"/>
        </pc:sldMkLst>
      </pc:sldChg>
      <pc:sldChg chg="modSp ord">
        <pc:chgData name="Chris Droessler" userId="625c3661-9d64-47fa-b83c-4b49393bd161" providerId="ADAL" clId="{9F66A07C-42E3-D34A-AA86-CDC0EF5582F9}" dt="2020-01-10T14:09:49.173" v="562" actId="20577"/>
        <pc:sldMkLst>
          <pc:docMk/>
          <pc:sldMk cId="4124514271" sldId="662"/>
        </pc:sldMkLst>
        <pc:spChg chg="mod">
          <ac:chgData name="Chris Droessler" userId="625c3661-9d64-47fa-b83c-4b49393bd161" providerId="ADAL" clId="{9F66A07C-42E3-D34A-AA86-CDC0EF5582F9}" dt="2020-01-10T14:09:49.173" v="562" actId="20577"/>
          <ac:spMkLst>
            <pc:docMk/>
            <pc:sldMk cId="4124514271" sldId="662"/>
            <ac:spMk id="2" creationId="{20FE68D4-A736-2846-A536-DBD1805AD3DB}"/>
          </ac:spMkLst>
        </pc:spChg>
      </pc:sldChg>
      <pc:sldChg chg="del ord">
        <pc:chgData name="Chris Droessler" userId="625c3661-9d64-47fa-b83c-4b49393bd161" providerId="ADAL" clId="{9F66A07C-42E3-D34A-AA86-CDC0EF5582F9}" dt="2020-01-09T17:00:06.441" v="306" actId="2696"/>
        <pc:sldMkLst>
          <pc:docMk/>
          <pc:sldMk cId="4195290847" sldId="663"/>
        </pc:sldMkLst>
      </pc:sldChg>
      <pc:sldChg chg="del">
        <pc:chgData name="Chris Droessler" userId="625c3661-9d64-47fa-b83c-4b49393bd161" providerId="ADAL" clId="{9F66A07C-42E3-D34A-AA86-CDC0EF5582F9}" dt="2020-01-09T16:37:56.615" v="30" actId="2696"/>
        <pc:sldMkLst>
          <pc:docMk/>
          <pc:sldMk cId="3149178407" sldId="664"/>
        </pc:sldMkLst>
      </pc:sldChg>
      <pc:sldChg chg="del">
        <pc:chgData name="Chris Droessler" userId="625c3661-9d64-47fa-b83c-4b49393bd161" providerId="ADAL" clId="{9F66A07C-42E3-D34A-AA86-CDC0EF5582F9}" dt="2020-01-09T16:37:56.625" v="31" actId="2696"/>
        <pc:sldMkLst>
          <pc:docMk/>
          <pc:sldMk cId="182015177" sldId="665"/>
        </pc:sldMkLst>
      </pc:sldChg>
      <pc:sldChg chg="modSp del">
        <pc:chgData name="Chris Droessler" userId="625c3661-9d64-47fa-b83c-4b49393bd161" providerId="ADAL" clId="{9F66A07C-42E3-D34A-AA86-CDC0EF5582F9}" dt="2020-01-09T16:37:56.634" v="32" actId="2696"/>
        <pc:sldMkLst>
          <pc:docMk/>
          <pc:sldMk cId="3621036115" sldId="666"/>
        </pc:sldMkLst>
        <pc:spChg chg="mod">
          <ac:chgData name="Chris Droessler" userId="625c3661-9d64-47fa-b83c-4b49393bd161" providerId="ADAL" clId="{9F66A07C-42E3-D34A-AA86-CDC0EF5582F9}" dt="2020-01-09T16:33:41.265" v="0"/>
          <ac:spMkLst>
            <pc:docMk/>
            <pc:sldMk cId="3621036115" sldId="666"/>
            <ac:spMk id="3" creationId="{C0B44734-EB67-0341-9C2D-F2AB003EDC38}"/>
          </ac:spMkLst>
        </pc:spChg>
        <pc:picChg chg="mod">
          <ac:chgData name="Chris Droessler" userId="625c3661-9d64-47fa-b83c-4b49393bd161" providerId="ADAL" clId="{9F66A07C-42E3-D34A-AA86-CDC0EF5582F9}" dt="2020-01-09T16:33:41.265" v="0"/>
          <ac:picMkLst>
            <pc:docMk/>
            <pc:sldMk cId="3621036115" sldId="666"/>
            <ac:picMk id="17" creationId="{2598F423-F7E2-0745-B3DC-2A5E5E5E5F8D}"/>
          </ac:picMkLst>
        </pc:picChg>
      </pc:sldChg>
      <pc:sldChg chg="modSp del">
        <pc:chgData name="Chris Droessler" userId="625c3661-9d64-47fa-b83c-4b49393bd161" providerId="ADAL" clId="{9F66A07C-42E3-D34A-AA86-CDC0EF5582F9}" dt="2020-01-09T16:37:56.642" v="33" actId="2696"/>
        <pc:sldMkLst>
          <pc:docMk/>
          <pc:sldMk cId="2613191324" sldId="667"/>
        </pc:sldMkLst>
        <pc:spChg chg="mod">
          <ac:chgData name="Chris Droessler" userId="625c3661-9d64-47fa-b83c-4b49393bd161" providerId="ADAL" clId="{9F66A07C-42E3-D34A-AA86-CDC0EF5582F9}" dt="2020-01-09T16:33:41.265" v="0"/>
          <ac:spMkLst>
            <pc:docMk/>
            <pc:sldMk cId="2613191324" sldId="667"/>
            <ac:spMk id="3" creationId="{C0B44734-EB67-0341-9C2D-F2AB003EDC38}"/>
          </ac:spMkLst>
        </pc:spChg>
        <pc:picChg chg="mod">
          <ac:chgData name="Chris Droessler" userId="625c3661-9d64-47fa-b83c-4b49393bd161" providerId="ADAL" clId="{9F66A07C-42E3-D34A-AA86-CDC0EF5582F9}" dt="2020-01-09T16:33:41.265" v="0"/>
          <ac:picMkLst>
            <pc:docMk/>
            <pc:sldMk cId="2613191324" sldId="667"/>
            <ac:picMk id="4" creationId="{7CD821D8-4BF5-AA4A-8A04-B7923750764C}"/>
          </ac:picMkLst>
        </pc:picChg>
      </pc:sldChg>
      <pc:sldChg chg="modSp del">
        <pc:chgData name="Chris Droessler" userId="625c3661-9d64-47fa-b83c-4b49393bd161" providerId="ADAL" clId="{9F66A07C-42E3-D34A-AA86-CDC0EF5582F9}" dt="2020-01-09T16:37:56.651" v="34" actId="2696"/>
        <pc:sldMkLst>
          <pc:docMk/>
          <pc:sldMk cId="2816986587" sldId="668"/>
        </pc:sldMkLst>
        <pc:spChg chg="mod">
          <ac:chgData name="Chris Droessler" userId="625c3661-9d64-47fa-b83c-4b49393bd161" providerId="ADAL" clId="{9F66A07C-42E3-D34A-AA86-CDC0EF5582F9}" dt="2020-01-09T16:33:41.265" v="0"/>
          <ac:spMkLst>
            <pc:docMk/>
            <pc:sldMk cId="2816986587" sldId="668"/>
            <ac:spMk id="3" creationId="{C0B44734-EB67-0341-9C2D-F2AB003EDC38}"/>
          </ac:spMkLst>
        </pc:spChg>
        <pc:picChg chg="mod">
          <ac:chgData name="Chris Droessler" userId="625c3661-9d64-47fa-b83c-4b49393bd161" providerId="ADAL" clId="{9F66A07C-42E3-D34A-AA86-CDC0EF5582F9}" dt="2020-01-09T16:33:41.265" v="0"/>
          <ac:picMkLst>
            <pc:docMk/>
            <pc:sldMk cId="2816986587" sldId="668"/>
            <ac:picMk id="5" creationId="{17A46C1D-AE7F-AA48-B3BA-68DBE5D6D342}"/>
          </ac:picMkLst>
        </pc:picChg>
      </pc:sldChg>
      <pc:sldChg chg="modSp del">
        <pc:chgData name="Chris Droessler" userId="625c3661-9d64-47fa-b83c-4b49393bd161" providerId="ADAL" clId="{9F66A07C-42E3-D34A-AA86-CDC0EF5582F9}" dt="2020-01-09T16:37:56.660" v="35" actId="2696"/>
        <pc:sldMkLst>
          <pc:docMk/>
          <pc:sldMk cId="3355172008" sldId="669"/>
        </pc:sldMkLst>
        <pc:spChg chg="mod">
          <ac:chgData name="Chris Droessler" userId="625c3661-9d64-47fa-b83c-4b49393bd161" providerId="ADAL" clId="{9F66A07C-42E3-D34A-AA86-CDC0EF5582F9}" dt="2020-01-09T16:33:41.265" v="0"/>
          <ac:spMkLst>
            <pc:docMk/>
            <pc:sldMk cId="3355172008" sldId="669"/>
            <ac:spMk id="3" creationId="{C0B44734-EB67-0341-9C2D-F2AB003EDC38}"/>
          </ac:spMkLst>
        </pc:spChg>
        <pc:picChg chg="mod">
          <ac:chgData name="Chris Droessler" userId="625c3661-9d64-47fa-b83c-4b49393bd161" providerId="ADAL" clId="{9F66A07C-42E3-D34A-AA86-CDC0EF5582F9}" dt="2020-01-09T16:33:41.265" v="0"/>
          <ac:picMkLst>
            <pc:docMk/>
            <pc:sldMk cId="3355172008" sldId="669"/>
            <ac:picMk id="5" creationId="{9E2F54B0-4872-C748-AD3D-D8327037B57E}"/>
          </ac:picMkLst>
        </pc:picChg>
      </pc:sldChg>
      <pc:sldChg chg="modSp del">
        <pc:chgData name="Chris Droessler" userId="625c3661-9d64-47fa-b83c-4b49393bd161" providerId="ADAL" clId="{9F66A07C-42E3-D34A-AA86-CDC0EF5582F9}" dt="2020-01-09T16:37:56.669" v="36" actId="2696"/>
        <pc:sldMkLst>
          <pc:docMk/>
          <pc:sldMk cId="57700198" sldId="670"/>
        </pc:sldMkLst>
        <pc:spChg chg="mod">
          <ac:chgData name="Chris Droessler" userId="625c3661-9d64-47fa-b83c-4b49393bd161" providerId="ADAL" clId="{9F66A07C-42E3-D34A-AA86-CDC0EF5582F9}" dt="2020-01-09T16:33:41.265" v="0"/>
          <ac:spMkLst>
            <pc:docMk/>
            <pc:sldMk cId="57700198" sldId="670"/>
            <ac:spMk id="3" creationId="{C0B44734-EB67-0341-9C2D-F2AB003EDC38}"/>
          </ac:spMkLst>
        </pc:spChg>
        <pc:picChg chg="mod">
          <ac:chgData name="Chris Droessler" userId="625c3661-9d64-47fa-b83c-4b49393bd161" providerId="ADAL" clId="{9F66A07C-42E3-D34A-AA86-CDC0EF5582F9}" dt="2020-01-09T16:33:41.265" v="0"/>
          <ac:picMkLst>
            <pc:docMk/>
            <pc:sldMk cId="57700198" sldId="670"/>
            <ac:picMk id="4" creationId="{33B33AC8-7739-6E45-B19A-60743C21B24C}"/>
          </ac:picMkLst>
        </pc:picChg>
      </pc:sldChg>
      <pc:sldChg chg="modSp del">
        <pc:chgData name="Chris Droessler" userId="625c3661-9d64-47fa-b83c-4b49393bd161" providerId="ADAL" clId="{9F66A07C-42E3-D34A-AA86-CDC0EF5582F9}" dt="2020-01-09T16:37:56.677" v="37" actId="2696"/>
        <pc:sldMkLst>
          <pc:docMk/>
          <pc:sldMk cId="4073427048" sldId="671"/>
        </pc:sldMkLst>
        <pc:spChg chg="mod">
          <ac:chgData name="Chris Droessler" userId="625c3661-9d64-47fa-b83c-4b49393bd161" providerId="ADAL" clId="{9F66A07C-42E3-D34A-AA86-CDC0EF5582F9}" dt="2020-01-09T16:33:41.265" v="0"/>
          <ac:spMkLst>
            <pc:docMk/>
            <pc:sldMk cId="4073427048" sldId="671"/>
            <ac:spMk id="3" creationId="{C0B44734-EB67-0341-9C2D-F2AB003EDC38}"/>
          </ac:spMkLst>
        </pc:spChg>
        <pc:picChg chg="mod">
          <ac:chgData name="Chris Droessler" userId="625c3661-9d64-47fa-b83c-4b49393bd161" providerId="ADAL" clId="{9F66A07C-42E3-D34A-AA86-CDC0EF5582F9}" dt="2020-01-09T16:33:41.265" v="0"/>
          <ac:picMkLst>
            <pc:docMk/>
            <pc:sldMk cId="4073427048" sldId="671"/>
            <ac:picMk id="7" creationId="{E836D409-D73B-524D-8BB2-A55595234045}"/>
          </ac:picMkLst>
        </pc:picChg>
      </pc:sldChg>
      <pc:sldChg chg="modSp del">
        <pc:chgData name="Chris Droessler" userId="625c3661-9d64-47fa-b83c-4b49393bd161" providerId="ADAL" clId="{9F66A07C-42E3-D34A-AA86-CDC0EF5582F9}" dt="2020-01-09T16:37:56.685" v="38" actId="2696"/>
        <pc:sldMkLst>
          <pc:docMk/>
          <pc:sldMk cId="2312103838" sldId="672"/>
        </pc:sldMkLst>
        <pc:spChg chg="mod">
          <ac:chgData name="Chris Droessler" userId="625c3661-9d64-47fa-b83c-4b49393bd161" providerId="ADAL" clId="{9F66A07C-42E3-D34A-AA86-CDC0EF5582F9}" dt="2020-01-09T16:33:41.265" v="0"/>
          <ac:spMkLst>
            <pc:docMk/>
            <pc:sldMk cId="2312103838" sldId="672"/>
            <ac:spMk id="3" creationId="{C0B44734-EB67-0341-9C2D-F2AB003EDC38}"/>
          </ac:spMkLst>
        </pc:spChg>
        <pc:picChg chg="mod">
          <ac:chgData name="Chris Droessler" userId="625c3661-9d64-47fa-b83c-4b49393bd161" providerId="ADAL" clId="{9F66A07C-42E3-D34A-AA86-CDC0EF5582F9}" dt="2020-01-09T16:33:41.265" v="0"/>
          <ac:picMkLst>
            <pc:docMk/>
            <pc:sldMk cId="2312103838" sldId="672"/>
            <ac:picMk id="4" creationId="{2DA1AFE0-DF67-E84B-922D-AE641AE7617B}"/>
          </ac:picMkLst>
        </pc:picChg>
      </pc:sldChg>
      <pc:sldChg chg="modSp del">
        <pc:chgData name="Chris Droessler" userId="625c3661-9d64-47fa-b83c-4b49393bd161" providerId="ADAL" clId="{9F66A07C-42E3-D34A-AA86-CDC0EF5582F9}" dt="2020-01-09T16:37:56.693" v="39" actId="2696"/>
        <pc:sldMkLst>
          <pc:docMk/>
          <pc:sldMk cId="880189499" sldId="673"/>
        </pc:sldMkLst>
        <pc:spChg chg="mod">
          <ac:chgData name="Chris Droessler" userId="625c3661-9d64-47fa-b83c-4b49393bd161" providerId="ADAL" clId="{9F66A07C-42E3-D34A-AA86-CDC0EF5582F9}" dt="2020-01-09T16:33:41.265" v="0"/>
          <ac:spMkLst>
            <pc:docMk/>
            <pc:sldMk cId="880189499" sldId="673"/>
            <ac:spMk id="3" creationId="{C0B44734-EB67-0341-9C2D-F2AB003EDC38}"/>
          </ac:spMkLst>
        </pc:spChg>
        <pc:picChg chg="mod">
          <ac:chgData name="Chris Droessler" userId="625c3661-9d64-47fa-b83c-4b49393bd161" providerId="ADAL" clId="{9F66A07C-42E3-D34A-AA86-CDC0EF5582F9}" dt="2020-01-09T16:33:41.265" v="0"/>
          <ac:picMkLst>
            <pc:docMk/>
            <pc:sldMk cId="880189499" sldId="673"/>
            <ac:picMk id="5" creationId="{154A600F-2A3B-4B45-9654-483CFF25FA60}"/>
          </ac:picMkLst>
        </pc:picChg>
      </pc:sldChg>
      <pc:sldChg chg="del">
        <pc:chgData name="Chris Droessler" userId="625c3661-9d64-47fa-b83c-4b49393bd161" providerId="ADAL" clId="{9F66A07C-42E3-D34A-AA86-CDC0EF5582F9}" dt="2020-01-09T16:37:56.605" v="29" actId="2696"/>
        <pc:sldMkLst>
          <pc:docMk/>
          <pc:sldMk cId="1845352423" sldId="674"/>
        </pc:sldMkLst>
      </pc:sldChg>
      <pc:sldChg chg="modSp del">
        <pc:chgData name="Chris Droessler" userId="625c3661-9d64-47fa-b83c-4b49393bd161" providerId="ADAL" clId="{9F66A07C-42E3-D34A-AA86-CDC0EF5582F9}" dt="2020-01-09T16:38:03.082" v="43" actId="2696"/>
        <pc:sldMkLst>
          <pc:docMk/>
          <pc:sldMk cId="375794531" sldId="676"/>
        </pc:sldMkLst>
        <pc:picChg chg="mod">
          <ac:chgData name="Chris Droessler" userId="625c3661-9d64-47fa-b83c-4b49393bd161" providerId="ADAL" clId="{9F66A07C-42E3-D34A-AA86-CDC0EF5582F9}" dt="2020-01-09T16:33:41.265" v="0"/>
          <ac:picMkLst>
            <pc:docMk/>
            <pc:sldMk cId="375794531" sldId="676"/>
            <ac:picMk id="9" creationId="{B97586CD-663D-194B-9D00-12951D1A1DF2}"/>
          </ac:picMkLst>
        </pc:picChg>
      </pc:sldChg>
      <pc:sldChg chg="del">
        <pc:chgData name="Chris Droessler" userId="625c3661-9d64-47fa-b83c-4b49393bd161" providerId="ADAL" clId="{9F66A07C-42E3-D34A-AA86-CDC0EF5582F9}" dt="2020-01-09T17:06:22.291" v="427" actId="2696"/>
        <pc:sldMkLst>
          <pc:docMk/>
          <pc:sldMk cId="3948723620" sldId="677"/>
        </pc:sldMkLst>
      </pc:sldChg>
      <pc:sldChg chg="del">
        <pc:chgData name="Chris Droessler" userId="625c3661-9d64-47fa-b83c-4b49393bd161" providerId="ADAL" clId="{9F66A07C-42E3-D34A-AA86-CDC0EF5582F9}" dt="2020-01-09T17:06:21.849" v="426" actId="2696"/>
        <pc:sldMkLst>
          <pc:docMk/>
          <pc:sldMk cId="561125537" sldId="678"/>
        </pc:sldMkLst>
      </pc:sldChg>
      <pc:sldChg chg="addSp delSp modSp">
        <pc:chgData name="Chris Droessler" userId="625c3661-9d64-47fa-b83c-4b49393bd161" providerId="ADAL" clId="{9F66A07C-42E3-D34A-AA86-CDC0EF5582F9}" dt="2020-01-09T17:04:19.199" v="402"/>
        <pc:sldMkLst>
          <pc:docMk/>
          <pc:sldMk cId="3804131059" sldId="679"/>
        </pc:sldMkLst>
        <pc:spChg chg="add del mod">
          <ac:chgData name="Chris Droessler" userId="625c3661-9d64-47fa-b83c-4b49393bd161" providerId="ADAL" clId="{9F66A07C-42E3-D34A-AA86-CDC0EF5582F9}" dt="2020-01-09T17:04:19.199" v="402"/>
          <ac:spMkLst>
            <pc:docMk/>
            <pc:sldMk cId="3804131059" sldId="679"/>
            <ac:spMk id="4" creationId="{51D31983-7F82-2F47-9731-1948C7EAF71D}"/>
          </ac:spMkLst>
        </pc:spChg>
        <pc:spChg chg="add del mod">
          <ac:chgData name="Chris Droessler" userId="625c3661-9d64-47fa-b83c-4b49393bd161" providerId="ADAL" clId="{9F66A07C-42E3-D34A-AA86-CDC0EF5582F9}" dt="2020-01-09T17:04:19.199" v="402"/>
          <ac:spMkLst>
            <pc:docMk/>
            <pc:sldMk cId="3804131059" sldId="679"/>
            <ac:spMk id="5" creationId="{D7D412AC-AC64-AA44-B0E1-9BA90D934C84}"/>
          </ac:spMkLst>
        </pc:spChg>
      </pc:sldChg>
      <pc:sldChg chg="addSp modSp modAnim">
        <pc:chgData name="Chris Droessler" userId="625c3661-9d64-47fa-b83c-4b49393bd161" providerId="ADAL" clId="{9F66A07C-42E3-D34A-AA86-CDC0EF5582F9}" dt="2020-01-13T16:50:24.356" v="997" actId="14100"/>
        <pc:sldMkLst>
          <pc:docMk/>
          <pc:sldMk cId="2740154125" sldId="680"/>
        </pc:sldMkLst>
        <pc:spChg chg="mod">
          <ac:chgData name="Chris Droessler" userId="625c3661-9d64-47fa-b83c-4b49393bd161" providerId="ADAL" clId="{9F66A07C-42E3-D34A-AA86-CDC0EF5582F9}" dt="2020-01-09T16:33:41.265" v="0"/>
          <ac:spMkLst>
            <pc:docMk/>
            <pc:sldMk cId="2740154125" sldId="680"/>
            <ac:spMk id="3" creationId="{280E86D7-3E17-AE48-91BC-43C859DD99F4}"/>
          </ac:spMkLst>
        </pc:spChg>
        <pc:spChg chg="add mod">
          <ac:chgData name="Chris Droessler" userId="625c3661-9d64-47fa-b83c-4b49393bd161" providerId="ADAL" clId="{9F66A07C-42E3-D34A-AA86-CDC0EF5582F9}" dt="2020-01-13T16:50:24.356" v="997" actId="14100"/>
          <ac:spMkLst>
            <pc:docMk/>
            <pc:sldMk cId="2740154125" sldId="680"/>
            <ac:spMk id="4" creationId="{BD9DDBA6-7EB8-CB45-8ACA-CC00EF533AE0}"/>
          </ac:spMkLst>
        </pc:spChg>
        <pc:picChg chg="mod">
          <ac:chgData name="Chris Droessler" userId="625c3661-9d64-47fa-b83c-4b49393bd161" providerId="ADAL" clId="{9F66A07C-42E3-D34A-AA86-CDC0EF5582F9}" dt="2020-01-09T16:33:41.265" v="0"/>
          <ac:picMkLst>
            <pc:docMk/>
            <pc:sldMk cId="2740154125" sldId="680"/>
            <ac:picMk id="9" creationId="{87AD5777-8098-5346-A09D-D20E7BE9B725}"/>
          </ac:picMkLst>
        </pc:picChg>
      </pc:sldChg>
      <pc:sldChg chg="addSp delSp modSp modAnim">
        <pc:chgData name="Chris Droessler" userId="625c3661-9d64-47fa-b83c-4b49393bd161" providerId="ADAL" clId="{9F66A07C-42E3-D34A-AA86-CDC0EF5582F9}" dt="2020-01-13T17:02:20.650" v="1099" actId="14100"/>
        <pc:sldMkLst>
          <pc:docMk/>
          <pc:sldMk cId="3136171279" sldId="681"/>
        </pc:sldMkLst>
        <pc:spChg chg="add del mod">
          <ac:chgData name="Chris Droessler" userId="625c3661-9d64-47fa-b83c-4b49393bd161" providerId="ADAL" clId="{9F66A07C-42E3-D34A-AA86-CDC0EF5582F9}" dt="2020-01-13T17:01:29.521" v="1090" actId="478"/>
          <ac:spMkLst>
            <pc:docMk/>
            <pc:sldMk cId="3136171279" sldId="681"/>
            <ac:spMk id="2" creationId="{BD0974D0-3560-7148-9D9F-B94FF12A1097}"/>
          </ac:spMkLst>
        </pc:spChg>
        <pc:spChg chg="add mod">
          <ac:chgData name="Chris Droessler" userId="625c3661-9d64-47fa-b83c-4b49393bd161" providerId="ADAL" clId="{9F66A07C-42E3-D34A-AA86-CDC0EF5582F9}" dt="2020-01-13T17:02:03.475" v="1095" actId="208"/>
          <ac:spMkLst>
            <pc:docMk/>
            <pc:sldMk cId="3136171279" sldId="681"/>
            <ac:spMk id="7" creationId="{DDEFB358-8881-024A-9C2E-F9DB3C58065D}"/>
          </ac:spMkLst>
        </pc:spChg>
        <pc:spChg chg="add mod">
          <ac:chgData name="Chris Droessler" userId="625c3661-9d64-47fa-b83c-4b49393bd161" providerId="ADAL" clId="{9F66A07C-42E3-D34A-AA86-CDC0EF5582F9}" dt="2020-01-13T17:02:20.650" v="1099" actId="14100"/>
          <ac:spMkLst>
            <pc:docMk/>
            <pc:sldMk cId="3136171279" sldId="681"/>
            <ac:spMk id="8" creationId="{E8EA7004-1056-A84A-8EC8-083B0EC02747}"/>
          </ac:spMkLst>
        </pc:spChg>
        <pc:picChg chg="del mod">
          <ac:chgData name="Chris Droessler" userId="625c3661-9d64-47fa-b83c-4b49393bd161" providerId="ADAL" clId="{9F66A07C-42E3-D34A-AA86-CDC0EF5582F9}" dt="2020-01-13T17:01:21.665" v="1086" actId="478"/>
          <ac:picMkLst>
            <pc:docMk/>
            <pc:sldMk cId="3136171279" sldId="681"/>
            <ac:picMk id="5" creationId="{E43BDC89-0699-5544-93AB-4D59BDC8AD6E}"/>
          </ac:picMkLst>
        </pc:picChg>
        <pc:picChg chg="add mod">
          <ac:chgData name="Chris Droessler" userId="625c3661-9d64-47fa-b83c-4b49393bd161" providerId="ADAL" clId="{9F66A07C-42E3-D34A-AA86-CDC0EF5582F9}" dt="2020-01-13T17:01:40.169" v="1091" actId="14100"/>
          <ac:picMkLst>
            <pc:docMk/>
            <pc:sldMk cId="3136171279" sldId="681"/>
            <ac:picMk id="6" creationId="{25F0C2E8-F186-FA4C-9967-E8A02B496352}"/>
          </ac:picMkLst>
        </pc:picChg>
      </pc:sldChg>
      <pc:sldChg chg="del">
        <pc:chgData name="Chris Droessler" userId="625c3661-9d64-47fa-b83c-4b49393bd161" providerId="ADAL" clId="{9F66A07C-42E3-D34A-AA86-CDC0EF5582F9}" dt="2020-01-09T16:38:03.075" v="42" actId="2696"/>
        <pc:sldMkLst>
          <pc:docMk/>
          <pc:sldMk cId="3588130731" sldId="682"/>
        </pc:sldMkLst>
      </pc:sldChg>
      <pc:sldChg chg="modSp del">
        <pc:chgData name="Chris Droessler" userId="625c3661-9d64-47fa-b83c-4b49393bd161" providerId="ADAL" clId="{9F66A07C-42E3-D34A-AA86-CDC0EF5582F9}" dt="2020-01-09T16:38:03.089" v="44" actId="2696"/>
        <pc:sldMkLst>
          <pc:docMk/>
          <pc:sldMk cId="2949219974" sldId="686"/>
        </pc:sldMkLst>
        <pc:picChg chg="mod">
          <ac:chgData name="Chris Droessler" userId="625c3661-9d64-47fa-b83c-4b49393bd161" providerId="ADAL" clId="{9F66A07C-42E3-D34A-AA86-CDC0EF5582F9}" dt="2020-01-09T16:33:41.265" v="0"/>
          <ac:picMkLst>
            <pc:docMk/>
            <pc:sldMk cId="2949219974" sldId="686"/>
            <ac:picMk id="3" creationId="{A4168571-9779-1D43-A03F-F286C073C604}"/>
          </ac:picMkLst>
        </pc:picChg>
      </pc:sldChg>
      <pc:sldChg chg="modSp del">
        <pc:chgData name="Chris Droessler" userId="625c3661-9d64-47fa-b83c-4b49393bd161" providerId="ADAL" clId="{9F66A07C-42E3-D34A-AA86-CDC0EF5582F9}" dt="2020-01-09T16:38:03.096" v="45" actId="2696"/>
        <pc:sldMkLst>
          <pc:docMk/>
          <pc:sldMk cId="256205867" sldId="687"/>
        </pc:sldMkLst>
        <pc:picChg chg="mod">
          <ac:chgData name="Chris Droessler" userId="625c3661-9d64-47fa-b83c-4b49393bd161" providerId="ADAL" clId="{9F66A07C-42E3-D34A-AA86-CDC0EF5582F9}" dt="2020-01-09T16:33:41.265" v="0"/>
          <ac:picMkLst>
            <pc:docMk/>
            <pc:sldMk cId="256205867" sldId="687"/>
            <ac:picMk id="4" creationId="{26C15DFD-C424-9345-8420-D742FDF8FE33}"/>
          </ac:picMkLst>
        </pc:picChg>
      </pc:sldChg>
      <pc:sldChg chg="modSp del">
        <pc:chgData name="Chris Droessler" userId="625c3661-9d64-47fa-b83c-4b49393bd161" providerId="ADAL" clId="{9F66A07C-42E3-D34A-AA86-CDC0EF5582F9}" dt="2020-01-09T16:38:03.102" v="46" actId="2696"/>
        <pc:sldMkLst>
          <pc:docMk/>
          <pc:sldMk cId="1931899030" sldId="688"/>
        </pc:sldMkLst>
        <pc:picChg chg="mod">
          <ac:chgData name="Chris Droessler" userId="625c3661-9d64-47fa-b83c-4b49393bd161" providerId="ADAL" clId="{9F66A07C-42E3-D34A-AA86-CDC0EF5582F9}" dt="2020-01-09T16:33:41.265" v="0"/>
          <ac:picMkLst>
            <pc:docMk/>
            <pc:sldMk cId="1931899030" sldId="688"/>
            <ac:picMk id="3" creationId="{50DB0537-0AFD-EC4D-B9F2-9ADE23E6AFA3}"/>
          </ac:picMkLst>
        </pc:picChg>
      </pc:sldChg>
      <pc:sldChg chg="modSp del">
        <pc:chgData name="Chris Droessler" userId="625c3661-9d64-47fa-b83c-4b49393bd161" providerId="ADAL" clId="{9F66A07C-42E3-D34A-AA86-CDC0EF5582F9}" dt="2020-01-09T17:06:40.538" v="429" actId="2696"/>
        <pc:sldMkLst>
          <pc:docMk/>
          <pc:sldMk cId="859119533" sldId="690"/>
        </pc:sldMkLst>
        <pc:picChg chg="mod">
          <ac:chgData name="Chris Droessler" userId="625c3661-9d64-47fa-b83c-4b49393bd161" providerId="ADAL" clId="{9F66A07C-42E3-D34A-AA86-CDC0EF5582F9}" dt="2020-01-09T16:33:41.265" v="0"/>
          <ac:picMkLst>
            <pc:docMk/>
            <pc:sldMk cId="859119533" sldId="690"/>
            <ac:picMk id="2" creationId="{DEB08E74-6FD5-9545-9649-A2F7CEC52B01}"/>
          </ac:picMkLst>
        </pc:picChg>
      </pc:sldChg>
      <pc:sldChg chg="del">
        <pc:chgData name="Chris Droessler" userId="625c3661-9d64-47fa-b83c-4b49393bd161" providerId="ADAL" clId="{9F66A07C-42E3-D34A-AA86-CDC0EF5582F9}" dt="2020-01-09T16:38:07.307" v="47" actId="2696"/>
        <pc:sldMkLst>
          <pc:docMk/>
          <pc:sldMk cId="2791526154" sldId="691"/>
        </pc:sldMkLst>
      </pc:sldChg>
      <pc:sldChg chg="modSp del">
        <pc:chgData name="Chris Droessler" userId="625c3661-9d64-47fa-b83c-4b49393bd161" providerId="ADAL" clId="{9F66A07C-42E3-D34A-AA86-CDC0EF5582F9}" dt="2020-01-09T16:38:07.313" v="48" actId="2696"/>
        <pc:sldMkLst>
          <pc:docMk/>
          <pc:sldMk cId="1717423471" sldId="692"/>
        </pc:sldMkLst>
        <pc:picChg chg="mod">
          <ac:chgData name="Chris Droessler" userId="625c3661-9d64-47fa-b83c-4b49393bd161" providerId="ADAL" clId="{9F66A07C-42E3-D34A-AA86-CDC0EF5582F9}" dt="2020-01-09T16:33:41.265" v="0"/>
          <ac:picMkLst>
            <pc:docMk/>
            <pc:sldMk cId="1717423471" sldId="692"/>
            <ac:picMk id="3" creationId="{C9618640-D7BD-9840-A240-A195E43AB530}"/>
          </ac:picMkLst>
        </pc:picChg>
      </pc:sldChg>
      <pc:sldChg chg="modSp del">
        <pc:chgData name="Chris Droessler" userId="625c3661-9d64-47fa-b83c-4b49393bd161" providerId="ADAL" clId="{9F66A07C-42E3-D34A-AA86-CDC0EF5582F9}" dt="2020-01-09T16:38:07.319" v="49" actId="2696"/>
        <pc:sldMkLst>
          <pc:docMk/>
          <pc:sldMk cId="3535299361" sldId="693"/>
        </pc:sldMkLst>
        <pc:picChg chg="mod">
          <ac:chgData name="Chris Droessler" userId="625c3661-9d64-47fa-b83c-4b49393bd161" providerId="ADAL" clId="{9F66A07C-42E3-D34A-AA86-CDC0EF5582F9}" dt="2020-01-09T16:33:41.265" v="0"/>
          <ac:picMkLst>
            <pc:docMk/>
            <pc:sldMk cId="3535299361" sldId="693"/>
            <ac:picMk id="2" creationId="{E22B7C5F-05BF-3D4C-B92C-44738B4CA06C}"/>
          </ac:picMkLst>
        </pc:picChg>
        <pc:picChg chg="mod">
          <ac:chgData name="Chris Droessler" userId="625c3661-9d64-47fa-b83c-4b49393bd161" providerId="ADAL" clId="{9F66A07C-42E3-D34A-AA86-CDC0EF5582F9}" dt="2020-01-09T16:33:41.265" v="0"/>
          <ac:picMkLst>
            <pc:docMk/>
            <pc:sldMk cId="3535299361" sldId="693"/>
            <ac:picMk id="5" creationId="{89EE96E0-5A22-404D-8700-E048FC290021}"/>
          </ac:picMkLst>
        </pc:picChg>
      </pc:sldChg>
      <pc:sldChg chg="modSp del">
        <pc:chgData name="Chris Droessler" userId="625c3661-9d64-47fa-b83c-4b49393bd161" providerId="ADAL" clId="{9F66A07C-42E3-D34A-AA86-CDC0EF5582F9}" dt="2020-01-09T16:38:07.325" v="50" actId="2696"/>
        <pc:sldMkLst>
          <pc:docMk/>
          <pc:sldMk cId="1162427880" sldId="694"/>
        </pc:sldMkLst>
        <pc:picChg chg="mod">
          <ac:chgData name="Chris Droessler" userId="625c3661-9d64-47fa-b83c-4b49393bd161" providerId="ADAL" clId="{9F66A07C-42E3-D34A-AA86-CDC0EF5582F9}" dt="2020-01-09T16:33:41.265" v="0"/>
          <ac:picMkLst>
            <pc:docMk/>
            <pc:sldMk cId="1162427880" sldId="694"/>
            <ac:picMk id="3" creationId="{6E6C2058-F717-6A4D-B89B-17A4F688F37F}"/>
          </ac:picMkLst>
        </pc:picChg>
      </pc:sldChg>
      <pc:sldChg chg="modSp del">
        <pc:chgData name="Chris Droessler" userId="625c3661-9d64-47fa-b83c-4b49393bd161" providerId="ADAL" clId="{9F66A07C-42E3-D34A-AA86-CDC0EF5582F9}" dt="2020-01-09T16:38:07.330" v="51" actId="2696"/>
        <pc:sldMkLst>
          <pc:docMk/>
          <pc:sldMk cId="4173704362" sldId="695"/>
        </pc:sldMkLst>
        <pc:picChg chg="mod">
          <ac:chgData name="Chris Droessler" userId="625c3661-9d64-47fa-b83c-4b49393bd161" providerId="ADAL" clId="{9F66A07C-42E3-D34A-AA86-CDC0EF5582F9}" dt="2020-01-09T16:33:41.265" v="0"/>
          <ac:picMkLst>
            <pc:docMk/>
            <pc:sldMk cId="4173704362" sldId="695"/>
            <ac:picMk id="2" creationId="{FC8D2DD8-7EFD-A344-8510-CAFD416F8E9E}"/>
          </ac:picMkLst>
        </pc:picChg>
      </pc:sldChg>
      <pc:sldChg chg="modSp del">
        <pc:chgData name="Chris Droessler" userId="625c3661-9d64-47fa-b83c-4b49393bd161" providerId="ADAL" clId="{9F66A07C-42E3-D34A-AA86-CDC0EF5582F9}" dt="2020-01-09T16:37:56.701" v="40" actId="2696"/>
        <pc:sldMkLst>
          <pc:docMk/>
          <pc:sldMk cId="530140680" sldId="697"/>
        </pc:sldMkLst>
        <pc:picChg chg="mod">
          <ac:chgData name="Chris Droessler" userId="625c3661-9d64-47fa-b83c-4b49393bd161" providerId="ADAL" clId="{9F66A07C-42E3-D34A-AA86-CDC0EF5582F9}" dt="2020-01-09T16:33:41.265" v="0"/>
          <ac:picMkLst>
            <pc:docMk/>
            <pc:sldMk cId="530140680" sldId="697"/>
            <ac:picMk id="3" creationId="{F911D17F-3E23-E84A-A3E6-38F73E857FAA}"/>
          </ac:picMkLst>
        </pc:picChg>
      </pc:sldChg>
      <pc:sldChg chg="modSp del">
        <pc:chgData name="Chris Droessler" userId="625c3661-9d64-47fa-b83c-4b49393bd161" providerId="ADAL" clId="{9F66A07C-42E3-D34A-AA86-CDC0EF5582F9}" dt="2020-01-09T16:37:56.709" v="41" actId="2696"/>
        <pc:sldMkLst>
          <pc:docMk/>
          <pc:sldMk cId="555923657" sldId="698"/>
        </pc:sldMkLst>
        <pc:picChg chg="mod">
          <ac:chgData name="Chris Droessler" userId="625c3661-9d64-47fa-b83c-4b49393bd161" providerId="ADAL" clId="{9F66A07C-42E3-D34A-AA86-CDC0EF5582F9}" dt="2020-01-09T16:33:41.265" v="0"/>
          <ac:picMkLst>
            <pc:docMk/>
            <pc:sldMk cId="555923657" sldId="698"/>
            <ac:picMk id="3" creationId="{0F23F5DC-9A43-9046-A1B1-EE27CB4D1C25}"/>
          </ac:picMkLst>
        </pc:picChg>
      </pc:sldChg>
      <pc:sldChg chg="modSp del">
        <pc:chgData name="Chris Droessler" userId="625c3661-9d64-47fa-b83c-4b49393bd161" providerId="ADAL" clId="{9F66A07C-42E3-D34A-AA86-CDC0EF5582F9}" dt="2020-01-09T17:06:38.699" v="428" actId="2696"/>
        <pc:sldMkLst>
          <pc:docMk/>
          <pc:sldMk cId="1687222541" sldId="699"/>
        </pc:sldMkLst>
        <pc:picChg chg="mod">
          <ac:chgData name="Chris Droessler" userId="625c3661-9d64-47fa-b83c-4b49393bd161" providerId="ADAL" clId="{9F66A07C-42E3-D34A-AA86-CDC0EF5582F9}" dt="2020-01-09T16:33:41.265" v="0"/>
          <ac:picMkLst>
            <pc:docMk/>
            <pc:sldMk cId="1687222541" sldId="699"/>
            <ac:picMk id="2" creationId="{454A3B82-F4F2-6C40-99A1-492D9C6FCF5A}"/>
          </ac:picMkLst>
        </pc:picChg>
      </pc:sldChg>
      <pc:sldChg chg="del">
        <pc:chgData name="Chris Droessler" userId="625c3661-9d64-47fa-b83c-4b49393bd161" providerId="ADAL" clId="{9F66A07C-42E3-D34A-AA86-CDC0EF5582F9}" dt="2020-01-09T16:38:07.336" v="52" actId="2696"/>
        <pc:sldMkLst>
          <pc:docMk/>
          <pc:sldMk cId="2565975212" sldId="701"/>
        </pc:sldMkLst>
      </pc:sldChg>
      <pc:sldChg chg="addSp delSp modSp add del modTransition">
        <pc:chgData name="Chris Droessler" userId="625c3661-9d64-47fa-b83c-4b49393bd161" providerId="ADAL" clId="{9F66A07C-42E3-D34A-AA86-CDC0EF5582F9}" dt="2020-01-09T16:58:36.142" v="291" actId="2696"/>
        <pc:sldMkLst>
          <pc:docMk/>
          <pc:sldMk cId="4215927879" sldId="702"/>
        </pc:sldMkLst>
        <pc:spChg chg="add del mod">
          <ac:chgData name="Chris Droessler" userId="625c3661-9d64-47fa-b83c-4b49393bd161" providerId="ADAL" clId="{9F66A07C-42E3-D34A-AA86-CDC0EF5582F9}" dt="2020-01-09T16:53:34.299" v="174"/>
          <ac:spMkLst>
            <pc:docMk/>
            <pc:sldMk cId="4215927879" sldId="702"/>
            <ac:spMk id="2" creationId="{38CC9AC5-C901-B545-94BF-D66499F52628}"/>
          </ac:spMkLst>
        </pc:spChg>
        <pc:spChg chg="add del mod">
          <ac:chgData name="Chris Droessler" userId="625c3661-9d64-47fa-b83c-4b49393bd161" providerId="ADAL" clId="{9F66A07C-42E3-D34A-AA86-CDC0EF5582F9}" dt="2020-01-09T16:53:34.299" v="174"/>
          <ac:spMkLst>
            <pc:docMk/>
            <pc:sldMk cId="4215927879" sldId="702"/>
            <ac:spMk id="3" creationId="{AFEABC17-6189-3040-862F-02CA1835C3A6}"/>
          </ac:spMkLst>
        </pc:spChg>
        <pc:spChg chg="add del mod">
          <ac:chgData name="Chris Droessler" userId="625c3661-9d64-47fa-b83c-4b49393bd161" providerId="ADAL" clId="{9F66A07C-42E3-D34A-AA86-CDC0EF5582F9}" dt="2020-01-09T16:53:35.219" v="175"/>
          <ac:spMkLst>
            <pc:docMk/>
            <pc:sldMk cId="4215927879" sldId="702"/>
            <ac:spMk id="4" creationId="{7A8D2211-D04C-AC4D-AB0E-BF0FD747A3D9}"/>
          </ac:spMkLst>
        </pc:spChg>
        <pc:spChg chg="add del mod">
          <ac:chgData name="Chris Droessler" userId="625c3661-9d64-47fa-b83c-4b49393bd161" providerId="ADAL" clId="{9F66A07C-42E3-D34A-AA86-CDC0EF5582F9}" dt="2020-01-09T16:53:35.219" v="175"/>
          <ac:spMkLst>
            <pc:docMk/>
            <pc:sldMk cId="4215927879" sldId="702"/>
            <ac:spMk id="5" creationId="{8E4C1D46-3C4D-D04E-9BF8-20BF9B8153B1}"/>
          </ac:spMkLst>
        </pc:spChg>
        <pc:spChg chg="mod">
          <ac:chgData name="Chris Droessler" userId="625c3661-9d64-47fa-b83c-4b49393bd161" providerId="ADAL" clId="{9F66A07C-42E3-D34A-AA86-CDC0EF5582F9}" dt="2020-01-09T16:54:49.693" v="178"/>
          <ac:spMkLst>
            <pc:docMk/>
            <pc:sldMk cId="4215927879" sldId="702"/>
            <ac:spMk id="158" creationId="{00000000-0000-0000-0000-000000000000}"/>
          </ac:spMkLst>
        </pc:spChg>
        <pc:spChg chg="mod">
          <ac:chgData name="Chris Droessler" userId="625c3661-9d64-47fa-b83c-4b49393bd161" providerId="ADAL" clId="{9F66A07C-42E3-D34A-AA86-CDC0EF5582F9}" dt="2020-01-09T16:37:31.783" v="28"/>
          <ac:spMkLst>
            <pc:docMk/>
            <pc:sldMk cId="4215927879" sldId="702"/>
            <ac:spMk id="159" creationId="{00000000-0000-0000-0000-000000000000}"/>
          </ac:spMkLst>
        </pc:spChg>
      </pc:sldChg>
      <pc:sldChg chg="addSp delSp modSp add modTransition modNotesTx">
        <pc:chgData name="Chris Droessler" userId="625c3661-9d64-47fa-b83c-4b49393bd161" providerId="ADAL" clId="{9F66A07C-42E3-D34A-AA86-CDC0EF5582F9}" dt="2020-01-13T16:46:13.742" v="958" actId="20577"/>
        <pc:sldMkLst>
          <pc:docMk/>
          <pc:sldMk cId="2815973237" sldId="703"/>
        </pc:sldMkLst>
        <pc:spChg chg="add del mod">
          <ac:chgData name="Chris Droessler" userId="625c3661-9d64-47fa-b83c-4b49393bd161" providerId="ADAL" clId="{9F66A07C-42E3-D34A-AA86-CDC0EF5582F9}" dt="2020-01-09T16:59:20.079" v="302"/>
          <ac:spMkLst>
            <pc:docMk/>
            <pc:sldMk cId="2815973237" sldId="703"/>
            <ac:spMk id="2" creationId="{416DBEE3-B7C4-FD47-8872-5BD040404544}"/>
          </ac:spMkLst>
        </pc:spChg>
        <pc:spChg chg="add del mod">
          <ac:chgData name="Chris Droessler" userId="625c3661-9d64-47fa-b83c-4b49393bd161" providerId="ADAL" clId="{9F66A07C-42E3-D34A-AA86-CDC0EF5582F9}" dt="2020-01-09T16:59:20.079" v="302"/>
          <ac:spMkLst>
            <pc:docMk/>
            <pc:sldMk cId="2815973237" sldId="703"/>
            <ac:spMk id="3" creationId="{B7755CDB-918B-5944-9218-6B0FA6A6E1F1}"/>
          </ac:spMkLst>
        </pc:spChg>
        <pc:spChg chg="add del mod">
          <ac:chgData name="Chris Droessler" userId="625c3661-9d64-47fa-b83c-4b49393bd161" providerId="ADAL" clId="{9F66A07C-42E3-D34A-AA86-CDC0EF5582F9}" dt="2020-01-09T16:59:20.678" v="303"/>
          <ac:spMkLst>
            <pc:docMk/>
            <pc:sldMk cId="2815973237" sldId="703"/>
            <ac:spMk id="4" creationId="{CFA59A6B-6A3C-7E4E-8370-DFE14DAFC302}"/>
          </ac:spMkLst>
        </pc:spChg>
        <pc:spChg chg="add del mod">
          <ac:chgData name="Chris Droessler" userId="625c3661-9d64-47fa-b83c-4b49393bd161" providerId="ADAL" clId="{9F66A07C-42E3-D34A-AA86-CDC0EF5582F9}" dt="2020-01-09T16:59:20.678" v="303"/>
          <ac:spMkLst>
            <pc:docMk/>
            <pc:sldMk cId="2815973237" sldId="703"/>
            <ac:spMk id="5" creationId="{BFE47748-5823-4446-B740-424E23866236}"/>
          </ac:spMkLst>
        </pc:spChg>
        <pc:spChg chg="add del mod">
          <ac:chgData name="Chris Droessler" userId="625c3661-9d64-47fa-b83c-4b49393bd161" providerId="ADAL" clId="{9F66A07C-42E3-D34A-AA86-CDC0EF5582F9}" dt="2020-01-09T16:59:20.870" v="304"/>
          <ac:spMkLst>
            <pc:docMk/>
            <pc:sldMk cId="2815973237" sldId="703"/>
            <ac:spMk id="6" creationId="{D068D320-CF63-4141-9366-EACB595C2BA7}"/>
          </ac:spMkLst>
        </pc:spChg>
        <pc:spChg chg="add del mod">
          <ac:chgData name="Chris Droessler" userId="625c3661-9d64-47fa-b83c-4b49393bd161" providerId="ADAL" clId="{9F66A07C-42E3-D34A-AA86-CDC0EF5582F9}" dt="2020-01-09T16:59:20.870" v="304"/>
          <ac:spMkLst>
            <pc:docMk/>
            <pc:sldMk cId="2815973237" sldId="703"/>
            <ac:spMk id="7" creationId="{8265670E-A1C4-6443-A804-DAAF48B34857}"/>
          </ac:spMkLst>
        </pc:spChg>
        <pc:spChg chg="add del mod">
          <ac:chgData name="Chris Droessler" userId="625c3661-9d64-47fa-b83c-4b49393bd161" providerId="ADAL" clId="{9F66A07C-42E3-D34A-AA86-CDC0EF5582F9}" dt="2020-01-09T17:00:15.256" v="309"/>
          <ac:spMkLst>
            <pc:docMk/>
            <pc:sldMk cId="2815973237" sldId="703"/>
            <ac:spMk id="8" creationId="{42255884-457D-2D47-A245-931988E59DA3}"/>
          </ac:spMkLst>
        </pc:spChg>
        <pc:spChg chg="add del mod">
          <ac:chgData name="Chris Droessler" userId="625c3661-9d64-47fa-b83c-4b49393bd161" providerId="ADAL" clId="{9F66A07C-42E3-D34A-AA86-CDC0EF5582F9}" dt="2020-01-09T17:00:15.256" v="309"/>
          <ac:spMkLst>
            <pc:docMk/>
            <pc:sldMk cId="2815973237" sldId="703"/>
            <ac:spMk id="9" creationId="{A31D64DB-62CF-134D-9996-52B2100E390B}"/>
          </ac:spMkLst>
        </pc:spChg>
        <pc:spChg chg="add del mod">
          <ac:chgData name="Chris Droessler" userId="625c3661-9d64-47fa-b83c-4b49393bd161" providerId="ADAL" clId="{9F66A07C-42E3-D34A-AA86-CDC0EF5582F9}" dt="2020-01-09T17:00:15.839" v="310"/>
          <ac:spMkLst>
            <pc:docMk/>
            <pc:sldMk cId="2815973237" sldId="703"/>
            <ac:spMk id="10" creationId="{5305AFF2-BAA3-D948-A5F4-9F448A0246EB}"/>
          </ac:spMkLst>
        </pc:spChg>
        <pc:spChg chg="add del mod">
          <ac:chgData name="Chris Droessler" userId="625c3661-9d64-47fa-b83c-4b49393bd161" providerId="ADAL" clId="{9F66A07C-42E3-D34A-AA86-CDC0EF5582F9}" dt="2020-01-09T17:00:15.839" v="310"/>
          <ac:spMkLst>
            <pc:docMk/>
            <pc:sldMk cId="2815973237" sldId="703"/>
            <ac:spMk id="11" creationId="{F9F4A502-C5EA-804E-B3AA-A7D7C293AC3C}"/>
          </ac:spMkLst>
        </pc:spChg>
        <pc:spChg chg="add del mod">
          <ac:chgData name="Chris Droessler" userId="625c3661-9d64-47fa-b83c-4b49393bd161" providerId="ADAL" clId="{9F66A07C-42E3-D34A-AA86-CDC0EF5582F9}" dt="2020-01-09T17:00:16.023" v="311"/>
          <ac:spMkLst>
            <pc:docMk/>
            <pc:sldMk cId="2815973237" sldId="703"/>
            <ac:spMk id="12" creationId="{16A28AFB-B179-9C41-A577-B1DFDE945E37}"/>
          </ac:spMkLst>
        </pc:spChg>
        <pc:spChg chg="add del mod">
          <ac:chgData name="Chris Droessler" userId="625c3661-9d64-47fa-b83c-4b49393bd161" providerId="ADAL" clId="{9F66A07C-42E3-D34A-AA86-CDC0EF5582F9}" dt="2020-01-09T17:00:16.023" v="311"/>
          <ac:spMkLst>
            <pc:docMk/>
            <pc:sldMk cId="2815973237" sldId="703"/>
            <ac:spMk id="13" creationId="{F7445079-B804-D64B-93A8-842EAA96EB71}"/>
          </ac:spMkLst>
        </pc:spChg>
        <pc:spChg chg="mod">
          <ac:chgData name="Chris Droessler" userId="625c3661-9d64-47fa-b83c-4b49393bd161" providerId="ADAL" clId="{9F66A07C-42E3-D34A-AA86-CDC0EF5582F9}" dt="2020-01-09T16:38:32.763" v="54" actId="27636"/>
          <ac:spMkLst>
            <pc:docMk/>
            <pc:sldMk cId="2815973237" sldId="703"/>
            <ac:spMk id="157" creationId="{00000000-0000-0000-0000-000000000000}"/>
          </ac:spMkLst>
        </pc:spChg>
        <pc:spChg chg="mod">
          <ac:chgData name="Chris Droessler" userId="625c3661-9d64-47fa-b83c-4b49393bd161" providerId="ADAL" clId="{9F66A07C-42E3-D34A-AA86-CDC0EF5582F9}" dt="2020-01-13T16:46:13.742" v="958" actId="20577"/>
          <ac:spMkLst>
            <pc:docMk/>
            <pc:sldMk cId="2815973237" sldId="703"/>
            <ac:spMk id="158" creationId="{00000000-0000-0000-0000-000000000000}"/>
          </ac:spMkLst>
        </pc:spChg>
        <pc:spChg chg="mod">
          <ac:chgData name="Chris Droessler" userId="625c3661-9d64-47fa-b83c-4b49393bd161" providerId="ADAL" clId="{9F66A07C-42E3-D34A-AA86-CDC0EF5582F9}" dt="2020-01-09T16:37:31.783" v="28"/>
          <ac:spMkLst>
            <pc:docMk/>
            <pc:sldMk cId="2815973237" sldId="703"/>
            <ac:spMk id="159" creationId="{00000000-0000-0000-0000-000000000000}"/>
          </ac:spMkLst>
        </pc:spChg>
      </pc:sldChg>
      <pc:sldChg chg="addSp delSp modSp add modTransition">
        <pc:chgData name="Chris Droessler" userId="625c3661-9d64-47fa-b83c-4b49393bd161" providerId="ADAL" clId="{9F66A07C-42E3-D34A-AA86-CDC0EF5582F9}" dt="2020-01-10T14:11:23.027" v="584" actId="20577"/>
        <pc:sldMkLst>
          <pc:docMk/>
          <pc:sldMk cId="3749445932" sldId="704"/>
        </pc:sldMkLst>
        <pc:spChg chg="mod">
          <ac:chgData name="Chris Droessler" userId="625c3661-9d64-47fa-b83c-4b49393bd161" providerId="ADAL" clId="{9F66A07C-42E3-D34A-AA86-CDC0EF5582F9}" dt="2020-01-10T14:11:23.027" v="584" actId="20577"/>
          <ac:spMkLst>
            <pc:docMk/>
            <pc:sldMk cId="3749445932" sldId="704"/>
            <ac:spMk id="3" creationId="{420FD414-E693-9242-9A7C-AEF4082D6A0C}"/>
          </ac:spMkLst>
        </pc:spChg>
        <pc:spChg chg="add del mod">
          <ac:chgData name="Chris Droessler" userId="625c3661-9d64-47fa-b83c-4b49393bd161" providerId="ADAL" clId="{9F66A07C-42E3-D34A-AA86-CDC0EF5582F9}" dt="2020-01-09T17:00:28" v="312"/>
          <ac:spMkLst>
            <pc:docMk/>
            <pc:sldMk cId="3749445932" sldId="704"/>
            <ac:spMk id="4" creationId="{5781E44B-9847-0346-815D-499BFBDDCBDE}"/>
          </ac:spMkLst>
        </pc:spChg>
        <pc:spChg chg="add del mod">
          <ac:chgData name="Chris Droessler" userId="625c3661-9d64-47fa-b83c-4b49393bd161" providerId="ADAL" clId="{9F66A07C-42E3-D34A-AA86-CDC0EF5582F9}" dt="2020-01-09T17:00:28" v="312"/>
          <ac:spMkLst>
            <pc:docMk/>
            <pc:sldMk cId="3749445932" sldId="704"/>
            <ac:spMk id="5" creationId="{C2FDC06E-8831-AE4C-ABC9-A2149CF79C0B}"/>
          </ac:spMkLst>
        </pc:spChg>
        <pc:spChg chg="add del mod">
          <ac:chgData name="Chris Droessler" userId="625c3661-9d64-47fa-b83c-4b49393bd161" providerId="ADAL" clId="{9F66A07C-42E3-D34A-AA86-CDC0EF5582F9}" dt="2020-01-09T17:00:28.608" v="313"/>
          <ac:spMkLst>
            <pc:docMk/>
            <pc:sldMk cId="3749445932" sldId="704"/>
            <ac:spMk id="6" creationId="{E85CAFA3-236B-974B-BA1D-E9D7D4BE78AA}"/>
          </ac:spMkLst>
        </pc:spChg>
        <pc:spChg chg="add del mod">
          <ac:chgData name="Chris Droessler" userId="625c3661-9d64-47fa-b83c-4b49393bd161" providerId="ADAL" clId="{9F66A07C-42E3-D34A-AA86-CDC0EF5582F9}" dt="2020-01-09T17:00:28.608" v="313"/>
          <ac:spMkLst>
            <pc:docMk/>
            <pc:sldMk cId="3749445932" sldId="704"/>
            <ac:spMk id="7" creationId="{6208186B-BD9F-2C41-A93C-3AAF26373EB3}"/>
          </ac:spMkLst>
        </pc:spChg>
      </pc:sldChg>
      <pc:sldChg chg="addSp delSp modSp add modTransition modNotesTx">
        <pc:chgData name="Chris Droessler" userId="625c3661-9d64-47fa-b83c-4b49393bd161" providerId="ADAL" clId="{9F66A07C-42E3-D34A-AA86-CDC0EF5582F9}" dt="2020-01-13T16:51:50.625" v="1067" actId="20577"/>
        <pc:sldMkLst>
          <pc:docMk/>
          <pc:sldMk cId="3121605373" sldId="705"/>
        </pc:sldMkLst>
        <pc:spChg chg="mod">
          <ac:chgData name="Chris Droessler" userId="625c3661-9d64-47fa-b83c-4b49393bd161" providerId="ADAL" clId="{9F66A07C-42E3-D34A-AA86-CDC0EF5582F9}" dt="2020-01-13T16:48:30.067" v="994" actId="20577"/>
          <ac:spMkLst>
            <pc:docMk/>
            <pc:sldMk cId="3121605373" sldId="705"/>
            <ac:spMk id="3" creationId="{B655E33F-579A-5E41-89CA-554A9C87B15D}"/>
          </ac:spMkLst>
        </pc:spChg>
        <pc:spChg chg="add del mod">
          <ac:chgData name="Chris Droessler" userId="625c3661-9d64-47fa-b83c-4b49393bd161" providerId="ADAL" clId="{9F66A07C-42E3-D34A-AA86-CDC0EF5582F9}" dt="2020-01-09T17:03:38.693" v="392"/>
          <ac:spMkLst>
            <pc:docMk/>
            <pc:sldMk cId="3121605373" sldId="705"/>
            <ac:spMk id="6" creationId="{F3643225-1C74-CC41-8118-9A3FA1C57819}"/>
          </ac:spMkLst>
        </pc:spChg>
        <pc:spChg chg="add del mod">
          <ac:chgData name="Chris Droessler" userId="625c3661-9d64-47fa-b83c-4b49393bd161" providerId="ADAL" clId="{9F66A07C-42E3-D34A-AA86-CDC0EF5582F9}" dt="2020-01-09T17:03:38.693" v="392"/>
          <ac:spMkLst>
            <pc:docMk/>
            <pc:sldMk cId="3121605373" sldId="705"/>
            <ac:spMk id="7" creationId="{5797B76F-11A8-344C-973C-802F9D58B73A}"/>
          </ac:spMkLst>
        </pc:spChg>
        <pc:picChg chg="add mod">
          <ac:chgData name="Chris Droessler" userId="625c3661-9d64-47fa-b83c-4b49393bd161" providerId="ADAL" clId="{9F66A07C-42E3-D34A-AA86-CDC0EF5582F9}" dt="2020-01-13T16:48:14.433" v="975" actId="14100"/>
          <ac:picMkLst>
            <pc:docMk/>
            <pc:sldMk cId="3121605373" sldId="705"/>
            <ac:picMk id="5" creationId="{5AC7A153-D452-BE44-8FFF-583AE4020D1D}"/>
          </ac:picMkLst>
        </pc:picChg>
      </pc:sldChg>
      <pc:sldChg chg="addSp delSp modSp add modTransition">
        <pc:chgData name="Chris Droessler" userId="625c3661-9d64-47fa-b83c-4b49393bd161" providerId="ADAL" clId="{9F66A07C-42E3-D34A-AA86-CDC0EF5582F9}" dt="2020-01-13T16:54:17.082" v="1084"/>
        <pc:sldMkLst>
          <pc:docMk/>
          <pc:sldMk cId="372870561" sldId="706"/>
        </pc:sldMkLst>
        <pc:spChg chg="mod">
          <ac:chgData name="Chris Droessler" userId="625c3661-9d64-47fa-b83c-4b49393bd161" providerId="ADAL" clId="{9F66A07C-42E3-D34A-AA86-CDC0EF5582F9}" dt="2020-01-13T16:54:17.082" v="1084"/>
          <ac:spMkLst>
            <pc:docMk/>
            <pc:sldMk cId="372870561" sldId="706"/>
            <ac:spMk id="3" creationId="{420FD414-E693-9242-9A7C-AEF4082D6A0C}"/>
          </ac:spMkLst>
        </pc:spChg>
        <pc:spChg chg="add del mod">
          <ac:chgData name="Chris Droessler" userId="625c3661-9d64-47fa-b83c-4b49393bd161" providerId="ADAL" clId="{9F66A07C-42E3-D34A-AA86-CDC0EF5582F9}" dt="2020-01-09T17:03:49.134" v="395"/>
          <ac:spMkLst>
            <pc:docMk/>
            <pc:sldMk cId="372870561" sldId="706"/>
            <ac:spMk id="4" creationId="{E557926C-96F9-EC43-94E0-6A51C3805E8A}"/>
          </ac:spMkLst>
        </pc:spChg>
        <pc:spChg chg="add del mod">
          <ac:chgData name="Chris Droessler" userId="625c3661-9d64-47fa-b83c-4b49393bd161" providerId="ADAL" clId="{9F66A07C-42E3-D34A-AA86-CDC0EF5582F9}" dt="2020-01-09T17:03:49.134" v="395"/>
          <ac:spMkLst>
            <pc:docMk/>
            <pc:sldMk cId="372870561" sldId="706"/>
            <ac:spMk id="5" creationId="{18BE4D8C-C507-C84E-8540-E8D15EC0768B}"/>
          </ac:spMkLst>
        </pc:spChg>
        <pc:spChg chg="add del mod">
          <ac:chgData name="Chris Droessler" userId="625c3661-9d64-47fa-b83c-4b49393bd161" providerId="ADAL" clId="{9F66A07C-42E3-D34A-AA86-CDC0EF5582F9}" dt="2020-01-09T17:03:49.509" v="396"/>
          <ac:spMkLst>
            <pc:docMk/>
            <pc:sldMk cId="372870561" sldId="706"/>
            <ac:spMk id="6" creationId="{542CD693-DCE0-AE45-9AE5-F3A6858E27DD}"/>
          </ac:spMkLst>
        </pc:spChg>
        <pc:spChg chg="add del mod">
          <ac:chgData name="Chris Droessler" userId="625c3661-9d64-47fa-b83c-4b49393bd161" providerId="ADAL" clId="{9F66A07C-42E3-D34A-AA86-CDC0EF5582F9}" dt="2020-01-09T17:03:49.509" v="396"/>
          <ac:spMkLst>
            <pc:docMk/>
            <pc:sldMk cId="372870561" sldId="706"/>
            <ac:spMk id="7" creationId="{22DB5698-A634-E04A-A8DE-4E7272312BFD}"/>
          </ac:spMkLst>
        </pc:spChg>
      </pc:sldChg>
      <pc:sldChg chg="modSp add">
        <pc:chgData name="Chris Droessler" userId="625c3661-9d64-47fa-b83c-4b49393bd161" providerId="ADAL" clId="{9F66A07C-42E3-D34A-AA86-CDC0EF5582F9}" dt="2020-01-09T16:51:42.546" v="159"/>
        <pc:sldMkLst>
          <pc:docMk/>
          <pc:sldMk cId="235505661" sldId="707"/>
        </pc:sldMkLst>
        <pc:spChg chg="mod">
          <ac:chgData name="Chris Droessler" userId="625c3661-9d64-47fa-b83c-4b49393bd161" providerId="ADAL" clId="{9F66A07C-42E3-D34A-AA86-CDC0EF5582F9}" dt="2020-01-09T16:51:42.546" v="159"/>
          <ac:spMkLst>
            <pc:docMk/>
            <pc:sldMk cId="235505661" sldId="707"/>
            <ac:spMk id="4" creationId="{00000000-0000-0000-0000-000000000000}"/>
          </ac:spMkLst>
        </pc:spChg>
      </pc:sldChg>
      <pc:sldChg chg="modSp add modNotesTx">
        <pc:chgData name="Chris Droessler" userId="625c3661-9d64-47fa-b83c-4b49393bd161" providerId="ADAL" clId="{9F66A07C-42E3-D34A-AA86-CDC0EF5582F9}" dt="2020-01-13T17:14:15.489" v="1169" actId="20577"/>
        <pc:sldMkLst>
          <pc:docMk/>
          <pc:sldMk cId="4253841091" sldId="708"/>
        </pc:sldMkLst>
        <pc:spChg chg="mod">
          <ac:chgData name="Chris Droessler" userId="625c3661-9d64-47fa-b83c-4b49393bd161" providerId="ADAL" clId="{9F66A07C-42E3-D34A-AA86-CDC0EF5582F9}" dt="2020-01-13T16:38:45.048" v="725" actId="20577"/>
          <ac:spMkLst>
            <pc:docMk/>
            <pc:sldMk cId="4253841091" sldId="708"/>
            <ac:spMk id="157" creationId="{00000000-0000-0000-0000-000000000000}"/>
          </ac:spMkLst>
        </pc:spChg>
        <pc:spChg chg="mod">
          <ac:chgData name="Chris Droessler" userId="625c3661-9d64-47fa-b83c-4b49393bd161" providerId="ADAL" clId="{9F66A07C-42E3-D34A-AA86-CDC0EF5582F9}" dt="2020-01-13T17:14:15.489" v="1169" actId="20577"/>
          <ac:spMkLst>
            <pc:docMk/>
            <pc:sldMk cId="4253841091" sldId="708"/>
            <ac:spMk id="158" creationId="{00000000-0000-0000-0000-000000000000}"/>
          </ac:spMkLst>
        </pc:spChg>
      </pc:sldChg>
      <pc:sldMasterChg chg="modSp modSldLayout">
        <pc:chgData name="Chris Droessler" userId="625c3661-9d64-47fa-b83c-4b49393bd161" providerId="ADAL" clId="{9F66A07C-42E3-D34A-AA86-CDC0EF5582F9}" dt="2020-01-09T16:35:56.635" v="27" actId="14100"/>
        <pc:sldMasterMkLst>
          <pc:docMk/>
          <pc:sldMasterMk cId="2999785688" sldId="2147483648"/>
        </pc:sldMasterMkLst>
        <pc:spChg chg="mod">
          <ac:chgData name="Chris Droessler" userId="625c3661-9d64-47fa-b83c-4b49393bd161" providerId="ADAL" clId="{9F66A07C-42E3-D34A-AA86-CDC0EF5582F9}" dt="2020-01-09T16:33:41.265" v="0"/>
          <ac:spMkLst>
            <pc:docMk/>
            <pc:sldMasterMk cId="2999785688" sldId="2147483648"/>
            <ac:spMk id="2"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ac:spMk id="3" creationId="{00000000-0000-0000-0000-000000000000}"/>
          </ac:spMkLst>
        </pc:spChg>
        <pc:sldLayoutChg chg="modSp">
          <pc:chgData name="Chris Droessler" userId="625c3661-9d64-47fa-b83c-4b49393bd161" providerId="ADAL" clId="{9F66A07C-42E3-D34A-AA86-CDC0EF5582F9}" dt="2020-01-09T16:35:05.106" v="23" actId="14100"/>
          <pc:sldLayoutMkLst>
            <pc:docMk/>
            <pc:sldMasterMk cId="2999785688" sldId="2147483648"/>
            <pc:sldLayoutMk cId="813769049" sldId="2147483649"/>
          </pc:sldLayoutMkLst>
          <pc:spChg chg="mod">
            <ac:chgData name="Chris Droessler" userId="625c3661-9d64-47fa-b83c-4b49393bd161" providerId="ADAL" clId="{9F66A07C-42E3-D34A-AA86-CDC0EF5582F9}" dt="2020-01-09T16:33:41.265" v="0"/>
            <ac:spMkLst>
              <pc:docMk/>
              <pc:sldMasterMk cId="2999785688" sldId="2147483648"/>
              <pc:sldLayoutMk cId="813769049" sldId="2147483649"/>
              <ac:spMk id="2"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813769049" sldId="2147483649"/>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813769049" sldId="2147483649"/>
              <ac:spMk id="9" creationId="{00000000-0000-0000-0000-000000000000}"/>
            </ac:spMkLst>
          </pc:spChg>
          <pc:picChg chg="mod">
            <ac:chgData name="Chris Droessler" userId="625c3661-9d64-47fa-b83c-4b49393bd161" providerId="ADAL" clId="{9F66A07C-42E3-D34A-AA86-CDC0EF5582F9}" dt="2020-01-09T16:35:05.106" v="23" actId="14100"/>
            <ac:picMkLst>
              <pc:docMk/>
              <pc:sldMasterMk cId="2999785688" sldId="2147483648"/>
              <pc:sldLayoutMk cId="813769049" sldId="2147483649"/>
              <ac:picMk id="11" creationId="{00000000-0000-0000-0000-000000000000}"/>
            </ac:picMkLst>
          </pc:picChg>
          <pc:cxnChg chg="mod">
            <ac:chgData name="Chris Droessler" userId="625c3661-9d64-47fa-b83c-4b49393bd161" providerId="ADAL" clId="{9F66A07C-42E3-D34A-AA86-CDC0EF5582F9}" dt="2020-01-09T16:33:41.265" v="0"/>
            <ac:cxnSpMkLst>
              <pc:docMk/>
              <pc:sldMasterMk cId="2999785688" sldId="2147483648"/>
              <pc:sldLayoutMk cId="813769049" sldId="2147483649"/>
              <ac:cxnSpMk id="10" creationId="{00000000-0000-0000-0000-000000000000}"/>
            </ac:cxnSpMkLst>
          </pc:cxnChg>
        </pc:sldLayoutChg>
        <pc:sldLayoutChg chg="modSp">
          <pc:chgData name="Chris Droessler" userId="625c3661-9d64-47fa-b83c-4b49393bd161" providerId="ADAL" clId="{9F66A07C-42E3-D34A-AA86-CDC0EF5582F9}" dt="2020-01-09T16:35:24.754" v="24" actId="14100"/>
          <pc:sldLayoutMkLst>
            <pc:docMk/>
            <pc:sldMasterMk cId="2999785688" sldId="2147483648"/>
            <pc:sldLayoutMk cId="2476938013" sldId="2147483650"/>
          </pc:sldLayoutMkLst>
          <pc:spChg chg="mod">
            <ac:chgData name="Chris Droessler" userId="625c3661-9d64-47fa-b83c-4b49393bd161" providerId="ADAL" clId="{9F66A07C-42E3-D34A-AA86-CDC0EF5582F9}" dt="2020-01-09T16:33:41.265" v="0"/>
            <ac:spMkLst>
              <pc:docMk/>
              <pc:sldMasterMk cId="2999785688" sldId="2147483648"/>
              <pc:sldLayoutMk cId="2476938013" sldId="2147483650"/>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2476938013" sldId="2147483650"/>
              <ac:spMk id="9" creationId="{00000000-0000-0000-0000-000000000000}"/>
            </ac:spMkLst>
          </pc:spChg>
          <pc:picChg chg="mod">
            <ac:chgData name="Chris Droessler" userId="625c3661-9d64-47fa-b83c-4b49393bd161" providerId="ADAL" clId="{9F66A07C-42E3-D34A-AA86-CDC0EF5582F9}" dt="2020-01-09T16:35:24.754" v="24" actId="14100"/>
            <ac:picMkLst>
              <pc:docMk/>
              <pc:sldMasterMk cId="2999785688" sldId="2147483648"/>
              <pc:sldLayoutMk cId="2476938013" sldId="2147483650"/>
              <ac:picMk id="11" creationId="{00000000-0000-0000-0000-000000000000}"/>
            </ac:picMkLst>
          </pc:picChg>
          <pc:cxnChg chg="mod">
            <ac:chgData name="Chris Droessler" userId="625c3661-9d64-47fa-b83c-4b49393bd161" providerId="ADAL" clId="{9F66A07C-42E3-D34A-AA86-CDC0EF5582F9}" dt="2020-01-09T16:33:41.265" v="0"/>
            <ac:cxnSpMkLst>
              <pc:docMk/>
              <pc:sldMasterMk cId="2999785688" sldId="2147483648"/>
              <pc:sldLayoutMk cId="2476938013" sldId="2147483650"/>
              <ac:cxnSpMk id="10" creationId="{00000000-0000-0000-0000-000000000000}"/>
            </ac:cxnSpMkLst>
          </pc:cxnChg>
        </pc:sldLayoutChg>
        <pc:sldLayoutChg chg="modSp">
          <pc:chgData name="Chris Droessler" userId="625c3661-9d64-47fa-b83c-4b49393bd161" providerId="ADAL" clId="{9F66A07C-42E3-D34A-AA86-CDC0EF5582F9}" dt="2020-01-09T16:33:41.265" v="0"/>
          <pc:sldLayoutMkLst>
            <pc:docMk/>
            <pc:sldMasterMk cId="2999785688" sldId="2147483648"/>
            <pc:sldLayoutMk cId="181749020" sldId="2147483651"/>
          </pc:sldLayoutMkLst>
          <pc:spChg chg="mod">
            <ac:chgData name="Chris Droessler" userId="625c3661-9d64-47fa-b83c-4b49393bd161" providerId="ADAL" clId="{9F66A07C-42E3-D34A-AA86-CDC0EF5582F9}" dt="2020-01-09T16:33:41.265" v="0"/>
            <ac:spMkLst>
              <pc:docMk/>
              <pc:sldMasterMk cId="2999785688" sldId="2147483648"/>
              <pc:sldLayoutMk cId="181749020" sldId="2147483651"/>
              <ac:spMk id="2"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181749020" sldId="2147483651"/>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181749020" sldId="2147483651"/>
              <ac:spMk id="9" creationId="{00000000-0000-0000-0000-000000000000}"/>
            </ac:spMkLst>
          </pc:spChg>
          <pc:picChg chg="mod">
            <ac:chgData name="Chris Droessler" userId="625c3661-9d64-47fa-b83c-4b49393bd161" providerId="ADAL" clId="{9F66A07C-42E3-D34A-AA86-CDC0EF5582F9}" dt="2020-01-09T16:33:41.265" v="0"/>
            <ac:picMkLst>
              <pc:docMk/>
              <pc:sldMasterMk cId="2999785688" sldId="2147483648"/>
              <pc:sldLayoutMk cId="181749020" sldId="2147483651"/>
              <ac:picMk id="10" creationId="{00000000-0000-0000-0000-000000000000}"/>
            </ac:picMkLst>
          </pc:picChg>
        </pc:sldLayoutChg>
        <pc:sldLayoutChg chg="modSp">
          <pc:chgData name="Chris Droessler" userId="625c3661-9d64-47fa-b83c-4b49393bd161" providerId="ADAL" clId="{9F66A07C-42E3-D34A-AA86-CDC0EF5582F9}" dt="2020-01-09T16:35:40.626" v="25" actId="14100"/>
          <pc:sldLayoutMkLst>
            <pc:docMk/>
            <pc:sldMasterMk cId="2999785688" sldId="2147483648"/>
            <pc:sldLayoutMk cId="3620936448" sldId="2147483652"/>
          </pc:sldLayoutMkLst>
          <pc:spChg chg="mod">
            <ac:chgData name="Chris Droessler" userId="625c3661-9d64-47fa-b83c-4b49393bd161" providerId="ADAL" clId="{9F66A07C-42E3-D34A-AA86-CDC0EF5582F9}" dt="2020-01-09T16:33:41.265" v="0"/>
            <ac:spMkLst>
              <pc:docMk/>
              <pc:sldMasterMk cId="2999785688" sldId="2147483648"/>
              <pc:sldLayoutMk cId="3620936448" sldId="2147483652"/>
              <ac:spMk id="2"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620936448" sldId="2147483652"/>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620936448" sldId="2147483652"/>
              <ac:spMk id="4" creationId="{00000000-0000-0000-0000-000000000000}"/>
            </ac:spMkLst>
          </pc:spChg>
          <pc:picChg chg="mod">
            <ac:chgData name="Chris Droessler" userId="625c3661-9d64-47fa-b83c-4b49393bd161" providerId="ADAL" clId="{9F66A07C-42E3-D34A-AA86-CDC0EF5582F9}" dt="2020-01-09T16:35:40.626" v="25" actId="14100"/>
            <ac:picMkLst>
              <pc:docMk/>
              <pc:sldMasterMk cId="2999785688" sldId="2147483648"/>
              <pc:sldLayoutMk cId="3620936448" sldId="2147483652"/>
              <ac:picMk id="12" creationId="{00000000-0000-0000-0000-000000000000}"/>
            </ac:picMkLst>
          </pc:picChg>
          <pc:cxnChg chg="mod">
            <ac:chgData name="Chris Droessler" userId="625c3661-9d64-47fa-b83c-4b49393bd161" providerId="ADAL" clId="{9F66A07C-42E3-D34A-AA86-CDC0EF5582F9}" dt="2020-01-09T16:33:41.265" v="0"/>
            <ac:cxnSpMkLst>
              <pc:docMk/>
              <pc:sldMasterMk cId="2999785688" sldId="2147483648"/>
              <pc:sldLayoutMk cId="3620936448" sldId="2147483652"/>
              <ac:cxnSpMk id="14" creationId="{00000000-0000-0000-0000-000000000000}"/>
            </ac:cxnSpMkLst>
          </pc:cxnChg>
        </pc:sldLayoutChg>
        <pc:sldLayoutChg chg="modSp">
          <pc:chgData name="Chris Droessler" userId="625c3661-9d64-47fa-b83c-4b49393bd161" providerId="ADAL" clId="{9F66A07C-42E3-D34A-AA86-CDC0EF5582F9}" dt="2020-01-09T16:35:48.619" v="26" actId="14100"/>
          <pc:sldLayoutMkLst>
            <pc:docMk/>
            <pc:sldMasterMk cId="2999785688" sldId="2147483648"/>
            <pc:sldLayoutMk cId="1429955895" sldId="2147483653"/>
          </pc:sldLayoutMkLst>
          <pc:spChg chg="mod">
            <ac:chgData name="Chris Droessler" userId="625c3661-9d64-47fa-b83c-4b49393bd161" providerId="ADAL" clId="{9F66A07C-42E3-D34A-AA86-CDC0EF5582F9}" dt="2020-01-09T16:33:41.265" v="0"/>
            <ac:spMkLst>
              <pc:docMk/>
              <pc:sldMasterMk cId="2999785688" sldId="2147483648"/>
              <pc:sldLayoutMk cId="1429955895" sldId="2147483653"/>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1429955895" sldId="2147483653"/>
              <ac:spMk id="4"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1429955895" sldId="2147483653"/>
              <ac:spMk id="5"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1429955895" sldId="2147483653"/>
              <ac:spMk id="6"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1429955895" sldId="2147483653"/>
              <ac:spMk id="15" creationId="{00000000-0000-0000-0000-000000000000}"/>
            </ac:spMkLst>
          </pc:spChg>
          <pc:picChg chg="mod">
            <ac:chgData name="Chris Droessler" userId="625c3661-9d64-47fa-b83c-4b49393bd161" providerId="ADAL" clId="{9F66A07C-42E3-D34A-AA86-CDC0EF5582F9}" dt="2020-01-09T16:35:48.619" v="26" actId="14100"/>
            <ac:picMkLst>
              <pc:docMk/>
              <pc:sldMasterMk cId="2999785688" sldId="2147483648"/>
              <pc:sldLayoutMk cId="1429955895" sldId="2147483653"/>
              <ac:picMk id="16" creationId="{00000000-0000-0000-0000-000000000000}"/>
            </ac:picMkLst>
          </pc:picChg>
          <pc:cxnChg chg="mod">
            <ac:chgData name="Chris Droessler" userId="625c3661-9d64-47fa-b83c-4b49393bd161" providerId="ADAL" clId="{9F66A07C-42E3-D34A-AA86-CDC0EF5582F9}" dt="2020-01-09T16:33:41.265" v="0"/>
            <ac:cxnSpMkLst>
              <pc:docMk/>
              <pc:sldMasterMk cId="2999785688" sldId="2147483648"/>
              <pc:sldLayoutMk cId="1429955895" sldId="2147483653"/>
              <ac:cxnSpMk id="14" creationId="{00000000-0000-0000-0000-000000000000}"/>
            </ac:cxnSpMkLst>
          </pc:cxnChg>
        </pc:sldLayoutChg>
        <pc:sldLayoutChg chg="modSp">
          <pc:chgData name="Chris Droessler" userId="625c3661-9d64-47fa-b83c-4b49393bd161" providerId="ADAL" clId="{9F66A07C-42E3-D34A-AA86-CDC0EF5582F9}" dt="2020-01-09T16:35:56.635" v="27" actId="14100"/>
          <pc:sldLayoutMkLst>
            <pc:docMk/>
            <pc:sldMasterMk cId="2999785688" sldId="2147483648"/>
            <pc:sldLayoutMk cId="4137827336" sldId="2147483654"/>
          </pc:sldLayoutMkLst>
          <pc:spChg chg="mod">
            <ac:chgData name="Chris Droessler" userId="625c3661-9d64-47fa-b83c-4b49393bd161" providerId="ADAL" clId="{9F66A07C-42E3-D34A-AA86-CDC0EF5582F9}" dt="2020-01-09T16:33:41.265" v="0"/>
            <ac:spMkLst>
              <pc:docMk/>
              <pc:sldMasterMk cId="2999785688" sldId="2147483648"/>
              <pc:sldLayoutMk cId="4137827336" sldId="2147483654"/>
              <ac:spMk id="12" creationId="{00000000-0000-0000-0000-000000000000}"/>
            </ac:spMkLst>
          </pc:spChg>
          <pc:picChg chg="mod">
            <ac:chgData name="Chris Droessler" userId="625c3661-9d64-47fa-b83c-4b49393bd161" providerId="ADAL" clId="{9F66A07C-42E3-D34A-AA86-CDC0EF5582F9}" dt="2020-01-09T16:35:56.635" v="27" actId="14100"/>
            <ac:picMkLst>
              <pc:docMk/>
              <pc:sldMasterMk cId="2999785688" sldId="2147483648"/>
              <pc:sldLayoutMk cId="4137827336" sldId="2147483654"/>
              <ac:picMk id="13" creationId="{00000000-0000-0000-0000-000000000000}"/>
            </ac:picMkLst>
          </pc:picChg>
          <pc:cxnChg chg="mod">
            <ac:chgData name="Chris Droessler" userId="625c3661-9d64-47fa-b83c-4b49393bd161" providerId="ADAL" clId="{9F66A07C-42E3-D34A-AA86-CDC0EF5582F9}" dt="2020-01-09T16:33:41.265" v="0"/>
            <ac:cxnSpMkLst>
              <pc:docMk/>
              <pc:sldMasterMk cId="2999785688" sldId="2147483648"/>
              <pc:sldLayoutMk cId="4137827336" sldId="2147483654"/>
              <ac:cxnSpMk id="14" creationId="{00000000-0000-0000-0000-000000000000}"/>
            </ac:cxnSpMkLst>
          </pc:cxnChg>
        </pc:sldLayoutChg>
        <pc:sldLayoutChg chg="modSp">
          <pc:chgData name="Chris Droessler" userId="625c3661-9d64-47fa-b83c-4b49393bd161" providerId="ADAL" clId="{9F66A07C-42E3-D34A-AA86-CDC0EF5582F9}" dt="2020-01-09T16:33:41.265" v="0"/>
          <pc:sldLayoutMkLst>
            <pc:docMk/>
            <pc:sldMasterMk cId="2999785688" sldId="2147483648"/>
            <pc:sldLayoutMk cId="3752020858" sldId="2147483656"/>
          </pc:sldLayoutMkLst>
          <pc:spChg chg="mod">
            <ac:chgData name="Chris Droessler" userId="625c3661-9d64-47fa-b83c-4b49393bd161" providerId="ADAL" clId="{9F66A07C-42E3-D34A-AA86-CDC0EF5582F9}" dt="2020-01-09T16:33:41.265" v="0"/>
            <ac:spMkLst>
              <pc:docMk/>
              <pc:sldMasterMk cId="2999785688" sldId="2147483648"/>
              <pc:sldLayoutMk cId="3752020858" sldId="2147483656"/>
              <ac:spMk id="2"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752020858" sldId="2147483656"/>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752020858" sldId="2147483656"/>
              <ac:spMk id="4"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752020858" sldId="2147483656"/>
              <ac:spMk id="5"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752020858" sldId="2147483656"/>
              <ac:spMk id="7"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752020858" sldId="2147483656"/>
              <ac:spMk id="8" creationId="{00000000-0000-0000-0000-000000000000}"/>
            </ac:spMkLst>
          </pc:spChg>
          <pc:picChg chg="mod">
            <ac:chgData name="Chris Droessler" userId="625c3661-9d64-47fa-b83c-4b49393bd161" providerId="ADAL" clId="{9F66A07C-42E3-D34A-AA86-CDC0EF5582F9}" dt="2020-01-09T16:33:41.265" v="0"/>
            <ac:picMkLst>
              <pc:docMk/>
              <pc:sldMasterMk cId="2999785688" sldId="2147483648"/>
              <pc:sldLayoutMk cId="3752020858" sldId="2147483656"/>
              <ac:picMk id="9" creationId="{00000000-0000-0000-0000-000000000000}"/>
            </ac:picMkLst>
          </pc:picChg>
        </pc:sldLayoutChg>
        <pc:sldLayoutChg chg="modSp">
          <pc:chgData name="Chris Droessler" userId="625c3661-9d64-47fa-b83c-4b49393bd161" providerId="ADAL" clId="{9F66A07C-42E3-D34A-AA86-CDC0EF5582F9}" dt="2020-01-09T16:33:41.265" v="0"/>
          <pc:sldLayoutMkLst>
            <pc:docMk/>
            <pc:sldMasterMk cId="2999785688" sldId="2147483648"/>
            <pc:sldLayoutMk cId="3585843231" sldId="2147483657"/>
          </pc:sldLayoutMkLst>
          <pc:spChg chg="mod">
            <ac:chgData name="Chris Droessler" userId="625c3661-9d64-47fa-b83c-4b49393bd161" providerId="ADAL" clId="{9F66A07C-42E3-D34A-AA86-CDC0EF5582F9}" dt="2020-01-09T16:33:41.265" v="0"/>
            <ac:spMkLst>
              <pc:docMk/>
              <pc:sldMasterMk cId="2999785688" sldId="2147483648"/>
              <pc:sldLayoutMk cId="3585843231" sldId="2147483657"/>
              <ac:spMk id="2"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585843231" sldId="2147483657"/>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585843231" sldId="2147483657"/>
              <ac:spMk id="4"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585843231" sldId="2147483657"/>
              <ac:spMk id="5"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585843231" sldId="2147483657"/>
              <ac:spMk id="7"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585843231" sldId="2147483657"/>
              <ac:spMk id="8" creationId="{00000000-0000-0000-0000-000000000000}"/>
            </ac:spMkLst>
          </pc:spChg>
          <pc:picChg chg="mod">
            <ac:chgData name="Chris Droessler" userId="625c3661-9d64-47fa-b83c-4b49393bd161" providerId="ADAL" clId="{9F66A07C-42E3-D34A-AA86-CDC0EF5582F9}" dt="2020-01-09T16:33:41.265" v="0"/>
            <ac:picMkLst>
              <pc:docMk/>
              <pc:sldMasterMk cId="2999785688" sldId="2147483648"/>
              <pc:sldLayoutMk cId="3585843231" sldId="2147483657"/>
              <ac:picMk id="9" creationId="{00000000-0000-0000-0000-000000000000}"/>
            </ac:picMkLst>
          </pc:picChg>
        </pc:sldLayoutChg>
        <pc:sldLayoutChg chg="modSp">
          <pc:chgData name="Chris Droessler" userId="625c3661-9d64-47fa-b83c-4b49393bd161" providerId="ADAL" clId="{9F66A07C-42E3-D34A-AA86-CDC0EF5582F9}" dt="2020-01-09T16:33:41.265" v="0"/>
          <pc:sldLayoutMkLst>
            <pc:docMk/>
            <pc:sldMasterMk cId="2999785688" sldId="2147483648"/>
            <pc:sldLayoutMk cId="2165617839" sldId="2147483658"/>
          </pc:sldLayoutMkLst>
          <pc:spChg chg="mod">
            <ac:chgData name="Chris Droessler" userId="625c3661-9d64-47fa-b83c-4b49393bd161" providerId="ADAL" clId="{9F66A07C-42E3-D34A-AA86-CDC0EF5582F9}" dt="2020-01-09T16:33:41.265" v="0"/>
            <ac:spMkLst>
              <pc:docMk/>
              <pc:sldMasterMk cId="2999785688" sldId="2147483648"/>
              <pc:sldLayoutMk cId="2165617839" sldId="2147483658"/>
              <ac:spMk id="4"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2165617839" sldId="2147483658"/>
              <ac:spMk id="6"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2165617839" sldId="2147483658"/>
              <ac:spMk id="7" creationId="{00000000-0000-0000-0000-000000000000}"/>
            </ac:spMkLst>
          </pc:spChg>
          <pc:picChg chg="mod">
            <ac:chgData name="Chris Droessler" userId="625c3661-9d64-47fa-b83c-4b49393bd161" providerId="ADAL" clId="{9F66A07C-42E3-D34A-AA86-CDC0EF5582F9}" dt="2020-01-09T16:33:41.265" v="0"/>
            <ac:picMkLst>
              <pc:docMk/>
              <pc:sldMasterMk cId="2999785688" sldId="2147483648"/>
              <pc:sldLayoutMk cId="2165617839" sldId="2147483658"/>
              <ac:picMk id="8" creationId="{00000000-0000-0000-0000-000000000000}"/>
            </ac:picMkLst>
          </pc:picChg>
          <pc:picChg chg="mod">
            <ac:chgData name="Chris Droessler" userId="625c3661-9d64-47fa-b83c-4b49393bd161" providerId="ADAL" clId="{9F66A07C-42E3-D34A-AA86-CDC0EF5582F9}" dt="2020-01-09T16:33:41.265" v="0"/>
            <ac:picMkLst>
              <pc:docMk/>
              <pc:sldMasterMk cId="2999785688" sldId="2147483648"/>
              <pc:sldLayoutMk cId="2165617839" sldId="2147483658"/>
              <ac:picMk id="9" creationId="{00000000-0000-0000-0000-000000000000}"/>
            </ac:picMkLst>
          </pc:picChg>
          <pc:cxnChg chg="mod">
            <ac:chgData name="Chris Droessler" userId="625c3661-9d64-47fa-b83c-4b49393bd161" providerId="ADAL" clId="{9F66A07C-42E3-D34A-AA86-CDC0EF5582F9}" dt="2020-01-09T16:33:41.265" v="0"/>
            <ac:cxnSpMkLst>
              <pc:docMk/>
              <pc:sldMasterMk cId="2999785688" sldId="2147483648"/>
              <pc:sldLayoutMk cId="2165617839" sldId="2147483658"/>
              <ac:cxnSpMk id="10" creationId="{00000000-0000-0000-0000-000000000000}"/>
            </ac:cxnSpMkLst>
          </pc:cxnChg>
        </pc:sldLayoutChg>
        <pc:sldLayoutChg chg="modSp">
          <pc:chgData name="Chris Droessler" userId="625c3661-9d64-47fa-b83c-4b49393bd161" providerId="ADAL" clId="{9F66A07C-42E3-D34A-AA86-CDC0EF5582F9}" dt="2020-01-09T16:33:41.265" v="0"/>
          <pc:sldLayoutMkLst>
            <pc:docMk/>
            <pc:sldMasterMk cId="2999785688" sldId="2147483648"/>
            <pc:sldLayoutMk cId="3063052919" sldId="2147483659"/>
          </pc:sldLayoutMkLst>
          <pc:spChg chg="mod">
            <ac:chgData name="Chris Droessler" userId="625c3661-9d64-47fa-b83c-4b49393bd161" providerId="ADAL" clId="{9F66A07C-42E3-D34A-AA86-CDC0EF5582F9}" dt="2020-01-09T16:33:41.265" v="0"/>
            <ac:spMkLst>
              <pc:docMk/>
              <pc:sldMasterMk cId="2999785688" sldId="2147483648"/>
              <pc:sldLayoutMk cId="3063052919" sldId="2147483659"/>
              <ac:spMk id="2"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063052919" sldId="2147483659"/>
              <ac:spMk id="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063052919" sldId="2147483659"/>
              <ac:spMk id="4"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063052919" sldId="2147483659"/>
              <ac:spMk id="6"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3063052919" sldId="2147483659"/>
              <ac:spMk id="7" creationId="{00000000-0000-0000-0000-000000000000}"/>
            </ac:spMkLst>
          </pc:spChg>
          <pc:picChg chg="mod">
            <ac:chgData name="Chris Droessler" userId="625c3661-9d64-47fa-b83c-4b49393bd161" providerId="ADAL" clId="{9F66A07C-42E3-D34A-AA86-CDC0EF5582F9}" dt="2020-01-09T16:33:41.265" v="0"/>
            <ac:picMkLst>
              <pc:docMk/>
              <pc:sldMasterMk cId="2999785688" sldId="2147483648"/>
              <pc:sldLayoutMk cId="3063052919" sldId="2147483659"/>
              <ac:picMk id="8" creationId="{00000000-0000-0000-0000-000000000000}"/>
            </ac:picMkLst>
          </pc:picChg>
        </pc:sldLayoutChg>
        <pc:sldLayoutChg chg="modSp">
          <pc:chgData name="Chris Droessler" userId="625c3661-9d64-47fa-b83c-4b49393bd161" providerId="ADAL" clId="{9F66A07C-42E3-D34A-AA86-CDC0EF5582F9}" dt="2020-01-09T16:33:41.265" v="0"/>
          <pc:sldLayoutMkLst>
            <pc:docMk/>
            <pc:sldMasterMk cId="2999785688" sldId="2147483648"/>
            <pc:sldLayoutMk cId="781414520" sldId="2147483660"/>
          </pc:sldLayoutMkLst>
          <pc:spChg chg="mod">
            <ac:chgData name="Chris Droessler" userId="625c3661-9d64-47fa-b83c-4b49393bd161" providerId="ADAL" clId="{9F66A07C-42E3-D34A-AA86-CDC0EF5582F9}" dt="2020-01-09T16:33:41.265" v="0"/>
            <ac:spMkLst>
              <pc:docMk/>
              <pc:sldMasterMk cId="2999785688" sldId="2147483648"/>
              <pc:sldLayoutMk cId="781414520" sldId="2147483660"/>
              <ac:spMk id="58" creationId="{00000000-0000-0000-0000-000000000000}"/>
            </ac:spMkLst>
          </pc:spChg>
        </pc:sldLayoutChg>
        <pc:sldLayoutChg chg="modSp">
          <pc:chgData name="Chris Droessler" userId="625c3661-9d64-47fa-b83c-4b49393bd161" providerId="ADAL" clId="{9F66A07C-42E3-D34A-AA86-CDC0EF5582F9}" dt="2020-01-09T16:33:41.265" v="0"/>
          <pc:sldLayoutMkLst>
            <pc:docMk/>
            <pc:sldMasterMk cId="2999785688" sldId="2147483648"/>
            <pc:sldLayoutMk cId="2544995135" sldId="2147483661"/>
          </pc:sldLayoutMkLst>
          <pc:spChg chg="mod">
            <ac:chgData name="Chris Droessler" userId="625c3661-9d64-47fa-b83c-4b49393bd161" providerId="ADAL" clId="{9F66A07C-42E3-D34A-AA86-CDC0EF5582F9}" dt="2020-01-09T16:33:41.265" v="0"/>
            <ac:spMkLst>
              <pc:docMk/>
              <pc:sldMasterMk cId="2999785688" sldId="2147483648"/>
              <pc:sldLayoutMk cId="2544995135" sldId="2147483661"/>
              <ac:spMk id="93" creationId="{00000000-0000-0000-0000-000000000000}"/>
            </ac:spMkLst>
          </pc:spChg>
          <pc:spChg chg="mod">
            <ac:chgData name="Chris Droessler" userId="625c3661-9d64-47fa-b83c-4b49393bd161" providerId="ADAL" clId="{9F66A07C-42E3-D34A-AA86-CDC0EF5582F9}" dt="2020-01-09T16:33:41.265" v="0"/>
            <ac:spMkLst>
              <pc:docMk/>
              <pc:sldMasterMk cId="2999785688" sldId="2147483648"/>
              <pc:sldLayoutMk cId="2544995135" sldId="2147483661"/>
              <ac:spMk id="94" creationId="{00000000-0000-0000-0000-000000000000}"/>
            </ac:spMkLst>
          </pc:spChg>
        </pc:sldLayoutChg>
      </pc:sldMasterChg>
    </pc:docChg>
  </pc:docChgLst>
  <pc:docChgLst>
    <pc:chgData name="Chris Droessler" userId="625c3661-9d64-47fa-b83c-4b49393bd161" providerId="ADAL" clId="{99CAC540-B3C3-B440-B837-EAD3BB5EE3AB}"/>
    <pc:docChg chg="custSel modSld modShowInfo">
      <pc:chgData name="Chris Droessler" userId="625c3661-9d64-47fa-b83c-4b49393bd161" providerId="ADAL" clId="{99CAC540-B3C3-B440-B837-EAD3BB5EE3AB}" dt="2020-11-10T13:22:49.596" v="422" actId="2744"/>
      <pc:docMkLst>
        <pc:docMk/>
      </pc:docMkLst>
      <pc:sldChg chg="modSp mod">
        <pc:chgData name="Chris Droessler" userId="625c3661-9d64-47fa-b83c-4b49393bd161" providerId="ADAL" clId="{99CAC540-B3C3-B440-B837-EAD3BB5EE3AB}" dt="2020-11-10T13:10:20.725" v="421" actId="20577"/>
        <pc:sldMkLst>
          <pc:docMk/>
          <pc:sldMk cId="931645505" sldId="1238"/>
        </pc:sldMkLst>
        <pc:spChg chg="mod">
          <ac:chgData name="Chris Droessler" userId="625c3661-9d64-47fa-b83c-4b49393bd161" providerId="ADAL" clId="{99CAC540-B3C3-B440-B837-EAD3BB5EE3AB}" dt="2020-11-10T13:10:20.725" v="421" actId="20577"/>
          <ac:spMkLst>
            <pc:docMk/>
            <pc:sldMk cId="931645505" sldId="1238"/>
            <ac:spMk id="2" creationId="{C11EC49D-6B69-E14A-8E98-9D2FCCBF7BB6}"/>
          </ac:spMkLst>
        </pc:spChg>
      </pc:sldChg>
      <pc:sldChg chg="modSp mod modNotesTx">
        <pc:chgData name="Chris Droessler" userId="625c3661-9d64-47fa-b83c-4b49393bd161" providerId="ADAL" clId="{99CAC540-B3C3-B440-B837-EAD3BB5EE3AB}" dt="2020-11-10T12:59:49.181" v="407" actId="113"/>
        <pc:sldMkLst>
          <pc:docMk/>
          <pc:sldMk cId="1800268643" sldId="1239"/>
        </pc:sldMkLst>
        <pc:spChg chg="mod">
          <ac:chgData name="Chris Droessler" userId="625c3661-9d64-47fa-b83c-4b49393bd161" providerId="ADAL" clId="{99CAC540-B3C3-B440-B837-EAD3BB5EE3AB}" dt="2020-11-10T12:59:49.181" v="407" actId="113"/>
          <ac:spMkLst>
            <pc:docMk/>
            <pc:sldMk cId="1800268643" sldId="1239"/>
            <ac:spMk id="2" creationId="{3621BB52-AAF4-FD41-AD92-150B5D07CFAD}"/>
          </ac:spMkLst>
        </pc:spChg>
        <pc:spChg chg="mod">
          <ac:chgData name="Chris Droessler" userId="625c3661-9d64-47fa-b83c-4b49393bd161" providerId="ADAL" clId="{99CAC540-B3C3-B440-B837-EAD3BB5EE3AB}" dt="2020-11-10T12:50:30.659" v="322" actId="20577"/>
          <ac:spMkLst>
            <pc:docMk/>
            <pc:sldMk cId="1800268643" sldId="1239"/>
            <ac:spMk id="3" creationId="{05FF58BA-FBBC-5F42-8326-1F8FCEDE1D6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[9-14 pathway survey charts.xlsx]Sheet9!PivotTable6</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t>98% of colleges responding used a collaborative pathway development process</a:t>
            </a:r>
          </a:p>
        </c:rich>
      </c:tx>
      <c:overlay val="0"/>
      <c:spPr>
        <a:noFill/>
        <a:ln>
          <a:noFill/>
        </a:ln>
        <a:effectLst/>
      </c:spPr>
    </c:title>
    <c:autoTitleDeleted val="0"/>
    <c:pivotFmts>
      <c:pivotFmt>
        <c:idx val="0"/>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ext>
          </c:extLst>
        </c:dLbl>
      </c:pivotFmt>
      <c:pivotFmt>
        <c:idx val="1"/>
        <c:spPr>
          <a:solidFill>
            <a:schemeClr val="accent1"/>
          </a:solidFill>
          <a:ln w="19050">
            <a:solidFill>
              <a:schemeClr val="lt1"/>
            </a:solidFill>
          </a:ln>
          <a:effectLst/>
        </c:spPr>
        <c:marker>
          <c:symbol val="none"/>
        </c:marker>
        <c:dLbl>
          <c:idx val="0"/>
          <c:delete val="1"/>
          <c:extLst>
            <c:ext xmlns:c15="http://schemas.microsoft.com/office/drawing/2012/chart" uri="{CE6537A1-D6FC-4f65-9D91-7224C49458BB}"/>
          </c:extLst>
        </c:dLbl>
      </c:pivotFmt>
      <c:pivotFmt>
        <c:idx val="2"/>
        <c:spPr>
          <a:solidFill>
            <a:schemeClr val="accent1"/>
          </a:solidFill>
          <a:ln w="19050">
            <a:solidFill>
              <a:schemeClr val="lt1"/>
            </a:solidFill>
          </a:ln>
          <a:effectLst/>
        </c:spPr>
        <c:dLbl>
          <c:idx val="0"/>
          <c:layout>
            <c:manualLayout>
              <c:x val="-0.27027027027027034"/>
              <c:y val="-0.27438370846730975"/>
            </c:manualLayout>
          </c:layout>
          <c:tx>
            <c:rich>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r>
                  <a:rPr lang="en-US" sz="1100" b="1"/>
                  <a:t>98%</a:t>
                </a:r>
              </a:p>
            </c:rich>
          </c:tx>
          <c:spPr>
            <a:xfrm>
              <a:off x="887304" y="1885793"/>
              <a:ext cx="384399" cy="263681"/>
            </a:xfrm>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xmlns:c16r2="http://schemas.microsoft.com/office/drawing/2015/06/chart" xmlns:r="http://schemas.openxmlformats.org/officeDocument/2006/relationships" xmlns="" sd="0">
                    <a:custGeom>
                      <a:avLst/>
                      <a:gdLst/>
                      <a:ahLst/>
                      <a:cxnLst/>
                      <a:rect l="0" t="0" r="0" b="0"/>
                      <a:pathLst/>
                    </a:custGeom>
                    <ask:type/>
                  </ask:lineSketchStyleProps>
                </a:ext>
              </a:extLst>
            </a:ln>
            <a:effectLst/>
          </c:sp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73452"/>
                    <a:gd name="adj2" fmla="val 21354"/>
                  </a:avLst>
                </a:prstGeom>
              </c15:spPr>
              <c15:layout>
                <c:manualLayout>
                  <c:w val="8.1804426473717815E-2"/>
                  <c:h val="8.9013005207146528E-2"/>
                </c:manualLayout>
              </c15:layout>
            </c:ext>
          </c:extLst>
        </c:dLbl>
      </c:pivotFmt>
      <c:pivotFmt>
        <c:idx val="3"/>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ext>
          </c:extLst>
        </c:dLbl>
      </c:pivotFmt>
      <c:pivotFmt>
        <c:idx val="4"/>
        <c:spPr>
          <a:solidFill>
            <a:schemeClr val="accent1"/>
          </a:solidFill>
          <a:ln w="19050">
            <a:solidFill>
              <a:schemeClr val="lt1"/>
            </a:solidFill>
          </a:ln>
          <a:effectLst/>
        </c:spPr>
        <c:dLbl>
          <c:idx val="0"/>
          <c:layout>
            <c:manualLayout>
              <c:x val="-0.27027027027027034"/>
              <c:y val="-0.27438370846730975"/>
            </c:manualLayout>
          </c:layout>
          <c:tx>
            <c:rich>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r>
                  <a:rPr lang="en-US" sz="1100" b="1"/>
                  <a:t>98%</a:t>
                </a:r>
              </a:p>
            </c:rich>
          </c:tx>
          <c:spPr>
            <a:xfrm>
              <a:off x="887304" y="1885793"/>
              <a:ext cx="384399" cy="263681"/>
            </a:xfrm>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xmlns:c16r2="http://schemas.microsoft.com/office/drawing/2015/06/chart" xmlns:r="http://schemas.openxmlformats.org/officeDocument/2006/relationships" xmlns="" sd="0">
                    <a:custGeom>
                      <a:avLst/>
                      <a:gdLst/>
                      <a:ahLst/>
                      <a:cxnLst/>
                      <a:rect l="0" t="0" r="0" b="0"/>
                      <a:pathLst/>
                    </a:custGeom>
                    <ask:type/>
                  </ask:lineSketchStyleProps>
                </a:ext>
              </a:extLst>
            </a:ln>
            <a:effectLst/>
          </c:sp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73452"/>
                    <a:gd name="adj2" fmla="val 21354"/>
                  </a:avLst>
                </a:prstGeom>
              </c15:spPr>
              <c15:layout>
                <c:manualLayout>
                  <c:w val="8.1804426473717815E-2"/>
                  <c:h val="8.9013005207146528E-2"/>
                </c:manualLayout>
              </c15:layout>
            </c:ext>
          </c:extLst>
        </c:dLbl>
      </c:pivotFmt>
      <c:pivotFmt>
        <c:idx val="5"/>
        <c:spPr>
          <a:solidFill>
            <a:schemeClr val="accent1"/>
          </a:solidFill>
          <a:ln w="19050">
            <a:solidFill>
              <a:schemeClr val="lt1"/>
            </a:solidFill>
          </a:ln>
          <a:effectLst/>
        </c:spPr>
        <c:marker>
          <c:symbol val="none"/>
        </c:marker>
        <c:dLbl>
          <c:idx val="0"/>
          <c:delete val="1"/>
          <c:extLst>
            <c:ext xmlns:c15="http://schemas.microsoft.com/office/drawing/2012/chart" uri="{CE6537A1-D6FC-4f65-9D91-7224C49458BB}"/>
          </c:extLst>
        </c:dLbl>
      </c:pivotFmt>
      <c:pivotFmt>
        <c:idx val="6"/>
        <c:spPr>
          <a:solidFill>
            <a:schemeClr val="accent1"/>
          </a:solidFill>
          <a:ln w="19050">
            <a:solidFill>
              <a:schemeClr val="lt1"/>
            </a:solidFill>
          </a:ln>
          <a:effectLst/>
        </c:spPr>
      </c:pivotFmt>
      <c:pivotFmt>
        <c:idx val="7"/>
        <c:spPr>
          <a:solidFill>
            <a:schemeClr val="accent1"/>
          </a:solidFill>
          <a:ln w="19050">
            <a:solidFill>
              <a:schemeClr val="lt1"/>
            </a:solid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c15:spPr>
            </c:ext>
          </c:extLst>
        </c:dLbl>
      </c:pivotFmt>
      <c:pivotFmt>
        <c:idx val="8"/>
        <c:spPr>
          <a:solidFill>
            <a:schemeClr val="accent1"/>
          </a:solidFill>
          <a:ln w="19050">
            <a:solidFill>
              <a:schemeClr val="lt1"/>
            </a:solidFill>
          </a:ln>
          <a:effectLst/>
        </c:spPr>
        <c:dLbl>
          <c:idx val="0"/>
          <c:layout>
            <c:manualLayout>
              <c:x val="-0.27027027027027034"/>
              <c:y val="-0.27438370846730975"/>
            </c:manualLayout>
          </c:layout>
          <c:tx>
            <c:rich>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r>
                  <a:rPr lang="en-US" sz="1100" b="1"/>
                  <a:t>98%</a:t>
                </a:r>
              </a:p>
            </c:rich>
          </c:tx>
          <c:spPr>
            <a:xfrm>
              <a:off x="887304" y="1885793"/>
              <a:ext cx="384399" cy="263681"/>
            </a:xfrm>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xmlns:c16r2="http://schemas.microsoft.com/office/drawing/2015/06/chart" xmlns:r="http://schemas.openxmlformats.org/officeDocument/2006/relationships" xmlns="" sd="0">
                    <a:custGeom>
                      <a:avLst/>
                      <a:gdLst/>
                      <a:ahLst/>
                      <a:cxnLst/>
                      <a:rect l="0" t="0" r="0" b="0"/>
                      <a:pathLst/>
                    </a:custGeom>
                    <ask:type/>
                  </ask:lineSketchStyleProps>
                </a:ext>
              </a:extLst>
            </a:ln>
            <a:effectLst/>
          </c:sp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73452"/>
                    <a:gd name="adj2" fmla="val 21354"/>
                  </a:avLst>
                </a:prstGeom>
              </c15:spPr>
              <c15:layout>
                <c:manualLayout>
                  <c:w val="8.1804426473717815E-2"/>
                  <c:h val="8.9013005207146528E-2"/>
                </c:manualLayout>
              </c15:layout>
            </c:ext>
          </c:extLst>
        </c:dLbl>
      </c:pivotFmt>
      <c:pivotFmt>
        <c:idx val="9"/>
        <c:spPr>
          <a:solidFill>
            <a:schemeClr val="accent1"/>
          </a:solidFill>
          <a:ln w="19050">
            <a:solidFill>
              <a:schemeClr val="lt1"/>
            </a:solidFill>
          </a:ln>
          <a:effectLst/>
        </c:spPr>
        <c:marker>
          <c:symbol val="none"/>
        </c:marker>
        <c:dLbl>
          <c:idx val="0"/>
          <c:delete val="1"/>
          <c:extLst>
            <c:ext xmlns:c15="http://schemas.microsoft.com/office/drawing/2012/chart" uri="{CE6537A1-D6FC-4f65-9D91-7224C49458BB}"/>
          </c:extLst>
        </c:dLbl>
      </c:pivotFmt>
      <c:pivotFmt>
        <c:idx val="10"/>
        <c:spPr>
          <a:solidFill>
            <a:schemeClr val="accent1"/>
          </a:solidFill>
          <a:ln w="19050">
            <a:solidFill>
              <a:schemeClr val="lt1"/>
            </a:solidFill>
          </a:ln>
          <a:effectLst/>
        </c:spPr>
      </c:pivotFmt>
    </c:pivotFmts>
    <c:plotArea>
      <c:layout/>
      <c:pieChart>
        <c:varyColors val="1"/>
        <c:ser>
          <c:idx val="0"/>
          <c:order val="0"/>
          <c:tx>
            <c:strRef>
              <c:f>Sheet9!$L$8</c:f>
              <c:strCache>
                <c:ptCount val="1"/>
                <c:pt idx="0">
                  <c:v>Collaborative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525-A849-AE3F-17835B652780}"/>
              </c:ext>
            </c:extLst>
          </c:dPt>
          <c:dLbls>
            <c:dLbl>
              <c:idx val="0"/>
              <c:layout>
                <c:manualLayout>
                  <c:x val="-0.25503274838840395"/>
                  <c:y val="-0.2727477460345758"/>
                </c:manualLayout>
              </c:layout>
              <c:tx>
                <c:rich>
                  <a:bodyPr rot="0" spcFirstLastPara="1" vertOverflow="clip" horzOverflow="clip" vert="horz" wrap="square" lIns="38100" tIns="19050" rIns="38100" bIns="19050" anchor="ctr" anchorCtr="1">
                    <a:noAutofit/>
                  </a:bodyPr>
                  <a:lstStyle/>
                  <a:p>
                    <a:pPr>
                      <a:defRPr sz="2000" b="0" i="0" u="none" strike="noStrike" kern="1200" baseline="0">
                        <a:solidFill>
                          <a:schemeClr val="dk1">
                            <a:lumMod val="65000"/>
                            <a:lumOff val="35000"/>
                          </a:schemeClr>
                        </a:solidFill>
                        <a:latin typeface="+mn-lt"/>
                        <a:ea typeface="+mn-ea"/>
                        <a:cs typeface="+mn-cs"/>
                      </a:defRPr>
                    </a:pPr>
                    <a:r>
                      <a:rPr lang="en-US" sz="2000" b="1"/>
                      <a:t>98%</a:t>
                    </a:r>
                  </a:p>
                </c:rich>
              </c:tx>
              <c:spPr>
                <a:xfrm>
                  <a:off x="887304" y="1885793"/>
                  <a:ext cx="384399" cy="263681"/>
                </a:xfrm>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xmlns:c16r2="http://schemas.microsoft.com/office/drawing/2015/06/chart" xmlns:r="http://schemas.openxmlformats.org/officeDocument/2006/relationships" xmlns="" sd="0">
                        <a:custGeom>
                          <a:avLst/>
                          <a:gdLst/>
                          <a:ahLst/>
                          <a:cxnLst/>
                          <a:rect l="0" t="0" r="0" b="0"/>
                          <a:pathLst/>
                        </a:custGeom>
                        <ask:type/>
                      </ask:lineSketchStyleProps>
                    </a:ext>
                  </a:extLst>
                </a:ln>
                <a:effectLst/>
              </c:sp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173452"/>
                        <a:gd name="adj2" fmla="val 21354"/>
                      </a:avLst>
                    </a:prstGeom>
                  </c15:spPr>
                  <c15:layout>
                    <c:manualLayout>
                      <c:w val="0.11227947023745058"/>
                      <c:h val="9.2284930072614429E-2"/>
                    </c:manualLayout>
                  </c15:layout>
                </c:ext>
                <c:ext xmlns:c16="http://schemas.microsoft.com/office/drawing/2014/chart" uri="{C3380CC4-5D6E-409C-BE32-E72D297353CC}">
                  <c16:uniqueId val="{00000001-3525-A849-AE3F-17835B65278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Sheet9!$K$9:$K$10</c:f>
              <c:strCache>
                <c:ptCount val="1"/>
                <c:pt idx="0">
                  <c:v>1</c:v>
                </c:pt>
              </c:strCache>
            </c:strRef>
          </c:cat>
          <c:val>
            <c:numRef>
              <c:f>Sheet9!$L$9:$L$10</c:f>
              <c:numCache>
                <c:formatCode>General</c:formatCode>
                <c:ptCount val="1"/>
                <c:pt idx="0">
                  <c:v>40</c:v>
                </c:pt>
              </c:numCache>
            </c:numRef>
          </c:val>
          <c:extLst>
            <c:ext xmlns:c16="http://schemas.microsoft.com/office/drawing/2014/chart" uri="{C3380CC4-5D6E-409C-BE32-E72D297353CC}">
              <c16:uniqueId val="{00000002-3525-A849-AE3F-17835B652780}"/>
            </c:ext>
          </c:extLst>
        </c:ser>
        <c:ser>
          <c:idx val="1"/>
          <c:order val="1"/>
          <c:tx>
            <c:strRef>
              <c:f>Sheet9!$M$8</c:f>
              <c:strCache>
                <c:ptCount val="1"/>
                <c:pt idx="0">
                  <c:v>Pathway Development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4-3525-A849-AE3F-17835B652780}"/>
              </c:ext>
            </c:extLst>
          </c:dPt>
          <c:cat>
            <c:strRef>
              <c:f>Sheet9!$K$9:$K$10</c:f>
              <c:strCache>
                <c:ptCount val="1"/>
                <c:pt idx="0">
                  <c:v>1</c:v>
                </c:pt>
              </c:strCache>
            </c:strRef>
          </c:cat>
          <c:val>
            <c:numRef>
              <c:f>Sheet9!$M$9:$M$10</c:f>
              <c:numCache>
                <c:formatCode>General</c:formatCode>
                <c:ptCount val="1"/>
                <c:pt idx="0">
                  <c:v>1</c:v>
                </c:pt>
              </c:numCache>
            </c:numRef>
          </c:val>
          <c:extLst>
            <c:ext xmlns:c16="http://schemas.microsoft.com/office/drawing/2014/chart" uri="{C3380CC4-5D6E-409C-BE32-E72D297353CC}">
              <c16:uniqueId val="{00000005-3525-A849-AE3F-17835B652780}"/>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extLst>
    <c:ext xmlns:c14="http://schemas.microsoft.com/office/drawing/2007/8/2/chart" uri="{781A3756-C4B2-4CAC-9D66-4F8BD8637D16}">
      <c14:pivotOptions>
        <c14:dropZoneFilter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[9-14 pathway survey charts.xlsx]Sheet10!PivotTable7</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b="1" dirty="0"/>
              <a:t>95%</a:t>
            </a:r>
            <a:r>
              <a:rPr lang="en-US" sz="2000" b="1" baseline="0" dirty="0"/>
              <a:t> of colleges responding want to </a:t>
            </a:r>
            <a:br>
              <a:rPr lang="en-US" sz="2000" b="1" baseline="0" dirty="0"/>
            </a:br>
            <a:r>
              <a:rPr lang="en-US" sz="2000" b="1" baseline="0" dirty="0"/>
              <a:t>develop and/or enhance pathways</a:t>
            </a:r>
            <a:endParaRPr lang="en-US" sz="2000" b="1" dirty="0"/>
          </a:p>
        </c:rich>
      </c:tx>
      <c:layout>
        <c:manualLayout>
          <c:xMode val="edge"/>
          <c:yMode val="edge"/>
          <c:x val="0.24719546666554959"/>
          <c:y val="4.252678659512412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Sheet10!$L$10</c:f>
              <c:strCache>
                <c:ptCount val="1"/>
                <c:pt idx="0">
                  <c:v>Develop Pathways</c:v>
                </c:pt>
              </c:strCache>
            </c:strRef>
          </c:tx>
          <c:spPr>
            <a:solidFill>
              <a:schemeClr val="accent1"/>
            </a:solidFill>
            <a:ln>
              <a:noFill/>
            </a:ln>
            <a:effectLst/>
          </c:spPr>
          <c:invertIfNegative val="0"/>
          <c:cat>
            <c:multiLvlStrRef>
              <c:f>Sheet10!$K$11:$K$14</c:f>
              <c:multiLvlStrCache>
                <c:ptCount val="1"/>
                <c:lvl>
                  <c:pt idx="0">
                    <c:v>30</c:v>
                  </c:pt>
                </c:lvl>
                <c:lvl>
                  <c:pt idx="0">
                    <c:v>4</c:v>
                  </c:pt>
                </c:lvl>
                <c:lvl>
                  <c:pt idx="0">
                    <c:v>5</c:v>
                  </c:pt>
                </c:lvl>
              </c:multiLvlStrCache>
            </c:multiLvlStrRef>
          </c:cat>
          <c:val>
            <c:numRef>
              <c:f>Sheet10!$L$11:$L$14</c:f>
              <c:numCache>
                <c:formatCode>General</c:formatCode>
                <c:ptCount val="1"/>
                <c:pt idx="0">
                  <c:v>5</c:v>
                </c:pt>
              </c:numCache>
            </c:numRef>
          </c:val>
          <c:extLst>
            <c:ext xmlns:c16="http://schemas.microsoft.com/office/drawing/2014/chart" uri="{C3380CC4-5D6E-409C-BE32-E72D297353CC}">
              <c16:uniqueId val="{00000000-A317-8944-A173-9A9D94621455}"/>
            </c:ext>
          </c:extLst>
        </c:ser>
        <c:ser>
          <c:idx val="1"/>
          <c:order val="1"/>
          <c:tx>
            <c:strRef>
              <c:f>Sheet10!$M$10</c:f>
              <c:strCache>
                <c:ptCount val="1"/>
                <c:pt idx="0">
                  <c:v>Enhance Pathways</c:v>
                </c:pt>
              </c:strCache>
            </c:strRef>
          </c:tx>
          <c:spPr>
            <a:solidFill>
              <a:schemeClr val="accent2"/>
            </a:solidFill>
            <a:ln>
              <a:noFill/>
            </a:ln>
            <a:effectLst/>
          </c:spPr>
          <c:invertIfNegative val="0"/>
          <c:cat>
            <c:multiLvlStrRef>
              <c:f>Sheet10!$K$11:$K$14</c:f>
              <c:multiLvlStrCache>
                <c:ptCount val="1"/>
                <c:lvl>
                  <c:pt idx="0">
                    <c:v>30</c:v>
                  </c:pt>
                </c:lvl>
                <c:lvl>
                  <c:pt idx="0">
                    <c:v>4</c:v>
                  </c:pt>
                </c:lvl>
                <c:lvl>
                  <c:pt idx="0">
                    <c:v>5</c:v>
                  </c:pt>
                </c:lvl>
              </c:multiLvlStrCache>
            </c:multiLvlStrRef>
          </c:cat>
          <c:val>
            <c:numRef>
              <c:f>Sheet10!$M$11:$M$14</c:f>
              <c:numCache>
                <c:formatCode>General</c:formatCode>
                <c:ptCount val="1"/>
                <c:pt idx="0">
                  <c:v>4</c:v>
                </c:pt>
              </c:numCache>
            </c:numRef>
          </c:val>
          <c:extLst>
            <c:ext xmlns:c16="http://schemas.microsoft.com/office/drawing/2014/chart" uri="{C3380CC4-5D6E-409C-BE32-E72D297353CC}">
              <c16:uniqueId val="{00000001-A317-8944-A173-9A9D94621455}"/>
            </c:ext>
          </c:extLst>
        </c:ser>
        <c:ser>
          <c:idx val="2"/>
          <c:order val="2"/>
          <c:tx>
            <c:strRef>
              <c:f>Sheet10!$N$10</c:f>
              <c:strCache>
                <c:ptCount val="1"/>
                <c:pt idx="0">
                  <c:v>Develop &amp; Enhance</c:v>
                </c:pt>
              </c:strCache>
            </c:strRef>
          </c:tx>
          <c:spPr>
            <a:solidFill>
              <a:schemeClr val="accent3"/>
            </a:solidFill>
            <a:ln>
              <a:noFill/>
            </a:ln>
            <a:effectLst/>
          </c:spPr>
          <c:invertIfNegative val="0"/>
          <c:cat>
            <c:multiLvlStrRef>
              <c:f>Sheet10!$K$11:$K$14</c:f>
              <c:multiLvlStrCache>
                <c:ptCount val="1"/>
                <c:lvl>
                  <c:pt idx="0">
                    <c:v>30</c:v>
                  </c:pt>
                </c:lvl>
                <c:lvl>
                  <c:pt idx="0">
                    <c:v>4</c:v>
                  </c:pt>
                </c:lvl>
                <c:lvl>
                  <c:pt idx="0">
                    <c:v>5</c:v>
                  </c:pt>
                </c:lvl>
              </c:multiLvlStrCache>
            </c:multiLvlStrRef>
          </c:cat>
          <c:val>
            <c:numRef>
              <c:f>Sheet10!$N$11:$N$14</c:f>
              <c:numCache>
                <c:formatCode>General</c:formatCode>
                <c:ptCount val="1"/>
                <c:pt idx="0">
                  <c:v>30</c:v>
                </c:pt>
              </c:numCache>
            </c:numRef>
          </c:val>
          <c:extLst>
            <c:ext xmlns:c16="http://schemas.microsoft.com/office/drawing/2014/chart" uri="{C3380CC4-5D6E-409C-BE32-E72D297353CC}">
              <c16:uniqueId val="{00000002-A317-8944-A173-9A9D94621455}"/>
            </c:ext>
          </c:extLst>
        </c:ser>
        <c:dLbls>
          <c:showLegendKey val="0"/>
          <c:showVal val="0"/>
          <c:showCatName val="0"/>
          <c:showSerName val="0"/>
          <c:showPercent val="0"/>
          <c:showBubbleSize val="0"/>
        </c:dLbls>
        <c:gapWidth val="219"/>
        <c:overlap val="-27"/>
        <c:axId val="1610047632"/>
        <c:axId val="1610045968"/>
      </c:barChart>
      <c:catAx>
        <c:axId val="1610047632"/>
        <c:scaling>
          <c:orientation val="minMax"/>
        </c:scaling>
        <c:delete val="1"/>
        <c:axPos val="b"/>
        <c:numFmt formatCode="General" sourceLinked="1"/>
        <c:majorTickMark val="none"/>
        <c:minorTickMark val="none"/>
        <c:tickLblPos val="nextTo"/>
        <c:crossAx val="1610045968"/>
        <c:crosses val="autoZero"/>
        <c:auto val="1"/>
        <c:lblAlgn val="ctr"/>
        <c:lblOffset val="100"/>
        <c:noMultiLvlLbl val="0"/>
      </c:catAx>
      <c:valAx>
        <c:axId val="1610045968"/>
        <c:scaling>
          <c:orientation val="minMax"/>
        </c:scaling>
        <c:delete val="1"/>
        <c:axPos val="l"/>
        <c:numFmt formatCode="General" sourceLinked="1"/>
        <c:majorTickMark val="none"/>
        <c:minorTickMark val="none"/>
        <c:tickLblPos val="nextTo"/>
        <c:crossAx val="161004763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[9-14 pathway survey charts.xlsx]Sheet11!PivotTable10</c:name>
    <c:fmtId val="-1"/>
  </c:pivotSource>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a:t>73% of responding colleges have pathways that contain</a:t>
            </a:r>
            <a:r>
              <a:rPr lang="en-US" sz="2000" b="1" baseline="0"/>
              <a:t> HS to CC articulated credit</a:t>
            </a:r>
            <a:endParaRPr lang="en-US" sz="2000" b="1"/>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dLbl>
          <c:idx val="0"/>
          <c:tx>
            <c:rich>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r>
                  <a:rPr lang="en-US" b="1"/>
                  <a:t>73%</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3"/>
        <c:spPr>
          <a:solidFill>
            <a:schemeClr val="accent1"/>
          </a:solidFill>
          <a:ln>
            <a:no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4"/>
        <c:spPr>
          <a:solidFill>
            <a:schemeClr val="accent1"/>
          </a:solidFill>
          <a:ln>
            <a:noFill/>
          </a:ln>
          <a:effectLst/>
        </c:spPr>
        <c:dLbl>
          <c:idx val="0"/>
          <c:tx>
            <c:rich>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r>
                  <a:rPr lang="en-US" b="1"/>
                  <a:t>73%</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7"/>
        <c:spPr>
          <a:solidFill>
            <a:schemeClr val="accent1"/>
          </a:solidFill>
          <a:ln>
            <a:noFill/>
          </a:ln>
          <a:effectLst/>
        </c:spPr>
        <c:dLbl>
          <c:idx val="0"/>
          <c:tx>
            <c:rich>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r>
                  <a:rPr lang="en-US" b="1"/>
                  <a:t>73%</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Sheet11!$K$12</c:f>
              <c:strCache>
                <c:ptCount val="1"/>
                <c:pt idx="0">
                  <c:v>Contains HS to CC Credit</c:v>
                </c:pt>
              </c:strCache>
            </c:strRef>
          </c:tx>
          <c:spPr>
            <a:solidFill>
              <a:schemeClr val="accent1"/>
            </a:solidFill>
            <a:ln>
              <a:noFill/>
            </a:ln>
            <a:effectLst/>
          </c:spPr>
          <c:invertIfNegative val="0"/>
          <c:dLbls>
            <c:dLbl>
              <c:idx val="0"/>
              <c:tx>
                <c:rich>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r>
                      <a:rPr lang="en-US" b="1"/>
                      <a:t>73%</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0-7934-BE45-8AF1-FC5C19480E5E}"/>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multiLvlStrRef>
              <c:f>Sheet11!$J$13:$J$15</c:f>
              <c:multiLvlStrCache>
                <c:ptCount val="1"/>
                <c:lvl>
                  <c:pt idx="0">
                    <c:v>11</c:v>
                  </c:pt>
                </c:lvl>
                <c:lvl>
                  <c:pt idx="0">
                    <c:v>30</c:v>
                  </c:pt>
                </c:lvl>
              </c:multiLvlStrCache>
            </c:multiLvlStrRef>
          </c:cat>
          <c:val>
            <c:numRef>
              <c:f>Sheet11!$K$13:$K$15</c:f>
              <c:numCache>
                <c:formatCode>General</c:formatCode>
                <c:ptCount val="1"/>
                <c:pt idx="0">
                  <c:v>30</c:v>
                </c:pt>
              </c:numCache>
            </c:numRef>
          </c:val>
          <c:extLst>
            <c:ext xmlns:c16="http://schemas.microsoft.com/office/drawing/2014/chart" uri="{C3380CC4-5D6E-409C-BE32-E72D297353CC}">
              <c16:uniqueId val="{00000001-7934-BE45-8AF1-FC5C19480E5E}"/>
            </c:ext>
          </c:extLst>
        </c:ser>
        <c:ser>
          <c:idx val="1"/>
          <c:order val="1"/>
          <c:tx>
            <c:strRef>
              <c:f>Sheet11!$L$12</c:f>
              <c:strCache>
                <c:ptCount val="1"/>
                <c:pt idx="0">
                  <c:v>Does not contain HS to CC Credit</c:v>
                </c:pt>
              </c:strCache>
            </c:strRef>
          </c:tx>
          <c:spPr>
            <a:solidFill>
              <a:schemeClr val="accent2"/>
            </a:solidFill>
            <a:ln>
              <a:noFill/>
            </a:ln>
            <a:effectLst/>
          </c:spPr>
          <c:invertIfNegative val="0"/>
          <c:cat>
            <c:multiLvlStrRef>
              <c:f>Sheet11!$J$13:$J$15</c:f>
              <c:multiLvlStrCache>
                <c:ptCount val="1"/>
                <c:lvl>
                  <c:pt idx="0">
                    <c:v>11</c:v>
                  </c:pt>
                </c:lvl>
                <c:lvl>
                  <c:pt idx="0">
                    <c:v>30</c:v>
                  </c:pt>
                </c:lvl>
              </c:multiLvlStrCache>
            </c:multiLvlStrRef>
          </c:cat>
          <c:val>
            <c:numRef>
              <c:f>Sheet11!$L$13:$L$15</c:f>
              <c:numCache>
                <c:formatCode>General</c:formatCode>
                <c:ptCount val="1"/>
                <c:pt idx="0">
                  <c:v>11</c:v>
                </c:pt>
              </c:numCache>
            </c:numRef>
          </c:val>
          <c:extLst>
            <c:ext xmlns:c16="http://schemas.microsoft.com/office/drawing/2014/chart" uri="{C3380CC4-5D6E-409C-BE32-E72D297353CC}">
              <c16:uniqueId val="{00000002-7934-BE45-8AF1-FC5C19480E5E}"/>
            </c:ext>
          </c:extLst>
        </c:ser>
        <c:dLbls>
          <c:showLegendKey val="0"/>
          <c:showVal val="0"/>
          <c:showCatName val="0"/>
          <c:showSerName val="0"/>
          <c:showPercent val="0"/>
          <c:showBubbleSize val="0"/>
        </c:dLbls>
        <c:gapWidth val="219"/>
        <c:overlap val="-27"/>
        <c:axId val="1609891184"/>
        <c:axId val="1609888272"/>
      </c:barChart>
      <c:catAx>
        <c:axId val="1609891184"/>
        <c:scaling>
          <c:orientation val="minMax"/>
        </c:scaling>
        <c:delete val="1"/>
        <c:axPos val="b"/>
        <c:numFmt formatCode="General" sourceLinked="1"/>
        <c:majorTickMark val="out"/>
        <c:minorTickMark val="none"/>
        <c:tickLblPos val="nextTo"/>
        <c:crossAx val="1609888272"/>
        <c:crosses val="autoZero"/>
        <c:auto val="1"/>
        <c:lblAlgn val="ctr"/>
        <c:lblOffset val="100"/>
        <c:noMultiLvlLbl val="0"/>
      </c:catAx>
      <c:valAx>
        <c:axId val="1609888272"/>
        <c:scaling>
          <c:orientation val="minMax"/>
        </c:scaling>
        <c:delete val="1"/>
        <c:axPos val="l"/>
        <c:numFmt formatCode="General" sourceLinked="1"/>
        <c:majorTickMark val="out"/>
        <c:minorTickMark val="none"/>
        <c:tickLblPos val="nextTo"/>
        <c:crossAx val="1609891184"/>
        <c:crosses val="autoZero"/>
        <c:crossBetween val="between"/>
      </c:valAx>
      <c:spPr>
        <a:noFill/>
        <a:ln>
          <a:noFill/>
        </a:ln>
        <a:effectLst/>
      </c:spPr>
    </c:plotArea>
    <c:legend>
      <c:legendPos val="r"/>
      <c:layout>
        <c:manualLayout>
          <c:xMode val="edge"/>
          <c:yMode val="edge"/>
          <c:x val="0.59012559184166113"/>
          <c:y val="0.46336303060164991"/>
          <c:w val="0.39778896694378063"/>
          <c:h val="0.2674128695681595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E9B6F52-CC10-4425-9195-EDF28B435798}" type="datetimeFigureOut">
              <a:rPr lang="en-US" smtClean="0"/>
              <a:t>1/12/21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02D3CF6-D097-446F-BA20-84B1F837E572}" type="datetimeFigureOut">
              <a:rPr lang="en-US" smtClean="0"/>
              <a:t>1/12/21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dirty="0">
              <a:latin typeface="+mn-lt"/>
            </a:endParaRPr>
          </a:p>
          <a:p>
            <a:endParaRPr lang="en-US" sz="1200" dirty="0">
              <a:latin typeface="+mn-lt"/>
            </a:endParaRPr>
          </a:p>
          <a:p>
            <a:pPr eaLnBrk="1" hangingPunct="1">
              <a:spcBef>
                <a:spcPct val="0"/>
              </a:spcBef>
              <a:spcAft>
                <a:spcPct val="30000"/>
              </a:spcAft>
            </a:pPr>
            <a:r>
              <a:rPr lang="en-US" sz="1200" b="1" dirty="0">
                <a:latin typeface="+mn-lt"/>
                <a:ea typeface="ヒラギノ角ゴ Pro W3" charset="0"/>
                <a:cs typeface="Arial" charset="0"/>
              </a:rPr>
              <a:t>Dr. Bob </a:t>
            </a:r>
            <a:r>
              <a:rPr lang="en-US" sz="1200" b="1" dirty="0" err="1">
                <a:latin typeface="+mn-lt"/>
                <a:ea typeface="ヒラギノ角ゴ Pro W3" charset="0"/>
                <a:cs typeface="Arial" charset="0"/>
              </a:rPr>
              <a:t>Witchger</a:t>
            </a:r>
            <a:r>
              <a:rPr lang="en-US" sz="1200" b="1" dirty="0">
                <a:latin typeface="+mn-lt"/>
                <a:ea typeface="ヒラギノ角ゴ Pro W3" charset="0"/>
                <a:cs typeface="Arial" charset="0"/>
              </a:rPr>
              <a:t> </a:t>
            </a:r>
          </a:p>
          <a:p>
            <a:pPr eaLnBrk="1" hangingPunct="1">
              <a:spcBef>
                <a:spcPct val="0"/>
              </a:spcBef>
              <a:spcAft>
                <a:spcPct val="30000"/>
              </a:spcAft>
            </a:pPr>
            <a:r>
              <a:rPr lang="en-US" sz="1200" dirty="0">
                <a:latin typeface="+mn-lt"/>
                <a:ea typeface="ヒラギノ角ゴ Pro W3" charset="0"/>
                <a:cs typeface="Arial" charset="0"/>
              </a:rPr>
              <a:t>919-807-7126</a:t>
            </a:r>
          </a:p>
          <a:p>
            <a:pPr eaLnBrk="1" hangingPunct="1">
              <a:spcBef>
                <a:spcPct val="0"/>
              </a:spcBef>
              <a:spcAft>
                <a:spcPct val="30000"/>
              </a:spcAft>
            </a:pPr>
            <a:r>
              <a:rPr lang="en-US" sz="1200" dirty="0" err="1">
                <a:latin typeface="+mn-lt"/>
                <a:ea typeface="ヒラギノ角ゴ Pro W3" charset="0"/>
                <a:cs typeface="Arial" charset="0"/>
              </a:rPr>
              <a:t>WitchgerB@nccommunitycolleges.edu</a:t>
            </a:r>
            <a:endParaRPr lang="en-US" sz="1200" dirty="0">
              <a:latin typeface="+mn-lt"/>
              <a:ea typeface="ヒラギノ角ゴ Pro W3" charset="0"/>
              <a:cs typeface="Arial" charset="0"/>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Dr. Tony R. </a:t>
            </a:r>
            <a:r>
              <a:rPr lang="en-US" sz="1200" b="1" dirty="0" err="1">
                <a:latin typeface="+mn-lt"/>
              </a:rPr>
              <a:t>Reggi</a:t>
            </a:r>
            <a:endParaRPr lang="en-US" sz="1200" b="1" dirty="0">
              <a:latin typeface="+mn-lt"/>
            </a:endParaRPr>
          </a:p>
          <a:p>
            <a:r>
              <a:rPr lang="en-US" sz="1200" dirty="0">
                <a:latin typeface="+mn-lt"/>
              </a:rPr>
              <a:t>919-807-7131</a:t>
            </a:r>
          </a:p>
          <a:p>
            <a:r>
              <a:rPr lang="en-US" sz="1200" dirty="0" err="1">
                <a:latin typeface="+mn-lt"/>
              </a:rPr>
              <a:t>ReggiA@nccommunitycolleges.edu</a:t>
            </a:r>
            <a:endParaRPr lang="en-US" sz="1200" dirty="0">
              <a:latin typeface="+mn-lt"/>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Patti </a:t>
            </a:r>
            <a:r>
              <a:rPr lang="en-US" sz="1200" b="1" dirty="0" err="1">
                <a:latin typeface="+mn-lt"/>
              </a:rPr>
              <a:t>Coultas</a:t>
            </a:r>
            <a:endParaRPr lang="en-US" sz="1200" b="1" dirty="0">
              <a:latin typeface="+mn-lt"/>
            </a:endParaRPr>
          </a:p>
          <a:p>
            <a:r>
              <a:rPr lang="en-US" sz="1200" dirty="0">
                <a:latin typeface="+mn-lt"/>
              </a:rPr>
              <a:t>919-807-7130</a:t>
            </a:r>
          </a:p>
          <a:p>
            <a:r>
              <a:rPr lang="en-US" sz="1200" dirty="0" err="1">
                <a:latin typeface="+mn-lt"/>
              </a:rPr>
              <a:t>CoultasP@nccommunitycolleges.edu</a:t>
            </a:r>
            <a:endParaRPr lang="en-US" sz="1200" dirty="0">
              <a:latin typeface="+mn-lt"/>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Dr. Mary Olvera</a:t>
            </a:r>
          </a:p>
          <a:p>
            <a:r>
              <a:rPr lang="en-US" sz="1200" dirty="0">
                <a:latin typeface="+mn-lt"/>
              </a:rPr>
              <a:t>919-807-7120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mn-lt"/>
              </a:rPr>
              <a:t>OlveraM@nccommunitycolleges.edu</a:t>
            </a:r>
            <a:endParaRPr lang="en-US" sz="1200" dirty="0">
              <a:latin typeface="+mn-lt"/>
            </a:endParaRP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n-lt"/>
              </a:rPr>
              <a:t>Michelle Lair</a:t>
            </a:r>
          </a:p>
          <a:p>
            <a:r>
              <a:rPr lang="en-US" sz="1200" dirty="0">
                <a:latin typeface="+mn-lt"/>
              </a:rPr>
              <a:t>919-807-72227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mn-lt"/>
              </a:rPr>
              <a:t>LairM@nccommunitycolleges.edu</a:t>
            </a: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eaLnBrk="1" hangingPunct="1">
              <a:spcBef>
                <a:spcPct val="0"/>
              </a:spcBef>
              <a:spcAft>
                <a:spcPct val="30000"/>
              </a:spcAft>
            </a:pPr>
            <a:r>
              <a:rPr lang="en-US" sz="1200" b="1" dirty="0">
                <a:latin typeface="+mn-lt"/>
                <a:ea typeface="ヒラギノ角ゴ Pro W3" charset="0"/>
                <a:cs typeface="Arial" charset="0"/>
              </a:rPr>
              <a:t>Chris Droessler </a:t>
            </a:r>
          </a:p>
          <a:p>
            <a:pPr eaLnBrk="1" hangingPunct="1">
              <a:spcBef>
                <a:spcPct val="0"/>
              </a:spcBef>
              <a:spcAft>
                <a:spcPct val="30000"/>
              </a:spcAft>
            </a:pPr>
            <a:r>
              <a:rPr lang="en-US" sz="1200" dirty="0">
                <a:latin typeface="+mn-lt"/>
                <a:ea typeface="ヒラギノ角ゴ Pro W3" charset="0"/>
                <a:cs typeface="Arial" charset="0"/>
              </a:rPr>
              <a:t>919-807-7068</a:t>
            </a:r>
          </a:p>
          <a:p>
            <a:pPr eaLnBrk="1" hangingPunct="1">
              <a:spcBef>
                <a:spcPct val="0"/>
              </a:spcBef>
              <a:spcAft>
                <a:spcPct val="30000"/>
              </a:spcAft>
            </a:pPr>
            <a:r>
              <a:rPr lang="en-US" sz="1200" dirty="0" err="1">
                <a:latin typeface="+mn-lt"/>
                <a:ea typeface="ヒラギノ角ゴ Pro W3" charset="0"/>
                <a:cs typeface="Arial" charset="0"/>
              </a:rPr>
              <a:t>DroesslerC@nccommunitycolleges.edu</a:t>
            </a:r>
            <a:endParaRPr lang="en-US" sz="1200" dirty="0">
              <a:latin typeface="+mn-lt"/>
              <a:ea typeface="ヒラギノ角ゴ Pro W3" charset="0"/>
              <a:cs typeface="Arial" charset="0"/>
            </a:endParaRPr>
          </a:p>
          <a:p>
            <a:endParaRPr lang="en-US" sz="1200" dirty="0">
              <a:latin typeface="+mn-lt"/>
            </a:endParaRPr>
          </a:p>
          <a:p>
            <a:r>
              <a:rPr lang="en-US" sz="1200" b="1" dirty="0">
                <a:latin typeface="+mn-lt"/>
              </a:rPr>
              <a:t>Darice McDougald</a:t>
            </a:r>
          </a:p>
          <a:p>
            <a:r>
              <a:rPr lang="en-US" sz="1200" dirty="0">
                <a:latin typeface="+mn-lt"/>
              </a:rPr>
              <a:t>919-807-7219</a:t>
            </a:r>
          </a:p>
          <a:p>
            <a:pPr eaLnBrk="1" hangingPunct="1">
              <a:spcBef>
                <a:spcPct val="0"/>
              </a:spcBef>
              <a:spcAft>
                <a:spcPct val="30000"/>
              </a:spcAft>
            </a:pPr>
            <a:r>
              <a:rPr lang="en-US" sz="1200" dirty="0" err="1">
                <a:latin typeface="+mn-lt"/>
                <a:ea typeface="ヒラギノ角ゴ Pro W3" charset="0"/>
                <a:cs typeface="Arial" charset="0"/>
              </a:rPr>
              <a:t>McDougaldD@nccommunitycolleges.edu</a:t>
            </a:r>
            <a:endParaRPr lang="en-US" sz="1200" dirty="0">
              <a:latin typeface="+mn-lt"/>
              <a:ea typeface="ヒラギノ角ゴ Pro W3"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sz="1200"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a:t>
            </a:fld>
            <a:endParaRPr lang="en-US"/>
          </a:p>
        </p:txBody>
      </p:sp>
    </p:spTree>
    <p:extLst>
      <p:ext uri="{BB962C8B-B14F-4D97-AF65-F5344CB8AC3E}">
        <p14:creationId xmlns:p14="http://schemas.microsoft.com/office/powerpoint/2010/main" val="3749697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9-14 CTE Pathway Survey</a:t>
            </a:r>
          </a:p>
        </p:txBody>
      </p:sp>
      <p:sp>
        <p:nvSpPr>
          <p:cNvPr id="4" name="Slide Number Placeholder 3"/>
          <p:cNvSpPr>
            <a:spLocks noGrp="1"/>
          </p:cNvSpPr>
          <p:nvPr>
            <p:ph type="sldNum" sz="quarter" idx="5"/>
          </p:nvPr>
        </p:nvSpPr>
        <p:spPr/>
        <p:txBody>
          <a:bodyPr/>
          <a:lstStyle/>
          <a:p>
            <a:fld id="{3D52D8DC-3CCA-4826-966D-69131461ECBB}" type="slidenum">
              <a:rPr lang="en-US" smtClean="0"/>
              <a:t>20</a:t>
            </a:fld>
            <a:endParaRPr lang="en-US"/>
          </a:p>
        </p:txBody>
      </p:sp>
    </p:spTree>
    <p:extLst>
      <p:ext uri="{BB962C8B-B14F-4D97-AF65-F5344CB8AC3E}">
        <p14:creationId xmlns:p14="http://schemas.microsoft.com/office/powerpoint/2010/main" val="325179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Sept 2020</a:t>
            </a:r>
          </a:p>
          <a:p>
            <a:pPr marL="285750" indent="-285750">
              <a:buFont typeface="Arial" panose="020B0604020202020204" pitchFamily="34" charset="0"/>
              <a:buChar char="•"/>
            </a:pPr>
            <a:r>
              <a:rPr lang="en-US" dirty="0"/>
              <a:t>AB-Tech</a:t>
            </a:r>
          </a:p>
          <a:p>
            <a:pPr marL="285750" indent="-285750">
              <a:buFont typeface="Arial" panose="020B0604020202020204" pitchFamily="34" charset="0"/>
              <a:buChar char="•"/>
            </a:pPr>
            <a:r>
              <a:rPr lang="en-US" dirty="0"/>
              <a:t>Coastal Carolina</a:t>
            </a:r>
          </a:p>
          <a:p>
            <a:endParaRPr lang="en-US" dirty="0"/>
          </a:p>
          <a:p>
            <a:r>
              <a:rPr lang="en-US" dirty="0"/>
              <a:t>October 2020</a:t>
            </a:r>
          </a:p>
          <a:p>
            <a:pPr marL="285750" indent="-285750">
              <a:buFont typeface="Arial" panose="020B0604020202020204" pitchFamily="34" charset="0"/>
              <a:buChar char="•"/>
            </a:pPr>
            <a:r>
              <a:rPr lang="en-US" dirty="0"/>
              <a:t>Mitchell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Tri-County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November 2020</a:t>
            </a:r>
          </a:p>
          <a:p>
            <a:pPr marL="285750" indent="-285750">
              <a:buFont typeface="Arial" panose="020B0604020202020204" pitchFamily="34" charset="0"/>
              <a:buChar char="•"/>
            </a:pPr>
            <a:r>
              <a:rPr lang="en-US" dirty="0"/>
              <a:t>Haywood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Pamlico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January 2021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Rowan-Cabarrus</a:t>
            </a:r>
          </a:p>
          <a:p>
            <a:pPr marL="285750" indent="-285750">
              <a:buFont typeface="Arial" panose="020B0604020202020204" pitchFamily="34" charset="0"/>
              <a:buChar char="•"/>
            </a:pPr>
            <a:r>
              <a:rPr lang="en-US" dirty="0"/>
              <a:t>Isothermal</a:t>
            </a:r>
          </a:p>
          <a:p>
            <a:endParaRPr lang="en-US" dirty="0"/>
          </a:p>
          <a:p>
            <a:r>
              <a:rPr lang="en-US" dirty="0"/>
              <a:t>Johnston</a:t>
            </a:r>
          </a:p>
          <a:p>
            <a:r>
              <a:rPr lang="en-US" dirty="0"/>
              <a:t>Randolph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Pitt</a:t>
            </a:r>
          </a:p>
          <a:p>
            <a:r>
              <a:rPr lang="en-US" dirty="0"/>
              <a:t>Blue Ridge</a:t>
            </a:r>
          </a:p>
          <a:p>
            <a:r>
              <a:rPr lang="en-US" dirty="0"/>
              <a:t>Cape Fear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Mayland</a:t>
            </a:r>
            <a:endParaRPr lang="en-US" dirty="0"/>
          </a:p>
          <a:p>
            <a:r>
              <a:rPr lang="en-US" dirty="0"/>
              <a:t>Carteret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Sandhills</a:t>
            </a:r>
          </a:p>
          <a:p>
            <a:r>
              <a:rPr lang="en-US" dirty="0"/>
              <a:t>Central Piedmont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Wilson</a:t>
            </a:r>
          </a:p>
          <a:p>
            <a:r>
              <a:rPr lang="en-US" dirty="0"/>
              <a:t>Cleveland</a:t>
            </a:r>
          </a:p>
          <a:p>
            <a:r>
              <a:rPr lang="en-US" dirty="0"/>
              <a:t>Craven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Wilkes</a:t>
            </a:r>
          </a:p>
          <a:p>
            <a:r>
              <a:rPr lang="en-US" dirty="0"/>
              <a:t>Durham</a:t>
            </a:r>
          </a:p>
          <a:p>
            <a:r>
              <a:rPr lang="en-US" dirty="0"/>
              <a:t>Forsyth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Southwestern</a:t>
            </a:r>
          </a:p>
          <a:p>
            <a:r>
              <a:rPr lang="en-US" dirty="0"/>
              <a:t>Halifax</a:t>
            </a:r>
          </a:p>
          <a:p>
            <a:r>
              <a:rPr lang="en-US" dirty="0"/>
              <a:t>McDowell</a:t>
            </a:r>
          </a:p>
          <a:p>
            <a:r>
              <a:rPr lang="en-US" dirty="0"/>
              <a:t>Nash</a:t>
            </a:r>
          </a:p>
          <a:p>
            <a:r>
              <a:rPr lang="en-US" dirty="0"/>
              <a:t>Richmond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Wayne</a:t>
            </a:r>
          </a:p>
          <a:p>
            <a:r>
              <a:rPr lang="en-US" dirty="0"/>
              <a:t>Robeson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Caldwell </a:t>
            </a:r>
          </a:p>
          <a:p>
            <a:r>
              <a:rPr lang="en-US" dirty="0"/>
              <a:t>Rockingham</a:t>
            </a:r>
          </a:p>
          <a:p>
            <a:r>
              <a:rPr lang="en-US" dirty="0"/>
              <a:t>South Piedmont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Edgecombe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Western Piedmont</a:t>
            </a:r>
          </a:p>
          <a:p>
            <a:r>
              <a:rPr lang="en-US" dirty="0"/>
              <a:t>Southeastern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Catawba Valley</a:t>
            </a:r>
          </a:p>
          <a:p>
            <a:r>
              <a:rPr lang="en-US" dirty="0"/>
              <a:t>Stanly</a:t>
            </a:r>
          </a:p>
          <a:p>
            <a:r>
              <a:rPr lang="en-US" dirty="0"/>
              <a:t>Surry</a:t>
            </a:r>
          </a:p>
          <a:p>
            <a:r>
              <a:rPr lang="en-US" dirty="0"/>
              <a:t>Wake Tech</a:t>
            </a:r>
          </a:p>
          <a:p>
            <a:r>
              <a:rPr lang="en-US" dirty="0"/>
              <a:t>Fayetteville</a:t>
            </a:r>
          </a:p>
          <a:p>
            <a:r>
              <a:rPr lang="en-US" dirty="0"/>
              <a:t>Gaston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Vance-Granville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Sampson</a:t>
            </a:r>
          </a:p>
          <a:p>
            <a:r>
              <a:rPr lang="en-US" dirty="0"/>
              <a:t>Guilford</a:t>
            </a:r>
          </a:p>
          <a:p>
            <a:r>
              <a:rPr lang="en-US" dirty="0"/>
              <a:t>Central Carolina</a:t>
            </a:r>
          </a:p>
          <a:p>
            <a:r>
              <a:rPr lang="en-US" dirty="0"/>
              <a:t>Lenoir</a:t>
            </a:r>
          </a:p>
          <a:p>
            <a:r>
              <a:rPr lang="en-US" dirty="0"/>
              <a:t>Martin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Brunswick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Davidson</a:t>
            </a:r>
          </a:p>
          <a:p>
            <a:r>
              <a:rPr lang="en-US" dirty="0"/>
              <a:t>Roanoke-Chowan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James </a:t>
            </a:r>
            <a:r>
              <a:rPr lang="en-US" dirty="0" err="1"/>
              <a:t>Sprunt</a:t>
            </a:r>
            <a:endParaRPr lang="en-US" dirty="0"/>
          </a:p>
          <a:p>
            <a:r>
              <a:rPr lang="en-US" dirty="0"/>
              <a:t>Bladen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College of Albemarle</a:t>
            </a:r>
          </a:p>
          <a:p>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21</a:t>
            </a:fld>
            <a:endParaRPr lang="en-US"/>
          </a:p>
        </p:txBody>
      </p:sp>
    </p:spTree>
    <p:extLst>
      <p:ext uri="{BB962C8B-B14F-4D97-AF65-F5344CB8AC3E}">
        <p14:creationId xmlns:p14="http://schemas.microsoft.com/office/powerpoint/2010/main" val="3719895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22</a:t>
            </a:fld>
            <a:endParaRPr lang="en-US"/>
          </a:p>
        </p:txBody>
      </p:sp>
    </p:spTree>
    <p:extLst>
      <p:ext uri="{BB962C8B-B14F-4D97-AF65-F5344CB8AC3E}">
        <p14:creationId xmlns:p14="http://schemas.microsoft.com/office/powerpoint/2010/main" val="1726278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www.ncperkins.org</a:t>
            </a:r>
            <a:r>
              <a:rPr lang="en-US"/>
              <a:t>/presentations/</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23</a:t>
            </a:fld>
            <a:endParaRPr lang="en-US"/>
          </a:p>
        </p:txBody>
      </p:sp>
    </p:spTree>
    <p:extLst>
      <p:ext uri="{BB962C8B-B14F-4D97-AF65-F5344CB8AC3E}">
        <p14:creationId xmlns:p14="http://schemas.microsoft.com/office/powerpoint/2010/main" val="781395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Register now and let the system remind you.</a:t>
            </a:r>
          </a:p>
        </p:txBody>
      </p:sp>
      <p:sp>
        <p:nvSpPr>
          <p:cNvPr id="4" name="Slide Number Placeholder 3"/>
          <p:cNvSpPr>
            <a:spLocks noGrp="1"/>
          </p:cNvSpPr>
          <p:nvPr>
            <p:ph type="sldNum" sz="quarter" idx="10"/>
          </p:nvPr>
        </p:nvSpPr>
        <p:spPr/>
        <p:txBody>
          <a:bodyPr/>
          <a:lstStyle/>
          <a:p>
            <a:fld id="{3D52D8DC-3CCA-4826-966D-69131461ECBB}" type="slidenum">
              <a:rPr lang="en-US" smtClean="0"/>
              <a:t>24</a:t>
            </a:fld>
            <a:endParaRPr lang="en-US"/>
          </a:p>
        </p:txBody>
      </p:sp>
    </p:spTree>
    <p:extLst>
      <p:ext uri="{BB962C8B-B14F-4D97-AF65-F5344CB8AC3E}">
        <p14:creationId xmlns:p14="http://schemas.microsoft.com/office/powerpoint/2010/main" val="186068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http://</a:t>
            </a:r>
            <a:r>
              <a:rPr lang="en-US" dirty="0" err="1"/>
              <a:t>www.ncperkins.org</a:t>
            </a:r>
            <a:r>
              <a:rPr lang="en-US" dirty="0"/>
              <a:t>/course/</a:t>
            </a:r>
            <a:r>
              <a:rPr lang="en-US" dirty="0" err="1"/>
              <a:t>view.php?id</a:t>
            </a:r>
            <a:r>
              <a:rPr lang="en-US" dirty="0"/>
              <a:t>=6</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25</a:t>
            </a:fld>
            <a:endParaRPr lang="en-US"/>
          </a:p>
        </p:txBody>
      </p:sp>
    </p:spTree>
    <p:extLst>
      <p:ext uri="{BB962C8B-B14F-4D97-AF65-F5344CB8AC3E}">
        <p14:creationId xmlns:p14="http://schemas.microsoft.com/office/powerpoint/2010/main" val="2997845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717550" y="1162050"/>
            <a:ext cx="5575300" cy="3136900"/>
          </a:xfrm>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Strengthening Career and Technical Education for the 21st Century Act reauthorized and updated the Carl D. Perkins Career and Technical Education Act of 2006 to become the current Carl D. Perkins Career and Technical Education Act of 2006 as amended by the Strengthening Career and Technical Education for the 21st Century Act (Perkins V)</a:t>
            </a:r>
          </a:p>
          <a:p>
            <a:endParaRPr lang="en-US" dirty="0"/>
          </a:p>
          <a:p>
            <a:endParaRPr lang="en-US" dirty="0"/>
          </a:p>
          <a:p>
            <a:r>
              <a:rPr lang="en-US" dirty="0"/>
              <a:t>This updated act s</a:t>
            </a:r>
            <a:r>
              <a:rPr dirty="0"/>
              <a:t>tress</a:t>
            </a:r>
            <a:r>
              <a:rPr lang="en-US" dirty="0"/>
              <a:t>es:</a:t>
            </a:r>
          </a:p>
          <a:p>
            <a:r>
              <a:rPr lang="en-US" dirty="0"/>
              <a:t>- </a:t>
            </a:r>
            <a:r>
              <a:rPr dirty="0"/>
              <a:t> Academic, Technical, and Employability Skills </a:t>
            </a:r>
          </a:p>
          <a:p>
            <a:r>
              <a:rPr lang="en-US" dirty="0"/>
              <a:t>- </a:t>
            </a:r>
            <a:r>
              <a:rPr dirty="0"/>
              <a:t>Funding Secondary and Postsecondary CTE </a:t>
            </a:r>
          </a:p>
          <a:p>
            <a:r>
              <a:rPr lang="en-US" dirty="0"/>
              <a:t>- </a:t>
            </a:r>
            <a:r>
              <a:rPr dirty="0"/>
              <a:t>Focusing on  Students who elect to enroll in CTE Programs of Study   </a:t>
            </a:r>
          </a:p>
        </p:txBody>
      </p:sp>
    </p:spTree>
    <p:extLst>
      <p:ext uri="{BB962C8B-B14F-4D97-AF65-F5344CB8AC3E}">
        <p14:creationId xmlns:p14="http://schemas.microsoft.com/office/powerpoint/2010/main" val="1124201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Sept 2020</a:t>
            </a:r>
          </a:p>
          <a:p>
            <a:pPr marL="285750" indent="-285750">
              <a:buFont typeface="Arial" panose="020B0604020202020204" pitchFamily="34" charset="0"/>
              <a:buChar char="•"/>
            </a:pPr>
            <a:r>
              <a:rPr lang="en-US" dirty="0"/>
              <a:t>AB-Tech</a:t>
            </a:r>
          </a:p>
          <a:p>
            <a:pPr marL="285750" indent="-285750">
              <a:buFont typeface="Arial" panose="020B0604020202020204" pitchFamily="34" charset="0"/>
              <a:buChar char="•"/>
            </a:pPr>
            <a:r>
              <a:rPr lang="en-US" dirty="0"/>
              <a:t>Coastal Carolina</a:t>
            </a:r>
          </a:p>
          <a:p>
            <a:endParaRPr lang="en-US" dirty="0"/>
          </a:p>
          <a:p>
            <a:r>
              <a:rPr lang="en-US" dirty="0"/>
              <a:t>October 2020</a:t>
            </a:r>
          </a:p>
          <a:p>
            <a:pPr marL="285750" indent="-285750">
              <a:buFont typeface="Arial" panose="020B0604020202020204" pitchFamily="34" charset="0"/>
              <a:buChar char="•"/>
            </a:pPr>
            <a:r>
              <a:rPr lang="en-US" dirty="0"/>
              <a:t>Mitchell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Tri-County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November 2020</a:t>
            </a:r>
          </a:p>
          <a:p>
            <a:pPr marL="285750" indent="-285750">
              <a:buFont typeface="Arial" panose="020B0604020202020204" pitchFamily="34" charset="0"/>
              <a:buChar char="•"/>
            </a:pPr>
            <a:r>
              <a:rPr lang="en-US" dirty="0"/>
              <a:t>Haywood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Pamlico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January 2021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Rowan-Cabarrus</a:t>
            </a:r>
          </a:p>
          <a:p>
            <a:pPr marL="285750" indent="-285750">
              <a:buFont typeface="Arial" panose="020B0604020202020204" pitchFamily="34" charset="0"/>
              <a:buChar char="•"/>
            </a:pPr>
            <a:r>
              <a:rPr lang="en-US" dirty="0"/>
              <a:t>Isothermal</a:t>
            </a:r>
          </a:p>
          <a:p>
            <a:pPr marL="0" indent="0">
              <a:buFont typeface="Arial" panose="020B0604020202020204" pitchFamily="34" charset="0"/>
              <a:buNone/>
            </a:pPr>
            <a:r>
              <a:rPr lang="en-US" dirty="0"/>
              <a:t> </a:t>
            </a:r>
          </a:p>
          <a:p>
            <a:endParaRPr lang="en-US" dirty="0"/>
          </a:p>
          <a:p>
            <a:r>
              <a:rPr lang="en-US" dirty="0"/>
              <a:t>Johnston</a:t>
            </a:r>
          </a:p>
          <a:p>
            <a:r>
              <a:rPr lang="en-US" dirty="0"/>
              <a:t>Randolph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Pitt</a:t>
            </a:r>
          </a:p>
          <a:p>
            <a:r>
              <a:rPr lang="en-US" dirty="0"/>
              <a:t>Blue Ridge</a:t>
            </a:r>
          </a:p>
          <a:p>
            <a:r>
              <a:rPr lang="en-US" dirty="0"/>
              <a:t>Cape Fear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Mayland</a:t>
            </a:r>
            <a:endParaRPr lang="en-US" dirty="0"/>
          </a:p>
          <a:p>
            <a:r>
              <a:rPr lang="en-US" dirty="0"/>
              <a:t>Carteret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Sandhills</a:t>
            </a:r>
          </a:p>
          <a:p>
            <a:r>
              <a:rPr lang="en-US" dirty="0"/>
              <a:t>Central Piedmont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Wilson</a:t>
            </a:r>
          </a:p>
          <a:p>
            <a:r>
              <a:rPr lang="en-US" dirty="0"/>
              <a:t>Cleveland</a:t>
            </a:r>
          </a:p>
          <a:p>
            <a:r>
              <a:rPr lang="en-US" dirty="0"/>
              <a:t>Craven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Wilkes</a:t>
            </a:r>
          </a:p>
          <a:p>
            <a:r>
              <a:rPr lang="en-US" dirty="0"/>
              <a:t>Durham</a:t>
            </a:r>
          </a:p>
          <a:p>
            <a:r>
              <a:rPr lang="en-US" dirty="0"/>
              <a:t>Forsyth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Southwestern</a:t>
            </a:r>
          </a:p>
          <a:p>
            <a:r>
              <a:rPr lang="en-US" dirty="0"/>
              <a:t>Halifax</a:t>
            </a:r>
          </a:p>
          <a:p>
            <a:r>
              <a:rPr lang="en-US" dirty="0"/>
              <a:t>McDowell</a:t>
            </a:r>
          </a:p>
          <a:p>
            <a:r>
              <a:rPr lang="en-US" dirty="0"/>
              <a:t>Nash</a:t>
            </a:r>
          </a:p>
          <a:p>
            <a:r>
              <a:rPr lang="en-US" dirty="0"/>
              <a:t>Richmond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Wayne</a:t>
            </a:r>
          </a:p>
          <a:p>
            <a:r>
              <a:rPr lang="en-US" dirty="0"/>
              <a:t>Robeson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Caldwell </a:t>
            </a:r>
          </a:p>
          <a:p>
            <a:r>
              <a:rPr lang="en-US" dirty="0"/>
              <a:t>Rockingham</a:t>
            </a:r>
          </a:p>
          <a:p>
            <a:r>
              <a:rPr lang="en-US" dirty="0"/>
              <a:t>South Piedmont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Edgecombe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Western Piedmont</a:t>
            </a:r>
          </a:p>
          <a:p>
            <a:r>
              <a:rPr lang="en-US" dirty="0"/>
              <a:t>Southeastern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Catawba Valley</a:t>
            </a:r>
          </a:p>
          <a:p>
            <a:r>
              <a:rPr lang="en-US" dirty="0"/>
              <a:t>Stanly</a:t>
            </a:r>
          </a:p>
          <a:p>
            <a:r>
              <a:rPr lang="en-US" dirty="0"/>
              <a:t>Surry</a:t>
            </a:r>
          </a:p>
          <a:p>
            <a:r>
              <a:rPr lang="en-US" dirty="0"/>
              <a:t>Wake Tech</a:t>
            </a:r>
          </a:p>
          <a:p>
            <a:r>
              <a:rPr lang="en-US" dirty="0"/>
              <a:t>Fayetteville</a:t>
            </a:r>
          </a:p>
          <a:p>
            <a:r>
              <a:rPr lang="en-US" dirty="0"/>
              <a:t>Gaston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Vance-Granville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Sampson</a:t>
            </a:r>
          </a:p>
          <a:p>
            <a:r>
              <a:rPr lang="en-US" dirty="0"/>
              <a:t>Guilford</a:t>
            </a:r>
          </a:p>
          <a:p>
            <a:r>
              <a:rPr lang="en-US" dirty="0"/>
              <a:t>Central Carolina</a:t>
            </a:r>
          </a:p>
          <a:p>
            <a:r>
              <a:rPr lang="en-US" dirty="0"/>
              <a:t>Lenoir</a:t>
            </a:r>
          </a:p>
          <a:p>
            <a:r>
              <a:rPr lang="en-US" dirty="0"/>
              <a:t>Martin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Brunswick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Davidson</a:t>
            </a:r>
          </a:p>
          <a:p>
            <a:r>
              <a:rPr lang="en-US" dirty="0"/>
              <a:t>Roanoke-Chowan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James </a:t>
            </a:r>
            <a:r>
              <a:rPr lang="en-US" dirty="0" err="1"/>
              <a:t>Sprunt</a:t>
            </a:r>
            <a:endParaRPr lang="en-US" dirty="0"/>
          </a:p>
          <a:p>
            <a:r>
              <a:rPr lang="en-US" dirty="0"/>
              <a:t>Bladen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College of Albemarle</a:t>
            </a:r>
          </a:p>
          <a:p>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6</a:t>
            </a:fld>
            <a:endParaRPr lang="en-US"/>
          </a:p>
        </p:txBody>
      </p:sp>
    </p:spTree>
    <p:extLst>
      <p:ext uri="{BB962C8B-B14F-4D97-AF65-F5344CB8AC3E}">
        <p14:creationId xmlns:p14="http://schemas.microsoft.com/office/powerpoint/2010/main" val="3417881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Each college will have 10-15 minutes to report on the progress of their Perkins basic grant followed by questions.  The presentation could include the following: </a:t>
            </a:r>
            <a:endParaRPr lang="en-US" sz="1400" kern="1200" dirty="0">
              <a:solidFill>
                <a:schemeClr val="tx1"/>
              </a:solidFill>
              <a:effectLst/>
              <a:latin typeface="+mn-lt"/>
              <a:ea typeface="+mn-ea"/>
              <a:cs typeface="+mn-cs"/>
            </a:endParaRPr>
          </a:p>
          <a:p>
            <a:pPr lvl="0"/>
            <a:r>
              <a:rPr lang="en-US" sz="1600" kern="1200" dirty="0">
                <a:solidFill>
                  <a:schemeClr val="tx1"/>
                </a:solidFill>
                <a:effectLst/>
                <a:latin typeface="+mn-lt"/>
                <a:ea typeface="+mn-ea"/>
                <a:cs typeface="+mn-cs"/>
              </a:rPr>
              <a:t>How have the findings of the CLNA been addressed in improving CTE at your college? </a:t>
            </a:r>
          </a:p>
          <a:p>
            <a:pPr lvl="0"/>
            <a:br>
              <a:rPr lang="en-US" sz="1600" kern="1200" dirty="0">
                <a:solidFill>
                  <a:schemeClr val="tx1"/>
                </a:solidFill>
                <a:effectLst/>
                <a:latin typeface="+mn-lt"/>
                <a:ea typeface="+mn-ea"/>
                <a:cs typeface="+mn-cs"/>
              </a:rPr>
            </a:br>
            <a:r>
              <a:rPr lang="en-US" sz="1600" i="1" kern="1200" dirty="0">
                <a:solidFill>
                  <a:schemeClr val="tx1"/>
                </a:solidFill>
                <a:effectLst/>
                <a:latin typeface="+mn-lt"/>
                <a:ea typeface="+mn-ea"/>
                <a:cs typeface="+mn-cs"/>
              </a:rPr>
              <a:t>Please include funded and nonfunded activities   </a:t>
            </a:r>
            <a:endParaRPr lang="en-US" sz="1400" kern="1200" dirty="0">
              <a:solidFill>
                <a:schemeClr val="tx1"/>
              </a:solidFill>
              <a:effectLst/>
              <a:latin typeface="+mn-lt"/>
              <a:ea typeface="+mn-ea"/>
              <a:cs typeface="+mn-cs"/>
            </a:endParaRPr>
          </a:p>
          <a:p>
            <a:pPr lvl="1"/>
            <a:r>
              <a:rPr lang="en-US" sz="1600" kern="1200" dirty="0">
                <a:solidFill>
                  <a:schemeClr val="tx1"/>
                </a:solidFill>
                <a:effectLst/>
                <a:latin typeface="+mn-lt"/>
                <a:ea typeface="+mn-ea"/>
                <a:cs typeface="+mn-cs"/>
              </a:rPr>
              <a:t>Student Performance  </a:t>
            </a:r>
          </a:p>
          <a:p>
            <a:pPr lvl="1"/>
            <a:r>
              <a:rPr lang="en-US" sz="1600" kern="1200" dirty="0">
                <a:solidFill>
                  <a:schemeClr val="tx1"/>
                </a:solidFill>
                <a:effectLst/>
                <a:latin typeface="+mn-lt"/>
                <a:ea typeface="+mn-ea"/>
                <a:cs typeface="+mn-cs"/>
              </a:rPr>
              <a:t>Programs of Study/Pathways </a:t>
            </a:r>
          </a:p>
          <a:p>
            <a:pPr lvl="1"/>
            <a:r>
              <a:rPr lang="en-US" sz="1600" kern="1200" dirty="0">
                <a:solidFill>
                  <a:schemeClr val="tx1"/>
                </a:solidFill>
                <a:effectLst/>
                <a:latin typeface="+mn-lt"/>
                <a:ea typeface="+mn-ea"/>
                <a:cs typeface="+mn-cs"/>
              </a:rPr>
              <a:t>Programs aligned to labor market needs  </a:t>
            </a:r>
          </a:p>
          <a:p>
            <a:pPr lvl="1"/>
            <a:r>
              <a:rPr lang="en-US" sz="1600" kern="1200" dirty="0">
                <a:solidFill>
                  <a:schemeClr val="tx1"/>
                </a:solidFill>
                <a:effectLst/>
                <a:latin typeface="+mn-lt"/>
                <a:ea typeface="+mn-ea"/>
                <a:cs typeface="+mn-cs"/>
              </a:rPr>
              <a:t>Addressing needs of special populations </a:t>
            </a:r>
          </a:p>
          <a:p>
            <a:pPr lvl="1"/>
            <a:r>
              <a:rPr lang="en-US" sz="1600" kern="1200" dirty="0">
                <a:solidFill>
                  <a:schemeClr val="tx1"/>
                </a:solidFill>
                <a:effectLst/>
                <a:latin typeface="+mn-lt"/>
                <a:ea typeface="+mn-ea"/>
                <a:cs typeface="+mn-cs"/>
              </a:rPr>
              <a:t>College Professional Development plan for CTE Faculty    </a:t>
            </a:r>
          </a:p>
          <a:p>
            <a:pPr lvl="0"/>
            <a:r>
              <a:rPr lang="en-US" sz="1600" kern="1200" dirty="0">
                <a:solidFill>
                  <a:schemeClr val="tx1"/>
                </a:solidFill>
                <a:effectLst/>
                <a:latin typeface="+mn-lt"/>
                <a:ea typeface="+mn-ea"/>
                <a:cs typeface="+mn-cs"/>
              </a:rPr>
              <a:t>Share a CTE promising practice </a:t>
            </a:r>
          </a:p>
          <a:p>
            <a:pPr lvl="1"/>
            <a:r>
              <a:rPr lang="en-US" sz="1600" kern="1200" dirty="0">
                <a:solidFill>
                  <a:schemeClr val="tx1"/>
                </a:solidFill>
                <a:effectLst/>
                <a:latin typeface="+mn-lt"/>
                <a:ea typeface="+mn-ea"/>
                <a:cs typeface="+mn-cs"/>
              </a:rPr>
              <a:t>This is not necessarily a </a:t>
            </a:r>
            <a:r>
              <a:rPr lang="en-US" sz="1600" u="sng" kern="1200" dirty="0">
                <a:solidFill>
                  <a:schemeClr val="tx1"/>
                </a:solidFill>
                <a:effectLst/>
                <a:latin typeface="+mn-lt"/>
                <a:ea typeface="+mn-ea"/>
                <a:cs typeface="+mn-cs"/>
              </a:rPr>
              <a:t>best</a:t>
            </a:r>
            <a:r>
              <a:rPr lang="en-US" sz="1600" kern="1200" dirty="0">
                <a:solidFill>
                  <a:schemeClr val="tx1"/>
                </a:solidFill>
                <a:effectLst/>
                <a:latin typeface="+mn-lt"/>
                <a:ea typeface="+mn-ea"/>
                <a:cs typeface="+mn-cs"/>
              </a:rPr>
              <a:t> practice, but something you are doing or have started that you want to share. You might use this as a time to enlist input from your colleagues.</a:t>
            </a:r>
          </a:p>
          <a:p>
            <a:pPr lvl="1"/>
            <a:r>
              <a:rPr lang="en-US" sz="1600" kern="1200" dirty="0">
                <a:solidFill>
                  <a:schemeClr val="tx1"/>
                </a:solidFill>
                <a:effectLst/>
                <a:latin typeface="+mn-lt"/>
                <a:ea typeface="+mn-ea"/>
                <a:cs typeface="+mn-cs"/>
              </a:rPr>
              <a:t>You may provide reflections from the staff, faculty, students, and or business.</a:t>
            </a:r>
          </a:p>
          <a:p>
            <a:pPr lvl="0"/>
            <a:r>
              <a:rPr lang="en-US" sz="1600" kern="1200" dirty="0">
                <a:solidFill>
                  <a:schemeClr val="tx1"/>
                </a:solidFill>
                <a:effectLst/>
                <a:latin typeface="+mn-lt"/>
                <a:ea typeface="+mn-ea"/>
                <a:cs typeface="+mn-cs"/>
              </a:rPr>
              <a:t>How is the college coping under COVID?  </a:t>
            </a:r>
          </a:p>
          <a:p>
            <a:pPr lvl="1" fontAlgn="ctr"/>
            <a:r>
              <a:rPr lang="en-US" sz="1600" kern="1200" dirty="0">
                <a:solidFill>
                  <a:schemeClr val="tx1"/>
                </a:solidFill>
                <a:effectLst/>
                <a:latin typeface="+mn-lt"/>
                <a:ea typeface="+mn-ea"/>
                <a:cs typeface="+mn-cs"/>
              </a:rPr>
              <a:t>Are there any successful practices your faculty are doing to help make their instruction more applied?</a:t>
            </a:r>
          </a:p>
          <a:p>
            <a:pPr lvl="1" fontAlgn="ctr"/>
            <a:r>
              <a:rPr lang="en-US" sz="1600" kern="1200" dirty="0">
                <a:solidFill>
                  <a:schemeClr val="tx1"/>
                </a:solidFill>
                <a:effectLst/>
                <a:latin typeface="+mn-lt"/>
                <a:ea typeface="+mn-ea"/>
                <a:cs typeface="+mn-cs"/>
              </a:rPr>
              <a:t>How has Perkins funding enhanced the college’s response?  </a:t>
            </a:r>
          </a:p>
          <a:p>
            <a:pPr lvl="0" fontAlgn="ctr"/>
            <a:r>
              <a:rPr lang="en-US" sz="1600" kern="1200" dirty="0">
                <a:solidFill>
                  <a:schemeClr val="tx1"/>
                </a:solidFill>
                <a:effectLst/>
                <a:latin typeface="+mn-lt"/>
                <a:ea typeface="+mn-ea"/>
                <a:cs typeface="+mn-cs"/>
              </a:rPr>
              <a:t>Budget update </a:t>
            </a:r>
          </a:p>
          <a:p>
            <a:pPr lvl="1" fontAlgn="ctr"/>
            <a:r>
              <a:rPr lang="en-US" sz="1600" kern="1200" dirty="0">
                <a:solidFill>
                  <a:schemeClr val="tx1"/>
                </a:solidFill>
                <a:effectLst/>
                <a:latin typeface="+mn-lt"/>
                <a:ea typeface="+mn-ea"/>
                <a:cs typeface="+mn-cs"/>
              </a:rPr>
              <a:t>How have the funds been spent so far? Include examples of Items/services purchased.</a:t>
            </a:r>
          </a:p>
          <a:p>
            <a:pPr lvl="1" fontAlgn="ctr"/>
            <a:r>
              <a:rPr lang="en-US" sz="1600" kern="1200" dirty="0">
                <a:solidFill>
                  <a:schemeClr val="tx1"/>
                </a:solidFill>
                <a:effectLst/>
                <a:latin typeface="+mn-lt"/>
                <a:ea typeface="+mn-ea"/>
                <a:cs typeface="+mn-cs"/>
              </a:rPr>
              <a:t>What is your college’s plan for Perkins spending through June 30, 2021?</a:t>
            </a:r>
          </a:p>
          <a:p>
            <a:pPr lvl="0" fontAlgn="ctr"/>
            <a:r>
              <a:rPr lang="en-US" sz="1600" kern="1200" dirty="0">
                <a:solidFill>
                  <a:schemeClr val="tx1"/>
                </a:solidFill>
                <a:effectLst/>
                <a:latin typeface="+mn-lt"/>
                <a:ea typeface="+mn-ea"/>
                <a:cs typeface="+mn-cs"/>
              </a:rPr>
              <a:t>Comments, Questions, Suggestions</a:t>
            </a:r>
          </a:p>
          <a:p>
            <a:pPr lvl="1" fontAlgn="ctr"/>
            <a:r>
              <a:rPr lang="en-US" sz="1600" kern="1200" dirty="0">
                <a:solidFill>
                  <a:schemeClr val="tx1"/>
                </a:solidFill>
                <a:effectLst/>
                <a:latin typeface="+mn-lt"/>
                <a:ea typeface="+mn-ea"/>
                <a:cs typeface="+mn-cs"/>
              </a:rPr>
              <a:t>Questions from the Perkins Staff and others in attendance  </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8</a:t>
            </a:fld>
            <a:endParaRPr lang="en-US"/>
          </a:p>
        </p:txBody>
      </p:sp>
    </p:spTree>
    <p:extLst>
      <p:ext uri="{BB962C8B-B14F-4D97-AF65-F5344CB8AC3E}">
        <p14:creationId xmlns:p14="http://schemas.microsoft.com/office/powerpoint/2010/main" val="1179929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noRot="1" noChangeAspect="1"/>
          </p:cNvSpPr>
          <p:nvPr>
            <p:ph type="sldImg"/>
          </p:nvPr>
        </p:nvSpPr>
        <p:spPr>
          <a:xfrm>
            <a:off x="406400" y="698500"/>
            <a:ext cx="6197600" cy="3486150"/>
          </a:xfrm>
          <a:prstGeom prst="rect">
            <a:avLst/>
          </a:prstGeom>
        </p:spPr>
        <p:txBody>
          <a:bodyPr/>
          <a:lstStyle/>
          <a:p>
            <a:pPr lvl="0"/>
            <a:endParaRPr/>
          </a:p>
        </p:txBody>
      </p:sp>
      <p:sp>
        <p:nvSpPr>
          <p:cNvPr id="218" name="Shape 218"/>
          <p:cNvSpPr>
            <a:spLocks noGrp="1"/>
          </p:cNvSpPr>
          <p:nvPr>
            <p:ph type="body" sz="quarter" idx="1"/>
          </p:nvPr>
        </p:nvSpPr>
        <p:spPr>
          <a:prstGeom prst="rect">
            <a:avLst/>
          </a:prstGeom>
        </p:spPr>
        <p:txBody>
          <a:bodyPr/>
          <a:lstStyle/>
          <a:p>
            <a:pPr marL="0" marR="0" lvl="0" indent="0" algn="l" defTabSz="914400" rtl="0" eaLnBrk="1" fontAlgn="auto" latinLnBrk="0" hangingPunct="1">
              <a:lnSpc>
                <a:spcPct val="117999"/>
              </a:lnSpc>
              <a:spcBef>
                <a:spcPts val="0"/>
              </a:spcBef>
              <a:spcAft>
                <a:spcPts val="0"/>
              </a:spcAft>
              <a:buClrTx/>
              <a:buSzTx/>
              <a:buFontTx/>
              <a:buNone/>
              <a:tabLst/>
              <a:defRPr sz="1800"/>
            </a:pPr>
            <a:r>
              <a:rPr lang="en-US" sz="2000" dirty="0" err="1"/>
              <a:t>www.ncperkins.org</a:t>
            </a:r>
            <a:r>
              <a:rPr lang="en-US" sz="2000" dirty="0"/>
              <a:t>/</a:t>
            </a:r>
            <a:r>
              <a:rPr lang="en-US" sz="2000" dirty="0" err="1"/>
              <a:t>udl</a:t>
            </a:r>
            <a:r>
              <a:rPr lang="en-US" sz="2000" dirty="0"/>
              <a:t>/</a:t>
            </a:r>
          </a:p>
          <a:p>
            <a:pPr lvl="0">
              <a:lnSpc>
                <a:spcPct val="117999"/>
              </a:lnSpc>
              <a:defRPr sz="1800"/>
            </a:pPr>
            <a:endParaRPr sz="2000" dirty="0"/>
          </a:p>
        </p:txBody>
      </p:sp>
      <p:sp>
        <p:nvSpPr>
          <p:cNvPr id="2" name="Date Placeholder 1">
            <a:extLst>
              <a:ext uri="{FF2B5EF4-FFF2-40B4-BE49-F238E27FC236}">
                <a16:creationId xmlns:a16="http://schemas.microsoft.com/office/drawing/2014/main" id="{667F5F44-F08E-4249-A4DA-5FFEBD12479C}"/>
              </a:ext>
            </a:extLst>
          </p:cNvPr>
          <p:cNvSpPr>
            <a:spLocks noGrp="1"/>
          </p:cNvSpPr>
          <p:nvPr>
            <p:ph type="dt" idx="10"/>
          </p:nvPr>
        </p:nvSpPr>
        <p:spPr/>
        <p:txBody>
          <a:bodyPr/>
          <a:lstStyle/>
          <a:p>
            <a:r>
              <a:rPr lang="en-US"/>
              <a:t>April 18, 2018</a:t>
            </a:r>
          </a:p>
        </p:txBody>
      </p:sp>
      <p:sp>
        <p:nvSpPr>
          <p:cNvPr id="3" name="Footer Placeholder 2">
            <a:extLst>
              <a:ext uri="{FF2B5EF4-FFF2-40B4-BE49-F238E27FC236}">
                <a16:creationId xmlns:a16="http://schemas.microsoft.com/office/drawing/2014/main" id="{2DD74338-BDC8-B94F-8298-FC5A41C4520F}"/>
              </a:ext>
            </a:extLst>
          </p:cNvPr>
          <p:cNvSpPr>
            <a:spLocks noGrp="1"/>
          </p:cNvSpPr>
          <p:nvPr>
            <p:ph type="ftr" sz="quarter" idx="11"/>
          </p:nvPr>
        </p:nvSpPr>
        <p:spPr/>
        <p:txBody>
          <a:bodyPr/>
          <a:lstStyle/>
          <a:p>
            <a:r>
              <a:rPr lang="en-US"/>
              <a:t>Perkins 101</a:t>
            </a:r>
          </a:p>
        </p:txBody>
      </p:sp>
    </p:spTree>
    <p:extLst>
      <p:ext uri="{BB962C8B-B14F-4D97-AF65-F5344CB8AC3E}">
        <p14:creationId xmlns:p14="http://schemas.microsoft.com/office/powerpoint/2010/main" val="457667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www.nc-net.info</a:t>
            </a:r>
            <a:r>
              <a:rPr lang="en-US"/>
              <a:t>/</a:t>
            </a:r>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13</a:t>
            </a:fld>
            <a:endParaRPr lang="en-US"/>
          </a:p>
        </p:txBody>
      </p:sp>
    </p:spTree>
    <p:extLst>
      <p:ext uri="{BB962C8B-B14F-4D97-AF65-F5344CB8AC3E}">
        <p14:creationId xmlns:p14="http://schemas.microsoft.com/office/powerpoint/2010/main" val="620976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9-14 CTE Pathway Survey</a:t>
            </a:r>
          </a:p>
        </p:txBody>
      </p:sp>
      <p:sp>
        <p:nvSpPr>
          <p:cNvPr id="4" name="Slide Number Placeholder 3"/>
          <p:cNvSpPr>
            <a:spLocks noGrp="1"/>
          </p:cNvSpPr>
          <p:nvPr>
            <p:ph type="sldNum" sz="quarter" idx="5"/>
          </p:nvPr>
        </p:nvSpPr>
        <p:spPr/>
        <p:txBody>
          <a:bodyPr/>
          <a:lstStyle/>
          <a:p>
            <a:fld id="{3D52D8DC-3CCA-4826-966D-69131461ECBB}" type="slidenum">
              <a:rPr lang="en-US" smtClean="0"/>
              <a:t>17</a:t>
            </a:fld>
            <a:endParaRPr lang="en-US"/>
          </a:p>
        </p:txBody>
      </p:sp>
    </p:spTree>
    <p:extLst>
      <p:ext uri="{BB962C8B-B14F-4D97-AF65-F5344CB8AC3E}">
        <p14:creationId xmlns:p14="http://schemas.microsoft.com/office/powerpoint/2010/main" val="3139576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9-14 CTE Pathway Survey</a:t>
            </a:r>
          </a:p>
        </p:txBody>
      </p:sp>
      <p:sp>
        <p:nvSpPr>
          <p:cNvPr id="4" name="Slide Number Placeholder 3"/>
          <p:cNvSpPr>
            <a:spLocks noGrp="1"/>
          </p:cNvSpPr>
          <p:nvPr>
            <p:ph type="sldNum" sz="quarter" idx="5"/>
          </p:nvPr>
        </p:nvSpPr>
        <p:spPr/>
        <p:txBody>
          <a:bodyPr/>
          <a:lstStyle/>
          <a:p>
            <a:fld id="{3D52D8DC-3CCA-4826-966D-69131461ECBB}" type="slidenum">
              <a:rPr lang="en-US" smtClean="0"/>
              <a:t>18</a:t>
            </a:fld>
            <a:endParaRPr lang="en-US"/>
          </a:p>
        </p:txBody>
      </p:sp>
    </p:spTree>
    <p:extLst>
      <p:ext uri="{BB962C8B-B14F-4D97-AF65-F5344CB8AC3E}">
        <p14:creationId xmlns:p14="http://schemas.microsoft.com/office/powerpoint/2010/main" val="343721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9-14 CTE Pathway Survey</a:t>
            </a:r>
          </a:p>
        </p:txBody>
      </p:sp>
      <p:sp>
        <p:nvSpPr>
          <p:cNvPr id="4" name="Slide Number Placeholder 3"/>
          <p:cNvSpPr>
            <a:spLocks noGrp="1"/>
          </p:cNvSpPr>
          <p:nvPr>
            <p:ph type="sldNum" sz="quarter" idx="5"/>
          </p:nvPr>
        </p:nvSpPr>
        <p:spPr/>
        <p:txBody>
          <a:bodyPr/>
          <a:lstStyle/>
          <a:p>
            <a:fld id="{3D52D8DC-3CCA-4826-966D-69131461ECBB}" type="slidenum">
              <a:rPr lang="en-US" smtClean="0"/>
              <a:t>19</a:t>
            </a:fld>
            <a:endParaRPr lang="en-US"/>
          </a:p>
        </p:txBody>
      </p:sp>
    </p:spTree>
    <p:extLst>
      <p:ext uri="{BB962C8B-B14F-4D97-AF65-F5344CB8AC3E}">
        <p14:creationId xmlns:p14="http://schemas.microsoft.com/office/powerpoint/2010/main" val="32202614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1/12/21</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1/12/21</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1/12/21</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1/12/21</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dirty="0">
                <a:ln w="0"/>
                <a:solidFill>
                  <a:srgbClr val="003767"/>
                </a:solidFill>
                <a:effectLst>
                  <a:outerShdw blurRad="38100" dist="25400" dir="5400000" algn="ctr" rotWithShape="0">
                    <a:srgbClr val="6E747A">
                      <a:alpha val="43000"/>
                    </a:srgbClr>
                  </a:outerShdw>
                </a:effectLst>
              </a:rPr>
              <a:t>North Carolina </a:t>
            </a:r>
            <a:br>
              <a:rPr lang="en-US" sz="2025" b="0" cap="none" spc="0" dirty="0">
                <a:ln w="0"/>
                <a:solidFill>
                  <a:srgbClr val="003767"/>
                </a:solidFill>
                <a:effectLst>
                  <a:outerShdw blurRad="38100" dist="25400" dir="5400000" algn="ctr" rotWithShape="0">
                    <a:srgbClr val="6E747A">
                      <a:alpha val="43000"/>
                    </a:srgbClr>
                  </a:outerShdw>
                </a:effectLst>
              </a:rPr>
            </a:br>
            <a:r>
              <a:rPr lang="en-US" sz="2025"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10" Type="http://schemas.microsoft.com/office/2007/relationships/hdphoto" Target="../media/hdphoto1.wdp"/><Relationship Id="rId4" Type="http://schemas.openxmlformats.org/officeDocument/2006/relationships/image" Target="../media/image5.jpe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register.gotowebinar.com/register/4274380445130250509"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ncperkins.org/presentations/"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rkins.org/presentation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Perkins Update Webinar</a:t>
            </a:r>
          </a:p>
        </p:txBody>
      </p:sp>
      <p:sp>
        <p:nvSpPr>
          <p:cNvPr id="3" name="Subtitle 2"/>
          <p:cNvSpPr>
            <a:spLocks noGrp="1"/>
          </p:cNvSpPr>
          <p:nvPr>
            <p:ph type="subTitle" idx="1"/>
          </p:nvPr>
        </p:nvSpPr>
        <p:spPr/>
        <p:txBody>
          <a:bodyPr/>
          <a:lstStyle/>
          <a:p>
            <a:r>
              <a:rPr lang="en-US" dirty="0"/>
              <a:t>January 12, 2021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800" y="3531661"/>
            <a:ext cx="4678926" cy="1472640"/>
          </a:xfrm>
          <a:prstGeom prst="rect">
            <a:avLst/>
          </a:prstGeom>
        </p:spPr>
      </p:pic>
    </p:spTree>
    <p:extLst>
      <p:ext uri="{BB962C8B-B14F-4D97-AF65-F5344CB8AC3E}">
        <p14:creationId xmlns:p14="http://schemas.microsoft.com/office/powerpoint/2010/main" val="97166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81095B-4467-8B4E-B4D2-FE03D1CE609E}"/>
              </a:ext>
            </a:extLst>
          </p:cNvPr>
          <p:cNvSpPr>
            <a:spLocks noGrp="1"/>
          </p:cNvSpPr>
          <p:nvPr>
            <p:ph idx="1"/>
          </p:nvPr>
        </p:nvSpPr>
        <p:spPr/>
        <p:txBody>
          <a:bodyPr/>
          <a:lstStyle/>
          <a:p>
            <a:r>
              <a:rPr lang="en-US" dirty="0"/>
              <a:t>State-wide significance </a:t>
            </a:r>
          </a:p>
          <a:p>
            <a:r>
              <a:rPr lang="en-US" dirty="0"/>
              <a:t>Enhancing Career and Technical Education Programs of Study</a:t>
            </a:r>
          </a:p>
          <a:p>
            <a:r>
              <a:rPr lang="en-US" dirty="0"/>
              <a:t>Potential Spring 2021 projects</a:t>
            </a:r>
          </a:p>
        </p:txBody>
      </p:sp>
      <p:sp>
        <p:nvSpPr>
          <p:cNvPr id="3" name="Title 2">
            <a:extLst>
              <a:ext uri="{FF2B5EF4-FFF2-40B4-BE49-F238E27FC236}">
                <a16:creationId xmlns:a16="http://schemas.microsoft.com/office/drawing/2014/main" id="{FA4253A2-130A-5142-8E60-82D741BAC00D}"/>
              </a:ext>
            </a:extLst>
          </p:cNvPr>
          <p:cNvSpPr>
            <a:spLocks noGrp="1"/>
          </p:cNvSpPr>
          <p:nvPr>
            <p:ph type="title"/>
          </p:nvPr>
        </p:nvSpPr>
        <p:spPr/>
        <p:txBody>
          <a:bodyPr/>
          <a:lstStyle/>
          <a:p>
            <a:r>
              <a:rPr lang="en-US" dirty="0"/>
              <a:t>Ideas for 2021-22 Leadership Projects</a:t>
            </a:r>
          </a:p>
        </p:txBody>
      </p:sp>
    </p:spTree>
    <p:extLst>
      <p:ext uri="{BB962C8B-B14F-4D97-AF65-F5344CB8AC3E}">
        <p14:creationId xmlns:p14="http://schemas.microsoft.com/office/powerpoint/2010/main" val="278804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62"/>
          <p:cNvSpPr>
            <a:spLocks noGrp="1"/>
          </p:cNvSpPr>
          <p:nvPr>
            <p:ph type="title"/>
          </p:nvPr>
        </p:nvSpPr>
        <p:spPr/>
        <p:txBody>
          <a:bodyPr>
            <a:normAutofit/>
          </a:bodyPr>
          <a:lstStyle>
            <a:lvl1pPr>
              <a:defRPr sz="3800"/>
            </a:lvl1pPr>
          </a:lstStyle>
          <a:p>
            <a:r>
              <a:rPr lang="en-US" sz="3000" dirty="0">
                <a:sym typeface="American Typewriter"/>
              </a:rPr>
              <a:t>Free Universal Design for Learning </a:t>
            </a:r>
            <a:br>
              <a:rPr lang="en-US" sz="3000" dirty="0">
                <a:sym typeface="American Typewriter"/>
              </a:rPr>
            </a:br>
            <a:r>
              <a:rPr lang="en-US" sz="3000" dirty="0">
                <a:sym typeface="American Typewriter"/>
              </a:rPr>
              <a:t>On-line Workshop Series</a:t>
            </a:r>
            <a:endParaRPr lang="en-US" sz="3000" dirty="0"/>
          </a:p>
        </p:txBody>
      </p:sp>
      <p:pic>
        <p:nvPicPr>
          <p:cNvPr id="13" name="Picture 12">
            <a:extLst>
              <a:ext uri="{FF2B5EF4-FFF2-40B4-BE49-F238E27FC236}">
                <a16:creationId xmlns:a16="http://schemas.microsoft.com/office/drawing/2014/main" id="{C0AFF070-A13B-4E8E-A697-0518D861D4A4}"/>
              </a:ext>
            </a:extLst>
          </p:cNvPr>
          <p:cNvPicPr>
            <a:picLocks noChangeAspect="1"/>
          </p:cNvPicPr>
          <p:nvPr/>
        </p:nvPicPr>
        <p:blipFill>
          <a:blip r:embed="rId3"/>
          <a:stretch>
            <a:fillRect/>
          </a:stretch>
        </p:blipFill>
        <p:spPr>
          <a:xfrm>
            <a:off x="0" y="1285461"/>
            <a:ext cx="5168783" cy="3858039"/>
          </a:xfrm>
          <a:prstGeom prst="rect">
            <a:avLst/>
          </a:prstGeom>
        </p:spPr>
      </p:pic>
      <p:sp>
        <p:nvSpPr>
          <p:cNvPr id="2" name="TextBox 1">
            <a:extLst>
              <a:ext uri="{FF2B5EF4-FFF2-40B4-BE49-F238E27FC236}">
                <a16:creationId xmlns:a16="http://schemas.microsoft.com/office/drawing/2014/main" id="{7FF074FA-CAA1-FA49-B9F6-AEBCB8B0760C}"/>
              </a:ext>
            </a:extLst>
          </p:cNvPr>
          <p:cNvSpPr txBox="1"/>
          <p:nvPr/>
        </p:nvSpPr>
        <p:spPr>
          <a:xfrm>
            <a:off x="5359400" y="1773882"/>
            <a:ext cx="3581400" cy="1938992"/>
          </a:xfrm>
          <a:prstGeom prst="rect">
            <a:avLst/>
          </a:prstGeom>
          <a:noFill/>
        </p:spPr>
        <p:txBody>
          <a:bodyPr wrap="square" rtlCol="0">
            <a:spAutoFit/>
          </a:bodyPr>
          <a:lstStyle/>
          <a:p>
            <a:r>
              <a:rPr lang="en-US" sz="2400" dirty="0"/>
              <a:t>Recordings  of workshops</a:t>
            </a:r>
          </a:p>
          <a:p>
            <a:r>
              <a:rPr lang="en-US" sz="2400" b="1" dirty="0" err="1">
                <a:solidFill>
                  <a:srgbClr val="0531FF"/>
                </a:solidFill>
              </a:rPr>
              <a:t>ncperkins.org</a:t>
            </a:r>
            <a:r>
              <a:rPr lang="en-US" sz="2400" b="1" dirty="0">
                <a:solidFill>
                  <a:srgbClr val="0531FF"/>
                </a:solidFill>
              </a:rPr>
              <a:t>/</a:t>
            </a:r>
            <a:r>
              <a:rPr lang="en-US" sz="2400" b="1" dirty="0" err="1">
                <a:solidFill>
                  <a:srgbClr val="0531FF"/>
                </a:solidFill>
              </a:rPr>
              <a:t>pd</a:t>
            </a:r>
            <a:endParaRPr lang="en-US" sz="2400" b="1" dirty="0">
              <a:solidFill>
                <a:srgbClr val="0531FF"/>
              </a:solidFill>
            </a:endParaRPr>
          </a:p>
          <a:p>
            <a:endParaRPr lang="en-US" sz="2400" dirty="0"/>
          </a:p>
          <a:p>
            <a:r>
              <a:rPr lang="en-US" sz="2400" dirty="0"/>
              <a:t>UDL Podcasts</a:t>
            </a:r>
          </a:p>
          <a:p>
            <a:r>
              <a:rPr lang="en-US" sz="2400" b="1" dirty="0" err="1">
                <a:solidFill>
                  <a:srgbClr val="0531FF"/>
                </a:solidFill>
              </a:rPr>
              <a:t>ThinkUDL.org</a:t>
            </a:r>
            <a:endParaRPr lang="en-US" sz="2400" b="1" dirty="0">
              <a:solidFill>
                <a:srgbClr val="0531FF"/>
              </a:solidFill>
            </a:endParaRPr>
          </a:p>
        </p:txBody>
      </p:sp>
    </p:spTree>
    <p:extLst>
      <p:ext uri="{BB962C8B-B14F-4D97-AF65-F5344CB8AC3E}">
        <p14:creationId xmlns:p14="http://schemas.microsoft.com/office/powerpoint/2010/main" val="126725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92C6232-6CC8-9047-B5F6-19CAE324119E}"/>
              </a:ext>
            </a:extLst>
          </p:cNvPr>
          <p:cNvSpPr>
            <a:spLocks noGrp="1"/>
          </p:cNvSpPr>
          <p:nvPr>
            <p:ph idx="1"/>
          </p:nvPr>
        </p:nvSpPr>
        <p:spPr/>
        <p:txBody>
          <a:bodyPr/>
          <a:lstStyle/>
          <a:p>
            <a:r>
              <a:rPr lang="en-US" dirty="0"/>
              <a:t>Second Round UDL </a:t>
            </a:r>
          </a:p>
          <a:p>
            <a:r>
              <a:rPr lang="en-US" dirty="0"/>
              <a:t>On-line </a:t>
            </a:r>
          </a:p>
          <a:p>
            <a:r>
              <a:rPr lang="en-US" dirty="0"/>
              <a:t>Did you have colleges faculty attend?  </a:t>
            </a:r>
          </a:p>
          <a:p>
            <a:r>
              <a:rPr lang="en-US" dirty="0"/>
              <a:t>How would you rate the training?</a:t>
            </a:r>
          </a:p>
          <a:p>
            <a:r>
              <a:rPr lang="en-US" dirty="0"/>
              <a:t>Would it be beneficial for a Spring on-line?</a:t>
            </a:r>
          </a:p>
          <a:p>
            <a:r>
              <a:rPr lang="en-US" dirty="0"/>
              <a:t>Are you familiar with the ACUE Training? </a:t>
            </a:r>
          </a:p>
          <a:p>
            <a:r>
              <a:rPr lang="en-US" dirty="0"/>
              <a:t>Does this training supplement UDL? </a:t>
            </a:r>
          </a:p>
          <a:p>
            <a:r>
              <a:rPr lang="en-US" dirty="0"/>
              <a:t>Is it training we should add?  </a:t>
            </a:r>
          </a:p>
        </p:txBody>
      </p:sp>
      <p:sp>
        <p:nvSpPr>
          <p:cNvPr id="3" name="Title 2">
            <a:extLst>
              <a:ext uri="{FF2B5EF4-FFF2-40B4-BE49-F238E27FC236}">
                <a16:creationId xmlns:a16="http://schemas.microsoft.com/office/drawing/2014/main" id="{3875A77E-5A8C-714D-9DA5-3D612DED8B44}"/>
              </a:ext>
            </a:extLst>
          </p:cNvPr>
          <p:cNvSpPr>
            <a:spLocks noGrp="1"/>
          </p:cNvSpPr>
          <p:nvPr>
            <p:ph type="title"/>
          </p:nvPr>
        </p:nvSpPr>
        <p:spPr/>
        <p:txBody>
          <a:bodyPr>
            <a:normAutofit/>
          </a:bodyPr>
          <a:lstStyle/>
          <a:p>
            <a:r>
              <a:rPr lang="en-US" dirty="0"/>
              <a:t>UDL Training  -  Professional Development from your point of view</a:t>
            </a:r>
          </a:p>
        </p:txBody>
      </p:sp>
    </p:spTree>
    <p:extLst>
      <p:ext uri="{BB962C8B-B14F-4D97-AF65-F5344CB8AC3E}">
        <p14:creationId xmlns:p14="http://schemas.microsoft.com/office/powerpoint/2010/main" val="314793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75AA3C-938B-364A-A433-5BB1F970A21D}"/>
              </a:ext>
            </a:extLst>
          </p:cNvPr>
          <p:cNvSpPr>
            <a:spLocks noGrp="1"/>
          </p:cNvSpPr>
          <p:nvPr>
            <p:ph type="title"/>
          </p:nvPr>
        </p:nvSpPr>
        <p:spPr/>
        <p:txBody>
          <a:bodyPr/>
          <a:lstStyle/>
          <a:p>
            <a:r>
              <a:rPr lang="en-US" dirty="0"/>
              <a:t>NC-</a:t>
            </a:r>
            <a:r>
              <a:rPr lang="en-US" dirty="0" err="1"/>
              <a:t>NET.info</a:t>
            </a:r>
            <a:endParaRPr lang="en-US" dirty="0"/>
          </a:p>
        </p:txBody>
      </p:sp>
      <p:pic>
        <p:nvPicPr>
          <p:cNvPr id="1025" name="Picture 1" descr="https://www.nc-net.info/images/logo.jpg">
            <a:extLst>
              <a:ext uri="{FF2B5EF4-FFF2-40B4-BE49-F238E27FC236}">
                <a16:creationId xmlns:a16="http://schemas.microsoft.com/office/drawing/2014/main" id="{31797743-84C6-EC43-BE5B-A6B12FAE6C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9126" y="228651"/>
            <a:ext cx="4393094" cy="7509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E1F8DFD-4F11-7F48-BA4B-BC96337E9E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7859" y="1292397"/>
            <a:ext cx="6530009" cy="4359935"/>
          </a:xfrm>
          <a:prstGeom prst="rect">
            <a:avLst/>
          </a:prstGeom>
        </p:spPr>
      </p:pic>
    </p:spTree>
    <p:extLst>
      <p:ext uri="{BB962C8B-B14F-4D97-AF65-F5344CB8AC3E}">
        <p14:creationId xmlns:p14="http://schemas.microsoft.com/office/powerpoint/2010/main" val="65869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AB26241-E1D4-CF43-B914-98308BB779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95991" y="1739090"/>
            <a:ext cx="4252245" cy="2696723"/>
          </a:xfrm>
        </p:spPr>
      </p:pic>
      <p:sp>
        <p:nvSpPr>
          <p:cNvPr id="3" name="Title 2">
            <a:extLst>
              <a:ext uri="{FF2B5EF4-FFF2-40B4-BE49-F238E27FC236}">
                <a16:creationId xmlns:a16="http://schemas.microsoft.com/office/drawing/2014/main" id="{D99DAD5E-B396-A844-B38F-F02CE9065101}"/>
              </a:ext>
            </a:extLst>
          </p:cNvPr>
          <p:cNvSpPr>
            <a:spLocks noGrp="1"/>
          </p:cNvSpPr>
          <p:nvPr>
            <p:ph type="title"/>
          </p:nvPr>
        </p:nvSpPr>
        <p:spPr/>
        <p:txBody>
          <a:bodyPr/>
          <a:lstStyle/>
          <a:p>
            <a:r>
              <a:rPr lang="en-US" dirty="0"/>
              <a:t>Skills USA – Virtual Competitions for 2021 </a:t>
            </a:r>
          </a:p>
        </p:txBody>
      </p:sp>
    </p:spTree>
    <p:extLst>
      <p:ext uri="{BB962C8B-B14F-4D97-AF65-F5344CB8AC3E}">
        <p14:creationId xmlns:p14="http://schemas.microsoft.com/office/powerpoint/2010/main" val="76620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F9057B-AAE8-2145-B0E5-FE413948BC7A}"/>
              </a:ext>
            </a:extLst>
          </p:cNvPr>
          <p:cNvSpPr>
            <a:spLocks noGrp="1"/>
          </p:cNvSpPr>
          <p:nvPr>
            <p:ph idx="1"/>
          </p:nvPr>
        </p:nvSpPr>
        <p:spPr/>
        <p:txBody>
          <a:bodyPr/>
          <a:lstStyle/>
          <a:p>
            <a:r>
              <a:rPr lang="en-US" dirty="0"/>
              <a:t>Linkages with Local Area Directors</a:t>
            </a:r>
          </a:p>
          <a:p>
            <a:r>
              <a:rPr lang="en-US" dirty="0"/>
              <a:t>Sharing our Comprehensive Local Needs Assessments </a:t>
            </a:r>
          </a:p>
          <a:p>
            <a:r>
              <a:rPr lang="en-US" dirty="0"/>
              <a:t>Registration with NC Works – Career Support Services </a:t>
            </a:r>
            <a:br>
              <a:rPr lang="en-US" dirty="0"/>
            </a:br>
            <a:r>
              <a:rPr lang="en-US" dirty="0"/>
              <a:t>(Support student tuition, books, supplies, students equipment)</a:t>
            </a:r>
          </a:p>
          <a:p>
            <a:endParaRPr lang="en-US" dirty="0"/>
          </a:p>
        </p:txBody>
      </p:sp>
      <p:sp>
        <p:nvSpPr>
          <p:cNvPr id="3" name="Title 2">
            <a:extLst>
              <a:ext uri="{FF2B5EF4-FFF2-40B4-BE49-F238E27FC236}">
                <a16:creationId xmlns:a16="http://schemas.microsoft.com/office/drawing/2014/main" id="{0B61F68B-D7D3-3049-ADDD-E9FAED8CDF93}"/>
              </a:ext>
            </a:extLst>
          </p:cNvPr>
          <p:cNvSpPr>
            <a:spLocks noGrp="1"/>
          </p:cNvSpPr>
          <p:nvPr>
            <p:ph type="title"/>
          </p:nvPr>
        </p:nvSpPr>
        <p:spPr/>
        <p:txBody>
          <a:bodyPr/>
          <a:lstStyle/>
          <a:p>
            <a:r>
              <a:rPr lang="en-US" dirty="0"/>
              <a:t>Linkages with WIOA </a:t>
            </a:r>
            <a:br>
              <a:rPr lang="en-US" dirty="0"/>
            </a:br>
            <a:r>
              <a:rPr lang="en-US" dirty="0"/>
              <a:t>(Workforce Innovation and Opportunity Act)</a:t>
            </a:r>
          </a:p>
        </p:txBody>
      </p:sp>
    </p:spTree>
    <p:extLst>
      <p:ext uri="{BB962C8B-B14F-4D97-AF65-F5344CB8AC3E}">
        <p14:creationId xmlns:p14="http://schemas.microsoft.com/office/powerpoint/2010/main" val="134803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E6C786-CBAE-5149-A8C5-1841FAEEEAE3}"/>
              </a:ext>
            </a:extLst>
          </p:cNvPr>
          <p:cNvSpPr>
            <a:spLocks noGrp="1"/>
          </p:cNvSpPr>
          <p:nvPr>
            <p:ph idx="1"/>
          </p:nvPr>
        </p:nvSpPr>
        <p:spPr/>
        <p:txBody>
          <a:bodyPr/>
          <a:lstStyle/>
          <a:p>
            <a:r>
              <a:rPr lang="en-US" dirty="0"/>
              <a:t>Equipment </a:t>
            </a:r>
          </a:p>
          <a:p>
            <a:r>
              <a:rPr lang="en-US" dirty="0"/>
              <a:t>Staff to Develop Program </a:t>
            </a:r>
          </a:p>
          <a:p>
            <a:r>
              <a:rPr lang="en-US" dirty="0"/>
              <a:t>Supplies </a:t>
            </a:r>
          </a:p>
          <a:p>
            <a:r>
              <a:rPr lang="en-US" dirty="0"/>
              <a:t>Marketing </a:t>
            </a:r>
          </a:p>
          <a:p>
            <a:r>
              <a:rPr lang="en-US" dirty="0"/>
              <a:t>Career Planning </a:t>
            </a:r>
          </a:p>
          <a:p>
            <a:r>
              <a:rPr lang="en-US" dirty="0"/>
              <a:t>Special Populations Support </a:t>
            </a:r>
          </a:p>
          <a:p>
            <a:r>
              <a:rPr lang="en-US" dirty="0"/>
              <a:t>Career Pathways links with High Schools and Colleges</a:t>
            </a:r>
          </a:p>
          <a:p>
            <a:endParaRPr lang="en-US" dirty="0"/>
          </a:p>
        </p:txBody>
      </p:sp>
      <p:sp>
        <p:nvSpPr>
          <p:cNvPr id="3" name="Title 2">
            <a:extLst>
              <a:ext uri="{FF2B5EF4-FFF2-40B4-BE49-F238E27FC236}">
                <a16:creationId xmlns:a16="http://schemas.microsoft.com/office/drawing/2014/main" id="{B7396578-4602-F445-8CFA-6F87CD6877F2}"/>
              </a:ext>
            </a:extLst>
          </p:cNvPr>
          <p:cNvSpPr>
            <a:spLocks noGrp="1"/>
          </p:cNvSpPr>
          <p:nvPr>
            <p:ph type="title"/>
          </p:nvPr>
        </p:nvSpPr>
        <p:spPr/>
        <p:txBody>
          <a:bodyPr>
            <a:normAutofit/>
          </a:bodyPr>
          <a:lstStyle/>
          <a:p>
            <a:r>
              <a:rPr lang="en-US" dirty="0"/>
              <a:t>Begin to Think about – Links with Perkins and Programs, CLNA and New Curriculum</a:t>
            </a:r>
          </a:p>
        </p:txBody>
      </p:sp>
    </p:spTree>
    <p:extLst>
      <p:ext uri="{BB962C8B-B14F-4D97-AF65-F5344CB8AC3E}">
        <p14:creationId xmlns:p14="http://schemas.microsoft.com/office/powerpoint/2010/main" val="177531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F6765F-C8DF-2941-B170-7CB757122AD9}"/>
              </a:ext>
            </a:extLst>
          </p:cNvPr>
          <p:cNvSpPr>
            <a:spLocks noGrp="1"/>
          </p:cNvSpPr>
          <p:nvPr>
            <p:ph idx="1"/>
          </p:nvPr>
        </p:nvSpPr>
        <p:spPr/>
        <p:txBody>
          <a:bodyPr/>
          <a:lstStyle/>
          <a:p>
            <a:pPr lvl="0"/>
            <a:r>
              <a:rPr lang="en-US" dirty="0"/>
              <a:t>71% of our 58 colleges responded</a:t>
            </a:r>
          </a:p>
          <a:p>
            <a:pPr lvl="0"/>
            <a:r>
              <a:rPr lang="en-US" dirty="0"/>
              <a:t>98% of responding colleges used a collaborative process in developing pathways</a:t>
            </a:r>
          </a:p>
          <a:p>
            <a:pPr lvl="0"/>
            <a:r>
              <a:rPr lang="en-US" dirty="0"/>
              <a:t>73% of responding colleges have pathways that include HS to CC articulated credit</a:t>
            </a:r>
          </a:p>
          <a:p>
            <a:pPr lvl="0"/>
            <a:r>
              <a:rPr lang="en-US" dirty="0"/>
              <a:t>95% of colleges want to develop and/or enhance pathways</a:t>
            </a:r>
          </a:p>
          <a:p>
            <a:pPr lvl="0"/>
            <a:r>
              <a:rPr lang="en-US" dirty="0"/>
              <a:t>85% of our colleges have uploaded or moved forward pathways in the Moodle for Perkins Basic Grant activities for 2020-2021</a:t>
            </a:r>
          </a:p>
        </p:txBody>
      </p:sp>
      <p:sp>
        <p:nvSpPr>
          <p:cNvPr id="3" name="Title 2">
            <a:extLst>
              <a:ext uri="{FF2B5EF4-FFF2-40B4-BE49-F238E27FC236}">
                <a16:creationId xmlns:a16="http://schemas.microsoft.com/office/drawing/2014/main" id="{B15B7507-8B4D-4E49-A4C9-598557FDE228}"/>
              </a:ext>
            </a:extLst>
          </p:cNvPr>
          <p:cNvSpPr>
            <a:spLocks noGrp="1"/>
          </p:cNvSpPr>
          <p:nvPr>
            <p:ph type="title"/>
          </p:nvPr>
        </p:nvSpPr>
        <p:spPr/>
        <p:txBody>
          <a:bodyPr/>
          <a:lstStyle/>
          <a:p>
            <a:r>
              <a:rPr lang="en-US" dirty="0"/>
              <a:t>9-14 CTE Pathway Survey</a:t>
            </a:r>
          </a:p>
        </p:txBody>
      </p:sp>
    </p:spTree>
    <p:extLst>
      <p:ext uri="{BB962C8B-B14F-4D97-AF65-F5344CB8AC3E}">
        <p14:creationId xmlns:p14="http://schemas.microsoft.com/office/powerpoint/2010/main" val="400111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5B7507-8B4D-4E49-A4C9-598557FDE228}"/>
              </a:ext>
            </a:extLst>
          </p:cNvPr>
          <p:cNvSpPr>
            <a:spLocks noGrp="1"/>
          </p:cNvSpPr>
          <p:nvPr>
            <p:ph type="title"/>
          </p:nvPr>
        </p:nvSpPr>
        <p:spPr/>
        <p:txBody>
          <a:bodyPr/>
          <a:lstStyle/>
          <a:p>
            <a:r>
              <a:rPr lang="en-US" dirty="0"/>
              <a:t>9-14 CTE Pathway Survey</a:t>
            </a:r>
          </a:p>
        </p:txBody>
      </p:sp>
      <p:graphicFrame>
        <p:nvGraphicFramePr>
          <p:cNvPr id="10" name="Chart 9">
            <a:extLst>
              <a:ext uri="{FF2B5EF4-FFF2-40B4-BE49-F238E27FC236}">
                <a16:creationId xmlns:a16="http://schemas.microsoft.com/office/drawing/2014/main" id="{2EA39F3C-4DB1-4B40-82BB-13C67F2BB840}"/>
              </a:ext>
            </a:extLst>
          </p:cNvPr>
          <p:cNvGraphicFramePr/>
          <p:nvPr>
            <p:extLst>
              <p:ext uri="{D42A27DB-BD31-4B8C-83A1-F6EECF244321}">
                <p14:modId xmlns:p14="http://schemas.microsoft.com/office/powerpoint/2010/main" val="3418640609"/>
              </p:ext>
            </p:extLst>
          </p:nvPr>
        </p:nvGraphicFramePr>
        <p:xfrm>
          <a:off x="1431870" y="1250078"/>
          <a:ext cx="6251027" cy="38815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845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5B7507-8B4D-4E49-A4C9-598557FDE228}"/>
              </a:ext>
            </a:extLst>
          </p:cNvPr>
          <p:cNvSpPr>
            <a:spLocks noGrp="1"/>
          </p:cNvSpPr>
          <p:nvPr>
            <p:ph type="title"/>
          </p:nvPr>
        </p:nvSpPr>
        <p:spPr/>
        <p:txBody>
          <a:bodyPr/>
          <a:lstStyle/>
          <a:p>
            <a:r>
              <a:rPr lang="en-US" dirty="0"/>
              <a:t>9-14 CTE Pathway Survey</a:t>
            </a:r>
          </a:p>
        </p:txBody>
      </p:sp>
      <p:sp>
        <p:nvSpPr>
          <p:cNvPr id="2" name="Rectangle 2">
            <a:extLst>
              <a:ext uri="{FF2B5EF4-FFF2-40B4-BE49-F238E27FC236}">
                <a16:creationId xmlns:a16="http://schemas.microsoft.com/office/drawing/2014/main" id="{927524EE-1DFB-2247-B614-02E99637563D}"/>
              </a:ext>
            </a:extLst>
          </p:cNvPr>
          <p:cNvSpPr>
            <a:spLocks noChangeArrowheads="1"/>
          </p:cNvSpPr>
          <p:nvPr/>
        </p:nvSpPr>
        <p:spPr bwMode="auto">
          <a:xfrm>
            <a:off x="733097" y="2400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Chart 4">
            <a:extLst>
              <a:ext uri="{FF2B5EF4-FFF2-40B4-BE49-F238E27FC236}">
                <a16:creationId xmlns:a16="http://schemas.microsoft.com/office/drawing/2014/main" id="{C708BA10-916E-4AAD-8A1F-69EA2AD1F7CE}"/>
              </a:ext>
            </a:extLst>
          </p:cNvPr>
          <p:cNvGraphicFramePr/>
          <p:nvPr>
            <p:extLst>
              <p:ext uri="{D42A27DB-BD31-4B8C-83A1-F6EECF244321}">
                <p14:modId xmlns:p14="http://schemas.microsoft.com/office/powerpoint/2010/main" val="1940486903"/>
              </p:ext>
            </p:extLst>
          </p:nvPr>
        </p:nvGraphicFramePr>
        <p:xfrm>
          <a:off x="733097" y="1261241"/>
          <a:ext cx="7638704" cy="38822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462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glasses and smiling at the camera&#10;&#10;Description automatically generated">
            <a:extLst>
              <a:ext uri="{FF2B5EF4-FFF2-40B4-BE49-F238E27FC236}">
                <a16:creationId xmlns:a16="http://schemas.microsoft.com/office/drawing/2014/main" id="{5C0A037A-7580-994D-BB38-81789984B5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54865" y="2916433"/>
            <a:ext cx="1504713" cy="1828800"/>
          </a:xfrm>
          <a:prstGeom prst="rect">
            <a:avLst/>
          </a:prstGeom>
        </p:spPr>
      </p:pic>
      <p:pic>
        <p:nvPicPr>
          <p:cNvPr id="9" name="Picture 8" descr="A person wearing a suit and tie smiling and looking at the camera&#10;&#10;Description automatically generated">
            <a:extLst>
              <a:ext uri="{FF2B5EF4-FFF2-40B4-BE49-F238E27FC236}">
                <a16:creationId xmlns:a16="http://schemas.microsoft.com/office/drawing/2014/main" id="{50C20E19-B647-2943-B43D-E5ACCA5CF4F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683226" y="595952"/>
            <a:ext cx="1571784" cy="1828800"/>
          </a:xfrm>
          <a:prstGeom prst="rect">
            <a:avLst/>
          </a:prstGeom>
        </p:spPr>
      </p:pic>
      <p:sp>
        <p:nvSpPr>
          <p:cNvPr id="8" name="Title 1">
            <a:extLst>
              <a:ext uri="{FF2B5EF4-FFF2-40B4-BE49-F238E27FC236}">
                <a16:creationId xmlns:a16="http://schemas.microsoft.com/office/drawing/2014/main" id="{9C304A69-DE4E-4345-9810-9DA1D45285EA}"/>
              </a:ext>
            </a:extLst>
          </p:cNvPr>
          <p:cNvSpPr txBox="1">
            <a:spLocks/>
          </p:cNvSpPr>
          <p:nvPr/>
        </p:nvSpPr>
        <p:spPr>
          <a:xfrm>
            <a:off x="421026" y="2439711"/>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tabLst>
                <a:tab pos="7297738" algn="r"/>
              </a:tabLst>
            </a:pPr>
            <a:r>
              <a:rPr lang="en-US" b="0" dirty="0">
                <a:latin typeface="+mn-lt"/>
              </a:rPr>
              <a:t>Bob </a:t>
            </a:r>
            <a:r>
              <a:rPr lang="en-US" b="0" dirty="0" err="1">
                <a:latin typeface="+mn-lt"/>
              </a:rPr>
              <a:t>Witchger</a:t>
            </a:r>
            <a:endParaRPr lang="en-US" b="0" dirty="0">
              <a:latin typeface="+mn-lt"/>
            </a:endParaRPr>
          </a:p>
        </p:txBody>
      </p:sp>
      <p:sp>
        <p:nvSpPr>
          <p:cNvPr id="7" name="TextBox 6">
            <a:extLst>
              <a:ext uri="{FF2B5EF4-FFF2-40B4-BE49-F238E27FC236}">
                <a16:creationId xmlns:a16="http://schemas.microsoft.com/office/drawing/2014/main" id="{A8086652-7647-1B42-87ED-E46826222F07}"/>
              </a:ext>
            </a:extLst>
          </p:cNvPr>
          <p:cNvSpPr txBox="1"/>
          <p:nvPr/>
        </p:nvSpPr>
        <p:spPr>
          <a:xfrm>
            <a:off x="0" y="88550"/>
            <a:ext cx="9144000" cy="492443"/>
          </a:xfrm>
          <a:prstGeom prst="rect">
            <a:avLst/>
          </a:prstGeom>
          <a:noFill/>
        </p:spPr>
        <p:txBody>
          <a:bodyPr wrap="square" rtlCol="0">
            <a:spAutoFit/>
          </a:bodyPr>
          <a:lstStyle/>
          <a:p>
            <a:pPr algn="ctr"/>
            <a:r>
              <a:rPr lang="en-US" sz="2600" b="1" i="1" dirty="0">
                <a:solidFill>
                  <a:srgbClr val="0070C0"/>
                </a:solidFill>
              </a:rPr>
              <a:t>Team Perkins</a:t>
            </a:r>
          </a:p>
        </p:txBody>
      </p:sp>
      <p:pic>
        <p:nvPicPr>
          <p:cNvPr id="15362" name="Picture 2" descr="https://media-exp1.licdn.com/dms/image/C4E03AQFTVBLhd7rKug/profile-displayphoto-shrink_200_200/0?e=1593043200&amp;v=beta&amp;t=3pdTw5cRoUuBQpQJXoaRPDx4mNsQd4VaFnp7-xn3wBA">
            <a:extLst>
              <a:ext uri="{FF2B5EF4-FFF2-40B4-BE49-F238E27FC236}">
                <a16:creationId xmlns:a16="http://schemas.microsoft.com/office/drawing/2014/main" id="{67ED7FDC-72CD-4141-B860-99E89006608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727955" y="2916434"/>
            <a:ext cx="149666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20EB8D66-9B76-C248-A53C-0724D13198A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885648" y="2916434"/>
            <a:ext cx="1502202" cy="1828800"/>
          </a:xfrm>
          <a:prstGeom prst="rect">
            <a:avLst/>
          </a:prstGeom>
        </p:spPr>
      </p:pic>
      <p:pic>
        <p:nvPicPr>
          <p:cNvPr id="15364" name="Picture 4" descr="https://media-exp1.licdn.com/dms/image/C5603AQFIsG1DAe7dAw/profile-displayphoto-shrink_800_800/0?e=1593043200&amp;v=beta&amp;t=Et1ldSJdUcrVJyAfZ3iX_stB6AYyRcpPZxWm6p5lb8A">
            <a:extLst>
              <a:ext uri="{FF2B5EF4-FFF2-40B4-BE49-F238E27FC236}">
                <a16:creationId xmlns:a16="http://schemas.microsoft.com/office/drawing/2014/main" id="{E8E67CCD-21AA-A948-B321-AD9DC86ADA97}"/>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flipH="1">
            <a:off x="2845962" y="595952"/>
            <a:ext cx="1593744"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4C371F4D-8FF6-D04B-BAE4-A0B04901DD2E}"/>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flipH="1">
            <a:off x="5067487" y="595952"/>
            <a:ext cx="1465135" cy="1828800"/>
          </a:xfrm>
          <a:prstGeom prst="rect">
            <a:avLst/>
          </a:prstGeom>
        </p:spPr>
      </p:pic>
      <p:sp>
        <p:nvSpPr>
          <p:cNvPr id="24" name="Title 1">
            <a:extLst>
              <a:ext uri="{FF2B5EF4-FFF2-40B4-BE49-F238E27FC236}">
                <a16:creationId xmlns:a16="http://schemas.microsoft.com/office/drawing/2014/main" id="{2DBA2A06-9D0F-904D-B81C-59BD4387E4A2}"/>
              </a:ext>
            </a:extLst>
          </p:cNvPr>
          <p:cNvSpPr txBox="1">
            <a:spLocks/>
          </p:cNvSpPr>
          <p:nvPr/>
        </p:nvSpPr>
        <p:spPr>
          <a:xfrm>
            <a:off x="2607994" y="2439711"/>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lvl="0" algn="ctr" defTabSz="914400">
              <a:lnSpc>
                <a:spcPct val="100000"/>
              </a:lnSpc>
              <a:spcBef>
                <a:spcPts val="0"/>
              </a:spcBef>
              <a:defRPr/>
            </a:pPr>
            <a:r>
              <a:rPr lang="en-US" dirty="0"/>
              <a:t>Patti </a:t>
            </a:r>
            <a:r>
              <a:rPr lang="en-US" dirty="0" err="1"/>
              <a:t>Coultas</a:t>
            </a:r>
            <a:endParaRPr lang="en-US" dirty="0"/>
          </a:p>
        </p:txBody>
      </p:sp>
      <p:sp>
        <p:nvSpPr>
          <p:cNvPr id="25" name="Title 1">
            <a:extLst>
              <a:ext uri="{FF2B5EF4-FFF2-40B4-BE49-F238E27FC236}">
                <a16:creationId xmlns:a16="http://schemas.microsoft.com/office/drawing/2014/main" id="{8C7FC917-24B5-5E4E-8CD6-3AAA34BC2CD4}"/>
              </a:ext>
            </a:extLst>
          </p:cNvPr>
          <p:cNvSpPr txBox="1">
            <a:spLocks/>
          </p:cNvSpPr>
          <p:nvPr/>
        </p:nvSpPr>
        <p:spPr>
          <a:xfrm>
            <a:off x="4751962" y="2439711"/>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tabLst>
                <a:tab pos="7297738" algn="r"/>
              </a:tabLst>
            </a:pPr>
            <a:r>
              <a:rPr lang="en-US" dirty="0"/>
              <a:t>Tony </a:t>
            </a:r>
            <a:r>
              <a:rPr lang="en-US" dirty="0" err="1"/>
              <a:t>Reggi</a:t>
            </a:r>
            <a:endParaRPr lang="en-US" b="0" dirty="0">
              <a:latin typeface="+mn-lt"/>
            </a:endParaRPr>
          </a:p>
        </p:txBody>
      </p:sp>
      <p:sp>
        <p:nvSpPr>
          <p:cNvPr id="28" name="Title 1">
            <a:extLst>
              <a:ext uri="{FF2B5EF4-FFF2-40B4-BE49-F238E27FC236}">
                <a16:creationId xmlns:a16="http://schemas.microsoft.com/office/drawing/2014/main" id="{5971810C-6538-C449-A0D0-E6B473F32336}"/>
              </a:ext>
            </a:extLst>
          </p:cNvPr>
          <p:cNvSpPr txBox="1">
            <a:spLocks/>
          </p:cNvSpPr>
          <p:nvPr/>
        </p:nvSpPr>
        <p:spPr>
          <a:xfrm>
            <a:off x="1454697" y="4701596"/>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lvl="0" algn="ctr" defTabSz="914400">
              <a:lnSpc>
                <a:spcPct val="100000"/>
              </a:lnSpc>
              <a:spcBef>
                <a:spcPts val="0"/>
              </a:spcBef>
              <a:defRPr/>
            </a:pPr>
            <a:r>
              <a:rPr lang="en-US" dirty="0"/>
              <a:t>Michelle Lair</a:t>
            </a:r>
          </a:p>
        </p:txBody>
      </p:sp>
      <p:sp>
        <p:nvSpPr>
          <p:cNvPr id="29" name="Title 1">
            <a:extLst>
              <a:ext uri="{FF2B5EF4-FFF2-40B4-BE49-F238E27FC236}">
                <a16:creationId xmlns:a16="http://schemas.microsoft.com/office/drawing/2014/main" id="{E92757AE-2B86-7946-8186-1489784916BB}"/>
              </a:ext>
            </a:extLst>
          </p:cNvPr>
          <p:cNvSpPr txBox="1">
            <a:spLocks/>
          </p:cNvSpPr>
          <p:nvPr/>
        </p:nvSpPr>
        <p:spPr>
          <a:xfrm>
            <a:off x="3615161" y="4701596"/>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lvl="0" algn="ctr" defTabSz="914400">
              <a:lnSpc>
                <a:spcPct val="100000"/>
              </a:lnSpc>
              <a:spcBef>
                <a:spcPts val="0"/>
              </a:spcBef>
              <a:defRPr/>
            </a:pPr>
            <a:r>
              <a:rPr lang="en-US" dirty="0"/>
              <a:t>Mary Olvera</a:t>
            </a:r>
          </a:p>
        </p:txBody>
      </p:sp>
      <p:sp>
        <p:nvSpPr>
          <p:cNvPr id="30" name="Title 1">
            <a:extLst>
              <a:ext uri="{FF2B5EF4-FFF2-40B4-BE49-F238E27FC236}">
                <a16:creationId xmlns:a16="http://schemas.microsoft.com/office/drawing/2014/main" id="{A11A273A-00B3-AD4E-B8F6-F4E8AF91DE9E}"/>
              </a:ext>
            </a:extLst>
          </p:cNvPr>
          <p:cNvSpPr txBox="1">
            <a:spLocks/>
          </p:cNvSpPr>
          <p:nvPr/>
        </p:nvSpPr>
        <p:spPr>
          <a:xfrm>
            <a:off x="5785633" y="4701596"/>
            <a:ext cx="2043176" cy="535781"/>
          </a:xfrm>
          <a:prstGeom prst="rect">
            <a:avLst/>
          </a:prstGeom>
        </p:spPr>
        <p:txBody>
          <a:bodyPr vert="horz" lIns="91440" tIns="45720" rIns="91440" bIns="45720" rtlCol="0" anchor="t">
            <a:normAutofit/>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spcAft>
                <a:spcPct val="30000"/>
              </a:spcAft>
            </a:pPr>
            <a:r>
              <a:rPr lang="en-US" dirty="0">
                <a:ea typeface="ヒラギノ角ゴ Pro W3" charset="0"/>
                <a:cs typeface="Arial" charset="0"/>
              </a:rPr>
              <a:t>Chris Droessler </a:t>
            </a:r>
          </a:p>
        </p:txBody>
      </p:sp>
      <p:pic>
        <p:nvPicPr>
          <p:cNvPr id="17" name="Picture 16">
            <a:extLst>
              <a:ext uri="{FF2B5EF4-FFF2-40B4-BE49-F238E27FC236}">
                <a16:creationId xmlns:a16="http://schemas.microsoft.com/office/drawing/2014/main" id="{AA9D18CA-C9D8-8044-8064-B7D0694642C3}"/>
              </a:ext>
            </a:extLst>
          </p:cNvPr>
          <p:cNvPicPr>
            <a:picLocks noChangeAspect="1"/>
          </p:cNvPicPr>
          <p:nvPr/>
        </p:nvPicPr>
        <p:blipFill rotWithShape="1">
          <a:blip r:embed="rId9">
            <a:extLst>
              <a:ext uri="{BEBA8EAE-BF5A-486C-A8C5-ECC9F3942E4B}">
                <a14:imgProps xmlns:a14="http://schemas.microsoft.com/office/drawing/2010/main">
                  <a14:imgLayer r:embed="rId10">
                    <a14:imgEffect>
                      <a14:brightnessContrast bright="28000"/>
                    </a14:imgEffect>
                  </a14:imgLayer>
                </a14:imgProps>
              </a:ext>
              <a:ext uri="{28A0092B-C50C-407E-A947-70E740481C1C}">
                <a14:useLocalDpi xmlns:a14="http://schemas.microsoft.com/office/drawing/2010/main" val="0"/>
              </a:ext>
            </a:extLst>
          </a:blip>
          <a:srcRect l="6301" t="3868" r="11388" b="19841"/>
          <a:stretch/>
        </p:blipFill>
        <p:spPr>
          <a:xfrm flipH="1">
            <a:off x="7090874" y="595952"/>
            <a:ext cx="1394704" cy="1871526"/>
          </a:xfrm>
          <a:prstGeom prst="rect">
            <a:avLst/>
          </a:prstGeom>
        </p:spPr>
      </p:pic>
      <p:sp>
        <p:nvSpPr>
          <p:cNvPr id="20" name="Title 1">
            <a:extLst>
              <a:ext uri="{FF2B5EF4-FFF2-40B4-BE49-F238E27FC236}">
                <a16:creationId xmlns:a16="http://schemas.microsoft.com/office/drawing/2014/main" id="{AC16A630-DACA-554F-9BAB-35DAB57B8B5F}"/>
              </a:ext>
            </a:extLst>
          </p:cNvPr>
          <p:cNvSpPr txBox="1">
            <a:spLocks/>
          </p:cNvSpPr>
          <p:nvPr/>
        </p:nvSpPr>
        <p:spPr>
          <a:xfrm flipH="1">
            <a:off x="6543348" y="2439711"/>
            <a:ext cx="2468130" cy="605320"/>
          </a:xfrm>
          <a:prstGeom prst="rect">
            <a:avLst/>
          </a:prstGeom>
        </p:spPr>
        <p:txBody>
          <a:bodyPr vert="horz" lIns="91440" tIns="45720" rIns="91440" bIns="45720" rtlCol="0" anchor="t">
            <a:normAutofit fontScale="92500"/>
          </a:bodyPr>
          <a:lst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a:lstStyle>
          <a:p>
            <a:pPr algn="ctr">
              <a:tabLst>
                <a:tab pos="7297738" algn="r"/>
              </a:tabLst>
            </a:pPr>
            <a:r>
              <a:rPr lang="en-US" sz="2600" dirty="0"/>
              <a:t>Darice McDougald</a:t>
            </a:r>
          </a:p>
          <a:p>
            <a:pPr algn="ctr">
              <a:tabLst>
                <a:tab pos="7297738" algn="r"/>
              </a:tabLst>
            </a:pPr>
            <a:endParaRPr lang="en-US" dirty="0"/>
          </a:p>
        </p:txBody>
      </p:sp>
    </p:spTree>
    <p:extLst>
      <p:ext uri="{BB962C8B-B14F-4D97-AF65-F5344CB8AC3E}">
        <p14:creationId xmlns:p14="http://schemas.microsoft.com/office/powerpoint/2010/main" val="229835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5B7507-8B4D-4E49-A4C9-598557FDE228}"/>
              </a:ext>
            </a:extLst>
          </p:cNvPr>
          <p:cNvSpPr>
            <a:spLocks noGrp="1"/>
          </p:cNvSpPr>
          <p:nvPr>
            <p:ph type="title"/>
          </p:nvPr>
        </p:nvSpPr>
        <p:spPr/>
        <p:txBody>
          <a:bodyPr/>
          <a:lstStyle/>
          <a:p>
            <a:r>
              <a:rPr lang="en-US" dirty="0"/>
              <a:t>9-14 CTE Pathway Survey</a:t>
            </a:r>
          </a:p>
        </p:txBody>
      </p:sp>
      <p:sp>
        <p:nvSpPr>
          <p:cNvPr id="2" name="Rectangle 2">
            <a:extLst>
              <a:ext uri="{FF2B5EF4-FFF2-40B4-BE49-F238E27FC236}">
                <a16:creationId xmlns:a16="http://schemas.microsoft.com/office/drawing/2014/main" id="{927524EE-1DFB-2247-B614-02E99637563D}"/>
              </a:ext>
            </a:extLst>
          </p:cNvPr>
          <p:cNvSpPr>
            <a:spLocks noChangeArrowheads="1"/>
          </p:cNvSpPr>
          <p:nvPr/>
        </p:nvSpPr>
        <p:spPr bwMode="auto">
          <a:xfrm>
            <a:off x="733097" y="2400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Chart 5">
            <a:extLst>
              <a:ext uri="{FF2B5EF4-FFF2-40B4-BE49-F238E27FC236}">
                <a16:creationId xmlns:a16="http://schemas.microsoft.com/office/drawing/2014/main" id="{ED7F97D2-3AE0-41F1-8885-9872BD7AB84F}"/>
              </a:ext>
            </a:extLst>
          </p:cNvPr>
          <p:cNvGraphicFramePr/>
          <p:nvPr>
            <p:extLst>
              <p:ext uri="{D42A27DB-BD31-4B8C-83A1-F6EECF244321}">
                <p14:modId xmlns:p14="http://schemas.microsoft.com/office/powerpoint/2010/main" val="598356406"/>
              </p:ext>
            </p:extLst>
          </p:nvPr>
        </p:nvGraphicFramePr>
        <p:xfrm>
          <a:off x="1414124" y="1349006"/>
          <a:ext cx="6602825" cy="37944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468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1320904"/>
            <a:ext cx="7886700" cy="3548753"/>
          </a:xfrm>
        </p:spPr>
        <p:txBody>
          <a:bodyPr>
            <a:normAutofit/>
          </a:bodyPr>
          <a:lstStyle/>
          <a:p>
            <a:pPr marL="0" indent="0">
              <a:buNone/>
            </a:pPr>
            <a:r>
              <a:rPr lang="en-US" b="1" dirty="0"/>
              <a:t>Isothermal Community College</a:t>
            </a:r>
          </a:p>
          <a:p>
            <a:r>
              <a:rPr lang="en-US" dirty="0"/>
              <a:t>Remote kit for Broadcasting</a:t>
            </a:r>
          </a:p>
          <a:p>
            <a:r>
              <a:rPr lang="en-US" dirty="0"/>
              <a:t>Disability simulation equipment</a:t>
            </a:r>
          </a:p>
          <a:p>
            <a:r>
              <a:rPr lang="en-US" dirty="0"/>
              <a:t>Curriculum videos</a:t>
            </a:r>
          </a:p>
          <a:p>
            <a:endParaRPr lang="en-US" dirty="0"/>
          </a:p>
          <a:p>
            <a:pPr marL="0" indent="0">
              <a:buNone/>
            </a:pPr>
            <a:r>
              <a:rPr lang="en-US" dirty="0"/>
              <a:t>https://</a:t>
            </a:r>
            <a:r>
              <a:rPr lang="en-US" dirty="0" err="1"/>
              <a:t>www.ncperkins.org</a:t>
            </a:r>
            <a:r>
              <a:rPr lang="en-US" dirty="0"/>
              <a:t>/video</a:t>
            </a:r>
          </a:p>
          <a:p>
            <a:endParaRPr lang="en-US" dirty="0"/>
          </a:p>
          <a:p>
            <a:endParaRPr lang="en-US" dirty="0"/>
          </a:p>
        </p:txBody>
      </p:sp>
      <p:sp>
        <p:nvSpPr>
          <p:cNvPr id="2" name="Title 1">
            <a:extLst>
              <a:ext uri="{FF2B5EF4-FFF2-40B4-BE49-F238E27FC236}">
                <a16:creationId xmlns:a16="http://schemas.microsoft.com/office/drawing/2014/main" id="{F51D6C97-1B25-458F-85E7-6F055DC9D482}"/>
              </a:ext>
            </a:extLst>
          </p:cNvPr>
          <p:cNvSpPr>
            <a:spLocks noGrp="1"/>
          </p:cNvSpPr>
          <p:nvPr>
            <p:ph type="title"/>
          </p:nvPr>
        </p:nvSpPr>
        <p:spPr/>
        <p:txBody>
          <a:bodyPr/>
          <a:lstStyle/>
          <a:p>
            <a:r>
              <a:rPr lang="en-US" dirty="0"/>
              <a:t>Promising Practice Videos 2020</a:t>
            </a:r>
          </a:p>
        </p:txBody>
      </p:sp>
    </p:spTree>
    <p:extLst>
      <p:ext uri="{BB962C8B-B14F-4D97-AF65-F5344CB8AC3E}">
        <p14:creationId xmlns:p14="http://schemas.microsoft.com/office/powerpoint/2010/main" val="2204923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75403E-48F7-6F48-9574-571E50D00F7B}"/>
              </a:ext>
            </a:extLst>
          </p:cNvPr>
          <p:cNvSpPr>
            <a:spLocks noGrp="1"/>
          </p:cNvSpPr>
          <p:nvPr>
            <p:ph idx="1"/>
          </p:nvPr>
        </p:nvSpPr>
        <p:spPr/>
        <p:txBody>
          <a:bodyPr/>
          <a:lstStyle/>
          <a:p>
            <a:r>
              <a:rPr lang="en-US" dirty="0"/>
              <a:t>January 20, 2021 @ 9am</a:t>
            </a:r>
          </a:p>
          <a:p>
            <a:r>
              <a:rPr lang="en-US" dirty="0"/>
              <a:t>Come explore careers in </a:t>
            </a:r>
            <a:r>
              <a:rPr lang="en-US" b="1" dirty="0"/>
              <a:t>Cybersecurity</a:t>
            </a:r>
          </a:p>
          <a:p>
            <a:endParaRPr lang="en-US" dirty="0"/>
          </a:p>
          <a:p>
            <a:r>
              <a:rPr lang="en-US" dirty="0">
                <a:hlinkClick r:id="rId3"/>
              </a:rPr>
              <a:t>https://register.gotowebinar.com/register/4274380445130250509</a:t>
            </a:r>
            <a:endParaRPr lang="en-US" dirty="0"/>
          </a:p>
          <a:p>
            <a:endParaRPr lang="en-US" dirty="0"/>
          </a:p>
          <a:p>
            <a:r>
              <a:rPr lang="en-US" dirty="0"/>
              <a:t>See all upcoming and past webinars at </a:t>
            </a:r>
            <a:r>
              <a:rPr lang="en-US" dirty="0">
                <a:hlinkClick r:id="rId4"/>
              </a:rPr>
              <a:t>https://www.ncperkins.org/presentations/</a:t>
            </a:r>
            <a:endParaRPr lang="en-US" dirty="0"/>
          </a:p>
          <a:p>
            <a:endParaRPr lang="en-US" dirty="0"/>
          </a:p>
          <a:p>
            <a:endParaRPr lang="en-US" dirty="0"/>
          </a:p>
        </p:txBody>
      </p:sp>
      <p:sp>
        <p:nvSpPr>
          <p:cNvPr id="2" name="Title 1">
            <a:extLst>
              <a:ext uri="{FF2B5EF4-FFF2-40B4-BE49-F238E27FC236}">
                <a16:creationId xmlns:a16="http://schemas.microsoft.com/office/drawing/2014/main" id="{E8903D9B-AA24-1841-B4BE-F88B9014FD45}"/>
              </a:ext>
            </a:extLst>
          </p:cNvPr>
          <p:cNvSpPr>
            <a:spLocks noGrp="1"/>
          </p:cNvSpPr>
          <p:nvPr>
            <p:ph type="title"/>
          </p:nvPr>
        </p:nvSpPr>
        <p:spPr/>
        <p:txBody>
          <a:bodyPr/>
          <a:lstStyle/>
          <a:p>
            <a:r>
              <a:rPr lang="en-US" dirty="0"/>
              <a:t>Raising the Awareness of Career Pathways Webinars</a:t>
            </a:r>
          </a:p>
        </p:txBody>
      </p:sp>
    </p:spTree>
    <p:extLst>
      <p:ext uri="{BB962C8B-B14F-4D97-AF65-F5344CB8AC3E}">
        <p14:creationId xmlns:p14="http://schemas.microsoft.com/office/powerpoint/2010/main" val="205625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September 25, 2019    Edgar Training Raleigh…"/>
          <p:cNvSpPr txBox="1">
            <a:spLocks noGrp="1"/>
          </p:cNvSpPr>
          <p:nvPr>
            <p:ph idx="1"/>
          </p:nvPr>
        </p:nvSpPr>
        <p:spPr/>
        <p:txBody>
          <a:bodyPr/>
          <a:lstStyle/>
          <a:p>
            <a:r>
              <a:rPr lang="en-US" dirty="0"/>
              <a:t>Training online -  </a:t>
            </a:r>
            <a:r>
              <a:rPr lang="en-US" dirty="0" err="1"/>
              <a:t>www.ncperkins.org</a:t>
            </a:r>
            <a:endParaRPr lang="en-US" dirty="0"/>
          </a:p>
          <a:p>
            <a:r>
              <a:rPr lang="en-US" dirty="0"/>
              <a:t>Perkins Update Webinars - Second Tuesday </a:t>
            </a:r>
          </a:p>
          <a:p>
            <a:r>
              <a:rPr lang="en-US" dirty="0"/>
              <a:t>Career Pathways Webinars - Third Wednesday </a:t>
            </a:r>
          </a:p>
          <a:p>
            <a:r>
              <a:rPr lang="en-US" dirty="0"/>
              <a:t>At your College by request </a:t>
            </a:r>
          </a:p>
        </p:txBody>
      </p:sp>
      <p:sp>
        <p:nvSpPr>
          <p:cNvPr id="397" name="CTE Training"/>
          <p:cNvSpPr txBox="1">
            <a:spLocks noGrp="1"/>
          </p:cNvSpPr>
          <p:nvPr>
            <p:ph type="title"/>
          </p:nvPr>
        </p:nvSpPr>
        <p:spPr/>
        <p:txBody>
          <a:bodyPr/>
          <a:lstStyle/>
          <a:p>
            <a:r>
              <a:rPr lang="en-US" dirty="0"/>
              <a:t>CTE Training </a:t>
            </a:r>
          </a:p>
        </p:txBody>
      </p:sp>
      <p:sp>
        <p:nvSpPr>
          <p:cNvPr id="2" name="Rectangle 1">
            <a:extLst>
              <a:ext uri="{FF2B5EF4-FFF2-40B4-BE49-F238E27FC236}">
                <a16:creationId xmlns:a16="http://schemas.microsoft.com/office/drawing/2014/main" id="{B0D331E7-BF0F-0641-A40B-823AC0AD88A5}"/>
              </a:ext>
            </a:extLst>
          </p:cNvPr>
          <p:cNvSpPr/>
          <p:nvPr/>
        </p:nvSpPr>
        <p:spPr>
          <a:xfrm>
            <a:off x="2262868" y="4447788"/>
            <a:ext cx="4191725" cy="369332"/>
          </a:xfrm>
          <a:prstGeom prst="rect">
            <a:avLst/>
          </a:prstGeom>
        </p:spPr>
        <p:txBody>
          <a:bodyPr wrap="none">
            <a:spAutoFit/>
          </a:bodyPr>
          <a:lstStyle/>
          <a:p>
            <a:r>
              <a:rPr lang="en-US" dirty="0"/>
              <a:t>https://</a:t>
            </a:r>
            <a:r>
              <a:rPr lang="en-US" dirty="0" err="1"/>
              <a:t>www.ncperkins.org</a:t>
            </a:r>
            <a:r>
              <a:rPr lang="en-US" dirty="0"/>
              <a:t>/presentations/</a:t>
            </a:r>
          </a:p>
        </p:txBody>
      </p:sp>
    </p:spTree>
    <p:extLst>
      <p:ext uri="{BB962C8B-B14F-4D97-AF65-F5344CB8AC3E}">
        <p14:creationId xmlns:p14="http://schemas.microsoft.com/office/powerpoint/2010/main" val="387720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E7FB36-DF07-B44D-8D38-59F39D617117}"/>
              </a:ext>
            </a:extLst>
          </p:cNvPr>
          <p:cNvSpPr>
            <a:spLocks noGrp="1"/>
          </p:cNvSpPr>
          <p:nvPr>
            <p:ph idx="1"/>
          </p:nvPr>
        </p:nvSpPr>
        <p:spPr/>
        <p:txBody>
          <a:bodyPr/>
          <a:lstStyle/>
          <a:p>
            <a:r>
              <a:rPr lang="en-US" dirty="0"/>
              <a:t>2</a:t>
            </a:r>
            <a:r>
              <a:rPr lang="en-US" baseline="30000" dirty="0"/>
              <a:t>nd</a:t>
            </a:r>
            <a:r>
              <a:rPr lang="en-US" dirty="0"/>
              <a:t> Tuesday of the month</a:t>
            </a:r>
          </a:p>
          <a:p>
            <a:r>
              <a:rPr lang="en-US" dirty="0"/>
              <a:t>9 am</a:t>
            </a:r>
          </a:p>
          <a:p>
            <a:r>
              <a:rPr lang="en-US" dirty="0"/>
              <a:t>Via </a:t>
            </a:r>
            <a:r>
              <a:rPr lang="en-US" dirty="0" err="1"/>
              <a:t>GoToWebinar</a:t>
            </a:r>
            <a:endParaRPr lang="en-US" dirty="0"/>
          </a:p>
          <a:p>
            <a:r>
              <a:rPr lang="en-US" dirty="0"/>
              <a:t>Find the registration links at </a:t>
            </a:r>
            <a:r>
              <a:rPr lang="en-US" dirty="0" err="1"/>
              <a:t>NCperkins.org</a:t>
            </a:r>
            <a:r>
              <a:rPr lang="en-US" dirty="0"/>
              <a:t>/presentations</a:t>
            </a:r>
          </a:p>
          <a:p>
            <a:endParaRPr lang="en-US" dirty="0"/>
          </a:p>
        </p:txBody>
      </p:sp>
      <p:sp>
        <p:nvSpPr>
          <p:cNvPr id="3" name="Title 2">
            <a:extLst>
              <a:ext uri="{FF2B5EF4-FFF2-40B4-BE49-F238E27FC236}">
                <a16:creationId xmlns:a16="http://schemas.microsoft.com/office/drawing/2014/main" id="{9D026ACD-B92E-C041-8CDF-1A1E842B77D4}"/>
              </a:ext>
            </a:extLst>
          </p:cNvPr>
          <p:cNvSpPr>
            <a:spLocks noGrp="1"/>
          </p:cNvSpPr>
          <p:nvPr>
            <p:ph type="title"/>
          </p:nvPr>
        </p:nvSpPr>
        <p:spPr/>
        <p:txBody>
          <a:bodyPr/>
          <a:lstStyle/>
          <a:p>
            <a:r>
              <a:rPr lang="en-US" dirty="0"/>
              <a:t>Perkins Updates</a:t>
            </a:r>
          </a:p>
        </p:txBody>
      </p:sp>
      <p:pic>
        <p:nvPicPr>
          <p:cNvPr id="4" name="Picture 3">
            <a:extLst>
              <a:ext uri="{FF2B5EF4-FFF2-40B4-BE49-F238E27FC236}">
                <a16:creationId xmlns:a16="http://schemas.microsoft.com/office/drawing/2014/main" id="{1BA95F95-508F-D24C-AD92-363A99834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7472" y="4509248"/>
            <a:ext cx="4569056" cy="360409"/>
          </a:xfrm>
          <a:prstGeom prst="rect">
            <a:avLst/>
          </a:prstGeom>
        </p:spPr>
      </p:pic>
    </p:spTree>
    <p:extLst>
      <p:ext uri="{BB962C8B-B14F-4D97-AF65-F5344CB8AC3E}">
        <p14:creationId xmlns:p14="http://schemas.microsoft.com/office/powerpoint/2010/main" val="98237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Perkins/CTE State Staff</a:t>
            </a:r>
          </a:p>
        </p:txBody>
      </p:sp>
      <p:sp>
        <p:nvSpPr>
          <p:cNvPr id="3" name="Content Placeholder 2"/>
          <p:cNvSpPr>
            <a:spLocks noGrp="1"/>
          </p:cNvSpPr>
          <p:nvPr>
            <p:ph idx="1"/>
          </p:nvPr>
        </p:nvSpPr>
        <p:spPr>
          <a:xfrm>
            <a:off x="1964872" y="1200150"/>
            <a:ext cx="5437414" cy="3943350"/>
          </a:xfrm>
        </p:spPr>
        <p:txBody>
          <a:bodyPr>
            <a:noAutofit/>
          </a:bodyPr>
          <a:lstStyle/>
          <a:p>
            <a:pPr marL="0" indent="0">
              <a:spcBef>
                <a:spcPts val="300"/>
              </a:spcBef>
              <a:spcAft>
                <a:spcPts val="400"/>
              </a:spcAft>
              <a:buNone/>
              <a:tabLst>
                <a:tab pos="555625" algn="l"/>
                <a:tab pos="5026025" algn="r"/>
              </a:tabLst>
            </a:pPr>
            <a:r>
              <a:rPr lang="en-US" sz="1600" b="1" dirty="0"/>
              <a:t>Dr. Bob </a:t>
            </a:r>
            <a:r>
              <a:rPr lang="en-US" sz="1600" b="1" dirty="0" err="1"/>
              <a:t>Witchger</a:t>
            </a:r>
            <a:r>
              <a:rPr lang="en-US" sz="1600" b="1" dirty="0"/>
              <a:t>	</a:t>
            </a:r>
            <a:r>
              <a:rPr lang="en-US" sz="1400" dirty="0"/>
              <a:t>Director, Career &amp; Technical Education</a:t>
            </a:r>
            <a:br>
              <a:rPr lang="en-US" sz="1400" dirty="0"/>
            </a:br>
            <a:r>
              <a:rPr lang="en-US" sz="1400" dirty="0"/>
              <a:t>	</a:t>
            </a:r>
            <a:r>
              <a:rPr lang="en-US" sz="1400" dirty="0" err="1"/>
              <a:t>WitchgerB@nccommunitycolleges.edu</a:t>
            </a:r>
            <a:r>
              <a:rPr lang="en-US" sz="1400" dirty="0"/>
              <a:t>	919-807-7126</a:t>
            </a:r>
          </a:p>
          <a:p>
            <a:pPr marL="0" indent="0">
              <a:spcBef>
                <a:spcPts val="300"/>
              </a:spcBef>
              <a:spcAft>
                <a:spcPts val="400"/>
              </a:spcAft>
              <a:buNone/>
              <a:tabLst>
                <a:tab pos="555625" algn="l"/>
                <a:tab pos="5026025" algn="r"/>
              </a:tabLst>
            </a:pPr>
            <a:r>
              <a:rPr lang="en-US" sz="1600" b="1" dirty="0"/>
              <a:t>Dr. Tony R. </a:t>
            </a:r>
            <a:r>
              <a:rPr lang="en-US" sz="1600" b="1" dirty="0" err="1"/>
              <a:t>Reggi</a:t>
            </a:r>
            <a:r>
              <a:rPr lang="en-US" sz="1400" dirty="0"/>
              <a:t>	Coordinator, Career &amp; Technical Education</a:t>
            </a:r>
            <a:br>
              <a:rPr lang="en-US" sz="1400" dirty="0"/>
            </a:br>
            <a:r>
              <a:rPr lang="en-US" sz="1400" dirty="0"/>
              <a:t>	</a:t>
            </a:r>
            <a:r>
              <a:rPr lang="en-US" sz="1400" dirty="0" err="1"/>
              <a:t>ReggiA@nccommunitycolleges.edu</a:t>
            </a:r>
            <a:r>
              <a:rPr lang="en-US" sz="1400" dirty="0"/>
              <a:t>	919-807-7131</a:t>
            </a:r>
          </a:p>
          <a:p>
            <a:pPr marL="0" indent="0">
              <a:spcBef>
                <a:spcPts val="300"/>
              </a:spcBef>
              <a:spcAft>
                <a:spcPts val="400"/>
              </a:spcAft>
              <a:buNone/>
              <a:tabLst>
                <a:tab pos="555625" algn="l"/>
                <a:tab pos="5026025" algn="r"/>
              </a:tabLst>
            </a:pPr>
            <a:r>
              <a:rPr lang="en-US" sz="1600" b="1" dirty="0"/>
              <a:t>Patti </a:t>
            </a:r>
            <a:r>
              <a:rPr lang="en-US" sz="1600" b="1" dirty="0" err="1"/>
              <a:t>Coultas</a:t>
            </a:r>
            <a:r>
              <a:rPr lang="en-US" sz="1400" dirty="0"/>
              <a:t>	Coordinator, Career &amp; Technical Education</a:t>
            </a:r>
            <a:br>
              <a:rPr lang="en-US" sz="1400" dirty="0"/>
            </a:br>
            <a:r>
              <a:rPr lang="en-US" sz="1400" dirty="0"/>
              <a:t>	</a:t>
            </a:r>
            <a:r>
              <a:rPr lang="en-US" sz="1400" dirty="0" err="1"/>
              <a:t>CoultasP@nccommunitycolleges.edu</a:t>
            </a:r>
            <a:r>
              <a:rPr lang="en-US" sz="1400" dirty="0"/>
              <a:t>	919-807-7130</a:t>
            </a:r>
          </a:p>
          <a:p>
            <a:pPr marL="0" indent="0">
              <a:spcBef>
                <a:spcPts val="300"/>
              </a:spcBef>
              <a:spcAft>
                <a:spcPts val="400"/>
              </a:spcAft>
              <a:buNone/>
              <a:tabLst>
                <a:tab pos="555625" algn="l"/>
                <a:tab pos="5026025" algn="r"/>
              </a:tabLst>
            </a:pPr>
            <a:r>
              <a:rPr lang="en-US" sz="1600" b="1" dirty="0"/>
              <a:t>Dr. Mary Olvera</a:t>
            </a:r>
            <a:r>
              <a:rPr lang="en-US" sz="1800" dirty="0"/>
              <a:t>	</a:t>
            </a:r>
            <a:r>
              <a:rPr lang="en-US" sz="1400" dirty="0"/>
              <a:t>Coordinator, Career &amp; Technical Education</a:t>
            </a:r>
            <a:br>
              <a:rPr lang="en-US" sz="1400" dirty="0"/>
            </a:br>
            <a:r>
              <a:rPr lang="en-US" sz="1400" dirty="0"/>
              <a:t>	</a:t>
            </a:r>
            <a:r>
              <a:rPr lang="en-US" sz="1400" dirty="0" err="1"/>
              <a:t>OlveraM@nccommunitycolleges.edu</a:t>
            </a:r>
            <a:r>
              <a:rPr lang="en-US" sz="1400" dirty="0"/>
              <a:t>	919-807-7120</a:t>
            </a:r>
          </a:p>
          <a:p>
            <a:pPr marL="0" indent="0">
              <a:spcBef>
                <a:spcPts val="300"/>
              </a:spcBef>
              <a:spcAft>
                <a:spcPts val="400"/>
              </a:spcAft>
              <a:buNone/>
              <a:tabLst>
                <a:tab pos="555625" algn="l"/>
                <a:tab pos="5026025" algn="r"/>
              </a:tabLst>
            </a:pPr>
            <a:r>
              <a:rPr lang="en-US" sz="1600" b="1" dirty="0"/>
              <a:t>Michelle Lair</a:t>
            </a:r>
            <a:r>
              <a:rPr lang="en-US" sz="1600" dirty="0"/>
              <a:t>	</a:t>
            </a:r>
            <a:r>
              <a:rPr lang="en-US" sz="1400" dirty="0"/>
              <a:t>Coordinator, CCP and Career &amp; Technical Education</a:t>
            </a:r>
            <a:br>
              <a:rPr lang="en-US" sz="1400" dirty="0"/>
            </a:br>
            <a:r>
              <a:rPr lang="en-US" sz="1400" dirty="0"/>
              <a:t>	</a:t>
            </a:r>
            <a:r>
              <a:rPr lang="en-US" sz="1400" dirty="0" err="1"/>
              <a:t>LairM@nccommunitycolleges.edu</a:t>
            </a:r>
            <a:r>
              <a:rPr lang="en-US" sz="1400" dirty="0"/>
              <a:t>	919-807-7227</a:t>
            </a:r>
          </a:p>
          <a:p>
            <a:pPr marL="0" indent="0">
              <a:spcBef>
                <a:spcPts val="300"/>
              </a:spcBef>
              <a:spcAft>
                <a:spcPts val="400"/>
              </a:spcAft>
              <a:buNone/>
              <a:tabLst>
                <a:tab pos="555625" algn="l"/>
                <a:tab pos="5026025" algn="r"/>
              </a:tabLst>
            </a:pPr>
            <a:r>
              <a:rPr lang="en-US" sz="1600" b="1" dirty="0"/>
              <a:t>Chris </a:t>
            </a:r>
            <a:r>
              <a:rPr lang="en-US" sz="1600" b="1" dirty="0" err="1"/>
              <a:t>Droessler</a:t>
            </a:r>
            <a:r>
              <a:rPr lang="en-US" sz="1400" dirty="0"/>
              <a:t>	Coordinator, Career &amp; Technical Education</a:t>
            </a:r>
            <a:br>
              <a:rPr lang="en-US" sz="1400" dirty="0"/>
            </a:br>
            <a:r>
              <a:rPr lang="en-US" sz="1400" dirty="0"/>
              <a:t>	</a:t>
            </a:r>
            <a:r>
              <a:rPr lang="en-US" sz="1400" dirty="0" err="1"/>
              <a:t>DroesslerC@nccommunitycolleges.edu</a:t>
            </a:r>
            <a:r>
              <a:rPr lang="en-US" sz="1400" dirty="0"/>
              <a:t>	919-807-7068</a:t>
            </a:r>
          </a:p>
          <a:p>
            <a:pPr marL="0" indent="0">
              <a:spcBef>
                <a:spcPts val="300"/>
              </a:spcBef>
              <a:spcAft>
                <a:spcPts val="400"/>
              </a:spcAft>
              <a:buNone/>
              <a:tabLst>
                <a:tab pos="555625" algn="l"/>
                <a:tab pos="5026025" algn="r"/>
              </a:tabLst>
            </a:pPr>
            <a:r>
              <a:rPr lang="en-US" sz="1600" b="1" dirty="0"/>
              <a:t>Darice McDougald</a:t>
            </a:r>
            <a:r>
              <a:rPr lang="en-US" sz="1400" dirty="0"/>
              <a:t>	CTE Administrative Assistant</a:t>
            </a:r>
            <a:br>
              <a:rPr lang="en-US" sz="1400" dirty="0"/>
            </a:br>
            <a:r>
              <a:rPr lang="en-US" sz="1400" dirty="0"/>
              <a:t>	McDougaldD@nccommunitycolleges.edu	919-807-7219</a:t>
            </a:r>
          </a:p>
        </p:txBody>
      </p:sp>
    </p:spTree>
    <p:extLst>
      <p:ext uri="{BB962C8B-B14F-4D97-AF65-F5344CB8AC3E}">
        <p14:creationId xmlns:p14="http://schemas.microsoft.com/office/powerpoint/2010/main" val="215073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E60524-9086-49B3-AC0B-AB2662CD333B}"/>
              </a:ext>
            </a:extLst>
          </p:cNvPr>
          <p:cNvSpPr>
            <a:spLocks noGrp="1"/>
          </p:cNvSpPr>
          <p:nvPr>
            <p:ph idx="1"/>
          </p:nvPr>
        </p:nvSpPr>
        <p:spPr/>
        <p:txBody>
          <a:bodyPr/>
          <a:lstStyle/>
          <a:p>
            <a:r>
              <a:rPr lang="en-US" dirty="0"/>
              <a:t>How are you all doing? </a:t>
            </a:r>
          </a:p>
          <a:p>
            <a:r>
              <a:rPr lang="en-US" dirty="0"/>
              <a:t>What’s happening at your College? </a:t>
            </a:r>
          </a:p>
          <a:p>
            <a:r>
              <a:rPr lang="en-US" dirty="0"/>
              <a:t>What can we do to assist you?</a:t>
            </a:r>
          </a:p>
        </p:txBody>
      </p:sp>
      <p:sp>
        <p:nvSpPr>
          <p:cNvPr id="2" name="Title 1">
            <a:extLst>
              <a:ext uri="{FF2B5EF4-FFF2-40B4-BE49-F238E27FC236}">
                <a16:creationId xmlns:a16="http://schemas.microsoft.com/office/drawing/2014/main" id="{F05C3C42-C211-4596-9AFF-44B3B6C6AA51}"/>
              </a:ext>
            </a:extLst>
          </p:cNvPr>
          <p:cNvSpPr>
            <a:spLocks noGrp="1"/>
          </p:cNvSpPr>
          <p:nvPr>
            <p:ph type="title"/>
          </p:nvPr>
        </p:nvSpPr>
        <p:spPr/>
        <p:txBody>
          <a:bodyPr/>
          <a:lstStyle/>
          <a:p>
            <a:r>
              <a:rPr lang="en-US" dirty="0"/>
              <a:t>COVID-19 Follow Up</a:t>
            </a:r>
          </a:p>
        </p:txBody>
      </p:sp>
    </p:spTree>
    <p:extLst>
      <p:ext uri="{BB962C8B-B14F-4D97-AF65-F5344CB8AC3E}">
        <p14:creationId xmlns:p14="http://schemas.microsoft.com/office/powerpoint/2010/main" val="106092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Develop more full the academic knowledge and technical and employability skills of secondary education students and postsecondary education students who elect to enroll in CTE Programs and Programs of Study"/>
          <p:cNvSpPr txBox="1">
            <a:spLocks noGrp="1"/>
          </p:cNvSpPr>
          <p:nvPr>
            <p:ph idx="1"/>
          </p:nvPr>
        </p:nvSpPr>
        <p:spPr/>
        <p:txBody>
          <a:bodyPr>
            <a:normAutofit/>
          </a:bodyPr>
          <a:lstStyle/>
          <a:p>
            <a:pPr marL="0" indent="0">
              <a:lnSpc>
                <a:spcPct val="150000"/>
              </a:lnSpc>
              <a:buNone/>
            </a:pPr>
            <a:r>
              <a:rPr lang="en-US" sz="2400" dirty="0"/>
              <a:t>Develop more fully the </a:t>
            </a:r>
            <a:r>
              <a:rPr lang="en-US" sz="2400" b="1" dirty="0"/>
              <a:t>academic</a:t>
            </a:r>
            <a:r>
              <a:rPr lang="en-US" sz="2400" dirty="0"/>
              <a:t> knowledge and </a:t>
            </a:r>
            <a:r>
              <a:rPr lang="en-US" sz="2400" b="1" dirty="0"/>
              <a:t>technical</a:t>
            </a:r>
            <a:r>
              <a:rPr lang="en-US" sz="2400" dirty="0"/>
              <a:t> and </a:t>
            </a:r>
            <a:r>
              <a:rPr lang="en-US" sz="2400" b="1" dirty="0"/>
              <a:t>employability skills </a:t>
            </a:r>
            <a:r>
              <a:rPr lang="en-US" sz="2400" dirty="0"/>
              <a:t>of secondary education students and </a:t>
            </a:r>
            <a:r>
              <a:rPr lang="en-US" sz="2400" b="1" dirty="0"/>
              <a:t>postsecondary education students who elect to enroll</a:t>
            </a:r>
            <a:r>
              <a:rPr lang="en-US" sz="2400" dirty="0"/>
              <a:t> in CTE programs and programs of study</a:t>
            </a:r>
          </a:p>
        </p:txBody>
      </p:sp>
      <p:sp>
        <p:nvSpPr>
          <p:cNvPr id="122" name="Purpose"/>
          <p:cNvSpPr txBox="1">
            <a:spLocks noGrp="1"/>
          </p:cNvSpPr>
          <p:nvPr>
            <p:ph type="title"/>
          </p:nvPr>
        </p:nvSpPr>
        <p:spPr/>
        <p:txBody>
          <a:bodyPr/>
          <a:lstStyle/>
          <a:p>
            <a:r>
              <a:rPr lang="en-US" dirty="0"/>
              <a:t>Purpose of Perkins </a:t>
            </a:r>
          </a:p>
        </p:txBody>
      </p:sp>
    </p:spTree>
    <p:extLst>
      <p:ext uri="{BB962C8B-B14F-4D97-AF65-F5344CB8AC3E}">
        <p14:creationId xmlns:p14="http://schemas.microsoft.com/office/powerpoint/2010/main" val="411841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6EC6B0-6836-E94B-B98F-97C67365D9CE}"/>
              </a:ext>
            </a:extLst>
          </p:cNvPr>
          <p:cNvSpPr>
            <a:spLocks noGrp="1"/>
          </p:cNvSpPr>
          <p:nvPr>
            <p:ph idx="1"/>
          </p:nvPr>
        </p:nvSpPr>
        <p:spPr/>
        <p:txBody>
          <a:bodyPr/>
          <a:lstStyle/>
          <a:p>
            <a:r>
              <a:rPr lang="en-US" dirty="0"/>
              <a:t>MOA – Civil Rights Reviews</a:t>
            </a:r>
          </a:p>
          <a:p>
            <a:r>
              <a:rPr lang="en-US" dirty="0"/>
              <a:t>Plan and Budget Review - Consistency with CLNA</a:t>
            </a:r>
          </a:p>
          <a:p>
            <a:r>
              <a:rPr lang="en-US" dirty="0"/>
              <a:t>Pell Verification – Students Primary Code, Participant Definition </a:t>
            </a:r>
          </a:p>
          <a:p>
            <a:r>
              <a:rPr lang="en-US" dirty="0"/>
              <a:t>Accountability Measures – Dashboard, Future Negotiated Levels </a:t>
            </a:r>
          </a:p>
          <a:p>
            <a:r>
              <a:rPr lang="en-US" dirty="0"/>
              <a:t>Pathways Survey - Early Glimpse</a:t>
            </a:r>
          </a:p>
        </p:txBody>
      </p:sp>
      <p:sp>
        <p:nvSpPr>
          <p:cNvPr id="3" name="Title 2">
            <a:extLst>
              <a:ext uri="{FF2B5EF4-FFF2-40B4-BE49-F238E27FC236}">
                <a16:creationId xmlns:a16="http://schemas.microsoft.com/office/drawing/2014/main" id="{1DAC1093-618A-974A-ABC5-9C268C77B68F}"/>
              </a:ext>
            </a:extLst>
          </p:cNvPr>
          <p:cNvSpPr>
            <a:spLocks noGrp="1"/>
          </p:cNvSpPr>
          <p:nvPr>
            <p:ph type="title"/>
          </p:nvPr>
        </p:nvSpPr>
        <p:spPr/>
        <p:txBody>
          <a:bodyPr/>
          <a:lstStyle/>
          <a:p>
            <a:r>
              <a:rPr lang="en-US" dirty="0"/>
              <a:t>What’s Happening in Raleigh</a:t>
            </a:r>
          </a:p>
        </p:txBody>
      </p:sp>
    </p:spTree>
    <p:extLst>
      <p:ext uri="{BB962C8B-B14F-4D97-AF65-F5344CB8AC3E}">
        <p14:creationId xmlns:p14="http://schemas.microsoft.com/office/powerpoint/2010/main" val="3193757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0" indent="0">
              <a:buNone/>
            </a:pPr>
            <a:r>
              <a:rPr lang="en-US" b="1" dirty="0"/>
              <a:t>Rowan-Cabarrus Community College</a:t>
            </a:r>
          </a:p>
          <a:p>
            <a:r>
              <a:rPr lang="en-US" dirty="0"/>
              <a:t>Sent faculty to National Nursing Conference</a:t>
            </a:r>
          </a:p>
          <a:p>
            <a:r>
              <a:rPr lang="en-US" dirty="0"/>
              <a:t>Purchased Nursing simulator</a:t>
            </a:r>
          </a:p>
          <a:p>
            <a:endParaRPr lang="en-US" dirty="0"/>
          </a:p>
          <a:p>
            <a:pPr marL="0" indent="0">
              <a:buNone/>
            </a:pPr>
            <a:r>
              <a:rPr lang="en-US" dirty="0"/>
              <a:t>https://</a:t>
            </a:r>
            <a:r>
              <a:rPr lang="en-US" dirty="0" err="1"/>
              <a:t>www.ncperkins.org</a:t>
            </a:r>
            <a:r>
              <a:rPr lang="en-US" dirty="0"/>
              <a:t>/video</a:t>
            </a:r>
          </a:p>
          <a:p>
            <a:endParaRPr lang="en-US" dirty="0"/>
          </a:p>
          <a:p>
            <a:endParaRPr lang="en-US" dirty="0"/>
          </a:p>
        </p:txBody>
      </p:sp>
      <p:sp>
        <p:nvSpPr>
          <p:cNvPr id="2" name="Title 1">
            <a:extLst>
              <a:ext uri="{FF2B5EF4-FFF2-40B4-BE49-F238E27FC236}">
                <a16:creationId xmlns:a16="http://schemas.microsoft.com/office/drawing/2014/main" id="{F51D6C97-1B25-458F-85E7-6F055DC9D482}"/>
              </a:ext>
            </a:extLst>
          </p:cNvPr>
          <p:cNvSpPr>
            <a:spLocks noGrp="1"/>
          </p:cNvSpPr>
          <p:nvPr>
            <p:ph type="title"/>
          </p:nvPr>
        </p:nvSpPr>
        <p:spPr/>
        <p:txBody>
          <a:bodyPr/>
          <a:lstStyle/>
          <a:p>
            <a:r>
              <a:rPr lang="en-US" dirty="0"/>
              <a:t>Promising Practice Videos 2020</a:t>
            </a:r>
          </a:p>
        </p:txBody>
      </p:sp>
    </p:spTree>
    <p:extLst>
      <p:ext uri="{BB962C8B-B14F-4D97-AF65-F5344CB8AC3E}">
        <p14:creationId xmlns:p14="http://schemas.microsoft.com/office/powerpoint/2010/main" val="353446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86E997-6F80-5E40-9E46-C22E146402AE}"/>
              </a:ext>
            </a:extLst>
          </p:cNvPr>
          <p:cNvSpPr>
            <a:spLocks noGrp="1"/>
          </p:cNvSpPr>
          <p:nvPr>
            <p:ph idx="1"/>
          </p:nvPr>
        </p:nvSpPr>
        <p:spPr/>
        <p:txBody>
          <a:bodyPr/>
          <a:lstStyle/>
          <a:p>
            <a:r>
              <a:rPr lang="en-US" dirty="0"/>
              <a:t>Equipment - Looking at Program Area, Equipment and Supplies Purchased</a:t>
            </a:r>
          </a:p>
          <a:p>
            <a:r>
              <a:rPr lang="en-US" dirty="0"/>
              <a:t>Staff Time and Effort - Staff Supported – Program Area, Faculty, Counseling, Support</a:t>
            </a:r>
          </a:p>
          <a:p>
            <a:r>
              <a:rPr lang="en-US" dirty="0"/>
              <a:t>College Site Monitoring – General Requirements, CLNA, Faculty Interview</a:t>
            </a:r>
          </a:p>
        </p:txBody>
      </p:sp>
      <p:sp>
        <p:nvSpPr>
          <p:cNvPr id="3" name="Title 2">
            <a:extLst>
              <a:ext uri="{FF2B5EF4-FFF2-40B4-BE49-F238E27FC236}">
                <a16:creationId xmlns:a16="http://schemas.microsoft.com/office/drawing/2014/main" id="{337D735C-9DDF-D248-AC59-28E51EC70F56}"/>
              </a:ext>
            </a:extLst>
          </p:cNvPr>
          <p:cNvSpPr>
            <a:spLocks noGrp="1"/>
          </p:cNvSpPr>
          <p:nvPr>
            <p:ph type="title"/>
          </p:nvPr>
        </p:nvSpPr>
        <p:spPr/>
        <p:txBody>
          <a:bodyPr/>
          <a:lstStyle/>
          <a:p>
            <a:r>
              <a:rPr lang="en-US" dirty="0"/>
              <a:t>Monitoring – February through May </a:t>
            </a:r>
          </a:p>
        </p:txBody>
      </p:sp>
    </p:spTree>
    <p:extLst>
      <p:ext uri="{BB962C8B-B14F-4D97-AF65-F5344CB8AC3E}">
        <p14:creationId xmlns:p14="http://schemas.microsoft.com/office/powerpoint/2010/main" val="50308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21BB52-AAF4-FD41-AD92-150B5D07CFAD}"/>
              </a:ext>
            </a:extLst>
          </p:cNvPr>
          <p:cNvSpPr>
            <a:spLocks noGrp="1"/>
          </p:cNvSpPr>
          <p:nvPr>
            <p:ph idx="1"/>
          </p:nvPr>
        </p:nvSpPr>
        <p:spPr/>
        <p:txBody>
          <a:bodyPr>
            <a:normAutofit lnSpcReduction="10000"/>
          </a:bodyPr>
          <a:lstStyle/>
          <a:p>
            <a:pPr marL="0" indent="0">
              <a:buNone/>
            </a:pPr>
            <a:r>
              <a:rPr lang="en-US" dirty="0"/>
              <a:t>January 19, 21, 26, 28, February 2, 2021</a:t>
            </a:r>
          </a:p>
          <a:p>
            <a:pPr fontAlgn="base"/>
            <a:r>
              <a:rPr lang="en-US" dirty="0"/>
              <a:t>How is the college coping under COVID?</a:t>
            </a:r>
          </a:p>
          <a:p>
            <a:r>
              <a:rPr lang="en-US" dirty="0"/>
              <a:t>Has the comprehensive local needs assessment (CLNA) improved CTE?</a:t>
            </a:r>
          </a:p>
          <a:p>
            <a:r>
              <a:rPr lang="en-US" dirty="0"/>
              <a:t>Share a CTE promising practice </a:t>
            </a:r>
          </a:p>
          <a:p>
            <a:r>
              <a:rPr lang="en-US" dirty="0"/>
              <a:t>Budget update, spending plan</a:t>
            </a:r>
          </a:p>
          <a:p>
            <a:r>
              <a:rPr lang="en-US" dirty="0"/>
              <a:t>Comments, questions from state staff</a:t>
            </a:r>
          </a:p>
          <a:p>
            <a:endParaRPr lang="en-US" dirty="0"/>
          </a:p>
          <a:p>
            <a:pPr marL="0" indent="0">
              <a:buNone/>
            </a:pPr>
            <a:r>
              <a:rPr lang="en-US" dirty="0"/>
              <a:t>Submit your PowerPoint to the Moodle</a:t>
            </a:r>
          </a:p>
          <a:p>
            <a:pPr marL="0" indent="0">
              <a:buNone/>
            </a:pPr>
            <a:r>
              <a:rPr lang="en-US" dirty="0"/>
              <a:t>All are invited to all sessions. </a:t>
            </a:r>
            <a:r>
              <a:rPr lang="en-US" dirty="0">
                <a:hlinkClick r:id="rId3"/>
              </a:rPr>
              <a:t>https://www.ncperkins.org/presentations/</a:t>
            </a:r>
            <a:endParaRPr lang="en-US" dirty="0"/>
          </a:p>
          <a:p>
            <a:pPr marL="0" indent="0">
              <a:buNone/>
            </a:pPr>
            <a:endParaRPr lang="en-US" dirty="0"/>
          </a:p>
          <a:p>
            <a:endParaRPr lang="en-US" dirty="0"/>
          </a:p>
        </p:txBody>
      </p:sp>
      <p:sp>
        <p:nvSpPr>
          <p:cNvPr id="3" name="Title 2">
            <a:extLst>
              <a:ext uri="{FF2B5EF4-FFF2-40B4-BE49-F238E27FC236}">
                <a16:creationId xmlns:a16="http://schemas.microsoft.com/office/drawing/2014/main" id="{05FF58BA-FBBC-5F42-8326-1F8FCEDE1D60}"/>
              </a:ext>
            </a:extLst>
          </p:cNvPr>
          <p:cNvSpPr>
            <a:spLocks noGrp="1"/>
          </p:cNvSpPr>
          <p:nvPr>
            <p:ph type="title"/>
          </p:nvPr>
        </p:nvSpPr>
        <p:spPr/>
        <p:txBody>
          <a:bodyPr/>
          <a:lstStyle/>
          <a:p>
            <a:r>
              <a:rPr lang="en-US" dirty="0"/>
              <a:t>Mid-year Perkins Reviews</a:t>
            </a:r>
          </a:p>
        </p:txBody>
      </p:sp>
    </p:spTree>
    <p:extLst>
      <p:ext uri="{BB962C8B-B14F-4D97-AF65-F5344CB8AC3E}">
        <p14:creationId xmlns:p14="http://schemas.microsoft.com/office/powerpoint/2010/main" val="180026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829657-B6B9-334F-910C-956F612EA9AA}"/>
              </a:ext>
            </a:extLst>
          </p:cNvPr>
          <p:cNvSpPr>
            <a:spLocks noGrp="1"/>
          </p:cNvSpPr>
          <p:nvPr>
            <p:ph idx="1"/>
          </p:nvPr>
        </p:nvSpPr>
        <p:spPr/>
        <p:txBody>
          <a:bodyPr/>
          <a:lstStyle/>
          <a:p>
            <a:r>
              <a:rPr lang="en-US" dirty="0"/>
              <a:t>Updated Budgets with New Carry-Over funds -   Due January 8th </a:t>
            </a:r>
          </a:p>
          <a:p>
            <a:r>
              <a:rPr lang="en-US" dirty="0"/>
              <a:t>Send in your - XDBR and updates to Plan - January 15</a:t>
            </a:r>
          </a:p>
          <a:p>
            <a:r>
              <a:rPr lang="en-US" dirty="0"/>
              <a:t>Carefully align your plan and budget with the CLNA   </a:t>
            </a:r>
          </a:p>
          <a:p>
            <a:r>
              <a:rPr lang="en-US" dirty="0"/>
              <a:t>Upload your 9-14 Pathways</a:t>
            </a:r>
          </a:p>
          <a:p>
            <a:r>
              <a:rPr lang="en-US" dirty="0"/>
              <a:t>Gather semi-annual Time &amp; Effort forms</a:t>
            </a:r>
          </a:p>
        </p:txBody>
      </p:sp>
      <p:sp>
        <p:nvSpPr>
          <p:cNvPr id="3" name="Title 2">
            <a:extLst>
              <a:ext uri="{FF2B5EF4-FFF2-40B4-BE49-F238E27FC236}">
                <a16:creationId xmlns:a16="http://schemas.microsoft.com/office/drawing/2014/main" id="{10F03930-CC7C-8B44-9356-14D3EA403618}"/>
              </a:ext>
            </a:extLst>
          </p:cNvPr>
          <p:cNvSpPr>
            <a:spLocks noGrp="1"/>
          </p:cNvSpPr>
          <p:nvPr>
            <p:ph type="title"/>
          </p:nvPr>
        </p:nvSpPr>
        <p:spPr/>
        <p:txBody>
          <a:bodyPr/>
          <a:lstStyle/>
          <a:p>
            <a:r>
              <a:rPr lang="en-US" dirty="0"/>
              <a:t>Reminders </a:t>
            </a:r>
          </a:p>
        </p:txBody>
      </p:sp>
    </p:spTree>
    <p:extLst>
      <p:ext uri="{BB962C8B-B14F-4D97-AF65-F5344CB8AC3E}">
        <p14:creationId xmlns:p14="http://schemas.microsoft.com/office/powerpoint/2010/main" val="144986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System Office Template 2017</Template>
  <TotalTime>0</TotalTime>
  <Words>1515</Words>
  <Application>Microsoft Macintosh PowerPoint</Application>
  <PresentationFormat>On-screen Show (16:9)</PresentationFormat>
  <Paragraphs>332</Paragraphs>
  <Slides>25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ヒラギノ角ゴ Pro W3</vt:lpstr>
      <vt:lpstr>American Typewriter</vt:lpstr>
      <vt:lpstr>Arial</vt:lpstr>
      <vt:lpstr>Calibri</vt:lpstr>
      <vt:lpstr>Calibri Light</vt:lpstr>
      <vt:lpstr>Helvetica Neue Medium</vt:lpstr>
      <vt:lpstr>Times New Roman</vt:lpstr>
      <vt:lpstr>Office Theme</vt:lpstr>
      <vt:lpstr>Perkins Update Webinar</vt:lpstr>
      <vt:lpstr>PowerPoint Presentation</vt:lpstr>
      <vt:lpstr>COVID-19 Follow Up</vt:lpstr>
      <vt:lpstr>Purpose of Perkins </vt:lpstr>
      <vt:lpstr>What’s Happening in Raleigh</vt:lpstr>
      <vt:lpstr>Promising Practice Videos 2020</vt:lpstr>
      <vt:lpstr>Monitoring – February through May </vt:lpstr>
      <vt:lpstr>Mid-year Perkins Reviews</vt:lpstr>
      <vt:lpstr>Reminders </vt:lpstr>
      <vt:lpstr>Ideas for 2021-22 Leadership Projects</vt:lpstr>
      <vt:lpstr>Free Universal Design for Learning  On-line Workshop Series</vt:lpstr>
      <vt:lpstr>UDL Training  -  Professional Development from your point of view</vt:lpstr>
      <vt:lpstr>NC-NET.info</vt:lpstr>
      <vt:lpstr>Skills USA – Virtual Competitions for 2021 </vt:lpstr>
      <vt:lpstr>Linkages with WIOA  (Workforce Innovation and Opportunity Act)</vt:lpstr>
      <vt:lpstr>Begin to Think about – Links with Perkins and Programs, CLNA and New Curriculum</vt:lpstr>
      <vt:lpstr>9-14 CTE Pathway Survey</vt:lpstr>
      <vt:lpstr>9-14 CTE Pathway Survey</vt:lpstr>
      <vt:lpstr>9-14 CTE Pathway Survey</vt:lpstr>
      <vt:lpstr>9-14 CTE Pathway Survey</vt:lpstr>
      <vt:lpstr>Promising Practice Videos 2020</vt:lpstr>
      <vt:lpstr>Raising the Awareness of Career Pathways Webinars</vt:lpstr>
      <vt:lpstr>CTE Training </vt:lpstr>
      <vt:lpstr>Perkins Updates</vt:lpstr>
      <vt:lpstr>Perkins/CTE State Staff</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cp:lastPrinted>2017-04-26T15:33:33Z</cp:lastPrinted>
  <dcterms:created xsi:type="dcterms:W3CDTF">2017-04-24T19:18:55Z</dcterms:created>
  <dcterms:modified xsi:type="dcterms:W3CDTF">2021-01-12T13:22:55Z</dcterms:modified>
</cp:coreProperties>
</file>