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" ContentType="image/tiff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notesMasterIdLst>
    <p:notesMasterId r:id="rId41"/>
  </p:notesMasterIdLst>
  <p:handoutMasterIdLst>
    <p:handoutMasterId r:id="rId42"/>
  </p:handoutMasterIdLst>
  <p:sldIdLst>
    <p:sldId id="778" r:id="rId2"/>
    <p:sldId id="915" r:id="rId3"/>
    <p:sldId id="700" r:id="rId4"/>
    <p:sldId id="623" r:id="rId5"/>
    <p:sldId id="1245" r:id="rId6"/>
    <p:sldId id="1243" r:id="rId7"/>
    <p:sldId id="1276" r:id="rId8"/>
    <p:sldId id="1264" r:id="rId9"/>
    <p:sldId id="1265" r:id="rId10"/>
    <p:sldId id="1266" r:id="rId11"/>
    <p:sldId id="1267" r:id="rId12"/>
    <p:sldId id="1269" r:id="rId13"/>
    <p:sldId id="1271" r:id="rId14"/>
    <p:sldId id="1272" r:id="rId15"/>
    <p:sldId id="1274" r:id="rId16"/>
    <p:sldId id="1275" r:id="rId17"/>
    <p:sldId id="1273" r:id="rId18"/>
    <p:sldId id="1270" r:id="rId19"/>
    <p:sldId id="1242" r:id="rId20"/>
    <p:sldId id="505" r:id="rId21"/>
    <p:sldId id="1244" r:id="rId22"/>
    <p:sldId id="1247" r:id="rId23"/>
    <p:sldId id="1249" r:id="rId24"/>
    <p:sldId id="1250" r:id="rId25"/>
    <p:sldId id="1251" r:id="rId26"/>
    <p:sldId id="1252" r:id="rId27"/>
    <p:sldId id="1253" r:id="rId28"/>
    <p:sldId id="1254" r:id="rId29"/>
    <p:sldId id="1255" r:id="rId30"/>
    <p:sldId id="1256" r:id="rId31"/>
    <p:sldId id="1257" r:id="rId32"/>
    <p:sldId id="1258" r:id="rId33"/>
    <p:sldId id="1259" r:id="rId34"/>
    <p:sldId id="1260" r:id="rId35"/>
    <p:sldId id="1263" r:id="rId36"/>
    <p:sldId id="1248" r:id="rId37"/>
    <p:sldId id="1216" r:id="rId38"/>
    <p:sldId id="1237" r:id="rId39"/>
    <p:sldId id="1221" r:id="rId40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84ADC057-A01C-5746-A25B-6D22345C444B}">
          <p14:sldIdLst>
            <p14:sldId id="778"/>
            <p14:sldId id="915"/>
            <p14:sldId id="700"/>
            <p14:sldId id="623"/>
            <p14:sldId id="1245"/>
            <p14:sldId id="1243"/>
            <p14:sldId id="1276"/>
            <p14:sldId id="1264"/>
            <p14:sldId id="1265"/>
            <p14:sldId id="1266"/>
            <p14:sldId id="1267"/>
            <p14:sldId id="1269"/>
            <p14:sldId id="1271"/>
            <p14:sldId id="1272"/>
            <p14:sldId id="1274"/>
            <p14:sldId id="1275"/>
            <p14:sldId id="1273"/>
            <p14:sldId id="1270"/>
            <p14:sldId id="1242"/>
            <p14:sldId id="505"/>
            <p14:sldId id="1244"/>
            <p14:sldId id="1247"/>
            <p14:sldId id="1249"/>
            <p14:sldId id="1250"/>
            <p14:sldId id="1251"/>
            <p14:sldId id="1252"/>
            <p14:sldId id="1253"/>
            <p14:sldId id="1254"/>
            <p14:sldId id="1255"/>
            <p14:sldId id="1256"/>
            <p14:sldId id="1257"/>
            <p14:sldId id="1258"/>
            <p14:sldId id="1259"/>
            <p14:sldId id="1260"/>
            <p14:sldId id="1263"/>
            <p14:sldId id="1248"/>
            <p14:sldId id="1216"/>
            <p14:sldId id="1237"/>
            <p14:sldId id="1221"/>
          </p14:sldIdLst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80A9"/>
    <a:srgbClr val="003767"/>
    <a:srgbClr val="00A8AA"/>
    <a:srgbClr val="00FDFF"/>
    <a:srgbClr val="EEB11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9BE5192-96A5-3046-A465-1102CC3ABBF2}" v="632" dt="2020-12-04T12:08:18.920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793" autoAdjust="0"/>
    <p:restoredTop sz="75667"/>
  </p:normalViewPr>
  <p:slideViewPr>
    <p:cSldViewPr snapToGrid="0">
      <p:cViewPr varScale="1">
        <p:scale>
          <a:sx n="126" d="100"/>
          <a:sy n="126" d="100"/>
        </p:scale>
        <p:origin x="200" y="600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7" d="100"/>
          <a:sy n="87" d="100"/>
        </p:scale>
        <p:origin x="3840" y="8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handoutMaster" Target="handoutMasters/handoutMaster1.xml"/><Relationship Id="rId47" Type="http://schemas.microsoft.com/office/2016/11/relationships/changesInfo" Target="changesInfos/changesInfo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Relationship Id="rId48" Type="http://schemas.microsoft.com/office/2015/10/relationships/revisionInfo" Target="revisionInfo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notesMaster" Target="notesMasters/notes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hris Droessler" userId="625c3661-9d64-47fa-b83c-4b49393bd161" providerId="ADAL" clId="{596B2147-E15D-B842-B37E-4712BEA57145}"/>
    <pc:docChg chg="custSel addSld delSld modSld sldOrd modSection">
      <pc:chgData name="Chris Droessler" userId="625c3661-9d64-47fa-b83c-4b49393bd161" providerId="ADAL" clId="{596B2147-E15D-B842-B37E-4712BEA57145}" dt="2020-04-23T14:29:33.522" v="257"/>
      <pc:docMkLst>
        <pc:docMk/>
      </pc:docMkLst>
      <pc:sldChg chg="del">
        <pc:chgData name="Chris Droessler" userId="625c3661-9d64-47fa-b83c-4b49393bd161" providerId="ADAL" clId="{596B2147-E15D-B842-B37E-4712BEA57145}" dt="2020-04-23T14:28:53.537" v="252" actId="2696"/>
        <pc:sldMkLst>
          <pc:docMk/>
          <pc:sldMk cId="3391459416" sldId="1091"/>
        </pc:sldMkLst>
      </pc:sldChg>
      <pc:sldChg chg="addSp delSp modSp">
        <pc:chgData name="Chris Droessler" userId="625c3661-9d64-47fa-b83c-4b49393bd161" providerId="ADAL" clId="{596B2147-E15D-B842-B37E-4712BEA57145}" dt="2020-04-23T12:10:43.110" v="249" actId="1076"/>
        <pc:sldMkLst>
          <pc:docMk/>
          <pc:sldMk cId="3221707611" sldId="1098"/>
        </pc:sldMkLst>
        <pc:picChg chg="add mod modCrop">
          <ac:chgData name="Chris Droessler" userId="625c3661-9d64-47fa-b83c-4b49393bd161" providerId="ADAL" clId="{596B2147-E15D-B842-B37E-4712BEA57145}" dt="2020-04-23T12:10:43.110" v="249" actId="1076"/>
          <ac:picMkLst>
            <pc:docMk/>
            <pc:sldMk cId="3221707611" sldId="1098"/>
            <ac:picMk id="2" creationId="{88E95627-4B81-7A4C-87FD-9E331C9D0124}"/>
          </ac:picMkLst>
        </pc:picChg>
        <pc:picChg chg="del">
          <ac:chgData name="Chris Droessler" userId="625c3661-9d64-47fa-b83c-4b49393bd161" providerId="ADAL" clId="{596B2147-E15D-B842-B37E-4712BEA57145}" dt="2020-04-23T12:09:07.666" v="238" actId="478"/>
          <ac:picMkLst>
            <pc:docMk/>
            <pc:sldMk cId="3221707611" sldId="1098"/>
            <ac:picMk id="6" creationId="{3C2848E8-DCAE-984B-BEB5-FD1C54A27D25}"/>
          </ac:picMkLst>
        </pc:picChg>
      </pc:sldChg>
      <pc:sldChg chg="addSp delSp modSp setBg">
        <pc:chgData name="Chris Droessler" userId="625c3661-9d64-47fa-b83c-4b49393bd161" providerId="ADAL" clId="{596B2147-E15D-B842-B37E-4712BEA57145}" dt="2020-04-23T12:10:18.054" v="245" actId="478"/>
        <pc:sldMkLst>
          <pc:docMk/>
          <pc:sldMk cId="1990138994" sldId="1100"/>
        </pc:sldMkLst>
        <pc:spChg chg="del">
          <ac:chgData name="Chris Droessler" userId="625c3661-9d64-47fa-b83c-4b49393bd161" providerId="ADAL" clId="{596B2147-E15D-B842-B37E-4712BEA57145}" dt="2020-04-23T12:10:18.054" v="245" actId="478"/>
          <ac:spMkLst>
            <pc:docMk/>
            <pc:sldMk cId="1990138994" sldId="1100"/>
            <ac:spMk id="3" creationId="{00000000-0000-0000-0000-000000000000}"/>
          </ac:spMkLst>
        </pc:spChg>
        <pc:picChg chg="add mod modCrop">
          <ac:chgData name="Chris Droessler" userId="625c3661-9d64-47fa-b83c-4b49393bd161" providerId="ADAL" clId="{596B2147-E15D-B842-B37E-4712BEA57145}" dt="2020-04-23T12:10:06.192" v="243" actId="1076"/>
          <ac:picMkLst>
            <pc:docMk/>
            <pc:sldMk cId="1990138994" sldId="1100"/>
            <ac:picMk id="2" creationId="{CAEE6381-3F30-3D45-8ECB-7C03A65AA1B8}"/>
          </ac:picMkLst>
        </pc:picChg>
      </pc:sldChg>
      <pc:sldChg chg="ord">
        <pc:chgData name="Chris Droessler" userId="625c3661-9d64-47fa-b83c-4b49393bd161" providerId="ADAL" clId="{596B2147-E15D-B842-B37E-4712BEA57145}" dt="2020-04-23T14:29:03.882" v="254"/>
        <pc:sldMkLst>
          <pc:docMk/>
          <pc:sldMk cId="3615642505" sldId="1109"/>
        </pc:sldMkLst>
      </pc:sldChg>
      <pc:sldChg chg="addSp delSp modSp ord">
        <pc:chgData name="Chris Droessler" userId="625c3661-9d64-47fa-b83c-4b49393bd161" providerId="ADAL" clId="{596B2147-E15D-B842-B37E-4712BEA57145}" dt="2020-04-23T14:29:21.137" v="255"/>
        <pc:sldMkLst>
          <pc:docMk/>
          <pc:sldMk cId="708674106" sldId="1167"/>
        </pc:sldMkLst>
        <pc:spChg chg="del">
          <ac:chgData name="Chris Droessler" userId="625c3661-9d64-47fa-b83c-4b49393bd161" providerId="ADAL" clId="{596B2147-E15D-B842-B37E-4712BEA57145}" dt="2020-04-23T12:05:26.940" v="202"/>
          <ac:spMkLst>
            <pc:docMk/>
            <pc:sldMk cId="708674106" sldId="1167"/>
            <ac:spMk id="2" creationId="{C06C7D96-A8C9-864F-8FDC-153CBEA748C0}"/>
          </ac:spMkLst>
        </pc:spChg>
        <pc:spChg chg="del">
          <ac:chgData name="Chris Droessler" userId="625c3661-9d64-47fa-b83c-4b49393bd161" providerId="ADAL" clId="{596B2147-E15D-B842-B37E-4712BEA57145}" dt="2020-04-23T12:05:26.940" v="202"/>
          <ac:spMkLst>
            <pc:docMk/>
            <pc:sldMk cId="708674106" sldId="1167"/>
            <ac:spMk id="3" creationId="{2D2FA6C1-2E92-304A-B17F-913B15B83EDF}"/>
          </ac:spMkLst>
        </pc:spChg>
        <pc:picChg chg="add mod modCrop">
          <ac:chgData name="Chris Droessler" userId="625c3661-9d64-47fa-b83c-4b49393bd161" providerId="ADAL" clId="{596B2147-E15D-B842-B37E-4712BEA57145}" dt="2020-04-23T12:06:56.067" v="236" actId="732"/>
          <ac:picMkLst>
            <pc:docMk/>
            <pc:sldMk cId="708674106" sldId="1167"/>
            <ac:picMk id="1025" creationId="{E6DBBFD8-5BB5-644B-A5B0-B6D4AF921741}"/>
          </ac:picMkLst>
        </pc:picChg>
      </pc:sldChg>
      <pc:sldChg chg="ord">
        <pc:chgData name="Chris Droessler" userId="625c3661-9d64-47fa-b83c-4b49393bd161" providerId="ADAL" clId="{596B2147-E15D-B842-B37E-4712BEA57145}" dt="2020-04-23T12:11:18.851" v="250"/>
        <pc:sldMkLst>
          <pc:docMk/>
          <pc:sldMk cId="698314189" sldId="1173"/>
        </pc:sldMkLst>
      </pc:sldChg>
      <pc:sldChg chg="add">
        <pc:chgData name="Chris Droessler" userId="625c3661-9d64-47fa-b83c-4b49393bd161" providerId="ADAL" clId="{596B2147-E15D-B842-B37E-4712BEA57145}" dt="2020-04-22T21:50:24.721" v="0"/>
        <pc:sldMkLst>
          <pc:docMk/>
          <pc:sldMk cId="639428991" sldId="1175"/>
        </pc:sldMkLst>
      </pc:sldChg>
      <pc:sldChg chg="add">
        <pc:chgData name="Chris Droessler" userId="625c3661-9d64-47fa-b83c-4b49393bd161" providerId="ADAL" clId="{596B2147-E15D-B842-B37E-4712BEA57145}" dt="2020-04-22T21:50:26.390" v="1"/>
        <pc:sldMkLst>
          <pc:docMk/>
          <pc:sldMk cId="3984931687" sldId="1176"/>
        </pc:sldMkLst>
      </pc:sldChg>
      <pc:sldChg chg="addSp delSp modSp add setBg">
        <pc:chgData name="Chris Droessler" userId="625c3661-9d64-47fa-b83c-4b49393bd161" providerId="ADAL" clId="{596B2147-E15D-B842-B37E-4712BEA57145}" dt="2020-04-23T12:03:49.428" v="201" actId="1037"/>
        <pc:sldMkLst>
          <pc:docMk/>
          <pc:sldMk cId="2147269576" sldId="1177"/>
        </pc:sldMkLst>
        <pc:spChg chg="del">
          <ac:chgData name="Chris Droessler" userId="625c3661-9d64-47fa-b83c-4b49393bd161" providerId="ADAL" clId="{596B2147-E15D-B842-B37E-4712BEA57145}" dt="2020-04-22T21:57:26.462" v="3" actId="478"/>
          <ac:spMkLst>
            <pc:docMk/>
            <pc:sldMk cId="2147269576" sldId="1177"/>
            <ac:spMk id="2" creationId="{00000000-0000-0000-0000-000000000000}"/>
          </ac:spMkLst>
        </pc:spChg>
        <pc:spChg chg="del">
          <ac:chgData name="Chris Droessler" userId="625c3661-9d64-47fa-b83c-4b49393bd161" providerId="ADAL" clId="{596B2147-E15D-B842-B37E-4712BEA57145}" dt="2020-04-22T21:57:26.462" v="3" actId="478"/>
          <ac:spMkLst>
            <pc:docMk/>
            <pc:sldMk cId="2147269576" sldId="1177"/>
            <ac:spMk id="3" creationId="{00000000-0000-0000-0000-000000000000}"/>
          </ac:spMkLst>
        </pc:spChg>
        <pc:picChg chg="del">
          <ac:chgData name="Chris Droessler" userId="625c3661-9d64-47fa-b83c-4b49393bd161" providerId="ADAL" clId="{596B2147-E15D-B842-B37E-4712BEA57145}" dt="2020-04-22T21:57:26.462" v="3" actId="478"/>
          <ac:picMkLst>
            <pc:docMk/>
            <pc:sldMk cId="2147269576" sldId="1177"/>
            <ac:picMk id="5" creationId="{D97E58DE-AB6B-C745-8304-5EBB15FE8950}"/>
          </ac:picMkLst>
        </pc:picChg>
        <pc:picChg chg="del">
          <ac:chgData name="Chris Droessler" userId="625c3661-9d64-47fa-b83c-4b49393bd161" providerId="ADAL" clId="{596B2147-E15D-B842-B37E-4712BEA57145}" dt="2020-04-22T21:57:26.462" v="3" actId="478"/>
          <ac:picMkLst>
            <pc:docMk/>
            <pc:sldMk cId="2147269576" sldId="1177"/>
            <ac:picMk id="6" creationId="{783201E6-7514-2E40-8A50-775923C40504}"/>
          </ac:picMkLst>
        </pc:picChg>
        <pc:picChg chg="add mod modCrop">
          <ac:chgData name="Chris Droessler" userId="625c3661-9d64-47fa-b83c-4b49393bd161" providerId="ADAL" clId="{596B2147-E15D-B842-B37E-4712BEA57145}" dt="2020-04-23T12:03:49.428" v="201" actId="1037"/>
          <ac:picMkLst>
            <pc:docMk/>
            <pc:sldMk cId="2147269576" sldId="1177"/>
            <ac:picMk id="7" creationId="{77695EA3-7413-9740-BE3F-2027EF4256EE}"/>
          </ac:picMkLst>
        </pc:picChg>
        <pc:picChg chg="del">
          <ac:chgData name="Chris Droessler" userId="625c3661-9d64-47fa-b83c-4b49393bd161" providerId="ADAL" clId="{596B2147-E15D-B842-B37E-4712BEA57145}" dt="2020-04-22T21:57:26.462" v="3" actId="478"/>
          <ac:picMkLst>
            <pc:docMk/>
            <pc:sldMk cId="2147269576" sldId="1177"/>
            <ac:picMk id="12291" creationId="{4CF82046-E2A4-1C4C-8385-9BCF5A6BA19D}"/>
          </ac:picMkLst>
        </pc:picChg>
      </pc:sldChg>
      <pc:sldChg chg="addSp delSp modSp add">
        <pc:chgData name="Chris Droessler" userId="625c3661-9d64-47fa-b83c-4b49393bd161" providerId="ADAL" clId="{596B2147-E15D-B842-B37E-4712BEA57145}" dt="2020-04-22T21:59:16.472" v="33" actId="1037"/>
        <pc:sldMkLst>
          <pc:docMk/>
          <pc:sldMk cId="2516557911" sldId="1178"/>
        </pc:sldMkLst>
        <pc:picChg chg="add mod">
          <ac:chgData name="Chris Droessler" userId="625c3661-9d64-47fa-b83c-4b49393bd161" providerId="ADAL" clId="{596B2147-E15D-B842-B37E-4712BEA57145}" dt="2020-04-22T21:58:52.354" v="18" actId="14100"/>
          <ac:picMkLst>
            <pc:docMk/>
            <pc:sldMk cId="2516557911" sldId="1178"/>
            <ac:picMk id="3" creationId="{527DB711-5B34-5646-9C30-5554392D07FD}"/>
          </ac:picMkLst>
        </pc:picChg>
        <pc:picChg chg="add mod">
          <ac:chgData name="Chris Droessler" userId="625c3661-9d64-47fa-b83c-4b49393bd161" providerId="ADAL" clId="{596B2147-E15D-B842-B37E-4712BEA57145}" dt="2020-04-22T21:59:16.472" v="33" actId="1037"/>
          <ac:picMkLst>
            <pc:docMk/>
            <pc:sldMk cId="2516557911" sldId="1178"/>
            <ac:picMk id="5" creationId="{0F43B78A-CEB5-874F-9918-81F2970FE47C}"/>
          </ac:picMkLst>
        </pc:picChg>
        <pc:picChg chg="del">
          <ac:chgData name="Chris Droessler" userId="625c3661-9d64-47fa-b83c-4b49393bd161" providerId="ADAL" clId="{596B2147-E15D-B842-B37E-4712BEA57145}" dt="2020-04-22T21:57:47.741" v="6" actId="478"/>
          <ac:picMkLst>
            <pc:docMk/>
            <pc:sldMk cId="2516557911" sldId="1178"/>
            <ac:picMk id="7" creationId="{77695EA3-7413-9740-BE3F-2027EF4256EE}"/>
          </ac:picMkLst>
        </pc:picChg>
      </pc:sldChg>
      <pc:sldChg chg="modSp add ord setBg">
        <pc:chgData name="Chris Droessler" userId="625c3661-9d64-47fa-b83c-4b49393bd161" providerId="ADAL" clId="{596B2147-E15D-B842-B37E-4712BEA57145}" dt="2020-04-23T14:28:39.217" v="251"/>
        <pc:sldMkLst>
          <pc:docMk/>
          <pc:sldMk cId="645362902" sldId="1179"/>
        </pc:sldMkLst>
        <pc:picChg chg="mod modCrop">
          <ac:chgData name="Chris Droessler" userId="625c3661-9d64-47fa-b83c-4b49393bd161" providerId="ADAL" clId="{596B2147-E15D-B842-B37E-4712BEA57145}" dt="2020-04-23T12:02:45.644" v="176" actId="1037"/>
          <ac:picMkLst>
            <pc:docMk/>
            <pc:sldMk cId="645362902" sldId="1179"/>
            <ac:picMk id="2" creationId="{320E8134-0AF6-4EB8-AB42-D6781CF0F03E}"/>
          </ac:picMkLst>
        </pc:picChg>
      </pc:sldChg>
      <pc:sldChg chg="modSp add ord">
        <pc:chgData name="Chris Droessler" userId="625c3661-9d64-47fa-b83c-4b49393bd161" providerId="ADAL" clId="{596B2147-E15D-B842-B37E-4712BEA57145}" dt="2020-04-23T14:28:39.217" v="251"/>
        <pc:sldMkLst>
          <pc:docMk/>
          <pc:sldMk cId="3726224867" sldId="1180"/>
        </pc:sldMkLst>
        <pc:picChg chg="mod modCrop">
          <ac:chgData name="Chris Droessler" userId="625c3661-9d64-47fa-b83c-4b49393bd161" providerId="ADAL" clId="{596B2147-E15D-B842-B37E-4712BEA57145}" dt="2020-04-23T12:01:54.260" v="159" actId="14100"/>
          <ac:picMkLst>
            <pc:docMk/>
            <pc:sldMk cId="3726224867" sldId="1180"/>
            <ac:picMk id="2" creationId="{22E5AC44-DF63-4624-86A4-A4C364563546}"/>
          </ac:picMkLst>
        </pc:picChg>
      </pc:sldChg>
      <pc:sldChg chg="modSp add ord">
        <pc:chgData name="Chris Droessler" userId="625c3661-9d64-47fa-b83c-4b49393bd161" providerId="ADAL" clId="{596B2147-E15D-B842-B37E-4712BEA57145}" dt="2020-04-23T14:28:39.217" v="251"/>
        <pc:sldMkLst>
          <pc:docMk/>
          <pc:sldMk cId="1091814113" sldId="1181"/>
        </pc:sldMkLst>
        <pc:picChg chg="mod">
          <ac:chgData name="Chris Droessler" userId="625c3661-9d64-47fa-b83c-4b49393bd161" providerId="ADAL" clId="{596B2147-E15D-B842-B37E-4712BEA57145}" dt="2020-04-23T11:55:34.297" v="43" actId="14100"/>
          <ac:picMkLst>
            <pc:docMk/>
            <pc:sldMk cId="1091814113" sldId="1181"/>
            <ac:picMk id="4" creationId="{8AB411C2-8B03-4CA2-AA94-F5F0C2A6734E}"/>
          </ac:picMkLst>
        </pc:picChg>
      </pc:sldChg>
      <pc:sldChg chg="modSp add ord setBg">
        <pc:chgData name="Chris Droessler" userId="625c3661-9d64-47fa-b83c-4b49393bd161" providerId="ADAL" clId="{596B2147-E15D-B842-B37E-4712BEA57145}" dt="2020-04-23T14:28:39.217" v="251"/>
        <pc:sldMkLst>
          <pc:docMk/>
          <pc:sldMk cId="428474515" sldId="1182"/>
        </pc:sldMkLst>
        <pc:picChg chg="mod modCrop">
          <ac:chgData name="Chris Droessler" userId="625c3661-9d64-47fa-b83c-4b49393bd161" providerId="ADAL" clId="{596B2147-E15D-B842-B37E-4712BEA57145}" dt="2020-04-23T11:57:55.585" v="113" actId="732"/>
          <ac:picMkLst>
            <pc:docMk/>
            <pc:sldMk cId="428474515" sldId="1182"/>
            <ac:picMk id="2" creationId="{DE2F0564-B510-499B-991D-ECF11CB341D5}"/>
          </ac:picMkLst>
        </pc:picChg>
      </pc:sldChg>
      <pc:sldChg chg="modSp add ord">
        <pc:chgData name="Chris Droessler" userId="625c3661-9d64-47fa-b83c-4b49393bd161" providerId="ADAL" clId="{596B2147-E15D-B842-B37E-4712BEA57145}" dt="2020-04-23T14:28:39.217" v="251"/>
        <pc:sldMkLst>
          <pc:docMk/>
          <pc:sldMk cId="1438394002" sldId="1183"/>
        </pc:sldMkLst>
        <pc:picChg chg="mod modCrop">
          <ac:chgData name="Chris Droessler" userId="625c3661-9d64-47fa-b83c-4b49393bd161" providerId="ADAL" clId="{596B2147-E15D-B842-B37E-4712BEA57145}" dt="2020-04-23T11:57:03.884" v="69" actId="732"/>
          <ac:picMkLst>
            <pc:docMk/>
            <pc:sldMk cId="1438394002" sldId="1183"/>
            <ac:picMk id="2" creationId="{EFE04D8F-0302-4BF4-84FC-9337459BCE9A}"/>
          </ac:picMkLst>
        </pc:picChg>
      </pc:sldChg>
      <pc:sldChg chg="modSp add ord setBg">
        <pc:chgData name="Chris Droessler" userId="625c3661-9d64-47fa-b83c-4b49393bd161" providerId="ADAL" clId="{596B2147-E15D-B842-B37E-4712BEA57145}" dt="2020-04-23T14:28:39.217" v="251"/>
        <pc:sldMkLst>
          <pc:docMk/>
          <pc:sldMk cId="2062038181" sldId="1184"/>
        </pc:sldMkLst>
        <pc:picChg chg="mod modCrop">
          <ac:chgData name="Chris Droessler" userId="625c3661-9d64-47fa-b83c-4b49393bd161" providerId="ADAL" clId="{596B2147-E15D-B842-B37E-4712BEA57145}" dt="2020-04-23T11:58:23.134" v="139" actId="1037"/>
          <ac:picMkLst>
            <pc:docMk/>
            <pc:sldMk cId="2062038181" sldId="1184"/>
            <ac:picMk id="2" creationId="{5EF3B883-D41F-4812-B443-90F1652C16BE}"/>
          </ac:picMkLst>
        </pc:picChg>
      </pc:sldChg>
      <pc:sldChg chg="modSp add ord setBg">
        <pc:chgData name="Chris Droessler" userId="625c3661-9d64-47fa-b83c-4b49393bd161" providerId="ADAL" clId="{596B2147-E15D-B842-B37E-4712BEA57145}" dt="2020-04-23T14:28:39.217" v="251"/>
        <pc:sldMkLst>
          <pc:docMk/>
          <pc:sldMk cId="413337761" sldId="1185"/>
        </pc:sldMkLst>
        <pc:picChg chg="mod">
          <ac:chgData name="Chris Droessler" userId="625c3661-9d64-47fa-b83c-4b49393bd161" providerId="ADAL" clId="{596B2147-E15D-B842-B37E-4712BEA57145}" dt="2020-04-23T11:58:43.141" v="151" actId="1037"/>
          <ac:picMkLst>
            <pc:docMk/>
            <pc:sldMk cId="413337761" sldId="1185"/>
            <ac:picMk id="2" creationId="{29E1B268-5FC8-4CB6-8C89-DE8CD8B282F4}"/>
          </ac:picMkLst>
        </pc:picChg>
      </pc:sldChg>
      <pc:sldChg chg="add ord">
        <pc:chgData name="Chris Droessler" userId="625c3661-9d64-47fa-b83c-4b49393bd161" providerId="ADAL" clId="{596B2147-E15D-B842-B37E-4712BEA57145}" dt="2020-04-23T14:28:39.217" v="251"/>
        <pc:sldMkLst>
          <pc:docMk/>
          <pc:sldMk cId="3029552707" sldId="1186"/>
        </pc:sldMkLst>
      </pc:sldChg>
      <pc:sldChg chg="add">
        <pc:chgData name="Chris Droessler" userId="625c3661-9d64-47fa-b83c-4b49393bd161" providerId="ADAL" clId="{596B2147-E15D-B842-B37E-4712BEA57145}" dt="2020-04-23T14:29:02.228" v="253"/>
        <pc:sldMkLst>
          <pc:docMk/>
          <pc:sldMk cId="3183011675" sldId="1187"/>
        </pc:sldMkLst>
      </pc:sldChg>
      <pc:sldChg chg="add">
        <pc:chgData name="Chris Droessler" userId="625c3661-9d64-47fa-b83c-4b49393bd161" providerId="ADAL" clId="{596B2147-E15D-B842-B37E-4712BEA57145}" dt="2020-04-23T14:29:33.354" v="256"/>
        <pc:sldMkLst>
          <pc:docMk/>
          <pc:sldMk cId="3598011281" sldId="1188"/>
        </pc:sldMkLst>
      </pc:sldChg>
      <pc:sldChg chg="add">
        <pc:chgData name="Chris Droessler" userId="625c3661-9d64-47fa-b83c-4b49393bd161" providerId="ADAL" clId="{596B2147-E15D-B842-B37E-4712BEA57145}" dt="2020-04-23T14:29:33.522" v="257"/>
        <pc:sldMkLst>
          <pc:docMk/>
          <pc:sldMk cId="943204603" sldId="1189"/>
        </pc:sldMkLst>
      </pc:sldChg>
    </pc:docChg>
  </pc:docChgLst>
  <pc:docChgLst>
    <pc:chgData name="Chris Droessler" userId="625c3661-9d64-47fa-b83c-4b49393bd161" providerId="ADAL" clId="{79BE5192-96A5-3046-A465-1102CC3ABBF2}"/>
    <pc:docChg chg="undo custSel addSld delSld modSld sldOrd modSection">
      <pc:chgData name="Chris Droessler" userId="625c3661-9d64-47fa-b83c-4b49393bd161" providerId="ADAL" clId="{79BE5192-96A5-3046-A465-1102CC3ABBF2}" dt="2020-12-04T12:08:18.920" v="642" actId="113"/>
      <pc:docMkLst>
        <pc:docMk/>
      </pc:docMkLst>
      <pc:sldChg chg="add del modTransition setBg">
        <pc:chgData name="Chris Droessler" userId="625c3661-9d64-47fa-b83c-4b49393bd161" providerId="ADAL" clId="{79BE5192-96A5-3046-A465-1102CC3ABBF2}" dt="2020-12-01T18:53:03.198" v="131" actId="2696"/>
        <pc:sldMkLst>
          <pc:docMk/>
          <pc:sldMk cId="3462423837" sldId="257"/>
        </pc:sldMkLst>
      </pc:sldChg>
      <pc:sldChg chg="add del modTransition setBg">
        <pc:chgData name="Chris Droessler" userId="625c3661-9d64-47fa-b83c-4b49393bd161" providerId="ADAL" clId="{79BE5192-96A5-3046-A465-1102CC3ABBF2}" dt="2020-12-01T18:53:03.202" v="132" actId="2696"/>
        <pc:sldMkLst>
          <pc:docMk/>
          <pc:sldMk cId="4137188278" sldId="258"/>
        </pc:sldMkLst>
      </pc:sldChg>
      <pc:sldChg chg="modSp add del modTransition">
        <pc:chgData name="Chris Droessler" userId="625c3661-9d64-47fa-b83c-4b49393bd161" providerId="ADAL" clId="{79BE5192-96A5-3046-A465-1102CC3ABBF2}" dt="2020-12-01T18:53:03.256" v="141" actId="2696"/>
        <pc:sldMkLst>
          <pc:docMk/>
          <pc:sldMk cId="1952439659" sldId="259"/>
        </pc:sldMkLst>
        <pc:spChg chg="mod">
          <ac:chgData name="Chris Droessler" userId="625c3661-9d64-47fa-b83c-4b49393bd161" providerId="ADAL" clId="{79BE5192-96A5-3046-A465-1102CC3ABBF2}" dt="2020-12-01T18:51:07.187" v="129" actId="27636"/>
          <ac:spMkLst>
            <pc:docMk/>
            <pc:sldMk cId="1952439659" sldId="259"/>
            <ac:spMk id="2" creationId="{244B8D9A-1258-4AE2-BA2D-1216DF7A6507}"/>
          </ac:spMkLst>
        </pc:spChg>
      </pc:sldChg>
      <pc:sldChg chg="add del">
        <pc:chgData name="Chris Droessler" userId="625c3661-9d64-47fa-b83c-4b49393bd161" providerId="ADAL" clId="{79BE5192-96A5-3046-A465-1102CC3ABBF2}" dt="2020-12-01T18:53:03.248" v="138" actId="2696"/>
        <pc:sldMkLst>
          <pc:docMk/>
          <pc:sldMk cId="2710761437" sldId="282"/>
        </pc:sldMkLst>
      </pc:sldChg>
      <pc:sldChg chg="add del modTransition">
        <pc:chgData name="Chris Droessler" userId="625c3661-9d64-47fa-b83c-4b49393bd161" providerId="ADAL" clId="{79BE5192-96A5-3046-A465-1102CC3ABBF2}" dt="2020-12-01T18:53:03.239" v="136" actId="2696"/>
        <pc:sldMkLst>
          <pc:docMk/>
          <pc:sldMk cId="1022996726" sldId="299"/>
        </pc:sldMkLst>
      </pc:sldChg>
      <pc:sldChg chg="add del modTransition">
        <pc:chgData name="Chris Droessler" userId="625c3661-9d64-47fa-b83c-4b49393bd161" providerId="ADAL" clId="{79BE5192-96A5-3046-A465-1102CC3ABBF2}" dt="2020-12-01T18:53:03.214" v="135" actId="2696"/>
        <pc:sldMkLst>
          <pc:docMk/>
          <pc:sldMk cId="589337962" sldId="304"/>
        </pc:sldMkLst>
      </pc:sldChg>
      <pc:sldChg chg="delSp add del modTransition setBg delDesignElem">
        <pc:chgData name="Chris Droessler" userId="625c3661-9d64-47fa-b83c-4b49393bd161" providerId="ADAL" clId="{79BE5192-96A5-3046-A465-1102CC3ABBF2}" dt="2020-12-01T18:53:03.206" v="133" actId="2696"/>
        <pc:sldMkLst>
          <pc:docMk/>
          <pc:sldMk cId="970654557" sldId="447"/>
        </pc:sldMkLst>
        <pc:spChg chg="del">
          <ac:chgData name="Chris Droessler" userId="625c3661-9d64-47fa-b83c-4b49393bd161" providerId="ADAL" clId="{79BE5192-96A5-3046-A465-1102CC3ABBF2}" dt="2020-12-01T18:50:41.819" v="127"/>
          <ac:spMkLst>
            <pc:docMk/>
            <pc:sldMk cId="970654557" sldId="447"/>
            <ac:spMk id="10" creationId="{A5704422-1118-4FD1-95AD-29A064EB80D9}"/>
          </ac:spMkLst>
        </pc:spChg>
        <pc:spChg chg="del">
          <ac:chgData name="Chris Droessler" userId="625c3661-9d64-47fa-b83c-4b49393bd161" providerId="ADAL" clId="{79BE5192-96A5-3046-A465-1102CC3ABBF2}" dt="2020-12-01T18:50:41.819" v="127"/>
          <ac:spMkLst>
            <pc:docMk/>
            <pc:sldMk cId="970654557" sldId="447"/>
            <ac:spMk id="12" creationId="{A88B2AAA-B805-498E-A9E6-98B885855498}"/>
          </ac:spMkLst>
        </pc:spChg>
        <pc:spChg chg="del">
          <ac:chgData name="Chris Droessler" userId="625c3661-9d64-47fa-b83c-4b49393bd161" providerId="ADAL" clId="{79BE5192-96A5-3046-A465-1102CC3ABBF2}" dt="2020-12-01T18:50:41.819" v="127"/>
          <ac:spMkLst>
            <pc:docMk/>
            <pc:sldMk cId="970654557" sldId="447"/>
            <ac:spMk id="14" creationId="{9B8051E0-19D7-43E1-BFD9-E6DBFEB3A3F1}"/>
          </ac:spMkLst>
        </pc:spChg>
        <pc:spChg chg="del">
          <ac:chgData name="Chris Droessler" userId="625c3661-9d64-47fa-b83c-4b49393bd161" providerId="ADAL" clId="{79BE5192-96A5-3046-A465-1102CC3ABBF2}" dt="2020-12-01T18:50:41.819" v="127"/>
          <ac:spMkLst>
            <pc:docMk/>
            <pc:sldMk cId="970654557" sldId="447"/>
            <ac:spMk id="16" creationId="{4EDB2B02-86A2-46F5-A4BE-B7D9B10411D6}"/>
          </ac:spMkLst>
        </pc:spChg>
        <pc:spChg chg="del">
          <ac:chgData name="Chris Droessler" userId="625c3661-9d64-47fa-b83c-4b49393bd161" providerId="ADAL" clId="{79BE5192-96A5-3046-A465-1102CC3ABBF2}" dt="2020-12-01T18:50:41.819" v="127"/>
          <ac:spMkLst>
            <pc:docMk/>
            <pc:sldMk cId="970654557" sldId="447"/>
            <ac:spMk id="18" creationId="{43954639-FB5D-41F4-9560-6F6DFE778425}"/>
          </ac:spMkLst>
        </pc:spChg>
        <pc:spChg chg="del">
          <ac:chgData name="Chris Droessler" userId="625c3661-9d64-47fa-b83c-4b49393bd161" providerId="ADAL" clId="{79BE5192-96A5-3046-A465-1102CC3ABBF2}" dt="2020-12-01T18:50:41.819" v="127"/>
          <ac:spMkLst>
            <pc:docMk/>
            <pc:sldMk cId="970654557" sldId="447"/>
            <ac:spMk id="20" creationId="{E898931C-0323-41FA-A036-20F818B1FF81}"/>
          </ac:spMkLst>
        </pc:spChg>
        <pc:spChg chg="del">
          <ac:chgData name="Chris Droessler" userId="625c3661-9d64-47fa-b83c-4b49393bd161" providerId="ADAL" clId="{79BE5192-96A5-3046-A465-1102CC3ABBF2}" dt="2020-12-01T18:50:41.819" v="127"/>
          <ac:spMkLst>
            <pc:docMk/>
            <pc:sldMk cId="970654557" sldId="447"/>
            <ac:spMk id="22" creationId="{89AFE9DD-0792-4B98-B4EB-97ACA17E6AA8}"/>
          </ac:spMkLst>
        </pc:spChg>
        <pc:spChg chg="del">
          <ac:chgData name="Chris Droessler" userId="625c3661-9d64-47fa-b83c-4b49393bd161" providerId="ADAL" clId="{79BE5192-96A5-3046-A465-1102CC3ABBF2}" dt="2020-12-01T18:50:41.819" v="127"/>
          <ac:spMkLst>
            <pc:docMk/>
            <pc:sldMk cId="970654557" sldId="447"/>
            <ac:spMk id="24" creationId="{3981F5C4-9AE1-404E-AF44-A4E6DB374F9D}"/>
          </ac:spMkLst>
        </pc:spChg>
        <pc:spChg chg="del">
          <ac:chgData name="Chris Droessler" userId="625c3661-9d64-47fa-b83c-4b49393bd161" providerId="ADAL" clId="{79BE5192-96A5-3046-A465-1102CC3ABBF2}" dt="2020-12-01T18:50:41.819" v="127"/>
          <ac:spMkLst>
            <pc:docMk/>
            <pc:sldMk cId="970654557" sldId="447"/>
            <ac:spMk id="26" creationId="{763C1781-8726-4FAC-8C45-FF40376BE409}"/>
          </ac:spMkLst>
        </pc:spChg>
        <pc:spChg chg="del">
          <ac:chgData name="Chris Droessler" userId="625c3661-9d64-47fa-b83c-4b49393bd161" providerId="ADAL" clId="{79BE5192-96A5-3046-A465-1102CC3ABBF2}" dt="2020-12-01T18:50:41.819" v="127"/>
          <ac:spMkLst>
            <pc:docMk/>
            <pc:sldMk cId="970654557" sldId="447"/>
            <ac:spMk id="28" creationId="{301491B5-56C7-43DC-A3D9-861EECCA056A}"/>
          </ac:spMkLst>
        </pc:spChg>
        <pc:spChg chg="del">
          <ac:chgData name="Chris Droessler" userId="625c3661-9d64-47fa-b83c-4b49393bd161" providerId="ADAL" clId="{79BE5192-96A5-3046-A465-1102CC3ABBF2}" dt="2020-12-01T18:50:41.819" v="127"/>
          <ac:spMkLst>
            <pc:docMk/>
            <pc:sldMk cId="970654557" sldId="447"/>
            <ac:spMk id="30" creationId="{237E2353-22DF-46E0-A200-FB30F8F394E2}"/>
          </ac:spMkLst>
        </pc:spChg>
        <pc:spChg chg="del">
          <ac:chgData name="Chris Droessler" userId="625c3661-9d64-47fa-b83c-4b49393bd161" providerId="ADAL" clId="{79BE5192-96A5-3046-A465-1102CC3ABBF2}" dt="2020-12-01T18:50:41.819" v="127"/>
          <ac:spMkLst>
            <pc:docMk/>
            <pc:sldMk cId="970654557" sldId="447"/>
            <ac:spMk id="32" creationId="{DD6138DB-057B-45F7-A5F4-E7BFDA20D02C}"/>
          </ac:spMkLst>
        </pc:spChg>
        <pc:spChg chg="del">
          <ac:chgData name="Chris Droessler" userId="625c3661-9d64-47fa-b83c-4b49393bd161" providerId="ADAL" clId="{79BE5192-96A5-3046-A465-1102CC3ABBF2}" dt="2020-12-01T18:50:41.819" v="127"/>
          <ac:spMkLst>
            <pc:docMk/>
            <pc:sldMk cId="970654557" sldId="447"/>
            <ac:spMk id="34" creationId="{79A54AB1-B64F-4843-BFAB-81CB74E66B65}"/>
          </ac:spMkLst>
        </pc:spChg>
        <pc:spChg chg="del">
          <ac:chgData name="Chris Droessler" userId="625c3661-9d64-47fa-b83c-4b49393bd161" providerId="ADAL" clId="{79BE5192-96A5-3046-A465-1102CC3ABBF2}" dt="2020-12-01T18:50:41.819" v="127"/>
          <ac:spMkLst>
            <pc:docMk/>
            <pc:sldMk cId="970654557" sldId="447"/>
            <ac:spMk id="40" creationId="{07322A9E-F1EC-405E-8971-BA906EFFCCB8}"/>
          </ac:spMkLst>
        </pc:spChg>
      </pc:sldChg>
      <pc:sldChg chg="add del modTransition">
        <pc:chgData name="Chris Droessler" userId="625c3661-9d64-47fa-b83c-4b49393bd161" providerId="ADAL" clId="{79BE5192-96A5-3046-A465-1102CC3ABBF2}" dt="2020-12-01T18:53:03.210" v="134" actId="2696"/>
        <pc:sldMkLst>
          <pc:docMk/>
          <pc:sldMk cId="796800197" sldId="448"/>
        </pc:sldMkLst>
      </pc:sldChg>
      <pc:sldChg chg="add del modTransition setBg">
        <pc:chgData name="Chris Droessler" userId="625c3661-9d64-47fa-b83c-4b49393bd161" providerId="ADAL" clId="{79BE5192-96A5-3046-A465-1102CC3ABBF2}" dt="2020-12-01T18:53:03.253" v="140" actId="2696"/>
        <pc:sldMkLst>
          <pc:docMk/>
          <pc:sldMk cId="1630630071" sldId="449"/>
        </pc:sldMkLst>
      </pc:sldChg>
      <pc:sldChg chg="modSp add setBg">
        <pc:chgData name="Chris Droessler" userId="625c3661-9d64-47fa-b83c-4b49393bd161" providerId="ADAL" clId="{79BE5192-96A5-3046-A465-1102CC3ABBF2}" dt="2020-12-01T21:01:59.817" v="224"/>
        <pc:sldMkLst>
          <pc:docMk/>
          <pc:sldMk cId="2450967346" sldId="505"/>
        </pc:sldMkLst>
        <pc:graphicFrameChg chg="mod modGraphic">
          <ac:chgData name="Chris Droessler" userId="625c3661-9d64-47fa-b83c-4b49393bd161" providerId="ADAL" clId="{79BE5192-96A5-3046-A465-1102CC3ABBF2}" dt="2020-12-01T21:01:43.300" v="223" actId="14100"/>
          <ac:graphicFrameMkLst>
            <pc:docMk/>
            <pc:sldMk cId="2450967346" sldId="505"/>
            <ac:graphicFrameMk id="3" creationId="{D88EF6D8-FBD4-4763-ABB6-5CF0854E6669}"/>
          </ac:graphicFrameMkLst>
        </pc:graphicFrameChg>
      </pc:sldChg>
      <pc:sldChg chg="addSp delSp modSp">
        <pc:chgData name="Chris Droessler" userId="625c3661-9d64-47fa-b83c-4b49393bd161" providerId="ADAL" clId="{79BE5192-96A5-3046-A465-1102CC3ABBF2}" dt="2020-12-01T15:18:00.718" v="120" actId="1076"/>
        <pc:sldMkLst>
          <pc:docMk/>
          <pc:sldMk cId="340097307" sldId="700"/>
        </pc:sldMkLst>
        <pc:picChg chg="mod">
          <ac:chgData name="Chris Droessler" userId="625c3661-9d64-47fa-b83c-4b49393bd161" providerId="ADAL" clId="{79BE5192-96A5-3046-A465-1102CC3ABBF2}" dt="2020-12-01T15:18:00.718" v="120" actId="1076"/>
          <ac:picMkLst>
            <pc:docMk/>
            <pc:sldMk cId="340097307" sldId="700"/>
            <ac:picMk id="6" creationId="{77F04082-6760-E141-BCD2-FE00F8F67186}"/>
          </ac:picMkLst>
        </pc:picChg>
        <pc:picChg chg="add del mod modCrop">
          <ac:chgData name="Chris Droessler" userId="625c3661-9d64-47fa-b83c-4b49393bd161" providerId="ADAL" clId="{79BE5192-96A5-3046-A465-1102CC3ABBF2}" dt="2020-12-01T15:17:55.990" v="118" actId="478"/>
          <ac:picMkLst>
            <pc:docMk/>
            <pc:sldMk cId="340097307" sldId="700"/>
            <ac:picMk id="7" creationId="{F2A0108E-3A36-7D48-9AC6-9BBA1CB76088}"/>
          </ac:picMkLst>
        </pc:picChg>
      </pc:sldChg>
      <pc:sldChg chg="delSp add del modTransition setBg delDesignElem">
        <pc:chgData name="Chris Droessler" userId="625c3661-9d64-47fa-b83c-4b49393bd161" providerId="ADAL" clId="{79BE5192-96A5-3046-A465-1102CC3ABBF2}" dt="2020-12-01T18:53:03.194" v="130" actId="2696"/>
        <pc:sldMkLst>
          <pc:docMk/>
          <pc:sldMk cId="2730867745" sldId="716"/>
        </pc:sldMkLst>
        <pc:spChg chg="del">
          <ac:chgData name="Chris Droessler" userId="625c3661-9d64-47fa-b83c-4b49393bd161" providerId="ADAL" clId="{79BE5192-96A5-3046-A465-1102CC3ABBF2}" dt="2020-12-01T18:50:41.819" v="127"/>
          <ac:spMkLst>
            <pc:docMk/>
            <pc:sldMk cId="2730867745" sldId="716"/>
            <ac:spMk id="617480" creationId="{BD7C2DEF-63C5-495B-BBE5-720E5D12B4D2}"/>
          </ac:spMkLst>
        </pc:spChg>
        <pc:picChg chg="del">
          <ac:chgData name="Chris Droessler" userId="625c3661-9d64-47fa-b83c-4b49393bd161" providerId="ADAL" clId="{79BE5192-96A5-3046-A465-1102CC3ABBF2}" dt="2020-12-01T18:50:41.819" v="127"/>
          <ac:picMkLst>
            <pc:docMk/>
            <pc:sldMk cId="2730867745" sldId="716"/>
            <ac:picMk id="72" creationId="{BDFADFB3-3D44-49A8-AE3B-A87C61607F7E}"/>
          </ac:picMkLst>
        </pc:picChg>
        <pc:picChg chg="del">
          <ac:chgData name="Chris Droessler" userId="625c3661-9d64-47fa-b83c-4b49393bd161" providerId="ADAL" clId="{79BE5192-96A5-3046-A465-1102CC3ABBF2}" dt="2020-12-01T18:50:41.819" v="127"/>
          <ac:picMkLst>
            <pc:docMk/>
            <pc:sldMk cId="2730867745" sldId="716"/>
            <ac:picMk id="74" creationId="{BB912AE0-CAD9-4F8F-A2A2-BDF07D4EDD22}"/>
          </ac:picMkLst>
        </pc:picChg>
        <pc:picChg chg="del">
          <ac:chgData name="Chris Droessler" userId="625c3661-9d64-47fa-b83c-4b49393bd161" providerId="ADAL" clId="{79BE5192-96A5-3046-A465-1102CC3ABBF2}" dt="2020-12-01T18:50:41.819" v="127"/>
          <ac:picMkLst>
            <pc:docMk/>
            <pc:sldMk cId="2730867745" sldId="716"/>
            <ac:picMk id="617481" creationId="{FE21E403-0B61-4473-BE57-AB0F16379674}"/>
          </ac:picMkLst>
        </pc:picChg>
      </pc:sldChg>
      <pc:sldChg chg="delSp add del modTransition setBg delDesignElem">
        <pc:chgData name="Chris Droessler" userId="625c3661-9d64-47fa-b83c-4b49393bd161" providerId="ADAL" clId="{79BE5192-96A5-3046-A465-1102CC3ABBF2}" dt="2020-12-01T18:53:03.258" v="142" actId="2696"/>
        <pc:sldMkLst>
          <pc:docMk/>
          <pc:sldMk cId="4281562591" sldId="717"/>
        </pc:sldMkLst>
        <pc:spChg chg="del">
          <ac:chgData name="Chris Droessler" userId="625c3661-9d64-47fa-b83c-4b49393bd161" providerId="ADAL" clId="{79BE5192-96A5-3046-A465-1102CC3ABBF2}" dt="2020-12-01T18:50:41.819" v="127"/>
          <ac:spMkLst>
            <pc:docMk/>
            <pc:sldMk cId="4281562591" sldId="717"/>
            <ac:spMk id="617480" creationId="{BD7C2DEF-63C5-495B-BBE5-720E5D12B4D2}"/>
          </ac:spMkLst>
        </pc:spChg>
        <pc:picChg chg="del">
          <ac:chgData name="Chris Droessler" userId="625c3661-9d64-47fa-b83c-4b49393bd161" providerId="ADAL" clId="{79BE5192-96A5-3046-A465-1102CC3ABBF2}" dt="2020-12-01T18:50:41.819" v="127"/>
          <ac:picMkLst>
            <pc:docMk/>
            <pc:sldMk cId="4281562591" sldId="717"/>
            <ac:picMk id="72" creationId="{BDFADFB3-3D44-49A8-AE3B-A87C61607F7E}"/>
          </ac:picMkLst>
        </pc:picChg>
        <pc:picChg chg="del">
          <ac:chgData name="Chris Droessler" userId="625c3661-9d64-47fa-b83c-4b49393bd161" providerId="ADAL" clId="{79BE5192-96A5-3046-A465-1102CC3ABBF2}" dt="2020-12-01T18:50:41.819" v="127"/>
          <ac:picMkLst>
            <pc:docMk/>
            <pc:sldMk cId="4281562591" sldId="717"/>
            <ac:picMk id="74" creationId="{BB912AE0-CAD9-4F8F-A2A2-BDF07D4EDD22}"/>
          </ac:picMkLst>
        </pc:picChg>
        <pc:picChg chg="del">
          <ac:chgData name="Chris Droessler" userId="625c3661-9d64-47fa-b83c-4b49393bd161" providerId="ADAL" clId="{79BE5192-96A5-3046-A465-1102CC3ABBF2}" dt="2020-12-01T18:50:41.819" v="127"/>
          <ac:picMkLst>
            <pc:docMk/>
            <pc:sldMk cId="4281562591" sldId="717"/>
            <ac:picMk id="617481" creationId="{FE21E403-0B61-4473-BE57-AB0F16379674}"/>
          </ac:picMkLst>
        </pc:picChg>
      </pc:sldChg>
      <pc:sldChg chg="add del modTransition">
        <pc:chgData name="Chris Droessler" userId="625c3661-9d64-47fa-b83c-4b49393bd161" providerId="ADAL" clId="{79BE5192-96A5-3046-A465-1102CC3ABBF2}" dt="2020-12-01T18:53:03.242" v="137" actId="2696"/>
        <pc:sldMkLst>
          <pc:docMk/>
          <pc:sldMk cId="41902812" sldId="718"/>
        </pc:sldMkLst>
      </pc:sldChg>
      <pc:sldChg chg="modSp modNotesTx">
        <pc:chgData name="Chris Droessler" userId="625c3661-9d64-47fa-b83c-4b49393bd161" providerId="ADAL" clId="{79BE5192-96A5-3046-A465-1102CC3ABBF2}" dt="2020-12-02T17:52:21.120" v="443" actId="20577"/>
        <pc:sldMkLst>
          <pc:docMk/>
          <pc:sldMk cId="2111422149" sldId="778"/>
        </pc:sldMkLst>
        <pc:spChg chg="mod">
          <ac:chgData name="Chris Droessler" userId="625c3661-9d64-47fa-b83c-4b49393bd161" providerId="ADAL" clId="{79BE5192-96A5-3046-A465-1102CC3ABBF2}" dt="2020-12-02T17:52:21.120" v="443" actId="20577"/>
          <ac:spMkLst>
            <pc:docMk/>
            <pc:sldMk cId="2111422149" sldId="778"/>
            <ac:spMk id="2" creationId="{00000000-0000-0000-0000-000000000000}"/>
          </ac:spMkLst>
        </pc:spChg>
      </pc:sldChg>
      <pc:sldChg chg="modSp">
        <pc:chgData name="Chris Droessler" userId="625c3661-9d64-47fa-b83c-4b49393bd161" providerId="ADAL" clId="{79BE5192-96A5-3046-A465-1102CC3ABBF2}" dt="2020-12-03T18:01:32.306" v="583" actId="113"/>
        <pc:sldMkLst>
          <pc:docMk/>
          <pc:sldMk cId="3736567479" sldId="1237"/>
        </pc:sldMkLst>
        <pc:spChg chg="mod">
          <ac:chgData name="Chris Droessler" userId="625c3661-9d64-47fa-b83c-4b49393bd161" providerId="ADAL" clId="{79BE5192-96A5-3046-A465-1102CC3ABBF2}" dt="2020-12-03T18:01:32.306" v="583" actId="113"/>
          <ac:spMkLst>
            <pc:docMk/>
            <pc:sldMk cId="3736567479" sldId="1237"/>
            <ac:spMk id="5" creationId="{78AA51FE-B6D6-5045-9D5D-FF8E8E5FE6EB}"/>
          </ac:spMkLst>
        </pc:spChg>
      </pc:sldChg>
      <pc:sldChg chg="del">
        <pc:chgData name="Chris Droessler" userId="625c3661-9d64-47fa-b83c-4b49393bd161" providerId="ADAL" clId="{79BE5192-96A5-3046-A465-1102CC3ABBF2}" dt="2020-11-23T13:45:49.132" v="22" actId="2696"/>
        <pc:sldMkLst>
          <pc:docMk/>
          <pc:sldMk cId="4214889523" sldId="1238"/>
        </pc:sldMkLst>
      </pc:sldChg>
      <pc:sldChg chg="del">
        <pc:chgData name="Chris Droessler" userId="625c3661-9d64-47fa-b83c-4b49393bd161" providerId="ADAL" clId="{79BE5192-96A5-3046-A465-1102CC3ABBF2}" dt="2020-11-23T13:45:49.173" v="24" actId="2696"/>
        <pc:sldMkLst>
          <pc:docMk/>
          <pc:sldMk cId="2266949418" sldId="1239"/>
        </pc:sldMkLst>
      </pc:sldChg>
      <pc:sldChg chg="del">
        <pc:chgData name="Chris Droessler" userId="625c3661-9d64-47fa-b83c-4b49393bd161" providerId="ADAL" clId="{79BE5192-96A5-3046-A465-1102CC3ABBF2}" dt="2020-11-23T13:45:49.193" v="25" actId="2696"/>
        <pc:sldMkLst>
          <pc:docMk/>
          <pc:sldMk cId="2949918684" sldId="1240"/>
        </pc:sldMkLst>
      </pc:sldChg>
      <pc:sldChg chg="del">
        <pc:chgData name="Chris Droessler" userId="625c3661-9d64-47fa-b83c-4b49393bd161" providerId="ADAL" clId="{79BE5192-96A5-3046-A465-1102CC3ABBF2}" dt="2020-11-23T13:45:49.215" v="26" actId="2696"/>
        <pc:sldMkLst>
          <pc:docMk/>
          <pc:sldMk cId="1165966681" sldId="1241"/>
        </pc:sldMkLst>
      </pc:sldChg>
      <pc:sldChg chg="addSp delSp modSp modNotesTx">
        <pc:chgData name="Chris Droessler" userId="625c3661-9d64-47fa-b83c-4b49393bd161" providerId="ADAL" clId="{79BE5192-96A5-3046-A465-1102CC3ABBF2}" dt="2020-12-04T12:08:14.336" v="641" actId="113"/>
        <pc:sldMkLst>
          <pc:docMk/>
          <pc:sldMk cId="2629911507" sldId="1242"/>
        </pc:sldMkLst>
        <pc:spChg chg="mod">
          <ac:chgData name="Chris Droessler" userId="625c3661-9d64-47fa-b83c-4b49393bd161" providerId="ADAL" clId="{79BE5192-96A5-3046-A465-1102CC3ABBF2}" dt="2020-12-04T12:08:14.336" v="641" actId="113"/>
          <ac:spMkLst>
            <pc:docMk/>
            <pc:sldMk cId="2629911507" sldId="1242"/>
            <ac:spMk id="2" creationId="{00000000-0000-0000-0000-000000000000}"/>
          </ac:spMkLst>
        </pc:spChg>
        <pc:spChg chg="mod">
          <ac:chgData name="Chris Droessler" userId="625c3661-9d64-47fa-b83c-4b49393bd161" providerId="ADAL" clId="{79BE5192-96A5-3046-A465-1102CC3ABBF2}" dt="2020-12-01T21:04:36.639" v="239" actId="20577"/>
          <ac:spMkLst>
            <pc:docMk/>
            <pc:sldMk cId="2629911507" sldId="1242"/>
            <ac:spMk id="3" creationId="{00000000-0000-0000-0000-000000000000}"/>
          </ac:spMkLst>
        </pc:spChg>
        <pc:picChg chg="add mod">
          <ac:chgData name="Chris Droessler" userId="625c3661-9d64-47fa-b83c-4b49393bd161" providerId="ADAL" clId="{79BE5192-96A5-3046-A465-1102CC3ABBF2}" dt="2020-12-01T21:03:06.740" v="226" actId="1076"/>
          <ac:picMkLst>
            <pc:docMk/>
            <pc:sldMk cId="2629911507" sldId="1242"/>
            <ac:picMk id="4" creationId="{2E49EDF4-75F8-4E45-9E0C-1C48467BD953}"/>
          </ac:picMkLst>
        </pc:picChg>
        <pc:picChg chg="del">
          <ac:chgData name="Chris Droessler" userId="625c3661-9d64-47fa-b83c-4b49393bd161" providerId="ADAL" clId="{79BE5192-96A5-3046-A465-1102CC3ABBF2}" dt="2020-11-23T13:45:39.645" v="19" actId="478"/>
          <ac:picMkLst>
            <pc:docMk/>
            <pc:sldMk cId="2629911507" sldId="1242"/>
            <ac:picMk id="5" creationId="{B69D6131-80AD-D74D-A0ED-FA57C878FA0C}"/>
          </ac:picMkLst>
        </pc:picChg>
        <pc:picChg chg="del">
          <ac:chgData name="Chris Droessler" userId="625c3661-9d64-47fa-b83c-4b49393bd161" providerId="ADAL" clId="{79BE5192-96A5-3046-A465-1102CC3ABBF2}" dt="2020-11-23T13:45:33.037" v="9" actId="478"/>
          <ac:picMkLst>
            <pc:docMk/>
            <pc:sldMk cId="2629911507" sldId="1242"/>
            <ac:picMk id="1026" creationId="{A6521A54-71F8-FD4F-A9F6-098904FD2E51}"/>
          </ac:picMkLst>
        </pc:picChg>
      </pc:sldChg>
      <pc:sldChg chg="del">
        <pc:chgData name="Chris Droessler" userId="625c3661-9d64-47fa-b83c-4b49393bd161" providerId="ADAL" clId="{79BE5192-96A5-3046-A465-1102CC3ABBF2}" dt="2020-11-23T13:45:49.112" v="21" actId="2696"/>
        <pc:sldMkLst>
          <pc:docMk/>
          <pc:sldMk cId="2193731082" sldId="1243"/>
        </pc:sldMkLst>
      </pc:sldChg>
      <pc:sldChg chg="delSp modSp add ord modNotesTx">
        <pc:chgData name="Chris Droessler" userId="625c3661-9d64-47fa-b83c-4b49393bd161" providerId="ADAL" clId="{79BE5192-96A5-3046-A465-1102CC3ABBF2}" dt="2020-12-04T12:08:04.591" v="639" actId="113"/>
        <pc:sldMkLst>
          <pc:docMk/>
          <pc:sldMk cId="2665035439" sldId="1243"/>
        </pc:sldMkLst>
        <pc:spChg chg="mod">
          <ac:chgData name="Chris Droessler" userId="625c3661-9d64-47fa-b83c-4b49393bd161" providerId="ADAL" clId="{79BE5192-96A5-3046-A465-1102CC3ABBF2}" dt="2020-12-04T12:08:04.591" v="639" actId="113"/>
          <ac:spMkLst>
            <pc:docMk/>
            <pc:sldMk cId="2665035439" sldId="1243"/>
            <ac:spMk id="2" creationId="{00000000-0000-0000-0000-000000000000}"/>
          </ac:spMkLst>
        </pc:spChg>
        <pc:spChg chg="mod">
          <ac:chgData name="Chris Droessler" userId="625c3661-9d64-47fa-b83c-4b49393bd161" providerId="ADAL" clId="{79BE5192-96A5-3046-A465-1102CC3ABBF2}" dt="2020-12-04T00:00:44.752" v="638" actId="20577"/>
          <ac:spMkLst>
            <pc:docMk/>
            <pc:sldMk cId="2665035439" sldId="1243"/>
            <ac:spMk id="3" creationId="{00000000-0000-0000-0000-000000000000}"/>
          </ac:spMkLst>
        </pc:spChg>
        <pc:picChg chg="del mod modCrop">
          <ac:chgData name="Chris Droessler" userId="625c3661-9d64-47fa-b83c-4b49393bd161" providerId="ADAL" clId="{79BE5192-96A5-3046-A465-1102CC3ABBF2}" dt="2020-12-03T22:09:57.421" v="613" actId="478"/>
          <ac:picMkLst>
            <pc:docMk/>
            <pc:sldMk cId="2665035439" sldId="1243"/>
            <ac:picMk id="1026" creationId="{75706857-02A0-8B4F-AA11-D3F5CB04DA98}"/>
          </ac:picMkLst>
        </pc:picChg>
      </pc:sldChg>
      <pc:sldChg chg="del">
        <pc:chgData name="Chris Droessler" userId="625c3661-9d64-47fa-b83c-4b49393bd161" providerId="ADAL" clId="{79BE5192-96A5-3046-A465-1102CC3ABBF2}" dt="2020-11-23T13:45:49.151" v="23" actId="2696"/>
        <pc:sldMkLst>
          <pc:docMk/>
          <pc:sldMk cId="196547659" sldId="1244"/>
        </pc:sldMkLst>
      </pc:sldChg>
      <pc:sldChg chg="addSp modSp add ord modNotesTx">
        <pc:chgData name="Chris Droessler" userId="625c3661-9d64-47fa-b83c-4b49393bd161" providerId="ADAL" clId="{79BE5192-96A5-3046-A465-1102CC3ABBF2}" dt="2020-12-04T12:08:18.920" v="642" actId="113"/>
        <pc:sldMkLst>
          <pc:docMk/>
          <pc:sldMk cId="3181639118" sldId="1244"/>
        </pc:sldMkLst>
        <pc:spChg chg="mod">
          <ac:chgData name="Chris Droessler" userId="625c3661-9d64-47fa-b83c-4b49393bd161" providerId="ADAL" clId="{79BE5192-96A5-3046-A465-1102CC3ABBF2}" dt="2020-12-04T12:08:18.920" v="642" actId="113"/>
          <ac:spMkLst>
            <pc:docMk/>
            <pc:sldMk cId="3181639118" sldId="1244"/>
            <ac:spMk id="2" creationId="{00000000-0000-0000-0000-000000000000}"/>
          </ac:spMkLst>
        </pc:spChg>
        <pc:spChg chg="mod">
          <ac:chgData name="Chris Droessler" userId="625c3661-9d64-47fa-b83c-4b49393bd161" providerId="ADAL" clId="{79BE5192-96A5-3046-A465-1102CC3ABBF2}" dt="2020-12-02T17:50:16.783" v="398" actId="255"/>
          <ac:spMkLst>
            <pc:docMk/>
            <pc:sldMk cId="3181639118" sldId="1244"/>
            <ac:spMk id="3" creationId="{00000000-0000-0000-0000-000000000000}"/>
          </ac:spMkLst>
        </pc:spChg>
        <pc:picChg chg="add mod modCrop">
          <ac:chgData name="Chris Droessler" userId="625c3661-9d64-47fa-b83c-4b49393bd161" providerId="ADAL" clId="{79BE5192-96A5-3046-A465-1102CC3ABBF2}" dt="2020-12-02T17:37:43.174" v="327" actId="732"/>
          <ac:picMkLst>
            <pc:docMk/>
            <pc:sldMk cId="3181639118" sldId="1244"/>
            <ac:picMk id="5" creationId="{D6F7496C-25F9-8542-81F5-B10AF7C465F3}"/>
          </ac:picMkLst>
        </pc:picChg>
        <pc:picChg chg="add mod">
          <ac:chgData name="Chris Droessler" userId="625c3661-9d64-47fa-b83c-4b49393bd161" providerId="ADAL" clId="{79BE5192-96A5-3046-A465-1102CC3ABBF2}" dt="2020-12-02T17:44:49.127" v="389" actId="1036"/>
          <ac:picMkLst>
            <pc:docMk/>
            <pc:sldMk cId="3181639118" sldId="1244"/>
            <ac:picMk id="7" creationId="{7C056442-FEBC-724C-8544-789CC241F7C1}"/>
          </ac:picMkLst>
        </pc:picChg>
      </pc:sldChg>
      <pc:sldChg chg="del">
        <pc:chgData name="Chris Droessler" userId="625c3661-9d64-47fa-b83c-4b49393bd161" providerId="ADAL" clId="{79BE5192-96A5-3046-A465-1102CC3ABBF2}" dt="2020-11-23T13:45:42.510" v="20" actId="2696"/>
        <pc:sldMkLst>
          <pc:docMk/>
          <pc:sldMk cId="1838674716" sldId="1245"/>
        </pc:sldMkLst>
      </pc:sldChg>
      <pc:sldChg chg="addSp delSp modSp modNotesTx">
        <pc:chgData name="Chris Droessler" userId="625c3661-9d64-47fa-b83c-4b49393bd161" providerId="ADAL" clId="{79BE5192-96A5-3046-A465-1102CC3ABBF2}" dt="2020-12-02T18:26:34.779" v="536" actId="20577"/>
        <pc:sldMkLst>
          <pc:docMk/>
          <pc:sldMk cId="3418192525" sldId="1245"/>
        </pc:sldMkLst>
        <pc:picChg chg="del mod">
          <ac:chgData name="Chris Droessler" userId="625c3661-9d64-47fa-b83c-4b49393bd161" providerId="ADAL" clId="{79BE5192-96A5-3046-A465-1102CC3ABBF2}" dt="2020-12-02T18:25:02.201" v="489" actId="478"/>
          <ac:picMkLst>
            <pc:docMk/>
            <pc:sldMk cId="3418192525" sldId="1245"/>
            <ac:picMk id="5" creationId="{A645ADA6-2D1B-F947-9BC9-2934F7AC6B8E}"/>
          </ac:picMkLst>
        </pc:picChg>
        <pc:picChg chg="add del mod modCrop">
          <ac:chgData name="Chris Droessler" userId="625c3661-9d64-47fa-b83c-4b49393bd161" providerId="ADAL" clId="{79BE5192-96A5-3046-A465-1102CC3ABBF2}" dt="2020-12-02T18:22:57.910" v="444" actId="478"/>
          <ac:picMkLst>
            <pc:docMk/>
            <pc:sldMk cId="3418192525" sldId="1245"/>
            <ac:picMk id="7" creationId="{157AAC7C-836D-C044-BB52-CD6793F7427D}"/>
          </ac:picMkLst>
        </pc:picChg>
        <pc:picChg chg="add mod modCrop">
          <ac:chgData name="Chris Droessler" userId="625c3661-9d64-47fa-b83c-4b49393bd161" providerId="ADAL" clId="{79BE5192-96A5-3046-A465-1102CC3ABBF2}" dt="2020-12-02T18:25:40.862" v="503" actId="732"/>
          <ac:picMkLst>
            <pc:docMk/>
            <pc:sldMk cId="3418192525" sldId="1245"/>
            <ac:picMk id="8" creationId="{1D0B0BE4-7EE3-4241-AC6C-427DDF1681ED}"/>
          </ac:picMkLst>
        </pc:picChg>
      </pc:sldChg>
      <pc:sldChg chg="del">
        <pc:chgData name="Chris Droessler" userId="625c3661-9d64-47fa-b83c-4b49393bd161" providerId="ADAL" clId="{79BE5192-96A5-3046-A465-1102CC3ABBF2}" dt="2020-12-03T18:02:27.666" v="584" actId="2696"/>
        <pc:sldMkLst>
          <pc:docMk/>
          <pc:sldMk cId="1412268813" sldId="1246"/>
        </pc:sldMkLst>
      </pc:sldChg>
      <pc:sldChg chg="addSp delSp modSp add modNotesTx">
        <pc:chgData name="Chris Droessler" userId="625c3661-9d64-47fa-b83c-4b49393bd161" providerId="ADAL" clId="{79BE5192-96A5-3046-A465-1102CC3ABBF2}" dt="2020-12-03T17:56:17.690" v="569" actId="2711"/>
        <pc:sldMkLst>
          <pc:docMk/>
          <pc:sldMk cId="3409609477" sldId="1247"/>
        </pc:sldMkLst>
        <pc:spChg chg="mod">
          <ac:chgData name="Chris Droessler" userId="625c3661-9d64-47fa-b83c-4b49393bd161" providerId="ADAL" clId="{79BE5192-96A5-3046-A465-1102CC3ABBF2}" dt="2020-12-01T18:56:33.169" v="187" actId="20577"/>
          <ac:spMkLst>
            <pc:docMk/>
            <pc:sldMk cId="3409609477" sldId="1247"/>
            <ac:spMk id="2" creationId="{00000000-0000-0000-0000-000000000000}"/>
          </ac:spMkLst>
        </pc:spChg>
        <pc:spChg chg="mod">
          <ac:chgData name="Chris Droessler" userId="625c3661-9d64-47fa-b83c-4b49393bd161" providerId="ADAL" clId="{79BE5192-96A5-3046-A465-1102CC3ABBF2}" dt="2020-12-03T17:56:17.690" v="569" actId="2711"/>
          <ac:spMkLst>
            <pc:docMk/>
            <pc:sldMk cId="3409609477" sldId="1247"/>
            <ac:spMk id="3" creationId="{00000000-0000-0000-0000-000000000000}"/>
          </ac:spMkLst>
        </pc:spChg>
        <pc:spChg chg="add del">
          <ac:chgData name="Chris Droessler" userId="625c3661-9d64-47fa-b83c-4b49393bd161" providerId="ADAL" clId="{79BE5192-96A5-3046-A465-1102CC3ABBF2}" dt="2020-11-30T21:59:07.382" v="93" actId="478"/>
          <ac:spMkLst>
            <pc:docMk/>
            <pc:sldMk cId="3409609477" sldId="1247"/>
            <ac:spMk id="4" creationId="{34B59432-BB6B-7848-9F77-DE13FFF659DD}"/>
          </ac:spMkLst>
        </pc:spChg>
        <pc:spChg chg="add del mod">
          <ac:chgData name="Chris Droessler" userId="625c3661-9d64-47fa-b83c-4b49393bd161" providerId="ADAL" clId="{79BE5192-96A5-3046-A465-1102CC3ABBF2}" dt="2020-11-30T21:59:07.765" v="95"/>
          <ac:spMkLst>
            <pc:docMk/>
            <pc:sldMk cId="3409609477" sldId="1247"/>
            <ac:spMk id="5" creationId="{6F8465CA-8063-1747-A7AE-ABFA247DEAE6}"/>
          </ac:spMkLst>
        </pc:spChg>
        <pc:spChg chg="add del">
          <ac:chgData name="Chris Droessler" userId="625c3661-9d64-47fa-b83c-4b49393bd161" providerId="ADAL" clId="{79BE5192-96A5-3046-A465-1102CC3ABBF2}" dt="2020-11-30T21:59:09.206" v="96" actId="478"/>
          <ac:spMkLst>
            <pc:docMk/>
            <pc:sldMk cId="3409609477" sldId="1247"/>
            <ac:spMk id="6" creationId="{9DFAED50-5353-9845-8B54-D13943DB1D2F}"/>
          </ac:spMkLst>
        </pc:spChg>
        <pc:spChg chg="add del">
          <ac:chgData name="Chris Droessler" userId="625c3661-9d64-47fa-b83c-4b49393bd161" providerId="ADAL" clId="{79BE5192-96A5-3046-A465-1102CC3ABBF2}" dt="2020-11-30T21:59:42.188" v="104" actId="478"/>
          <ac:spMkLst>
            <pc:docMk/>
            <pc:sldMk cId="3409609477" sldId="1247"/>
            <ac:spMk id="7" creationId="{6FB6D3D1-48D2-A549-B6EA-DB38A84A85EE}"/>
          </ac:spMkLst>
        </pc:spChg>
        <pc:spChg chg="add del">
          <ac:chgData name="Chris Droessler" userId="625c3661-9d64-47fa-b83c-4b49393bd161" providerId="ADAL" clId="{79BE5192-96A5-3046-A465-1102CC3ABBF2}" dt="2020-11-30T21:59:40.548" v="103" actId="478"/>
          <ac:spMkLst>
            <pc:docMk/>
            <pc:sldMk cId="3409609477" sldId="1247"/>
            <ac:spMk id="8" creationId="{B1B4F9EF-98E0-214F-AA86-F8D85EF08204}"/>
          </ac:spMkLst>
        </pc:spChg>
        <pc:spChg chg="add mod">
          <ac:chgData name="Chris Droessler" userId="625c3661-9d64-47fa-b83c-4b49393bd161" providerId="ADAL" clId="{79BE5192-96A5-3046-A465-1102CC3ABBF2}" dt="2020-11-30T21:59:50.173" v="106" actId="1076"/>
          <ac:spMkLst>
            <pc:docMk/>
            <pc:sldMk cId="3409609477" sldId="1247"/>
            <ac:spMk id="9" creationId="{CE51B726-5199-7248-937A-92DEC5E6F175}"/>
          </ac:spMkLst>
        </pc:spChg>
        <pc:picChg chg="add mod modCrop">
          <ac:chgData name="Chris Droessler" userId="625c3661-9d64-47fa-b83c-4b49393bd161" providerId="ADAL" clId="{79BE5192-96A5-3046-A465-1102CC3ABBF2}" dt="2020-12-01T18:55:57.604" v="177" actId="14100"/>
          <ac:picMkLst>
            <pc:docMk/>
            <pc:sldMk cId="3409609477" sldId="1247"/>
            <ac:picMk id="6" creationId="{4FD7A867-7EE7-4040-B600-B3BFCC2F8F87}"/>
          </ac:picMkLst>
        </pc:picChg>
        <pc:picChg chg="add mod">
          <ac:chgData name="Chris Droessler" userId="625c3661-9d64-47fa-b83c-4b49393bd161" providerId="ADAL" clId="{79BE5192-96A5-3046-A465-1102CC3ABBF2}" dt="2020-12-02T17:45:02.367" v="391" actId="1076"/>
          <ac:picMkLst>
            <pc:docMk/>
            <pc:sldMk cId="3409609477" sldId="1247"/>
            <ac:picMk id="1029" creationId="{B70A8ED5-F1A5-1241-BFB6-B4EE76A422DF}"/>
          </ac:picMkLst>
        </pc:picChg>
      </pc:sldChg>
      <pc:sldChg chg="addSp modSp add modNotesTx">
        <pc:chgData name="Chris Droessler" userId="625c3661-9d64-47fa-b83c-4b49393bd161" providerId="ADAL" clId="{79BE5192-96A5-3046-A465-1102CC3ABBF2}" dt="2020-12-02T17:51:00.942" v="403" actId="113"/>
        <pc:sldMkLst>
          <pc:docMk/>
          <pc:sldMk cId="1576568686" sldId="1248"/>
        </pc:sldMkLst>
        <pc:spChg chg="mod">
          <ac:chgData name="Chris Droessler" userId="625c3661-9d64-47fa-b83c-4b49393bd161" providerId="ADAL" clId="{79BE5192-96A5-3046-A465-1102CC3ABBF2}" dt="2020-11-30T20:07:29.613" v="61" actId="20577"/>
          <ac:spMkLst>
            <pc:docMk/>
            <pc:sldMk cId="1576568686" sldId="1248"/>
            <ac:spMk id="2" creationId="{00000000-0000-0000-0000-000000000000}"/>
          </ac:spMkLst>
        </pc:spChg>
        <pc:spChg chg="mod">
          <ac:chgData name="Chris Droessler" userId="625c3661-9d64-47fa-b83c-4b49393bd161" providerId="ADAL" clId="{79BE5192-96A5-3046-A465-1102CC3ABBF2}" dt="2020-12-02T17:51:00.942" v="403" actId="113"/>
          <ac:spMkLst>
            <pc:docMk/>
            <pc:sldMk cId="1576568686" sldId="1248"/>
            <ac:spMk id="3" creationId="{00000000-0000-0000-0000-000000000000}"/>
          </ac:spMkLst>
        </pc:spChg>
        <pc:picChg chg="add mod modCrop">
          <ac:chgData name="Chris Droessler" userId="625c3661-9d64-47fa-b83c-4b49393bd161" providerId="ADAL" clId="{79BE5192-96A5-3046-A465-1102CC3ABBF2}" dt="2020-12-02T17:42:51.894" v="378" actId="732"/>
          <ac:picMkLst>
            <pc:docMk/>
            <pc:sldMk cId="1576568686" sldId="1248"/>
            <ac:picMk id="5" creationId="{10493AD6-CCBB-9F42-BA4A-4A796D79A60D}"/>
          </ac:picMkLst>
        </pc:picChg>
        <pc:picChg chg="add mod">
          <ac:chgData name="Chris Droessler" userId="625c3661-9d64-47fa-b83c-4b49393bd161" providerId="ADAL" clId="{79BE5192-96A5-3046-A465-1102CC3ABBF2}" dt="2020-12-02T17:46:13.811" v="395" actId="1076"/>
          <ac:picMkLst>
            <pc:docMk/>
            <pc:sldMk cId="1576568686" sldId="1248"/>
            <ac:picMk id="7" creationId="{9AA2883D-A184-9A49-A7E4-E5E80B0EDA14}"/>
          </ac:picMkLst>
        </pc:picChg>
      </pc:sldChg>
      <pc:sldChg chg="addSp delSp modSp add">
        <pc:chgData name="Chris Droessler" userId="625c3661-9d64-47fa-b83c-4b49393bd161" providerId="ADAL" clId="{79BE5192-96A5-3046-A465-1102CC3ABBF2}" dt="2020-12-01T18:58:08.898" v="204"/>
        <pc:sldMkLst>
          <pc:docMk/>
          <pc:sldMk cId="768425833" sldId="1249"/>
        </pc:sldMkLst>
        <pc:spChg chg="del">
          <ac:chgData name="Chris Droessler" userId="625c3661-9d64-47fa-b83c-4b49393bd161" providerId="ADAL" clId="{79BE5192-96A5-3046-A465-1102CC3ABBF2}" dt="2020-12-01T18:57:26.903" v="189" actId="478"/>
          <ac:spMkLst>
            <pc:docMk/>
            <pc:sldMk cId="768425833" sldId="1249"/>
            <ac:spMk id="2" creationId="{00000000-0000-0000-0000-000000000000}"/>
          </ac:spMkLst>
        </pc:spChg>
        <pc:spChg chg="del">
          <ac:chgData name="Chris Droessler" userId="625c3661-9d64-47fa-b83c-4b49393bd161" providerId="ADAL" clId="{79BE5192-96A5-3046-A465-1102CC3ABBF2}" dt="2020-12-01T18:57:26.903" v="189" actId="478"/>
          <ac:spMkLst>
            <pc:docMk/>
            <pc:sldMk cId="768425833" sldId="1249"/>
            <ac:spMk id="3" creationId="{00000000-0000-0000-0000-000000000000}"/>
          </ac:spMkLst>
        </pc:spChg>
        <pc:spChg chg="del">
          <ac:chgData name="Chris Droessler" userId="625c3661-9d64-47fa-b83c-4b49393bd161" providerId="ADAL" clId="{79BE5192-96A5-3046-A465-1102CC3ABBF2}" dt="2020-12-01T18:57:26.903" v="189" actId="478"/>
          <ac:spMkLst>
            <pc:docMk/>
            <pc:sldMk cId="768425833" sldId="1249"/>
            <ac:spMk id="9" creationId="{CE51B726-5199-7248-937A-92DEC5E6F175}"/>
          </ac:spMkLst>
        </pc:spChg>
        <pc:picChg chg="add mod">
          <ac:chgData name="Chris Droessler" userId="625c3661-9d64-47fa-b83c-4b49393bd161" providerId="ADAL" clId="{79BE5192-96A5-3046-A465-1102CC3ABBF2}" dt="2020-12-01T18:58:08.898" v="204"/>
          <ac:picMkLst>
            <pc:docMk/>
            <pc:sldMk cId="768425833" sldId="1249"/>
            <ac:picMk id="5" creationId="{1323D8D8-24A2-BD41-8148-D0EDEA3A9A94}"/>
          </ac:picMkLst>
        </pc:picChg>
        <pc:picChg chg="del">
          <ac:chgData name="Chris Droessler" userId="625c3661-9d64-47fa-b83c-4b49393bd161" providerId="ADAL" clId="{79BE5192-96A5-3046-A465-1102CC3ABBF2}" dt="2020-12-01T18:57:26.903" v="189" actId="478"/>
          <ac:picMkLst>
            <pc:docMk/>
            <pc:sldMk cId="768425833" sldId="1249"/>
            <ac:picMk id="6" creationId="{4FD7A867-7EE7-4040-B600-B3BFCC2F8F87}"/>
          </ac:picMkLst>
        </pc:picChg>
        <pc:picChg chg="del">
          <ac:chgData name="Chris Droessler" userId="625c3661-9d64-47fa-b83c-4b49393bd161" providerId="ADAL" clId="{79BE5192-96A5-3046-A465-1102CC3ABBF2}" dt="2020-12-01T18:57:26.903" v="189" actId="478"/>
          <ac:picMkLst>
            <pc:docMk/>
            <pc:sldMk cId="768425833" sldId="1249"/>
            <ac:picMk id="1029" creationId="{B70A8ED5-F1A5-1241-BFB6-B4EE76A422DF}"/>
          </ac:picMkLst>
        </pc:picChg>
      </pc:sldChg>
      <pc:sldChg chg="add del ord">
        <pc:chgData name="Chris Droessler" userId="625c3661-9d64-47fa-b83c-4b49393bd161" providerId="ADAL" clId="{79BE5192-96A5-3046-A465-1102CC3ABBF2}" dt="2020-12-01T17:46:18.784" v="121" actId="2696"/>
        <pc:sldMkLst>
          <pc:docMk/>
          <pc:sldMk cId="3632343794" sldId="1249"/>
        </pc:sldMkLst>
      </pc:sldChg>
      <pc:sldChg chg="addSp modSp add">
        <pc:chgData name="Chris Droessler" userId="625c3661-9d64-47fa-b83c-4b49393bd161" providerId="ADAL" clId="{79BE5192-96A5-3046-A465-1102CC3ABBF2}" dt="2020-12-01T18:58:13.534" v="205"/>
        <pc:sldMkLst>
          <pc:docMk/>
          <pc:sldMk cId="195314638" sldId="1250"/>
        </pc:sldMkLst>
        <pc:picChg chg="add mod">
          <ac:chgData name="Chris Droessler" userId="625c3661-9d64-47fa-b83c-4b49393bd161" providerId="ADAL" clId="{79BE5192-96A5-3046-A465-1102CC3ABBF2}" dt="2020-12-01T18:58:13.534" v="205"/>
          <ac:picMkLst>
            <pc:docMk/>
            <pc:sldMk cId="195314638" sldId="1250"/>
            <ac:picMk id="3" creationId="{615C63BF-887A-B945-9E9C-360D5D4E88B8}"/>
          </ac:picMkLst>
        </pc:picChg>
      </pc:sldChg>
      <pc:sldChg chg="addSp modSp add">
        <pc:chgData name="Chris Droessler" userId="625c3661-9d64-47fa-b83c-4b49393bd161" providerId="ADAL" clId="{79BE5192-96A5-3046-A465-1102CC3ABBF2}" dt="2020-12-01T18:58:19.071" v="206"/>
        <pc:sldMkLst>
          <pc:docMk/>
          <pc:sldMk cId="1051946660" sldId="1251"/>
        </pc:sldMkLst>
        <pc:picChg chg="add mod">
          <ac:chgData name="Chris Droessler" userId="625c3661-9d64-47fa-b83c-4b49393bd161" providerId="ADAL" clId="{79BE5192-96A5-3046-A465-1102CC3ABBF2}" dt="2020-12-01T18:58:19.071" v="206"/>
          <ac:picMkLst>
            <pc:docMk/>
            <pc:sldMk cId="1051946660" sldId="1251"/>
            <ac:picMk id="3" creationId="{4705589F-AB08-AA4C-A3C2-1ED85C8BF973}"/>
          </ac:picMkLst>
        </pc:picChg>
      </pc:sldChg>
      <pc:sldChg chg="addSp modSp add">
        <pc:chgData name="Chris Droessler" userId="625c3661-9d64-47fa-b83c-4b49393bd161" providerId="ADAL" clId="{79BE5192-96A5-3046-A465-1102CC3ABBF2}" dt="2020-12-01T18:58:24.351" v="207"/>
        <pc:sldMkLst>
          <pc:docMk/>
          <pc:sldMk cId="954062028" sldId="1252"/>
        </pc:sldMkLst>
        <pc:picChg chg="add mod">
          <ac:chgData name="Chris Droessler" userId="625c3661-9d64-47fa-b83c-4b49393bd161" providerId="ADAL" clId="{79BE5192-96A5-3046-A465-1102CC3ABBF2}" dt="2020-12-01T18:58:24.351" v="207"/>
          <ac:picMkLst>
            <pc:docMk/>
            <pc:sldMk cId="954062028" sldId="1252"/>
            <ac:picMk id="3" creationId="{7BFADE0C-4AE1-9E4A-A044-F46960ED15E6}"/>
          </ac:picMkLst>
        </pc:picChg>
      </pc:sldChg>
      <pc:sldChg chg="addSp modSp add">
        <pc:chgData name="Chris Droessler" userId="625c3661-9d64-47fa-b83c-4b49393bd161" providerId="ADAL" clId="{79BE5192-96A5-3046-A465-1102CC3ABBF2}" dt="2020-12-01T18:58:30.007" v="208"/>
        <pc:sldMkLst>
          <pc:docMk/>
          <pc:sldMk cId="320865369" sldId="1253"/>
        </pc:sldMkLst>
        <pc:picChg chg="add mod">
          <ac:chgData name="Chris Droessler" userId="625c3661-9d64-47fa-b83c-4b49393bd161" providerId="ADAL" clId="{79BE5192-96A5-3046-A465-1102CC3ABBF2}" dt="2020-12-01T18:58:30.007" v="208"/>
          <ac:picMkLst>
            <pc:docMk/>
            <pc:sldMk cId="320865369" sldId="1253"/>
            <ac:picMk id="3" creationId="{7CCA3BD3-F03B-0148-B928-4E10BD3D06E2}"/>
          </ac:picMkLst>
        </pc:picChg>
      </pc:sldChg>
      <pc:sldChg chg="addSp modSp add">
        <pc:chgData name="Chris Droessler" userId="625c3661-9d64-47fa-b83c-4b49393bd161" providerId="ADAL" clId="{79BE5192-96A5-3046-A465-1102CC3ABBF2}" dt="2020-12-01T18:58:35.496" v="209"/>
        <pc:sldMkLst>
          <pc:docMk/>
          <pc:sldMk cId="2450608313" sldId="1254"/>
        </pc:sldMkLst>
        <pc:picChg chg="add mod">
          <ac:chgData name="Chris Droessler" userId="625c3661-9d64-47fa-b83c-4b49393bd161" providerId="ADAL" clId="{79BE5192-96A5-3046-A465-1102CC3ABBF2}" dt="2020-12-01T18:58:35.496" v="209"/>
          <ac:picMkLst>
            <pc:docMk/>
            <pc:sldMk cId="2450608313" sldId="1254"/>
            <ac:picMk id="3" creationId="{0F20C248-D646-CE49-AA77-DB4EAE148ADA}"/>
          </ac:picMkLst>
        </pc:picChg>
      </pc:sldChg>
      <pc:sldChg chg="addSp delSp modSp add">
        <pc:chgData name="Chris Droessler" userId="625c3661-9d64-47fa-b83c-4b49393bd161" providerId="ADAL" clId="{79BE5192-96A5-3046-A465-1102CC3ABBF2}" dt="2020-12-01T21:07:09.537" v="241"/>
        <pc:sldMkLst>
          <pc:docMk/>
          <pc:sldMk cId="3529970185" sldId="1255"/>
        </pc:sldMkLst>
        <pc:picChg chg="add del mod">
          <ac:chgData name="Chris Droessler" userId="625c3661-9d64-47fa-b83c-4b49393bd161" providerId="ADAL" clId="{79BE5192-96A5-3046-A465-1102CC3ABBF2}" dt="2020-12-01T21:07:06.470" v="240" actId="478"/>
          <ac:picMkLst>
            <pc:docMk/>
            <pc:sldMk cId="3529970185" sldId="1255"/>
            <ac:picMk id="3" creationId="{97ACD544-7CA2-634F-A48C-516DC2DAC8BC}"/>
          </ac:picMkLst>
        </pc:picChg>
        <pc:picChg chg="add mod">
          <ac:chgData name="Chris Droessler" userId="625c3661-9d64-47fa-b83c-4b49393bd161" providerId="ADAL" clId="{79BE5192-96A5-3046-A465-1102CC3ABBF2}" dt="2020-12-01T21:07:09.537" v="241"/>
          <ac:picMkLst>
            <pc:docMk/>
            <pc:sldMk cId="3529970185" sldId="1255"/>
            <ac:picMk id="4" creationId="{3AD9435C-0DE2-1D48-BF03-FCF426F7B226}"/>
          </ac:picMkLst>
        </pc:picChg>
      </pc:sldChg>
      <pc:sldChg chg="addSp modSp add">
        <pc:chgData name="Chris Droessler" userId="625c3661-9d64-47fa-b83c-4b49393bd161" providerId="ADAL" clId="{79BE5192-96A5-3046-A465-1102CC3ABBF2}" dt="2020-12-01T18:58:47.037" v="211"/>
        <pc:sldMkLst>
          <pc:docMk/>
          <pc:sldMk cId="2806158703" sldId="1256"/>
        </pc:sldMkLst>
        <pc:picChg chg="add mod">
          <ac:chgData name="Chris Droessler" userId="625c3661-9d64-47fa-b83c-4b49393bd161" providerId="ADAL" clId="{79BE5192-96A5-3046-A465-1102CC3ABBF2}" dt="2020-12-01T18:58:47.037" v="211"/>
          <ac:picMkLst>
            <pc:docMk/>
            <pc:sldMk cId="2806158703" sldId="1256"/>
            <ac:picMk id="3" creationId="{3AD8BF20-AD91-404E-852C-0FB4DCF22432}"/>
          </ac:picMkLst>
        </pc:picChg>
      </pc:sldChg>
      <pc:sldChg chg="addSp modSp add">
        <pc:chgData name="Chris Droessler" userId="625c3661-9d64-47fa-b83c-4b49393bd161" providerId="ADAL" clId="{79BE5192-96A5-3046-A465-1102CC3ABBF2}" dt="2020-12-01T18:58:54.604" v="212"/>
        <pc:sldMkLst>
          <pc:docMk/>
          <pc:sldMk cId="2351821617" sldId="1257"/>
        </pc:sldMkLst>
        <pc:picChg chg="add mod">
          <ac:chgData name="Chris Droessler" userId="625c3661-9d64-47fa-b83c-4b49393bd161" providerId="ADAL" clId="{79BE5192-96A5-3046-A465-1102CC3ABBF2}" dt="2020-12-01T18:58:54.604" v="212"/>
          <ac:picMkLst>
            <pc:docMk/>
            <pc:sldMk cId="2351821617" sldId="1257"/>
            <ac:picMk id="3" creationId="{A72ED610-1ED6-3141-9915-266D92FD19E5}"/>
          </ac:picMkLst>
        </pc:picChg>
      </pc:sldChg>
      <pc:sldChg chg="addSp modSp add">
        <pc:chgData name="Chris Droessler" userId="625c3661-9d64-47fa-b83c-4b49393bd161" providerId="ADAL" clId="{79BE5192-96A5-3046-A465-1102CC3ABBF2}" dt="2020-12-01T18:59:00.256" v="213"/>
        <pc:sldMkLst>
          <pc:docMk/>
          <pc:sldMk cId="2596645818" sldId="1258"/>
        </pc:sldMkLst>
        <pc:picChg chg="add mod">
          <ac:chgData name="Chris Droessler" userId="625c3661-9d64-47fa-b83c-4b49393bd161" providerId="ADAL" clId="{79BE5192-96A5-3046-A465-1102CC3ABBF2}" dt="2020-12-01T18:59:00.256" v="213"/>
          <ac:picMkLst>
            <pc:docMk/>
            <pc:sldMk cId="2596645818" sldId="1258"/>
            <ac:picMk id="3" creationId="{9E0DFFD4-3A73-1443-8063-DF7942D8744B}"/>
          </ac:picMkLst>
        </pc:picChg>
      </pc:sldChg>
      <pc:sldChg chg="addSp modSp add">
        <pc:chgData name="Chris Droessler" userId="625c3661-9d64-47fa-b83c-4b49393bd161" providerId="ADAL" clId="{79BE5192-96A5-3046-A465-1102CC3ABBF2}" dt="2020-12-01T18:59:05.880" v="214"/>
        <pc:sldMkLst>
          <pc:docMk/>
          <pc:sldMk cId="1833108827" sldId="1259"/>
        </pc:sldMkLst>
        <pc:picChg chg="add mod">
          <ac:chgData name="Chris Droessler" userId="625c3661-9d64-47fa-b83c-4b49393bd161" providerId="ADAL" clId="{79BE5192-96A5-3046-A465-1102CC3ABBF2}" dt="2020-12-01T18:59:05.880" v="214"/>
          <ac:picMkLst>
            <pc:docMk/>
            <pc:sldMk cId="1833108827" sldId="1259"/>
            <ac:picMk id="3" creationId="{748C9B6E-3555-DA46-AC32-DFF8EC6E4E9F}"/>
          </ac:picMkLst>
        </pc:picChg>
      </pc:sldChg>
      <pc:sldChg chg="addSp modSp add">
        <pc:chgData name="Chris Droessler" userId="625c3661-9d64-47fa-b83c-4b49393bd161" providerId="ADAL" clId="{79BE5192-96A5-3046-A465-1102CC3ABBF2}" dt="2020-12-01T18:59:11.328" v="215"/>
        <pc:sldMkLst>
          <pc:docMk/>
          <pc:sldMk cId="4224276263" sldId="1260"/>
        </pc:sldMkLst>
        <pc:picChg chg="add mod">
          <ac:chgData name="Chris Droessler" userId="625c3661-9d64-47fa-b83c-4b49393bd161" providerId="ADAL" clId="{79BE5192-96A5-3046-A465-1102CC3ABBF2}" dt="2020-12-01T18:59:11.328" v="215"/>
          <ac:picMkLst>
            <pc:docMk/>
            <pc:sldMk cId="4224276263" sldId="1260"/>
            <ac:picMk id="3" creationId="{47E4F8DF-39F5-A44E-9E4D-8595781D8926}"/>
          </ac:picMkLst>
        </pc:picChg>
      </pc:sldChg>
      <pc:sldChg chg="addSp delSp modSp add del">
        <pc:chgData name="Chris Droessler" userId="625c3661-9d64-47fa-b83c-4b49393bd161" providerId="ADAL" clId="{79BE5192-96A5-3046-A465-1102CC3ABBF2}" dt="2020-12-01T18:59:37.273" v="220" actId="2696"/>
        <pc:sldMkLst>
          <pc:docMk/>
          <pc:sldMk cId="1030959823" sldId="1261"/>
        </pc:sldMkLst>
        <pc:picChg chg="add del mod">
          <ac:chgData name="Chris Droessler" userId="625c3661-9d64-47fa-b83c-4b49393bd161" providerId="ADAL" clId="{79BE5192-96A5-3046-A465-1102CC3ABBF2}" dt="2020-12-01T18:58:00.391" v="203"/>
          <ac:picMkLst>
            <pc:docMk/>
            <pc:sldMk cId="1030959823" sldId="1261"/>
            <ac:picMk id="3" creationId="{7E0DDC61-3243-5742-B023-FBDA0EEC28A6}"/>
          </ac:picMkLst>
        </pc:picChg>
      </pc:sldChg>
      <pc:sldChg chg="add del ord modNotesTx">
        <pc:chgData name="Chris Droessler" userId="625c3661-9d64-47fa-b83c-4b49393bd161" providerId="ADAL" clId="{79BE5192-96A5-3046-A465-1102CC3ABBF2}" dt="2020-12-03T18:02:53.628" v="586" actId="2696"/>
        <pc:sldMkLst>
          <pc:docMk/>
          <pc:sldMk cId="1367588245" sldId="1262"/>
        </pc:sldMkLst>
      </pc:sldChg>
      <pc:sldChg chg="add ord modNotesTx">
        <pc:chgData name="Chris Droessler" userId="625c3661-9d64-47fa-b83c-4b49393bd161" providerId="ADAL" clId="{79BE5192-96A5-3046-A465-1102CC3ABBF2}" dt="2020-12-03T18:00:16.916" v="573" actId="20577"/>
        <pc:sldMkLst>
          <pc:docMk/>
          <pc:sldMk cId="234428764" sldId="1263"/>
        </pc:sldMkLst>
      </pc:sldChg>
      <pc:sldChg chg="addSp delSp modSp add">
        <pc:chgData name="Chris Droessler" userId="625c3661-9d64-47fa-b83c-4b49393bd161" providerId="ADAL" clId="{79BE5192-96A5-3046-A465-1102CC3ABBF2}" dt="2020-12-03T18:44:06.786" v="600"/>
        <pc:sldMkLst>
          <pc:docMk/>
          <pc:sldMk cId="4264095001" sldId="1264"/>
        </pc:sldMkLst>
        <pc:spChg chg="del">
          <ac:chgData name="Chris Droessler" userId="625c3661-9d64-47fa-b83c-4b49393bd161" providerId="ADAL" clId="{79BE5192-96A5-3046-A465-1102CC3ABBF2}" dt="2020-12-03T18:43:55.428" v="588" actId="478"/>
          <ac:spMkLst>
            <pc:docMk/>
            <pc:sldMk cId="4264095001" sldId="1264"/>
            <ac:spMk id="2" creationId="{00000000-0000-0000-0000-000000000000}"/>
          </ac:spMkLst>
        </pc:spChg>
        <pc:spChg chg="del">
          <ac:chgData name="Chris Droessler" userId="625c3661-9d64-47fa-b83c-4b49393bd161" providerId="ADAL" clId="{79BE5192-96A5-3046-A465-1102CC3ABBF2}" dt="2020-12-03T18:43:55.428" v="588" actId="478"/>
          <ac:spMkLst>
            <pc:docMk/>
            <pc:sldMk cId="4264095001" sldId="1264"/>
            <ac:spMk id="3" creationId="{00000000-0000-0000-0000-000000000000}"/>
          </ac:spMkLst>
        </pc:spChg>
        <pc:picChg chg="add mod">
          <ac:chgData name="Chris Droessler" userId="625c3661-9d64-47fa-b83c-4b49393bd161" providerId="ADAL" clId="{79BE5192-96A5-3046-A465-1102CC3ABBF2}" dt="2020-12-03T18:44:06.786" v="600"/>
          <ac:picMkLst>
            <pc:docMk/>
            <pc:sldMk cId="4264095001" sldId="1264"/>
            <ac:picMk id="5" creationId="{61222ECF-9923-5943-A0C5-8CF9401F1092}"/>
          </ac:picMkLst>
        </pc:picChg>
        <pc:picChg chg="del">
          <ac:chgData name="Chris Droessler" userId="625c3661-9d64-47fa-b83c-4b49393bd161" providerId="ADAL" clId="{79BE5192-96A5-3046-A465-1102CC3ABBF2}" dt="2020-12-03T18:43:55.428" v="588" actId="478"/>
          <ac:picMkLst>
            <pc:docMk/>
            <pc:sldMk cId="4264095001" sldId="1264"/>
            <ac:picMk id="1026" creationId="{75706857-02A0-8B4F-AA11-D3F5CB04DA98}"/>
          </ac:picMkLst>
        </pc:picChg>
      </pc:sldChg>
      <pc:sldChg chg="addSp modSp add">
        <pc:chgData name="Chris Droessler" userId="625c3661-9d64-47fa-b83c-4b49393bd161" providerId="ADAL" clId="{79BE5192-96A5-3046-A465-1102CC3ABBF2}" dt="2020-12-03T18:44:11.786" v="601"/>
        <pc:sldMkLst>
          <pc:docMk/>
          <pc:sldMk cId="3353515227" sldId="1265"/>
        </pc:sldMkLst>
        <pc:picChg chg="add mod">
          <ac:chgData name="Chris Droessler" userId="625c3661-9d64-47fa-b83c-4b49393bd161" providerId="ADAL" clId="{79BE5192-96A5-3046-A465-1102CC3ABBF2}" dt="2020-12-03T18:44:11.786" v="601"/>
          <ac:picMkLst>
            <pc:docMk/>
            <pc:sldMk cId="3353515227" sldId="1265"/>
            <ac:picMk id="3" creationId="{712B5612-C78A-6142-8C13-2C584FCB5539}"/>
          </ac:picMkLst>
        </pc:picChg>
      </pc:sldChg>
      <pc:sldChg chg="addSp modSp add">
        <pc:chgData name="Chris Droessler" userId="625c3661-9d64-47fa-b83c-4b49393bd161" providerId="ADAL" clId="{79BE5192-96A5-3046-A465-1102CC3ABBF2}" dt="2020-12-03T18:44:15.896" v="602"/>
        <pc:sldMkLst>
          <pc:docMk/>
          <pc:sldMk cId="803397212" sldId="1266"/>
        </pc:sldMkLst>
        <pc:picChg chg="add mod">
          <ac:chgData name="Chris Droessler" userId="625c3661-9d64-47fa-b83c-4b49393bd161" providerId="ADAL" clId="{79BE5192-96A5-3046-A465-1102CC3ABBF2}" dt="2020-12-03T18:44:15.896" v="602"/>
          <ac:picMkLst>
            <pc:docMk/>
            <pc:sldMk cId="803397212" sldId="1266"/>
            <ac:picMk id="3" creationId="{FB84EC06-F75A-3041-B55A-DAA03AE34A25}"/>
          </ac:picMkLst>
        </pc:picChg>
      </pc:sldChg>
      <pc:sldChg chg="addSp modSp add">
        <pc:chgData name="Chris Droessler" userId="625c3661-9d64-47fa-b83c-4b49393bd161" providerId="ADAL" clId="{79BE5192-96A5-3046-A465-1102CC3ABBF2}" dt="2020-12-03T18:44:19.862" v="603"/>
        <pc:sldMkLst>
          <pc:docMk/>
          <pc:sldMk cId="1499604105" sldId="1267"/>
        </pc:sldMkLst>
        <pc:picChg chg="add mod">
          <ac:chgData name="Chris Droessler" userId="625c3661-9d64-47fa-b83c-4b49393bd161" providerId="ADAL" clId="{79BE5192-96A5-3046-A465-1102CC3ABBF2}" dt="2020-12-03T18:44:19.862" v="603"/>
          <ac:picMkLst>
            <pc:docMk/>
            <pc:sldMk cId="1499604105" sldId="1267"/>
            <ac:picMk id="3" creationId="{6F5B96B7-59D7-7A43-8B68-E019D677F43C}"/>
          </ac:picMkLst>
        </pc:picChg>
      </pc:sldChg>
      <pc:sldChg chg="add del">
        <pc:chgData name="Chris Droessler" userId="625c3661-9d64-47fa-b83c-4b49393bd161" providerId="ADAL" clId="{79BE5192-96A5-3046-A465-1102CC3ABBF2}" dt="2020-12-03T18:44:56.964" v="611" actId="2696"/>
        <pc:sldMkLst>
          <pc:docMk/>
          <pc:sldMk cId="1006182493" sldId="1268"/>
        </pc:sldMkLst>
      </pc:sldChg>
      <pc:sldChg chg="addSp modSp add">
        <pc:chgData name="Chris Droessler" userId="625c3661-9d64-47fa-b83c-4b49393bd161" providerId="ADAL" clId="{79BE5192-96A5-3046-A465-1102CC3ABBF2}" dt="2020-12-03T18:44:24.675" v="604"/>
        <pc:sldMkLst>
          <pc:docMk/>
          <pc:sldMk cId="4208819811" sldId="1269"/>
        </pc:sldMkLst>
        <pc:picChg chg="add mod">
          <ac:chgData name="Chris Droessler" userId="625c3661-9d64-47fa-b83c-4b49393bd161" providerId="ADAL" clId="{79BE5192-96A5-3046-A465-1102CC3ABBF2}" dt="2020-12-03T18:44:24.675" v="604"/>
          <ac:picMkLst>
            <pc:docMk/>
            <pc:sldMk cId="4208819811" sldId="1269"/>
            <ac:picMk id="3" creationId="{40E7C095-F6FE-474B-989E-7FEF0F589E8E}"/>
          </ac:picMkLst>
        </pc:picChg>
      </pc:sldChg>
      <pc:sldChg chg="addSp modSp add">
        <pc:chgData name="Chris Droessler" userId="625c3661-9d64-47fa-b83c-4b49393bd161" providerId="ADAL" clId="{79BE5192-96A5-3046-A465-1102CC3ABBF2}" dt="2020-12-03T18:44:48.826" v="610"/>
        <pc:sldMkLst>
          <pc:docMk/>
          <pc:sldMk cId="3967707608" sldId="1270"/>
        </pc:sldMkLst>
        <pc:picChg chg="add mod">
          <ac:chgData name="Chris Droessler" userId="625c3661-9d64-47fa-b83c-4b49393bd161" providerId="ADAL" clId="{79BE5192-96A5-3046-A465-1102CC3ABBF2}" dt="2020-12-03T18:44:48.826" v="610"/>
          <ac:picMkLst>
            <pc:docMk/>
            <pc:sldMk cId="3967707608" sldId="1270"/>
            <ac:picMk id="3" creationId="{570D7FC3-8F26-4744-BFE1-427DE3C27E92}"/>
          </ac:picMkLst>
        </pc:picChg>
      </pc:sldChg>
      <pc:sldChg chg="addSp modSp add">
        <pc:chgData name="Chris Droessler" userId="625c3661-9d64-47fa-b83c-4b49393bd161" providerId="ADAL" clId="{79BE5192-96A5-3046-A465-1102CC3ABBF2}" dt="2020-12-03T18:44:28.323" v="605"/>
        <pc:sldMkLst>
          <pc:docMk/>
          <pc:sldMk cId="310386094" sldId="1271"/>
        </pc:sldMkLst>
        <pc:picChg chg="add mod">
          <ac:chgData name="Chris Droessler" userId="625c3661-9d64-47fa-b83c-4b49393bd161" providerId="ADAL" clId="{79BE5192-96A5-3046-A465-1102CC3ABBF2}" dt="2020-12-03T18:44:28.323" v="605"/>
          <ac:picMkLst>
            <pc:docMk/>
            <pc:sldMk cId="310386094" sldId="1271"/>
            <ac:picMk id="3" creationId="{1CFD3219-ACA3-F64F-BACA-421436C89AB2}"/>
          </ac:picMkLst>
        </pc:picChg>
      </pc:sldChg>
      <pc:sldChg chg="addSp modSp add">
        <pc:chgData name="Chris Droessler" userId="625c3661-9d64-47fa-b83c-4b49393bd161" providerId="ADAL" clId="{79BE5192-96A5-3046-A465-1102CC3ABBF2}" dt="2020-12-03T18:44:32.214" v="606"/>
        <pc:sldMkLst>
          <pc:docMk/>
          <pc:sldMk cId="1559930012" sldId="1272"/>
        </pc:sldMkLst>
        <pc:picChg chg="add mod">
          <ac:chgData name="Chris Droessler" userId="625c3661-9d64-47fa-b83c-4b49393bd161" providerId="ADAL" clId="{79BE5192-96A5-3046-A465-1102CC3ABBF2}" dt="2020-12-03T18:44:32.214" v="606"/>
          <ac:picMkLst>
            <pc:docMk/>
            <pc:sldMk cId="1559930012" sldId="1272"/>
            <ac:picMk id="3" creationId="{F98D4A33-ED44-2F46-9AB0-730A98DC10EA}"/>
          </ac:picMkLst>
        </pc:picChg>
      </pc:sldChg>
      <pc:sldChg chg="addSp modSp add">
        <pc:chgData name="Chris Droessler" userId="625c3661-9d64-47fa-b83c-4b49393bd161" providerId="ADAL" clId="{79BE5192-96A5-3046-A465-1102CC3ABBF2}" dt="2020-12-03T18:44:44.729" v="609"/>
        <pc:sldMkLst>
          <pc:docMk/>
          <pc:sldMk cId="4057650227" sldId="1273"/>
        </pc:sldMkLst>
        <pc:picChg chg="add mod">
          <ac:chgData name="Chris Droessler" userId="625c3661-9d64-47fa-b83c-4b49393bd161" providerId="ADAL" clId="{79BE5192-96A5-3046-A465-1102CC3ABBF2}" dt="2020-12-03T18:44:44.729" v="609"/>
          <ac:picMkLst>
            <pc:docMk/>
            <pc:sldMk cId="4057650227" sldId="1273"/>
            <ac:picMk id="3" creationId="{964D41A5-3C5A-E54F-B89D-75115FABCF78}"/>
          </ac:picMkLst>
        </pc:picChg>
      </pc:sldChg>
      <pc:sldChg chg="addSp modSp add">
        <pc:chgData name="Chris Droessler" userId="625c3661-9d64-47fa-b83c-4b49393bd161" providerId="ADAL" clId="{79BE5192-96A5-3046-A465-1102CC3ABBF2}" dt="2020-12-03T18:44:35.917" v="607"/>
        <pc:sldMkLst>
          <pc:docMk/>
          <pc:sldMk cId="1945125123" sldId="1274"/>
        </pc:sldMkLst>
        <pc:picChg chg="add mod">
          <ac:chgData name="Chris Droessler" userId="625c3661-9d64-47fa-b83c-4b49393bd161" providerId="ADAL" clId="{79BE5192-96A5-3046-A465-1102CC3ABBF2}" dt="2020-12-03T18:44:35.917" v="607"/>
          <ac:picMkLst>
            <pc:docMk/>
            <pc:sldMk cId="1945125123" sldId="1274"/>
            <ac:picMk id="3" creationId="{3E8AD2BB-AE49-D54F-9B6D-F491535865E2}"/>
          </ac:picMkLst>
        </pc:picChg>
      </pc:sldChg>
      <pc:sldChg chg="addSp modSp add">
        <pc:chgData name="Chris Droessler" userId="625c3661-9d64-47fa-b83c-4b49393bd161" providerId="ADAL" clId="{79BE5192-96A5-3046-A465-1102CC3ABBF2}" dt="2020-12-03T18:44:41.283" v="608"/>
        <pc:sldMkLst>
          <pc:docMk/>
          <pc:sldMk cId="1169969777" sldId="1275"/>
        </pc:sldMkLst>
        <pc:picChg chg="add mod">
          <ac:chgData name="Chris Droessler" userId="625c3661-9d64-47fa-b83c-4b49393bd161" providerId="ADAL" clId="{79BE5192-96A5-3046-A465-1102CC3ABBF2}" dt="2020-12-03T18:44:41.283" v="608"/>
          <ac:picMkLst>
            <pc:docMk/>
            <pc:sldMk cId="1169969777" sldId="1275"/>
            <ac:picMk id="3" creationId="{708F536B-7FB6-A041-885C-C159EA40B4F5}"/>
          </ac:picMkLst>
        </pc:picChg>
      </pc:sldChg>
      <pc:sldChg chg="modSp add">
        <pc:chgData name="Chris Droessler" userId="625c3661-9d64-47fa-b83c-4b49393bd161" providerId="ADAL" clId="{79BE5192-96A5-3046-A465-1102CC3ABBF2}" dt="2020-12-04T12:08:08.184" v="640" actId="113"/>
        <pc:sldMkLst>
          <pc:docMk/>
          <pc:sldMk cId="1863790491" sldId="1276"/>
        </pc:sldMkLst>
        <pc:spChg chg="mod">
          <ac:chgData name="Chris Droessler" userId="625c3661-9d64-47fa-b83c-4b49393bd161" providerId="ADAL" clId="{79BE5192-96A5-3046-A465-1102CC3ABBF2}" dt="2020-12-04T12:08:08.184" v="640" actId="113"/>
          <ac:spMkLst>
            <pc:docMk/>
            <pc:sldMk cId="1863790491" sldId="1276"/>
            <ac:spMk id="2" creationId="{00000000-0000-0000-0000-000000000000}"/>
          </ac:spMkLst>
        </pc:spChg>
      </pc:sldChg>
      <pc:sldMasterChg chg="delSldLayout">
        <pc:chgData name="Chris Droessler" userId="625c3661-9d64-47fa-b83c-4b49393bd161" providerId="ADAL" clId="{79BE5192-96A5-3046-A465-1102CC3ABBF2}" dt="2020-12-01T18:53:03.249" v="139" actId="2696"/>
        <pc:sldMasterMkLst>
          <pc:docMk/>
          <pc:sldMasterMk cId="2999785688" sldId="2147483648"/>
        </pc:sldMasterMkLst>
        <pc:sldLayoutChg chg="del">
          <pc:chgData name="Chris Droessler" userId="625c3661-9d64-47fa-b83c-4b49393bd161" providerId="ADAL" clId="{79BE5192-96A5-3046-A465-1102CC3ABBF2}" dt="2020-12-01T18:53:03.249" v="139" actId="2696"/>
          <pc:sldLayoutMkLst>
            <pc:docMk/>
            <pc:sldMasterMk cId="2999785688" sldId="2147483648"/>
            <pc:sldLayoutMk cId="501205958" sldId="2147483661"/>
          </pc:sldLayoutMkLst>
        </pc:sldLayoutChg>
      </pc:sldMasterChg>
    </pc:docChg>
  </pc:docChgLst>
  <pc:docChgLst>
    <pc:chgData name="Chris Droessler" userId="625c3661-9d64-47fa-b83c-4b49393bd161" providerId="ADAL" clId="{67DF0F1E-78FE-D640-B1CB-DCDFAA1E2C9D}"/>
    <pc:docChg chg="modSld">
      <pc:chgData name="Chris Droessler" userId="625c3661-9d64-47fa-b83c-4b49393bd161" providerId="ADAL" clId="{67DF0F1E-78FE-D640-B1CB-DCDFAA1E2C9D}" dt="2020-10-09T14:15:46.077" v="6" actId="20577"/>
      <pc:docMkLst>
        <pc:docMk/>
      </pc:docMkLst>
      <pc:sldChg chg="modSp mod">
        <pc:chgData name="Chris Droessler" userId="625c3661-9d64-47fa-b83c-4b49393bd161" providerId="ADAL" clId="{67DF0F1E-78FE-D640-B1CB-DCDFAA1E2C9D}" dt="2020-10-09T14:13:51.271" v="4" actId="1035"/>
        <pc:sldMkLst>
          <pc:docMk/>
          <pc:sldMk cId="1326318469" sldId="1225"/>
        </pc:sldMkLst>
        <pc:picChg chg="mod">
          <ac:chgData name="Chris Droessler" userId="625c3661-9d64-47fa-b83c-4b49393bd161" providerId="ADAL" clId="{67DF0F1E-78FE-D640-B1CB-DCDFAA1E2C9D}" dt="2020-10-09T14:13:51.271" v="4" actId="1035"/>
          <ac:picMkLst>
            <pc:docMk/>
            <pc:sldMk cId="1326318469" sldId="1225"/>
            <ac:picMk id="5" creationId="{32452481-E756-314D-9E0F-53BF1629EB6D}"/>
          </ac:picMkLst>
        </pc:picChg>
      </pc:sldChg>
      <pc:sldChg chg="modSp mod">
        <pc:chgData name="Chris Droessler" userId="625c3661-9d64-47fa-b83c-4b49393bd161" providerId="ADAL" clId="{67DF0F1E-78FE-D640-B1CB-DCDFAA1E2C9D}" dt="2020-10-09T14:15:46.077" v="6" actId="20577"/>
        <pc:sldMkLst>
          <pc:docMk/>
          <pc:sldMk cId="3736567479" sldId="1237"/>
        </pc:sldMkLst>
        <pc:spChg chg="mod">
          <ac:chgData name="Chris Droessler" userId="625c3661-9d64-47fa-b83c-4b49393bd161" providerId="ADAL" clId="{67DF0F1E-78FE-D640-B1CB-DCDFAA1E2C9D}" dt="2020-10-09T14:15:46.077" v="6" actId="20577"/>
          <ac:spMkLst>
            <pc:docMk/>
            <pc:sldMk cId="3736567479" sldId="1237"/>
            <ac:spMk id="5" creationId="{78AA51FE-B6D6-5045-9D5D-FF8E8E5FE6EB}"/>
          </ac:spMkLst>
        </pc:spChg>
      </pc:sldChg>
    </pc:docChg>
  </pc:docChgLst>
  <pc:docChgLst>
    <pc:chgData name="Chris Droessler" userId="625c3661-9d64-47fa-b83c-4b49393bd161" providerId="ADAL" clId="{606E8B74-003B-D14A-B245-294266AB7C5D}"/>
    <pc:docChg chg="modSld">
      <pc:chgData name="Chris Droessler" userId="625c3661-9d64-47fa-b83c-4b49393bd161" providerId="ADAL" clId="{606E8B74-003B-D14A-B245-294266AB7C5D}" dt="2020-04-23T14:00:24.193" v="1" actId="20577"/>
      <pc:docMkLst>
        <pc:docMk/>
      </pc:docMkLst>
      <pc:sldChg chg="modNotesTx">
        <pc:chgData name="Chris Droessler" userId="625c3661-9d64-47fa-b83c-4b49393bd161" providerId="ADAL" clId="{606E8B74-003B-D14A-B245-294266AB7C5D}" dt="2020-04-23T14:00:24.193" v="1" actId="20577"/>
        <pc:sldMkLst>
          <pc:docMk/>
          <pc:sldMk cId="938386015" sldId="1146"/>
        </pc:sldMkLst>
      </pc:sldChg>
    </pc:docChg>
  </pc:docChgLst>
  <pc:docChgLst>
    <pc:chgData name="Chris Droessler" userId="625c3661-9d64-47fa-b83c-4b49393bd161" providerId="ADAL" clId="{3CFC538D-C200-6248-9FC4-9A7ACAD974D6}"/>
    <pc:docChg chg="custSel addSld delSld modSld modSection">
      <pc:chgData name="Chris Droessler" userId="625c3661-9d64-47fa-b83c-4b49393bd161" providerId="ADAL" clId="{3CFC538D-C200-6248-9FC4-9A7ACAD974D6}" dt="2020-09-11T11:18:50.130" v="15"/>
      <pc:docMkLst>
        <pc:docMk/>
      </pc:docMkLst>
      <pc:sldChg chg="addSp delSp modSp">
        <pc:chgData name="Chris Droessler" userId="625c3661-9d64-47fa-b83c-4b49393bd161" providerId="ADAL" clId="{3CFC538D-C200-6248-9FC4-9A7ACAD974D6}" dt="2020-09-10T14:16:33.945" v="13" actId="255"/>
        <pc:sldMkLst>
          <pc:docMk/>
          <pc:sldMk cId="3763554889" sldId="623"/>
        </pc:sldMkLst>
        <pc:spChg chg="mod">
          <ac:chgData name="Chris Droessler" userId="625c3661-9d64-47fa-b83c-4b49393bd161" providerId="ADAL" clId="{3CFC538D-C200-6248-9FC4-9A7ACAD974D6}" dt="2020-09-10T14:16:33.945" v="13" actId="255"/>
          <ac:spMkLst>
            <pc:docMk/>
            <pc:sldMk cId="3763554889" sldId="623"/>
            <ac:spMk id="2" creationId="{98CCB1E1-91F7-414A-83FE-FF11C0E5AFEA}"/>
          </ac:spMkLst>
        </pc:spChg>
        <pc:picChg chg="del">
          <ac:chgData name="Chris Droessler" userId="625c3661-9d64-47fa-b83c-4b49393bd161" providerId="ADAL" clId="{3CFC538D-C200-6248-9FC4-9A7ACAD974D6}" dt="2020-09-09T15:56:15.812" v="4" actId="478"/>
          <ac:picMkLst>
            <pc:docMk/>
            <pc:sldMk cId="3763554889" sldId="623"/>
            <ac:picMk id="5" creationId="{82C723F5-EAF5-BA4E-A0F8-C11D2330D30B}"/>
          </ac:picMkLst>
        </pc:picChg>
        <pc:picChg chg="add">
          <ac:chgData name="Chris Droessler" userId="625c3661-9d64-47fa-b83c-4b49393bd161" providerId="ADAL" clId="{3CFC538D-C200-6248-9FC4-9A7ACAD974D6}" dt="2020-09-09T15:56:16.523" v="5"/>
          <ac:picMkLst>
            <pc:docMk/>
            <pc:sldMk cId="3763554889" sldId="623"/>
            <ac:picMk id="6" creationId="{578842FC-D5A6-3741-9B64-E1BA8431F079}"/>
          </ac:picMkLst>
        </pc:picChg>
      </pc:sldChg>
      <pc:sldChg chg="addSp delSp modSp">
        <pc:chgData name="Chris Droessler" userId="625c3661-9d64-47fa-b83c-4b49393bd161" providerId="ADAL" clId="{3CFC538D-C200-6248-9FC4-9A7ACAD974D6}" dt="2020-09-09T15:56:05.333" v="3"/>
        <pc:sldMkLst>
          <pc:docMk/>
          <pc:sldMk cId="2111422149" sldId="778"/>
        </pc:sldMkLst>
        <pc:spChg chg="mod">
          <ac:chgData name="Chris Droessler" userId="625c3661-9d64-47fa-b83c-4b49393bd161" providerId="ADAL" clId="{3CFC538D-C200-6248-9FC4-9A7ACAD974D6}" dt="2020-09-09T14:42:18.214" v="0" actId="20577"/>
          <ac:spMkLst>
            <pc:docMk/>
            <pc:sldMk cId="2111422149" sldId="778"/>
            <ac:spMk id="2" creationId="{00000000-0000-0000-0000-000000000000}"/>
          </ac:spMkLst>
        </pc:spChg>
        <pc:picChg chg="del">
          <ac:chgData name="Chris Droessler" userId="625c3661-9d64-47fa-b83c-4b49393bd161" providerId="ADAL" clId="{3CFC538D-C200-6248-9FC4-9A7ACAD974D6}" dt="2020-09-09T15:56:04.613" v="2" actId="478"/>
          <ac:picMkLst>
            <pc:docMk/>
            <pc:sldMk cId="2111422149" sldId="778"/>
            <ac:picMk id="5" creationId="{AF77470A-72F7-E64B-A20A-285090F5956E}"/>
          </ac:picMkLst>
        </pc:picChg>
        <pc:picChg chg="add">
          <ac:chgData name="Chris Droessler" userId="625c3661-9d64-47fa-b83c-4b49393bd161" providerId="ADAL" clId="{3CFC538D-C200-6248-9FC4-9A7ACAD974D6}" dt="2020-09-09T15:56:05.333" v="3"/>
          <ac:picMkLst>
            <pc:docMk/>
            <pc:sldMk cId="2111422149" sldId="778"/>
            <ac:picMk id="6" creationId="{386F0B9C-27B6-E246-B4D3-A6B730120C0B}"/>
          </ac:picMkLst>
        </pc:picChg>
      </pc:sldChg>
      <pc:sldChg chg="add">
        <pc:chgData name="Chris Droessler" userId="625c3661-9d64-47fa-b83c-4b49393bd161" providerId="ADAL" clId="{3CFC538D-C200-6248-9FC4-9A7ACAD974D6}" dt="2020-09-10T14:16:06.847" v="10"/>
        <pc:sldMkLst>
          <pc:docMk/>
          <pc:sldMk cId="152148924" sldId="915"/>
        </pc:sldMkLst>
      </pc:sldChg>
      <pc:sldChg chg="del">
        <pc:chgData name="Chris Droessler" userId="625c3661-9d64-47fa-b83c-4b49393bd161" providerId="ADAL" clId="{3CFC538D-C200-6248-9FC4-9A7ACAD974D6}" dt="2020-09-09T14:42:24.477" v="1" actId="2696"/>
        <pc:sldMkLst>
          <pc:docMk/>
          <pc:sldMk cId="666626651" sldId="1213"/>
        </pc:sldMkLst>
      </pc:sldChg>
      <pc:sldChg chg="modSp del">
        <pc:chgData name="Chris Droessler" userId="625c3661-9d64-47fa-b83c-4b49393bd161" providerId="ADAL" clId="{3CFC538D-C200-6248-9FC4-9A7ACAD974D6}" dt="2020-09-10T14:16:22.985" v="12" actId="2696"/>
        <pc:sldMkLst>
          <pc:docMk/>
          <pc:sldMk cId="2266497324" sldId="1215"/>
        </pc:sldMkLst>
        <pc:spChg chg="mod">
          <ac:chgData name="Chris Droessler" userId="625c3661-9d64-47fa-b83c-4b49393bd161" providerId="ADAL" clId="{3CFC538D-C200-6248-9FC4-9A7ACAD974D6}" dt="2020-09-10T11:22:34.203" v="9" actId="20577"/>
          <ac:spMkLst>
            <pc:docMk/>
            <pc:sldMk cId="2266497324" sldId="1215"/>
            <ac:spMk id="4" creationId="{D7C25010-0B8E-3146-9D51-0E6351918B59}"/>
          </ac:spMkLst>
        </pc:spChg>
      </pc:sldChg>
      <pc:sldChg chg="addSp delSp">
        <pc:chgData name="Chris Droessler" userId="625c3661-9d64-47fa-b83c-4b49393bd161" providerId="ADAL" clId="{3CFC538D-C200-6248-9FC4-9A7ACAD974D6}" dt="2020-09-09T15:56:26.803" v="7"/>
        <pc:sldMkLst>
          <pc:docMk/>
          <pc:sldMk cId="624450796" sldId="1216"/>
        </pc:sldMkLst>
        <pc:picChg chg="del">
          <ac:chgData name="Chris Droessler" userId="625c3661-9d64-47fa-b83c-4b49393bd161" providerId="ADAL" clId="{3CFC538D-C200-6248-9FC4-9A7ACAD974D6}" dt="2020-09-09T15:56:25.772" v="6" actId="478"/>
          <ac:picMkLst>
            <pc:docMk/>
            <pc:sldMk cId="624450796" sldId="1216"/>
            <ac:picMk id="5" creationId="{AF77470A-72F7-E64B-A20A-285090F5956E}"/>
          </ac:picMkLst>
        </pc:picChg>
        <pc:picChg chg="add">
          <ac:chgData name="Chris Droessler" userId="625c3661-9d64-47fa-b83c-4b49393bd161" providerId="ADAL" clId="{3CFC538D-C200-6248-9FC4-9A7ACAD974D6}" dt="2020-09-09T15:56:26.803" v="7"/>
          <ac:picMkLst>
            <pc:docMk/>
            <pc:sldMk cId="624450796" sldId="1216"/>
            <ac:picMk id="6" creationId="{EA16B98E-C895-3B47-84BE-E63A353B0E92}"/>
          </ac:picMkLst>
        </pc:picChg>
      </pc:sldChg>
      <pc:sldChg chg="add">
        <pc:chgData name="Chris Droessler" userId="625c3661-9d64-47fa-b83c-4b49393bd161" providerId="ADAL" clId="{3CFC538D-C200-6248-9FC4-9A7ACAD974D6}" dt="2020-09-10T14:16:19.047" v="11"/>
        <pc:sldMkLst>
          <pc:docMk/>
          <pc:sldMk cId="748204276" sldId="1217"/>
        </pc:sldMkLst>
      </pc:sldChg>
      <pc:sldChg chg="add">
        <pc:chgData name="Chris Droessler" userId="625c3661-9d64-47fa-b83c-4b49393bd161" providerId="ADAL" clId="{3CFC538D-C200-6248-9FC4-9A7ACAD974D6}" dt="2020-09-11T11:18:38.390" v="14"/>
        <pc:sldMkLst>
          <pc:docMk/>
          <pc:sldMk cId="3364051630" sldId="1220"/>
        </pc:sldMkLst>
      </pc:sldChg>
      <pc:sldChg chg="add">
        <pc:chgData name="Chris Droessler" userId="625c3661-9d64-47fa-b83c-4b49393bd161" providerId="ADAL" clId="{3CFC538D-C200-6248-9FC4-9A7ACAD974D6}" dt="2020-09-11T11:18:50.130" v="15"/>
        <pc:sldMkLst>
          <pc:docMk/>
          <pc:sldMk cId="2567149808" sldId="1221"/>
        </pc:sldMkLst>
      </pc:sldChg>
    </pc:docChg>
  </pc:docChgLst>
  <pc:docChgLst>
    <pc:chgData name="Chris Droessler" userId="625c3661-9d64-47fa-b83c-4b49393bd161" providerId="ADAL" clId="{11104A79-E413-D64A-A7A4-4A2EBAA7A097}"/>
    <pc:docChg chg="custSel addSld delSld modSld sldOrd modSection">
      <pc:chgData name="Chris Droessler" userId="625c3661-9d64-47fa-b83c-4b49393bd161" providerId="ADAL" clId="{11104A79-E413-D64A-A7A4-4A2EBAA7A097}" dt="2020-10-09T11:43:29.445" v="505"/>
      <pc:docMkLst>
        <pc:docMk/>
      </pc:docMkLst>
      <pc:sldChg chg="add del">
        <pc:chgData name="Chris Droessler" userId="625c3661-9d64-47fa-b83c-4b49393bd161" providerId="ADAL" clId="{11104A79-E413-D64A-A7A4-4A2EBAA7A097}" dt="2020-10-08T11:16:32.017" v="318" actId="2696"/>
        <pc:sldMkLst>
          <pc:docMk/>
          <pc:sldMk cId="746674691" sldId="257"/>
        </pc:sldMkLst>
      </pc:sldChg>
      <pc:sldChg chg="add del">
        <pc:chgData name="Chris Droessler" userId="625c3661-9d64-47fa-b83c-4b49393bd161" providerId="ADAL" clId="{11104A79-E413-D64A-A7A4-4A2EBAA7A097}" dt="2020-10-08T11:16:33.056" v="319" actId="2696"/>
        <pc:sldMkLst>
          <pc:docMk/>
          <pc:sldMk cId="521914252" sldId="258"/>
        </pc:sldMkLst>
      </pc:sldChg>
      <pc:sldChg chg="delSp add del setBg delDesignElem">
        <pc:chgData name="Chris Droessler" userId="625c3661-9d64-47fa-b83c-4b49393bd161" providerId="ADAL" clId="{11104A79-E413-D64A-A7A4-4A2EBAA7A097}" dt="2020-10-09T11:33:04.381" v="483" actId="2696"/>
        <pc:sldMkLst>
          <pc:docMk/>
          <pc:sldMk cId="3992512712" sldId="265"/>
        </pc:sldMkLst>
        <pc:spChg chg="del">
          <ac:chgData name="Chris Droessler" userId="625c3661-9d64-47fa-b83c-4b49393bd161" providerId="ADAL" clId="{11104A79-E413-D64A-A7A4-4A2EBAA7A097}" dt="2020-10-09T11:33:00.106" v="482"/>
          <ac:spMkLst>
            <pc:docMk/>
            <pc:sldMk cId="3992512712" sldId="265"/>
            <ac:spMk id="73" creationId="{06734528-3E03-4068-A16C-F10EB6C0A0CA}"/>
          </ac:spMkLst>
        </pc:spChg>
        <pc:spChg chg="del">
          <ac:chgData name="Chris Droessler" userId="625c3661-9d64-47fa-b83c-4b49393bd161" providerId="ADAL" clId="{11104A79-E413-D64A-A7A4-4A2EBAA7A097}" dt="2020-10-09T11:33:00.106" v="482"/>
          <ac:spMkLst>
            <pc:docMk/>
            <pc:sldMk cId="3992512712" sldId="265"/>
            <ac:spMk id="75" creationId="{22F83B2A-BFAC-4761-8F62-E7854959EE42}"/>
          </ac:spMkLst>
        </pc:spChg>
        <pc:spChg chg="del">
          <ac:chgData name="Chris Droessler" userId="625c3661-9d64-47fa-b83c-4b49393bd161" providerId="ADAL" clId="{11104A79-E413-D64A-A7A4-4A2EBAA7A097}" dt="2020-10-09T11:33:00.106" v="482"/>
          <ac:spMkLst>
            <pc:docMk/>
            <pc:sldMk cId="3992512712" sldId="265"/>
            <ac:spMk id="77" creationId="{73CC8E38-A9FA-440C-97DA-52C0FAABED92}"/>
          </ac:spMkLst>
        </pc:spChg>
        <pc:spChg chg="del">
          <ac:chgData name="Chris Droessler" userId="625c3661-9d64-47fa-b83c-4b49393bd161" providerId="ADAL" clId="{11104A79-E413-D64A-A7A4-4A2EBAA7A097}" dt="2020-10-09T11:33:00.106" v="482"/>
          <ac:spMkLst>
            <pc:docMk/>
            <pc:sldMk cId="3992512712" sldId="265"/>
            <ac:spMk id="79" creationId="{B2CBD8C4-AB0A-433D-947A-3C6C25F771FA}"/>
          </ac:spMkLst>
        </pc:spChg>
        <pc:spChg chg="del">
          <ac:chgData name="Chris Droessler" userId="625c3661-9d64-47fa-b83c-4b49393bd161" providerId="ADAL" clId="{11104A79-E413-D64A-A7A4-4A2EBAA7A097}" dt="2020-10-09T11:33:00.106" v="482"/>
          <ac:spMkLst>
            <pc:docMk/>
            <pc:sldMk cId="3992512712" sldId="265"/>
            <ac:spMk id="81" creationId="{07D7D716-99A8-4AB5-A746-FE9B151DCC55}"/>
          </ac:spMkLst>
        </pc:spChg>
        <pc:spChg chg="del">
          <ac:chgData name="Chris Droessler" userId="625c3661-9d64-47fa-b83c-4b49393bd161" providerId="ADAL" clId="{11104A79-E413-D64A-A7A4-4A2EBAA7A097}" dt="2020-10-09T11:33:00.106" v="482"/>
          <ac:spMkLst>
            <pc:docMk/>
            <pc:sldMk cId="3992512712" sldId="265"/>
            <ac:spMk id="83" creationId="{4E54F23A-86D4-4F2F-A29A-DDF4D63CAD7D}"/>
          </ac:spMkLst>
        </pc:spChg>
      </pc:sldChg>
      <pc:sldChg chg="delSp add del setBg delDesignElem">
        <pc:chgData name="Chris Droessler" userId="625c3661-9d64-47fa-b83c-4b49393bd161" providerId="ADAL" clId="{11104A79-E413-D64A-A7A4-4A2EBAA7A097}" dt="2020-10-09T11:33:05.605" v="484" actId="2696"/>
        <pc:sldMkLst>
          <pc:docMk/>
          <pc:sldMk cId="3790153050" sldId="267"/>
        </pc:sldMkLst>
        <pc:spChg chg="del">
          <ac:chgData name="Chris Droessler" userId="625c3661-9d64-47fa-b83c-4b49393bd161" providerId="ADAL" clId="{11104A79-E413-D64A-A7A4-4A2EBAA7A097}" dt="2020-10-09T11:33:00.106" v="482"/>
          <ac:spMkLst>
            <pc:docMk/>
            <pc:sldMk cId="3790153050" sldId="267"/>
            <ac:spMk id="13" creationId="{43CC7CB0-EA37-4F04-80BC-35C63E987131}"/>
          </ac:spMkLst>
        </pc:spChg>
        <pc:spChg chg="del">
          <ac:chgData name="Chris Droessler" userId="625c3661-9d64-47fa-b83c-4b49393bd161" providerId="ADAL" clId="{11104A79-E413-D64A-A7A4-4A2EBAA7A097}" dt="2020-10-09T11:33:00.106" v="482"/>
          <ac:spMkLst>
            <pc:docMk/>
            <pc:sldMk cId="3790153050" sldId="267"/>
            <ac:spMk id="15" creationId="{2C069419-B83B-4E10-A3EF-91A86B5D3570}"/>
          </ac:spMkLst>
        </pc:spChg>
      </pc:sldChg>
      <pc:sldChg chg="addSp modSp modNotesTx">
        <pc:chgData name="Chris Droessler" userId="625c3661-9d64-47fa-b83c-4b49393bd161" providerId="ADAL" clId="{11104A79-E413-D64A-A7A4-4A2EBAA7A097}" dt="2020-10-09T11:13:16.392" v="346" actId="1037"/>
        <pc:sldMkLst>
          <pc:docMk/>
          <pc:sldMk cId="1981417394" sldId="1212"/>
        </pc:sldMkLst>
        <pc:picChg chg="add mod">
          <ac:chgData name="Chris Droessler" userId="625c3661-9d64-47fa-b83c-4b49393bd161" providerId="ADAL" clId="{11104A79-E413-D64A-A7A4-4A2EBAA7A097}" dt="2020-10-09T11:13:16.392" v="346" actId="1037"/>
          <ac:picMkLst>
            <pc:docMk/>
            <pc:sldMk cId="1981417394" sldId="1212"/>
            <ac:picMk id="5" creationId="{3FEE2D91-0C4D-9D40-97CD-9B40C7444EC3}"/>
          </ac:picMkLst>
        </pc:picChg>
      </pc:sldChg>
      <pc:sldChg chg="del">
        <pc:chgData name="Chris Droessler" userId="625c3661-9d64-47fa-b83c-4b49393bd161" providerId="ADAL" clId="{11104A79-E413-D64A-A7A4-4A2EBAA7A097}" dt="2020-10-09T11:23:03.570" v="455" actId="2696"/>
        <pc:sldMkLst>
          <pc:docMk/>
          <pc:sldMk cId="748204276" sldId="1217"/>
        </pc:sldMkLst>
      </pc:sldChg>
      <pc:sldChg chg="addSp delSp modSp">
        <pc:chgData name="Chris Droessler" userId="625c3661-9d64-47fa-b83c-4b49393bd161" providerId="ADAL" clId="{11104A79-E413-D64A-A7A4-4A2EBAA7A097}" dt="2020-10-02T19:40:24.650" v="54" actId="14100"/>
        <pc:sldMkLst>
          <pc:docMk/>
          <pc:sldMk cId="2567149808" sldId="1221"/>
        </pc:sldMkLst>
        <pc:spChg chg="del">
          <ac:chgData name="Chris Droessler" userId="625c3661-9d64-47fa-b83c-4b49393bd161" providerId="ADAL" clId="{11104A79-E413-D64A-A7A4-4A2EBAA7A097}" dt="2020-10-02T19:40:14.662" v="51"/>
          <ac:spMkLst>
            <pc:docMk/>
            <pc:sldMk cId="2567149808" sldId="1221"/>
            <ac:spMk id="2" creationId="{EE9554A6-0DD8-044D-A46B-58742E0C92AF}"/>
          </ac:spMkLst>
        </pc:spChg>
        <pc:spChg chg="del">
          <ac:chgData name="Chris Droessler" userId="625c3661-9d64-47fa-b83c-4b49393bd161" providerId="ADAL" clId="{11104A79-E413-D64A-A7A4-4A2EBAA7A097}" dt="2020-10-02T19:40:14.662" v="51"/>
          <ac:spMkLst>
            <pc:docMk/>
            <pc:sldMk cId="2567149808" sldId="1221"/>
            <ac:spMk id="3" creationId="{1451B169-2DE6-9642-A9D8-1A2886D1AB53}"/>
          </ac:spMkLst>
        </pc:spChg>
        <pc:picChg chg="add mod">
          <ac:chgData name="Chris Droessler" userId="625c3661-9d64-47fa-b83c-4b49393bd161" providerId="ADAL" clId="{11104A79-E413-D64A-A7A4-4A2EBAA7A097}" dt="2020-10-02T19:40:24.650" v="54" actId="14100"/>
          <ac:picMkLst>
            <pc:docMk/>
            <pc:sldMk cId="2567149808" sldId="1221"/>
            <ac:picMk id="5" creationId="{130DC22C-A5BB-5F4C-9FE4-F690B97746D0}"/>
          </ac:picMkLst>
        </pc:picChg>
      </pc:sldChg>
      <pc:sldChg chg="modSp modNotesTx">
        <pc:chgData name="Chris Droessler" userId="625c3661-9d64-47fa-b83c-4b49393bd161" providerId="ADAL" clId="{11104A79-E413-D64A-A7A4-4A2EBAA7A097}" dt="2020-10-07T18:24:23.589" v="86" actId="20577"/>
        <pc:sldMkLst>
          <pc:docMk/>
          <pc:sldMk cId="3498924100" sldId="1222"/>
        </pc:sldMkLst>
        <pc:spChg chg="mod">
          <ac:chgData name="Chris Droessler" userId="625c3661-9d64-47fa-b83c-4b49393bd161" providerId="ADAL" clId="{11104A79-E413-D64A-A7A4-4A2EBAA7A097}" dt="2020-10-07T18:23:23.487" v="77"/>
          <ac:spMkLst>
            <pc:docMk/>
            <pc:sldMk cId="3498924100" sldId="1222"/>
            <ac:spMk id="2" creationId="{00000000-0000-0000-0000-000000000000}"/>
          </ac:spMkLst>
        </pc:spChg>
      </pc:sldChg>
      <pc:sldChg chg="modNotesTx">
        <pc:chgData name="Chris Droessler" userId="625c3661-9d64-47fa-b83c-4b49393bd161" providerId="ADAL" clId="{11104A79-E413-D64A-A7A4-4A2EBAA7A097}" dt="2020-10-07T13:46:01.635" v="75" actId="20577"/>
        <pc:sldMkLst>
          <pc:docMk/>
          <pc:sldMk cId="1371437754" sldId="1223"/>
        </pc:sldMkLst>
      </pc:sldChg>
      <pc:sldChg chg="modSp modNotesTx">
        <pc:chgData name="Chris Droessler" userId="625c3661-9d64-47fa-b83c-4b49393bd161" providerId="ADAL" clId="{11104A79-E413-D64A-A7A4-4A2EBAA7A097}" dt="2020-10-07T18:29:12.876" v="164" actId="20577"/>
        <pc:sldMkLst>
          <pc:docMk/>
          <pc:sldMk cId="3413622063" sldId="1224"/>
        </pc:sldMkLst>
        <pc:spChg chg="mod">
          <ac:chgData name="Chris Droessler" userId="625c3661-9d64-47fa-b83c-4b49393bd161" providerId="ADAL" clId="{11104A79-E413-D64A-A7A4-4A2EBAA7A097}" dt="2020-10-07T18:28:47.374" v="149" actId="20577"/>
          <ac:spMkLst>
            <pc:docMk/>
            <pc:sldMk cId="3413622063" sldId="1224"/>
            <ac:spMk id="3" creationId="{00000000-0000-0000-0000-000000000000}"/>
          </ac:spMkLst>
        </pc:spChg>
      </pc:sldChg>
      <pc:sldChg chg="addSp delSp modSp modNotesTx">
        <pc:chgData name="Chris Droessler" userId="625c3661-9d64-47fa-b83c-4b49393bd161" providerId="ADAL" clId="{11104A79-E413-D64A-A7A4-4A2EBAA7A097}" dt="2020-10-02T19:58:18.935" v="73" actId="732"/>
        <pc:sldMkLst>
          <pc:docMk/>
          <pc:sldMk cId="1326318469" sldId="1225"/>
        </pc:sldMkLst>
        <pc:spChg chg="mod">
          <ac:chgData name="Chris Droessler" userId="625c3661-9d64-47fa-b83c-4b49393bd161" providerId="ADAL" clId="{11104A79-E413-D64A-A7A4-4A2EBAA7A097}" dt="2020-10-02T19:04:33.298" v="15" actId="113"/>
          <ac:spMkLst>
            <pc:docMk/>
            <pc:sldMk cId="1326318469" sldId="1225"/>
            <ac:spMk id="2" creationId="{00000000-0000-0000-0000-000000000000}"/>
          </ac:spMkLst>
        </pc:spChg>
        <pc:spChg chg="mod">
          <ac:chgData name="Chris Droessler" userId="625c3661-9d64-47fa-b83c-4b49393bd161" providerId="ADAL" clId="{11104A79-E413-D64A-A7A4-4A2EBAA7A097}" dt="2020-10-02T19:57:13.618" v="66" actId="14100"/>
          <ac:spMkLst>
            <pc:docMk/>
            <pc:sldMk cId="1326318469" sldId="1225"/>
            <ac:spMk id="3" creationId="{00000000-0000-0000-0000-000000000000}"/>
          </ac:spMkLst>
        </pc:spChg>
        <pc:spChg chg="add mod">
          <ac:chgData name="Chris Droessler" userId="625c3661-9d64-47fa-b83c-4b49393bd161" providerId="ADAL" clId="{11104A79-E413-D64A-A7A4-4A2EBAA7A097}" dt="2020-10-02T19:04:24.259" v="1" actId="767"/>
          <ac:spMkLst>
            <pc:docMk/>
            <pc:sldMk cId="1326318469" sldId="1225"/>
            <ac:spMk id="4" creationId="{F0F6F447-E6BE-3A4B-8C6D-6E200AC0E73B}"/>
          </ac:spMkLst>
        </pc:spChg>
        <pc:spChg chg="add del mod">
          <ac:chgData name="Chris Droessler" userId="625c3661-9d64-47fa-b83c-4b49393bd161" providerId="ADAL" clId="{11104A79-E413-D64A-A7A4-4A2EBAA7A097}" dt="2020-10-02T19:36:15.213" v="28"/>
          <ac:spMkLst>
            <pc:docMk/>
            <pc:sldMk cId="1326318469" sldId="1225"/>
            <ac:spMk id="5" creationId="{DBBC3275-32EF-A64B-B3FF-CB4BA68551C9}"/>
          </ac:spMkLst>
        </pc:spChg>
        <pc:picChg chg="add mod">
          <ac:chgData name="Chris Droessler" userId="625c3661-9d64-47fa-b83c-4b49393bd161" providerId="ADAL" clId="{11104A79-E413-D64A-A7A4-4A2EBAA7A097}" dt="2020-10-02T19:56:16.469" v="56" actId="1076"/>
          <ac:picMkLst>
            <pc:docMk/>
            <pc:sldMk cId="1326318469" sldId="1225"/>
            <ac:picMk id="5" creationId="{32452481-E756-314D-9E0F-53BF1629EB6D}"/>
          </ac:picMkLst>
        </pc:picChg>
        <pc:picChg chg="add mod modCrop">
          <ac:chgData name="Chris Droessler" userId="625c3661-9d64-47fa-b83c-4b49393bd161" providerId="ADAL" clId="{11104A79-E413-D64A-A7A4-4A2EBAA7A097}" dt="2020-10-02T19:58:18.935" v="73" actId="732"/>
          <ac:picMkLst>
            <pc:docMk/>
            <pc:sldMk cId="1326318469" sldId="1225"/>
            <ac:picMk id="7" creationId="{1E01037E-1892-7745-98B4-F43EF4A06D65}"/>
          </ac:picMkLst>
        </pc:picChg>
        <pc:picChg chg="add del mod">
          <ac:chgData name="Chris Droessler" userId="625c3661-9d64-47fa-b83c-4b49393bd161" providerId="ADAL" clId="{11104A79-E413-D64A-A7A4-4A2EBAA7A097}" dt="2020-10-02T19:58:02.470" v="70" actId="478"/>
          <ac:picMkLst>
            <pc:docMk/>
            <pc:sldMk cId="1326318469" sldId="1225"/>
            <ac:picMk id="1026" creationId="{AFD4D7A2-0CC7-6747-8BD9-C8D16D0D40F8}"/>
          </ac:picMkLst>
        </pc:picChg>
      </pc:sldChg>
      <pc:sldChg chg="del">
        <pc:chgData name="Chris Droessler" userId="625c3661-9d64-47fa-b83c-4b49393bd161" providerId="ADAL" clId="{11104A79-E413-D64A-A7A4-4A2EBAA7A097}" dt="2020-10-09T11:22:16.911" v="453" actId="2696"/>
        <pc:sldMkLst>
          <pc:docMk/>
          <pc:sldMk cId="3201051209" sldId="1226"/>
        </pc:sldMkLst>
      </pc:sldChg>
      <pc:sldChg chg="add del">
        <pc:chgData name="Chris Droessler" userId="625c3661-9d64-47fa-b83c-4b49393bd161" providerId="ADAL" clId="{11104A79-E413-D64A-A7A4-4A2EBAA7A097}" dt="2020-10-09T11:22:14.756" v="452" actId="2696"/>
        <pc:sldMkLst>
          <pc:docMk/>
          <pc:sldMk cId="2857552988" sldId="1227"/>
        </pc:sldMkLst>
      </pc:sldChg>
      <pc:sldChg chg="addSp delSp modSp add setBg">
        <pc:chgData name="Chris Droessler" userId="625c3661-9d64-47fa-b83c-4b49393bd161" providerId="ADAL" clId="{11104A79-E413-D64A-A7A4-4A2EBAA7A097}" dt="2020-10-09T11:20:35.765" v="422"/>
        <pc:sldMkLst>
          <pc:docMk/>
          <pc:sldMk cId="3324738127" sldId="1228"/>
        </pc:sldMkLst>
        <pc:spChg chg="del">
          <ac:chgData name="Chris Droessler" userId="625c3661-9d64-47fa-b83c-4b49393bd161" providerId="ADAL" clId="{11104A79-E413-D64A-A7A4-4A2EBAA7A097}" dt="2020-10-02T19:39:03.398" v="43" actId="478"/>
          <ac:spMkLst>
            <pc:docMk/>
            <pc:sldMk cId="3324738127" sldId="1228"/>
            <ac:spMk id="2" creationId="{00000000-0000-0000-0000-000000000000}"/>
          </ac:spMkLst>
        </pc:spChg>
        <pc:spChg chg="del">
          <ac:chgData name="Chris Droessler" userId="625c3661-9d64-47fa-b83c-4b49393bd161" providerId="ADAL" clId="{11104A79-E413-D64A-A7A4-4A2EBAA7A097}" dt="2020-10-02T19:39:03.398" v="43" actId="478"/>
          <ac:spMkLst>
            <pc:docMk/>
            <pc:sldMk cId="3324738127" sldId="1228"/>
            <ac:spMk id="3" creationId="{00000000-0000-0000-0000-000000000000}"/>
          </ac:spMkLst>
        </pc:spChg>
        <pc:spChg chg="del">
          <ac:chgData name="Chris Droessler" userId="625c3661-9d64-47fa-b83c-4b49393bd161" providerId="ADAL" clId="{11104A79-E413-D64A-A7A4-4A2EBAA7A097}" dt="2020-10-02T19:39:03.398" v="43" actId="478"/>
          <ac:spMkLst>
            <pc:docMk/>
            <pc:sldMk cId="3324738127" sldId="1228"/>
            <ac:spMk id="4" creationId="{F0F6F447-E6BE-3A4B-8C6D-6E200AC0E73B}"/>
          </ac:spMkLst>
        </pc:spChg>
        <pc:picChg chg="add mod">
          <ac:chgData name="Chris Droessler" userId="625c3661-9d64-47fa-b83c-4b49393bd161" providerId="ADAL" clId="{11104A79-E413-D64A-A7A4-4A2EBAA7A097}" dt="2020-10-09T11:20:30.419" v="421" actId="1038"/>
          <ac:picMkLst>
            <pc:docMk/>
            <pc:sldMk cId="3324738127" sldId="1228"/>
            <ac:picMk id="6" creationId="{92C7458E-1632-EC4B-B449-C58433B18AB1}"/>
          </ac:picMkLst>
        </pc:picChg>
        <pc:picChg chg="del">
          <ac:chgData name="Chris Droessler" userId="625c3661-9d64-47fa-b83c-4b49393bd161" providerId="ADAL" clId="{11104A79-E413-D64A-A7A4-4A2EBAA7A097}" dt="2020-10-02T19:38:54.966" v="42" actId="478"/>
          <ac:picMkLst>
            <pc:docMk/>
            <pc:sldMk cId="3324738127" sldId="1228"/>
            <ac:picMk id="1026" creationId="{AFD4D7A2-0CC7-6747-8BD9-C8D16D0D40F8}"/>
          </ac:picMkLst>
        </pc:picChg>
      </pc:sldChg>
      <pc:sldChg chg="addSp modSp add setBg">
        <pc:chgData name="Chris Droessler" userId="625c3661-9d64-47fa-b83c-4b49393bd161" providerId="ADAL" clId="{11104A79-E413-D64A-A7A4-4A2EBAA7A097}" dt="2020-10-09T11:20:55.689" v="431"/>
        <pc:sldMkLst>
          <pc:docMk/>
          <pc:sldMk cId="3784187140" sldId="1229"/>
        </pc:sldMkLst>
        <pc:picChg chg="add mod">
          <ac:chgData name="Chris Droessler" userId="625c3661-9d64-47fa-b83c-4b49393bd161" providerId="ADAL" clId="{11104A79-E413-D64A-A7A4-4A2EBAA7A097}" dt="2020-10-09T11:20:49.717" v="430" actId="1038"/>
          <ac:picMkLst>
            <pc:docMk/>
            <pc:sldMk cId="3784187140" sldId="1229"/>
            <ac:picMk id="3" creationId="{E6264D16-88E4-B543-A792-62EBC5A6E398}"/>
          </ac:picMkLst>
        </pc:picChg>
      </pc:sldChg>
      <pc:sldChg chg="addSp modSp add setBg">
        <pc:chgData name="Chris Droessler" userId="625c3661-9d64-47fa-b83c-4b49393bd161" providerId="ADAL" clId="{11104A79-E413-D64A-A7A4-4A2EBAA7A097}" dt="2020-10-09T11:21:26.318" v="435"/>
        <pc:sldMkLst>
          <pc:docMk/>
          <pc:sldMk cId="3701990832" sldId="1230"/>
        </pc:sldMkLst>
        <pc:picChg chg="add mod">
          <ac:chgData name="Chris Droessler" userId="625c3661-9d64-47fa-b83c-4b49393bd161" providerId="ADAL" clId="{11104A79-E413-D64A-A7A4-4A2EBAA7A097}" dt="2020-10-09T11:21:22.714" v="434" actId="1038"/>
          <ac:picMkLst>
            <pc:docMk/>
            <pc:sldMk cId="3701990832" sldId="1230"/>
            <ac:picMk id="3" creationId="{1CAD9D52-D2A0-B448-BE70-C836D73C02AE}"/>
          </ac:picMkLst>
        </pc:picChg>
      </pc:sldChg>
      <pc:sldChg chg="addSp modSp add setBg">
        <pc:chgData name="Chris Droessler" userId="625c3661-9d64-47fa-b83c-4b49393bd161" providerId="ADAL" clId="{11104A79-E413-D64A-A7A4-4A2EBAA7A097}" dt="2020-10-09T11:22:03.783" v="451"/>
        <pc:sldMkLst>
          <pc:docMk/>
          <pc:sldMk cId="1213785700" sldId="1231"/>
        </pc:sldMkLst>
        <pc:picChg chg="add mod">
          <ac:chgData name="Chris Droessler" userId="625c3661-9d64-47fa-b83c-4b49393bd161" providerId="ADAL" clId="{11104A79-E413-D64A-A7A4-4A2EBAA7A097}" dt="2020-10-09T11:21:59.217" v="450" actId="1038"/>
          <ac:picMkLst>
            <pc:docMk/>
            <pc:sldMk cId="1213785700" sldId="1231"/>
            <ac:picMk id="3" creationId="{3DD6A4E2-6C59-8E4D-90E7-40AC01C7610B}"/>
          </ac:picMkLst>
        </pc:picChg>
      </pc:sldChg>
      <pc:sldChg chg="addSp delSp modSp add setBg">
        <pc:chgData name="Chris Droessler" userId="625c3661-9d64-47fa-b83c-4b49393bd161" providerId="ADAL" clId="{11104A79-E413-D64A-A7A4-4A2EBAA7A097}" dt="2020-10-09T11:17:10.381" v="376"/>
        <pc:sldMkLst>
          <pc:docMk/>
          <pc:sldMk cId="3283327247" sldId="1232"/>
        </pc:sldMkLst>
        <pc:spChg chg="del">
          <ac:chgData name="Chris Droessler" userId="625c3661-9d64-47fa-b83c-4b49393bd161" providerId="ADAL" clId="{11104A79-E413-D64A-A7A4-4A2EBAA7A097}" dt="2020-10-07T18:24:38.794" v="89" actId="478"/>
          <ac:spMkLst>
            <pc:docMk/>
            <pc:sldMk cId="3283327247" sldId="1232"/>
            <ac:spMk id="2" creationId="{00000000-0000-0000-0000-000000000000}"/>
          </ac:spMkLst>
        </pc:spChg>
        <pc:spChg chg="del">
          <ac:chgData name="Chris Droessler" userId="625c3661-9d64-47fa-b83c-4b49393bd161" providerId="ADAL" clId="{11104A79-E413-D64A-A7A4-4A2EBAA7A097}" dt="2020-10-07T18:24:38.794" v="89" actId="478"/>
          <ac:spMkLst>
            <pc:docMk/>
            <pc:sldMk cId="3283327247" sldId="1232"/>
            <ac:spMk id="3" creationId="{00000000-0000-0000-0000-000000000000}"/>
          </ac:spMkLst>
        </pc:spChg>
        <pc:picChg chg="add mod">
          <ac:chgData name="Chris Droessler" userId="625c3661-9d64-47fa-b83c-4b49393bd161" providerId="ADAL" clId="{11104A79-E413-D64A-A7A4-4A2EBAA7A097}" dt="2020-10-09T11:17:03.929" v="375" actId="14100"/>
          <ac:picMkLst>
            <pc:docMk/>
            <pc:sldMk cId="3283327247" sldId="1232"/>
            <ac:picMk id="5" creationId="{CE9A9EFE-29F1-924F-9C31-0C30855C9BFE}"/>
          </ac:picMkLst>
        </pc:picChg>
        <pc:picChg chg="add mod">
          <ac:chgData name="Chris Droessler" userId="625c3661-9d64-47fa-b83c-4b49393bd161" providerId="ADAL" clId="{11104A79-E413-D64A-A7A4-4A2EBAA7A097}" dt="2020-10-09T11:16:58.065" v="373" actId="14100"/>
          <ac:picMkLst>
            <pc:docMk/>
            <pc:sldMk cId="3283327247" sldId="1232"/>
            <ac:picMk id="8" creationId="{A32FB355-92CB-C54B-BAB4-E97A1E6DBB51}"/>
          </ac:picMkLst>
        </pc:picChg>
        <pc:picChg chg="del">
          <ac:chgData name="Chris Droessler" userId="625c3661-9d64-47fa-b83c-4b49393bd161" providerId="ADAL" clId="{11104A79-E413-D64A-A7A4-4A2EBAA7A097}" dt="2020-10-07T18:24:30.275" v="88" actId="478"/>
          <ac:picMkLst>
            <pc:docMk/>
            <pc:sldMk cId="3283327247" sldId="1232"/>
            <ac:picMk id="1026" creationId="{D926C4FE-C90D-3B42-A2E1-81BA80F27D49}"/>
          </ac:picMkLst>
        </pc:picChg>
        <pc:picChg chg="del">
          <ac:chgData name="Chris Droessler" userId="625c3661-9d64-47fa-b83c-4b49393bd161" providerId="ADAL" clId="{11104A79-E413-D64A-A7A4-4A2EBAA7A097}" dt="2020-10-07T18:24:38.794" v="89" actId="478"/>
          <ac:picMkLst>
            <pc:docMk/>
            <pc:sldMk cId="3283327247" sldId="1232"/>
            <ac:picMk id="1028" creationId="{5EA136CB-C6BE-7144-AB4D-2099237BCAE7}"/>
          </ac:picMkLst>
        </pc:picChg>
      </pc:sldChg>
      <pc:sldChg chg="addSp delSp modSp add del">
        <pc:chgData name="Chris Droessler" userId="625c3661-9d64-47fa-b83c-4b49393bd161" providerId="ADAL" clId="{11104A79-E413-D64A-A7A4-4A2EBAA7A097}" dt="2020-10-07T18:33:38.262" v="211" actId="2696"/>
        <pc:sldMkLst>
          <pc:docMk/>
          <pc:sldMk cId="1731220000" sldId="1233"/>
        </pc:sldMkLst>
        <pc:picChg chg="add del mod">
          <ac:chgData name="Chris Droessler" userId="625c3661-9d64-47fa-b83c-4b49393bd161" providerId="ADAL" clId="{11104A79-E413-D64A-A7A4-4A2EBAA7A097}" dt="2020-10-07T18:32:20.406" v="190"/>
          <ac:picMkLst>
            <pc:docMk/>
            <pc:sldMk cId="1731220000" sldId="1233"/>
            <ac:picMk id="3" creationId="{02EA01D7-6E1F-C549-8EFF-8617530913C0}"/>
          </ac:picMkLst>
        </pc:picChg>
      </pc:sldChg>
      <pc:sldChg chg="addSp delSp modSp add setBg">
        <pc:chgData name="Chris Droessler" userId="625c3661-9d64-47fa-b83c-4b49393bd161" providerId="ADAL" clId="{11104A79-E413-D64A-A7A4-4A2EBAA7A097}" dt="2020-10-09T11:43:29.445" v="505"/>
        <pc:sldMkLst>
          <pc:docMk/>
          <pc:sldMk cId="2001245496" sldId="1234"/>
        </pc:sldMkLst>
        <pc:picChg chg="add mod">
          <ac:chgData name="Chris Droessler" userId="625c3661-9d64-47fa-b83c-4b49393bd161" providerId="ADAL" clId="{11104A79-E413-D64A-A7A4-4A2EBAA7A097}" dt="2020-10-07T18:32:29.306" v="193" actId="1076"/>
          <ac:picMkLst>
            <pc:docMk/>
            <pc:sldMk cId="2001245496" sldId="1234"/>
            <ac:picMk id="3" creationId="{E4CA0790-6C02-D54A-9C2F-9A5135424DCD}"/>
          </ac:picMkLst>
        </pc:picChg>
        <pc:picChg chg="add del mod">
          <ac:chgData name="Chris Droessler" userId="625c3661-9d64-47fa-b83c-4b49393bd161" providerId="ADAL" clId="{11104A79-E413-D64A-A7A4-4A2EBAA7A097}" dt="2020-10-07T18:34:41.497" v="214" actId="478"/>
          <ac:picMkLst>
            <pc:docMk/>
            <pc:sldMk cId="2001245496" sldId="1234"/>
            <ac:picMk id="4" creationId="{6B7676AF-957C-E942-B275-8F02991DB510}"/>
          </ac:picMkLst>
        </pc:picChg>
        <pc:picChg chg="add mod">
          <ac:chgData name="Chris Droessler" userId="625c3661-9d64-47fa-b83c-4b49393bd161" providerId="ADAL" clId="{11104A79-E413-D64A-A7A4-4A2EBAA7A097}" dt="2020-10-09T11:43:20.024" v="504" actId="1038"/>
          <ac:picMkLst>
            <pc:docMk/>
            <pc:sldMk cId="2001245496" sldId="1234"/>
            <ac:picMk id="5" creationId="{BEC331CC-4F05-3145-BA9A-D183BFC233BE}"/>
          </ac:picMkLst>
        </pc:picChg>
      </pc:sldChg>
      <pc:sldChg chg="addSp modSp add del">
        <pc:chgData name="Chris Droessler" userId="625c3661-9d64-47fa-b83c-4b49393bd161" providerId="ADAL" clId="{11104A79-E413-D64A-A7A4-4A2EBAA7A097}" dt="2020-10-07T18:32:34.882" v="194" actId="2696"/>
        <pc:sldMkLst>
          <pc:docMk/>
          <pc:sldMk cId="2223393947" sldId="1235"/>
        </pc:sldMkLst>
        <pc:picChg chg="add mod">
          <ac:chgData name="Chris Droessler" userId="625c3661-9d64-47fa-b83c-4b49393bd161" providerId="ADAL" clId="{11104A79-E413-D64A-A7A4-4A2EBAA7A097}" dt="2020-10-07T18:25:13.412" v="102"/>
          <ac:picMkLst>
            <pc:docMk/>
            <pc:sldMk cId="2223393947" sldId="1235"/>
            <ac:picMk id="3" creationId="{FA54A0CF-DA70-8C4D-9390-144A025E0ED6}"/>
          </ac:picMkLst>
        </pc:picChg>
      </pc:sldChg>
      <pc:sldChg chg="addSp modSp add ord setBg">
        <pc:chgData name="Chris Droessler" userId="625c3661-9d64-47fa-b83c-4b49393bd161" providerId="ADAL" clId="{11104A79-E413-D64A-A7A4-4A2EBAA7A097}" dt="2020-10-09T11:16:46.517" v="372"/>
        <pc:sldMkLst>
          <pc:docMk/>
          <pc:sldMk cId="3947530887" sldId="1236"/>
        </pc:sldMkLst>
        <pc:picChg chg="add mod">
          <ac:chgData name="Chris Droessler" userId="625c3661-9d64-47fa-b83c-4b49393bd161" providerId="ADAL" clId="{11104A79-E413-D64A-A7A4-4A2EBAA7A097}" dt="2020-10-09T11:16:41.592" v="371" actId="1038"/>
          <ac:picMkLst>
            <pc:docMk/>
            <pc:sldMk cId="3947530887" sldId="1236"/>
            <ac:picMk id="3" creationId="{CE295EEC-F2A5-5949-86E7-7B6FFF378340}"/>
          </ac:picMkLst>
        </pc:picChg>
        <pc:picChg chg="add mod">
          <ac:chgData name="Chris Droessler" userId="625c3661-9d64-47fa-b83c-4b49393bd161" providerId="ADAL" clId="{11104A79-E413-D64A-A7A4-4A2EBAA7A097}" dt="2020-10-07T18:32:46.753" v="198" actId="1076"/>
          <ac:picMkLst>
            <pc:docMk/>
            <pc:sldMk cId="3947530887" sldId="1236"/>
            <ac:picMk id="4" creationId="{9C13EF9F-74ED-2043-89D0-910C36BA8A97}"/>
          </ac:picMkLst>
        </pc:picChg>
      </pc:sldChg>
      <pc:sldChg chg="addSp delSp modSp add del">
        <pc:chgData name="Chris Droessler" userId="625c3661-9d64-47fa-b83c-4b49393bd161" providerId="ADAL" clId="{11104A79-E413-D64A-A7A4-4A2EBAA7A097}" dt="2020-10-07T18:34:45.652" v="216" actId="2696"/>
        <pc:sldMkLst>
          <pc:docMk/>
          <pc:sldMk cId="1609308510" sldId="1237"/>
        </pc:sldMkLst>
        <pc:picChg chg="add del mod">
          <ac:chgData name="Chris Droessler" userId="625c3661-9d64-47fa-b83c-4b49393bd161" providerId="ADAL" clId="{11104A79-E413-D64A-A7A4-4A2EBAA7A097}" dt="2020-10-07T18:34:39.163" v="213"/>
          <ac:picMkLst>
            <pc:docMk/>
            <pc:sldMk cId="1609308510" sldId="1237"/>
            <ac:picMk id="3" creationId="{40A79778-C53F-DD4D-AA02-801F276421C2}"/>
          </ac:picMkLst>
        </pc:picChg>
        <pc:picChg chg="add del mod">
          <ac:chgData name="Chris Droessler" userId="625c3661-9d64-47fa-b83c-4b49393bd161" providerId="ADAL" clId="{11104A79-E413-D64A-A7A4-4A2EBAA7A097}" dt="2020-10-07T18:33:30.949" v="209"/>
          <ac:picMkLst>
            <pc:docMk/>
            <pc:sldMk cId="1609308510" sldId="1237"/>
            <ac:picMk id="4" creationId="{7FA3C153-A30C-8D4A-9DD9-D44265B8983F}"/>
          </ac:picMkLst>
        </pc:picChg>
      </pc:sldChg>
      <pc:sldChg chg="add ord">
        <pc:chgData name="Chris Droessler" userId="625c3661-9d64-47fa-b83c-4b49393bd161" providerId="ADAL" clId="{11104A79-E413-D64A-A7A4-4A2EBAA7A097}" dt="2020-10-09T11:23:06.723" v="456"/>
        <pc:sldMkLst>
          <pc:docMk/>
          <pc:sldMk cId="3736567479" sldId="1237"/>
        </pc:sldMkLst>
      </pc:sldChg>
      <pc:sldChg chg="addSp delSp modSp add del">
        <pc:chgData name="Chris Droessler" userId="625c3661-9d64-47fa-b83c-4b49393bd161" providerId="ADAL" clId="{11104A79-E413-D64A-A7A4-4A2EBAA7A097}" dt="2020-10-07T18:33:10.064" v="204" actId="2696"/>
        <pc:sldMkLst>
          <pc:docMk/>
          <pc:sldMk cId="266437780" sldId="1238"/>
        </pc:sldMkLst>
        <pc:picChg chg="add del mod">
          <ac:chgData name="Chris Droessler" userId="625c3661-9d64-47fa-b83c-4b49393bd161" providerId="ADAL" clId="{11104A79-E413-D64A-A7A4-4A2EBAA7A097}" dt="2020-10-07T18:33:04.478" v="201"/>
          <ac:picMkLst>
            <pc:docMk/>
            <pc:sldMk cId="266437780" sldId="1238"/>
            <ac:picMk id="3" creationId="{4C5EE4C5-8E0B-4140-BF9A-6F2E9B7A8C55}"/>
          </ac:picMkLst>
        </pc:picChg>
      </pc:sldChg>
      <pc:sldChg chg="addSp delSp modSp add del">
        <pc:chgData name="Chris Droessler" userId="625c3661-9d64-47fa-b83c-4b49393bd161" providerId="ADAL" clId="{11104A79-E413-D64A-A7A4-4A2EBAA7A097}" dt="2020-10-07T18:33:10.919" v="205" actId="2696"/>
        <pc:sldMkLst>
          <pc:docMk/>
          <pc:sldMk cId="2374770867" sldId="1239"/>
        </pc:sldMkLst>
        <pc:picChg chg="add del mod">
          <ac:chgData name="Chris Droessler" userId="625c3661-9d64-47fa-b83c-4b49393bd161" providerId="ADAL" clId="{11104A79-E413-D64A-A7A4-4A2EBAA7A097}" dt="2020-10-07T18:32:41.854" v="196"/>
          <ac:picMkLst>
            <pc:docMk/>
            <pc:sldMk cId="2374770867" sldId="1239"/>
            <ac:picMk id="3" creationId="{6FBAA491-8DF8-4C41-833A-3A3B2139FB04}"/>
          </ac:picMkLst>
        </pc:picChg>
      </pc:sldChg>
      <pc:sldChg chg="addSp modSp add ord setBg">
        <pc:chgData name="Chris Droessler" userId="625c3661-9d64-47fa-b83c-4b49393bd161" providerId="ADAL" clId="{11104A79-E413-D64A-A7A4-4A2EBAA7A097}" dt="2020-10-09T11:16:25.935" v="366"/>
        <pc:sldMkLst>
          <pc:docMk/>
          <pc:sldMk cId="2359568219" sldId="1240"/>
        </pc:sldMkLst>
        <pc:picChg chg="add mod">
          <ac:chgData name="Chris Droessler" userId="625c3661-9d64-47fa-b83c-4b49393bd161" providerId="ADAL" clId="{11104A79-E413-D64A-A7A4-4A2EBAA7A097}" dt="2020-10-09T11:16:18.634" v="365" actId="1037"/>
          <ac:picMkLst>
            <pc:docMk/>
            <pc:sldMk cId="2359568219" sldId="1240"/>
            <ac:picMk id="3" creationId="{27171C5C-0074-1F41-902A-3627F491E503}"/>
          </ac:picMkLst>
        </pc:picChg>
      </pc:sldChg>
      <pc:sldChg chg="add del">
        <pc:chgData name="Chris Droessler" userId="625c3661-9d64-47fa-b83c-4b49393bd161" providerId="ADAL" clId="{11104A79-E413-D64A-A7A4-4A2EBAA7A097}" dt="2020-10-07T18:33:11.767" v="206" actId="2696"/>
        <pc:sldMkLst>
          <pc:docMk/>
          <pc:sldMk cId="44312668" sldId="1241"/>
        </pc:sldMkLst>
      </pc:sldChg>
      <pc:sldChg chg="addSp delSp modSp add setBg">
        <pc:chgData name="Chris Droessler" userId="625c3661-9d64-47fa-b83c-4b49393bd161" providerId="ADAL" clId="{11104A79-E413-D64A-A7A4-4A2EBAA7A097}" dt="2020-10-09T11:18:31.855" v="380" actId="14100"/>
        <pc:sldMkLst>
          <pc:docMk/>
          <pc:sldMk cId="2492470061" sldId="1242"/>
        </pc:sldMkLst>
        <pc:spChg chg="del">
          <ac:chgData name="Chris Droessler" userId="625c3661-9d64-47fa-b83c-4b49393bd161" providerId="ADAL" clId="{11104A79-E413-D64A-A7A4-4A2EBAA7A097}" dt="2020-10-07T18:29:55.161" v="166" actId="478"/>
          <ac:spMkLst>
            <pc:docMk/>
            <pc:sldMk cId="2492470061" sldId="1242"/>
            <ac:spMk id="2" creationId="{00000000-0000-0000-0000-000000000000}"/>
          </ac:spMkLst>
        </pc:spChg>
        <pc:spChg chg="del">
          <ac:chgData name="Chris Droessler" userId="625c3661-9d64-47fa-b83c-4b49393bd161" providerId="ADAL" clId="{11104A79-E413-D64A-A7A4-4A2EBAA7A097}" dt="2020-10-07T18:29:55.161" v="166" actId="478"/>
          <ac:spMkLst>
            <pc:docMk/>
            <pc:sldMk cId="2492470061" sldId="1242"/>
            <ac:spMk id="3" creationId="{00000000-0000-0000-0000-000000000000}"/>
          </ac:spMkLst>
        </pc:spChg>
        <pc:picChg chg="add mod">
          <ac:chgData name="Chris Droessler" userId="625c3661-9d64-47fa-b83c-4b49393bd161" providerId="ADAL" clId="{11104A79-E413-D64A-A7A4-4A2EBAA7A097}" dt="2020-10-09T11:18:29.135" v="379" actId="1076"/>
          <ac:picMkLst>
            <pc:docMk/>
            <pc:sldMk cId="2492470061" sldId="1242"/>
            <ac:picMk id="5" creationId="{22860DB4-040F-C645-9C79-E74652E4A2E5}"/>
          </ac:picMkLst>
        </pc:picChg>
        <pc:picChg chg="del">
          <ac:chgData name="Chris Droessler" userId="625c3661-9d64-47fa-b83c-4b49393bd161" providerId="ADAL" clId="{11104A79-E413-D64A-A7A4-4A2EBAA7A097}" dt="2020-10-07T18:29:55.161" v="166" actId="478"/>
          <ac:picMkLst>
            <pc:docMk/>
            <pc:sldMk cId="2492470061" sldId="1242"/>
            <ac:picMk id="6" creationId="{17895F86-0709-924F-AB98-7E28F24F42D4}"/>
          </ac:picMkLst>
        </pc:picChg>
        <pc:picChg chg="add mod">
          <ac:chgData name="Chris Droessler" userId="625c3661-9d64-47fa-b83c-4b49393bd161" providerId="ADAL" clId="{11104A79-E413-D64A-A7A4-4A2EBAA7A097}" dt="2020-10-09T11:18:31.855" v="380" actId="14100"/>
          <ac:picMkLst>
            <pc:docMk/>
            <pc:sldMk cId="2492470061" sldId="1242"/>
            <ac:picMk id="8" creationId="{BBB8E724-87E5-5D40-8E07-6CCCC2283964}"/>
          </ac:picMkLst>
        </pc:picChg>
        <pc:picChg chg="del">
          <ac:chgData name="Chris Droessler" userId="625c3661-9d64-47fa-b83c-4b49393bd161" providerId="ADAL" clId="{11104A79-E413-D64A-A7A4-4A2EBAA7A097}" dt="2020-10-07T18:29:55.161" v="166" actId="478"/>
          <ac:picMkLst>
            <pc:docMk/>
            <pc:sldMk cId="2492470061" sldId="1242"/>
            <ac:picMk id="2050" creationId="{2DE19E6F-9D58-344D-A517-B912BAA6FB6F}"/>
          </ac:picMkLst>
        </pc:picChg>
      </pc:sldChg>
      <pc:sldChg chg="addSp modSp add setBg">
        <pc:chgData name="Chris Droessler" userId="625c3661-9d64-47fa-b83c-4b49393bd161" providerId="ADAL" clId="{11104A79-E413-D64A-A7A4-4A2EBAA7A097}" dt="2020-10-09T11:18:58.930" v="381"/>
        <pc:sldMkLst>
          <pc:docMk/>
          <pc:sldMk cId="1570464889" sldId="1243"/>
        </pc:sldMkLst>
        <pc:picChg chg="add mod">
          <ac:chgData name="Chris Droessler" userId="625c3661-9d64-47fa-b83c-4b49393bd161" providerId="ADAL" clId="{11104A79-E413-D64A-A7A4-4A2EBAA7A097}" dt="2020-10-07T18:57:01.986" v="292" actId="14100"/>
          <ac:picMkLst>
            <pc:docMk/>
            <pc:sldMk cId="1570464889" sldId="1243"/>
            <ac:picMk id="3" creationId="{731CF56E-7A67-234F-86AC-925934415B53}"/>
          </ac:picMkLst>
        </pc:picChg>
        <pc:picChg chg="add mod">
          <ac:chgData name="Chris Droessler" userId="625c3661-9d64-47fa-b83c-4b49393bd161" providerId="ADAL" clId="{11104A79-E413-D64A-A7A4-4A2EBAA7A097}" dt="2020-10-07T18:57:03.706" v="293" actId="1076"/>
          <ac:picMkLst>
            <pc:docMk/>
            <pc:sldMk cId="1570464889" sldId="1243"/>
            <ac:picMk id="4" creationId="{05589E46-C515-4E44-8BE4-D537B0CE0839}"/>
          </ac:picMkLst>
        </pc:picChg>
      </pc:sldChg>
      <pc:sldChg chg="addSp delSp modSp add setBg">
        <pc:chgData name="Chris Droessler" userId="625c3661-9d64-47fa-b83c-4b49393bd161" providerId="ADAL" clId="{11104A79-E413-D64A-A7A4-4A2EBAA7A097}" dt="2020-10-09T11:19:17.523" v="391"/>
        <pc:sldMkLst>
          <pc:docMk/>
          <pc:sldMk cId="279232300" sldId="1244"/>
        </pc:sldMkLst>
        <pc:picChg chg="add del mod">
          <ac:chgData name="Chris Droessler" userId="625c3661-9d64-47fa-b83c-4b49393bd161" providerId="ADAL" clId="{11104A79-E413-D64A-A7A4-4A2EBAA7A097}" dt="2020-10-07T18:44:12.401" v="277"/>
          <ac:picMkLst>
            <pc:docMk/>
            <pc:sldMk cId="279232300" sldId="1244"/>
            <ac:picMk id="3" creationId="{E246A94D-19C2-9D41-A82E-1C7FB28F1917}"/>
          </ac:picMkLst>
        </pc:picChg>
        <pc:picChg chg="add mod">
          <ac:chgData name="Chris Droessler" userId="625c3661-9d64-47fa-b83c-4b49393bd161" providerId="ADAL" clId="{11104A79-E413-D64A-A7A4-4A2EBAA7A097}" dt="2020-10-09T11:19:13.445" v="390" actId="1038"/>
          <ac:picMkLst>
            <pc:docMk/>
            <pc:sldMk cId="279232300" sldId="1244"/>
            <ac:picMk id="4" creationId="{380FBDA3-2540-0748-AB96-597E8ED3CA17}"/>
          </ac:picMkLst>
        </pc:picChg>
      </pc:sldChg>
      <pc:sldChg chg="addSp delSp modSp add del">
        <pc:chgData name="Chris Droessler" userId="625c3661-9d64-47fa-b83c-4b49393bd161" providerId="ADAL" clId="{11104A79-E413-D64A-A7A4-4A2EBAA7A097}" dt="2020-10-07T18:38:52.179" v="223" actId="2696"/>
        <pc:sldMkLst>
          <pc:docMk/>
          <pc:sldMk cId="2035230768" sldId="1245"/>
        </pc:sldMkLst>
        <pc:picChg chg="add del mod">
          <ac:chgData name="Chris Droessler" userId="625c3661-9d64-47fa-b83c-4b49393bd161" providerId="ADAL" clId="{11104A79-E413-D64A-A7A4-4A2EBAA7A097}" dt="2020-10-07T18:38:45.340" v="220"/>
          <ac:picMkLst>
            <pc:docMk/>
            <pc:sldMk cId="2035230768" sldId="1245"/>
            <ac:picMk id="3" creationId="{FC3D161F-25AE-2243-8968-D9F2CE55923C}"/>
          </ac:picMkLst>
        </pc:picChg>
      </pc:sldChg>
      <pc:sldChg chg="addSp modSp add setBg">
        <pc:chgData name="Chris Droessler" userId="625c3661-9d64-47fa-b83c-4b49393bd161" providerId="ADAL" clId="{11104A79-E413-D64A-A7A4-4A2EBAA7A097}" dt="2020-10-09T11:19:32.313" v="407"/>
        <pc:sldMkLst>
          <pc:docMk/>
          <pc:sldMk cId="3225687952" sldId="1246"/>
        </pc:sldMkLst>
        <pc:picChg chg="add mod modCrop">
          <ac:chgData name="Chris Droessler" userId="625c3661-9d64-47fa-b83c-4b49393bd161" providerId="ADAL" clId="{11104A79-E413-D64A-A7A4-4A2EBAA7A097}" dt="2020-10-09T11:19:27.775" v="406" actId="1036"/>
          <ac:picMkLst>
            <pc:docMk/>
            <pc:sldMk cId="3225687952" sldId="1246"/>
            <ac:picMk id="3" creationId="{2A46ABBE-BA94-3946-A034-15A15F4F0BF5}"/>
          </ac:picMkLst>
        </pc:picChg>
        <pc:picChg chg="add mod modCrop">
          <ac:chgData name="Chris Droessler" userId="625c3661-9d64-47fa-b83c-4b49393bd161" providerId="ADAL" clId="{11104A79-E413-D64A-A7A4-4A2EBAA7A097}" dt="2020-10-09T11:19:27.775" v="406" actId="1036"/>
          <ac:picMkLst>
            <pc:docMk/>
            <pc:sldMk cId="3225687952" sldId="1246"/>
            <ac:picMk id="4" creationId="{28B82AB7-7BE5-5545-9D81-5C044E1E87DD}"/>
          </ac:picMkLst>
        </pc:picChg>
      </pc:sldChg>
      <pc:sldChg chg="addSp delSp modSp add del">
        <pc:chgData name="Chris Droessler" userId="625c3661-9d64-47fa-b83c-4b49393bd161" providerId="ADAL" clId="{11104A79-E413-D64A-A7A4-4A2EBAA7A097}" dt="2020-10-07T18:57:17.490" v="297" actId="2696"/>
        <pc:sldMkLst>
          <pc:docMk/>
          <pc:sldMk cId="3911192683" sldId="1247"/>
        </pc:sldMkLst>
        <pc:picChg chg="add del mod">
          <ac:chgData name="Chris Droessler" userId="625c3661-9d64-47fa-b83c-4b49393bd161" providerId="ADAL" clId="{11104A79-E413-D64A-A7A4-4A2EBAA7A097}" dt="2020-10-07T18:42:47.024" v="273"/>
          <ac:picMkLst>
            <pc:docMk/>
            <pc:sldMk cId="3911192683" sldId="1247"/>
            <ac:picMk id="3" creationId="{80B83C11-B1FC-AC4E-9A91-5EE66CDA681B}"/>
          </ac:picMkLst>
        </pc:picChg>
      </pc:sldChg>
      <pc:sldChg chg="addSp delSp modSp add del">
        <pc:chgData name="Chris Droessler" userId="625c3661-9d64-47fa-b83c-4b49393bd161" providerId="ADAL" clId="{11104A79-E413-D64A-A7A4-4A2EBAA7A097}" dt="2020-10-07T18:42:40.659" v="272" actId="2696"/>
        <pc:sldMkLst>
          <pc:docMk/>
          <pc:sldMk cId="2504918977" sldId="1248"/>
        </pc:sldMkLst>
        <pc:picChg chg="add del mod">
          <ac:chgData name="Chris Droessler" userId="625c3661-9d64-47fa-b83c-4b49393bd161" providerId="ADAL" clId="{11104A79-E413-D64A-A7A4-4A2EBAA7A097}" dt="2020-10-07T18:39:48.215" v="224"/>
          <ac:picMkLst>
            <pc:docMk/>
            <pc:sldMk cId="2504918977" sldId="1248"/>
            <ac:picMk id="3" creationId="{5EE208DD-CEB9-0C42-90EC-1BF4FD6BC4A5}"/>
          </ac:picMkLst>
        </pc:picChg>
      </pc:sldChg>
      <pc:sldChg chg="addSp delSp modSp add del">
        <pc:chgData name="Chris Droessler" userId="625c3661-9d64-47fa-b83c-4b49393bd161" providerId="ADAL" clId="{11104A79-E413-D64A-A7A4-4A2EBAA7A097}" dt="2020-10-07T18:42:39.875" v="271" actId="2696"/>
        <pc:sldMkLst>
          <pc:docMk/>
          <pc:sldMk cId="1511143086" sldId="1249"/>
        </pc:sldMkLst>
        <pc:picChg chg="add del mod">
          <ac:chgData name="Chris Droessler" userId="625c3661-9d64-47fa-b83c-4b49393bd161" providerId="ADAL" clId="{11104A79-E413-D64A-A7A4-4A2EBAA7A097}" dt="2020-10-07T18:40:13.062" v="228"/>
          <ac:picMkLst>
            <pc:docMk/>
            <pc:sldMk cId="1511143086" sldId="1249"/>
            <ac:picMk id="3" creationId="{D398FE4A-E8C5-404B-9BAB-9CB84A3F3052}"/>
          </ac:picMkLst>
        </pc:picChg>
      </pc:sldChg>
      <pc:sldChg chg="addSp modSp add del ord">
        <pc:chgData name="Chris Droessler" userId="625c3661-9d64-47fa-b83c-4b49393bd161" providerId="ADAL" clId="{11104A79-E413-D64A-A7A4-4A2EBAA7A097}" dt="2020-10-07T18:45:44.022" v="282" actId="2696"/>
        <pc:sldMkLst>
          <pc:docMk/>
          <pc:sldMk cId="3843573626" sldId="1250"/>
        </pc:sldMkLst>
        <pc:picChg chg="add mod">
          <ac:chgData name="Chris Droessler" userId="625c3661-9d64-47fa-b83c-4b49393bd161" providerId="ADAL" clId="{11104A79-E413-D64A-A7A4-4A2EBAA7A097}" dt="2020-10-07T18:31:01.944" v="186"/>
          <ac:picMkLst>
            <pc:docMk/>
            <pc:sldMk cId="3843573626" sldId="1250"/>
            <ac:picMk id="3" creationId="{88570FC3-4129-4F43-A9C4-E6ED78EF9B95}"/>
          </ac:picMkLst>
        </pc:picChg>
      </pc:sldChg>
      <pc:sldChg chg="addSp modSp add ord setBg">
        <pc:chgData name="Chris Droessler" userId="625c3661-9d64-47fa-b83c-4b49393bd161" providerId="ADAL" clId="{11104A79-E413-D64A-A7A4-4A2EBAA7A097}" dt="2020-10-09T11:18:18.208" v="377"/>
        <pc:sldMkLst>
          <pc:docMk/>
          <pc:sldMk cId="3221397065" sldId="1251"/>
        </pc:sldMkLst>
        <pc:picChg chg="add mod">
          <ac:chgData name="Chris Droessler" userId="625c3661-9d64-47fa-b83c-4b49393bd161" providerId="ADAL" clId="{11104A79-E413-D64A-A7A4-4A2EBAA7A097}" dt="2020-10-07T18:45:32.663" v="281" actId="14100"/>
          <ac:picMkLst>
            <pc:docMk/>
            <pc:sldMk cId="3221397065" sldId="1251"/>
            <ac:picMk id="3" creationId="{93900E8A-B135-E242-98BC-AB4242BCC3B0}"/>
          </ac:picMkLst>
        </pc:picChg>
        <pc:picChg chg="add">
          <ac:chgData name="Chris Droessler" userId="625c3661-9d64-47fa-b83c-4b49393bd161" providerId="ADAL" clId="{11104A79-E413-D64A-A7A4-4A2EBAA7A097}" dt="2020-10-07T18:44:16.139" v="278"/>
          <ac:picMkLst>
            <pc:docMk/>
            <pc:sldMk cId="3221397065" sldId="1251"/>
            <ac:picMk id="4" creationId="{29705613-9528-A94B-830A-5537E840297D}"/>
          </ac:picMkLst>
        </pc:picChg>
      </pc:sldChg>
      <pc:sldChg chg="add del">
        <pc:chgData name="Chris Droessler" userId="625c3661-9d64-47fa-b83c-4b49393bd161" providerId="ADAL" clId="{11104A79-E413-D64A-A7A4-4A2EBAA7A097}" dt="2020-10-07T18:42:38.971" v="270" actId="2696"/>
        <pc:sldMkLst>
          <pc:docMk/>
          <pc:sldMk cId="21645059" sldId="1252"/>
        </pc:sldMkLst>
      </pc:sldChg>
      <pc:sldChg chg="addSp delSp modSp add setBg">
        <pc:chgData name="Chris Droessler" userId="625c3661-9d64-47fa-b83c-4b49393bd161" providerId="ADAL" clId="{11104A79-E413-D64A-A7A4-4A2EBAA7A097}" dt="2020-10-09T11:13:50.271" v="349"/>
        <pc:sldMkLst>
          <pc:docMk/>
          <pc:sldMk cId="3800930381" sldId="1252"/>
        </pc:sldMkLst>
        <pc:spChg chg="del">
          <ac:chgData name="Chris Droessler" userId="625c3661-9d64-47fa-b83c-4b49393bd161" providerId="ADAL" clId="{11104A79-E413-D64A-A7A4-4A2EBAA7A097}" dt="2020-10-08T11:15:04.770" v="306" actId="478"/>
          <ac:spMkLst>
            <pc:docMk/>
            <pc:sldMk cId="3800930381" sldId="1252"/>
            <ac:spMk id="2" creationId="{00000000-0000-0000-0000-000000000000}"/>
          </ac:spMkLst>
        </pc:spChg>
        <pc:spChg chg="del">
          <ac:chgData name="Chris Droessler" userId="625c3661-9d64-47fa-b83c-4b49393bd161" providerId="ADAL" clId="{11104A79-E413-D64A-A7A4-4A2EBAA7A097}" dt="2020-10-08T11:15:04.770" v="306" actId="478"/>
          <ac:spMkLst>
            <pc:docMk/>
            <pc:sldMk cId="3800930381" sldId="1252"/>
            <ac:spMk id="3" creationId="{00000000-0000-0000-0000-000000000000}"/>
          </ac:spMkLst>
        </pc:spChg>
        <pc:picChg chg="add mod">
          <ac:chgData name="Chris Droessler" userId="625c3661-9d64-47fa-b83c-4b49393bd161" providerId="ADAL" clId="{11104A79-E413-D64A-A7A4-4A2EBAA7A097}" dt="2020-10-09T11:13:39.101" v="348" actId="14100"/>
          <ac:picMkLst>
            <pc:docMk/>
            <pc:sldMk cId="3800930381" sldId="1252"/>
            <ac:picMk id="5" creationId="{B91844D5-B9CB-A747-9ABE-D902BE72DBDD}"/>
          </ac:picMkLst>
        </pc:picChg>
        <pc:picChg chg="del">
          <ac:chgData name="Chris Droessler" userId="625c3661-9d64-47fa-b83c-4b49393bd161" providerId="ADAL" clId="{11104A79-E413-D64A-A7A4-4A2EBAA7A097}" dt="2020-10-08T11:15:04.770" v="306" actId="478"/>
          <ac:picMkLst>
            <pc:docMk/>
            <pc:sldMk cId="3800930381" sldId="1252"/>
            <ac:picMk id="3074" creationId="{766B5AE1-AE26-5D45-B948-1059EAFB9283}"/>
          </ac:picMkLst>
        </pc:picChg>
      </pc:sldChg>
      <pc:sldChg chg="add del">
        <pc:chgData name="Chris Droessler" userId="625c3661-9d64-47fa-b83c-4b49393bd161" providerId="ADAL" clId="{11104A79-E413-D64A-A7A4-4A2EBAA7A097}" dt="2020-10-07T18:31:16.867" v="188" actId="2696"/>
        <pc:sldMkLst>
          <pc:docMk/>
          <pc:sldMk cId="3318918304" sldId="1253"/>
        </pc:sldMkLst>
      </pc:sldChg>
      <pc:sldChg chg="addSp modSp add">
        <pc:chgData name="Chris Droessler" userId="625c3661-9d64-47fa-b83c-4b49393bd161" providerId="ADAL" clId="{11104A79-E413-D64A-A7A4-4A2EBAA7A097}" dt="2020-10-09T11:14:02.210" v="351" actId="14100"/>
        <pc:sldMkLst>
          <pc:docMk/>
          <pc:sldMk cId="3401587671" sldId="1253"/>
        </pc:sldMkLst>
        <pc:picChg chg="add mod">
          <ac:chgData name="Chris Droessler" userId="625c3661-9d64-47fa-b83c-4b49393bd161" providerId="ADAL" clId="{11104A79-E413-D64A-A7A4-4A2EBAA7A097}" dt="2020-10-09T11:14:02.210" v="351" actId="14100"/>
          <ac:picMkLst>
            <pc:docMk/>
            <pc:sldMk cId="3401587671" sldId="1253"/>
            <ac:picMk id="3" creationId="{50E040BE-5B7C-0E46-B36D-74132D293A45}"/>
          </ac:picMkLst>
        </pc:picChg>
      </pc:sldChg>
      <pc:sldChg chg="addSp modSp add">
        <pc:chgData name="Chris Droessler" userId="625c3661-9d64-47fa-b83c-4b49393bd161" providerId="ADAL" clId="{11104A79-E413-D64A-A7A4-4A2EBAA7A097}" dt="2020-10-09T11:14:13.332" v="352" actId="14100"/>
        <pc:sldMkLst>
          <pc:docMk/>
          <pc:sldMk cId="374106773" sldId="1254"/>
        </pc:sldMkLst>
        <pc:picChg chg="add mod">
          <ac:chgData name="Chris Droessler" userId="625c3661-9d64-47fa-b83c-4b49393bd161" providerId="ADAL" clId="{11104A79-E413-D64A-A7A4-4A2EBAA7A097}" dt="2020-10-09T11:14:13.332" v="352" actId="14100"/>
          <ac:picMkLst>
            <pc:docMk/>
            <pc:sldMk cId="374106773" sldId="1254"/>
            <ac:picMk id="3" creationId="{17960B26-89F8-F143-831A-DE692C710B90}"/>
          </ac:picMkLst>
        </pc:picChg>
      </pc:sldChg>
      <pc:sldChg chg="addSp modSp add ord">
        <pc:chgData name="Chris Droessler" userId="625c3661-9d64-47fa-b83c-4b49393bd161" providerId="ADAL" clId="{11104A79-E413-D64A-A7A4-4A2EBAA7A097}" dt="2020-10-09T11:14:46.527" v="356"/>
        <pc:sldMkLst>
          <pc:docMk/>
          <pc:sldMk cId="2171280306" sldId="1255"/>
        </pc:sldMkLst>
        <pc:picChg chg="add mod">
          <ac:chgData name="Chris Droessler" userId="625c3661-9d64-47fa-b83c-4b49393bd161" providerId="ADAL" clId="{11104A79-E413-D64A-A7A4-4A2EBAA7A097}" dt="2020-10-09T11:14:27.852" v="354" actId="14100"/>
          <ac:picMkLst>
            <pc:docMk/>
            <pc:sldMk cId="2171280306" sldId="1255"/>
            <ac:picMk id="3" creationId="{3E2DDDF9-3E8F-3E44-9534-C010BCA2A333}"/>
          </ac:picMkLst>
        </pc:picChg>
      </pc:sldChg>
      <pc:sldChg chg="addSp delSp modSp add del">
        <pc:chgData name="Chris Droessler" userId="625c3661-9d64-47fa-b83c-4b49393bd161" providerId="ADAL" clId="{11104A79-E413-D64A-A7A4-4A2EBAA7A097}" dt="2020-10-09T11:14:33.175" v="355" actId="2696"/>
        <pc:sldMkLst>
          <pc:docMk/>
          <pc:sldMk cId="1051876895" sldId="1256"/>
        </pc:sldMkLst>
        <pc:picChg chg="add del mod">
          <ac:chgData name="Chris Droessler" userId="625c3661-9d64-47fa-b83c-4b49393bd161" providerId="ADAL" clId="{11104A79-E413-D64A-A7A4-4A2EBAA7A097}" dt="2020-10-09T11:12:41.631" v="323"/>
          <ac:picMkLst>
            <pc:docMk/>
            <pc:sldMk cId="1051876895" sldId="1256"/>
            <ac:picMk id="3" creationId="{43787EE3-4FB4-F346-A80E-4280008183BD}"/>
          </ac:picMkLst>
        </pc:picChg>
      </pc:sldChg>
      <pc:sldChg chg="addSp modSp add ord">
        <pc:chgData name="Chris Droessler" userId="625c3661-9d64-47fa-b83c-4b49393bd161" providerId="ADAL" clId="{11104A79-E413-D64A-A7A4-4A2EBAA7A097}" dt="2020-10-09T11:14:48.573" v="357"/>
        <pc:sldMkLst>
          <pc:docMk/>
          <pc:sldMk cId="3278810146" sldId="1257"/>
        </pc:sldMkLst>
        <pc:picChg chg="add mod">
          <ac:chgData name="Chris Droessler" userId="625c3661-9d64-47fa-b83c-4b49393bd161" providerId="ADAL" clId="{11104A79-E413-D64A-A7A4-4A2EBAA7A097}" dt="2020-10-08T11:17:58.012" v="321"/>
          <ac:picMkLst>
            <pc:docMk/>
            <pc:sldMk cId="3278810146" sldId="1257"/>
            <ac:picMk id="3" creationId="{BE64BF51-6432-A54B-9389-9675CE55B81F}"/>
          </ac:picMkLst>
        </pc:picChg>
      </pc:sldChg>
      <pc:sldChg chg="addSp modSp add ord">
        <pc:chgData name="Chris Droessler" userId="625c3661-9d64-47fa-b83c-4b49393bd161" providerId="ADAL" clId="{11104A79-E413-D64A-A7A4-4A2EBAA7A097}" dt="2020-10-09T11:14:49.910" v="358"/>
        <pc:sldMkLst>
          <pc:docMk/>
          <pc:sldMk cId="1785232527" sldId="1258"/>
        </pc:sldMkLst>
        <pc:picChg chg="add mod">
          <ac:chgData name="Chris Droessler" userId="625c3661-9d64-47fa-b83c-4b49393bd161" providerId="ADAL" clId="{11104A79-E413-D64A-A7A4-4A2EBAA7A097}" dt="2020-10-08T11:18:02.449" v="322"/>
          <ac:picMkLst>
            <pc:docMk/>
            <pc:sldMk cId="1785232527" sldId="1258"/>
            <ac:picMk id="3" creationId="{B092DB2D-871F-2B48-AFA9-29A4B871B2DE}"/>
          </ac:picMkLst>
        </pc:picChg>
      </pc:sldChg>
      <pc:sldChg chg="delSp modSp add del modNotesTx">
        <pc:chgData name="Chris Droessler" userId="625c3661-9d64-47fa-b83c-4b49393bd161" providerId="ADAL" clId="{11104A79-E413-D64A-A7A4-4A2EBAA7A097}" dt="2020-10-09T11:35:31.019" v="490" actId="2696"/>
        <pc:sldMkLst>
          <pc:docMk/>
          <pc:sldMk cId="2231861388" sldId="1259"/>
        </pc:sldMkLst>
        <pc:spChg chg="mod">
          <ac:chgData name="Chris Droessler" userId="625c3661-9d64-47fa-b83c-4b49393bd161" providerId="ADAL" clId="{11104A79-E413-D64A-A7A4-4A2EBAA7A097}" dt="2020-10-09T11:32:31.460" v="460" actId="20577"/>
          <ac:spMkLst>
            <pc:docMk/>
            <pc:sldMk cId="2231861388" sldId="1259"/>
            <ac:spMk id="2" creationId="{00000000-0000-0000-0000-000000000000}"/>
          </ac:spMkLst>
        </pc:spChg>
        <pc:spChg chg="mod">
          <ac:chgData name="Chris Droessler" userId="625c3661-9d64-47fa-b83c-4b49393bd161" providerId="ADAL" clId="{11104A79-E413-D64A-A7A4-4A2EBAA7A097}" dt="2020-10-09T11:32:38.644" v="478" actId="20577"/>
          <ac:spMkLst>
            <pc:docMk/>
            <pc:sldMk cId="2231861388" sldId="1259"/>
            <ac:spMk id="3" creationId="{00000000-0000-0000-0000-000000000000}"/>
          </ac:spMkLst>
        </pc:spChg>
        <pc:picChg chg="del">
          <ac:chgData name="Chris Droessler" userId="625c3661-9d64-47fa-b83c-4b49393bd161" providerId="ADAL" clId="{11104A79-E413-D64A-A7A4-4A2EBAA7A097}" dt="2020-10-09T11:32:29.044" v="458" actId="478"/>
          <ac:picMkLst>
            <pc:docMk/>
            <pc:sldMk cId="2231861388" sldId="1259"/>
            <ac:picMk id="5" creationId="{32452481-E756-314D-9E0F-53BF1629EB6D}"/>
          </ac:picMkLst>
        </pc:picChg>
        <pc:picChg chg="del">
          <ac:chgData name="Chris Droessler" userId="625c3661-9d64-47fa-b83c-4b49393bd161" providerId="ADAL" clId="{11104A79-E413-D64A-A7A4-4A2EBAA7A097}" dt="2020-10-09T11:32:32.731" v="461" actId="478"/>
          <ac:picMkLst>
            <pc:docMk/>
            <pc:sldMk cId="2231861388" sldId="1259"/>
            <ac:picMk id="7" creationId="{1E01037E-1892-7745-98B4-F43EF4A06D65}"/>
          </ac:picMkLst>
        </pc:picChg>
      </pc:sldChg>
      <pc:sldChg chg="addSp delSp modSp add del">
        <pc:chgData name="Chris Droessler" userId="625c3661-9d64-47fa-b83c-4b49393bd161" providerId="ADAL" clId="{11104A79-E413-D64A-A7A4-4A2EBAA7A097}" dt="2020-10-09T11:35:31.027" v="491" actId="2696"/>
        <pc:sldMkLst>
          <pc:docMk/>
          <pc:sldMk cId="2772546719" sldId="1260"/>
        </pc:sldMkLst>
        <pc:spChg chg="del">
          <ac:chgData name="Chris Droessler" userId="625c3661-9d64-47fa-b83c-4b49393bd161" providerId="ADAL" clId="{11104A79-E413-D64A-A7A4-4A2EBAA7A097}" dt="2020-10-09T11:33:40.146" v="486" actId="478"/>
          <ac:spMkLst>
            <pc:docMk/>
            <pc:sldMk cId="2772546719" sldId="1260"/>
            <ac:spMk id="2" creationId="{00000000-0000-0000-0000-000000000000}"/>
          </ac:spMkLst>
        </pc:spChg>
        <pc:spChg chg="del">
          <ac:chgData name="Chris Droessler" userId="625c3661-9d64-47fa-b83c-4b49393bd161" providerId="ADAL" clId="{11104A79-E413-D64A-A7A4-4A2EBAA7A097}" dt="2020-10-09T11:33:40.146" v="486" actId="478"/>
          <ac:spMkLst>
            <pc:docMk/>
            <pc:sldMk cId="2772546719" sldId="1260"/>
            <ac:spMk id="3" creationId="{00000000-0000-0000-0000-000000000000}"/>
          </ac:spMkLst>
        </pc:spChg>
        <pc:spChg chg="del">
          <ac:chgData name="Chris Droessler" userId="625c3661-9d64-47fa-b83c-4b49393bd161" providerId="ADAL" clId="{11104A79-E413-D64A-A7A4-4A2EBAA7A097}" dt="2020-10-09T11:33:40.146" v="486" actId="478"/>
          <ac:spMkLst>
            <pc:docMk/>
            <pc:sldMk cId="2772546719" sldId="1260"/>
            <ac:spMk id="4" creationId="{F0F6F447-E6BE-3A4B-8C6D-6E200AC0E73B}"/>
          </ac:spMkLst>
        </pc:spChg>
        <pc:picChg chg="add mod">
          <ac:chgData name="Chris Droessler" userId="625c3661-9d64-47fa-b83c-4b49393bd161" providerId="ADAL" clId="{11104A79-E413-D64A-A7A4-4A2EBAA7A097}" dt="2020-10-09T11:33:49.055" v="488"/>
          <ac:picMkLst>
            <pc:docMk/>
            <pc:sldMk cId="2772546719" sldId="1260"/>
            <ac:picMk id="6" creationId="{F89788E9-B61E-D94C-87E5-BD660774953A}"/>
          </ac:picMkLst>
        </pc:picChg>
      </pc:sldChg>
      <pc:sldChg chg="addSp modSp add del">
        <pc:chgData name="Chris Droessler" userId="625c3661-9d64-47fa-b83c-4b49393bd161" providerId="ADAL" clId="{11104A79-E413-D64A-A7A4-4A2EBAA7A097}" dt="2020-10-09T11:35:31.038" v="492" actId="2696"/>
        <pc:sldMkLst>
          <pc:docMk/>
          <pc:sldMk cId="3147914406" sldId="1261"/>
        </pc:sldMkLst>
        <pc:picChg chg="add mod">
          <ac:chgData name="Chris Droessler" userId="625c3661-9d64-47fa-b83c-4b49393bd161" providerId="ADAL" clId="{11104A79-E413-D64A-A7A4-4A2EBAA7A097}" dt="2020-10-09T11:33:56.253" v="489"/>
          <ac:picMkLst>
            <pc:docMk/>
            <pc:sldMk cId="3147914406" sldId="1261"/>
            <ac:picMk id="3" creationId="{B9CA4A03-5D58-A349-973F-D4A417B999C1}"/>
          </ac:picMkLst>
        </pc:picChg>
      </pc:sldChg>
    </pc:docChg>
  </pc:docChgLst>
  <pc:docChgLst>
    <pc:chgData name="Chris Droessler" userId="625c3661-9d64-47fa-b83c-4b49393bd161" providerId="ADAL" clId="{FE8B88EF-BA87-9548-8419-9405AD064E28}"/>
    <pc:docChg chg="custSel delSld modSld modSection">
      <pc:chgData name="Chris Droessler" userId="625c3661-9d64-47fa-b83c-4b49393bd161" providerId="ADAL" clId="{FE8B88EF-BA87-9548-8419-9405AD064E28}" dt="2020-11-16T15:07:55.955" v="48" actId="20577"/>
      <pc:docMkLst>
        <pc:docMk/>
      </pc:docMkLst>
      <pc:sldChg chg="modSp mod">
        <pc:chgData name="Chris Droessler" userId="625c3661-9d64-47fa-b83c-4b49393bd161" providerId="ADAL" clId="{FE8B88EF-BA87-9548-8419-9405AD064E28}" dt="2020-11-16T15:07:23.970" v="40" actId="20577"/>
        <pc:sldMkLst>
          <pc:docMk/>
          <pc:sldMk cId="2111422149" sldId="778"/>
        </pc:sldMkLst>
        <pc:spChg chg="mod">
          <ac:chgData name="Chris Droessler" userId="625c3661-9d64-47fa-b83c-4b49393bd161" providerId="ADAL" clId="{FE8B88EF-BA87-9548-8419-9405AD064E28}" dt="2020-11-16T15:07:23.970" v="40" actId="20577"/>
          <ac:spMkLst>
            <pc:docMk/>
            <pc:sldMk cId="2111422149" sldId="778"/>
            <ac:spMk id="2" creationId="{00000000-0000-0000-0000-000000000000}"/>
          </ac:spMkLst>
        </pc:spChg>
      </pc:sldChg>
      <pc:sldChg chg="del">
        <pc:chgData name="Chris Droessler" userId="625c3661-9d64-47fa-b83c-4b49393bd161" providerId="ADAL" clId="{FE8B88EF-BA87-9548-8419-9405AD064E28}" dt="2020-11-16T15:07:04.831" v="0" actId="2696"/>
        <pc:sldMkLst>
          <pc:docMk/>
          <pc:sldMk cId="1981417394" sldId="1212"/>
        </pc:sldMkLst>
      </pc:sldChg>
      <pc:sldChg chg="modSp mod">
        <pc:chgData name="Chris Droessler" userId="625c3661-9d64-47fa-b83c-4b49393bd161" providerId="ADAL" clId="{FE8B88EF-BA87-9548-8419-9405AD064E28}" dt="2020-11-16T15:07:55.955" v="48" actId="20577"/>
        <pc:sldMkLst>
          <pc:docMk/>
          <pc:sldMk cId="3736567479" sldId="1237"/>
        </pc:sldMkLst>
        <pc:spChg chg="mod">
          <ac:chgData name="Chris Droessler" userId="625c3661-9d64-47fa-b83c-4b49393bd161" providerId="ADAL" clId="{FE8B88EF-BA87-9548-8419-9405AD064E28}" dt="2020-11-16T15:07:55.955" v="48" actId="20577"/>
          <ac:spMkLst>
            <pc:docMk/>
            <pc:sldMk cId="3736567479" sldId="1237"/>
            <ac:spMk id="5" creationId="{78AA51FE-B6D6-5045-9D5D-FF8E8E5FE6EB}"/>
          </ac:spMkLst>
        </pc:spChg>
      </pc:sldChg>
    </pc:docChg>
  </pc:docChgLst>
  <pc:docChgLst>
    <pc:chgData name="Chris Droessler" userId="625c3661-9d64-47fa-b83c-4b49393bd161" providerId="ADAL" clId="{35575887-D892-E841-AABD-B61D5D054F20}"/>
    <pc:docChg chg="undo custSel addSld delSld modSld sldOrd modSection">
      <pc:chgData name="Chris Droessler" userId="625c3661-9d64-47fa-b83c-4b49393bd161" providerId="ADAL" clId="{35575887-D892-E841-AABD-B61D5D054F20}" dt="2020-08-14T14:24:26.023" v="1465" actId="2696"/>
      <pc:docMkLst>
        <pc:docMk/>
      </pc:docMkLst>
      <pc:sldChg chg="modSp">
        <pc:chgData name="Chris Droessler" userId="625c3661-9d64-47fa-b83c-4b49393bd161" providerId="ADAL" clId="{35575887-D892-E841-AABD-B61D5D054F20}" dt="2020-08-14T12:51:25.759" v="700" actId="20577"/>
        <pc:sldMkLst>
          <pc:docMk/>
          <pc:sldMk cId="3713166176" sldId="704"/>
        </pc:sldMkLst>
        <pc:spChg chg="mod">
          <ac:chgData name="Chris Droessler" userId="625c3661-9d64-47fa-b83c-4b49393bd161" providerId="ADAL" clId="{35575887-D892-E841-AABD-B61D5D054F20}" dt="2020-08-14T12:51:25.759" v="700" actId="20577"/>
          <ac:spMkLst>
            <pc:docMk/>
            <pc:sldMk cId="3713166176" sldId="704"/>
            <ac:spMk id="2" creationId="{D323E2E6-2EF3-C942-8A91-325510536B92}"/>
          </ac:spMkLst>
        </pc:spChg>
      </pc:sldChg>
      <pc:sldChg chg="addSp delSp modSp">
        <pc:chgData name="Chris Droessler" userId="625c3661-9d64-47fa-b83c-4b49393bd161" providerId="ADAL" clId="{35575887-D892-E841-AABD-B61D5D054F20}" dt="2020-08-14T12:55:29.052" v="791"/>
        <pc:sldMkLst>
          <pc:docMk/>
          <pc:sldMk cId="2111422149" sldId="778"/>
        </pc:sldMkLst>
        <pc:spChg chg="mod">
          <ac:chgData name="Chris Droessler" userId="625c3661-9d64-47fa-b83c-4b49393bd161" providerId="ADAL" clId="{35575887-D892-E841-AABD-B61D5D054F20}" dt="2020-08-14T12:53:43.971" v="788" actId="20577"/>
          <ac:spMkLst>
            <pc:docMk/>
            <pc:sldMk cId="2111422149" sldId="778"/>
            <ac:spMk id="2" creationId="{00000000-0000-0000-0000-000000000000}"/>
          </ac:spMkLst>
        </pc:spChg>
        <pc:spChg chg="add del mod">
          <ac:chgData name="Chris Droessler" userId="625c3661-9d64-47fa-b83c-4b49393bd161" providerId="ADAL" clId="{35575887-D892-E841-AABD-B61D5D054F20}" dt="2020-08-14T12:55:29.052" v="791"/>
          <ac:spMkLst>
            <pc:docMk/>
            <pc:sldMk cId="2111422149" sldId="778"/>
            <ac:spMk id="3" creationId="{A78F26C9-F77D-2740-925E-81BE2974382A}"/>
          </ac:spMkLst>
        </pc:spChg>
      </pc:sldChg>
      <pc:sldChg chg="del">
        <pc:chgData name="Chris Droessler" userId="625c3661-9d64-47fa-b83c-4b49393bd161" providerId="ADAL" clId="{35575887-D892-E841-AABD-B61D5D054F20}" dt="2020-08-14T11:51:19.806" v="23" actId="2696"/>
        <pc:sldMkLst>
          <pc:docMk/>
          <pc:sldMk cId="1552169447" sldId="1115"/>
        </pc:sldMkLst>
      </pc:sldChg>
      <pc:sldChg chg="addSp delSp modSp ord">
        <pc:chgData name="Chris Droessler" userId="625c3661-9d64-47fa-b83c-4b49393bd161" providerId="ADAL" clId="{35575887-D892-E841-AABD-B61D5D054F20}" dt="2020-08-14T12:53:23.659" v="751" actId="20577"/>
        <pc:sldMkLst>
          <pc:docMk/>
          <pc:sldMk cId="2927354394" sldId="1147"/>
        </pc:sldMkLst>
        <pc:spChg chg="add del mod">
          <ac:chgData name="Chris Droessler" userId="625c3661-9d64-47fa-b83c-4b49393bd161" providerId="ADAL" clId="{35575887-D892-E841-AABD-B61D5D054F20}" dt="2020-08-14T12:52:15.868" v="706"/>
          <ac:spMkLst>
            <pc:docMk/>
            <pc:sldMk cId="2927354394" sldId="1147"/>
            <ac:spMk id="2" creationId="{90D59815-58B9-1C40-8F2A-B80B574111DE}"/>
          </ac:spMkLst>
        </pc:spChg>
        <pc:spChg chg="add mod">
          <ac:chgData name="Chris Droessler" userId="625c3661-9d64-47fa-b83c-4b49393bd161" providerId="ADAL" clId="{35575887-D892-E841-AABD-B61D5D054F20}" dt="2020-08-14T12:53:23.659" v="751" actId="20577"/>
          <ac:spMkLst>
            <pc:docMk/>
            <pc:sldMk cId="2927354394" sldId="1147"/>
            <ac:spMk id="4" creationId="{B4D38FA3-C45E-6E4E-8291-E9F5E78CAC59}"/>
          </ac:spMkLst>
        </pc:spChg>
      </pc:sldChg>
      <pc:sldChg chg="addSp delSp modSp ord modNotesTx">
        <pc:chgData name="Chris Droessler" userId="625c3661-9d64-47fa-b83c-4b49393bd161" providerId="ADAL" clId="{35575887-D892-E841-AABD-B61D5D054F20}" dt="2020-08-14T13:41:58.356" v="932" actId="14100"/>
        <pc:sldMkLst>
          <pc:docMk/>
          <pc:sldMk cId="3430341895" sldId="1194"/>
        </pc:sldMkLst>
        <pc:spChg chg="mod">
          <ac:chgData name="Chris Droessler" userId="625c3661-9d64-47fa-b83c-4b49393bd161" providerId="ADAL" clId="{35575887-D892-E841-AABD-B61D5D054F20}" dt="2020-08-14T11:56:06.183" v="40" actId="20577"/>
          <ac:spMkLst>
            <pc:docMk/>
            <pc:sldMk cId="3430341895" sldId="1194"/>
            <ac:spMk id="2" creationId="{00000000-0000-0000-0000-000000000000}"/>
          </ac:spMkLst>
        </pc:spChg>
        <pc:spChg chg="mod">
          <ac:chgData name="Chris Droessler" userId="625c3661-9d64-47fa-b83c-4b49393bd161" providerId="ADAL" clId="{35575887-D892-E841-AABD-B61D5D054F20}" dt="2020-08-14T13:00:23.048" v="874" actId="14100"/>
          <ac:spMkLst>
            <pc:docMk/>
            <pc:sldMk cId="3430341895" sldId="1194"/>
            <ac:spMk id="3" creationId="{00000000-0000-0000-0000-000000000000}"/>
          </ac:spMkLst>
        </pc:spChg>
        <pc:picChg chg="add mod">
          <ac:chgData name="Chris Droessler" userId="625c3661-9d64-47fa-b83c-4b49393bd161" providerId="ADAL" clId="{35575887-D892-E841-AABD-B61D5D054F20}" dt="2020-08-14T13:41:58.356" v="932" actId="14100"/>
          <ac:picMkLst>
            <pc:docMk/>
            <pc:sldMk cId="3430341895" sldId="1194"/>
            <ac:picMk id="5" creationId="{8260DE21-CE1B-A74B-8550-CF43A0988240}"/>
          </ac:picMkLst>
        </pc:picChg>
        <pc:picChg chg="add mod modCrop">
          <ac:chgData name="Chris Droessler" userId="625c3661-9d64-47fa-b83c-4b49393bd161" providerId="ADAL" clId="{35575887-D892-E841-AABD-B61D5D054F20}" dt="2020-08-14T13:00:36.799" v="880" actId="1076"/>
          <ac:picMkLst>
            <pc:docMk/>
            <pc:sldMk cId="3430341895" sldId="1194"/>
            <ac:picMk id="2050" creationId="{BB75EDE6-8EC2-AA45-9CBA-2754C0DF3E70}"/>
          </ac:picMkLst>
        </pc:picChg>
        <pc:picChg chg="add del mod modCrop">
          <ac:chgData name="Chris Droessler" userId="625c3661-9d64-47fa-b83c-4b49393bd161" providerId="ADAL" clId="{35575887-D892-E841-AABD-B61D5D054F20}" dt="2020-08-14T13:05:13.109" v="917" actId="478"/>
          <ac:picMkLst>
            <pc:docMk/>
            <pc:sldMk cId="3430341895" sldId="1194"/>
            <ac:picMk id="2052" creationId="{F2B69517-C741-8E4E-AB4E-8FBA7F449174}"/>
          </ac:picMkLst>
        </pc:picChg>
        <pc:picChg chg="add del mod modCrop">
          <ac:chgData name="Chris Droessler" userId="625c3661-9d64-47fa-b83c-4b49393bd161" providerId="ADAL" clId="{35575887-D892-E841-AABD-B61D5D054F20}" dt="2020-08-14T13:41:53.068" v="930" actId="478"/>
          <ac:picMkLst>
            <pc:docMk/>
            <pc:sldMk cId="3430341895" sldId="1194"/>
            <ac:picMk id="2054" creationId="{3186EF51-C12C-404C-A77F-96184E246E3E}"/>
          </ac:picMkLst>
        </pc:picChg>
      </pc:sldChg>
      <pc:sldChg chg="del">
        <pc:chgData name="Chris Droessler" userId="625c3661-9d64-47fa-b83c-4b49393bd161" providerId="ADAL" clId="{35575887-D892-E841-AABD-B61D5D054F20}" dt="2020-08-14T11:51:37.989" v="25" actId="2696"/>
        <pc:sldMkLst>
          <pc:docMk/>
          <pc:sldMk cId="834463222" sldId="1195"/>
        </pc:sldMkLst>
      </pc:sldChg>
      <pc:sldChg chg="del">
        <pc:chgData name="Chris Droessler" userId="625c3661-9d64-47fa-b83c-4b49393bd161" providerId="ADAL" clId="{35575887-D892-E841-AABD-B61D5D054F20}" dt="2020-08-14T11:50:20.211" v="7" actId="2696"/>
        <pc:sldMkLst>
          <pc:docMk/>
          <pc:sldMk cId="2205797833" sldId="1197"/>
        </pc:sldMkLst>
      </pc:sldChg>
      <pc:sldChg chg="del">
        <pc:chgData name="Chris Droessler" userId="625c3661-9d64-47fa-b83c-4b49393bd161" providerId="ADAL" clId="{35575887-D892-E841-AABD-B61D5D054F20}" dt="2020-08-14T12:50:53.455" v="689" actId="2696"/>
        <pc:sldMkLst>
          <pc:docMk/>
          <pc:sldMk cId="142186584" sldId="1204"/>
        </pc:sldMkLst>
      </pc:sldChg>
      <pc:sldChg chg="del">
        <pc:chgData name="Chris Droessler" userId="625c3661-9d64-47fa-b83c-4b49393bd161" providerId="ADAL" clId="{35575887-D892-E841-AABD-B61D5D054F20}" dt="2020-08-14T11:50:19.332" v="6" actId="2696"/>
        <pc:sldMkLst>
          <pc:docMk/>
          <pc:sldMk cId="2668606815" sldId="1205"/>
        </pc:sldMkLst>
      </pc:sldChg>
      <pc:sldChg chg="del">
        <pc:chgData name="Chris Droessler" userId="625c3661-9d64-47fa-b83c-4b49393bd161" providerId="ADAL" clId="{35575887-D892-E841-AABD-B61D5D054F20}" dt="2020-08-14T11:50:34.604" v="8" actId="2696"/>
        <pc:sldMkLst>
          <pc:docMk/>
          <pc:sldMk cId="4167028715" sldId="1206"/>
        </pc:sldMkLst>
      </pc:sldChg>
      <pc:sldChg chg="del">
        <pc:chgData name="Chris Droessler" userId="625c3661-9d64-47fa-b83c-4b49393bd161" providerId="ADAL" clId="{35575887-D892-E841-AABD-B61D5D054F20}" dt="2020-08-14T11:50:56.882" v="9" actId="2696"/>
        <pc:sldMkLst>
          <pc:docMk/>
          <pc:sldMk cId="4001167977" sldId="1209"/>
        </pc:sldMkLst>
      </pc:sldChg>
      <pc:sldChg chg="del">
        <pc:chgData name="Chris Droessler" userId="625c3661-9d64-47fa-b83c-4b49393bd161" providerId="ADAL" clId="{35575887-D892-E841-AABD-B61D5D054F20}" dt="2020-08-14T11:51:19.747" v="18" actId="2696"/>
        <pc:sldMkLst>
          <pc:docMk/>
          <pc:sldMk cId="1611290802" sldId="1210"/>
        </pc:sldMkLst>
      </pc:sldChg>
      <pc:sldChg chg="ord">
        <pc:chgData name="Chris Droessler" userId="625c3661-9d64-47fa-b83c-4b49393bd161" providerId="ADAL" clId="{35575887-D892-E841-AABD-B61D5D054F20}" dt="2020-08-14T12:04:40.918" v="68"/>
        <pc:sldMkLst>
          <pc:docMk/>
          <pc:sldMk cId="1492581946" sldId="1211"/>
        </pc:sldMkLst>
      </pc:sldChg>
      <pc:sldChg chg="add">
        <pc:chgData name="Chris Droessler" userId="625c3661-9d64-47fa-b83c-4b49393bd161" providerId="ADAL" clId="{35575887-D892-E841-AABD-B61D5D054F20}" dt="2020-08-14T11:55:47.043" v="27"/>
        <pc:sldMkLst>
          <pc:docMk/>
          <pc:sldMk cId="1981417394" sldId="1212"/>
        </pc:sldMkLst>
      </pc:sldChg>
      <pc:sldChg chg="add">
        <pc:chgData name="Chris Droessler" userId="625c3661-9d64-47fa-b83c-4b49393bd161" providerId="ADAL" clId="{35575887-D892-E841-AABD-B61D5D054F20}" dt="2020-08-14T11:55:47.120" v="28"/>
        <pc:sldMkLst>
          <pc:docMk/>
          <pc:sldMk cId="2501672199" sldId="1213"/>
        </pc:sldMkLst>
      </pc:sldChg>
      <pc:sldChg chg="del">
        <pc:chgData name="Chris Droessler" userId="625c3661-9d64-47fa-b83c-4b49393bd161" providerId="ADAL" clId="{35575887-D892-E841-AABD-B61D5D054F20}" dt="2020-08-14T11:51:19.783" v="21" actId="2696"/>
        <pc:sldMkLst>
          <pc:docMk/>
          <pc:sldMk cId="3971240230" sldId="1213"/>
        </pc:sldMkLst>
      </pc:sldChg>
      <pc:sldChg chg="del">
        <pc:chgData name="Chris Droessler" userId="625c3661-9d64-47fa-b83c-4b49393bd161" providerId="ADAL" clId="{35575887-D892-E841-AABD-B61D5D054F20}" dt="2020-08-14T11:51:01.381" v="15" actId="2696"/>
        <pc:sldMkLst>
          <pc:docMk/>
          <pc:sldMk cId="1174400685" sldId="1214"/>
        </pc:sldMkLst>
      </pc:sldChg>
      <pc:sldChg chg="add">
        <pc:chgData name="Chris Droessler" userId="625c3661-9d64-47fa-b83c-4b49393bd161" providerId="ADAL" clId="{35575887-D892-E841-AABD-B61D5D054F20}" dt="2020-08-14T11:55:47.335" v="29"/>
        <pc:sldMkLst>
          <pc:docMk/>
          <pc:sldMk cId="3113659300" sldId="1214"/>
        </pc:sldMkLst>
      </pc:sldChg>
      <pc:sldChg chg="addSp modSp add">
        <pc:chgData name="Chris Droessler" userId="625c3661-9d64-47fa-b83c-4b49393bd161" providerId="ADAL" clId="{35575887-D892-E841-AABD-B61D5D054F20}" dt="2020-08-14T12:58:51.539" v="802" actId="113"/>
        <pc:sldMkLst>
          <pc:docMk/>
          <pc:sldMk cId="544273186" sldId="1215"/>
        </pc:sldMkLst>
        <pc:spChg chg="mod">
          <ac:chgData name="Chris Droessler" userId="625c3661-9d64-47fa-b83c-4b49393bd161" providerId="ADAL" clId="{35575887-D892-E841-AABD-B61D5D054F20}" dt="2020-08-14T12:58:51.539" v="802" actId="113"/>
          <ac:spMkLst>
            <pc:docMk/>
            <pc:sldMk cId="544273186" sldId="1215"/>
            <ac:spMk id="2" creationId="{00000000-0000-0000-0000-000000000000}"/>
          </ac:spMkLst>
        </pc:spChg>
        <pc:spChg chg="mod">
          <ac:chgData name="Chris Droessler" userId="625c3661-9d64-47fa-b83c-4b49393bd161" providerId="ADAL" clId="{35575887-D892-E841-AABD-B61D5D054F20}" dt="2020-08-14T11:57:50.097" v="66"/>
          <ac:spMkLst>
            <pc:docMk/>
            <pc:sldMk cId="544273186" sldId="1215"/>
            <ac:spMk id="3" creationId="{00000000-0000-0000-0000-000000000000}"/>
          </ac:spMkLst>
        </pc:spChg>
        <pc:picChg chg="add mod">
          <ac:chgData name="Chris Droessler" userId="625c3661-9d64-47fa-b83c-4b49393bd161" providerId="ADAL" clId="{35575887-D892-E841-AABD-B61D5D054F20}" dt="2020-08-14T12:32:10.682" v="488" actId="14100"/>
          <ac:picMkLst>
            <pc:docMk/>
            <pc:sldMk cId="544273186" sldId="1215"/>
            <ac:picMk id="5" creationId="{FA0B82B1-613F-8642-A1A1-850E01C375DB}"/>
          </ac:picMkLst>
        </pc:picChg>
        <pc:picChg chg="add">
          <ac:chgData name="Chris Droessler" userId="625c3661-9d64-47fa-b83c-4b49393bd161" providerId="ADAL" clId="{35575887-D892-E841-AABD-B61D5D054F20}" dt="2020-08-14T12:45:26.363" v="674"/>
          <ac:picMkLst>
            <pc:docMk/>
            <pc:sldMk cId="544273186" sldId="1215"/>
            <ac:picMk id="6" creationId="{C254BF87-B025-B94D-BDBD-1888FA0CD733}"/>
          </ac:picMkLst>
        </pc:picChg>
      </pc:sldChg>
      <pc:sldChg chg="del">
        <pc:chgData name="Chris Droessler" userId="625c3661-9d64-47fa-b83c-4b49393bd161" providerId="ADAL" clId="{35575887-D892-E841-AABD-B61D5D054F20}" dt="2020-08-14T11:51:01.394" v="16" actId="2696"/>
        <pc:sldMkLst>
          <pc:docMk/>
          <pc:sldMk cId="3816323232" sldId="1215"/>
        </pc:sldMkLst>
      </pc:sldChg>
      <pc:sldChg chg="del">
        <pc:chgData name="Chris Droessler" userId="625c3661-9d64-47fa-b83c-4b49393bd161" providerId="ADAL" clId="{35575887-D892-E841-AABD-B61D5D054F20}" dt="2020-08-14T11:51:22.270" v="24" actId="2696"/>
        <pc:sldMkLst>
          <pc:docMk/>
          <pc:sldMk cId="2363172458" sldId="1216"/>
        </pc:sldMkLst>
      </pc:sldChg>
      <pc:sldChg chg="addSp delSp modSp add modNotesTx">
        <pc:chgData name="Chris Droessler" userId="625c3661-9d64-47fa-b83c-4b49393bd161" providerId="ADAL" clId="{35575887-D892-E841-AABD-B61D5D054F20}" dt="2020-08-14T12:58:59.530" v="803" actId="113"/>
        <pc:sldMkLst>
          <pc:docMk/>
          <pc:sldMk cId="4213511525" sldId="1216"/>
        </pc:sldMkLst>
        <pc:spChg chg="mod">
          <ac:chgData name="Chris Droessler" userId="625c3661-9d64-47fa-b83c-4b49393bd161" providerId="ADAL" clId="{35575887-D892-E841-AABD-B61D5D054F20}" dt="2020-08-14T12:58:59.530" v="803" actId="113"/>
          <ac:spMkLst>
            <pc:docMk/>
            <pc:sldMk cId="4213511525" sldId="1216"/>
            <ac:spMk id="2" creationId="{00000000-0000-0000-0000-000000000000}"/>
          </ac:spMkLst>
        </pc:spChg>
        <pc:spChg chg="mod">
          <ac:chgData name="Chris Droessler" userId="625c3661-9d64-47fa-b83c-4b49393bd161" providerId="ADAL" clId="{35575887-D892-E841-AABD-B61D5D054F20}" dt="2020-08-14T12:31:25.662" v="475"/>
          <ac:spMkLst>
            <pc:docMk/>
            <pc:sldMk cId="4213511525" sldId="1216"/>
            <ac:spMk id="3" creationId="{00000000-0000-0000-0000-000000000000}"/>
          </ac:spMkLst>
        </pc:spChg>
        <pc:spChg chg="add del mod">
          <ac:chgData name="Chris Droessler" userId="625c3661-9d64-47fa-b83c-4b49393bd161" providerId="ADAL" clId="{35575887-D892-E841-AABD-B61D5D054F20}" dt="2020-08-14T12:43:36.564" v="667" actId="478"/>
          <ac:spMkLst>
            <pc:docMk/>
            <pc:sldMk cId="4213511525" sldId="1216"/>
            <ac:spMk id="6" creationId="{107023B3-5F8F-C242-ADC8-6D3685F9A464}"/>
          </ac:spMkLst>
        </pc:spChg>
        <pc:picChg chg="add mod">
          <ac:chgData name="Chris Droessler" userId="625c3661-9d64-47fa-b83c-4b49393bd161" providerId="ADAL" clId="{35575887-D892-E841-AABD-B61D5D054F20}" dt="2020-08-14T12:07:24.742" v="122" actId="14100"/>
          <ac:picMkLst>
            <pc:docMk/>
            <pc:sldMk cId="4213511525" sldId="1216"/>
            <ac:picMk id="5" creationId="{640F6BFB-99C2-4444-BA71-5F1E2FC15E85}"/>
          </ac:picMkLst>
        </pc:picChg>
        <pc:picChg chg="add mod">
          <ac:chgData name="Chris Droessler" userId="625c3661-9d64-47fa-b83c-4b49393bd161" providerId="ADAL" clId="{35575887-D892-E841-AABD-B61D5D054F20}" dt="2020-08-14T12:45:11.322" v="673" actId="1035"/>
          <ac:picMkLst>
            <pc:docMk/>
            <pc:sldMk cId="4213511525" sldId="1216"/>
            <ac:picMk id="8" creationId="{4A8A58F9-6AE0-F349-A115-B68EAAB10D35}"/>
          </ac:picMkLst>
        </pc:picChg>
      </pc:sldChg>
      <pc:sldChg chg="del">
        <pc:chgData name="Chris Droessler" userId="625c3661-9d64-47fa-b83c-4b49393bd161" providerId="ADAL" clId="{35575887-D892-E841-AABD-B61D5D054F20}" dt="2020-08-14T11:51:19.759" v="19" actId="2696"/>
        <pc:sldMkLst>
          <pc:docMk/>
          <pc:sldMk cId="209259605" sldId="1217"/>
        </pc:sldMkLst>
      </pc:sldChg>
      <pc:sldChg chg="addSp modSp add modNotesTx">
        <pc:chgData name="Chris Droessler" userId="625c3661-9d64-47fa-b83c-4b49393bd161" providerId="ADAL" clId="{35575887-D892-E841-AABD-B61D5D054F20}" dt="2020-08-14T12:59:03.874" v="804" actId="113"/>
        <pc:sldMkLst>
          <pc:docMk/>
          <pc:sldMk cId="3775530830" sldId="1217"/>
        </pc:sldMkLst>
        <pc:spChg chg="mod">
          <ac:chgData name="Chris Droessler" userId="625c3661-9d64-47fa-b83c-4b49393bd161" providerId="ADAL" clId="{35575887-D892-E841-AABD-B61D5D054F20}" dt="2020-08-14T12:59:03.874" v="804" actId="113"/>
          <ac:spMkLst>
            <pc:docMk/>
            <pc:sldMk cId="3775530830" sldId="1217"/>
            <ac:spMk id="2" creationId="{00000000-0000-0000-0000-000000000000}"/>
          </ac:spMkLst>
        </pc:spChg>
        <pc:spChg chg="mod">
          <ac:chgData name="Chris Droessler" userId="625c3661-9d64-47fa-b83c-4b49393bd161" providerId="ADAL" clId="{35575887-D892-E841-AABD-B61D5D054F20}" dt="2020-08-14T12:26:01.773" v="456" actId="20577"/>
          <ac:spMkLst>
            <pc:docMk/>
            <pc:sldMk cId="3775530830" sldId="1217"/>
            <ac:spMk id="3" creationId="{00000000-0000-0000-0000-000000000000}"/>
          </ac:spMkLst>
        </pc:spChg>
        <pc:picChg chg="add mod">
          <ac:chgData name="Chris Droessler" userId="625c3661-9d64-47fa-b83c-4b49393bd161" providerId="ADAL" clId="{35575887-D892-E841-AABD-B61D5D054F20}" dt="2020-08-14T12:42:32.359" v="662" actId="14100"/>
          <ac:picMkLst>
            <pc:docMk/>
            <pc:sldMk cId="3775530830" sldId="1217"/>
            <ac:picMk id="5" creationId="{BBE021BD-9DFE-6443-9855-F9207FF8BE54}"/>
          </ac:picMkLst>
        </pc:picChg>
        <pc:picChg chg="add mod">
          <ac:chgData name="Chris Droessler" userId="625c3661-9d64-47fa-b83c-4b49393bd161" providerId="ADAL" clId="{35575887-D892-E841-AABD-B61D5D054F20}" dt="2020-08-14T12:46:43.460" v="684" actId="1076"/>
          <ac:picMkLst>
            <pc:docMk/>
            <pc:sldMk cId="3775530830" sldId="1217"/>
            <ac:picMk id="1026" creationId="{7E92F828-94A9-4448-8864-A7824EA12B38}"/>
          </ac:picMkLst>
        </pc:picChg>
      </pc:sldChg>
      <pc:sldChg chg="addSp modSp add modNotesTx">
        <pc:chgData name="Chris Droessler" userId="625c3661-9d64-47fa-b83c-4b49393bd161" providerId="ADAL" clId="{35575887-D892-E841-AABD-B61D5D054F20}" dt="2020-08-14T12:59:07.434" v="805" actId="113"/>
        <pc:sldMkLst>
          <pc:docMk/>
          <pc:sldMk cId="1660211348" sldId="1218"/>
        </pc:sldMkLst>
        <pc:spChg chg="mod">
          <ac:chgData name="Chris Droessler" userId="625c3661-9d64-47fa-b83c-4b49393bd161" providerId="ADAL" clId="{35575887-D892-E841-AABD-B61D5D054F20}" dt="2020-08-14T12:59:07.434" v="805" actId="113"/>
          <ac:spMkLst>
            <pc:docMk/>
            <pc:sldMk cId="1660211348" sldId="1218"/>
            <ac:spMk id="2" creationId="{00000000-0000-0000-0000-000000000000}"/>
          </ac:spMkLst>
        </pc:spChg>
        <pc:spChg chg="mod">
          <ac:chgData name="Chris Droessler" userId="625c3661-9d64-47fa-b83c-4b49393bd161" providerId="ADAL" clId="{35575887-D892-E841-AABD-B61D5D054F20}" dt="2020-08-14T12:06:28.926" v="113"/>
          <ac:spMkLst>
            <pc:docMk/>
            <pc:sldMk cId="1660211348" sldId="1218"/>
            <ac:spMk id="3" creationId="{00000000-0000-0000-0000-000000000000}"/>
          </ac:spMkLst>
        </pc:spChg>
        <pc:picChg chg="add mod modCrop">
          <ac:chgData name="Chris Droessler" userId="625c3661-9d64-47fa-b83c-4b49393bd161" providerId="ADAL" clId="{35575887-D892-E841-AABD-B61D5D054F20}" dt="2020-08-14T12:42:38.799" v="663" actId="14100"/>
          <ac:picMkLst>
            <pc:docMk/>
            <pc:sldMk cId="1660211348" sldId="1218"/>
            <ac:picMk id="5" creationId="{0EFE915A-BA25-8842-A50F-703E25B2B2D1}"/>
          </ac:picMkLst>
        </pc:picChg>
        <pc:picChg chg="add">
          <ac:chgData name="Chris Droessler" userId="625c3661-9d64-47fa-b83c-4b49393bd161" providerId="ADAL" clId="{35575887-D892-E841-AABD-B61D5D054F20}" dt="2020-08-14T12:45:36.121" v="675"/>
          <ac:picMkLst>
            <pc:docMk/>
            <pc:sldMk cId="1660211348" sldId="1218"/>
            <ac:picMk id="6" creationId="{CD522880-931C-2446-81F3-1EBE1B04BEEF}"/>
          </ac:picMkLst>
        </pc:picChg>
      </pc:sldChg>
      <pc:sldChg chg="del">
        <pc:chgData name="Chris Droessler" userId="625c3661-9d64-47fa-b83c-4b49393bd161" providerId="ADAL" clId="{35575887-D892-E841-AABD-B61D5D054F20}" dt="2020-08-14T11:51:19.771" v="20" actId="2696"/>
        <pc:sldMkLst>
          <pc:docMk/>
          <pc:sldMk cId="4049123736" sldId="1218"/>
        </pc:sldMkLst>
      </pc:sldChg>
      <pc:sldChg chg="addSp delSp modSp add setBg">
        <pc:chgData name="Chris Droessler" userId="625c3661-9d64-47fa-b83c-4b49393bd161" providerId="ADAL" clId="{35575887-D892-E841-AABD-B61D5D054F20}" dt="2020-08-14T12:41:15.177" v="660" actId="1036"/>
        <pc:sldMkLst>
          <pc:docMk/>
          <pc:sldMk cId="35222404" sldId="1219"/>
        </pc:sldMkLst>
        <pc:spChg chg="del">
          <ac:chgData name="Chris Droessler" userId="625c3661-9d64-47fa-b83c-4b49393bd161" providerId="ADAL" clId="{35575887-D892-E841-AABD-B61D5D054F20}" dt="2020-08-14T12:37:39.785" v="573" actId="478"/>
          <ac:spMkLst>
            <pc:docMk/>
            <pc:sldMk cId="35222404" sldId="1219"/>
            <ac:spMk id="2" creationId="{00000000-0000-0000-0000-000000000000}"/>
          </ac:spMkLst>
        </pc:spChg>
        <pc:spChg chg="del">
          <ac:chgData name="Chris Droessler" userId="625c3661-9d64-47fa-b83c-4b49393bd161" providerId="ADAL" clId="{35575887-D892-E841-AABD-B61D5D054F20}" dt="2020-08-14T12:09:50.041" v="159" actId="478"/>
          <ac:spMkLst>
            <pc:docMk/>
            <pc:sldMk cId="35222404" sldId="1219"/>
            <ac:spMk id="3" creationId="{00000000-0000-0000-0000-000000000000}"/>
          </ac:spMkLst>
        </pc:spChg>
        <pc:spChg chg="add del mod">
          <ac:chgData name="Chris Droessler" userId="625c3661-9d64-47fa-b83c-4b49393bd161" providerId="ADAL" clId="{35575887-D892-E841-AABD-B61D5D054F20}" dt="2020-08-14T12:37:42.338" v="574"/>
          <ac:spMkLst>
            <pc:docMk/>
            <pc:sldMk cId="35222404" sldId="1219"/>
            <ac:spMk id="10" creationId="{755B2C58-3D17-4647-A0ED-1BBDA1398373}"/>
          </ac:spMkLst>
        </pc:spChg>
        <pc:spChg chg="add mod">
          <ac:chgData name="Chris Droessler" userId="625c3661-9d64-47fa-b83c-4b49393bd161" providerId="ADAL" clId="{35575887-D892-E841-AABD-B61D5D054F20}" dt="2020-08-14T12:41:06.514" v="652" actId="14100"/>
          <ac:spMkLst>
            <pc:docMk/>
            <pc:sldMk cId="35222404" sldId="1219"/>
            <ac:spMk id="11" creationId="{EE7322E5-7963-8D4F-A21B-656343F608D3}"/>
          </ac:spMkLst>
        </pc:spChg>
        <pc:picChg chg="del">
          <ac:chgData name="Chris Droessler" userId="625c3661-9d64-47fa-b83c-4b49393bd161" providerId="ADAL" clId="{35575887-D892-E841-AABD-B61D5D054F20}" dt="2020-08-14T12:09:39.385" v="158" actId="478"/>
          <ac:picMkLst>
            <pc:docMk/>
            <pc:sldMk cId="35222404" sldId="1219"/>
            <ac:picMk id="5" creationId="{0EFE915A-BA25-8842-A50F-703E25B2B2D1}"/>
          </ac:picMkLst>
        </pc:picChg>
        <pc:picChg chg="add mod modCrop">
          <ac:chgData name="Chris Droessler" userId="625c3661-9d64-47fa-b83c-4b49393bd161" providerId="ADAL" clId="{35575887-D892-E841-AABD-B61D5D054F20}" dt="2020-08-14T12:37:49.128" v="576" actId="14100"/>
          <ac:picMkLst>
            <pc:docMk/>
            <pc:sldMk cId="35222404" sldId="1219"/>
            <ac:picMk id="6" creationId="{64B4E2D1-C15E-064C-AB87-C3A7EDA75282}"/>
          </ac:picMkLst>
        </pc:picChg>
        <pc:picChg chg="add mod">
          <ac:chgData name="Chris Droessler" userId="625c3661-9d64-47fa-b83c-4b49393bd161" providerId="ADAL" clId="{35575887-D892-E841-AABD-B61D5D054F20}" dt="2020-08-14T12:41:15.177" v="660" actId="1036"/>
          <ac:picMkLst>
            <pc:docMk/>
            <pc:sldMk cId="35222404" sldId="1219"/>
            <ac:picMk id="8" creationId="{83275FCD-6CD0-D049-8EEF-716ECF6A2272}"/>
          </ac:picMkLst>
        </pc:picChg>
      </pc:sldChg>
      <pc:sldChg chg="del">
        <pc:chgData name="Chris Droessler" userId="625c3661-9d64-47fa-b83c-4b49393bd161" providerId="ADAL" clId="{35575887-D892-E841-AABD-B61D5D054F20}" dt="2020-08-14T11:51:19.794" v="22" actId="2696"/>
        <pc:sldMkLst>
          <pc:docMk/>
          <pc:sldMk cId="1921531935" sldId="1219"/>
        </pc:sldMkLst>
      </pc:sldChg>
      <pc:sldChg chg="addSp delSp modSp add setBg">
        <pc:chgData name="Chris Droessler" userId="625c3661-9d64-47fa-b83c-4b49393bd161" providerId="ADAL" clId="{35575887-D892-E841-AABD-B61D5D054F20}" dt="2020-08-14T12:42:54.750" v="664" actId="1037"/>
        <pc:sldMkLst>
          <pc:docMk/>
          <pc:sldMk cId="2811640555" sldId="1220"/>
        </pc:sldMkLst>
        <pc:spChg chg="add mod">
          <ac:chgData name="Chris Droessler" userId="625c3661-9d64-47fa-b83c-4b49393bd161" providerId="ADAL" clId="{35575887-D892-E841-AABD-B61D5D054F20}" dt="2020-08-14T12:39:28.648" v="638" actId="1037"/>
          <ac:spMkLst>
            <pc:docMk/>
            <pc:sldMk cId="2811640555" sldId="1220"/>
            <ac:spMk id="9" creationId="{E20E5D19-3380-5244-B676-62A2ACEF8C4D}"/>
          </ac:spMkLst>
        </pc:spChg>
        <pc:picChg chg="add mod">
          <ac:chgData name="Chris Droessler" userId="625c3661-9d64-47fa-b83c-4b49393bd161" providerId="ADAL" clId="{35575887-D892-E841-AABD-B61D5D054F20}" dt="2020-08-14T12:42:54.750" v="664" actId="1037"/>
          <ac:picMkLst>
            <pc:docMk/>
            <pc:sldMk cId="2811640555" sldId="1220"/>
            <ac:picMk id="4" creationId="{72B27EE8-5529-9841-A7DD-FB76DF3A82A6}"/>
          </ac:picMkLst>
        </pc:picChg>
        <pc:picChg chg="del">
          <ac:chgData name="Chris Droessler" userId="625c3661-9d64-47fa-b83c-4b49393bd161" providerId="ADAL" clId="{35575887-D892-E841-AABD-B61D5D054F20}" dt="2020-08-14T12:11:01.100" v="166" actId="478"/>
          <ac:picMkLst>
            <pc:docMk/>
            <pc:sldMk cId="2811640555" sldId="1220"/>
            <ac:picMk id="6" creationId="{64B4E2D1-C15E-064C-AB87-C3A7EDA75282}"/>
          </ac:picMkLst>
        </pc:picChg>
        <pc:picChg chg="add mod">
          <ac:chgData name="Chris Droessler" userId="625c3661-9d64-47fa-b83c-4b49393bd161" providerId="ADAL" clId="{35575887-D892-E841-AABD-B61D5D054F20}" dt="2020-08-14T12:39:14.237" v="632" actId="1037"/>
          <ac:picMkLst>
            <pc:docMk/>
            <pc:sldMk cId="2811640555" sldId="1220"/>
            <ac:picMk id="7" creationId="{43FC5D97-0780-E14A-8823-8A313C2CA690}"/>
          </ac:picMkLst>
        </pc:picChg>
        <pc:picChg chg="del">
          <ac:chgData name="Chris Droessler" userId="625c3661-9d64-47fa-b83c-4b49393bd161" providerId="ADAL" clId="{35575887-D892-E841-AABD-B61D5D054F20}" dt="2020-08-14T12:11:00.143" v="165" actId="478"/>
          <ac:picMkLst>
            <pc:docMk/>
            <pc:sldMk cId="2811640555" sldId="1220"/>
            <ac:picMk id="8" creationId="{83275FCD-6CD0-D049-8EEF-716ECF6A2272}"/>
          </ac:picMkLst>
        </pc:picChg>
      </pc:sldChg>
      <pc:sldChg chg="del">
        <pc:chgData name="Chris Droessler" userId="625c3661-9d64-47fa-b83c-4b49393bd161" providerId="ADAL" clId="{35575887-D892-E841-AABD-B61D5D054F20}" dt="2020-08-14T11:51:19.734" v="17" actId="2696"/>
        <pc:sldMkLst>
          <pc:docMk/>
          <pc:sldMk cId="2965153141" sldId="1220"/>
        </pc:sldMkLst>
      </pc:sldChg>
      <pc:sldChg chg="del">
        <pc:chgData name="Chris Droessler" userId="625c3661-9d64-47fa-b83c-4b49393bd161" providerId="ADAL" clId="{35575887-D892-E841-AABD-B61D5D054F20}" dt="2020-08-14T11:51:48.548" v="26" actId="2696"/>
        <pc:sldMkLst>
          <pc:docMk/>
          <pc:sldMk cId="2937139792" sldId="1221"/>
        </pc:sldMkLst>
      </pc:sldChg>
      <pc:sldChg chg="addSp delSp modSp add setBg">
        <pc:chgData name="Chris Droessler" userId="625c3661-9d64-47fa-b83c-4b49393bd161" providerId="ADAL" clId="{35575887-D892-E841-AABD-B61D5D054F20}" dt="2020-08-14T12:32:34.627" v="498"/>
        <pc:sldMkLst>
          <pc:docMk/>
          <pc:sldMk cId="3848801404" sldId="1221"/>
        </pc:sldMkLst>
        <pc:spChg chg="mod">
          <ac:chgData name="Chris Droessler" userId="625c3661-9d64-47fa-b83c-4b49393bd161" providerId="ADAL" clId="{35575887-D892-E841-AABD-B61D5D054F20}" dt="2020-08-14T12:13:02.028" v="211" actId="20577"/>
          <ac:spMkLst>
            <pc:docMk/>
            <pc:sldMk cId="3848801404" sldId="1221"/>
            <ac:spMk id="2" creationId="{00000000-0000-0000-0000-000000000000}"/>
          </ac:spMkLst>
        </pc:spChg>
        <pc:spChg chg="del">
          <ac:chgData name="Chris Droessler" userId="625c3661-9d64-47fa-b83c-4b49393bd161" providerId="ADAL" clId="{35575887-D892-E841-AABD-B61D5D054F20}" dt="2020-08-14T12:12:50.204" v="175" actId="478"/>
          <ac:spMkLst>
            <pc:docMk/>
            <pc:sldMk cId="3848801404" sldId="1221"/>
            <ac:spMk id="3" creationId="{00000000-0000-0000-0000-000000000000}"/>
          </ac:spMkLst>
        </pc:spChg>
        <pc:picChg chg="del">
          <ac:chgData name="Chris Droessler" userId="625c3661-9d64-47fa-b83c-4b49393bd161" providerId="ADAL" clId="{35575887-D892-E841-AABD-B61D5D054F20}" dt="2020-08-14T12:12:48.749" v="174" actId="478"/>
          <ac:picMkLst>
            <pc:docMk/>
            <pc:sldMk cId="3848801404" sldId="1221"/>
            <ac:picMk id="5" creationId="{FA0B82B1-613F-8642-A1A1-850E01C375DB}"/>
          </ac:picMkLst>
        </pc:picChg>
        <pc:picChg chg="add del mod">
          <ac:chgData name="Chris Droessler" userId="625c3661-9d64-47fa-b83c-4b49393bd161" providerId="ADAL" clId="{35575887-D892-E841-AABD-B61D5D054F20}" dt="2020-08-14T12:16:17.409" v="236"/>
          <ac:picMkLst>
            <pc:docMk/>
            <pc:sldMk cId="3848801404" sldId="1221"/>
            <ac:picMk id="6" creationId="{B3EE3309-2761-4747-B1E1-7AE9B80AC4D8}"/>
          </ac:picMkLst>
        </pc:picChg>
        <pc:picChg chg="add mod">
          <ac:chgData name="Chris Droessler" userId="625c3661-9d64-47fa-b83c-4b49393bd161" providerId="ADAL" clId="{35575887-D892-E841-AABD-B61D5D054F20}" dt="2020-08-14T12:17:28.244" v="261" actId="1038"/>
          <ac:picMkLst>
            <pc:docMk/>
            <pc:sldMk cId="3848801404" sldId="1221"/>
            <ac:picMk id="8" creationId="{09179939-B044-9944-AF1D-FB4BDC4197BE}"/>
          </ac:picMkLst>
        </pc:picChg>
        <pc:picChg chg="add del mod">
          <ac:chgData name="Chris Droessler" userId="625c3661-9d64-47fa-b83c-4b49393bd161" providerId="ADAL" clId="{35575887-D892-E841-AABD-B61D5D054F20}" dt="2020-08-14T12:16:04.493" v="232"/>
          <ac:picMkLst>
            <pc:docMk/>
            <pc:sldMk cId="3848801404" sldId="1221"/>
            <ac:picMk id="10" creationId="{5FEA9FC6-02E8-494B-8C25-9EB7728DFB12}"/>
          </ac:picMkLst>
        </pc:picChg>
        <pc:picChg chg="add del mod">
          <ac:chgData name="Chris Droessler" userId="625c3661-9d64-47fa-b83c-4b49393bd161" providerId="ADAL" clId="{35575887-D892-E841-AABD-B61D5D054F20}" dt="2020-08-14T12:15:55.158" v="229"/>
          <ac:picMkLst>
            <pc:docMk/>
            <pc:sldMk cId="3848801404" sldId="1221"/>
            <ac:picMk id="12" creationId="{9D859CD2-1AD6-DF4D-B6D7-210657C4F214}"/>
          </ac:picMkLst>
        </pc:picChg>
        <pc:picChg chg="add del mod">
          <ac:chgData name="Chris Droessler" userId="625c3661-9d64-47fa-b83c-4b49393bd161" providerId="ADAL" clId="{35575887-D892-E841-AABD-B61D5D054F20}" dt="2020-08-14T12:15:48.264" v="226"/>
          <ac:picMkLst>
            <pc:docMk/>
            <pc:sldMk cId="3848801404" sldId="1221"/>
            <ac:picMk id="14" creationId="{5647098A-261A-EB4E-AAE2-5D51EDB29D81}"/>
          </ac:picMkLst>
        </pc:picChg>
        <pc:picChg chg="add del mod">
          <ac:chgData name="Chris Droessler" userId="625c3661-9d64-47fa-b83c-4b49393bd161" providerId="ADAL" clId="{35575887-D892-E841-AABD-B61D5D054F20}" dt="2020-08-14T12:15:39.222" v="224"/>
          <ac:picMkLst>
            <pc:docMk/>
            <pc:sldMk cId="3848801404" sldId="1221"/>
            <ac:picMk id="16" creationId="{B126858C-4086-924B-9EA3-63077E7FF69E}"/>
          </ac:picMkLst>
        </pc:picChg>
      </pc:sldChg>
      <pc:sldChg chg="del">
        <pc:chgData name="Chris Droessler" userId="625c3661-9d64-47fa-b83c-4b49393bd161" providerId="ADAL" clId="{35575887-D892-E841-AABD-B61D5D054F20}" dt="2020-08-14T11:51:01.368" v="14" actId="2696"/>
        <pc:sldMkLst>
          <pc:docMk/>
          <pc:sldMk cId="821395458" sldId="1222"/>
        </pc:sldMkLst>
      </pc:sldChg>
      <pc:sldChg chg="addSp delSp modSp add setBg">
        <pc:chgData name="Chris Droessler" userId="625c3661-9d64-47fa-b83c-4b49393bd161" providerId="ADAL" clId="{35575887-D892-E841-AABD-B61D5D054F20}" dt="2020-08-14T12:42:10.506" v="661"/>
        <pc:sldMkLst>
          <pc:docMk/>
          <pc:sldMk cId="4267350205" sldId="1222"/>
        </pc:sldMkLst>
        <pc:spChg chg="del">
          <ac:chgData name="Chris Droessler" userId="625c3661-9d64-47fa-b83c-4b49393bd161" providerId="ADAL" clId="{35575887-D892-E841-AABD-B61D5D054F20}" dt="2020-08-14T12:15:27.818" v="220" actId="478"/>
          <ac:spMkLst>
            <pc:docMk/>
            <pc:sldMk cId="4267350205" sldId="1222"/>
            <ac:spMk id="2" creationId="{00000000-0000-0000-0000-000000000000}"/>
          </ac:spMkLst>
        </pc:spChg>
        <pc:spChg chg="add del mod">
          <ac:chgData name="Chris Droessler" userId="625c3661-9d64-47fa-b83c-4b49393bd161" providerId="ADAL" clId="{35575887-D892-E841-AABD-B61D5D054F20}" dt="2020-08-14T12:42:10.506" v="661"/>
          <ac:spMkLst>
            <pc:docMk/>
            <pc:sldMk cId="4267350205" sldId="1222"/>
            <ac:spMk id="4" creationId="{2F567333-E0D1-A841-A07C-5B4A043B68D0}"/>
          </ac:spMkLst>
        </pc:spChg>
        <pc:picChg chg="del">
          <ac:chgData name="Chris Droessler" userId="625c3661-9d64-47fa-b83c-4b49393bd161" providerId="ADAL" clId="{35575887-D892-E841-AABD-B61D5D054F20}" dt="2020-08-14T12:15:27.818" v="220" actId="478"/>
          <ac:picMkLst>
            <pc:docMk/>
            <pc:sldMk cId="4267350205" sldId="1222"/>
            <ac:picMk id="6" creationId="{B3EE3309-2761-4747-B1E1-7AE9B80AC4D8}"/>
          </ac:picMkLst>
        </pc:picChg>
        <pc:picChg chg="add mod modCrop">
          <ac:chgData name="Chris Droessler" userId="625c3661-9d64-47fa-b83c-4b49393bd161" providerId="ADAL" clId="{35575887-D892-E841-AABD-B61D5D054F20}" dt="2020-08-14T12:33:47.271" v="513" actId="1076"/>
          <ac:picMkLst>
            <pc:docMk/>
            <pc:sldMk cId="4267350205" sldId="1222"/>
            <ac:picMk id="7" creationId="{C626BD0D-11BC-7040-A1DD-AD118D09D78B}"/>
          </ac:picMkLst>
        </pc:picChg>
        <pc:picChg chg="del">
          <ac:chgData name="Chris Droessler" userId="625c3661-9d64-47fa-b83c-4b49393bd161" providerId="ADAL" clId="{35575887-D892-E841-AABD-B61D5D054F20}" dt="2020-08-14T12:15:27.818" v="220" actId="478"/>
          <ac:picMkLst>
            <pc:docMk/>
            <pc:sldMk cId="4267350205" sldId="1222"/>
            <ac:picMk id="8" creationId="{09179939-B044-9944-AF1D-FB4BDC4197BE}"/>
          </ac:picMkLst>
        </pc:picChg>
        <pc:picChg chg="del">
          <ac:chgData name="Chris Droessler" userId="625c3661-9d64-47fa-b83c-4b49393bd161" providerId="ADAL" clId="{35575887-D892-E841-AABD-B61D5D054F20}" dt="2020-08-14T12:15:27.818" v="220" actId="478"/>
          <ac:picMkLst>
            <pc:docMk/>
            <pc:sldMk cId="4267350205" sldId="1222"/>
            <ac:picMk id="10" creationId="{5FEA9FC6-02E8-494B-8C25-9EB7728DFB12}"/>
          </ac:picMkLst>
        </pc:picChg>
        <pc:picChg chg="add mod">
          <ac:chgData name="Chris Droessler" userId="625c3661-9d64-47fa-b83c-4b49393bd161" providerId="ADAL" clId="{35575887-D892-E841-AABD-B61D5D054F20}" dt="2020-08-14T12:33:50.767" v="526" actId="1037"/>
          <ac:picMkLst>
            <pc:docMk/>
            <pc:sldMk cId="4267350205" sldId="1222"/>
            <ac:picMk id="11" creationId="{9707BF49-41BB-9A40-99E2-E86710727EFA}"/>
          </ac:picMkLst>
        </pc:picChg>
        <pc:picChg chg="del">
          <ac:chgData name="Chris Droessler" userId="625c3661-9d64-47fa-b83c-4b49393bd161" providerId="ADAL" clId="{35575887-D892-E841-AABD-B61D5D054F20}" dt="2020-08-14T12:15:27.818" v="220" actId="478"/>
          <ac:picMkLst>
            <pc:docMk/>
            <pc:sldMk cId="4267350205" sldId="1222"/>
            <ac:picMk id="12" creationId="{9D859CD2-1AD6-DF4D-B6D7-210657C4F214}"/>
          </ac:picMkLst>
        </pc:picChg>
        <pc:picChg chg="del">
          <ac:chgData name="Chris Droessler" userId="625c3661-9d64-47fa-b83c-4b49393bd161" providerId="ADAL" clId="{35575887-D892-E841-AABD-B61D5D054F20}" dt="2020-08-14T12:15:27.818" v="220" actId="478"/>
          <ac:picMkLst>
            <pc:docMk/>
            <pc:sldMk cId="4267350205" sldId="1222"/>
            <ac:picMk id="14" creationId="{5647098A-261A-EB4E-AAE2-5D51EDB29D81}"/>
          </ac:picMkLst>
        </pc:picChg>
        <pc:picChg chg="del">
          <ac:chgData name="Chris Droessler" userId="625c3661-9d64-47fa-b83c-4b49393bd161" providerId="ADAL" clId="{35575887-D892-E841-AABD-B61D5D054F20}" dt="2020-08-14T12:15:27.818" v="220" actId="478"/>
          <ac:picMkLst>
            <pc:docMk/>
            <pc:sldMk cId="4267350205" sldId="1222"/>
            <ac:picMk id="16" creationId="{B126858C-4086-924B-9EA3-63077E7FF69E}"/>
          </ac:picMkLst>
        </pc:picChg>
      </pc:sldChg>
      <pc:sldChg chg="del">
        <pc:chgData name="Chris Droessler" userId="625c3661-9d64-47fa-b83c-4b49393bd161" providerId="ADAL" clId="{35575887-D892-E841-AABD-B61D5D054F20}" dt="2020-08-14T11:51:01.354" v="13" actId="2696"/>
        <pc:sldMkLst>
          <pc:docMk/>
          <pc:sldMk cId="1309818192" sldId="1223"/>
        </pc:sldMkLst>
      </pc:sldChg>
      <pc:sldChg chg="addSp delSp modSp add setBg">
        <pc:chgData name="Chris Droessler" userId="625c3661-9d64-47fa-b83c-4b49393bd161" providerId="ADAL" clId="{35575887-D892-E841-AABD-B61D5D054F20}" dt="2020-08-14T12:34:30.845" v="535" actId="1038"/>
        <pc:sldMkLst>
          <pc:docMk/>
          <pc:sldMk cId="4239395273" sldId="1223"/>
        </pc:sldMkLst>
        <pc:spChg chg="del">
          <ac:chgData name="Chris Droessler" userId="625c3661-9d64-47fa-b83c-4b49393bd161" providerId="ADAL" clId="{35575887-D892-E841-AABD-B61D5D054F20}" dt="2020-08-14T12:16:58.705" v="247"/>
          <ac:spMkLst>
            <pc:docMk/>
            <pc:sldMk cId="4239395273" sldId="1223"/>
            <ac:spMk id="4" creationId="{2F567333-E0D1-A841-A07C-5B4A043B68D0}"/>
          </ac:spMkLst>
        </pc:spChg>
        <pc:picChg chg="add mod">
          <ac:chgData name="Chris Droessler" userId="625c3661-9d64-47fa-b83c-4b49393bd161" providerId="ADAL" clId="{35575887-D892-E841-AABD-B61D5D054F20}" dt="2020-08-14T12:34:29.037" v="532" actId="1038"/>
          <ac:picMkLst>
            <pc:docMk/>
            <pc:sldMk cId="4239395273" sldId="1223"/>
            <ac:picMk id="3" creationId="{85C45DB5-49CA-BD4F-8315-9EA56C2B49C8}"/>
          </ac:picMkLst>
        </pc:picChg>
        <pc:picChg chg="add mod">
          <ac:chgData name="Chris Droessler" userId="625c3661-9d64-47fa-b83c-4b49393bd161" providerId="ADAL" clId="{35575887-D892-E841-AABD-B61D5D054F20}" dt="2020-08-14T12:34:30.845" v="535" actId="1038"/>
          <ac:picMkLst>
            <pc:docMk/>
            <pc:sldMk cId="4239395273" sldId="1223"/>
            <ac:picMk id="5" creationId="{E3F75A35-B5F7-7D4A-B12A-756E188E9FB2}"/>
          </ac:picMkLst>
        </pc:picChg>
      </pc:sldChg>
      <pc:sldChg chg="del">
        <pc:chgData name="Chris Droessler" userId="625c3661-9d64-47fa-b83c-4b49393bd161" providerId="ADAL" clId="{35575887-D892-E841-AABD-B61D5D054F20}" dt="2020-08-14T11:51:01.328" v="11" actId="2696"/>
        <pc:sldMkLst>
          <pc:docMk/>
          <pc:sldMk cId="3300727255" sldId="1224"/>
        </pc:sldMkLst>
      </pc:sldChg>
      <pc:sldChg chg="addSp delSp modSp add ord setBg modNotesTx">
        <pc:chgData name="Chris Droessler" userId="625c3661-9d64-47fa-b83c-4b49393bd161" providerId="ADAL" clId="{35575887-D892-E841-AABD-B61D5D054F20}" dt="2020-08-14T12:32:29.001" v="497" actId="1037"/>
        <pc:sldMkLst>
          <pc:docMk/>
          <pc:sldMk cId="3311184008" sldId="1224"/>
        </pc:sldMkLst>
        <pc:spChg chg="del">
          <ac:chgData name="Chris Droessler" userId="625c3661-9d64-47fa-b83c-4b49393bd161" providerId="ADAL" clId="{35575887-D892-E841-AABD-B61D5D054F20}" dt="2020-08-14T12:16:26.626" v="239"/>
          <ac:spMkLst>
            <pc:docMk/>
            <pc:sldMk cId="3311184008" sldId="1224"/>
            <ac:spMk id="4" creationId="{2F567333-E0D1-A841-A07C-5B4A043B68D0}"/>
          </ac:spMkLst>
        </pc:spChg>
        <pc:picChg chg="add mod">
          <ac:chgData name="Chris Droessler" userId="625c3661-9d64-47fa-b83c-4b49393bd161" providerId="ADAL" clId="{35575887-D892-E841-AABD-B61D5D054F20}" dt="2020-08-14T12:32:29.001" v="497" actId="1037"/>
          <ac:picMkLst>
            <pc:docMk/>
            <pc:sldMk cId="3311184008" sldId="1224"/>
            <ac:picMk id="3" creationId="{B6940785-2D42-CC47-A5AF-6F43F1BDB339}"/>
          </ac:picMkLst>
        </pc:picChg>
        <pc:picChg chg="add mod">
          <ac:chgData name="Chris Droessler" userId="625c3661-9d64-47fa-b83c-4b49393bd161" providerId="ADAL" clId="{35575887-D892-E841-AABD-B61D5D054F20}" dt="2020-08-14T12:32:27.324" v="495" actId="1038"/>
          <ac:picMkLst>
            <pc:docMk/>
            <pc:sldMk cId="3311184008" sldId="1224"/>
            <ac:picMk id="5" creationId="{EE1B62E9-C922-8C4D-9EE9-5BA1BF2A9FB6}"/>
          </ac:picMkLst>
        </pc:picChg>
      </pc:sldChg>
      <pc:sldChg chg="del">
        <pc:chgData name="Chris Droessler" userId="625c3661-9d64-47fa-b83c-4b49393bd161" providerId="ADAL" clId="{35575887-D892-E841-AABD-B61D5D054F20}" dt="2020-08-14T11:51:01.341" v="12" actId="2696"/>
        <pc:sldMkLst>
          <pc:docMk/>
          <pc:sldMk cId="223560563" sldId="1225"/>
        </pc:sldMkLst>
      </pc:sldChg>
      <pc:sldChg chg="addSp delSp modSp add setBg modNotesTx">
        <pc:chgData name="Chris Droessler" userId="625c3661-9d64-47fa-b83c-4b49393bd161" providerId="ADAL" clId="{35575887-D892-E841-AABD-B61D5D054F20}" dt="2020-08-14T12:36:25.042" v="557" actId="14100"/>
        <pc:sldMkLst>
          <pc:docMk/>
          <pc:sldMk cId="3403587103" sldId="1225"/>
        </pc:sldMkLst>
        <pc:spChg chg="del">
          <ac:chgData name="Chris Droessler" userId="625c3661-9d64-47fa-b83c-4b49393bd161" providerId="ADAL" clId="{35575887-D892-E841-AABD-B61D5D054F20}" dt="2020-08-14T12:21:38.048" v="356" actId="478"/>
          <ac:spMkLst>
            <pc:docMk/>
            <pc:sldMk cId="3403587103" sldId="1225"/>
            <ac:spMk id="2" creationId="{00000000-0000-0000-0000-000000000000}"/>
          </ac:spMkLst>
        </pc:spChg>
        <pc:spChg chg="del">
          <ac:chgData name="Chris Droessler" userId="625c3661-9d64-47fa-b83c-4b49393bd161" providerId="ADAL" clId="{35575887-D892-E841-AABD-B61D5D054F20}" dt="2020-08-14T12:21:38.048" v="356" actId="478"/>
          <ac:spMkLst>
            <pc:docMk/>
            <pc:sldMk cId="3403587103" sldId="1225"/>
            <ac:spMk id="3" creationId="{00000000-0000-0000-0000-000000000000}"/>
          </ac:spMkLst>
        </pc:spChg>
        <pc:spChg chg="add del mod">
          <ac:chgData name="Chris Droessler" userId="625c3661-9d64-47fa-b83c-4b49393bd161" providerId="ADAL" clId="{35575887-D892-E841-AABD-B61D5D054F20}" dt="2020-08-14T12:21:40.672" v="357"/>
          <ac:spMkLst>
            <pc:docMk/>
            <pc:sldMk cId="3403587103" sldId="1225"/>
            <ac:spMk id="6" creationId="{2A8BD999-AB04-ED46-A13B-956DCAF0E422}"/>
          </ac:spMkLst>
        </pc:spChg>
        <pc:spChg chg="add del mod">
          <ac:chgData name="Chris Droessler" userId="625c3661-9d64-47fa-b83c-4b49393bd161" providerId="ADAL" clId="{35575887-D892-E841-AABD-B61D5D054F20}" dt="2020-08-14T12:21:40.672" v="357"/>
          <ac:spMkLst>
            <pc:docMk/>
            <pc:sldMk cId="3403587103" sldId="1225"/>
            <ac:spMk id="8" creationId="{33151CE0-75F5-4A44-BEFB-B0624416DB3A}"/>
          </ac:spMkLst>
        </pc:spChg>
        <pc:spChg chg="add del mod">
          <ac:chgData name="Chris Droessler" userId="625c3661-9d64-47fa-b83c-4b49393bd161" providerId="ADAL" clId="{35575887-D892-E841-AABD-B61D5D054F20}" dt="2020-08-14T12:35:47.402" v="551" actId="478"/>
          <ac:spMkLst>
            <pc:docMk/>
            <pc:sldMk cId="3403587103" sldId="1225"/>
            <ac:spMk id="11" creationId="{D116A800-D342-9040-A91C-CF444238B74B}"/>
          </ac:spMkLst>
        </pc:spChg>
        <pc:spChg chg="add mod">
          <ac:chgData name="Chris Droessler" userId="625c3661-9d64-47fa-b83c-4b49393bd161" providerId="ADAL" clId="{35575887-D892-E841-AABD-B61D5D054F20}" dt="2020-08-14T12:36:25.042" v="557" actId="14100"/>
          <ac:spMkLst>
            <pc:docMk/>
            <pc:sldMk cId="3403587103" sldId="1225"/>
            <ac:spMk id="12" creationId="{5CFADB1A-398D-F847-A297-B7AA6E1FCCF8}"/>
          </ac:spMkLst>
        </pc:spChg>
        <pc:picChg chg="del">
          <ac:chgData name="Chris Droessler" userId="625c3661-9d64-47fa-b83c-4b49393bd161" providerId="ADAL" clId="{35575887-D892-E841-AABD-B61D5D054F20}" dt="2020-08-14T12:21:38.048" v="356" actId="478"/>
          <ac:picMkLst>
            <pc:docMk/>
            <pc:sldMk cId="3403587103" sldId="1225"/>
            <ac:picMk id="5" creationId="{640F6BFB-99C2-4444-BA71-5F1E2FC15E85}"/>
          </ac:picMkLst>
        </pc:picChg>
        <pc:picChg chg="add mod">
          <ac:chgData name="Chris Droessler" userId="625c3661-9d64-47fa-b83c-4b49393bd161" providerId="ADAL" clId="{35575887-D892-E841-AABD-B61D5D054F20}" dt="2020-08-14T12:21:44.357" v="358"/>
          <ac:picMkLst>
            <pc:docMk/>
            <pc:sldMk cId="3403587103" sldId="1225"/>
            <ac:picMk id="10" creationId="{A07F2D02-7E9E-CE40-9F2B-BCA7FDCB98DD}"/>
          </ac:picMkLst>
        </pc:picChg>
      </pc:sldChg>
      <pc:sldChg chg="addSp delSp add del">
        <pc:chgData name="Chris Droessler" userId="625c3661-9d64-47fa-b83c-4b49393bd161" providerId="ADAL" clId="{35575887-D892-E841-AABD-B61D5D054F20}" dt="2020-08-14T12:18:33.143" v="269" actId="2696"/>
        <pc:sldMkLst>
          <pc:docMk/>
          <pc:sldMk cId="4128360731" sldId="1225"/>
        </pc:sldMkLst>
        <pc:picChg chg="add del">
          <ac:chgData name="Chris Droessler" userId="625c3661-9d64-47fa-b83c-4b49393bd161" providerId="ADAL" clId="{35575887-D892-E841-AABD-B61D5D054F20}" dt="2020-08-14T12:16:36.698" v="240"/>
          <ac:picMkLst>
            <pc:docMk/>
            <pc:sldMk cId="4128360731" sldId="1225"/>
            <ac:picMk id="3" creationId="{22D63C57-2C1F-A44E-AE9A-F6AA30D31624}"/>
          </ac:picMkLst>
        </pc:picChg>
      </pc:sldChg>
      <pc:sldChg chg="del">
        <pc:chgData name="Chris Droessler" userId="625c3661-9d64-47fa-b83c-4b49393bd161" providerId="ADAL" clId="{35575887-D892-E841-AABD-B61D5D054F20}" dt="2020-08-14T11:51:01.313" v="10" actId="2696"/>
        <pc:sldMkLst>
          <pc:docMk/>
          <pc:sldMk cId="1206037485" sldId="1226"/>
        </pc:sldMkLst>
      </pc:sldChg>
      <pc:sldChg chg="addSp delSp modSp add setBg modNotesTx">
        <pc:chgData name="Chris Droessler" userId="625c3661-9d64-47fa-b83c-4b49393bd161" providerId="ADAL" clId="{35575887-D892-E841-AABD-B61D5D054F20}" dt="2020-08-14T12:35:25.486" v="548"/>
        <pc:sldMkLst>
          <pc:docMk/>
          <pc:sldMk cId="3843126943" sldId="1226"/>
        </pc:sldMkLst>
        <pc:spChg chg="add mod">
          <ac:chgData name="Chris Droessler" userId="625c3661-9d64-47fa-b83c-4b49393bd161" providerId="ADAL" clId="{35575887-D892-E841-AABD-B61D5D054F20}" dt="2020-08-14T12:35:19.876" v="547" actId="14100"/>
          <ac:spMkLst>
            <pc:docMk/>
            <pc:sldMk cId="3843126943" sldId="1226"/>
            <ac:spMk id="6" creationId="{65A4AF8D-CEDA-FF45-A79F-EBFF040C7CB3}"/>
          </ac:spMkLst>
        </pc:spChg>
        <pc:picChg chg="del">
          <ac:chgData name="Chris Droessler" userId="625c3661-9d64-47fa-b83c-4b49393bd161" providerId="ADAL" clId="{35575887-D892-E841-AABD-B61D5D054F20}" dt="2020-08-14T12:22:21.490" v="361" actId="478"/>
          <ac:picMkLst>
            <pc:docMk/>
            <pc:sldMk cId="3843126943" sldId="1226"/>
            <ac:picMk id="3" creationId="{85C45DB5-49CA-BD4F-8315-9EA56C2B49C8}"/>
          </ac:picMkLst>
        </pc:picChg>
        <pc:picChg chg="add mod">
          <ac:chgData name="Chris Droessler" userId="625c3661-9d64-47fa-b83c-4b49393bd161" providerId="ADAL" clId="{35575887-D892-E841-AABD-B61D5D054F20}" dt="2020-08-14T12:22:24.627" v="362"/>
          <ac:picMkLst>
            <pc:docMk/>
            <pc:sldMk cId="3843126943" sldId="1226"/>
            <ac:picMk id="4" creationId="{68310139-134E-2E40-83FA-9AF8B4CCB748}"/>
          </ac:picMkLst>
        </pc:picChg>
        <pc:picChg chg="del">
          <ac:chgData name="Chris Droessler" userId="625c3661-9d64-47fa-b83c-4b49393bd161" providerId="ADAL" clId="{35575887-D892-E841-AABD-B61D5D054F20}" dt="2020-08-14T12:22:20.519" v="360" actId="478"/>
          <ac:picMkLst>
            <pc:docMk/>
            <pc:sldMk cId="3843126943" sldId="1226"/>
            <ac:picMk id="5" creationId="{E3F75A35-B5F7-7D4A-B12A-756E188E9FB2}"/>
          </ac:picMkLst>
        </pc:picChg>
      </pc:sldChg>
      <pc:sldChg chg="addSp delSp modSp add ord setBg">
        <pc:chgData name="Chris Droessler" userId="625c3661-9d64-47fa-b83c-4b49393bd161" providerId="ADAL" clId="{35575887-D892-E841-AABD-B61D5D054F20}" dt="2020-08-14T12:37:02.552" v="567" actId="1036"/>
        <pc:sldMkLst>
          <pc:docMk/>
          <pc:sldMk cId="338605706" sldId="1227"/>
        </pc:sldMkLst>
        <pc:spChg chg="add mod">
          <ac:chgData name="Chris Droessler" userId="625c3661-9d64-47fa-b83c-4b49393bd161" providerId="ADAL" clId="{35575887-D892-E841-AABD-B61D5D054F20}" dt="2020-08-14T12:36:55.729" v="564" actId="14100"/>
          <ac:spMkLst>
            <pc:docMk/>
            <pc:sldMk cId="338605706" sldId="1227"/>
            <ac:spMk id="5" creationId="{72F79077-E852-3A44-A995-8EF288D2205F}"/>
          </ac:spMkLst>
        </pc:spChg>
        <pc:picChg chg="add mod">
          <ac:chgData name="Chris Droessler" userId="625c3661-9d64-47fa-b83c-4b49393bd161" providerId="ADAL" clId="{35575887-D892-E841-AABD-B61D5D054F20}" dt="2020-08-14T12:37:02.552" v="567" actId="1036"/>
          <ac:picMkLst>
            <pc:docMk/>
            <pc:sldMk cId="338605706" sldId="1227"/>
            <ac:picMk id="3" creationId="{CAD19312-B0A7-3F4F-8ACC-B9ECC1A5099A}"/>
          </ac:picMkLst>
        </pc:picChg>
        <pc:picChg chg="del">
          <ac:chgData name="Chris Droessler" userId="625c3661-9d64-47fa-b83c-4b49393bd161" providerId="ADAL" clId="{35575887-D892-E841-AABD-B61D5D054F20}" dt="2020-08-14T12:22:40.290" v="384" actId="478"/>
          <ac:picMkLst>
            <pc:docMk/>
            <pc:sldMk cId="338605706" sldId="1227"/>
            <ac:picMk id="4" creationId="{68310139-134E-2E40-83FA-9AF8B4CCB748}"/>
          </ac:picMkLst>
        </pc:picChg>
      </pc:sldChg>
      <pc:sldChg chg="add">
        <pc:chgData name="Chris Droessler" userId="625c3661-9d64-47fa-b83c-4b49393bd161" providerId="ADAL" clId="{35575887-D892-E841-AABD-B61D5D054F20}" dt="2020-08-14T12:52:07.315" v="702"/>
        <pc:sldMkLst>
          <pc:docMk/>
          <pc:sldMk cId="2820618003" sldId="1228"/>
        </pc:sldMkLst>
      </pc:sldChg>
      <pc:sldChg chg="delSp modSp add modNotesTx">
        <pc:chgData name="Chris Droessler" userId="625c3661-9d64-47fa-b83c-4b49393bd161" providerId="ADAL" clId="{35575887-D892-E841-AABD-B61D5D054F20}" dt="2020-08-14T12:58:21.426" v="801" actId="20577"/>
        <pc:sldMkLst>
          <pc:docMk/>
          <pc:sldMk cId="2648273925" sldId="1229"/>
        </pc:sldMkLst>
        <pc:spChg chg="mod">
          <ac:chgData name="Chris Droessler" userId="625c3661-9d64-47fa-b83c-4b49393bd161" providerId="ADAL" clId="{35575887-D892-E841-AABD-B61D5D054F20}" dt="2020-08-14T12:58:21.426" v="801" actId="20577"/>
          <ac:spMkLst>
            <pc:docMk/>
            <pc:sldMk cId="2648273925" sldId="1229"/>
            <ac:spMk id="2" creationId="{00000000-0000-0000-0000-000000000000}"/>
          </ac:spMkLst>
        </pc:spChg>
        <pc:spChg chg="mod">
          <ac:chgData name="Chris Droessler" userId="625c3661-9d64-47fa-b83c-4b49393bd161" providerId="ADAL" clId="{35575887-D892-E841-AABD-B61D5D054F20}" dt="2020-08-14T12:58:18.377" v="798" actId="20577"/>
          <ac:spMkLst>
            <pc:docMk/>
            <pc:sldMk cId="2648273925" sldId="1229"/>
            <ac:spMk id="3" creationId="{00000000-0000-0000-0000-000000000000}"/>
          </ac:spMkLst>
        </pc:spChg>
        <pc:picChg chg="del">
          <ac:chgData name="Chris Droessler" userId="625c3661-9d64-47fa-b83c-4b49393bd161" providerId="ADAL" clId="{35575887-D892-E841-AABD-B61D5D054F20}" dt="2020-08-14T12:58:13.410" v="795" actId="478"/>
          <ac:picMkLst>
            <pc:docMk/>
            <pc:sldMk cId="2648273925" sldId="1229"/>
            <ac:picMk id="4" creationId="{BF712781-E59E-D746-8625-8853C9C86868}"/>
          </ac:picMkLst>
        </pc:picChg>
        <pc:picChg chg="del">
          <ac:chgData name="Chris Droessler" userId="625c3661-9d64-47fa-b83c-4b49393bd161" providerId="ADAL" clId="{35575887-D892-E841-AABD-B61D5D054F20}" dt="2020-08-14T12:56:50.684" v="794" actId="478"/>
          <ac:picMkLst>
            <pc:docMk/>
            <pc:sldMk cId="2648273925" sldId="1229"/>
            <ac:picMk id="2050" creationId="{6630554F-EFB8-2547-8EF5-2974040012B1}"/>
          </ac:picMkLst>
        </pc:picChg>
      </pc:sldChg>
      <pc:sldChg chg="addSp delSp modSp add setBg modNotesTx">
        <pc:chgData name="Chris Droessler" userId="625c3661-9d64-47fa-b83c-4b49393bd161" providerId="ADAL" clId="{35575887-D892-E841-AABD-B61D5D054F20}" dt="2020-08-14T13:43:45.542" v="966"/>
        <pc:sldMkLst>
          <pc:docMk/>
          <pc:sldMk cId="3701436239" sldId="1230"/>
        </pc:sldMkLst>
        <pc:spChg chg="del">
          <ac:chgData name="Chris Droessler" userId="625c3661-9d64-47fa-b83c-4b49393bd161" providerId="ADAL" clId="{35575887-D892-E841-AABD-B61D5D054F20}" dt="2020-08-14T13:42:11.515" v="935" actId="478"/>
          <ac:spMkLst>
            <pc:docMk/>
            <pc:sldMk cId="3701436239" sldId="1230"/>
            <ac:spMk id="2" creationId="{00000000-0000-0000-0000-000000000000}"/>
          </ac:spMkLst>
        </pc:spChg>
        <pc:spChg chg="del mod">
          <ac:chgData name="Chris Droessler" userId="625c3661-9d64-47fa-b83c-4b49393bd161" providerId="ADAL" clId="{35575887-D892-E841-AABD-B61D5D054F20}" dt="2020-08-14T13:42:11.515" v="935" actId="478"/>
          <ac:spMkLst>
            <pc:docMk/>
            <pc:sldMk cId="3701436239" sldId="1230"/>
            <ac:spMk id="3" creationId="{00000000-0000-0000-0000-000000000000}"/>
          </ac:spMkLst>
        </pc:spChg>
        <pc:picChg chg="del">
          <ac:chgData name="Chris Droessler" userId="625c3661-9d64-47fa-b83c-4b49393bd161" providerId="ADAL" clId="{35575887-D892-E841-AABD-B61D5D054F20}" dt="2020-08-14T13:42:11.515" v="935" actId="478"/>
          <ac:picMkLst>
            <pc:docMk/>
            <pc:sldMk cId="3701436239" sldId="1230"/>
            <ac:picMk id="5" creationId="{8260DE21-CE1B-A74B-8550-CF43A0988240}"/>
          </ac:picMkLst>
        </pc:picChg>
        <pc:picChg chg="add mod">
          <ac:chgData name="Chris Droessler" userId="625c3661-9d64-47fa-b83c-4b49393bd161" providerId="ADAL" clId="{35575887-D892-E841-AABD-B61D5D054F20}" dt="2020-08-14T13:42:18.279" v="936"/>
          <ac:picMkLst>
            <pc:docMk/>
            <pc:sldMk cId="3701436239" sldId="1230"/>
            <ac:picMk id="6" creationId="{AEA00D02-C511-9148-B8D1-38B83156ADB5}"/>
          </ac:picMkLst>
        </pc:picChg>
        <pc:picChg chg="del">
          <ac:chgData name="Chris Droessler" userId="625c3661-9d64-47fa-b83c-4b49393bd161" providerId="ADAL" clId="{35575887-D892-E841-AABD-B61D5D054F20}" dt="2020-08-14T13:42:11.515" v="935" actId="478"/>
          <ac:picMkLst>
            <pc:docMk/>
            <pc:sldMk cId="3701436239" sldId="1230"/>
            <ac:picMk id="2050" creationId="{BB75EDE6-8EC2-AA45-9CBA-2754C0DF3E70}"/>
          </ac:picMkLst>
        </pc:picChg>
      </pc:sldChg>
      <pc:sldChg chg="addSp delSp modSp add del">
        <pc:chgData name="Chris Droessler" userId="625c3661-9d64-47fa-b83c-4b49393bd161" providerId="ADAL" clId="{35575887-D892-E841-AABD-B61D5D054F20}" dt="2020-08-14T13:45:02.379" v="977" actId="2696"/>
        <pc:sldMkLst>
          <pc:docMk/>
          <pc:sldMk cId="843635726" sldId="1231"/>
        </pc:sldMkLst>
        <pc:picChg chg="add del mod">
          <ac:chgData name="Chris Droessler" userId="625c3661-9d64-47fa-b83c-4b49393bd161" providerId="ADAL" clId="{35575887-D892-E841-AABD-B61D5D054F20}" dt="2020-08-14T13:44:28.581" v="969"/>
          <ac:picMkLst>
            <pc:docMk/>
            <pc:sldMk cId="843635726" sldId="1231"/>
            <ac:picMk id="3" creationId="{313C1463-B421-C444-9609-7D95185DFAEC}"/>
          </ac:picMkLst>
        </pc:picChg>
        <pc:picChg chg="del">
          <ac:chgData name="Chris Droessler" userId="625c3661-9d64-47fa-b83c-4b49393bd161" providerId="ADAL" clId="{35575887-D892-E841-AABD-B61D5D054F20}" dt="2020-08-14T13:42:34.931" v="953" actId="478"/>
          <ac:picMkLst>
            <pc:docMk/>
            <pc:sldMk cId="843635726" sldId="1231"/>
            <ac:picMk id="6" creationId="{AEA00D02-C511-9148-B8D1-38B83156ADB5}"/>
          </ac:picMkLst>
        </pc:picChg>
      </pc:sldChg>
      <pc:sldChg chg="addSp delSp modSp add setBg">
        <pc:chgData name="Chris Droessler" userId="625c3661-9d64-47fa-b83c-4b49393bd161" providerId="ADAL" clId="{35575887-D892-E841-AABD-B61D5D054F20}" dt="2020-08-14T13:44:14.009" v="967"/>
        <pc:sldMkLst>
          <pc:docMk/>
          <pc:sldMk cId="1714939333" sldId="1232"/>
        </pc:sldMkLst>
        <pc:picChg chg="del">
          <ac:chgData name="Chris Droessler" userId="625c3661-9d64-47fa-b83c-4b49393bd161" providerId="ADAL" clId="{35575887-D892-E841-AABD-B61D5D054F20}" dt="2020-08-14T13:42:48.010" v="956" actId="478"/>
          <ac:picMkLst>
            <pc:docMk/>
            <pc:sldMk cId="1714939333" sldId="1232"/>
            <ac:picMk id="3" creationId="{313C1463-B421-C444-9609-7D95185DFAEC}"/>
          </ac:picMkLst>
        </pc:picChg>
        <pc:picChg chg="add mod">
          <ac:chgData name="Chris Droessler" userId="625c3661-9d64-47fa-b83c-4b49393bd161" providerId="ADAL" clId="{35575887-D892-E841-AABD-B61D5D054F20}" dt="2020-08-14T13:42:55.001" v="962"/>
          <ac:picMkLst>
            <pc:docMk/>
            <pc:sldMk cId="1714939333" sldId="1232"/>
            <ac:picMk id="4" creationId="{B93BC5D1-266F-A640-BE00-7A1F427A6ED8}"/>
          </ac:picMkLst>
        </pc:picChg>
      </pc:sldChg>
      <pc:sldChg chg="addSp modSp add">
        <pc:chgData name="Chris Droessler" userId="625c3661-9d64-47fa-b83c-4b49393bd161" providerId="ADAL" clId="{35575887-D892-E841-AABD-B61D5D054F20}" dt="2020-08-14T13:44:58.327" v="976" actId="1076"/>
        <pc:sldMkLst>
          <pc:docMk/>
          <pc:sldMk cId="2797082858" sldId="1233"/>
        </pc:sldMkLst>
        <pc:picChg chg="add mod">
          <ac:chgData name="Chris Droessler" userId="625c3661-9d64-47fa-b83c-4b49393bd161" providerId="ADAL" clId="{35575887-D892-E841-AABD-B61D5D054F20}" dt="2020-08-14T13:44:24.712" v="968" actId="1076"/>
          <ac:picMkLst>
            <pc:docMk/>
            <pc:sldMk cId="2797082858" sldId="1233"/>
            <ac:picMk id="3" creationId="{FD5C1202-CBFC-FB4E-846A-2C1B96DF80F2}"/>
          </ac:picMkLst>
        </pc:picChg>
        <pc:picChg chg="add mod modCrop">
          <ac:chgData name="Chris Droessler" userId="625c3661-9d64-47fa-b83c-4b49393bd161" providerId="ADAL" clId="{35575887-D892-E841-AABD-B61D5D054F20}" dt="2020-08-14T13:44:58.327" v="976" actId="1076"/>
          <ac:picMkLst>
            <pc:docMk/>
            <pc:sldMk cId="2797082858" sldId="1233"/>
            <ac:picMk id="4" creationId="{068EC12C-8E81-AC4E-B43A-D940302C34A7}"/>
          </ac:picMkLst>
        </pc:picChg>
      </pc:sldChg>
      <pc:sldChg chg="addSp modSp add del">
        <pc:chgData name="Chris Droessler" userId="625c3661-9d64-47fa-b83c-4b49393bd161" providerId="ADAL" clId="{35575887-D892-E841-AABD-B61D5D054F20}" dt="2020-08-14T13:45:23.075" v="981" actId="2696"/>
        <pc:sldMkLst>
          <pc:docMk/>
          <pc:sldMk cId="1469303129" sldId="1234"/>
        </pc:sldMkLst>
        <pc:picChg chg="add mod">
          <ac:chgData name="Chris Droessler" userId="625c3661-9d64-47fa-b83c-4b49393bd161" providerId="ADAL" clId="{35575887-D892-E841-AABD-B61D5D054F20}" dt="2020-08-14T13:43:05.439" v="964"/>
          <ac:picMkLst>
            <pc:docMk/>
            <pc:sldMk cId="1469303129" sldId="1234"/>
            <ac:picMk id="3" creationId="{36298204-713A-774E-8AFE-D7F00F85A0C3}"/>
          </ac:picMkLst>
        </pc:picChg>
      </pc:sldChg>
      <pc:sldChg chg="addSp modSp add setBg">
        <pc:chgData name="Chris Droessler" userId="625c3661-9d64-47fa-b83c-4b49393bd161" providerId="ADAL" clId="{35575887-D892-E841-AABD-B61D5D054F20}" dt="2020-08-14T13:46:00.797" v="992" actId="1076"/>
        <pc:sldMkLst>
          <pc:docMk/>
          <pc:sldMk cId="730324710" sldId="1235"/>
        </pc:sldMkLst>
        <pc:picChg chg="add mod">
          <ac:chgData name="Chris Droessler" userId="625c3661-9d64-47fa-b83c-4b49393bd161" providerId="ADAL" clId="{35575887-D892-E841-AABD-B61D5D054F20}" dt="2020-08-14T13:45:55.117" v="989" actId="14100"/>
          <ac:picMkLst>
            <pc:docMk/>
            <pc:sldMk cId="730324710" sldId="1235"/>
            <ac:picMk id="3" creationId="{FDD58CF5-352C-E54D-AE05-4EB860113C9D}"/>
          </ac:picMkLst>
        </pc:picChg>
        <pc:picChg chg="add mod modCrop">
          <ac:chgData name="Chris Droessler" userId="625c3661-9d64-47fa-b83c-4b49393bd161" providerId="ADAL" clId="{35575887-D892-E841-AABD-B61D5D054F20}" dt="2020-08-14T13:46:00.797" v="992" actId="1076"/>
          <ac:picMkLst>
            <pc:docMk/>
            <pc:sldMk cId="730324710" sldId="1235"/>
            <ac:picMk id="4" creationId="{E66C3D04-382F-2644-9656-FDBDDC403848}"/>
          </ac:picMkLst>
        </pc:picChg>
      </pc:sldChg>
      <pc:sldChg chg="addSp delSp modSp add modNotesTx">
        <pc:chgData name="Chris Droessler" userId="625c3661-9d64-47fa-b83c-4b49393bd161" providerId="ADAL" clId="{35575887-D892-E841-AABD-B61D5D054F20}" dt="2020-08-14T13:59:38.350" v="1127" actId="20577"/>
        <pc:sldMkLst>
          <pc:docMk/>
          <pc:sldMk cId="1315011256" sldId="1236"/>
        </pc:sldMkLst>
        <pc:spChg chg="mod">
          <ac:chgData name="Chris Droessler" userId="625c3661-9d64-47fa-b83c-4b49393bd161" providerId="ADAL" clId="{35575887-D892-E841-AABD-B61D5D054F20}" dt="2020-08-14T13:55:10.222" v="1007" actId="113"/>
          <ac:spMkLst>
            <pc:docMk/>
            <pc:sldMk cId="1315011256" sldId="1236"/>
            <ac:spMk id="2" creationId="{00000000-0000-0000-0000-000000000000}"/>
          </ac:spMkLst>
        </pc:spChg>
        <pc:spChg chg="mod">
          <ac:chgData name="Chris Droessler" userId="625c3661-9d64-47fa-b83c-4b49393bd161" providerId="ADAL" clId="{35575887-D892-E841-AABD-B61D5D054F20}" dt="2020-08-14T13:56:09.859" v="1103" actId="14100"/>
          <ac:spMkLst>
            <pc:docMk/>
            <pc:sldMk cId="1315011256" sldId="1236"/>
            <ac:spMk id="3" creationId="{00000000-0000-0000-0000-000000000000}"/>
          </ac:spMkLst>
        </pc:spChg>
        <pc:picChg chg="del">
          <ac:chgData name="Chris Droessler" userId="625c3661-9d64-47fa-b83c-4b49393bd161" providerId="ADAL" clId="{35575887-D892-E841-AABD-B61D5D054F20}" dt="2020-08-14T13:54:50.972" v="996" actId="478"/>
          <ac:picMkLst>
            <pc:docMk/>
            <pc:sldMk cId="1315011256" sldId="1236"/>
            <ac:picMk id="5" creationId="{8260DE21-CE1B-A74B-8550-CF43A0988240}"/>
          </ac:picMkLst>
        </pc:picChg>
        <pc:picChg chg="add mod modCrop">
          <ac:chgData name="Chris Droessler" userId="625c3661-9d64-47fa-b83c-4b49393bd161" providerId="ADAL" clId="{35575887-D892-E841-AABD-B61D5D054F20}" dt="2020-08-14T13:57:57.632" v="1114" actId="732"/>
          <ac:picMkLst>
            <pc:docMk/>
            <pc:sldMk cId="1315011256" sldId="1236"/>
            <ac:picMk id="1026" creationId="{639F7E95-E14B-B24C-98DD-F1ED4B380B5E}"/>
          </ac:picMkLst>
        </pc:picChg>
        <pc:picChg chg="del">
          <ac:chgData name="Chris Droessler" userId="625c3661-9d64-47fa-b83c-4b49393bd161" providerId="ADAL" clId="{35575887-D892-E841-AABD-B61D5D054F20}" dt="2020-08-14T13:54:57.444" v="1004" actId="478"/>
          <ac:picMkLst>
            <pc:docMk/>
            <pc:sldMk cId="1315011256" sldId="1236"/>
            <ac:picMk id="2050" creationId="{BB75EDE6-8EC2-AA45-9CBA-2754C0DF3E70}"/>
          </ac:picMkLst>
        </pc:picChg>
      </pc:sldChg>
      <pc:sldChg chg="add del">
        <pc:chgData name="Chris Droessler" userId="625c3661-9d64-47fa-b83c-4b49393bd161" providerId="ADAL" clId="{35575887-D892-E841-AABD-B61D5D054F20}" dt="2020-08-14T13:46:22.769" v="993" actId="2696"/>
        <pc:sldMkLst>
          <pc:docMk/>
          <pc:sldMk cId="2013074711" sldId="1236"/>
        </pc:sldMkLst>
      </pc:sldChg>
      <pc:sldChg chg="addSp delSp modSp add ord setBg modNotesTx">
        <pc:chgData name="Chris Droessler" userId="625c3661-9d64-47fa-b83c-4b49393bd161" providerId="ADAL" clId="{35575887-D892-E841-AABD-B61D5D054F20}" dt="2020-08-14T14:24:10.977" v="1461"/>
        <pc:sldMkLst>
          <pc:docMk/>
          <pc:sldMk cId="643364010" sldId="1237"/>
        </pc:sldMkLst>
        <pc:spChg chg="del">
          <ac:chgData name="Chris Droessler" userId="625c3661-9d64-47fa-b83c-4b49393bd161" providerId="ADAL" clId="{35575887-D892-E841-AABD-B61D5D054F20}" dt="2020-08-14T14:08:34.096" v="1129" actId="478"/>
          <ac:spMkLst>
            <pc:docMk/>
            <pc:sldMk cId="643364010" sldId="1237"/>
            <ac:spMk id="2" creationId="{00000000-0000-0000-0000-000000000000}"/>
          </ac:spMkLst>
        </pc:spChg>
        <pc:spChg chg="del">
          <ac:chgData name="Chris Droessler" userId="625c3661-9d64-47fa-b83c-4b49393bd161" providerId="ADAL" clId="{35575887-D892-E841-AABD-B61D5D054F20}" dt="2020-08-14T14:08:34.096" v="1129" actId="478"/>
          <ac:spMkLst>
            <pc:docMk/>
            <pc:sldMk cId="643364010" sldId="1237"/>
            <ac:spMk id="3" creationId="{00000000-0000-0000-0000-000000000000}"/>
          </ac:spMkLst>
        </pc:spChg>
        <pc:spChg chg="add del mod">
          <ac:chgData name="Chris Droessler" userId="625c3661-9d64-47fa-b83c-4b49393bd161" providerId="ADAL" clId="{35575887-D892-E841-AABD-B61D5D054F20}" dt="2020-08-14T14:08:37.080" v="1130"/>
          <ac:spMkLst>
            <pc:docMk/>
            <pc:sldMk cId="643364010" sldId="1237"/>
            <ac:spMk id="5" creationId="{043D73A9-2846-4242-A8EA-CE1F829658A2}"/>
          </ac:spMkLst>
        </pc:spChg>
        <pc:spChg chg="add del mod">
          <ac:chgData name="Chris Droessler" userId="625c3661-9d64-47fa-b83c-4b49393bd161" providerId="ADAL" clId="{35575887-D892-E841-AABD-B61D5D054F20}" dt="2020-08-14T14:08:37.080" v="1130"/>
          <ac:spMkLst>
            <pc:docMk/>
            <pc:sldMk cId="643364010" sldId="1237"/>
            <ac:spMk id="7" creationId="{2F68E33C-51CB-254D-87DF-F7A26405A55C}"/>
          </ac:spMkLst>
        </pc:spChg>
        <pc:picChg chg="add mod">
          <ac:chgData name="Chris Droessler" userId="625c3661-9d64-47fa-b83c-4b49393bd161" providerId="ADAL" clId="{35575887-D892-E841-AABD-B61D5D054F20}" dt="2020-08-14T14:24:06.389" v="1460" actId="1037"/>
          <ac:picMkLst>
            <pc:docMk/>
            <pc:sldMk cId="643364010" sldId="1237"/>
            <ac:picMk id="9" creationId="{A0BCFC15-AD33-C148-ADE5-A2A7959B57B0}"/>
          </ac:picMkLst>
        </pc:picChg>
        <pc:picChg chg="del">
          <ac:chgData name="Chris Droessler" userId="625c3661-9d64-47fa-b83c-4b49393bd161" providerId="ADAL" clId="{35575887-D892-E841-AABD-B61D5D054F20}" dt="2020-08-14T14:08:34.096" v="1129" actId="478"/>
          <ac:picMkLst>
            <pc:docMk/>
            <pc:sldMk cId="643364010" sldId="1237"/>
            <ac:picMk id="1026" creationId="{639F7E95-E14B-B24C-98DD-F1ED4B380B5E}"/>
          </ac:picMkLst>
        </pc:picChg>
      </pc:sldChg>
      <pc:sldChg chg="add del">
        <pc:chgData name="Chris Droessler" userId="625c3661-9d64-47fa-b83c-4b49393bd161" providerId="ADAL" clId="{35575887-D892-E841-AABD-B61D5D054F20}" dt="2020-08-14T13:46:23.816" v="994" actId="2696"/>
        <pc:sldMkLst>
          <pc:docMk/>
          <pc:sldMk cId="3835209647" sldId="1237"/>
        </pc:sldMkLst>
      </pc:sldChg>
      <pc:sldChg chg="addSp delSp modSp add del">
        <pc:chgData name="Chris Droessler" userId="625c3661-9d64-47fa-b83c-4b49393bd161" providerId="ADAL" clId="{35575887-D892-E841-AABD-B61D5D054F20}" dt="2020-08-14T14:14:43.531" v="1244" actId="2696"/>
        <pc:sldMkLst>
          <pc:docMk/>
          <pc:sldMk cId="1456243881" sldId="1238"/>
        </pc:sldMkLst>
        <pc:picChg chg="add del mod">
          <ac:chgData name="Chris Droessler" userId="625c3661-9d64-47fa-b83c-4b49393bd161" providerId="ADAL" clId="{35575887-D892-E841-AABD-B61D5D054F20}" dt="2020-08-14T14:14:25.272" v="1238"/>
          <ac:picMkLst>
            <pc:docMk/>
            <pc:sldMk cId="1456243881" sldId="1238"/>
            <ac:picMk id="3" creationId="{6280BA9F-DF80-524E-8372-492B9F460CBF}"/>
          </ac:picMkLst>
        </pc:picChg>
      </pc:sldChg>
      <pc:sldChg chg="addSp modSp add">
        <pc:chgData name="Chris Droessler" userId="625c3661-9d64-47fa-b83c-4b49393bd161" providerId="ADAL" clId="{35575887-D892-E841-AABD-B61D5D054F20}" dt="2020-08-14T14:18:37.139" v="1305" actId="732"/>
        <pc:sldMkLst>
          <pc:docMk/>
          <pc:sldMk cId="2848485966" sldId="1239"/>
        </pc:sldMkLst>
        <pc:picChg chg="add mod modCrop">
          <ac:chgData name="Chris Droessler" userId="625c3661-9d64-47fa-b83c-4b49393bd161" providerId="ADAL" clId="{35575887-D892-E841-AABD-B61D5D054F20}" dt="2020-08-14T14:18:37.139" v="1305" actId="732"/>
          <ac:picMkLst>
            <pc:docMk/>
            <pc:sldMk cId="2848485966" sldId="1239"/>
            <ac:picMk id="3" creationId="{222753C3-97DF-2B44-872A-D6008B65383D}"/>
          </ac:picMkLst>
        </pc:picChg>
      </pc:sldChg>
      <pc:sldChg chg="addSp delSp modSp add del">
        <pc:chgData name="Chris Droessler" userId="625c3661-9d64-47fa-b83c-4b49393bd161" providerId="ADAL" clId="{35575887-D892-E841-AABD-B61D5D054F20}" dt="2020-08-14T14:16:28.165" v="1270" actId="2696"/>
        <pc:sldMkLst>
          <pc:docMk/>
          <pc:sldMk cId="4004585668" sldId="1240"/>
        </pc:sldMkLst>
        <pc:picChg chg="add del mod">
          <ac:chgData name="Chris Droessler" userId="625c3661-9d64-47fa-b83c-4b49393bd161" providerId="ADAL" clId="{35575887-D892-E841-AABD-B61D5D054F20}" dt="2020-08-14T14:16:15.021" v="1266"/>
          <ac:picMkLst>
            <pc:docMk/>
            <pc:sldMk cId="4004585668" sldId="1240"/>
            <ac:picMk id="3" creationId="{B31BB174-BFE0-AE48-86C9-793E1164CA93}"/>
          </ac:picMkLst>
        </pc:picChg>
      </pc:sldChg>
      <pc:sldChg chg="addSp modSp add setBg">
        <pc:chgData name="Chris Droessler" userId="625c3661-9d64-47fa-b83c-4b49393bd161" providerId="ADAL" clId="{35575887-D892-E841-AABD-B61D5D054F20}" dt="2020-08-14T14:19:08.334" v="1337"/>
        <pc:sldMkLst>
          <pc:docMk/>
          <pc:sldMk cId="1916299305" sldId="1241"/>
        </pc:sldMkLst>
        <pc:picChg chg="add mod">
          <ac:chgData name="Chris Droessler" userId="625c3661-9d64-47fa-b83c-4b49393bd161" providerId="ADAL" clId="{35575887-D892-E841-AABD-B61D5D054F20}" dt="2020-08-14T14:18:55.625" v="1336" actId="14100"/>
          <ac:picMkLst>
            <pc:docMk/>
            <pc:sldMk cId="1916299305" sldId="1241"/>
            <ac:picMk id="3" creationId="{893D6360-4EA1-CC46-A82F-E403B288BD47}"/>
          </ac:picMkLst>
        </pc:picChg>
        <pc:picChg chg="add mod">
          <ac:chgData name="Chris Droessler" userId="625c3661-9d64-47fa-b83c-4b49393bd161" providerId="ADAL" clId="{35575887-D892-E841-AABD-B61D5D054F20}" dt="2020-08-14T14:18:52.954" v="1335" actId="14100"/>
          <ac:picMkLst>
            <pc:docMk/>
            <pc:sldMk cId="1916299305" sldId="1241"/>
            <ac:picMk id="4" creationId="{0A182F85-D9F1-8542-90F9-BBA7CB2571AA}"/>
          </ac:picMkLst>
        </pc:picChg>
      </pc:sldChg>
      <pc:sldChg chg="addSp modSp add">
        <pc:chgData name="Chris Droessler" userId="625c3661-9d64-47fa-b83c-4b49393bd161" providerId="ADAL" clId="{35575887-D892-E841-AABD-B61D5D054F20}" dt="2020-08-14T14:13:40.787" v="1225" actId="1076"/>
        <pc:sldMkLst>
          <pc:docMk/>
          <pc:sldMk cId="3092670935" sldId="1242"/>
        </pc:sldMkLst>
        <pc:picChg chg="add mod modCrop">
          <ac:chgData name="Chris Droessler" userId="625c3661-9d64-47fa-b83c-4b49393bd161" providerId="ADAL" clId="{35575887-D892-E841-AABD-B61D5D054F20}" dt="2020-08-14T14:13:14.764" v="1217" actId="1076"/>
          <ac:picMkLst>
            <pc:docMk/>
            <pc:sldMk cId="3092670935" sldId="1242"/>
            <ac:picMk id="3" creationId="{FB4A59C7-8D7D-664F-814C-2CD3122E4B1D}"/>
          </ac:picMkLst>
        </pc:picChg>
        <pc:picChg chg="add mod modCrop">
          <ac:chgData name="Chris Droessler" userId="625c3661-9d64-47fa-b83c-4b49393bd161" providerId="ADAL" clId="{35575887-D892-E841-AABD-B61D5D054F20}" dt="2020-08-14T14:13:40.787" v="1225" actId="1076"/>
          <ac:picMkLst>
            <pc:docMk/>
            <pc:sldMk cId="3092670935" sldId="1242"/>
            <ac:picMk id="4" creationId="{D5B4D0E2-1888-8449-A208-B01008E9D577}"/>
          </ac:picMkLst>
        </pc:picChg>
      </pc:sldChg>
      <pc:sldChg chg="addSp delSp modSp add setBg">
        <pc:chgData name="Chris Droessler" userId="625c3661-9d64-47fa-b83c-4b49393bd161" providerId="ADAL" clId="{35575887-D892-E841-AABD-B61D5D054F20}" dt="2020-08-14T14:19:46.848" v="1352"/>
        <pc:sldMkLst>
          <pc:docMk/>
          <pc:sldMk cId="1931615678" sldId="1243"/>
        </pc:sldMkLst>
        <pc:spChg chg="add del mod">
          <ac:chgData name="Chris Droessler" userId="625c3661-9d64-47fa-b83c-4b49393bd161" providerId="ADAL" clId="{35575887-D892-E841-AABD-B61D5D054F20}" dt="2020-08-14T14:19:42.321" v="1351"/>
          <ac:spMkLst>
            <pc:docMk/>
            <pc:sldMk cId="1931615678" sldId="1243"/>
            <ac:spMk id="5" creationId="{4CA6E9E5-7DF5-4041-BCF6-4E8E4F3D6D7C}"/>
          </ac:spMkLst>
        </pc:spChg>
        <pc:picChg chg="add mod">
          <ac:chgData name="Chris Droessler" userId="625c3661-9d64-47fa-b83c-4b49393bd161" providerId="ADAL" clId="{35575887-D892-E841-AABD-B61D5D054F20}" dt="2020-08-14T14:19:25.825" v="1346" actId="14100"/>
          <ac:picMkLst>
            <pc:docMk/>
            <pc:sldMk cId="1931615678" sldId="1243"/>
            <ac:picMk id="3" creationId="{F2ED61B7-FE6A-C74C-9EFB-B22235F923EA}"/>
          </ac:picMkLst>
        </pc:picChg>
        <pc:picChg chg="add mod modCrop">
          <ac:chgData name="Chris Droessler" userId="625c3661-9d64-47fa-b83c-4b49393bd161" providerId="ADAL" clId="{35575887-D892-E841-AABD-B61D5D054F20}" dt="2020-08-14T14:19:41.057" v="1349" actId="14100"/>
          <ac:picMkLst>
            <pc:docMk/>
            <pc:sldMk cId="1931615678" sldId="1243"/>
            <ac:picMk id="4" creationId="{5CD2B6BE-65E8-E143-9275-35EBF239CDAE}"/>
          </ac:picMkLst>
        </pc:picChg>
      </pc:sldChg>
      <pc:sldChg chg="add del">
        <pc:chgData name="Chris Droessler" userId="625c3661-9d64-47fa-b83c-4b49393bd161" providerId="ADAL" clId="{35575887-D892-E841-AABD-B61D5D054F20}" dt="2020-08-14T14:15:18.920" v="1251"/>
        <pc:sldMkLst>
          <pc:docMk/>
          <pc:sldMk cId="59952739" sldId="1244"/>
        </pc:sldMkLst>
      </pc:sldChg>
      <pc:sldChg chg="addSp delSp modSp add del ord">
        <pc:chgData name="Chris Droessler" userId="625c3661-9d64-47fa-b83c-4b49393bd161" providerId="ADAL" clId="{35575887-D892-E841-AABD-B61D5D054F20}" dt="2020-08-14T14:15:51.921" v="1262" actId="2696"/>
        <pc:sldMkLst>
          <pc:docMk/>
          <pc:sldMk cId="3658684932" sldId="1244"/>
        </pc:sldMkLst>
        <pc:picChg chg="add del mod">
          <ac:chgData name="Chris Droessler" userId="625c3661-9d64-47fa-b83c-4b49393bd161" providerId="ADAL" clId="{35575887-D892-E841-AABD-B61D5D054F20}" dt="2020-08-14T14:15:24.633" v="1254"/>
          <ac:picMkLst>
            <pc:docMk/>
            <pc:sldMk cId="3658684932" sldId="1244"/>
            <ac:picMk id="3" creationId="{AB4A2D30-7AAC-D146-9939-BD816C03C225}"/>
          </ac:picMkLst>
        </pc:picChg>
      </pc:sldChg>
      <pc:sldChg chg="addSp modSp add setBg">
        <pc:chgData name="Chris Droessler" userId="625c3661-9d64-47fa-b83c-4b49393bd161" providerId="ADAL" clId="{35575887-D892-E841-AABD-B61D5D054F20}" dt="2020-08-14T14:20:00.007" v="1353"/>
        <pc:sldMkLst>
          <pc:docMk/>
          <pc:sldMk cId="104856805" sldId="1245"/>
        </pc:sldMkLst>
        <pc:picChg chg="add mod">
          <ac:chgData name="Chris Droessler" userId="625c3661-9d64-47fa-b83c-4b49393bd161" providerId="ADAL" clId="{35575887-D892-E841-AABD-B61D5D054F20}" dt="2020-08-14T14:09:39.122" v="1170"/>
          <ac:picMkLst>
            <pc:docMk/>
            <pc:sldMk cId="104856805" sldId="1245"/>
            <ac:picMk id="3" creationId="{7518C232-73EA-BA46-8AFC-1F11530C372C}"/>
          </ac:picMkLst>
        </pc:picChg>
      </pc:sldChg>
      <pc:sldChg chg="addSp delSp modSp add del">
        <pc:chgData name="Chris Droessler" userId="625c3661-9d64-47fa-b83c-4b49393bd161" providerId="ADAL" clId="{35575887-D892-E841-AABD-B61D5D054F20}" dt="2020-08-14T14:14:35.389" v="1243" actId="2696"/>
        <pc:sldMkLst>
          <pc:docMk/>
          <pc:sldMk cId="1487037584" sldId="1246"/>
        </pc:sldMkLst>
        <pc:picChg chg="add del mod">
          <ac:chgData name="Chris Droessler" userId="625c3661-9d64-47fa-b83c-4b49393bd161" providerId="ADAL" clId="{35575887-D892-E841-AABD-B61D5D054F20}" dt="2020-08-14T14:14:11.960" v="1232"/>
          <ac:picMkLst>
            <pc:docMk/>
            <pc:sldMk cId="1487037584" sldId="1246"/>
            <ac:picMk id="3" creationId="{29D9E532-1575-B84E-98BD-4966DBE34704}"/>
          </ac:picMkLst>
        </pc:picChg>
      </pc:sldChg>
      <pc:sldChg chg="addSp delSp modSp add del">
        <pc:chgData name="Chris Droessler" userId="625c3661-9d64-47fa-b83c-4b49393bd161" providerId="ADAL" clId="{35575887-D892-E841-AABD-B61D5D054F20}" dt="2020-08-14T14:14:33.837" v="1242" actId="2696"/>
        <pc:sldMkLst>
          <pc:docMk/>
          <pc:sldMk cId="1247360804" sldId="1247"/>
        </pc:sldMkLst>
        <pc:picChg chg="add del mod">
          <ac:chgData name="Chris Droessler" userId="625c3661-9d64-47fa-b83c-4b49393bd161" providerId="ADAL" clId="{35575887-D892-E841-AABD-B61D5D054F20}" dt="2020-08-14T14:12:52.876" v="1210"/>
          <ac:picMkLst>
            <pc:docMk/>
            <pc:sldMk cId="1247360804" sldId="1247"/>
            <ac:picMk id="3" creationId="{5D2F7B0A-15C9-F640-ACF1-3CCF8A06A2CB}"/>
          </ac:picMkLst>
        </pc:picChg>
      </pc:sldChg>
      <pc:sldChg chg="addSp modSp add ord setBg">
        <pc:chgData name="Chris Droessler" userId="625c3661-9d64-47fa-b83c-4b49393bd161" providerId="ADAL" clId="{35575887-D892-E841-AABD-B61D5D054F20}" dt="2020-08-14T14:21:11.493" v="1397"/>
        <pc:sldMkLst>
          <pc:docMk/>
          <pc:sldMk cId="2071553960" sldId="1248"/>
        </pc:sldMkLst>
        <pc:picChg chg="add mod">
          <ac:chgData name="Chris Droessler" userId="625c3661-9d64-47fa-b83c-4b49393bd161" providerId="ADAL" clId="{35575887-D892-E841-AABD-B61D5D054F20}" dt="2020-08-14T14:21:07.493" v="1396" actId="1037"/>
          <ac:picMkLst>
            <pc:docMk/>
            <pc:sldMk cId="2071553960" sldId="1248"/>
            <ac:picMk id="3" creationId="{96E3FD58-9459-E242-B4F9-A3568951552F}"/>
          </ac:picMkLst>
        </pc:picChg>
        <pc:picChg chg="add mod">
          <ac:chgData name="Chris Droessler" userId="625c3661-9d64-47fa-b83c-4b49393bd161" providerId="ADAL" clId="{35575887-D892-E841-AABD-B61D5D054F20}" dt="2020-08-14T14:20:44.652" v="1379" actId="1038"/>
          <ac:picMkLst>
            <pc:docMk/>
            <pc:sldMk cId="2071553960" sldId="1248"/>
            <ac:picMk id="4" creationId="{ABF46577-213F-2541-AD58-66EC59126F60}"/>
          </ac:picMkLst>
        </pc:picChg>
        <pc:picChg chg="add mod">
          <ac:chgData name="Chris Droessler" userId="625c3661-9d64-47fa-b83c-4b49393bd161" providerId="ADAL" clId="{35575887-D892-E841-AABD-B61D5D054F20}" dt="2020-08-14T14:20:46.755" v="1391" actId="1038"/>
          <ac:picMkLst>
            <pc:docMk/>
            <pc:sldMk cId="2071553960" sldId="1248"/>
            <ac:picMk id="5" creationId="{407FE908-5307-C143-A615-A317769E0634}"/>
          </ac:picMkLst>
        </pc:picChg>
        <pc:picChg chg="add mod">
          <ac:chgData name="Chris Droessler" userId="625c3661-9d64-47fa-b83c-4b49393bd161" providerId="ADAL" clId="{35575887-D892-E841-AABD-B61D5D054F20}" dt="2020-08-14T14:20:31.463" v="1363" actId="14100"/>
          <ac:picMkLst>
            <pc:docMk/>
            <pc:sldMk cId="2071553960" sldId="1248"/>
            <ac:picMk id="6" creationId="{4DFB3D09-FF44-F34C-8F26-253E075DBDFF}"/>
          </ac:picMkLst>
        </pc:picChg>
      </pc:sldChg>
      <pc:sldChg chg="addSp delSp modSp add del">
        <pc:chgData name="Chris Droessler" userId="625c3661-9d64-47fa-b83c-4b49393bd161" providerId="ADAL" clId="{35575887-D892-E841-AABD-B61D5D054F20}" dt="2020-08-14T14:14:32.717" v="1241" actId="2696"/>
        <pc:sldMkLst>
          <pc:docMk/>
          <pc:sldMk cId="1234192668" sldId="1249"/>
        </pc:sldMkLst>
        <pc:picChg chg="add del mod">
          <ac:chgData name="Chris Droessler" userId="625c3661-9d64-47fa-b83c-4b49393bd161" providerId="ADAL" clId="{35575887-D892-E841-AABD-B61D5D054F20}" dt="2020-08-14T14:14:02.696" v="1229"/>
          <ac:picMkLst>
            <pc:docMk/>
            <pc:sldMk cId="1234192668" sldId="1249"/>
            <ac:picMk id="3" creationId="{6B77ECDD-C388-9440-B33C-833DD3346C5A}"/>
          </ac:picMkLst>
        </pc:picChg>
      </pc:sldChg>
      <pc:sldChg chg="addSp modSp add setBg">
        <pc:chgData name="Chris Droessler" userId="625c3661-9d64-47fa-b83c-4b49393bd161" providerId="ADAL" clId="{35575887-D892-E841-AABD-B61D5D054F20}" dt="2020-08-14T14:23:09.266" v="1428" actId="1037"/>
        <pc:sldMkLst>
          <pc:docMk/>
          <pc:sldMk cId="324738092" sldId="1250"/>
        </pc:sldMkLst>
        <pc:picChg chg="add mod">
          <ac:chgData name="Chris Droessler" userId="625c3661-9d64-47fa-b83c-4b49393bd161" providerId="ADAL" clId="{35575887-D892-E841-AABD-B61D5D054F20}" dt="2020-08-14T14:23:09.266" v="1428" actId="1037"/>
          <ac:picMkLst>
            <pc:docMk/>
            <pc:sldMk cId="324738092" sldId="1250"/>
            <ac:picMk id="3" creationId="{EBD2246B-0A46-554D-B6E7-9ABB5BE7078D}"/>
          </ac:picMkLst>
        </pc:picChg>
        <pc:picChg chg="add mod modCrop">
          <ac:chgData name="Chris Droessler" userId="625c3661-9d64-47fa-b83c-4b49393bd161" providerId="ADAL" clId="{35575887-D892-E841-AABD-B61D5D054F20}" dt="2020-08-14T14:22:55.107" v="1420" actId="14100"/>
          <ac:picMkLst>
            <pc:docMk/>
            <pc:sldMk cId="324738092" sldId="1250"/>
            <ac:picMk id="4" creationId="{4FD68C79-1A00-E349-B531-1C6F91ECA407}"/>
          </ac:picMkLst>
        </pc:picChg>
        <pc:picChg chg="add mod modCrop">
          <ac:chgData name="Chris Droessler" userId="625c3661-9d64-47fa-b83c-4b49393bd161" providerId="ADAL" clId="{35575887-D892-E841-AABD-B61D5D054F20}" dt="2020-08-14T14:22:25.532" v="1412" actId="1076"/>
          <ac:picMkLst>
            <pc:docMk/>
            <pc:sldMk cId="324738092" sldId="1250"/>
            <ac:picMk id="5" creationId="{A960336D-3FFA-C748-B4E7-20C32C1FA6CF}"/>
          </ac:picMkLst>
        </pc:picChg>
      </pc:sldChg>
      <pc:sldChg chg="addSp delSp modSp add del">
        <pc:chgData name="Chris Droessler" userId="625c3661-9d64-47fa-b83c-4b49393bd161" providerId="ADAL" clId="{35575887-D892-E841-AABD-B61D5D054F20}" dt="2020-08-14T14:17:07.736" v="1284" actId="2696"/>
        <pc:sldMkLst>
          <pc:docMk/>
          <pc:sldMk cId="1014243640" sldId="1251"/>
        </pc:sldMkLst>
        <pc:picChg chg="add del mod">
          <ac:chgData name="Chris Droessler" userId="625c3661-9d64-47fa-b83c-4b49393bd161" providerId="ADAL" clId="{35575887-D892-E841-AABD-B61D5D054F20}" dt="2020-08-14T14:16:40.629" v="1273"/>
          <ac:picMkLst>
            <pc:docMk/>
            <pc:sldMk cId="1014243640" sldId="1251"/>
            <ac:picMk id="3" creationId="{332C3C67-CD14-8845-A9C6-88F37C456370}"/>
          </ac:picMkLst>
        </pc:picChg>
      </pc:sldChg>
      <pc:sldChg chg="addSp modSp add del">
        <pc:chgData name="Chris Droessler" userId="625c3661-9d64-47fa-b83c-4b49393bd161" providerId="ADAL" clId="{35575887-D892-E841-AABD-B61D5D054F20}" dt="2020-08-14T14:16:49.209" v="1277" actId="2696"/>
        <pc:sldMkLst>
          <pc:docMk/>
          <pc:sldMk cId="2920907952" sldId="1252"/>
        </pc:sldMkLst>
        <pc:picChg chg="add mod">
          <ac:chgData name="Chris Droessler" userId="625c3661-9d64-47fa-b83c-4b49393bd161" providerId="ADAL" clId="{35575887-D892-E841-AABD-B61D5D054F20}" dt="2020-08-14T14:10:13.629" v="1177"/>
          <ac:picMkLst>
            <pc:docMk/>
            <pc:sldMk cId="2920907952" sldId="1252"/>
            <ac:picMk id="3" creationId="{37E2B862-6BF5-3846-9E2D-338DDDEADDE8}"/>
          </ac:picMkLst>
        </pc:picChg>
      </pc:sldChg>
      <pc:sldChg chg="delSp modSp add del">
        <pc:chgData name="Chris Droessler" userId="625c3661-9d64-47fa-b83c-4b49393bd161" providerId="ADAL" clId="{35575887-D892-E841-AABD-B61D5D054F20}" dt="2020-08-14T14:17:06.746" v="1283" actId="2696"/>
        <pc:sldMkLst>
          <pc:docMk/>
          <pc:sldMk cId="2926851826" sldId="1252"/>
        </pc:sldMkLst>
        <pc:picChg chg="del mod">
          <ac:chgData name="Chris Droessler" userId="625c3661-9d64-47fa-b83c-4b49393bd161" providerId="ADAL" clId="{35575887-D892-E841-AABD-B61D5D054F20}" dt="2020-08-14T14:17:01.316" v="1280"/>
          <ac:picMkLst>
            <pc:docMk/>
            <pc:sldMk cId="2926851826" sldId="1252"/>
            <ac:picMk id="3" creationId="{37E2B862-6BF5-3846-9E2D-338DDDEADDE8}"/>
          </ac:picMkLst>
        </pc:picChg>
      </pc:sldChg>
      <pc:sldChg chg="addSp modSp add setBg">
        <pc:chgData name="Chris Droessler" userId="625c3661-9d64-47fa-b83c-4b49393bd161" providerId="ADAL" clId="{35575887-D892-E841-AABD-B61D5D054F20}" dt="2020-08-14T14:23:48.256" v="1451"/>
        <pc:sldMkLst>
          <pc:docMk/>
          <pc:sldMk cId="2605596671" sldId="1253"/>
        </pc:sldMkLst>
        <pc:picChg chg="add mod modCrop">
          <ac:chgData name="Chris Droessler" userId="625c3661-9d64-47fa-b83c-4b49393bd161" providerId="ADAL" clId="{35575887-D892-E841-AABD-B61D5D054F20}" dt="2020-08-14T14:23:37.745" v="1437" actId="1038"/>
          <ac:picMkLst>
            <pc:docMk/>
            <pc:sldMk cId="2605596671" sldId="1253"/>
            <ac:picMk id="3" creationId="{D5A77C09-6B17-0243-948A-D0B2AE119B8C}"/>
          </ac:picMkLst>
        </pc:picChg>
        <pc:picChg chg="add mod modCrop">
          <ac:chgData name="Chris Droessler" userId="625c3661-9d64-47fa-b83c-4b49393bd161" providerId="ADAL" clId="{35575887-D892-E841-AABD-B61D5D054F20}" dt="2020-08-14T14:23:40.097" v="1450" actId="1038"/>
          <ac:picMkLst>
            <pc:docMk/>
            <pc:sldMk cId="2605596671" sldId="1253"/>
            <ac:picMk id="4" creationId="{5C429EEC-69E1-B240-BFD8-460D62C35520}"/>
          </ac:picMkLst>
        </pc:picChg>
      </pc:sldChg>
      <pc:sldChg chg="add del">
        <pc:chgData name="Chris Droessler" userId="625c3661-9d64-47fa-b83c-4b49393bd161" providerId="ADAL" clId="{35575887-D892-E841-AABD-B61D5D054F20}" dt="2020-08-14T14:24:26.023" v="1465" actId="2696"/>
        <pc:sldMkLst>
          <pc:docMk/>
          <pc:sldMk cId="2986019169" sldId="1254"/>
        </pc:sldMkLst>
      </pc:sldChg>
      <pc:sldChg chg="addSp delSp modSp add del">
        <pc:chgData name="Chris Droessler" userId="625c3661-9d64-47fa-b83c-4b49393bd161" providerId="ADAL" clId="{35575887-D892-E841-AABD-B61D5D054F20}" dt="2020-08-14T14:24:23.377" v="1462" actId="2696"/>
        <pc:sldMkLst>
          <pc:docMk/>
          <pc:sldMk cId="679976151" sldId="1255"/>
        </pc:sldMkLst>
        <pc:picChg chg="add del mod">
          <ac:chgData name="Chris Droessler" userId="625c3661-9d64-47fa-b83c-4b49393bd161" providerId="ADAL" clId="{35575887-D892-E841-AABD-B61D5D054F20}" dt="2020-08-14T14:11:54.330" v="1195"/>
          <ac:picMkLst>
            <pc:docMk/>
            <pc:sldMk cId="679976151" sldId="1255"/>
            <ac:picMk id="3" creationId="{1D6F6AB2-0399-A742-91F7-E3780461EB97}"/>
          </ac:picMkLst>
        </pc:picChg>
      </pc:sldChg>
      <pc:sldChg chg="add del">
        <pc:chgData name="Chris Droessler" userId="625c3661-9d64-47fa-b83c-4b49393bd161" providerId="ADAL" clId="{35575887-D892-E841-AABD-B61D5D054F20}" dt="2020-08-14T14:24:25.223" v="1464" actId="2696"/>
        <pc:sldMkLst>
          <pc:docMk/>
          <pc:sldMk cId="3379578497" sldId="1256"/>
        </pc:sldMkLst>
      </pc:sldChg>
      <pc:sldChg chg="add del">
        <pc:chgData name="Chris Droessler" userId="625c3661-9d64-47fa-b83c-4b49393bd161" providerId="ADAL" clId="{35575887-D892-E841-AABD-B61D5D054F20}" dt="2020-08-14T14:24:24.431" v="1463" actId="2696"/>
        <pc:sldMkLst>
          <pc:docMk/>
          <pc:sldMk cId="4181388084" sldId="1257"/>
        </pc:sldMkLst>
      </pc:sldChg>
    </pc:docChg>
  </pc:docChgLst>
  <pc:docChgLst>
    <pc:chgData name="Chris Droessler" userId="625c3661-9d64-47fa-b83c-4b49393bd161" providerId="ADAL" clId="{DE751148-B469-E64A-9643-D3C0C335ABD8}"/>
    <pc:docChg chg="custSel addSld delSld modSld modSection">
      <pc:chgData name="Chris Droessler" userId="625c3661-9d64-47fa-b83c-4b49393bd161" providerId="ADAL" clId="{DE751148-B469-E64A-9643-D3C0C335ABD8}" dt="2020-11-19T16:26:52.998" v="621" actId="732"/>
      <pc:docMkLst>
        <pc:docMk/>
      </pc:docMkLst>
      <pc:sldChg chg="addSp delSp modSp modNotesTx">
        <pc:chgData name="Chris Droessler" userId="625c3661-9d64-47fa-b83c-4b49393bd161" providerId="ADAL" clId="{DE751148-B469-E64A-9643-D3C0C335ABD8}" dt="2020-11-19T16:26:52.998" v="621" actId="732"/>
        <pc:sldMkLst>
          <pc:docMk/>
          <pc:sldMk cId="3763554889" sldId="623"/>
        </pc:sldMkLst>
        <pc:spChg chg="mod">
          <ac:chgData name="Chris Droessler" userId="625c3661-9d64-47fa-b83c-4b49393bd161" providerId="ADAL" clId="{DE751148-B469-E64A-9643-D3C0C335ABD8}" dt="2020-11-19T16:26:31.407" v="617" actId="1076"/>
          <ac:spMkLst>
            <pc:docMk/>
            <pc:sldMk cId="3763554889" sldId="623"/>
            <ac:spMk id="3" creationId="{3533B121-78BE-D949-A332-29261EE2C0D5}"/>
          </ac:spMkLst>
        </pc:spChg>
        <pc:picChg chg="add del mod modCrop">
          <ac:chgData name="Chris Droessler" userId="625c3661-9d64-47fa-b83c-4b49393bd161" providerId="ADAL" clId="{DE751148-B469-E64A-9643-D3C0C335ABD8}" dt="2020-11-19T16:25:18.401" v="581" actId="478"/>
          <ac:picMkLst>
            <pc:docMk/>
            <pc:sldMk cId="3763554889" sldId="623"/>
            <ac:picMk id="5" creationId="{81DB0B39-6467-5C4E-A204-CC70F584CE7A}"/>
          </ac:picMkLst>
        </pc:picChg>
        <pc:picChg chg="del mod">
          <ac:chgData name="Chris Droessler" userId="625c3661-9d64-47fa-b83c-4b49393bd161" providerId="ADAL" clId="{DE751148-B469-E64A-9643-D3C0C335ABD8}" dt="2020-11-19T16:26:22.638" v="616" actId="478"/>
          <ac:picMkLst>
            <pc:docMk/>
            <pc:sldMk cId="3763554889" sldId="623"/>
            <ac:picMk id="6" creationId="{578842FC-D5A6-3741-9B64-E1BA8431F079}"/>
          </ac:picMkLst>
        </pc:picChg>
        <pc:picChg chg="add del mod modCrop">
          <ac:chgData name="Chris Droessler" userId="625c3661-9d64-47fa-b83c-4b49393bd161" providerId="ADAL" clId="{DE751148-B469-E64A-9643-D3C0C335ABD8}" dt="2020-11-19T16:21:21.940" v="546" actId="478"/>
          <ac:picMkLst>
            <pc:docMk/>
            <pc:sldMk cId="3763554889" sldId="623"/>
            <ac:picMk id="1026" creationId="{206ED013-0631-4245-836A-2A5A5CFAB3B5}"/>
          </ac:picMkLst>
        </pc:picChg>
        <pc:picChg chg="add mod modCrop">
          <ac:chgData name="Chris Droessler" userId="625c3661-9d64-47fa-b83c-4b49393bd161" providerId="ADAL" clId="{DE751148-B469-E64A-9643-D3C0C335ABD8}" dt="2020-11-19T16:26:52.998" v="621" actId="732"/>
          <ac:picMkLst>
            <pc:docMk/>
            <pc:sldMk cId="3763554889" sldId="623"/>
            <ac:picMk id="1028" creationId="{BF22C3D8-55F2-1442-AEBB-CD5DEEC10142}"/>
          </ac:picMkLst>
        </pc:picChg>
      </pc:sldChg>
      <pc:sldChg chg="addSp modSp modNotesTx">
        <pc:chgData name="Chris Droessler" userId="625c3661-9d64-47fa-b83c-4b49393bd161" providerId="ADAL" clId="{DE751148-B469-E64A-9643-D3C0C335ABD8}" dt="2020-11-19T16:18:41.196" v="432" actId="20577"/>
        <pc:sldMkLst>
          <pc:docMk/>
          <pc:sldMk cId="340097307" sldId="700"/>
        </pc:sldMkLst>
        <pc:picChg chg="add mod modCrop">
          <ac:chgData name="Chris Droessler" userId="625c3661-9d64-47fa-b83c-4b49393bd161" providerId="ADAL" clId="{DE751148-B469-E64A-9643-D3C0C335ABD8}" dt="2020-11-19T16:10:58.193" v="365" actId="14100"/>
          <ac:picMkLst>
            <pc:docMk/>
            <pc:sldMk cId="340097307" sldId="700"/>
            <ac:picMk id="6" creationId="{77F04082-6760-E141-BCD2-FE00F8F67186}"/>
          </ac:picMkLst>
        </pc:picChg>
      </pc:sldChg>
      <pc:sldChg chg="modSp">
        <pc:chgData name="Chris Droessler" userId="625c3661-9d64-47fa-b83c-4b49393bd161" providerId="ADAL" clId="{DE751148-B469-E64A-9643-D3C0C335ABD8}" dt="2020-10-27T11:14:16.135" v="2" actId="20577"/>
        <pc:sldMkLst>
          <pc:docMk/>
          <pc:sldMk cId="2111422149" sldId="778"/>
        </pc:sldMkLst>
        <pc:spChg chg="mod">
          <ac:chgData name="Chris Droessler" userId="625c3661-9d64-47fa-b83c-4b49393bd161" providerId="ADAL" clId="{DE751148-B469-E64A-9643-D3C0C335ABD8}" dt="2020-10-27T11:14:16.135" v="2" actId="20577"/>
          <ac:spMkLst>
            <pc:docMk/>
            <pc:sldMk cId="2111422149" sldId="778"/>
            <ac:spMk id="2" creationId="{00000000-0000-0000-0000-000000000000}"/>
          </ac:spMkLst>
        </pc:spChg>
      </pc:sldChg>
      <pc:sldChg chg="modNotesTx">
        <pc:chgData name="Chris Droessler" userId="625c3661-9d64-47fa-b83c-4b49393bd161" providerId="ADAL" clId="{DE751148-B469-E64A-9643-D3C0C335ABD8}" dt="2020-11-19T16:18:07.101" v="404" actId="20577"/>
        <pc:sldMkLst>
          <pc:docMk/>
          <pc:sldMk cId="152148924" sldId="915"/>
        </pc:sldMkLst>
      </pc:sldChg>
      <pc:sldChg chg="delSp modSp modNotesTx">
        <pc:chgData name="Chris Droessler" userId="625c3661-9d64-47fa-b83c-4b49393bd161" providerId="ADAL" clId="{DE751148-B469-E64A-9643-D3C0C335ABD8}" dt="2020-10-27T11:14:44.701" v="12" actId="20577"/>
        <pc:sldMkLst>
          <pc:docMk/>
          <pc:sldMk cId="1981417394" sldId="1212"/>
        </pc:sldMkLst>
        <pc:spChg chg="mod">
          <ac:chgData name="Chris Droessler" userId="625c3661-9d64-47fa-b83c-4b49393bd161" providerId="ADAL" clId="{DE751148-B469-E64A-9643-D3C0C335ABD8}" dt="2020-10-27T11:14:35.600" v="5" actId="20577"/>
          <ac:spMkLst>
            <pc:docMk/>
            <pc:sldMk cId="1981417394" sldId="1212"/>
            <ac:spMk id="2" creationId="{00000000-0000-0000-0000-000000000000}"/>
          </ac:spMkLst>
        </pc:spChg>
        <pc:spChg chg="mod">
          <ac:chgData name="Chris Droessler" userId="625c3661-9d64-47fa-b83c-4b49393bd161" providerId="ADAL" clId="{DE751148-B469-E64A-9643-D3C0C335ABD8}" dt="2020-10-27T11:14:39.621" v="9" actId="20577"/>
          <ac:spMkLst>
            <pc:docMk/>
            <pc:sldMk cId="1981417394" sldId="1212"/>
            <ac:spMk id="3" creationId="{00000000-0000-0000-0000-000000000000}"/>
          </ac:spMkLst>
        </pc:spChg>
        <pc:picChg chg="del">
          <ac:chgData name="Chris Droessler" userId="625c3661-9d64-47fa-b83c-4b49393bd161" providerId="ADAL" clId="{DE751148-B469-E64A-9643-D3C0C335ABD8}" dt="2020-10-27T11:14:42.116" v="11" actId="478"/>
          <ac:picMkLst>
            <pc:docMk/>
            <pc:sldMk cId="1981417394" sldId="1212"/>
            <ac:picMk id="5" creationId="{3FEE2D91-0C4D-9D40-97CD-9B40C7444EC3}"/>
          </ac:picMkLst>
        </pc:picChg>
        <pc:picChg chg="del">
          <ac:chgData name="Chris Droessler" userId="625c3661-9d64-47fa-b83c-4b49393bd161" providerId="ADAL" clId="{DE751148-B469-E64A-9643-D3C0C335ABD8}" dt="2020-10-27T11:14:41.337" v="10" actId="478"/>
          <ac:picMkLst>
            <pc:docMk/>
            <pc:sldMk cId="1981417394" sldId="1212"/>
            <ac:picMk id="3074" creationId="{766B5AE1-AE26-5D45-B948-1059EAFB9283}"/>
          </ac:picMkLst>
        </pc:picChg>
      </pc:sldChg>
      <pc:sldChg chg="modSp">
        <pc:chgData name="Chris Droessler" userId="625c3661-9d64-47fa-b83c-4b49393bd161" providerId="ADAL" clId="{DE751148-B469-E64A-9643-D3C0C335ABD8}" dt="2020-11-19T15:18:08.508" v="353" actId="20577"/>
        <pc:sldMkLst>
          <pc:docMk/>
          <pc:sldMk cId="624450796" sldId="1216"/>
        </pc:sldMkLst>
        <pc:spChg chg="mod">
          <ac:chgData name="Chris Droessler" userId="625c3661-9d64-47fa-b83c-4b49393bd161" providerId="ADAL" clId="{DE751148-B469-E64A-9643-D3C0C335ABD8}" dt="2020-11-19T15:18:08.508" v="353" actId="20577"/>
          <ac:spMkLst>
            <pc:docMk/>
            <pc:sldMk cId="624450796" sldId="1216"/>
            <ac:spMk id="2" creationId="{00000000-0000-0000-0000-000000000000}"/>
          </ac:spMkLst>
        </pc:spChg>
      </pc:sldChg>
      <pc:sldChg chg="del">
        <pc:chgData name="Chris Droessler" userId="625c3661-9d64-47fa-b83c-4b49393bd161" providerId="ADAL" clId="{DE751148-B469-E64A-9643-D3C0C335ABD8}" dt="2020-10-27T11:14:57.585" v="19" actId="2696"/>
        <pc:sldMkLst>
          <pc:docMk/>
          <pc:sldMk cId="3498924100" sldId="1222"/>
        </pc:sldMkLst>
      </pc:sldChg>
      <pc:sldChg chg="del">
        <pc:chgData name="Chris Droessler" userId="625c3661-9d64-47fa-b83c-4b49393bd161" providerId="ADAL" clId="{DE751148-B469-E64A-9643-D3C0C335ABD8}" dt="2020-10-27T11:14:57.615" v="24" actId="2696"/>
        <pc:sldMkLst>
          <pc:docMk/>
          <pc:sldMk cId="1371437754" sldId="1223"/>
        </pc:sldMkLst>
      </pc:sldChg>
      <pc:sldChg chg="del">
        <pc:chgData name="Chris Droessler" userId="625c3661-9d64-47fa-b83c-4b49393bd161" providerId="ADAL" clId="{DE751148-B469-E64A-9643-D3C0C335ABD8}" dt="2020-10-27T11:14:57.620" v="25" actId="2696"/>
        <pc:sldMkLst>
          <pc:docMk/>
          <pc:sldMk cId="3413622063" sldId="1224"/>
        </pc:sldMkLst>
      </pc:sldChg>
      <pc:sldChg chg="del">
        <pc:chgData name="Chris Droessler" userId="625c3661-9d64-47fa-b83c-4b49393bd161" providerId="ADAL" clId="{DE751148-B469-E64A-9643-D3C0C335ABD8}" dt="2020-10-27T11:14:57.645" v="31" actId="2696"/>
        <pc:sldMkLst>
          <pc:docMk/>
          <pc:sldMk cId="1326318469" sldId="1225"/>
        </pc:sldMkLst>
      </pc:sldChg>
      <pc:sldChg chg="del">
        <pc:chgData name="Chris Droessler" userId="625c3661-9d64-47fa-b83c-4b49393bd161" providerId="ADAL" clId="{DE751148-B469-E64A-9643-D3C0C335ABD8}" dt="2020-10-27T11:14:57.649" v="32" actId="2696"/>
        <pc:sldMkLst>
          <pc:docMk/>
          <pc:sldMk cId="3324738127" sldId="1228"/>
        </pc:sldMkLst>
      </pc:sldChg>
      <pc:sldChg chg="del">
        <pc:chgData name="Chris Droessler" userId="625c3661-9d64-47fa-b83c-4b49393bd161" providerId="ADAL" clId="{DE751148-B469-E64A-9643-D3C0C335ABD8}" dt="2020-10-27T11:14:57.652" v="33" actId="2696"/>
        <pc:sldMkLst>
          <pc:docMk/>
          <pc:sldMk cId="3784187140" sldId="1229"/>
        </pc:sldMkLst>
      </pc:sldChg>
      <pc:sldChg chg="del">
        <pc:chgData name="Chris Droessler" userId="625c3661-9d64-47fa-b83c-4b49393bd161" providerId="ADAL" clId="{DE751148-B469-E64A-9643-D3C0C335ABD8}" dt="2020-10-27T11:14:57.655" v="34" actId="2696"/>
        <pc:sldMkLst>
          <pc:docMk/>
          <pc:sldMk cId="3701990832" sldId="1230"/>
        </pc:sldMkLst>
      </pc:sldChg>
      <pc:sldChg chg="del">
        <pc:chgData name="Chris Droessler" userId="625c3661-9d64-47fa-b83c-4b49393bd161" providerId="ADAL" clId="{DE751148-B469-E64A-9643-D3C0C335ABD8}" dt="2020-10-27T11:14:57.657" v="35" actId="2696"/>
        <pc:sldMkLst>
          <pc:docMk/>
          <pc:sldMk cId="1213785700" sldId="1231"/>
        </pc:sldMkLst>
      </pc:sldChg>
      <pc:sldChg chg="del">
        <pc:chgData name="Chris Droessler" userId="625c3661-9d64-47fa-b83c-4b49393bd161" providerId="ADAL" clId="{DE751148-B469-E64A-9643-D3C0C335ABD8}" dt="2020-10-27T11:14:57.603" v="22" actId="2696"/>
        <pc:sldMkLst>
          <pc:docMk/>
          <pc:sldMk cId="3283327247" sldId="1232"/>
        </pc:sldMkLst>
      </pc:sldChg>
      <pc:sldChg chg="del">
        <pc:chgData name="Chris Droessler" userId="625c3661-9d64-47fa-b83c-4b49393bd161" providerId="ADAL" clId="{DE751148-B469-E64A-9643-D3C0C335ABD8}" dt="2020-10-27T11:14:57.609" v="23" actId="2696"/>
        <pc:sldMkLst>
          <pc:docMk/>
          <pc:sldMk cId="2001245496" sldId="1234"/>
        </pc:sldMkLst>
      </pc:sldChg>
      <pc:sldChg chg="del">
        <pc:chgData name="Chris Droessler" userId="625c3661-9d64-47fa-b83c-4b49393bd161" providerId="ADAL" clId="{DE751148-B469-E64A-9643-D3C0C335ABD8}" dt="2020-10-27T11:14:57.597" v="21" actId="2696"/>
        <pc:sldMkLst>
          <pc:docMk/>
          <pc:sldMk cId="3947530887" sldId="1236"/>
        </pc:sldMkLst>
      </pc:sldChg>
      <pc:sldChg chg="modSp">
        <pc:chgData name="Chris Droessler" userId="625c3661-9d64-47fa-b83c-4b49393bd161" providerId="ADAL" clId="{DE751148-B469-E64A-9643-D3C0C335ABD8}" dt="2020-11-19T16:17:23.339" v="369" actId="113"/>
        <pc:sldMkLst>
          <pc:docMk/>
          <pc:sldMk cId="3736567479" sldId="1237"/>
        </pc:sldMkLst>
        <pc:spChg chg="mod">
          <ac:chgData name="Chris Droessler" userId="625c3661-9d64-47fa-b83c-4b49393bd161" providerId="ADAL" clId="{DE751148-B469-E64A-9643-D3C0C335ABD8}" dt="2020-11-19T16:17:23.339" v="369" actId="113"/>
          <ac:spMkLst>
            <pc:docMk/>
            <pc:sldMk cId="3736567479" sldId="1237"/>
            <ac:spMk id="5" creationId="{78AA51FE-B6D6-5045-9D5D-FF8E8E5FE6EB}"/>
          </ac:spMkLst>
        </pc:spChg>
      </pc:sldChg>
      <pc:sldChg chg="addSp delSp modSp add modNotesTx">
        <pc:chgData name="Chris Droessler" userId="625c3661-9d64-47fa-b83c-4b49393bd161" providerId="ADAL" clId="{DE751148-B469-E64A-9643-D3C0C335ABD8}" dt="2020-10-27T12:09:26.108" v="256" actId="1076"/>
        <pc:sldMkLst>
          <pc:docMk/>
          <pc:sldMk cId="4214889523" sldId="1238"/>
        </pc:sldMkLst>
        <pc:spChg chg="del">
          <ac:chgData name="Chris Droessler" userId="625c3661-9d64-47fa-b83c-4b49393bd161" providerId="ADAL" clId="{DE751148-B469-E64A-9643-D3C0C335ABD8}" dt="2020-10-27T11:34:02.578" v="207"/>
          <ac:spMkLst>
            <pc:docMk/>
            <pc:sldMk cId="4214889523" sldId="1238"/>
            <ac:spMk id="2" creationId="{8F490650-325E-6244-92F0-5824D4F70280}"/>
          </ac:spMkLst>
        </pc:spChg>
        <pc:spChg chg="mod">
          <ac:chgData name="Chris Droessler" userId="625c3661-9d64-47fa-b83c-4b49393bd161" providerId="ADAL" clId="{DE751148-B469-E64A-9643-D3C0C335ABD8}" dt="2020-10-27T11:16:54.721" v="37"/>
          <ac:spMkLst>
            <pc:docMk/>
            <pc:sldMk cId="4214889523" sldId="1238"/>
            <ac:spMk id="3" creationId="{0FFBB84F-42DD-5A44-9EBC-C9E2F6B2C56C}"/>
          </ac:spMkLst>
        </pc:spChg>
        <pc:spChg chg="add del mod">
          <ac:chgData name="Chris Droessler" userId="625c3661-9d64-47fa-b83c-4b49393bd161" providerId="ADAL" clId="{DE751148-B469-E64A-9643-D3C0C335ABD8}" dt="2020-10-27T12:06:51.708" v="252"/>
          <ac:spMkLst>
            <pc:docMk/>
            <pc:sldMk cId="4214889523" sldId="1238"/>
            <ac:spMk id="7" creationId="{6698FCBB-BB0D-EB4B-89EE-2D753D25C1CF}"/>
          </ac:spMkLst>
        </pc:spChg>
        <pc:picChg chg="add del mod">
          <ac:chgData name="Chris Droessler" userId="625c3661-9d64-47fa-b83c-4b49393bd161" providerId="ADAL" clId="{DE751148-B469-E64A-9643-D3C0C335ABD8}" dt="2020-10-27T12:06:49.902" v="251" actId="478"/>
          <ac:picMkLst>
            <pc:docMk/>
            <pc:sldMk cId="4214889523" sldId="1238"/>
            <ac:picMk id="5" creationId="{4F0E925C-E514-E343-B741-50B0BE81336E}"/>
          </ac:picMkLst>
        </pc:picChg>
        <pc:picChg chg="add mod">
          <ac:chgData name="Chris Droessler" userId="625c3661-9d64-47fa-b83c-4b49393bd161" providerId="ADAL" clId="{DE751148-B469-E64A-9643-D3C0C335ABD8}" dt="2020-10-27T12:09:26.108" v="256" actId="1076"/>
          <ac:picMkLst>
            <pc:docMk/>
            <pc:sldMk cId="4214889523" sldId="1238"/>
            <ac:picMk id="9" creationId="{7C13ED2B-8DDC-3746-84BA-17B739BBDEFA}"/>
          </ac:picMkLst>
        </pc:picChg>
      </pc:sldChg>
      <pc:sldChg chg="addSp delSp modSp add modNotesTx">
        <pc:chgData name="Chris Droessler" userId="625c3661-9d64-47fa-b83c-4b49393bd161" providerId="ADAL" clId="{DE751148-B469-E64A-9643-D3C0C335ABD8}" dt="2020-10-27T12:09:46.963" v="260" actId="1076"/>
        <pc:sldMkLst>
          <pc:docMk/>
          <pc:sldMk cId="2266949418" sldId="1239"/>
        </pc:sldMkLst>
        <pc:spChg chg="del">
          <ac:chgData name="Chris Droessler" userId="625c3661-9d64-47fa-b83c-4b49393bd161" providerId="ADAL" clId="{DE751148-B469-E64A-9643-D3C0C335ABD8}" dt="2020-10-27T11:39:29.514" v="209"/>
          <ac:spMkLst>
            <pc:docMk/>
            <pc:sldMk cId="2266949418" sldId="1239"/>
            <ac:spMk id="2" creationId="{912C6AD7-4C75-3145-806D-9F8B87FBD5B6}"/>
          </ac:spMkLst>
        </pc:spChg>
        <pc:spChg chg="mod">
          <ac:chgData name="Chris Droessler" userId="625c3661-9d64-47fa-b83c-4b49393bd161" providerId="ADAL" clId="{DE751148-B469-E64A-9643-D3C0C335ABD8}" dt="2020-10-27T11:17:42.842" v="53" actId="20577"/>
          <ac:spMkLst>
            <pc:docMk/>
            <pc:sldMk cId="2266949418" sldId="1239"/>
            <ac:spMk id="3" creationId="{B873FDFA-855E-F947-81ED-6F39D6578FED}"/>
          </ac:spMkLst>
        </pc:spChg>
        <pc:spChg chg="add del mod">
          <ac:chgData name="Chris Droessler" userId="625c3661-9d64-47fa-b83c-4b49393bd161" providerId="ADAL" clId="{DE751148-B469-E64A-9643-D3C0C335ABD8}" dt="2020-10-27T12:01:41.358" v="244"/>
          <ac:spMkLst>
            <pc:docMk/>
            <pc:sldMk cId="2266949418" sldId="1239"/>
            <ac:spMk id="7" creationId="{98BAE4BA-DB03-0A4D-AD2F-10A958148E2C}"/>
          </ac:spMkLst>
        </pc:spChg>
        <pc:picChg chg="add del mod">
          <ac:chgData name="Chris Droessler" userId="625c3661-9d64-47fa-b83c-4b49393bd161" providerId="ADAL" clId="{DE751148-B469-E64A-9643-D3C0C335ABD8}" dt="2020-10-27T12:01:39.664" v="243" actId="478"/>
          <ac:picMkLst>
            <pc:docMk/>
            <pc:sldMk cId="2266949418" sldId="1239"/>
            <ac:picMk id="5" creationId="{611F1712-A2AE-7D4F-8DE5-3DC4EA8A0ED6}"/>
          </ac:picMkLst>
        </pc:picChg>
        <pc:picChg chg="add mod">
          <ac:chgData name="Chris Droessler" userId="625c3661-9d64-47fa-b83c-4b49393bd161" providerId="ADAL" clId="{DE751148-B469-E64A-9643-D3C0C335ABD8}" dt="2020-10-27T12:09:46.963" v="260" actId="1076"/>
          <ac:picMkLst>
            <pc:docMk/>
            <pc:sldMk cId="2266949418" sldId="1239"/>
            <ac:picMk id="9" creationId="{C24F895E-5E41-CD47-AFD2-7666F3D48E3F}"/>
          </ac:picMkLst>
        </pc:picChg>
      </pc:sldChg>
      <pc:sldChg chg="del">
        <pc:chgData name="Chris Droessler" userId="625c3661-9d64-47fa-b83c-4b49393bd161" providerId="ADAL" clId="{DE751148-B469-E64A-9643-D3C0C335ABD8}" dt="2020-10-27T11:14:57.591" v="20" actId="2696"/>
        <pc:sldMkLst>
          <pc:docMk/>
          <pc:sldMk cId="2359568219" sldId="1240"/>
        </pc:sldMkLst>
      </pc:sldChg>
      <pc:sldChg chg="addSp delSp modSp add modNotesTx">
        <pc:chgData name="Chris Droessler" userId="625c3661-9d64-47fa-b83c-4b49393bd161" providerId="ADAL" clId="{DE751148-B469-E64A-9643-D3C0C335ABD8}" dt="2020-10-27T12:10:01.962" v="264" actId="1076"/>
        <pc:sldMkLst>
          <pc:docMk/>
          <pc:sldMk cId="2949918684" sldId="1240"/>
        </pc:sldMkLst>
        <pc:spChg chg="del">
          <ac:chgData name="Chris Droessler" userId="625c3661-9d64-47fa-b83c-4b49393bd161" providerId="ADAL" clId="{DE751148-B469-E64A-9643-D3C0C335ABD8}" dt="2020-10-27T11:41:18.442" v="210"/>
          <ac:spMkLst>
            <pc:docMk/>
            <pc:sldMk cId="2949918684" sldId="1240"/>
            <ac:spMk id="2" creationId="{83536719-4CA6-EF46-B612-2242B6EB8C0A}"/>
          </ac:spMkLst>
        </pc:spChg>
        <pc:spChg chg="mod">
          <ac:chgData name="Chris Droessler" userId="625c3661-9d64-47fa-b83c-4b49393bd161" providerId="ADAL" clId="{DE751148-B469-E64A-9643-D3C0C335ABD8}" dt="2020-10-27T11:18:18.674" v="78" actId="313"/>
          <ac:spMkLst>
            <pc:docMk/>
            <pc:sldMk cId="2949918684" sldId="1240"/>
            <ac:spMk id="3" creationId="{FFE261BF-16EE-3A43-89FA-7AA7A0556C6B}"/>
          </ac:spMkLst>
        </pc:spChg>
        <pc:spChg chg="add del mod">
          <ac:chgData name="Chris Droessler" userId="625c3661-9d64-47fa-b83c-4b49393bd161" providerId="ADAL" clId="{DE751148-B469-E64A-9643-D3C0C335ABD8}" dt="2020-10-27T11:52:42.036" v="233"/>
          <ac:spMkLst>
            <pc:docMk/>
            <pc:sldMk cId="2949918684" sldId="1240"/>
            <ac:spMk id="7" creationId="{BF7CD6F1-69E9-364D-AC60-9837C10CC6C6}"/>
          </ac:spMkLst>
        </pc:spChg>
        <pc:picChg chg="add del mod">
          <ac:chgData name="Chris Droessler" userId="625c3661-9d64-47fa-b83c-4b49393bd161" providerId="ADAL" clId="{DE751148-B469-E64A-9643-D3C0C335ABD8}" dt="2020-10-27T11:48:35.985" v="232" actId="478"/>
          <ac:picMkLst>
            <pc:docMk/>
            <pc:sldMk cId="2949918684" sldId="1240"/>
            <ac:picMk id="5" creationId="{AD8396B6-9A65-C04B-9EBB-B410AED81197}"/>
          </ac:picMkLst>
        </pc:picChg>
        <pc:picChg chg="add mod">
          <ac:chgData name="Chris Droessler" userId="625c3661-9d64-47fa-b83c-4b49393bd161" providerId="ADAL" clId="{DE751148-B469-E64A-9643-D3C0C335ABD8}" dt="2020-10-27T12:10:01.962" v="264" actId="1076"/>
          <ac:picMkLst>
            <pc:docMk/>
            <pc:sldMk cId="2949918684" sldId="1240"/>
            <ac:picMk id="9" creationId="{0B6CF8C6-8797-7145-A8C8-36DC7A4174C2}"/>
          </ac:picMkLst>
        </pc:picChg>
      </pc:sldChg>
      <pc:sldChg chg="addSp delSp modSp add modNotesTx">
        <pc:chgData name="Chris Droessler" userId="625c3661-9d64-47fa-b83c-4b49393bd161" providerId="ADAL" clId="{DE751148-B469-E64A-9643-D3C0C335ABD8}" dt="2020-10-27T11:59:51.621" v="242" actId="1076"/>
        <pc:sldMkLst>
          <pc:docMk/>
          <pc:sldMk cId="1165966681" sldId="1241"/>
        </pc:sldMkLst>
        <pc:spChg chg="del">
          <ac:chgData name="Chris Droessler" userId="625c3661-9d64-47fa-b83c-4b49393bd161" providerId="ADAL" clId="{DE751148-B469-E64A-9643-D3C0C335ABD8}" dt="2020-10-27T11:42:45.161" v="211"/>
          <ac:spMkLst>
            <pc:docMk/>
            <pc:sldMk cId="1165966681" sldId="1241"/>
            <ac:spMk id="2" creationId="{99696109-32C3-F948-AD2E-0024083F073F}"/>
          </ac:spMkLst>
        </pc:spChg>
        <pc:spChg chg="mod">
          <ac:chgData name="Chris Droessler" userId="625c3661-9d64-47fa-b83c-4b49393bd161" providerId="ADAL" clId="{DE751148-B469-E64A-9643-D3C0C335ABD8}" dt="2020-10-27T11:19:16.461" v="101" actId="20577"/>
          <ac:spMkLst>
            <pc:docMk/>
            <pc:sldMk cId="1165966681" sldId="1241"/>
            <ac:spMk id="3" creationId="{9F8096FF-D1D3-3B46-AD36-7C9F7D20209A}"/>
          </ac:spMkLst>
        </pc:spChg>
        <pc:spChg chg="add del mod">
          <ac:chgData name="Chris Droessler" userId="625c3661-9d64-47fa-b83c-4b49393bd161" providerId="ADAL" clId="{DE751148-B469-E64A-9643-D3C0C335ABD8}" dt="2020-10-27T11:59:39.308" v="238" actId="478"/>
          <ac:spMkLst>
            <pc:docMk/>
            <pc:sldMk cId="1165966681" sldId="1241"/>
            <ac:spMk id="9" creationId="{218C1DE2-7512-B740-91A6-F238ECE9F685}"/>
          </ac:spMkLst>
        </pc:spChg>
        <pc:picChg chg="add del mod">
          <ac:chgData name="Chris Droessler" userId="625c3661-9d64-47fa-b83c-4b49393bd161" providerId="ADAL" clId="{DE751148-B469-E64A-9643-D3C0C335ABD8}" dt="2020-10-27T11:59:34.799" v="237" actId="478"/>
          <ac:picMkLst>
            <pc:docMk/>
            <pc:sldMk cId="1165966681" sldId="1241"/>
            <ac:picMk id="5" creationId="{C2C87FB7-457A-1240-93F9-0BE82A3410B6}"/>
          </ac:picMkLst>
        </pc:picChg>
        <pc:picChg chg="add mod">
          <ac:chgData name="Chris Droessler" userId="625c3661-9d64-47fa-b83c-4b49393bd161" providerId="ADAL" clId="{DE751148-B469-E64A-9643-D3C0C335ABD8}" dt="2020-10-27T11:59:51.621" v="242" actId="1076"/>
          <ac:picMkLst>
            <pc:docMk/>
            <pc:sldMk cId="1165966681" sldId="1241"/>
            <ac:picMk id="7" creationId="{BF1B6DC0-CCCE-2146-8E4A-B9B366C58C89}"/>
          </ac:picMkLst>
        </pc:picChg>
      </pc:sldChg>
      <pc:sldChg chg="del">
        <pc:chgData name="Chris Droessler" userId="625c3661-9d64-47fa-b83c-4b49393bd161" providerId="ADAL" clId="{DE751148-B469-E64A-9643-D3C0C335ABD8}" dt="2020-10-27T11:14:57.629" v="27" actId="2696"/>
        <pc:sldMkLst>
          <pc:docMk/>
          <pc:sldMk cId="2492470061" sldId="1242"/>
        </pc:sldMkLst>
      </pc:sldChg>
      <pc:sldChg chg="addSp delSp modSp add modNotesTx">
        <pc:chgData name="Chris Droessler" userId="625c3661-9d64-47fa-b83c-4b49393bd161" providerId="ADAL" clId="{DE751148-B469-E64A-9643-D3C0C335ABD8}" dt="2020-11-18T12:52:37.416" v="303" actId="14100"/>
        <pc:sldMkLst>
          <pc:docMk/>
          <pc:sldMk cId="2629911507" sldId="1242"/>
        </pc:sldMkLst>
        <pc:spChg chg="mod">
          <ac:chgData name="Chris Droessler" userId="625c3661-9d64-47fa-b83c-4b49393bd161" providerId="ADAL" clId="{DE751148-B469-E64A-9643-D3C0C335ABD8}" dt="2020-10-27T11:19:43.092" v="104" actId="20577"/>
          <ac:spMkLst>
            <pc:docMk/>
            <pc:sldMk cId="2629911507" sldId="1242"/>
            <ac:spMk id="2" creationId="{00000000-0000-0000-0000-000000000000}"/>
          </ac:spMkLst>
        </pc:spChg>
        <pc:spChg chg="mod">
          <ac:chgData name="Chris Droessler" userId="625c3661-9d64-47fa-b83c-4b49393bd161" providerId="ADAL" clId="{DE751148-B469-E64A-9643-D3C0C335ABD8}" dt="2020-10-27T11:20:07.323" v="145" actId="20577"/>
          <ac:spMkLst>
            <pc:docMk/>
            <pc:sldMk cId="2629911507" sldId="1242"/>
            <ac:spMk id="3" creationId="{00000000-0000-0000-0000-000000000000}"/>
          </ac:spMkLst>
        </pc:spChg>
        <pc:picChg chg="add mod">
          <ac:chgData name="Chris Droessler" userId="625c3661-9d64-47fa-b83c-4b49393bd161" providerId="ADAL" clId="{DE751148-B469-E64A-9643-D3C0C335ABD8}" dt="2020-11-18T12:52:37.416" v="303" actId="14100"/>
          <ac:picMkLst>
            <pc:docMk/>
            <pc:sldMk cId="2629911507" sldId="1242"/>
            <ac:picMk id="5" creationId="{B69D6131-80AD-D74D-A0ED-FA57C878FA0C}"/>
          </ac:picMkLst>
        </pc:picChg>
        <pc:picChg chg="add mod modCrop">
          <ac:chgData name="Chris Droessler" userId="625c3661-9d64-47fa-b83c-4b49393bd161" providerId="ADAL" clId="{DE751148-B469-E64A-9643-D3C0C335ABD8}" dt="2020-10-27T11:44:29.336" v="219" actId="1076"/>
          <ac:picMkLst>
            <pc:docMk/>
            <pc:sldMk cId="2629911507" sldId="1242"/>
            <ac:picMk id="1026" creationId="{A6521A54-71F8-FD4F-A9F6-098904FD2E51}"/>
          </ac:picMkLst>
        </pc:picChg>
        <pc:picChg chg="add del mod">
          <ac:chgData name="Chris Droessler" userId="625c3661-9d64-47fa-b83c-4b49393bd161" providerId="ADAL" clId="{DE751148-B469-E64A-9643-D3C0C335ABD8}" dt="2020-11-18T12:52:28.951" v="300" actId="478"/>
          <ac:picMkLst>
            <pc:docMk/>
            <pc:sldMk cId="2629911507" sldId="1242"/>
            <ac:picMk id="1028" creationId="{F641BC98-81FE-984C-9C17-FF295422B2E0}"/>
          </ac:picMkLst>
        </pc:picChg>
      </pc:sldChg>
      <pc:sldChg chg="del">
        <pc:chgData name="Chris Droessler" userId="625c3661-9d64-47fa-b83c-4b49393bd161" providerId="ADAL" clId="{DE751148-B469-E64A-9643-D3C0C335ABD8}" dt="2020-10-27T11:14:57.633" v="28" actId="2696"/>
        <pc:sldMkLst>
          <pc:docMk/>
          <pc:sldMk cId="1570464889" sldId="1243"/>
        </pc:sldMkLst>
      </pc:sldChg>
      <pc:sldChg chg="addSp delSp modSp add modNotesTx">
        <pc:chgData name="Chris Droessler" userId="625c3661-9d64-47fa-b83c-4b49393bd161" providerId="ADAL" clId="{DE751148-B469-E64A-9643-D3C0C335ABD8}" dt="2020-10-27T12:09:17.613" v="254" actId="1076"/>
        <pc:sldMkLst>
          <pc:docMk/>
          <pc:sldMk cId="2193731082" sldId="1243"/>
        </pc:sldMkLst>
        <pc:spChg chg="del">
          <ac:chgData name="Chris Droessler" userId="625c3661-9d64-47fa-b83c-4b49393bd161" providerId="ADAL" clId="{DE751148-B469-E64A-9643-D3C0C335ABD8}" dt="2020-10-27T11:23:50.211" v="149"/>
          <ac:spMkLst>
            <pc:docMk/>
            <pc:sldMk cId="2193731082" sldId="1243"/>
            <ac:spMk id="2" creationId="{1CE5A70C-F77A-7646-AFF0-7A089228073D}"/>
          </ac:spMkLst>
        </pc:spChg>
        <pc:spChg chg="del">
          <ac:chgData name="Chris Droessler" userId="625c3661-9d64-47fa-b83c-4b49393bd161" providerId="ADAL" clId="{DE751148-B469-E64A-9643-D3C0C335ABD8}" dt="2020-10-27T11:23:50.211" v="149"/>
          <ac:spMkLst>
            <pc:docMk/>
            <pc:sldMk cId="2193731082" sldId="1243"/>
            <ac:spMk id="3" creationId="{FD7113F6-691E-8F41-A0C6-2E45EF753B24}"/>
          </ac:spMkLst>
        </pc:spChg>
        <pc:picChg chg="add del mod">
          <ac:chgData name="Chris Droessler" userId="625c3661-9d64-47fa-b83c-4b49393bd161" providerId="ADAL" clId="{DE751148-B469-E64A-9643-D3C0C335ABD8}" dt="2020-10-27T12:05:17.505" v="247" actId="478"/>
          <ac:picMkLst>
            <pc:docMk/>
            <pc:sldMk cId="2193731082" sldId="1243"/>
            <ac:picMk id="5" creationId="{9CA2049D-7DC5-EE42-88ED-33FDC38AA77C}"/>
          </ac:picMkLst>
        </pc:picChg>
        <pc:picChg chg="add mod">
          <ac:chgData name="Chris Droessler" userId="625c3661-9d64-47fa-b83c-4b49393bd161" providerId="ADAL" clId="{DE751148-B469-E64A-9643-D3C0C335ABD8}" dt="2020-10-27T12:09:17.613" v="254" actId="1076"/>
          <ac:picMkLst>
            <pc:docMk/>
            <pc:sldMk cId="2193731082" sldId="1243"/>
            <ac:picMk id="7" creationId="{5A4F4FC3-EE03-4043-8412-6D0E36F9BEC5}"/>
          </ac:picMkLst>
        </pc:picChg>
      </pc:sldChg>
      <pc:sldChg chg="addSp delSp modSp add">
        <pc:chgData name="Chris Droessler" userId="625c3661-9d64-47fa-b83c-4b49393bd161" providerId="ADAL" clId="{DE751148-B469-E64A-9643-D3C0C335ABD8}" dt="2020-10-27T12:09:36.556" v="258" actId="1076"/>
        <pc:sldMkLst>
          <pc:docMk/>
          <pc:sldMk cId="196547659" sldId="1244"/>
        </pc:sldMkLst>
        <pc:spChg chg="del">
          <ac:chgData name="Chris Droessler" userId="625c3661-9d64-47fa-b83c-4b49393bd161" providerId="ADAL" clId="{DE751148-B469-E64A-9643-D3C0C335ABD8}" dt="2020-10-27T11:35:11.460" v="208"/>
          <ac:spMkLst>
            <pc:docMk/>
            <pc:sldMk cId="196547659" sldId="1244"/>
            <ac:spMk id="2" creationId="{8F490650-325E-6244-92F0-5824D4F70280}"/>
          </ac:spMkLst>
        </pc:spChg>
        <pc:spChg chg="add del mod">
          <ac:chgData name="Chris Droessler" userId="625c3661-9d64-47fa-b83c-4b49393bd161" providerId="ADAL" clId="{DE751148-B469-E64A-9643-D3C0C335ABD8}" dt="2020-10-27T12:03:16.394" v="246"/>
          <ac:spMkLst>
            <pc:docMk/>
            <pc:sldMk cId="196547659" sldId="1244"/>
            <ac:spMk id="7" creationId="{A01574E0-1F03-3E49-A1A3-83CBBF07161A}"/>
          </ac:spMkLst>
        </pc:spChg>
        <pc:picChg chg="add del mod">
          <ac:chgData name="Chris Droessler" userId="625c3661-9d64-47fa-b83c-4b49393bd161" providerId="ADAL" clId="{DE751148-B469-E64A-9643-D3C0C335ABD8}" dt="2020-10-27T12:03:14.626" v="245" actId="478"/>
          <ac:picMkLst>
            <pc:docMk/>
            <pc:sldMk cId="196547659" sldId="1244"/>
            <ac:picMk id="5" creationId="{B105E6B2-C49B-E646-AE35-A42D100F05A8}"/>
          </ac:picMkLst>
        </pc:picChg>
        <pc:picChg chg="add mod">
          <ac:chgData name="Chris Droessler" userId="625c3661-9d64-47fa-b83c-4b49393bd161" providerId="ADAL" clId="{DE751148-B469-E64A-9643-D3C0C335ABD8}" dt="2020-10-27T12:09:36.556" v="258" actId="1076"/>
          <ac:picMkLst>
            <pc:docMk/>
            <pc:sldMk cId="196547659" sldId="1244"/>
            <ac:picMk id="9" creationId="{77C30905-1AF6-C043-BF09-8552DB894A33}"/>
          </ac:picMkLst>
        </pc:picChg>
      </pc:sldChg>
      <pc:sldChg chg="del">
        <pc:chgData name="Chris Droessler" userId="625c3661-9d64-47fa-b83c-4b49393bd161" providerId="ADAL" clId="{DE751148-B469-E64A-9643-D3C0C335ABD8}" dt="2020-10-27T11:14:57.637" v="29" actId="2696"/>
        <pc:sldMkLst>
          <pc:docMk/>
          <pc:sldMk cId="279232300" sldId="1244"/>
        </pc:sldMkLst>
      </pc:sldChg>
      <pc:sldChg chg="addSp delSp modSp add">
        <pc:chgData name="Chris Droessler" userId="625c3661-9d64-47fa-b83c-4b49393bd161" providerId="ADAL" clId="{DE751148-B469-E64A-9643-D3C0C335ABD8}" dt="2020-11-18T12:51:35.514" v="298" actId="1037"/>
        <pc:sldMkLst>
          <pc:docMk/>
          <pc:sldMk cId="1838674716" sldId="1245"/>
        </pc:sldMkLst>
        <pc:spChg chg="mod">
          <ac:chgData name="Chris Droessler" userId="625c3661-9d64-47fa-b83c-4b49393bd161" providerId="ADAL" clId="{DE751148-B469-E64A-9643-D3C0C335ABD8}" dt="2020-11-18T12:50:23.883" v="273"/>
          <ac:spMkLst>
            <pc:docMk/>
            <pc:sldMk cId="1838674716" sldId="1245"/>
            <ac:spMk id="2" creationId="{00000000-0000-0000-0000-000000000000}"/>
          </ac:spMkLst>
        </pc:spChg>
        <pc:spChg chg="mod">
          <ac:chgData name="Chris Droessler" userId="625c3661-9d64-47fa-b83c-4b49393bd161" providerId="ADAL" clId="{DE751148-B469-E64A-9643-D3C0C335ABD8}" dt="2020-11-18T12:50:32.011" v="275"/>
          <ac:spMkLst>
            <pc:docMk/>
            <pc:sldMk cId="1838674716" sldId="1245"/>
            <ac:spMk id="3" creationId="{00000000-0000-0000-0000-000000000000}"/>
          </ac:spMkLst>
        </pc:spChg>
        <pc:picChg chg="add mod modCrop">
          <ac:chgData name="Chris Droessler" userId="625c3661-9d64-47fa-b83c-4b49393bd161" providerId="ADAL" clId="{DE751148-B469-E64A-9643-D3C0C335ABD8}" dt="2020-11-18T12:51:35.514" v="298" actId="1037"/>
          <ac:picMkLst>
            <pc:docMk/>
            <pc:sldMk cId="1838674716" sldId="1245"/>
            <ac:picMk id="5" creationId="{BA53F065-FB86-9B46-9999-797A416FA18B}"/>
          </ac:picMkLst>
        </pc:picChg>
        <pc:picChg chg="del">
          <ac:chgData name="Chris Droessler" userId="625c3661-9d64-47fa-b83c-4b49393bd161" providerId="ADAL" clId="{DE751148-B469-E64A-9643-D3C0C335ABD8}" dt="2020-11-18T12:50:26.285" v="274" actId="478"/>
          <ac:picMkLst>
            <pc:docMk/>
            <pc:sldMk cId="1838674716" sldId="1245"/>
            <ac:picMk id="1028" creationId="{F641BC98-81FE-984C-9C17-FF295422B2E0}"/>
          </ac:picMkLst>
        </pc:picChg>
      </pc:sldChg>
      <pc:sldChg chg="del">
        <pc:chgData name="Chris Droessler" userId="625c3661-9d64-47fa-b83c-4b49393bd161" providerId="ADAL" clId="{DE751148-B469-E64A-9643-D3C0C335ABD8}" dt="2020-10-27T11:14:57.641" v="30" actId="2696"/>
        <pc:sldMkLst>
          <pc:docMk/>
          <pc:sldMk cId="3225687952" sldId="1246"/>
        </pc:sldMkLst>
      </pc:sldChg>
      <pc:sldChg chg="del">
        <pc:chgData name="Chris Droessler" userId="625c3661-9d64-47fa-b83c-4b49393bd161" providerId="ADAL" clId="{DE751148-B469-E64A-9643-D3C0C335ABD8}" dt="2020-10-27T11:14:57.625" v="26" actId="2696"/>
        <pc:sldMkLst>
          <pc:docMk/>
          <pc:sldMk cId="3221397065" sldId="1251"/>
        </pc:sldMkLst>
      </pc:sldChg>
      <pc:sldChg chg="del">
        <pc:chgData name="Chris Droessler" userId="625c3661-9d64-47fa-b83c-4b49393bd161" providerId="ADAL" clId="{DE751148-B469-E64A-9643-D3C0C335ABD8}" dt="2020-10-27T11:14:57.565" v="16" actId="2696"/>
        <pc:sldMkLst>
          <pc:docMk/>
          <pc:sldMk cId="3800930381" sldId="1252"/>
        </pc:sldMkLst>
      </pc:sldChg>
      <pc:sldChg chg="del">
        <pc:chgData name="Chris Droessler" userId="625c3661-9d64-47fa-b83c-4b49393bd161" providerId="ADAL" clId="{DE751148-B469-E64A-9643-D3C0C335ABD8}" dt="2020-10-27T11:14:57.572" v="17" actId="2696"/>
        <pc:sldMkLst>
          <pc:docMk/>
          <pc:sldMk cId="3401587671" sldId="1253"/>
        </pc:sldMkLst>
      </pc:sldChg>
      <pc:sldChg chg="del">
        <pc:chgData name="Chris Droessler" userId="625c3661-9d64-47fa-b83c-4b49393bd161" providerId="ADAL" clId="{DE751148-B469-E64A-9643-D3C0C335ABD8}" dt="2020-10-27T11:14:57.578" v="18" actId="2696"/>
        <pc:sldMkLst>
          <pc:docMk/>
          <pc:sldMk cId="374106773" sldId="1254"/>
        </pc:sldMkLst>
      </pc:sldChg>
      <pc:sldChg chg="del">
        <pc:chgData name="Chris Droessler" userId="625c3661-9d64-47fa-b83c-4b49393bd161" providerId="ADAL" clId="{DE751148-B469-E64A-9643-D3C0C335ABD8}" dt="2020-10-27T11:14:57.528" v="13" actId="2696"/>
        <pc:sldMkLst>
          <pc:docMk/>
          <pc:sldMk cId="2171280306" sldId="1255"/>
        </pc:sldMkLst>
      </pc:sldChg>
      <pc:sldChg chg="del">
        <pc:chgData name="Chris Droessler" userId="625c3661-9d64-47fa-b83c-4b49393bd161" providerId="ADAL" clId="{DE751148-B469-E64A-9643-D3C0C335ABD8}" dt="2020-10-27T11:14:57.550" v="14" actId="2696"/>
        <pc:sldMkLst>
          <pc:docMk/>
          <pc:sldMk cId="3278810146" sldId="1257"/>
        </pc:sldMkLst>
      </pc:sldChg>
      <pc:sldChg chg="del">
        <pc:chgData name="Chris Droessler" userId="625c3661-9d64-47fa-b83c-4b49393bd161" providerId="ADAL" clId="{DE751148-B469-E64A-9643-D3C0C335ABD8}" dt="2020-10-27T11:14:57.557" v="15" actId="2696"/>
        <pc:sldMkLst>
          <pc:docMk/>
          <pc:sldMk cId="1785232527" sldId="1258"/>
        </pc:sldMkLst>
      </pc:sldChg>
    </pc:docChg>
  </pc:docChgLst>
  <pc:docChgLst>
    <pc:chgData name="Chris Droessler" userId="625c3661-9d64-47fa-b83c-4b49393bd161" providerId="ADAL" clId="{7BA05A0E-9391-A549-81D3-652D3A16020C}"/>
    <pc:docChg chg="custSel modSld">
      <pc:chgData name="Chris Droessler" userId="625c3661-9d64-47fa-b83c-4b49393bd161" providerId="ADAL" clId="{7BA05A0E-9391-A549-81D3-652D3A16020C}" dt="2020-06-15T16:27:39.380" v="116" actId="20577"/>
      <pc:docMkLst>
        <pc:docMk/>
      </pc:docMkLst>
      <pc:sldChg chg="modSp">
        <pc:chgData name="Chris Droessler" userId="625c3661-9d64-47fa-b83c-4b49393bd161" providerId="ADAL" clId="{7BA05A0E-9391-A549-81D3-652D3A16020C}" dt="2020-06-15T15:30:15.913" v="9" actId="20577"/>
        <pc:sldMkLst>
          <pc:docMk/>
          <pc:sldMk cId="2111422149" sldId="778"/>
        </pc:sldMkLst>
        <pc:spChg chg="mod">
          <ac:chgData name="Chris Droessler" userId="625c3661-9d64-47fa-b83c-4b49393bd161" providerId="ADAL" clId="{7BA05A0E-9391-A549-81D3-652D3A16020C}" dt="2020-06-15T15:30:15.913" v="9" actId="20577"/>
          <ac:spMkLst>
            <pc:docMk/>
            <pc:sldMk cId="2111422149" sldId="778"/>
            <ac:spMk id="2" creationId="{00000000-0000-0000-0000-000000000000}"/>
          </ac:spMkLst>
        </pc:spChg>
      </pc:sldChg>
      <pc:sldChg chg="addSp delSp modSp modNotesTx">
        <pc:chgData name="Chris Droessler" userId="625c3661-9d64-47fa-b83c-4b49393bd161" providerId="ADAL" clId="{7BA05A0E-9391-A549-81D3-652D3A16020C}" dt="2020-06-15T16:27:39.380" v="116" actId="20577"/>
        <pc:sldMkLst>
          <pc:docMk/>
          <pc:sldMk cId="718989557" sldId="1145"/>
        </pc:sldMkLst>
        <pc:spChg chg="add mod">
          <ac:chgData name="Chris Droessler" userId="625c3661-9d64-47fa-b83c-4b49393bd161" providerId="ADAL" clId="{7BA05A0E-9391-A549-81D3-652D3A16020C}" dt="2020-06-15T16:27:39.380" v="116" actId="20577"/>
          <ac:spMkLst>
            <pc:docMk/>
            <pc:sldMk cId="718989557" sldId="1145"/>
            <ac:spMk id="2" creationId="{C6FA96B7-C5C2-A74D-9DC9-7A1DDF3501AA}"/>
          </ac:spMkLst>
        </pc:spChg>
        <pc:picChg chg="del">
          <ac:chgData name="Chris Droessler" userId="625c3661-9d64-47fa-b83c-4b49393bd161" providerId="ADAL" clId="{7BA05A0E-9391-A549-81D3-652D3A16020C}" dt="2020-06-15T16:11:18.169" v="10" actId="478"/>
          <ac:picMkLst>
            <pc:docMk/>
            <pc:sldMk cId="718989557" sldId="1145"/>
            <ac:picMk id="7" creationId="{C34FA5AD-EDA3-CA4A-B82D-39A326CBC943}"/>
          </ac:picMkLst>
        </pc:picChg>
      </pc:sldChg>
    </pc:docChg>
  </pc:docChgLst>
  <pc:docChgLst>
    <pc:chgData name="Chris Droessler" userId="625c3661-9d64-47fa-b83c-4b49393bd161" providerId="ADAL" clId="{CE846132-1579-D84E-966F-3EEAC53E0A0C}"/>
    <pc:docChg chg="custSel addSld modSld sldOrd">
      <pc:chgData name="Chris Droessler" userId="625c3661-9d64-47fa-b83c-4b49393bd161" providerId="ADAL" clId="{CE846132-1579-D84E-966F-3EEAC53E0A0C}" dt="2020-08-19T11:40:24.188" v="312"/>
      <pc:docMkLst>
        <pc:docMk/>
      </pc:docMkLst>
      <pc:sldChg chg="addSp delSp">
        <pc:chgData name="Chris Droessler" userId="625c3661-9d64-47fa-b83c-4b49393bd161" providerId="ADAL" clId="{CE846132-1579-D84E-966F-3EEAC53E0A0C}" dt="2020-08-19T11:40:24.188" v="312"/>
        <pc:sldMkLst>
          <pc:docMk/>
          <pc:sldMk cId="3713166176" sldId="704"/>
        </pc:sldMkLst>
        <pc:spChg chg="del">
          <ac:chgData name="Chris Droessler" userId="625c3661-9d64-47fa-b83c-4b49393bd161" providerId="ADAL" clId="{CE846132-1579-D84E-966F-3EEAC53E0A0C}" dt="2020-08-19T11:40:23.033" v="311" actId="478"/>
          <ac:spMkLst>
            <pc:docMk/>
            <pc:sldMk cId="3713166176" sldId="704"/>
            <ac:spMk id="5" creationId="{D4A2742A-214E-AF4E-84BB-772094E1028F}"/>
          </ac:spMkLst>
        </pc:spChg>
        <pc:spChg chg="add">
          <ac:chgData name="Chris Droessler" userId="625c3661-9d64-47fa-b83c-4b49393bd161" providerId="ADAL" clId="{CE846132-1579-D84E-966F-3EEAC53E0A0C}" dt="2020-08-19T11:40:24.188" v="312"/>
          <ac:spMkLst>
            <pc:docMk/>
            <pc:sldMk cId="3713166176" sldId="704"/>
            <ac:spMk id="8" creationId="{B04D611D-76BB-5546-BD1E-43BA59EC1E4A}"/>
          </ac:spMkLst>
        </pc:spChg>
      </pc:sldChg>
      <pc:sldChg chg="addSp">
        <pc:chgData name="Chris Droessler" userId="625c3661-9d64-47fa-b83c-4b49393bd161" providerId="ADAL" clId="{CE846132-1579-D84E-966F-3EEAC53E0A0C}" dt="2020-08-19T11:39:57.501" v="310"/>
        <pc:sldMkLst>
          <pc:docMk/>
          <pc:sldMk cId="2927354394" sldId="1147"/>
        </pc:sldMkLst>
        <pc:spChg chg="add">
          <ac:chgData name="Chris Droessler" userId="625c3661-9d64-47fa-b83c-4b49393bd161" providerId="ADAL" clId="{CE846132-1579-D84E-966F-3EEAC53E0A0C}" dt="2020-08-19T11:39:57.501" v="310"/>
          <ac:spMkLst>
            <pc:docMk/>
            <pc:sldMk cId="2927354394" sldId="1147"/>
            <ac:spMk id="5" creationId="{F674DAC8-7AEA-1043-83E3-E04C14EE9B9D}"/>
          </ac:spMkLst>
        </pc:spChg>
      </pc:sldChg>
      <pc:sldChg chg="modNotesTx">
        <pc:chgData name="Chris Droessler" userId="625c3661-9d64-47fa-b83c-4b49393bd161" providerId="ADAL" clId="{CE846132-1579-D84E-966F-3EEAC53E0A0C}" dt="2020-08-17T13:14:09.031" v="2" actId="20577"/>
        <pc:sldMkLst>
          <pc:docMk/>
          <pc:sldMk cId="544273186" sldId="1215"/>
        </pc:sldMkLst>
      </pc:sldChg>
      <pc:sldChg chg="addSp modSp">
        <pc:chgData name="Chris Droessler" userId="625c3661-9d64-47fa-b83c-4b49393bd161" providerId="ADAL" clId="{CE846132-1579-D84E-966F-3EEAC53E0A0C}" dt="2020-08-17T13:15:27.027" v="6" actId="1076"/>
        <pc:sldMkLst>
          <pc:docMk/>
          <pc:sldMk cId="1315011256" sldId="1236"/>
        </pc:sldMkLst>
        <pc:picChg chg="add mod">
          <ac:chgData name="Chris Droessler" userId="625c3661-9d64-47fa-b83c-4b49393bd161" providerId="ADAL" clId="{CE846132-1579-D84E-966F-3EEAC53E0A0C}" dt="2020-08-17T13:15:27.027" v="6" actId="1076"/>
          <ac:picMkLst>
            <pc:docMk/>
            <pc:sldMk cId="1315011256" sldId="1236"/>
            <ac:picMk id="4" creationId="{569FF376-735A-4D43-A23C-3667E2F8BB46}"/>
          </ac:picMkLst>
        </pc:picChg>
      </pc:sldChg>
      <pc:sldChg chg="add">
        <pc:chgData name="Chris Droessler" userId="625c3661-9d64-47fa-b83c-4b49393bd161" providerId="ADAL" clId="{CE846132-1579-D84E-966F-3EEAC53E0A0C}" dt="2020-08-17T13:16:23.489" v="7"/>
        <pc:sldMkLst>
          <pc:docMk/>
          <pc:sldMk cId="3217649172" sldId="1254"/>
        </pc:sldMkLst>
      </pc:sldChg>
      <pc:sldChg chg="addSp delSp modSp add setBg modNotesTx">
        <pc:chgData name="Chris Droessler" userId="625c3661-9d64-47fa-b83c-4b49393bd161" providerId="ADAL" clId="{CE846132-1579-D84E-966F-3EEAC53E0A0C}" dt="2020-08-17T13:26:18.825" v="94" actId="20577"/>
        <pc:sldMkLst>
          <pc:docMk/>
          <pc:sldMk cId="3032742054" sldId="1255"/>
        </pc:sldMkLst>
        <pc:spChg chg="del mod">
          <ac:chgData name="Chris Droessler" userId="625c3661-9d64-47fa-b83c-4b49393bd161" providerId="ADAL" clId="{CE846132-1579-D84E-966F-3EEAC53E0A0C}" dt="2020-08-17T13:23:05.136" v="30" actId="478"/>
          <ac:spMkLst>
            <pc:docMk/>
            <pc:sldMk cId="3032742054" sldId="1255"/>
            <ac:spMk id="2" creationId="{9EC1AD5D-7CF7-B14C-B22B-6E887DE0E49A}"/>
          </ac:spMkLst>
        </pc:spChg>
        <pc:spChg chg="mod">
          <ac:chgData name="Chris Droessler" userId="625c3661-9d64-47fa-b83c-4b49393bd161" providerId="ADAL" clId="{CE846132-1579-D84E-966F-3EEAC53E0A0C}" dt="2020-08-17T13:23:00.205" v="29"/>
          <ac:spMkLst>
            <pc:docMk/>
            <pc:sldMk cId="3032742054" sldId="1255"/>
            <ac:spMk id="3" creationId="{DA8743D0-24E5-0C4E-AA27-4BEFD7D5BFAD}"/>
          </ac:spMkLst>
        </pc:spChg>
        <pc:picChg chg="add del mod">
          <ac:chgData name="Chris Droessler" userId="625c3661-9d64-47fa-b83c-4b49393bd161" providerId="ADAL" clId="{CE846132-1579-D84E-966F-3EEAC53E0A0C}" dt="2020-08-17T13:22:52.512" v="27" actId="478"/>
          <ac:picMkLst>
            <pc:docMk/>
            <pc:sldMk cId="3032742054" sldId="1255"/>
            <ac:picMk id="2050" creationId="{C89DB54C-0320-6C41-B67E-EE7C0341E542}"/>
          </ac:picMkLst>
        </pc:picChg>
        <pc:picChg chg="add mod modCrop">
          <ac:chgData name="Chris Droessler" userId="625c3661-9d64-47fa-b83c-4b49393bd161" providerId="ADAL" clId="{CE846132-1579-D84E-966F-3EEAC53E0A0C}" dt="2020-08-17T13:25:24.212" v="39" actId="732"/>
          <ac:picMkLst>
            <pc:docMk/>
            <pc:sldMk cId="3032742054" sldId="1255"/>
            <ac:picMk id="2052" creationId="{34CF3B3C-48CB-EB48-99FE-137A7BE95AD2}"/>
          </ac:picMkLst>
        </pc:picChg>
      </pc:sldChg>
      <pc:sldChg chg="addSp delSp modSp add modNotesTx">
        <pc:chgData name="Chris Droessler" userId="625c3661-9d64-47fa-b83c-4b49393bd161" providerId="ADAL" clId="{CE846132-1579-D84E-966F-3EEAC53E0A0C}" dt="2020-08-17T17:10:06.386" v="309" actId="20577"/>
        <pc:sldMkLst>
          <pc:docMk/>
          <pc:sldMk cId="93093408" sldId="1256"/>
        </pc:sldMkLst>
        <pc:spChg chg="add del mod">
          <ac:chgData name="Chris Droessler" userId="625c3661-9d64-47fa-b83c-4b49393bd161" providerId="ADAL" clId="{CE846132-1579-D84E-966F-3EEAC53E0A0C}" dt="2020-08-17T13:26:41.492" v="98"/>
          <ac:spMkLst>
            <pc:docMk/>
            <pc:sldMk cId="93093408" sldId="1256"/>
            <ac:spMk id="2" creationId="{FD6018BF-A026-E243-9203-3878DC8AB71D}"/>
          </ac:spMkLst>
        </pc:spChg>
        <pc:spChg chg="add mod">
          <ac:chgData name="Chris Droessler" userId="625c3661-9d64-47fa-b83c-4b49393bd161" providerId="ADAL" clId="{CE846132-1579-D84E-966F-3EEAC53E0A0C}" dt="2020-08-17T17:10:06.386" v="309" actId="20577"/>
          <ac:spMkLst>
            <pc:docMk/>
            <pc:sldMk cId="93093408" sldId="1256"/>
            <ac:spMk id="3" creationId="{3ECEFDB0-6AE5-2C4F-919B-579B3D7C4355}"/>
          </ac:spMkLst>
        </pc:spChg>
        <pc:spChg chg="add mod">
          <ac:chgData name="Chris Droessler" userId="625c3661-9d64-47fa-b83c-4b49393bd161" providerId="ADAL" clId="{CE846132-1579-D84E-966F-3EEAC53E0A0C}" dt="2020-08-17T13:32:12.309" v="137" actId="14100"/>
          <ac:spMkLst>
            <pc:docMk/>
            <pc:sldMk cId="93093408" sldId="1256"/>
            <ac:spMk id="4" creationId="{2EA776BC-E74C-0F4E-A6F0-0211C2BED27C}"/>
          </ac:spMkLst>
        </pc:spChg>
      </pc:sldChg>
      <pc:sldChg chg="addSp delSp modSp add ord modNotesTx">
        <pc:chgData name="Chris Droessler" userId="625c3661-9d64-47fa-b83c-4b49393bd161" providerId="ADAL" clId="{CE846132-1579-D84E-966F-3EEAC53E0A0C}" dt="2020-08-17T13:50:25.107" v="279"/>
        <pc:sldMkLst>
          <pc:docMk/>
          <pc:sldMk cId="3562680761" sldId="1257"/>
        </pc:sldMkLst>
        <pc:spChg chg="del">
          <ac:chgData name="Chris Droessler" userId="625c3661-9d64-47fa-b83c-4b49393bd161" providerId="ADAL" clId="{CE846132-1579-D84E-966F-3EEAC53E0A0C}" dt="2020-08-17T13:35:53.799" v="267"/>
          <ac:spMkLst>
            <pc:docMk/>
            <pc:sldMk cId="3562680761" sldId="1257"/>
            <ac:spMk id="2" creationId="{962191AD-C444-9E46-BCD7-0363CBA132AB}"/>
          </ac:spMkLst>
        </pc:spChg>
        <pc:spChg chg="del">
          <ac:chgData name="Chris Droessler" userId="625c3661-9d64-47fa-b83c-4b49393bd161" providerId="ADAL" clId="{CE846132-1579-D84E-966F-3EEAC53E0A0C}" dt="2020-08-17T13:35:53.799" v="267"/>
          <ac:spMkLst>
            <pc:docMk/>
            <pc:sldMk cId="3562680761" sldId="1257"/>
            <ac:spMk id="3" creationId="{B4C8E7D4-2EFE-5E49-9375-42449DA780DB}"/>
          </ac:spMkLst>
        </pc:spChg>
        <pc:picChg chg="add mod">
          <ac:chgData name="Chris Droessler" userId="625c3661-9d64-47fa-b83c-4b49393bd161" providerId="ADAL" clId="{CE846132-1579-D84E-966F-3EEAC53E0A0C}" dt="2020-08-17T13:36:16.572" v="277"/>
          <ac:picMkLst>
            <pc:docMk/>
            <pc:sldMk cId="3562680761" sldId="1257"/>
            <ac:picMk id="3074" creationId="{4E1CD37B-2971-8540-ABB0-C0B6322BCEF4}"/>
          </ac:picMkLst>
        </pc:picChg>
      </pc:sldChg>
      <pc:sldChg chg="add">
        <pc:chgData name="Chris Droessler" userId="625c3661-9d64-47fa-b83c-4b49393bd161" providerId="ADAL" clId="{CE846132-1579-D84E-966F-3EEAC53E0A0C}" dt="2020-08-17T13:37:35.318" v="278"/>
        <pc:sldMkLst>
          <pc:docMk/>
          <pc:sldMk cId="430932289" sldId="1258"/>
        </pc:sldMkLst>
      </pc:sldChg>
    </pc:docChg>
  </pc:docChgLst>
  <pc:docChgLst>
    <pc:chgData name="Chris Droessler" userId="625c3661-9d64-47fa-b83c-4b49393bd161" providerId="ADAL" clId="{3B904758-96B8-D642-A883-60A8F8A61CBF}"/>
    <pc:docChg chg="custSel addSld delSld modSld sldOrd modMainMaster modSection">
      <pc:chgData name="Chris Droessler" userId="625c3661-9d64-47fa-b83c-4b49393bd161" providerId="ADAL" clId="{3B904758-96B8-D642-A883-60A8F8A61CBF}" dt="2020-09-08T20:57:31.262" v="794" actId="732"/>
      <pc:docMkLst>
        <pc:docMk/>
      </pc:docMkLst>
      <pc:sldChg chg="del">
        <pc:chgData name="Chris Droessler" userId="625c3661-9d64-47fa-b83c-4b49393bd161" providerId="ADAL" clId="{3B904758-96B8-D642-A883-60A8F8A61CBF}" dt="2020-09-04T17:05:15.888" v="85" actId="2696"/>
        <pc:sldMkLst>
          <pc:docMk/>
          <pc:sldMk cId="753626156" sldId="281"/>
        </pc:sldMkLst>
      </pc:sldChg>
      <pc:sldChg chg="del">
        <pc:chgData name="Chris Droessler" userId="625c3661-9d64-47fa-b83c-4b49393bd161" providerId="ADAL" clId="{3B904758-96B8-D642-A883-60A8F8A61CBF}" dt="2020-09-04T17:05:15.878" v="80" actId="2696"/>
        <pc:sldMkLst>
          <pc:docMk/>
          <pc:sldMk cId="4254513729" sldId="512"/>
        </pc:sldMkLst>
      </pc:sldChg>
      <pc:sldChg chg="del">
        <pc:chgData name="Chris Droessler" userId="625c3661-9d64-47fa-b83c-4b49393bd161" providerId="ADAL" clId="{3B904758-96B8-D642-A883-60A8F8A61CBF}" dt="2020-09-04T17:05:15.885" v="83" actId="2696"/>
        <pc:sldMkLst>
          <pc:docMk/>
          <pc:sldMk cId="1148131924" sldId="515"/>
        </pc:sldMkLst>
      </pc:sldChg>
      <pc:sldChg chg="del">
        <pc:chgData name="Chris Droessler" userId="625c3661-9d64-47fa-b83c-4b49393bd161" providerId="ADAL" clId="{3B904758-96B8-D642-A883-60A8F8A61CBF}" dt="2020-09-04T17:05:15.835" v="69" actId="2696"/>
        <pc:sldMkLst>
          <pc:docMk/>
          <pc:sldMk cId="1557097039" sldId="532"/>
        </pc:sldMkLst>
      </pc:sldChg>
      <pc:sldChg chg="del">
        <pc:chgData name="Chris Droessler" userId="625c3661-9d64-47fa-b83c-4b49393bd161" providerId="ADAL" clId="{3B904758-96B8-D642-A883-60A8F8A61CBF}" dt="2020-09-04T17:05:15.883" v="82" actId="2696"/>
        <pc:sldMkLst>
          <pc:docMk/>
          <pc:sldMk cId="2992138866" sldId="542"/>
        </pc:sldMkLst>
      </pc:sldChg>
      <pc:sldChg chg="del">
        <pc:chgData name="Chris Droessler" userId="625c3661-9d64-47fa-b83c-4b49393bd161" providerId="ADAL" clId="{3B904758-96B8-D642-A883-60A8F8A61CBF}" dt="2020-09-04T17:05:15.845" v="71" actId="2696"/>
        <pc:sldMkLst>
          <pc:docMk/>
          <pc:sldMk cId="1152502431" sldId="543"/>
        </pc:sldMkLst>
      </pc:sldChg>
      <pc:sldChg chg="del">
        <pc:chgData name="Chris Droessler" userId="625c3661-9d64-47fa-b83c-4b49393bd161" providerId="ADAL" clId="{3B904758-96B8-D642-A883-60A8F8A61CBF}" dt="2020-09-04T17:05:15.858" v="74" actId="2696"/>
        <pc:sldMkLst>
          <pc:docMk/>
          <pc:sldMk cId="1784353046" sldId="544"/>
        </pc:sldMkLst>
      </pc:sldChg>
      <pc:sldChg chg="del">
        <pc:chgData name="Chris Droessler" userId="625c3661-9d64-47fa-b83c-4b49393bd161" providerId="ADAL" clId="{3B904758-96B8-D642-A883-60A8F8A61CBF}" dt="2020-09-04T17:05:15.694" v="49" actId="2696"/>
        <pc:sldMkLst>
          <pc:docMk/>
          <pc:sldMk cId="3834359583" sldId="549"/>
        </pc:sldMkLst>
      </pc:sldChg>
      <pc:sldChg chg="del">
        <pc:chgData name="Chris Droessler" userId="625c3661-9d64-47fa-b83c-4b49393bd161" providerId="ADAL" clId="{3B904758-96B8-D642-A883-60A8F8A61CBF}" dt="2020-09-04T17:05:15.704" v="50" actId="2696"/>
        <pc:sldMkLst>
          <pc:docMk/>
          <pc:sldMk cId="4210283001" sldId="578"/>
        </pc:sldMkLst>
      </pc:sldChg>
      <pc:sldChg chg="del">
        <pc:chgData name="Chris Droessler" userId="625c3661-9d64-47fa-b83c-4b49393bd161" providerId="ADAL" clId="{3B904758-96B8-D642-A883-60A8F8A61CBF}" dt="2020-09-04T17:05:15.869" v="77" actId="2696"/>
        <pc:sldMkLst>
          <pc:docMk/>
          <pc:sldMk cId="279613620" sldId="613"/>
        </pc:sldMkLst>
      </pc:sldChg>
      <pc:sldChg chg="modSp add">
        <pc:chgData name="Chris Droessler" userId="625c3661-9d64-47fa-b83c-4b49393bd161" providerId="ADAL" clId="{3B904758-96B8-D642-A883-60A8F8A61CBF}" dt="2020-09-04T18:29:24.848" v="439" actId="20577"/>
        <pc:sldMkLst>
          <pc:docMk/>
          <pc:sldMk cId="3763554889" sldId="623"/>
        </pc:sldMkLst>
        <pc:spChg chg="mod">
          <ac:chgData name="Chris Droessler" userId="625c3661-9d64-47fa-b83c-4b49393bd161" providerId="ADAL" clId="{3B904758-96B8-D642-A883-60A8F8A61CBF}" dt="2020-09-04T18:29:24.848" v="439" actId="20577"/>
          <ac:spMkLst>
            <pc:docMk/>
            <pc:sldMk cId="3763554889" sldId="623"/>
            <ac:spMk id="2" creationId="{98CCB1E1-91F7-414A-83FE-FF11C0E5AFEA}"/>
          </ac:spMkLst>
        </pc:spChg>
        <pc:spChg chg="mod">
          <ac:chgData name="Chris Droessler" userId="625c3661-9d64-47fa-b83c-4b49393bd161" providerId="ADAL" clId="{3B904758-96B8-D642-A883-60A8F8A61CBF}" dt="2020-09-04T18:29:19.689" v="437" actId="20577"/>
          <ac:spMkLst>
            <pc:docMk/>
            <pc:sldMk cId="3763554889" sldId="623"/>
            <ac:spMk id="3" creationId="{3533B121-78BE-D949-A332-29261EE2C0D5}"/>
          </ac:spMkLst>
        </pc:spChg>
      </pc:sldChg>
      <pc:sldChg chg="delSp modSp add modNotesTx">
        <pc:chgData name="Chris Droessler" userId="625c3661-9d64-47fa-b83c-4b49393bd161" providerId="ADAL" clId="{3B904758-96B8-D642-A883-60A8F8A61CBF}" dt="2020-09-08T18:09:14.612" v="707" actId="20577"/>
        <pc:sldMkLst>
          <pc:docMk/>
          <pc:sldMk cId="340097307" sldId="700"/>
        </pc:sldMkLst>
        <pc:picChg chg="del mod">
          <ac:chgData name="Chris Droessler" userId="625c3661-9d64-47fa-b83c-4b49393bd161" providerId="ADAL" clId="{3B904758-96B8-D642-A883-60A8F8A61CBF}" dt="2020-09-08T18:08:46.133" v="686" actId="478"/>
          <ac:picMkLst>
            <pc:docMk/>
            <pc:sldMk cId="340097307" sldId="700"/>
            <ac:picMk id="5" creationId="{C9C44260-51C5-7246-B9A9-B1C0C4425473}"/>
          </ac:picMkLst>
        </pc:picChg>
      </pc:sldChg>
      <pc:sldChg chg="del">
        <pc:chgData name="Chris Droessler" userId="625c3661-9d64-47fa-b83c-4b49393bd161" providerId="ADAL" clId="{3B904758-96B8-D642-A883-60A8F8A61CBF}" dt="2020-09-04T17:05:08.153" v="43" actId="2696"/>
        <pc:sldMkLst>
          <pc:docMk/>
          <pc:sldMk cId="3713166176" sldId="704"/>
        </pc:sldMkLst>
      </pc:sldChg>
      <pc:sldChg chg="del">
        <pc:chgData name="Chris Droessler" userId="625c3661-9d64-47fa-b83c-4b49393bd161" providerId="ADAL" clId="{3B904758-96B8-D642-A883-60A8F8A61CBF}" dt="2020-09-04T17:05:15.887" v="84" actId="2696"/>
        <pc:sldMkLst>
          <pc:docMk/>
          <pc:sldMk cId="2473793993" sldId="744"/>
        </pc:sldMkLst>
      </pc:sldChg>
      <pc:sldChg chg="addSp delSp modSp modNotesTx">
        <pc:chgData name="Chris Droessler" userId="625c3661-9d64-47fa-b83c-4b49393bd161" providerId="ADAL" clId="{3B904758-96B8-D642-A883-60A8F8A61CBF}" dt="2020-09-08T18:18:32.944" v="749" actId="20577"/>
        <pc:sldMkLst>
          <pc:docMk/>
          <pc:sldMk cId="2111422149" sldId="778"/>
        </pc:sldMkLst>
        <pc:spChg chg="mod">
          <ac:chgData name="Chris Droessler" userId="625c3661-9d64-47fa-b83c-4b49393bd161" providerId="ADAL" clId="{3B904758-96B8-D642-A883-60A8F8A61CBF}" dt="2020-09-04T17:39:46.191" v="373" actId="113"/>
          <ac:spMkLst>
            <pc:docMk/>
            <pc:sldMk cId="2111422149" sldId="778"/>
            <ac:spMk id="2" creationId="{00000000-0000-0000-0000-000000000000}"/>
          </ac:spMkLst>
        </pc:spChg>
        <pc:picChg chg="add mod">
          <ac:chgData name="Chris Droessler" userId="625c3661-9d64-47fa-b83c-4b49393bd161" providerId="ADAL" clId="{3B904758-96B8-D642-A883-60A8F8A61CBF}" dt="2020-09-04T17:06:56.335" v="88"/>
          <ac:picMkLst>
            <pc:docMk/>
            <pc:sldMk cId="2111422149" sldId="778"/>
            <ac:picMk id="5" creationId="{AF77470A-72F7-E64B-A20A-285090F5956E}"/>
          </ac:picMkLst>
        </pc:picChg>
        <pc:picChg chg="del">
          <ac:chgData name="Chris Droessler" userId="625c3661-9d64-47fa-b83c-4b49393bd161" providerId="ADAL" clId="{3B904758-96B8-D642-A883-60A8F8A61CBF}" dt="2020-09-04T17:04:37.477" v="4" actId="478"/>
          <ac:picMkLst>
            <pc:docMk/>
            <pc:sldMk cId="2111422149" sldId="778"/>
            <ac:picMk id="8" creationId="{0D951BA0-FC83-F04A-BBE0-BB737F014B4D}"/>
          </ac:picMkLst>
        </pc:picChg>
      </pc:sldChg>
      <pc:sldChg chg="del">
        <pc:chgData name="Chris Droessler" userId="625c3661-9d64-47fa-b83c-4b49393bd161" providerId="ADAL" clId="{3B904758-96B8-D642-A883-60A8F8A61CBF}" dt="2020-09-04T17:05:15.854" v="73" actId="2696"/>
        <pc:sldMkLst>
          <pc:docMk/>
          <pc:sldMk cId="2827184821" sldId="798"/>
        </pc:sldMkLst>
      </pc:sldChg>
      <pc:sldChg chg="del">
        <pc:chgData name="Chris Droessler" userId="625c3661-9d64-47fa-b83c-4b49393bd161" providerId="ADAL" clId="{3B904758-96B8-D642-A883-60A8F8A61CBF}" dt="2020-09-04T17:05:15.825" v="67" actId="2696"/>
        <pc:sldMkLst>
          <pc:docMk/>
          <pc:sldMk cId="2344696338" sldId="878"/>
        </pc:sldMkLst>
      </pc:sldChg>
      <pc:sldChg chg="del">
        <pc:chgData name="Chris Droessler" userId="625c3661-9d64-47fa-b83c-4b49393bd161" providerId="ADAL" clId="{3B904758-96B8-D642-A883-60A8F8A61CBF}" dt="2020-09-04T17:05:15.830" v="68" actId="2696"/>
        <pc:sldMkLst>
          <pc:docMk/>
          <pc:sldMk cId="1248866755" sldId="916"/>
        </pc:sldMkLst>
      </pc:sldChg>
      <pc:sldChg chg="del">
        <pc:chgData name="Chris Droessler" userId="625c3661-9d64-47fa-b83c-4b49393bd161" providerId="ADAL" clId="{3B904758-96B8-D642-A883-60A8F8A61CBF}" dt="2020-09-04T17:05:15.850" v="72" actId="2696"/>
        <pc:sldMkLst>
          <pc:docMk/>
          <pc:sldMk cId="522455022" sldId="930"/>
        </pc:sldMkLst>
      </pc:sldChg>
      <pc:sldChg chg="del">
        <pc:chgData name="Chris Droessler" userId="625c3661-9d64-47fa-b83c-4b49393bd161" providerId="ADAL" clId="{3B904758-96B8-D642-A883-60A8F8A61CBF}" dt="2020-09-04T17:05:15.866" v="76" actId="2696"/>
        <pc:sldMkLst>
          <pc:docMk/>
          <pc:sldMk cId="1955860665" sldId="945"/>
        </pc:sldMkLst>
      </pc:sldChg>
      <pc:sldChg chg="del">
        <pc:chgData name="Chris Droessler" userId="625c3661-9d64-47fa-b83c-4b49393bd161" providerId="ADAL" clId="{3B904758-96B8-D642-A883-60A8F8A61CBF}" dt="2020-09-04T17:05:15.754" v="56" actId="2696"/>
        <pc:sldMkLst>
          <pc:docMk/>
          <pc:sldMk cId="1364932554" sldId="961"/>
        </pc:sldMkLst>
      </pc:sldChg>
      <pc:sldChg chg="del">
        <pc:chgData name="Chris Droessler" userId="625c3661-9d64-47fa-b83c-4b49393bd161" providerId="ADAL" clId="{3B904758-96B8-D642-A883-60A8F8A61CBF}" dt="2020-09-04T17:05:15.872" v="78" actId="2696"/>
        <pc:sldMkLst>
          <pc:docMk/>
          <pc:sldMk cId="247372015" sldId="995"/>
        </pc:sldMkLst>
      </pc:sldChg>
      <pc:sldChg chg="del">
        <pc:chgData name="Chris Droessler" userId="625c3661-9d64-47fa-b83c-4b49393bd161" providerId="ADAL" clId="{3B904758-96B8-D642-A883-60A8F8A61CBF}" dt="2020-09-04T17:05:15.769" v="58" actId="2696"/>
        <pc:sldMkLst>
          <pc:docMk/>
          <pc:sldMk cId="3095615049" sldId="997"/>
        </pc:sldMkLst>
      </pc:sldChg>
      <pc:sldChg chg="del">
        <pc:chgData name="Chris Droessler" userId="625c3661-9d64-47fa-b83c-4b49393bd161" providerId="ADAL" clId="{3B904758-96B8-D642-A883-60A8F8A61CBF}" dt="2020-09-04T17:05:15.783" v="60" actId="2696"/>
        <pc:sldMkLst>
          <pc:docMk/>
          <pc:sldMk cId="3041959297" sldId="998"/>
        </pc:sldMkLst>
      </pc:sldChg>
      <pc:sldChg chg="del">
        <pc:chgData name="Chris Droessler" userId="625c3661-9d64-47fa-b83c-4b49393bd161" providerId="ADAL" clId="{3B904758-96B8-D642-A883-60A8F8A61CBF}" dt="2020-09-04T17:05:15.736" v="54" actId="2696"/>
        <pc:sldMkLst>
          <pc:docMk/>
          <pc:sldMk cId="3115692333" sldId="999"/>
        </pc:sldMkLst>
      </pc:sldChg>
      <pc:sldChg chg="del">
        <pc:chgData name="Chris Droessler" userId="625c3661-9d64-47fa-b83c-4b49393bd161" providerId="ADAL" clId="{3B904758-96B8-D642-A883-60A8F8A61CBF}" dt="2020-09-04T17:05:15.840" v="70" actId="2696"/>
        <pc:sldMkLst>
          <pc:docMk/>
          <pc:sldMk cId="2821940740" sldId="1008"/>
        </pc:sldMkLst>
      </pc:sldChg>
      <pc:sldChg chg="del">
        <pc:chgData name="Chris Droessler" userId="625c3661-9d64-47fa-b83c-4b49393bd161" providerId="ADAL" clId="{3B904758-96B8-D642-A883-60A8F8A61CBF}" dt="2020-09-04T17:05:15.761" v="57" actId="2696"/>
        <pc:sldMkLst>
          <pc:docMk/>
          <pc:sldMk cId="3992485331" sldId="1013"/>
        </pc:sldMkLst>
      </pc:sldChg>
      <pc:sldChg chg="del">
        <pc:chgData name="Chris Droessler" userId="625c3661-9d64-47fa-b83c-4b49393bd161" providerId="ADAL" clId="{3B904758-96B8-D642-A883-60A8F8A61CBF}" dt="2020-09-04T17:05:15.814" v="65" actId="2696"/>
        <pc:sldMkLst>
          <pc:docMk/>
          <pc:sldMk cId="2741928806" sldId="1028"/>
        </pc:sldMkLst>
      </pc:sldChg>
      <pc:sldChg chg="del">
        <pc:chgData name="Chris Droessler" userId="625c3661-9d64-47fa-b83c-4b49393bd161" providerId="ADAL" clId="{3B904758-96B8-D642-A883-60A8F8A61CBF}" dt="2020-09-04T17:05:15.820" v="66" actId="2696"/>
        <pc:sldMkLst>
          <pc:docMk/>
          <pc:sldMk cId="2104700287" sldId="1030"/>
        </pc:sldMkLst>
      </pc:sldChg>
      <pc:sldChg chg="del">
        <pc:chgData name="Chris Droessler" userId="625c3661-9d64-47fa-b83c-4b49393bd161" providerId="ADAL" clId="{3B904758-96B8-D642-A883-60A8F8A61CBF}" dt="2020-09-04T17:05:15.808" v="64" actId="2696"/>
        <pc:sldMkLst>
          <pc:docMk/>
          <pc:sldMk cId="536136265" sldId="1033"/>
        </pc:sldMkLst>
      </pc:sldChg>
      <pc:sldChg chg="del">
        <pc:chgData name="Chris Droessler" userId="625c3661-9d64-47fa-b83c-4b49393bd161" providerId="ADAL" clId="{3B904758-96B8-D642-A883-60A8F8A61CBF}" dt="2020-09-04T17:05:15.802" v="63" actId="2696"/>
        <pc:sldMkLst>
          <pc:docMk/>
          <pc:sldMk cId="985086736" sldId="1035"/>
        </pc:sldMkLst>
      </pc:sldChg>
      <pc:sldChg chg="del">
        <pc:chgData name="Chris Droessler" userId="625c3661-9d64-47fa-b83c-4b49393bd161" providerId="ADAL" clId="{3B904758-96B8-D642-A883-60A8F8A61CBF}" dt="2020-09-04T17:05:15.881" v="81" actId="2696"/>
        <pc:sldMkLst>
          <pc:docMk/>
          <pc:sldMk cId="1307655384" sldId="1048"/>
        </pc:sldMkLst>
      </pc:sldChg>
      <pc:sldChg chg="del">
        <pc:chgData name="Chris Droessler" userId="625c3661-9d64-47fa-b83c-4b49393bd161" providerId="ADAL" clId="{3B904758-96B8-D642-A883-60A8F8A61CBF}" dt="2020-09-04T17:05:15.876" v="79" actId="2696"/>
        <pc:sldMkLst>
          <pc:docMk/>
          <pc:sldMk cId="3527028065" sldId="1051"/>
        </pc:sldMkLst>
      </pc:sldChg>
      <pc:sldChg chg="del">
        <pc:chgData name="Chris Droessler" userId="625c3661-9d64-47fa-b83c-4b49393bd161" providerId="ADAL" clId="{3B904758-96B8-D642-A883-60A8F8A61CBF}" dt="2020-09-04T17:05:15.776" v="59" actId="2696"/>
        <pc:sldMkLst>
          <pc:docMk/>
          <pc:sldMk cId="3761299702" sldId="1088"/>
        </pc:sldMkLst>
      </pc:sldChg>
      <pc:sldChg chg="del">
        <pc:chgData name="Chris Droessler" userId="625c3661-9d64-47fa-b83c-4b49393bd161" providerId="ADAL" clId="{3B904758-96B8-D642-A883-60A8F8A61CBF}" dt="2020-09-04T17:05:15.862" v="75" actId="2696"/>
        <pc:sldMkLst>
          <pc:docMk/>
          <pc:sldMk cId="971287941" sldId="1092"/>
        </pc:sldMkLst>
      </pc:sldChg>
      <pc:sldChg chg="del">
        <pc:chgData name="Chris Droessler" userId="625c3661-9d64-47fa-b83c-4b49393bd161" providerId="ADAL" clId="{3B904758-96B8-D642-A883-60A8F8A61CBF}" dt="2020-09-04T17:05:15.889" v="86" actId="2696"/>
        <pc:sldMkLst>
          <pc:docMk/>
          <pc:sldMk cId="1712791123" sldId="1095"/>
        </pc:sldMkLst>
      </pc:sldChg>
      <pc:sldChg chg="del">
        <pc:chgData name="Chris Droessler" userId="625c3661-9d64-47fa-b83c-4b49393bd161" providerId="ADAL" clId="{3B904758-96B8-D642-A883-60A8F8A61CBF}" dt="2020-09-04T17:05:08.142" v="42" actId="2696"/>
        <pc:sldMkLst>
          <pc:docMk/>
          <pc:sldMk cId="3615642505" sldId="1109"/>
        </pc:sldMkLst>
      </pc:sldChg>
      <pc:sldChg chg="del">
        <pc:chgData name="Chris Droessler" userId="625c3661-9d64-47fa-b83c-4b49393bd161" providerId="ADAL" clId="{3B904758-96B8-D642-A883-60A8F8A61CBF}" dt="2020-09-04T17:05:15.745" v="55" actId="2696"/>
        <pc:sldMkLst>
          <pc:docMk/>
          <pc:sldMk cId="1778994713" sldId="1121"/>
        </pc:sldMkLst>
      </pc:sldChg>
      <pc:sldChg chg="del">
        <pc:chgData name="Chris Droessler" userId="625c3661-9d64-47fa-b83c-4b49393bd161" providerId="ADAL" clId="{3B904758-96B8-D642-A883-60A8F8A61CBF}" dt="2020-09-04T17:05:15.789" v="61" actId="2696"/>
        <pc:sldMkLst>
          <pc:docMk/>
          <pc:sldMk cId="509428339" sldId="1124"/>
        </pc:sldMkLst>
      </pc:sldChg>
      <pc:sldChg chg="del">
        <pc:chgData name="Chris Droessler" userId="625c3661-9d64-47fa-b83c-4b49393bd161" providerId="ADAL" clId="{3B904758-96B8-D642-A883-60A8F8A61CBF}" dt="2020-09-04T17:05:15.720" v="52" actId="2696"/>
        <pc:sldMkLst>
          <pc:docMk/>
          <pc:sldMk cId="2453218013" sldId="1125"/>
        </pc:sldMkLst>
      </pc:sldChg>
      <pc:sldChg chg="del">
        <pc:chgData name="Chris Droessler" userId="625c3661-9d64-47fa-b83c-4b49393bd161" providerId="ADAL" clId="{3B904758-96B8-D642-A883-60A8F8A61CBF}" dt="2020-09-04T17:04:43.398" v="5" actId="2696"/>
        <pc:sldMkLst>
          <pc:docMk/>
          <pc:sldMk cId="2927354394" sldId="1147"/>
        </pc:sldMkLst>
      </pc:sldChg>
      <pc:sldChg chg="del">
        <pc:chgData name="Chris Droessler" userId="625c3661-9d64-47fa-b83c-4b49393bd161" providerId="ADAL" clId="{3B904758-96B8-D642-A883-60A8F8A61CBF}" dt="2020-09-04T17:05:22.605" v="87" actId="2696"/>
        <pc:sldMkLst>
          <pc:docMk/>
          <pc:sldMk cId="752124870" sldId="1165"/>
        </pc:sldMkLst>
      </pc:sldChg>
      <pc:sldChg chg="del">
        <pc:chgData name="Chris Droessler" userId="625c3661-9d64-47fa-b83c-4b49393bd161" providerId="ADAL" clId="{3B904758-96B8-D642-A883-60A8F8A61CBF}" dt="2020-09-04T17:05:15.796" v="62" actId="2696"/>
        <pc:sldMkLst>
          <pc:docMk/>
          <pc:sldMk cId="3747899873" sldId="1166"/>
        </pc:sldMkLst>
      </pc:sldChg>
      <pc:sldChg chg="del">
        <pc:chgData name="Chris Droessler" userId="625c3661-9d64-47fa-b83c-4b49393bd161" providerId="ADAL" clId="{3B904758-96B8-D642-A883-60A8F8A61CBF}" dt="2020-09-04T17:05:15.728" v="53" actId="2696"/>
        <pc:sldMkLst>
          <pc:docMk/>
          <pc:sldMk cId="2542566862" sldId="1168"/>
        </pc:sldMkLst>
      </pc:sldChg>
      <pc:sldChg chg="del">
        <pc:chgData name="Chris Droessler" userId="625c3661-9d64-47fa-b83c-4b49393bd161" providerId="ADAL" clId="{3B904758-96B8-D642-A883-60A8F8A61CBF}" dt="2020-09-04T17:05:15.712" v="51" actId="2696"/>
        <pc:sldMkLst>
          <pc:docMk/>
          <pc:sldMk cId="2143535344" sldId="1182"/>
        </pc:sldMkLst>
      </pc:sldChg>
      <pc:sldChg chg="del">
        <pc:chgData name="Chris Droessler" userId="625c3661-9d64-47fa-b83c-4b49393bd161" providerId="ADAL" clId="{3B904758-96B8-D642-A883-60A8F8A61CBF}" dt="2020-09-04T17:05:07.762" v="23" actId="2696"/>
        <pc:sldMkLst>
          <pc:docMk/>
          <pc:sldMk cId="3430341895" sldId="1194"/>
        </pc:sldMkLst>
      </pc:sldChg>
      <pc:sldChg chg="del">
        <pc:chgData name="Chris Droessler" userId="625c3661-9d64-47fa-b83c-4b49393bd161" providerId="ADAL" clId="{3B904758-96B8-D642-A883-60A8F8A61CBF}" dt="2020-09-04T17:05:08.165" v="44" actId="2696"/>
        <pc:sldMkLst>
          <pc:docMk/>
          <pc:sldMk cId="2129580867" sldId="1196"/>
        </pc:sldMkLst>
      </pc:sldChg>
      <pc:sldChg chg="del">
        <pc:chgData name="Chris Droessler" userId="625c3661-9d64-47fa-b83c-4b49393bd161" providerId="ADAL" clId="{3B904758-96B8-D642-A883-60A8F8A61CBF}" dt="2020-09-04T17:05:08.186" v="46" actId="2696"/>
        <pc:sldMkLst>
          <pc:docMk/>
          <pc:sldMk cId="2863154802" sldId="1198"/>
        </pc:sldMkLst>
      </pc:sldChg>
      <pc:sldChg chg="del">
        <pc:chgData name="Chris Droessler" userId="625c3661-9d64-47fa-b83c-4b49393bd161" providerId="ADAL" clId="{3B904758-96B8-D642-A883-60A8F8A61CBF}" dt="2020-09-04T17:05:07.746" v="22" actId="2696"/>
        <pc:sldMkLst>
          <pc:docMk/>
          <pc:sldMk cId="1556320444" sldId="1203"/>
        </pc:sldMkLst>
      </pc:sldChg>
      <pc:sldChg chg="del">
        <pc:chgData name="Chris Droessler" userId="625c3661-9d64-47fa-b83c-4b49393bd161" providerId="ADAL" clId="{3B904758-96B8-D642-A883-60A8F8A61CBF}" dt="2020-09-04T17:05:07.834" v="28" actId="2696"/>
        <pc:sldMkLst>
          <pc:docMk/>
          <pc:sldMk cId="1492581946" sldId="1211"/>
        </pc:sldMkLst>
      </pc:sldChg>
      <pc:sldChg chg="addSp modSp modNotesTx">
        <pc:chgData name="Chris Droessler" userId="625c3661-9d64-47fa-b83c-4b49393bd161" providerId="ADAL" clId="{3B904758-96B8-D642-A883-60A8F8A61CBF}" dt="2020-09-04T19:28:26.635" v="568" actId="20577"/>
        <pc:sldMkLst>
          <pc:docMk/>
          <pc:sldMk cId="1981417394" sldId="1212"/>
        </pc:sldMkLst>
        <pc:spChg chg="mod">
          <ac:chgData name="Chris Droessler" userId="625c3661-9d64-47fa-b83c-4b49393bd161" providerId="ADAL" clId="{3B904758-96B8-D642-A883-60A8F8A61CBF}" dt="2020-09-04T19:25:45.424" v="503"/>
          <ac:spMkLst>
            <pc:docMk/>
            <pc:sldMk cId="1981417394" sldId="1212"/>
            <ac:spMk id="2" creationId="{00000000-0000-0000-0000-000000000000}"/>
          </ac:spMkLst>
        </pc:spChg>
        <pc:spChg chg="mod">
          <ac:chgData name="Chris Droessler" userId="625c3661-9d64-47fa-b83c-4b49393bd161" providerId="ADAL" clId="{3B904758-96B8-D642-A883-60A8F8A61CBF}" dt="2020-09-04T19:25:54.896" v="504"/>
          <ac:spMkLst>
            <pc:docMk/>
            <pc:sldMk cId="1981417394" sldId="1212"/>
            <ac:spMk id="3" creationId="{00000000-0000-0000-0000-000000000000}"/>
          </ac:spMkLst>
        </pc:spChg>
        <pc:picChg chg="add mod">
          <ac:chgData name="Chris Droessler" userId="625c3661-9d64-47fa-b83c-4b49393bd161" providerId="ADAL" clId="{3B904758-96B8-D642-A883-60A8F8A61CBF}" dt="2020-09-04T17:31:13.561" v="295" actId="1076"/>
          <ac:picMkLst>
            <pc:docMk/>
            <pc:sldMk cId="1981417394" sldId="1212"/>
            <ac:picMk id="5" creationId="{474D061D-D57A-FD48-93D2-996F8E71D89C}"/>
          </ac:picMkLst>
        </pc:picChg>
        <pc:picChg chg="add mod modCrop">
          <ac:chgData name="Chris Droessler" userId="625c3661-9d64-47fa-b83c-4b49393bd161" providerId="ADAL" clId="{3B904758-96B8-D642-A883-60A8F8A61CBF}" dt="2020-09-04T17:36:20.193" v="328" actId="14100"/>
          <ac:picMkLst>
            <pc:docMk/>
            <pc:sldMk cId="1981417394" sldId="1212"/>
            <ac:picMk id="2050" creationId="{258DF372-962B-9A4A-8B6E-3BD871DFDA5A}"/>
          </ac:picMkLst>
        </pc:picChg>
      </pc:sldChg>
      <pc:sldChg chg="addSp delSp modSp add modNotesTx">
        <pc:chgData name="Chris Droessler" userId="625c3661-9d64-47fa-b83c-4b49393bd161" providerId="ADAL" clId="{3B904758-96B8-D642-A883-60A8F8A61CBF}" dt="2020-09-08T20:57:31.262" v="794" actId="732"/>
        <pc:sldMkLst>
          <pc:docMk/>
          <pc:sldMk cId="666626651" sldId="1213"/>
        </pc:sldMkLst>
        <pc:spChg chg="mod">
          <ac:chgData name="Chris Droessler" userId="625c3661-9d64-47fa-b83c-4b49393bd161" providerId="ADAL" clId="{3B904758-96B8-D642-A883-60A8F8A61CBF}" dt="2020-09-04T18:21:43.762" v="386"/>
          <ac:spMkLst>
            <pc:docMk/>
            <pc:sldMk cId="666626651" sldId="1213"/>
            <ac:spMk id="2" creationId="{00000000-0000-0000-0000-000000000000}"/>
          </ac:spMkLst>
        </pc:spChg>
        <pc:spChg chg="mod">
          <ac:chgData name="Chris Droessler" userId="625c3661-9d64-47fa-b83c-4b49393bd161" providerId="ADAL" clId="{3B904758-96B8-D642-A883-60A8F8A61CBF}" dt="2020-09-08T20:56:17.474" v="774" actId="20577"/>
          <ac:spMkLst>
            <pc:docMk/>
            <pc:sldMk cId="666626651" sldId="1213"/>
            <ac:spMk id="3" creationId="{00000000-0000-0000-0000-000000000000}"/>
          </ac:spMkLst>
        </pc:spChg>
        <pc:spChg chg="add del mod">
          <ac:chgData name="Chris Droessler" userId="625c3661-9d64-47fa-b83c-4b49393bd161" providerId="ADAL" clId="{3B904758-96B8-D642-A883-60A8F8A61CBF}" dt="2020-09-04T18:21:50.288" v="387" actId="478"/>
          <ac:spMkLst>
            <pc:docMk/>
            <pc:sldMk cId="666626651" sldId="1213"/>
            <ac:spMk id="4" creationId="{BDF4B7BE-5DEE-EE41-8573-FDA85A12537B}"/>
          </ac:spMkLst>
        </pc:spChg>
        <pc:spChg chg="add del mod">
          <ac:chgData name="Chris Droessler" userId="625c3661-9d64-47fa-b83c-4b49393bd161" providerId="ADAL" clId="{3B904758-96B8-D642-A883-60A8F8A61CBF}" dt="2020-09-04T18:22:03.231" v="391" actId="478"/>
          <ac:spMkLst>
            <pc:docMk/>
            <pc:sldMk cId="666626651" sldId="1213"/>
            <ac:spMk id="5" creationId="{CC14F0CC-9DCC-AC4D-B2AC-BDFC87597A78}"/>
          </ac:spMkLst>
        </pc:spChg>
        <pc:spChg chg="add del mod">
          <ac:chgData name="Chris Droessler" userId="625c3661-9d64-47fa-b83c-4b49393bd161" providerId="ADAL" clId="{3B904758-96B8-D642-A883-60A8F8A61CBF}" dt="2020-09-04T18:22:14.734" v="394" actId="478"/>
          <ac:spMkLst>
            <pc:docMk/>
            <pc:sldMk cId="666626651" sldId="1213"/>
            <ac:spMk id="6" creationId="{60AE186B-3258-9545-A178-D79278E5CC67}"/>
          </ac:spMkLst>
        </pc:spChg>
        <pc:picChg chg="add mod">
          <ac:chgData name="Chris Droessler" userId="625c3661-9d64-47fa-b83c-4b49393bd161" providerId="ADAL" clId="{3B904758-96B8-D642-A883-60A8F8A61CBF}" dt="2020-09-08T20:56:03.354" v="773" actId="1076"/>
          <ac:picMkLst>
            <pc:docMk/>
            <pc:sldMk cId="666626651" sldId="1213"/>
            <ac:picMk id="5" creationId="{2A4557A1-A1F4-374C-960D-3822F009C5CB}"/>
          </ac:picMkLst>
        </pc:picChg>
        <pc:picChg chg="add mod modCrop">
          <ac:chgData name="Chris Droessler" userId="625c3661-9d64-47fa-b83c-4b49393bd161" providerId="ADAL" clId="{3B904758-96B8-D642-A883-60A8F8A61CBF}" dt="2020-09-08T20:57:31.262" v="794" actId="732"/>
          <ac:picMkLst>
            <pc:docMk/>
            <pc:sldMk cId="666626651" sldId="1213"/>
            <ac:picMk id="7" creationId="{5E6827CF-FADB-E74E-B71D-31B85CBBA241}"/>
          </ac:picMkLst>
        </pc:picChg>
        <pc:picChg chg="add del mod">
          <ac:chgData name="Chris Droessler" userId="625c3661-9d64-47fa-b83c-4b49393bd161" providerId="ADAL" clId="{3B904758-96B8-D642-A883-60A8F8A61CBF}" dt="2020-09-04T18:26:18.841" v="398" actId="478"/>
          <ac:picMkLst>
            <pc:docMk/>
            <pc:sldMk cId="666626651" sldId="1213"/>
            <ac:picMk id="8" creationId="{121F54DE-2ED9-1D42-B60D-359C2603CC28}"/>
          </ac:picMkLst>
        </pc:picChg>
        <pc:picChg chg="add del mod">
          <ac:chgData name="Chris Droessler" userId="625c3661-9d64-47fa-b83c-4b49393bd161" providerId="ADAL" clId="{3B904758-96B8-D642-A883-60A8F8A61CBF}" dt="2020-09-08T20:55:57.906" v="772" actId="478"/>
          <ac:picMkLst>
            <pc:docMk/>
            <pc:sldMk cId="666626651" sldId="1213"/>
            <ac:picMk id="10" creationId="{9E1790DD-3A2C-1243-BE4E-FE2ADAAF2DDF}"/>
          </ac:picMkLst>
        </pc:picChg>
        <pc:picChg chg="add del mod">
          <ac:chgData name="Chris Droessler" userId="625c3661-9d64-47fa-b83c-4b49393bd161" providerId="ADAL" clId="{3B904758-96B8-D642-A883-60A8F8A61CBF}" dt="2020-09-08T20:56:34.384" v="776" actId="478"/>
          <ac:picMkLst>
            <pc:docMk/>
            <pc:sldMk cId="666626651" sldId="1213"/>
            <ac:picMk id="3074" creationId="{B9B7834C-100C-1542-8187-540EB9DD1DA0}"/>
          </ac:picMkLst>
        </pc:picChg>
      </pc:sldChg>
      <pc:sldChg chg="del">
        <pc:chgData name="Chris Droessler" userId="625c3661-9d64-47fa-b83c-4b49393bd161" providerId="ADAL" clId="{3B904758-96B8-D642-A883-60A8F8A61CBF}" dt="2020-09-04T17:05:15.676" v="47" actId="2696"/>
        <pc:sldMkLst>
          <pc:docMk/>
          <pc:sldMk cId="2501672199" sldId="1213"/>
        </pc:sldMkLst>
      </pc:sldChg>
      <pc:sldChg chg="del">
        <pc:chgData name="Chris Droessler" userId="625c3661-9d64-47fa-b83c-4b49393bd161" providerId="ADAL" clId="{3B904758-96B8-D642-A883-60A8F8A61CBF}" dt="2020-09-04T17:05:15.685" v="48" actId="2696"/>
        <pc:sldMkLst>
          <pc:docMk/>
          <pc:sldMk cId="3113659300" sldId="1214"/>
        </pc:sldMkLst>
      </pc:sldChg>
      <pc:sldChg chg="addSp delSp modSp add modNotesTx">
        <pc:chgData name="Chris Droessler" userId="625c3661-9d64-47fa-b83c-4b49393bd161" providerId="ADAL" clId="{3B904758-96B8-D642-A883-60A8F8A61CBF}" dt="2020-09-04T19:28:09.604" v="538" actId="313"/>
        <pc:sldMkLst>
          <pc:docMk/>
          <pc:sldMk cId="3461962025" sldId="1214"/>
        </pc:sldMkLst>
        <pc:spChg chg="mod">
          <ac:chgData name="Chris Droessler" userId="625c3661-9d64-47fa-b83c-4b49393bd161" providerId="ADAL" clId="{3B904758-96B8-D642-A883-60A8F8A61CBF}" dt="2020-09-04T17:32:01.919" v="297"/>
          <ac:spMkLst>
            <pc:docMk/>
            <pc:sldMk cId="3461962025" sldId="1214"/>
            <ac:spMk id="2" creationId="{00000000-0000-0000-0000-000000000000}"/>
          </ac:spMkLst>
        </pc:spChg>
        <pc:spChg chg="mod">
          <ac:chgData name="Chris Droessler" userId="625c3661-9d64-47fa-b83c-4b49393bd161" providerId="ADAL" clId="{3B904758-96B8-D642-A883-60A8F8A61CBF}" dt="2020-09-04T17:33:59.232" v="314" actId="20577"/>
          <ac:spMkLst>
            <pc:docMk/>
            <pc:sldMk cId="3461962025" sldId="1214"/>
            <ac:spMk id="3" creationId="{00000000-0000-0000-0000-000000000000}"/>
          </ac:spMkLst>
        </pc:spChg>
        <pc:spChg chg="add del mod">
          <ac:chgData name="Chris Droessler" userId="625c3661-9d64-47fa-b83c-4b49393bd161" providerId="ADAL" clId="{3B904758-96B8-D642-A883-60A8F8A61CBF}" dt="2020-09-04T17:32:54.260" v="306"/>
          <ac:spMkLst>
            <pc:docMk/>
            <pc:sldMk cId="3461962025" sldId="1214"/>
            <ac:spMk id="4" creationId="{022E6B6A-7B56-9848-9B97-0F79CF688045}"/>
          </ac:spMkLst>
        </pc:spChg>
        <pc:picChg chg="add mod modCrop">
          <ac:chgData name="Chris Droessler" userId="625c3661-9d64-47fa-b83c-4b49393bd161" providerId="ADAL" clId="{3B904758-96B8-D642-A883-60A8F8A61CBF}" dt="2020-09-04T17:37:05.359" v="329" actId="732"/>
          <ac:picMkLst>
            <pc:docMk/>
            <pc:sldMk cId="3461962025" sldId="1214"/>
            <ac:picMk id="1026" creationId="{C5D3368E-F1B2-C943-ABD5-73A67D55F379}"/>
          </ac:picMkLst>
        </pc:picChg>
      </pc:sldChg>
      <pc:sldChg chg="del">
        <pc:chgData name="Chris Droessler" userId="625c3661-9d64-47fa-b83c-4b49393bd161" providerId="ADAL" clId="{3B904758-96B8-D642-A883-60A8F8A61CBF}" dt="2020-09-04T17:05:07.848" v="29" actId="2696"/>
        <pc:sldMkLst>
          <pc:docMk/>
          <pc:sldMk cId="544273186" sldId="1215"/>
        </pc:sldMkLst>
      </pc:sldChg>
      <pc:sldChg chg="addSp delSp modSp add modNotesTx">
        <pc:chgData name="Chris Droessler" userId="625c3661-9d64-47fa-b83c-4b49393bd161" providerId="ADAL" clId="{3B904758-96B8-D642-A883-60A8F8A61CBF}" dt="2020-09-08T18:19:57.691" v="768" actId="20577"/>
        <pc:sldMkLst>
          <pc:docMk/>
          <pc:sldMk cId="2266497324" sldId="1215"/>
        </pc:sldMkLst>
        <pc:spChg chg="del mod">
          <ac:chgData name="Chris Droessler" userId="625c3661-9d64-47fa-b83c-4b49393bd161" providerId="ADAL" clId="{3B904758-96B8-D642-A883-60A8F8A61CBF}" dt="2020-09-04T21:37:51.427" v="615" actId="478"/>
          <ac:spMkLst>
            <pc:docMk/>
            <pc:sldMk cId="2266497324" sldId="1215"/>
            <ac:spMk id="2" creationId="{9BF10FB4-FE11-FB45-82D0-DDD618421C73}"/>
          </ac:spMkLst>
        </pc:spChg>
        <pc:spChg chg="mod">
          <ac:chgData name="Chris Droessler" userId="625c3661-9d64-47fa-b83c-4b49393bd161" providerId="ADAL" clId="{3B904758-96B8-D642-A883-60A8F8A61CBF}" dt="2020-09-04T21:38:40.593" v="663" actId="20577"/>
          <ac:spMkLst>
            <pc:docMk/>
            <pc:sldMk cId="2266497324" sldId="1215"/>
            <ac:spMk id="3" creationId="{0AD6FFCB-672F-3D4C-92F7-8C490FDA737A}"/>
          </ac:spMkLst>
        </pc:spChg>
        <pc:spChg chg="add mod">
          <ac:chgData name="Chris Droessler" userId="625c3661-9d64-47fa-b83c-4b49393bd161" providerId="ADAL" clId="{3B904758-96B8-D642-A883-60A8F8A61CBF}" dt="2020-09-04T21:38:49.449" v="666" actId="1076"/>
          <ac:spMkLst>
            <pc:docMk/>
            <pc:sldMk cId="2266497324" sldId="1215"/>
            <ac:spMk id="4" creationId="{D7C25010-0B8E-3146-9D51-0E6351918B59}"/>
          </ac:spMkLst>
        </pc:spChg>
        <pc:picChg chg="add mod">
          <ac:chgData name="Chris Droessler" userId="625c3661-9d64-47fa-b83c-4b49393bd161" providerId="ADAL" clId="{3B904758-96B8-D642-A883-60A8F8A61CBF}" dt="2020-09-04T21:37:59.988" v="618" actId="1076"/>
          <ac:picMkLst>
            <pc:docMk/>
            <pc:sldMk cId="2266497324" sldId="1215"/>
            <ac:picMk id="4098" creationId="{AD0E7FFE-C62A-B147-848A-EB79599A4C8A}"/>
          </ac:picMkLst>
        </pc:picChg>
      </pc:sldChg>
      <pc:sldChg chg="add ord modNotesTx">
        <pc:chgData name="Chris Droessler" userId="625c3661-9d64-47fa-b83c-4b49393bd161" providerId="ADAL" clId="{3B904758-96B8-D642-A883-60A8F8A61CBF}" dt="2020-09-08T18:19:51.708" v="751" actId="20577"/>
        <pc:sldMkLst>
          <pc:docMk/>
          <pc:sldMk cId="624450796" sldId="1216"/>
        </pc:sldMkLst>
      </pc:sldChg>
      <pc:sldChg chg="del">
        <pc:chgData name="Chris Droessler" userId="625c3661-9d64-47fa-b83c-4b49393bd161" providerId="ADAL" clId="{3B904758-96B8-D642-A883-60A8F8A61CBF}" dt="2020-09-04T17:05:07.953" v="35" actId="2696"/>
        <pc:sldMkLst>
          <pc:docMk/>
          <pc:sldMk cId="4213511525" sldId="1216"/>
        </pc:sldMkLst>
      </pc:sldChg>
      <pc:sldChg chg="del">
        <pc:chgData name="Chris Droessler" userId="625c3661-9d64-47fa-b83c-4b49393bd161" providerId="ADAL" clId="{3B904758-96B8-D642-A883-60A8F8A61CBF}" dt="2020-09-04T17:05:08.025" v="38" actId="2696"/>
        <pc:sldMkLst>
          <pc:docMk/>
          <pc:sldMk cId="3775530830" sldId="1217"/>
        </pc:sldMkLst>
      </pc:sldChg>
      <pc:sldChg chg="del">
        <pc:chgData name="Chris Droessler" userId="625c3661-9d64-47fa-b83c-4b49393bd161" providerId="ADAL" clId="{3B904758-96B8-D642-A883-60A8F8A61CBF}" dt="2020-09-04T17:05:08.038" v="39" actId="2696"/>
        <pc:sldMkLst>
          <pc:docMk/>
          <pc:sldMk cId="1660211348" sldId="1218"/>
        </pc:sldMkLst>
      </pc:sldChg>
      <pc:sldChg chg="del">
        <pc:chgData name="Chris Droessler" userId="625c3661-9d64-47fa-b83c-4b49393bd161" providerId="ADAL" clId="{3B904758-96B8-D642-A883-60A8F8A61CBF}" dt="2020-09-04T17:05:08.050" v="40" actId="2696"/>
        <pc:sldMkLst>
          <pc:docMk/>
          <pc:sldMk cId="35222404" sldId="1219"/>
        </pc:sldMkLst>
      </pc:sldChg>
      <pc:sldChg chg="del">
        <pc:chgData name="Chris Droessler" userId="625c3661-9d64-47fa-b83c-4b49393bd161" providerId="ADAL" clId="{3B904758-96B8-D642-A883-60A8F8A61CBF}" dt="2020-09-04T17:05:08.130" v="41" actId="2696"/>
        <pc:sldMkLst>
          <pc:docMk/>
          <pc:sldMk cId="2811640555" sldId="1220"/>
        </pc:sldMkLst>
      </pc:sldChg>
      <pc:sldChg chg="del">
        <pc:chgData name="Chris Droessler" userId="625c3661-9d64-47fa-b83c-4b49393bd161" providerId="ADAL" clId="{3B904758-96B8-D642-A883-60A8F8A61CBF}" dt="2020-09-04T17:05:07.876" v="31" actId="2696"/>
        <pc:sldMkLst>
          <pc:docMk/>
          <pc:sldMk cId="3848801404" sldId="1221"/>
        </pc:sldMkLst>
      </pc:sldChg>
      <pc:sldChg chg="del">
        <pc:chgData name="Chris Droessler" userId="625c3661-9d64-47fa-b83c-4b49393bd161" providerId="ADAL" clId="{3B904758-96B8-D642-A883-60A8F8A61CBF}" dt="2020-09-04T17:05:07.890" v="32" actId="2696"/>
        <pc:sldMkLst>
          <pc:docMk/>
          <pc:sldMk cId="4267350205" sldId="1222"/>
        </pc:sldMkLst>
      </pc:sldChg>
      <pc:sldChg chg="del">
        <pc:chgData name="Chris Droessler" userId="625c3661-9d64-47fa-b83c-4b49393bd161" providerId="ADAL" clId="{3B904758-96B8-D642-A883-60A8F8A61CBF}" dt="2020-09-04T17:05:07.904" v="33" actId="2696"/>
        <pc:sldMkLst>
          <pc:docMk/>
          <pc:sldMk cId="4239395273" sldId="1223"/>
        </pc:sldMkLst>
      </pc:sldChg>
      <pc:sldChg chg="del">
        <pc:chgData name="Chris Droessler" userId="625c3661-9d64-47fa-b83c-4b49393bd161" providerId="ADAL" clId="{3B904758-96B8-D642-A883-60A8F8A61CBF}" dt="2020-09-04T17:05:07.862" v="30" actId="2696"/>
        <pc:sldMkLst>
          <pc:docMk/>
          <pc:sldMk cId="3311184008" sldId="1224"/>
        </pc:sldMkLst>
      </pc:sldChg>
      <pc:sldChg chg="del">
        <pc:chgData name="Chris Droessler" userId="625c3661-9d64-47fa-b83c-4b49393bd161" providerId="ADAL" clId="{3B904758-96B8-D642-A883-60A8F8A61CBF}" dt="2020-09-04T17:05:07.981" v="36" actId="2696"/>
        <pc:sldMkLst>
          <pc:docMk/>
          <pc:sldMk cId="3403587103" sldId="1225"/>
        </pc:sldMkLst>
      </pc:sldChg>
      <pc:sldChg chg="del">
        <pc:chgData name="Chris Droessler" userId="625c3661-9d64-47fa-b83c-4b49393bd161" providerId="ADAL" clId="{3B904758-96B8-D642-A883-60A8F8A61CBF}" dt="2020-09-04T17:05:07.940" v="34" actId="2696"/>
        <pc:sldMkLst>
          <pc:docMk/>
          <pc:sldMk cId="3843126943" sldId="1226"/>
        </pc:sldMkLst>
      </pc:sldChg>
      <pc:sldChg chg="del">
        <pc:chgData name="Chris Droessler" userId="625c3661-9d64-47fa-b83c-4b49393bd161" providerId="ADAL" clId="{3B904758-96B8-D642-A883-60A8F8A61CBF}" dt="2020-09-04T17:05:08.013" v="37" actId="2696"/>
        <pc:sldMkLst>
          <pc:docMk/>
          <pc:sldMk cId="338605706" sldId="1227"/>
        </pc:sldMkLst>
      </pc:sldChg>
      <pc:sldChg chg="del">
        <pc:chgData name="Chris Droessler" userId="625c3661-9d64-47fa-b83c-4b49393bd161" providerId="ADAL" clId="{3B904758-96B8-D642-A883-60A8F8A61CBF}" dt="2020-09-04T17:04:52.472" v="6" actId="2696"/>
        <pc:sldMkLst>
          <pc:docMk/>
          <pc:sldMk cId="2820618003" sldId="1228"/>
        </pc:sldMkLst>
      </pc:sldChg>
      <pc:sldChg chg="del">
        <pc:chgData name="Chris Droessler" userId="625c3661-9d64-47fa-b83c-4b49393bd161" providerId="ADAL" clId="{3B904758-96B8-D642-A883-60A8F8A61CBF}" dt="2020-09-04T17:05:08.175" v="45" actId="2696"/>
        <pc:sldMkLst>
          <pc:docMk/>
          <pc:sldMk cId="2648273925" sldId="1229"/>
        </pc:sldMkLst>
      </pc:sldChg>
      <pc:sldChg chg="del">
        <pc:chgData name="Chris Droessler" userId="625c3661-9d64-47fa-b83c-4b49393bd161" providerId="ADAL" clId="{3B904758-96B8-D642-A883-60A8F8A61CBF}" dt="2020-09-04T17:05:07.776" v="24" actId="2696"/>
        <pc:sldMkLst>
          <pc:docMk/>
          <pc:sldMk cId="3701436239" sldId="1230"/>
        </pc:sldMkLst>
      </pc:sldChg>
      <pc:sldChg chg="del">
        <pc:chgData name="Chris Droessler" userId="625c3661-9d64-47fa-b83c-4b49393bd161" providerId="ADAL" clId="{3B904758-96B8-D642-A883-60A8F8A61CBF}" dt="2020-09-04T17:05:07.791" v="25" actId="2696"/>
        <pc:sldMkLst>
          <pc:docMk/>
          <pc:sldMk cId="1714939333" sldId="1232"/>
        </pc:sldMkLst>
      </pc:sldChg>
      <pc:sldChg chg="del">
        <pc:chgData name="Chris Droessler" userId="625c3661-9d64-47fa-b83c-4b49393bd161" providerId="ADAL" clId="{3B904758-96B8-D642-A883-60A8F8A61CBF}" dt="2020-09-04T17:05:07.805" v="26" actId="2696"/>
        <pc:sldMkLst>
          <pc:docMk/>
          <pc:sldMk cId="2797082858" sldId="1233"/>
        </pc:sldMkLst>
      </pc:sldChg>
      <pc:sldChg chg="del">
        <pc:chgData name="Chris Droessler" userId="625c3661-9d64-47fa-b83c-4b49393bd161" providerId="ADAL" clId="{3B904758-96B8-D642-A883-60A8F8A61CBF}" dt="2020-09-04T17:05:07.820" v="27" actId="2696"/>
        <pc:sldMkLst>
          <pc:docMk/>
          <pc:sldMk cId="730324710" sldId="1235"/>
        </pc:sldMkLst>
      </pc:sldChg>
      <pc:sldChg chg="del">
        <pc:chgData name="Chris Droessler" userId="625c3661-9d64-47fa-b83c-4b49393bd161" providerId="ADAL" clId="{3B904758-96B8-D642-A883-60A8F8A61CBF}" dt="2020-09-04T17:05:07.584" v="12" actId="2696"/>
        <pc:sldMkLst>
          <pc:docMk/>
          <pc:sldMk cId="1315011256" sldId="1236"/>
        </pc:sldMkLst>
      </pc:sldChg>
      <pc:sldChg chg="del">
        <pc:chgData name="Chris Droessler" userId="625c3661-9d64-47fa-b83c-4b49393bd161" providerId="ADAL" clId="{3B904758-96B8-D642-A883-60A8F8A61CBF}" dt="2020-09-04T17:05:07.731" v="21" actId="2696"/>
        <pc:sldMkLst>
          <pc:docMk/>
          <pc:sldMk cId="643364010" sldId="1237"/>
        </pc:sldMkLst>
      </pc:sldChg>
      <pc:sldChg chg="del">
        <pc:chgData name="Chris Droessler" userId="625c3661-9d64-47fa-b83c-4b49393bd161" providerId="ADAL" clId="{3B904758-96B8-D642-A883-60A8F8A61CBF}" dt="2020-09-04T17:05:07.601" v="13" actId="2696"/>
        <pc:sldMkLst>
          <pc:docMk/>
          <pc:sldMk cId="2848485966" sldId="1239"/>
        </pc:sldMkLst>
      </pc:sldChg>
      <pc:sldChg chg="del">
        <pc:chgData name="Chris Droessler" userId="625c3661-9d64-47fa-b83c-4b49393bd161" providerId="ADAL" clId="{3B904758-96B8-D642-A883-60A8F8A61CBF}" dt="2020-09-04T17:05:07.618" v="14" actId="2696"/>
        <pc:sldMkLst>
          <pc:docMk/>
          <pc:sldMk cId="1916299305" sldId="1241"/>
        </pc:sldMkLst>
      </pc:sldChg>
      <pc:sldChg chg="del">
        <pc:chgData name="Chris Droessler" userId="625c3661-9d64-47fa-b83c-4b49393bd161" providerId="ADAL" clId="{3B904758-96B8-D642-A883-60A8F8A61CBF}" dt="2020-09-04T17:05:07.700" v="19" actId="2696"/>
        <pc:sldMkLst>
          <pc:docMk/>
          <pc:sldMk cId="3092670935" sldId="1242"/>
        </pc:sldMkLst>
      </pc:sldChg>
      <pc:sldChg chg="del">
        <pc:chgData name="Chris Droessler" userId="625c3661-9d64-47fa-b83c-4b49393bd161" providerId="ADAL" clId="{3B904758-96B8-D642-A883-60A8F8A61CBF}" dt="2020-09-04T17:05:07.635" v="15" actId="2696"/>
        <pc:sldMkLst>
          <pc:docMk/>
          <pc:sldMk cId="1931615678" sldId="1243"/>
        </pc:sldMkLst>
      </pc:sldChg>
      <pc:sldChg chg="del">
        <pc:chgData name="Chris Droessler" userId="625c3661-9d64-47fa-b83c-4b49393bd161" providerId="ADAL" clId="{3B904758-96B8-D642-A883-60A8F8A61CBF}" dt="2020-09-04T17:05:07.651" v="16" actId="2696"/>
        <pc:sldMkLst>
          <pc:docMk/>
          <pc:sldMk cId="104856805" sldId="1245"/>
        </pc:sldMkLst>
      </pc:sldChg>
      <pc:sldChg chg="del">
        <pc:chgData name="Chris Droessler" userId="625c3661-9d64-47fa-b83c-4b49393bd161" providerId="ADAL" clId="{3B904758-96B8-D642-A883-60A8F8A61CBF}" dt="2020-09-04T17:05:07.668" v="17" actId="2696"/>
        <pc:sldMkLst>
          <pc:docMk/>
          <pc:sldMk cId="2071553960" sldId="1248"/>
        </pc:sldMkLst>
      </pc:sldChg>
      <pc:sldChg chg="del">
        <pc:chgData name="Chris Droessler" userId="625c3661-9d64-47fa-b83c-4b49393bd161" providerId="ADAL" clId="{3B904758-96B8-D642-A883-60A8F8A61CBF}" dt="2020-09-04T17:05:07.684" v="18" actId="2696"/>
        <pc:sldMkLst>
          <pc:docMk/>
          <pc:sldMk cId="324738092" sldId="1250"/>
        </pc:sldMkLst>
      </pc:sldChg>
      <pc:sldChg chg="del">
        <pc:chgData name="Chris Droessler" userId="625c3661-9d64-47fa-b83c-4b49393bd161" providerId="ADAL" clId="{3B904758-96B8-D642-A883-60A8F8A61CBF}" dt="2020-09-04T17:05:07.716" v="20" actId="2696"/>
        <pc:sldMkLst>
          <pc:docMk/>
          <pc:sldMk cId="2605596671" sldId="1253"/>
        </pc:sldMkLst>
      </pc:sldChg>
      <pc:sldChg chg="del">
        <pc:chgData name="Chris Droessler" userId="625c3661-9d64-47fa-b83c-4b49393bd161" providerId="ADAL" clId="{3B904758-96B8-D642-A883-60A8F8A61CBF}" dt="2020-09-04T17:05:07.566" v="11" actId="2696"/>
        <pc:sldMkLst>
          <pc:docMk/>
          <pc:sldMk cId="3217649172" sldId="1254"/>
        </pc:sldMkLst>
      </pc:sldChg>
      <pc:sldChg chg="del">
        <pc:chgData name="Chris Droessler" userId="625c3661-9d64-47fa-b83c-4b49393bd161" providerId="ADAL" clId="{3B904758-96B8-D642-A883-60A8F8A61CBF}" dt="2020-09-04T17:05:07.494" v="7" actId="2696"/>
        <pc:sldMkLst>
          <pc:docMk/>
          <pc:sldMk cId="3032742054" sldId="1255"/>
        </pc:sldMkLst>
      </pc:sldChg>
      <pc:sldChg chg="del">
        <pc:chgData name="Chris Droessler" userId="625c3661-9d64-47fa-b83c-4b49393bd161" providerId="ADAL" clId="{3B904758-96B8-D642-A883-60A8F8A61CBF}" dt="2020-09-04T17:05:07.512" v="8" actId="2696"/>
        <pc:sldMkLst>
          <pc:docMk/>
          <pc:sldMk cId="93093408" sldId="1256"/>
        </pc:sldMkLst>
      </pc:sldChg>
      <pc:sldChg chg="del">
        <pc:chgData name="Chris Droessler" userId="625c3661-9d64-47fa-b83c-4b49393bd161" providerId="ADAL" clId="{3B904758-96B8-D642-A883-60A8F8A61CBF}" dt="2020-09-04T17:05:07.531" v="9" actId="2696"/>
        <pc:sldMkLst>
          <pc:docMk/>
          <pc:sldMk cId="3562680761" sldId="1257"/>
        </pc:sldMkLst>
      </pc:sldChg>
      <pc:sldChg chg="del">
        <pc:chgData name="Chris Droessler" userId="625c3661-9d64-47fa-b83c-4b49393bd161" providerId="ADAL" clId="{3B904758-96B8-D642-A883-60A8F8A61CBF}" dt="2020-09-04T17:05:07.548" v="10" actId="2696"/>
        <pc:sldMkLst>
          <pc:docMk/>
          <pc:sldMk cId="430932289" sldId="1258"/>
        </pc:sldMkLst>
      </pc:sldChg>
      <pc:sldMasterChg chg="modSp modSldLayout">
        <pc:chgData name="Chris Droessler" userId="625c3661-9d64-47fa-b83c-4b49393bd161" providerId="ADAL" clId="{3B904758-96B8-D642-A883-60A8F8A61CBF}" dt="2020-09-04T17:33:14.938" v="312" actId="20577"/>
        <pc:sldMasterMkLst>
          <pc:docMk/>
          <pc:sldMasterMk cId="2999785688" sldId="2147483648"/>
        </pc:sldMasterMkLst>
        <pc:spChg chg="mod">
          <ac:chgData name="Chris Droessler" userId="625c3661-9d64-47fa-b83c-4b49393bd161" providerId="ADAL" clId="{3B904758-96B8-D642-A883-60A8F8A61CBF}" dt="2020-09-04T17:15:16.701" v="242" actId="113"/>
          <ac:spMkLst>
            <pc:docMk/>
            <pc:sldMasterMk cId="2999785688" sldId="2147483648"/>
            <ac:spMk id="2" creationId="{00000000-0000-0000-0000-000000000000}"/>
          </ac:spMkLst>
        </pc:spChg>
        <pc:sldLayoutChg chg="addSp delSp modSp">
          <pc:chgData name="Chris Droessler" userId="625c3661-9d64-47fa-b83c-4b49393bd161" providerId="ADAL" clId="{3B904758-96B8-D642-A883-60A8F8A61CBF}" dt="2020-09-04T17:33:14.938" v="312" actId="20577"/>
          <pc:sldLayoutMkLst>
            <pc:docMk/>
            <pc:sldMasterMk cId="2999785688" sldId="2147483648"/>
            <pc:sldLayoutMk cId="813769049" sldId="2147483649"/>
          </pc:sldLayoutMkLst>
          <pc:spChg chg="mod">
            <ac:chgData name="Chris Droessler" userId="625c3661-9d64-47fa-b83c-4b49393bd161" providerId="ADAL" clId="{3B904758-96B8-D642-A883-60A8F8A61CBF}" dt="2020-09-04T17:33:14.938" v="312" actId="20577"/>
            <ac:spMkLst>
              <pc:docMk/>
              <pc:sldMasterMk cId="2999785688" sldId="2147483648"/>
              <pc:sldLayoutMk cId="813769049" sldId="2147483649"/>
              <ac:spMk id="9" creationId="{00000000-0000-0000-0000-000000000000}"/>
            </ac:spMkLst>
          </pc:spChg>
          <pc:picChg chg="add mod">
            <ac:chgData name="Chris Droessler" userId="625c3661-9d64-47fa-b83c-4b49393bd161" providerId="ADAL" clId="{3B904758-96B8-D642-A883-60A8F8A61CBF}" dt="2020-09-04T17:10:27.939" v="139" actId="1076"/>
            <ac:picMkLst>
              <pc:docMk/>
              <pc:sldMasterMk cId="2999785688" sldId="2147483648"/>
              <pc:sldLayoutMk cId="813769049" sldId="2147483649"/>
              <ac:picMk id="5" creationId="{916101B7-DAEB-344D-A2CA-71D53EBB31DD}"/>
            </ac:picMkLst>
          </pc:picChg>
          <pc:picChg chg="add del mod">
            <ac:chgData name="Chris Droessler" userId="625c3661-9d64-47fa-b83c-4b49393bd161" providerId="ADAL" clId="{3B904758-96B8-D642-A883-60A8F8A61CBF}" dt="2020-09-04T17:09:44.764" v="96" actId="478"/>
            <ac:picMkLst>
              <pc:docMk/>
              <pc:sldMasterMk cId="2999785688" sldId="2147483648"/>
              <pc:sldLayoutMk cId="813769049" sldId="2147483649"/>
              <ac:picMk id="7" creationId="{F365B642-5258-6F46-9C4C-38DBED473DCB}"/>
            </ac:picMkLst>
          </pc:picChg>
          <pc:picChg chg="del">
            <ac:chgData name="Chris Droessler" userId="625c3661-9d64-47fa-b83c-4b49393bd161" providerId="ADAL" clId="{3B904758-96B8-D642-A883-60A8F8A61CBF}" dt="2020-09-04T17:07:31.588" v="89" actId="478"/>
            <ac:picMkLst>
              <pc:docMk/>
              <pc:sldMasterMk cId="2999785688" sldId="2147483648"/>
              <pc:sldLayoutMk cId="813769049" sldId="2147483649"/>
              <ac:picMk id="11" creationId="{00000000-0000-0000-0000-000000000000}"/>
            </ac:picMkLst>
          </pc:picChg>
        </pc:sldLayoutChg>
        <pc:sldLayoutChg chg="addSp delSp modSp">
          <pc:chgData name="Chris Droessler" userId="625c3661-9d64-47fa-b83c-4b49393bd161" providerId="ADAL" clId="{3B904758-96B8-D642-A883-60A8F8A61CBF}" dt="2020-09-04T17:14:27.889" v="235" actId="255"/>
          <pc:sldLayoutMkLst>
            <pc:docMk/>
            <pc:sldMasterMk cId="2999785688" sldId="2147483648"/>
            <pc:sldLayoutMk cId="2476938013" sldId="2147483650"/>
          </pc:sldLayoutMkLst>
          <pc:spChg chg="mod">
            <ac:chgData name="Chris Droessler" userId="625c3661-9d64-47fa-b83c-4b49393bd161" providerId="ADAL" clId="{3B904758-96B8-D642-A883-60A8F8A61CBF}" dt="2020-09-04T17:14:27.889" v="235" actId="255"/>
            <ac:spMkLst>
              <pc:docMk/>
              <pc:sldMasterMk cId="2999785688" sldId="2147483648"/>
              <pc:sldLayoutMk cId="2476938013" sldId="2147483650"/>
              <ac:spMk id="9" creationId="{00000000-0000-0000-0000-000000000000}"/>
            </ac:spMkLst>
          </pc:spChg>
          <pc:spChg chg="mod">
            <ac:chgData name="Chris Droessler" userId="625c3661-9d64-47fa-b83c-4b49393bd161" providerId="ADAL" clId="{3B904758-96B8-D642-A883-60A8F8A61CBF}" dt="2020-09-04T17:12:22.917" v="211" actId="1036"/>
            <ac:spMkLst>
              <pc:docMk/>
              <pc:sldMasterMk cId="2999785688" sldId="2147483648"/>
              <pc:sldLayoutMk cId="2476938013" sldId="2147483650"/>
              <ac:spMk id="13" creationId="{00000000-0000-0000-0000-000000000000}"/>
            </ac:spMkLst>
          </pc:spChg>
          <pc:picChg chg="add mod">
            <ac:chgData name="Chris Droessler" userId="625c3661-9d64-47fa-b83c-4b49393bd161" providerId="ADAL" clId="{3B904758-96B8-D642-A883-60A8F8A61CBF}" dt="2020-09-04T17:10:48.634" v="146" actId="1076"/>
            <ac:picMkLst>
              <pc:docMk/>
              <pc:sldMasterMk cId="2999785688" sldId="2147483648"/>
              <pc:sldLayoutMk cId="2476938013" sldId="2147483650"/>
              <ac:picMk id="8" creationId="{B5D20382-9AE0-4646-BD26-58A9F8809151}"/>
            </ac:picMkLst>
          </pc:picChg>
          <pc:picChg chg="del">
            <ac:chgData name="Chris Droessler" userId="625c3661-9d64-47fa-b83c-4b49393bd161" providerId="ADAL" clId="{3B904758-96B8-D642-A883-60A8F8A61CBF}" dt="2020-09-04T17:10:39.689" v="143" actId="478"/>
            <ac:picMkLst>
              <pc:docMk/>
              <pc:sldMasterMk cId="2999785688" sldId="2147483648"/>
              <pc:sldLayoutMk cId="2476938013" sldId="2147483650"/>
              <ac:picMk id="11" creationId="{00000000-0000-0000-0000-000000000000}"/>
            </ac:picMkLst>
          </pc:picChg>
          <pc:picChg chg="add mod">
            <ac:chgData name="Chris Droessler" userId="625c3661-9d64-47fa-b83c-4b49393bd161" providerId="ADAL" clId="{3B904758-96B8-D642-A883-60A8F8A61CBF}" dt="2020-09-04T17:12:17.437" v="199" actId="14100"/>
            <ac:picMkLst>
              <pc:docMk/>
              <pc:sldMasterMk cId="2999785688" sldId="2147483648"/>
              <pc:sldLayoutMk cId="2476938013" sldId="2147483650"/>
              <ac:picMk id="12" creationId="{B83B3238-C658-4D49-9AF6-82CB10D33B19}"/>
            </ac:picMkLst>
          </pc:picChg>
          <pc:picChg chg="del">
            <ac:chgData name="Chris Droessler" userId="625c3661-9d64-47fa-b83c-4b49393bd161" providerId="ADAL" clId="{3B904758-96B8-D642-A883-60A8F8A61CBF}" dt="2020-09-04T17:12:09.756" v="196" actId="478"/>
            <ac:picMkLst>
              <pc:docMk/>
              <pc:sldMasterMk cId="2999785688" sldId="2147483648"/>
              <pc:sldLayoutMk cId="2476938013" sldId="2147483650"/>
              <ac:picMk id="14" creationId="{00000000-0000-0000-0000-000000000000}"/>
            </ac:picMkLst>
          </pc:picChg>
        </pc:sldLayoutChg>
        <pc:sldLayoutChg chg="addSp delSp">
          <pc:chgData name="Chris Droessler" userId="625c3661-9d64-47fa-b83c-4b49393bd161" providerId="ADAL" clId="{3B904758-96B8-D642-A883-60A8F8A61CBF}" dt="2020-09-04T17:12:36.411" v="214"/>
          <pc:sldLayoutMkLst>
            <pc:docMk/>
            <pc:sldMasterMk cId="2999785688" sldId="2147483648"/>
            <pc:sldLayoutMk cId="181749020" sldId="2147483651"/>
          </pc:sldLayoutMkLst>
          <pc:spChg chg="add">
            <ac:chgData name="Chris Droessler" userId="625c3661-9d64-47fa-b83c-4b49393bd161" providerId="ADAL" clId="{3B904758-96B8-D642-A883-60A8F8A61CBF}" dt="2020-09-04T17:12:36.411" v="214"/>
            <ac:spMkLst>
              <pc:docMk/>
              <pc:sldMasterMk cId="2999785688" sldId="2147483648"/>
              <pc:sldLayoutMk cId="181749020" sldId="2147483651"/>
              <ac:spMk id="8" creationId="{524C9BE4-862D-4D4D-AA65-7ADEB3D32ECD}"/>
            </ac:spMkLst>
          </pc:spChg>
          <pc:spChg chg="del">
            <ac:chgData name="Chris Droessler" userId="625c3661-9d64-47fa-b83c-4b49393bd161" providerId="ADAL" clId="{3B904758-96B8-D642-A883-60A8F8A61CBF}" dt="2020-09-04T17:12:35.411" v="213" actId="478"/>
            <ac:spMkLst>
              <pc:docMk/>
              <pc:sldMasterMk cId="2999785688" sldId="2147483648"/>
              <pc:sldLayoutMk cId="181749020" sldId="2147483651"/>
              <ac:spMk id="9" creationId="{00000000-0000-0000-0000-000000000000}"/>
            </ac:spMkLst>
          </pc:spChg>
          <pc:picChg chg="del">
            <ac:chgData name="Chris Droessler" userId="625c3661-9d64-47fa-b83c-4b49393bd161" providerId="ADAL" clId="{3B904758-96B8-D642-A883-60A8F8A61CBF}" dt="2020-09-04T17:11:14.191" v="147" actId="478"/>
            <ac:picMkLst>
              <pc:docMk/>
              <pc:sldMasterMk cId="2999785688" sldId="2147483648"/>
              <pc:sldLayoutMk cId="181749020" sldId="2147483651"/>
              <ac:picMk id="6" creationId="{0C0193E7-8C3A-8341-BD12-4B1D3DA4EE6C}"/>
            </ac:picMkLst>
          </pc:picChg>
          <pc:picChg chg="add">
            <ac:chgData name="Chris Droessler" userId="625c3661-9d64-47fa-b83c-4b49393bd161" providerId="ADAL" clId="{3B904758-96B8-D642-A883-60A8F8A61CBF}" dt="2020-09-04T17:11:15.039" v="148"/>
            <ac:picMkLst>
              <pc:docMk/>
              <pc:sldMasterMk cId="2999785688" sldId="2147483648"/>
              <pc:sldLayoutMk cId="181749020" sldId="2147483651"/>
              <ac:picMk id="7" creationId="{8A989510-F7F4-EA46-9E8F-8DEC2203922E}"/>
            </ac:picMkLst>
          </pc:picChg>
          <pc:picChg chg="del">
            <ac:chgData name="Chris Droessler" userId="625c3661-9d64-47fa-b83c-4b49393bd161" providerId="ADAL" clId="{3B904758-96B8-D642-A883-60A8F8A61CBF}" dt="2020-09-04T17:12:33.907" v="212" actId="478"/>
            <ac:picMkLst>
              <pc:docMk/>
              <pc:sldMasterMk cId="2999785688" sldId="2147483648"/>
              <pc:sldLayoutMk cId="181749020" sldId="2147483651"/>
              <ac:picMk id="10" creationId="{00000000-0000-0000-0000-000000000000}"/>
            </ac:picMkLst>
          </pc:picChg>
          <pc:picChg chg="add">
            <ac:chgData name="Chris Droessler" userId="625c3661-9d64-47fa-b83c-4b49393bd161" providerId="ADAL" clId="{3B904758-96B8-D642-A883-60A8F8A61CBF}" dt="2020-09-04T17:12:36.411" v="214"/>
            <ac:picMkLst>
              <pc:docMk/>
              <pc:sldMasterMk cId="2999785688" sldId="2147483648"/>
              <pc:sldLayoutMk cId="181749020" sldId="2147483651"/>
              <ac:picMk id="11" creationId="{F38613F3-7212-4646-85EF-033998B3B362}"/>
            </ac:picMkLst>
          </pc:picChg>
        </pc:sldLayoutChg>
        <pc:sldLayoutChg chg="addSp delSp modSp">
          <pc:chgData name="Chris Droessler" userId="625c3661-9d64-47fa-b83c-4b49393bd161" providerId="ADAL" clId="{3B904758-96B8-D642-A883-60A8F8A61CBF}" dt="2020-09-04T17:14:35.537" v="236" actId="255"/>
          <pc:sldLayoutMkLst>
            <pc:docMk/>
            <pc:sldMasterMk cId="2999785688" sldId="2147483648"/>
            <pc:sldLayoutMk cId="3620936448" sldId="2147483652"/>
          </pc:sldLayoutMkLst>
          <pc:spChg chg="mod">
            <ac:chgData name="Chris Droessler" userId="625c3661-9d64-47fa-b83c-4b49393bd161" providerId="ADAL" clId="{3B904758-96B8-D642-A883-60A8F8A61CBF}" dt="2020-09-04T17:14:35.537" v="236" actId="255"/>
            <ac:spMkLst>
              <pc:docMk/>
              <pc:sldMasterMk cId="2999785688" sldId="2147483648"/>
              <pc:sldLayoutMk cId="3620936448" sldId="2147483652"/>
              <ac:spMk id="2" creationId="{00000000-0000-0000-0000-000000000000}"/>
            </ac:spMkLst>
          </pc:spChg>
          <pc:spChg chg="del">
            <ac:chgData name="Chris Droessler" userId="625c3661-9d64-47fa-b83c-4b49393bd161" providerId="ADAL" clId="{3B904758-96B8-D642-A883-60A8F8A61CBF}" dt="2020-09-04T17:12:41.179" v="215" actId="478"/>
            <ac:spMkLst>
              <pc:docMk/>
              <pc:sldMasterMk cId="2999785688" sldId="2147483648"/>
              <pc:sldLayoutMk cId="3620936448" sldId="2147483652"/>
              <ac:spMk id="9" creationId="{00000000-0000-0000-0000-000000000000}"/>
            </ac:spMkLst>
          </pc:spChg>
          <pc:spChg chg="add">
            <ac:chgData name="Chris Droessler" userId="625c3661-9d64-47fa-b83c-4b49393bd161" providerId="ADAL" clId="{3B904758-96B8-D642-A883-60A8F8A61CBF}" dt="2020-09-04T17:12:42.178" v="216"/>
            <ac:spMkLst>
              <pc:docMk/>
              <pc:sldMasterMk cId="2999785688" sldId="2147483648"/>
              <pc:sldLayoutMk cId="3620936448" sldId="2147483652"/>
              <ac:spMk id="13" creationId="{610A5FBF-E5AA-C747-9542-E5690FAB8369}"/>
            </ac:spMkLst>
          </pc:spChg>
          <pc:picChg chg="add">
            <ac:chgData name="Chris Droessler" userId="625c3661-9d64-47fa-b83c-4b49393bd161" providerId="ADAL" clId="{3B904758-96B8-D642-A883-60A8F8A61CBF}" dt="2020-09-04T17:11:20.316" v="150"/>
            <ac:picMkLst>
              <pc:docMk/>
              <pc:sldMasterMk cId="2999785688" sldId="2147483648"/>
              <pc:sldLayoutMk cId="3620936448" sldId="2147483652"/>
              <ac:picMk id="10" creationId="{EED8BF83-0756-AE40-B1EC-B854663862C9}"/>
            </ac:picMkLst>
          </pc:picChg>
          <pc:picChg chg="del">
            <ac:chgData name="Chris Droessler" userId="625c3661-9d64-47fa-b83c-4b49393bd161" providerId="ADAL" clId="{3B904758-96B8-D642-A883-60A8F8A61CBF}" dt="2020-09-04T17:12:41.179" v="215" actId="478"/>
            <ac:picMkLst>
              <pc:docMk/>
              <pc:sldMasterMk cId="2999785688" sldId="2147483648"/>
              <pc:sldLayoutMk cId="3620936448" sldId="2147483652"/>
              <ac:picMk id="11" creationId="{00000000-0000-0000-0000-000000000000}"/>
            </ac:picMkLst>
          </pc:picChg>
          <pc:picChg chg="del">
            <ac:chgData name="Chris Droessler" userId="625c3661-9d64-47fa-b83c-4b49393bd161" providerId="ADAL" clId="{3B904758-96B8-D642-A883-60A8F8A61CBF}" dt="2020-09-04T17:11:19.279" v="149" actId="478"/>
            <ac:picMkLst>
              <pc:docMk/>
              <pc:sldMasterMk cId="2999785688" sldId="2147483648"/>
              <pc:sldLayoutMk cId="3620936448" sldId="2147483652"/>
              <ac:picMk id="12" creationId="{00000000-0000-0000-0000-000000000000}"/>
            </ac:picMkLst>
          </pc:picChg>
          <pc:picChg chg="add">
            <ac:chgData name="Chris Droessler" userId="625c3661-9d64-47fa-b83c-4b49393bd161" providerId="ADAL" clId="{3B904758-96B8-D642-A883-60A8F8A61CBF}" dt="2020-09-04T17:12:42.178" v="216"/>
            <ac:picMkLst>
              <pc:docMk/>
              <pc:sldMasterMk cId="2999785688" sldId="2147483648"/>
              <pc:sldLayoutMk cId="3620936448" sldId="2147483652"/>
              <ac:picMk id="15" creationId="{C6A348EC-EEA5-094F-B8D1-BDB4023AF552}"/>
            </ac:picMkLst>
          </pc:picChg>
        </pc:sldLayoutChg>
        <pc:sldLayoutChg chg="addSp delSp modSp">
          <pc:chgData name="Chris Droessler" userId="625c3661-9d64-47fa-b83c-4b49393bd161" providerId="ADAL" clId="{3B904758-96B8-D642-A883-60A8F8A61CBF}" dt="2020-09-04T17:14:40.377" v="237" actId="255"/>
          <pc:sldLayoutMkLst>
            <pc:docMk/>
            <pc:sldMasterMk cId="2999785688" sldId="2147483648"/>
            <pc:sldLayoutMk cId="1429955895" sldId="2147483653"/>
          </pc:sldLayoutMkLst>
          <pc:spChg chg="del">
            <ac:chgData name="Chris Droessler" userId="625c3661-9d64-47fa-b83c-4b49393bd161" providerId="ADAL" clId="{3B904758-96B8-D642-A883-60A8F8A61CBF}" dt="2020-09-04T17:12:47.059" v="217" actId="478"/>
            <ac:spMkLst>
              <pc:docMk/>
              <pc:sldMasterMk cId="2999785688" sldId="2147483648"/>
              <pc:sldLayoutMk cId="1429955895" sldId="2147483653"/>
              <ac:spMk id="12" creationId="{00000000-0000-0000-0000-000000000000}"/>
            </ac:spMkLst>
          </pc:spChg>
          <pc:spChg chg="mod">
            <ac:chgData name="Chris Droessler" userId="625c3661-9d64-47fa-b83c-4b49393bd161" providerId="ADAL" clId="{3B904758-96B8-D642-A883-60A8F8A61CBF}" dt="2020-09-04T17:14:40.377" v="237" actId="255"/>
            <ac:spMkLst>
              <pc:docMk/>
              <pc:sldMasterMk cId="2999785688" sldId="2147483648"/>
              <pc:sldLayoutMk cId="1429955895" sldId="2147483653"/>
              <ac:spMk id="15" creationId="{00000000-0000-0000-0000-000000000000}"/>
            </ac:spMkLst>
          </pc:spChg>
          <pc:spChg chg="add">
            <ac:chgData name="Chris Droessler" userId="625c3661-9d64-47fa-b83c-4b49393bd161" providerId="ADAL" clId="{3B904758-96B8-D642-A883-60A8F8A61CBF}" dt="2020-09-04T17:12:48.129" v="218"/>
            <ac:spMkLst>
              <pc:docMk/>
              <pc:sldMasterMk cId="2999785688" sldId="2147483648"/>
              <pc:sldLayoutMk cId="1429955895" sldId="2147483653"/>
              <ac:spMk id="17" creationId="{D1D187D7-6FCA-3E48-95C1-062F161F1886}"/>
            </ac:spMkLst>
          </pc:spChg>
          <pc:picChg chg="add">
            <ac:chgData name="Chris Droessler" userId="625c3661-9d64-47fa-b83c-4b49393bd161" providerId="ADAL" clId="{3B904758-96B8-D642-A883-60A8F8A61CBF}" dt="2020-09-04T17:11:25.997" v="152"/>
            <ac:picMkLst>
              <pc:docMk/>
              <pc:sldMasterMk cId="2999785688" sldId="2147483648"/>
              <pc:sldLayoutMk cId="1429955895" sldId="2147483653"/>
              <ac:picMk id="11" creationId="{EEAACE6C-1354-0847-89EE-F133B9F98F38}"/>
            </ac:picMkLst>
          </pc:picChg>
          <pc:picChg chg="del">
            <ac:chgData name="Chris Droessler" userId="625c3661-9d64-47fa-b83c-4b49393bd161" providerId="ADAL" clId="{3B904758-96B8-D642-A883-60A8F8A61CBF}" dt="2020-09-04T17:12:47.059" v="217" actId="478"/>
            <ac:picMkLst>
              <pc:docMk/>
              <pc:sldMasterMk cId="2999785688" sldId="2147483648"/>
              <pc:sldLayoutMk cId="1429955895" sldId="2147483653"/>
              <ac:picMk id="13" creationId="{00000000-0000-0000-0000-000000000000}"/>
            </ac:picMkLst>
          </pc:picChg>
          <pc:picChg chg="del">
            <ac:chgData name="Chris Droessler" userId="625c3661-9d64-47fa-b83c-4b49393bd161" providerId="ADAL" clId="{3B904758-96B8-D642-A883-60A8F8A61CBF}" dt="2020-09-04T17:11:25.231" v="151" actId="478"/>
            <ac:picMkLst>
              <pc:docMk/>
              <pc:sldMasterMk cId="2999785688" sldId="2147483648"/>
              <pc:sldLayoutMk cId="1429955895" sldId="2147483653"/>
              <ac:picMk id="16" creationId="{00000000-0000-0000-0000-000000000000}"/>
            </ac:picMkLst>
          </pc:picChg>
          <pc:picChg chg="add">
            <ac:chgData name="Chris Droessler" userId="625c3661-9d64-47fa-b83c-4b49393bd161" providerId="ADAL" clId="{3B904758-96B8-D642-A883-60A8F8A61CBF}" dt="2020-09-04T17:12:48.129" v="218"/>
            <ac:picMkLst>
              <pc:docMk/>
              <pc:sldMasterMk cId="2999785688" sldId="2147483648"/>
              <pc:sldLayoutMk cId="1429955895" sldId="2147483653"/>
              <ac:picMk id="18" creationId="{33BF2C44-EC02-1A43-A949-0E7941616C49}"/>
            </ac:picMkLst>
          </pc:picChg>
        </pc:sldLayoutChg>
        <pc:sldLayoutChg chg="addSp delSp modSp">
          <pc:chgData name="Chris Droessler" userId="625c3661-9d64-47fa-b83c-4b49393bd161" providerId="ADAL" clId="{3B904758-96B8-D642-A883-60A8F8A61CBF}" dt="2020-09-04T17:14:45.737" v="238" actId="255"/>
          <pc:sldLayoutMkLst>
            <pc:docMk/>
            <pc:sldMasterMk cId="2999785688" sldId="2147483648"/>
            <pc:sldLayoutMk cId="4137827336" sldId="2147483654"/>
          </pc:sldLayoutMkLst>
          <pc:spChg chg="add">
            <ac:chgData name="Chris Droessler" userId="625c3661-9d64-47fa-b83c-4b49393bd161" providerId="ADAL" clId="{3B904758-96B8-D642-A883-60A8F8A61CBF}" dt="2020-09-04T17:12:53.312" v="220"/>
            <ac:spMkLst>
              <pc:docMk/>
              <pc:sldMasterMk cId="2999785688" sldId="2147483648"/>
              <pc:sldLayoutMk cId="4137827336" sldId="2147483654"/>
              <ac:spMk id="8" creationId="{2BD6605A-6AE1-6B4B-B326-ACE809E6079C}"/>
            </ac:spMkLst>
          </pc:spChg>
          <pc:spChg chg="del">
            <ac:chgData name="Chris Droessler" userId="625c3661-9d64-47fa-b83c-4b49393bd161" providerId="ADAL" clId="{3B904758-96B8-D642-A883-60A8F8A61CBF}" dt="2020-09-04T17:12:52.562" v="219" actId="478"/>
            <ac:spMkLst>
              <pc:docMk/>
              <pc:sldMasterMk cId="2999785688" sldId="2147483648"/>
              <pc:sldLayoutMk cId="4137827336" sldId="2147483654"/>
              <ac:spMk id="9" creationId="{00000000-0000-0000-0000-000000000000}"/>
            </ac:spMkLst>
          </pc:spChg>
          <pc:spChg chg="mod">
            <ac:chgData name="Chris Droessler" userId="625c3661-9d64-47fa-b83c-4b49393bd161" providerId="ADAL" clId="{3B904758-96B8-D642-A883-60A8F8A61CBF}" dt="2020-09-04T17:14:45.737" v="238" actId="255"/>
            <ac:spMkLst>
              <pc:docMk/>
              <pc:sldMasterMk cId="2999785688" sldId="2147483648"/>
              <pc:sldLayoutMk cId="4137827336" sldId="2147483654"/>
              <ac:spMk id="12" creationId="{00000000-0000-0000-0000-000000000000}"/>
            </ac:spMkLst>
          </pc:spChg>
          <pc:picChg chg="add">
            <ac:chgData name="Chris Droessler" userId="625c3661-9d64-47fa-b83c-4b49393bd161" providerId="ADAL" clId="{3B904758-96B8-D642-A883-60A8F8A61CBF}" dt="2020-09-04T17:11:30.365" v="154"/>
            <ac:picMkLst>
              <pc:docMk/>
              <pc:sldMasterMk cId="2999785688" sldId="2147483648"/>
              <pc:sldLayoutMk cId="4137827336" sldId="2147483654"/>
              <ac:picMk id="7" creationId="{F84C2F97-CDC8-7440-9CD7-763D4D611544}"/>
            </ac:picMkLst>
          </pc:picChg>
          <pc:picChg chg="del">
            <ac:chgData name="Chris Droessler" userId="625c3661-9d64-47fa-b83c-4b49393bd161" providerId="ADAL" clId="{3B904758-96B8-D642-A883-60A8F8A61CBF}" dt="2020-09-04T17:12:52.562" v="219" actId="478"/>
            <ac:picMkLst>
              <pc:docMk/>
              <pc:sldMasterMk cId="2999785688" sldId="2147483648"/>
              <pc:sldLayoutMk cId="4137827336" sldId="2147483654"/>
              <ac:picMk id="10" creationId="{00000000-0000-0000-0000-000000000000}"/>
            </ac:picMkLst>
          </pc:picChg>
          <pc:picChg chg="add">
            <ac:chgData name="Chris Droessler" userId="625c3661-9d64-47fa-b83c-4b49393bd161" providerId="ADAL" clId="{3B904758-96B8-D642-A883-60A8F8A61CBF}" dt="2020-09-04T17:12:53.312" v="220"/>
            <ac:picMkLst>
              <pc:docMk/>
              <pc:sldMasterMk cId="2999785688" sldId="2147483648"/>
              <pc:sldLayoutMk cId="4137827336" sldId="2147483654"/>
              <ac:picMk id="11" creationId="{197CB234-4E14-4045-8DEA-F4473EA1A3C6}"/>
            </ac:picMkLst>
          </pc:picChg>
          <pc:picChg chg="del">
            <ac:chgData name="Chris Droessler" userId="625c3661-9d64-47fa-b83c-4b49393bd161" providerId="ADAL" clId="{3B904758-96B8-D642-A883-60A8F8A61CBF}" dt="2020-09-04T17:11:29.366" v="153" actId="478"/>
            <ac:picMkLst>
              <pc:docMk/>
              <pc:sldMasterMk cId="2999785688" sldId="2147483648"/>
              <pc:sldLayoutMk cId="4137827336" sldId="2147483654"/>
              <ac:picMk id="13" creationId="{00000000-0000-0000-0000-000000000000}"/>
            </ac:picMkLst>
          </pc:picChg>
        </pc:sldLayoutChg>
        <pc:sldLayoutChg chg="addSp delSp">
          <pc:chgData name="Chris Droessler" userId="625c3661-9d64-47fa-b83c-4b49393bd161" providerId="ADAL" clId="{3B904758-96B8-D642-A883-60A8F8A61CBF}" dt="2020-09-04T17:12:57.697" v="222"/>
          <pc:sldLayoutMkLst>
            <pc:docMk/>
            <pc:sldMasterMk cId="2999785688" sldId="2147483648"/>
            <pc:sldLayoutMk cId="2505449382" sldId="2147483655"/>
          </pc:sldLayoutMkLst>
          <pc:spChg chg="add">
            <ac:chgData name="Chris Droessler" userId="625c3661-9d64-47fa-b83c-4b49393bd161" providerId="ADAL" clId="{3B904758-96B8-D642-A883-60A8F8A61CBF}" dt="2020-09-04T17:12:57.697" v="222"/>
            <ac:spMkLst>
              <pc:docMk/>
              <pc:sldMasterMk cId="2999785688" sldId="2147483648"/>
              <pc:sldLayoutMk cId="2505449382" sldId="2147483655"/>
              <ac:spMk id="4" creationId="{89567FE6-B608-CC47-BD89-C296CFC341A4}"/>
            </ac:spMkLst>
          </pc:spChg>
          <pc:spChg chg="del">
            <ac:chgData name="Chris Droessler" userId="625c3661-9d64-47fa-b83c-4b49393bd161" providerId="ADAL" clId="{3B904758-96B8-D642-A883-60A8F8A61CBF}" dt="2020-09-04T17:12:56.954" v="221" actId="478"/>
            <ac:spMkLst>
              <pc:docMk/>
              <pc:sldMasterMk cId="2999785688" sldId="2147483648"/>
              <pc:sldLayoutMk cId="2505449382" sldId="2147483655"/>
              <ac:spMk id="5" creationId="{00000000-0000-0000-0000-000000000000}"/>
            </ac:spMkLst>
          </pc:spChg>
          <pc:picChg chg="del">
            <ac:chgData name="Chris Droessler" userId="625c3661-9d64-47fa-b83c-4b49393bd161" providerId="ADAL" clId="{3B904758-96B8-D642-A883-60A8F8A61CBF}" dt="2020-09-04T17:12:56.954" v="221" actId="478"/>
            <ac:picMkLst>
              <pc:docMk/>
              <pc:sldMasterMk cId="2999785688" sldId="2147483648"/>
              <pc:sldLayoutMk cId="2505449382" sldId="2147483655"/>
              <ac:picMk id="3" creationId="{00000000-0000-0000-0000-000000000000}"/>
            </ac:picMkLst>
          </pc:picChg>
          <pc:picChg chg="add">
            <ac:chgData name="Chris Droessler" userId="625c3661-9d64-47fa-b83c-4b49393bd161" providerId="ADAL" clId="{3B904758-96B8-D642-A883-60A8F8A61CBF}" dt="2020-09-04T17:12:57.697" v="222"/>
            <ac:picMkLst>
              <pc:docMk/>
              <pc:sldMasterMk cId="2999785688" sldId="2147483648"/>
              <pc:sldLayoutMk cId="2505449382" sldId="2147483655"/>
              <ac:picMk id="6" creationId="{B41AB9EA-71F6-194E-811D-3899246301F2}"/>
            </ac:picMkLst>
          </pc:picChg>
        </pc:sldLayoutChg>
        <pc:sldLayoutChg chg="addSp delSp">
          <pc:chgData name="Chris Droessler" userId="625c3661-9d64-47fa-b83c-4b49393bd161" providerId="ADAL" clId="{3B904758-96B8-D642-A883-60A8F8A61CBF}" dt="2020-09-04T17:13:03.760" v="224"/>
          <pc:sldLayoutMkLst>
            <pc:docMk/>
            <pc:sldMasterMk cId="2999785688" sldId="2147483648"/>
            <pc:sldLayoutMk cId="3752020858" sldId="2147483656"/>
          </pc:sldLayoutMkLst>
          <pc:spChg chg="add">
            <ac:chgData name="Chris Droessler" userId="625c3661-9d64-47fa-b83c-4b49393bd161" providerId="ADAL" clId="{3B904758-96B8-D642-A883-60A8F8A61CBF}" dt="2020-09-04T17:13:03.760" v="224"/>
            <ac:spMkLst>
              <pc:docMk/>
              <pc:sldMasterMk cId="2999785688" sldId="2147483648"/>
              <pc:sldLayoutMk cId="3752020858" sldId="2147483656"/>
              <ac:spMk id="9" creationId="{91BE43F0-27EF-424E-AA8F-29DB59378E43}"/>
            </ac:spMkLst>
          </pc:spChg>
          <pc:spChg chg="del">
            <ac:chgData name="Chris Droessler" userId="625c3661-9d64-47fa-b83c-4b49393bd161" providerId="ADAL" clId="{3B904758-96B8-D642-A883-60A8F8A61CBF}" dt="2020-09-04T17:13:02.641" v="223" actId="478"/>
            <ac:spMkLst>
              <pc:docMk/>
              <pc:sldMasterMk cId="2999785688" sldId="2147483648"/>
              <pc:sldLayoutMk cId="3752020858" sldId="2147483656"/>
              <ac:spMk id="10" creationId="{3997739B-6BCB-944F-885D-A4626BD40C62}"/>
            </ac:spMkLst>
          </pc:spChg>
          <pc:picChg chg="del">
            <ac:chgData name="Chris Droessler" userId="625c3661-9d64-47fa-b83c-4b49393bd161" providerId="ADAL" clId="{3B904758-96B8-D642-A883-60A8F8A61CBF}" dt="2020-09-04T17:13:02.641" v="223" actId="478"/>
            <ac:picMkLst>
              <pc:docMk/>
              <pc:sldMasterMk cId="2999785688" sldId="2147483648"/>
              <pc:sldLayoutMk cId="3752020858" sldId="2147483656"/>
              <ac:picMk id="11" creationId="{D9633E34-A1D4-BB4A-85A7-17288D2EA0BD}"/>
            </ac:picMkLst>
          </pc:picChg>
          <pc:picChg chg="add">
            <ac:chgData name="Chris Droessler" userId="625c3661-9d64-47fa-b83c-4b49393bd161" providerId="ADAL" clId="{3B904758-96B8-D642-A883-60A8F8A61CBF}" dt="2020-09-04T17:13:03.760" v="224"/>
            <ac:picMkLst>
              <pc:docMk/>
              <pc:sldMasterMk cId="2999785688" sldId="2147483648"/>
              <pc:sldLayoutMk cId="3752020858" sldId="2147483656"/>
              <ac:picMk id="12" creationId="{4A494D14-0A78-924F-B045-DBE3CB21DA8D}"/>
            </ac:picMkLst>
          </pc:picChg>
        </pc:sldLayoutChg>
        <pc:sldLayoutChg chg="addSp delSp">
          <pc:chgData name="Chris Droessler" userId="625c3661-9d64-47fa-b83c-4b49393bd161" providerId="ADAL" clId="{3B904758-96B8-D642-A883-60A8F8A61CBF}" dt="2020-09-04T17:13:09.384" v="226"/>
          <pc:sldLayoutMkLst>
            <pc:docMk/>
            <pc:sldMasterMk cId="2999785688" sldId="2147483648"/>
            <pc:sldLayoutMk cId="3585843231" sldId="2147483657"/>
          </pc:sldLayoutMkLst>
          <pc:spChg chg="add">
            <ac:chgData name="Chris Droessler" userId="625c3661-9d64-47fa-b83c-4b49393bd161" providerId="ADAL" clId="{3B904758-96B8-D642-A883-60A8F8A61CBF}" dt="2020-09-04T17:13:09.384" v="226"/>
            <ac:spMkLst>
              <pc:docMk/>
              <pc:sldMasterMk cId="2999785688" sldId="2147483648"/>
              <pc:sldLayoutMk cId="3585843231" sldId="2147483657"/>
              <ac:spMk id="9" creationId="{2BA66FB4-0536-8546-A09E-425D18FAB157}"/>
            </ac:spMkLst>
          </pc:spChg>
          <pc:spChg chg="del">
            <ac:chgData name="Chris Droessler" userId="625c3661-9d64-47fa-b83c-4b49393bd161" providerId="ADAL" clId="{3B904758-96B8-D642-A883-60A8F8A61CBF}" dt="2020-09-04T17:13:08.049" v="225" actId="478"/>
            <ac:spMkLst>
              <pc:docMk/>
              <pc:sldMasterMk cId="2999785688" sldId="2147483648"/>
              <pc:sldLayoutMk cId="3585843231" sldId="2147483657"/>
              <ac:spMk id="10" creationId="{A120F348-F657-2C44-82AB-394B493775BA}"/>
            </ac:spMkLst>
          </pc:spChg>
          <pc:picChg chg="del">
            <ac:chgData name="Chris Droessler" userId="625c3661-9d64-47fa-b83c-4b49393bd161" providerId="ADAL" clId="{3B904758-96B8-D642-A883-60A8F8A61CBF}" dt="2020-09-04T17:13:08.049" v="225" actId="478"/>
            <ac:picMkLst>
              <pc:docMk/>
              <pc:sldMasterMk cId="2999785688" sldId="2147483648"/>
              <pc:sldLayoutMk cId="3585843231" sldId="2147483657"/>
              <ac:picMk id="11" creationId="{AA0FAF21-9DD7-5947-9DAA-3DFB8049483E}"/>
            </ac:picMkLst>
          </pc:picChg>
          <pc:picChg chg="add">
            <ac:chgData name="Chris Droessler" userId="625c3661-9d64-47fa-b83c-4b49393bd161" providerId="ADAL" clId="{3B904758-96B8-D642-A883-60A8F8A61CBF}" dt="2020-09-04T17:13:09.384" v="226"/>
            <ac:picMkLst>
              <pc:docMk/>
              <pc:sldMasterMk cId="2999785688" sldId="2147483648"/>
              <pc:sldLayoutMk cId="3585843231" sldId="2147483657"/>
              <ac:picMk id="12" creationId="{22AA7F67-E54A-2340-83A2-3CFA03117FE6}"/>
            </ac:picMkLst>
          </pc:picChg>
        </pc:sldLayoutChg>
        <pc:sldLayoutChg chg="addSp delSp modSp">
          <pc:chgData name="Chris Droessler" userId="625c3661-9d64-47fa-b83c-4b49393bd161" providerId="ADAL" clId="{3B904758-96B8-D642-A883-60A8F8A61CBF}" dt="2020-09-04T17:14:51.968" v="239" actId="255"/>
          <pc:sldLayoutMkLst>
            <pc:docMk/>
            <pc:sldMasterMk cId="2999785688" sldId="2147483648"/>
            <pc:sldLayoutMk cId="2165617839" sldId="2147483658"/>
          </pc:sldLayoutMkLst>
          <pc:spChg chg="mod">
            <ac:chgData name="Chris Droessler" userId="625c3661-9d64-47fa-b83c-4b49393bd161" providerId="ADAL" clId="{3B904758-96B8-D642-A883-60A8F8A61CBF}" dt="2020-09-04T17:14:51.968" v="239" actId="255"/>
            <ac:spMkLst>
              <pc:docMk/>
              <pc:sldMasterMk cId="2999785688" sldId="2147483648"/>
              <pc:sldLayoutMk cId="2165617839" sldId="2147483658"/>
              <ac:spMk id="2" creationId="{00000000-0000-0000-0000-000000000000}"/>
            </ac:spMkLst>
          </pc:spChg>
          <pc:picChg chg="del">
            <ac:chgData name="Chris Droessler" userId="625c3661-9d64-47fa-b83c-4b49393bd161" providerId="ADAL" clId="{3B904758-96B8-D642-A883-60A8F8A61CBF}" dt="2020-09-04T17:11:37.518" v="155" actId="478"/>
            <ac:picMkLst>
              <pc:docMk/>
              <pc:sldMasterMk cId="2999785688" sldId="2147483648"/>
              <pc:sldLayoutMk cId="2165617839" sldId="2147483658"/>
              <ac:picMk id="9" creationId="{00000000-0000-0000-0000-000000000000}"/>
            </ac:picMkLst>
          </pc:picChg>
          <pc:picChg chg="add">
            <ac:chgData name="Chris Droessler" userId="625c3661-9d64-47fa-b83c-4b49393bd161" providerId="ADAL" clId="{3B904758-96B8-D642-A883-60A8F8A61CBF}" dt="2020-09-04T17:11:38.331" v="156"/>
            <ac:picMkLst>
              <pc:docMk/>
              <pc:sldMasterMk cId="2999785688" sldId="2147483648"/>
              <pc:sldLayoutMk cId="2165617839" sldId="2147483658"/>
              <ac:picMk id="13" creationId="{76FAACEA-2432-8B42-8C0E-FDF1C85210DF}"/>
            </ac:picMkLst>
          </pc:picChg>
        </pc:sldLayoutChg>
        <pc:sldLayoutChg chg="addSp delSp">
          <pc:chgData name="Chris Droessler" userId="625c3661-9d64-47fa-b83c-4b49393bd161" providerId="ADAL" clId="{3B904758-96B8-D642-A883-60A8F8A61CBF}" dt="2020-09-04T17:13:14.214" v="228"/>
          <pc:sldLayoutMkLst>
            <pc:docMk/>
            <pc:sldMasterMk cId="2999785688" sldId="2147483648"/>
            <pc:sldLayoutMk cId="3063052919" sldId="2147483659"/>
          </pc:sldLayoutMkLst>
          <pc:spChg chg="add">
            <ac:chgData name="Chris Droessler" userId="625c3661-9d64-47fa-b83c-4b49393bd161" providerId="ADAL" clId="{3B904758-96B8-D642-A883-60A8F8A61CBF}" dt="2020-09-04T17:13:14.214" v="228"/>
            <ac:spMkLst>
              <pc:docMk/>
              <pc:sldMasterMk cId="2999785688" sldId="2147483648"/>
              <pc:sldLayoutMk cId="3063052919" sldId="2147483659"/>
              <ac:spMk id="8" creationId="{F2708989-D6EE-864C-B72D-F06AE41A98CC}"/>
            </ac:spMkLst>
          </pc:spChg>
          <pc:spChg chg="del">
            <ac:chgData name="Chris Droessler" userId="625c3661-9d64-47fa-b83c-4b49393bd161" providerId="ADAL" clId="{3B904758-96B8-D642-A883-60A8F8A61CBF}" dt="2020-09-04T17:13:13.449" v="227" actId="478"/>
            <ac:spMkLst>
              <pc:docMk/>
              <pc:sldMasterMk cId="2999785688" sldId="2147483648"/>
              <pc:sldLayoutMk cId="3063052919" sldId="2147483659"/>
              <ac:spMk id="9" creationId="{CE1BAFAC-38AE-FB49-8239-20207C72DA64}"/>
            </ac:spMkLst>
          </pc:spChg>
          <pc:picChg chg="del">
            <ac:chgData name="Chris Droessler" userId="625c3661-9d64-47fa-b83c-4b49393bd161" providerId="ADAL" clId="{3B904758-96B8-D642-A883-60A8F8A61CBF}" dt="2020-09-04T17:13:13.449" v="227" actId="478"/>
            <ac:picMkLst>
              <pc:docMk/>
              <pc:sldMasterMk cId="2999785688" sldId="2147483648"/>
              <pc:sldLayoutMk cId="3063052919" sldId="2147483659"/>
              <ac:picMk id="10" creationId="{A36E0417-F744-C74A-9895-80FF29D24CBF}"/>
            </ac:picMkLst>
          </pc:picChg>
          <pc:picChg chg="add">
            <ac:chgData name="Chris Droessler" userId="625c3661-9d64-47fa-b83c-4b49393bd161" providerId="ADAL" clId="{3B904758-96B8-D642-A883-60A8F8A61CBF}" dt="2020-09-04T17:13:14.214" v="228"/>
            <ac:picMkLst>
              <pc:docMk/>
              <pc:sldMasterMk cId="2999785688" sldId="2147483648"/>
              <pc:sldLayoutMk cId="3063052919" sldId="2147483659"/>
              <ac:picMk id="11" creationId="{3B322F45-6DE8-9D4A-81B5-D4E71A2DACA5}"/>
            </ac:picMkLst>
          </pc:picChg>
        </pc:sldLayoutChg>
        <pc:sldLayoutChg chg="modSp">
          <pc:chgData name="Chris Droessler" userId="625c3661-9d64-47fa-b83c-4b49393bd161" providerId="ADAL" clId="{3B904758-96B8-D642-A883-60A8F8A61CBF}" dt="2020-09-04T17:14:59.600" v="240" actId="255"/>
          <pc:sldLayoutMkLst>
            <pc:docMk/>
            <pc:sldMasterMk cId="2999785688" sldId="2147483648"/>
            <pc:sldLayoutMk cId="781414520" sldId="2147483660"/>
          </pc:sldLayoutMkLst>
          <pc:spChg chg="mod">
            <ac:chgData name="Chris Droessler" userId="625c3661-9d64-47fa-b83c-4b49393bd161" providerId="ADAL" clId="{3B904758-96B8-D642-A883-60A8F8A61CBF}" dt="2020-09-04T17:14:59.600" v="240" actId="255"/>
            <ac:spMkLst>
              <pc:docMk/>
              <pc:sldMasterMk cId="2999785688" sldId="2147483648"/>
              <pc:sldLayoutMk cId="781414520" sldId="2147483660"/>
              <ac:spMk id="56" creationId="{00000000-0000-0000-0000-000000000000}"/>
            </ac:spMkLst>
          </pc:spChg>
        </pc:sldLayoutChg>
      </pc:sldMasterChg>
    </pc:docChg>
  </pc:docChgLst>
  <pc:docChgLst>
    <pc:chgData name="Chris Droessler" userId="625c3661-9d64-47fa-b83c-4b49393bd161" providerId="ADAL" clId="{D815441D-2FBA-2346-84D9-E36D27B72C9A}"/>
    <pc:docChg chg="undo redo custSel addSld delSld modSld sldOrd modSection">
      <pc:chgData name="Chris Droessler" userId="625c3661-9d64-47fa-b83c-4b49393bd161" providerId="ADAL" clId="{D815441D-2FBA-2346-84D9-E36D27B72C9A}" dt="2020-07-16T11:58:36.836" v="1893" actId="121"/>
      <pc:docMkLst>
        <pc:docMk/>
      </pc:docMkLst>
      <pc:sldChg chg="add del">
        <pc:chgData name="Chris Droessler" userId="625c3661-9d64-47fa-b83c-4b49393bd161" providerId="ADAL" clId="{D815441D-2FBA-2346-84D9-E36D27B72C9A}" dt="2020-07-13T18:26:57.173" v="1198" actId="2696"/>
        <pc:sldMkLst>
          <pc:docMk/>
          <pc:sldMk cId="2468179990" sldId="284"/>
        </pc:sldMkLst>
      </pc:sldChg>
      <pc:sldChg chg="ord">
        <pc:chgData name="Chris Droessler" userId="625c3661-9d64-47fa-b83c-4b49393bd161" providerId="ADAL" clId="{D815441D-2FBA-2346-84D9-E36D27B72C9A}" dt="2020-07-15T13:21:06.003" v="1666"/>
        <pc:sldMkLst>
          <pc:docMk/>
          <pc:sldMk cId="3834359583" sldId="549"/>
        </pc:sldMkLst>
      </pc:sldChg>
      <pc:sldChg chg="ord">
        <pc:chgData name="Chris Droessler" userId="625c3661-9d64-47fa-b83c-4b49393bd161" providerId="ADAL" clId="{D815441D-2FBA-2346-84D9-E36D27B72C9A}" dt="2020-07-15T13:21:06.003" v="1666"/>
        <pc:sldMkLst>
          <pc:docMk/>
          <pc:sldMk cId="4210283001" sldId="578"/>
        </pc:sldMkLst>
      </pc:sldChg>
      <pc:sldChg chg="modSp">
        <pc:chgData name="Chris Droessler" userId="625c3661-9d64-47fa-b83c-4b49393bd161" providerId="ADAL" clId="{D815441D-2FBA-2346-84D9-E36D27B72C9A}" dt="2020-07-06T15:38:05.931" v="17" actId="20577"/>
        <pc:sldMkLst>
          <pc:docMk/>
          <pc:sldMk cId="3713166176" sldId="704"/>
        </pc:sldMkLst>
        <pc:spChg chg="mod">
          <ac:chgData name="Chris Droessler" userId="625c3661-9d64-47fa-b83c-4b49393bd161" providerId="ADAL" clId="{D815441D-2FBA-2346-84D9-E36D27B72C9A}" dt="2020-07-06T15:38:05.931" v="17" actId="20577"/>
          <ac:spMkLst>
            <pc:docMk/>
            <pc:sldMk cId="3713166176" sldId="704"/>
            <ac:spMk id="2" creationId="{D323E2E6-2EF3-C942-8A91-325510536B92}"/>
          </ac:spMkLst>
        </pc:spChg>
      </pc:sldChg>
      <pc:sldChg chg="modSp modNotesTx">
        <pc:chgData name="Chris Droessler" userId="625c3661-9d64-47fa-b83c-4b49393bd161" providerId="ADAL" clId="{D815441D-2FBA-2346-84D9-E36D27B72C9A}" dt="2020-07-16T11:50:10.375" v="1883" actId="20577"/>
        <pc:sldMkLst>
          <pc:docMk/>
          <pc:sldMk cId="2111422149" sldId="778"/>
        </pc:sldMkLst>
        <pc:spChg chg="mod">
          <ac:chgData name="Chris Droessler" userId="625c3661-9d64-47fa-b83c-4b49393bd161" providerId="ADAL" clId="{D815441D-2FBA-2346-84D9-E36D27B72C9A}" dt="2020-07-06T15:36:30.657" v="4" actId="20577"/>
          <ac:spMkLst>
            <pc:docMk/>
            <pc:sldMk cId="2111422149" sldId="778"/>
            <ac:spMk id="2" creationId="{00000000-0000-0000-0000-000000000000}"/>
          </ac:spMkLst>
        </pc:spChg>
      </pc:sldChg>
      <pc:sldChg chg="del">
        <pc:chgData name="Chris Droessler" userId="625c3661-9d64-47fa-b83c-4b49393bd161" providerId="ADAL" clId="{D815441D-2FBA-2346-84D9-E36D27B72C9A}" dt="2020-07-13T13:07:26.894" v="1025" actId="2696"/>
        <pc:sldMkLst>
          <pc:docMk/>
          <pc:sldMk cId="3148774109" sldId="849"/>
        </pc:sldMkLst>
      </pc:sldChg>
      <pc:sldChg chg="modSp modNotesTx">
        <pc:chgData name="Chris Droessler" userId="625c3661-9d64-47fa-b83c-4b49393bd161" providerId="ADAL" clId="{D815441D-2FBA-2346-84D9-E36D27B72C9A}" dt="2020-07-15T17:05:08.716" v="1673" actId="20577"/>
        <pc:sldMkLst>
          <pc:docMk/>
          <pc:sldMk cId="834463222" sldId="1195"/>
        </pc:sldMkLst>
        <pc:spChg chg="mod">
          <ac:chgData name="Chris Droessler" userId="625c3661-9d64-47fa-b83c-4b49393bd161" providerId="ADAL" clId="{D815441D-2FBA-2346-84D9-E36D27B72C9A}" dt="2020-07-15T12:52:39.308" v="1649" actId="20577"/>
          <ac:spMkLst>
            <pc:docMk/>
            <pc:sldMk cId="834463222" sldId="1195"/>
            <ac:spMk id="2" creationId="{00000000-0000-0000-0000-000000000000}"/>
          </ac:spMkLst>
        </pc:spChg>
        <pc:spChg chg="mod">
          <ac:chgData name="Chris Droessler" userId="625c3661-9d64-47fa-b83c-4b49393bd161" providerId="ADAL" clId="{D815441D-2FBA-2346-84D9-E36D27B72C9A}" dt="2020-07-15T12:52:31.678" v="1646" actId="20577"/>
          <ac:spMkLst>
            <pc:docMk/>
            <pc:sldMk cId="834463222" sldId="1195"/>
            <ac:spMk id="3" creationId="{00000000-0000-0000-0000-000000000000}"/>
          </ac:spMkLst>
        </pc:spChg>
      </pc:sldChg>
      <pc:sldChg chg="modSp ord modNotesTx">
        <pc:chgData name="Chris Droessler" userId="625c3661-9d64-47fa-b83c-4b49393bd161" providerId="ADAL" clId="{D815441D-2FBA-2346-84D9-E36D27B72C9A}" dt="2020-07-13T13:48:17.093" v="1134" actId="20577"/>
        <pc:sldMkLst>
          <pc:docMk/>
          <pc:sldMk cId="2205797833" sldId="1197"/>
        </pc:sldMkLst>
        <pc:spChg chg="mod">
          <ac:chgData name="Chris Droessler" userId="625c3661-9d64-47fa-b83c-4b49393bd161" providerId="ADAL" clId="{D815441D-2FBA-2346-84D9-E36D27B72C9A}" dt="2020-07-13T13:48:17.093" v="1134" actId="20577"/>
          <ac:spMkLst>
            <pc:docMk/>
            <pc:sldMk cId="2205797833" sldId="1197"/>
            <ac:spMk id="2" creationId="{00000000-0000-0000-0000-000000000000}"/>
          </ac:spMkLst>
        </pc:spChg>
      </pc:sldChg>
      <pc:sldChg chg="add del ord">
        <pc:chgData name="Chris Droessler" userId="625c3661-9d64-47fa-b83c-4b49393bd161" providerId="ADAL" clId="{D815441D-2FBA-2346-84D9-E36D27B72C9A}" dt="2020-07-15T13:20:58.530" v="1665"/>
        <pc:sldMkLst>
          <pc:docMk/>
          <pc:sldMk cId="2863154802" sldId="1198"/>
        </pc:sldMkLst>
      </pc:sldChg>
      <pc:sldChg chg="del">
        <pc:chgData name="Chris Droessler" userId="625c3661-9d64-47fa-b83c-4b49393bd161" providerId="ADAL" clId="{D815441D-2FBA-2346-84D9-E36D27B72C9A}" dt="2020-07-06T15:37:23.136" v="8" actId="2696"/>
        <pc:sldMkLst>
          <pc:docMk/>
          <pc:sldMk cId="37473227" sldId="1199"/>
        </pc:sldMkLst>
      </pc:sldChg>
      <pc:sldChg chg="del">
        <pc:chgData name="Chris Droessler" userId="625c3661-9d64-47fa-b83c-4b49393bd161" providerId="ADAL" clId="{D815441D-2FBA-2346-84D9-E36D27B72C9A}" dt="2020-07-06T15:37:24.409" v="9" actId="2696"/>
        <pc:sldMkLst>
          <pc:docMk/>
          <pc:sldMk cId="3712269110" sldId="1200"/>
        </pc:sldMkLst>
      </pc:sldChg>
      <pc:sldChg chg="del">
        <pc:chgData name="Chris Droessler" userId="625c3661-9d64-47fa-b83c-4b49393bd161" providerId="ADAL" clId="{D815441D-2FBA-2346-84D9-E36D27B72C9A}" dt="2020-07-13T13:45:25.847" v="1131" actId="2696"/>
        <pc:sldMkLst>
          <pc:docMk/>
          <pc:sldMk cId="3074281812" sldId="1201"/>
        </pc:sldMkLst>
      </pc:sldChg>
      <pc:sldChg chg="del">
        <pc:chgData name="Chris Droessler" userId="625c3661-9d64-47fa-b83c-4b49393bd161" providerId="ADAL" clId="{D815441D-2FBA-2346-84D9-E36D27B72C9A}" dt="2020-07-15T13:21:56.318" v="1667" actId="2696"/>
        <pc:sldMkLst>
          <pc:docMk/>
          <pc:sldMk cId="2964976515" sldId="1202"/>
        </pc:sldMkLst>
      </pc:sldChg>
      <pc:sldChg chg="addSp delSp modSp add modNotesTx">
        <pc:chgData name="Chris Droessler" userId="625c3661-9d64-47fa-b83c-4b49393bd161" providerId="ADAL" clId="{D815441D-2FBA-2346-84D9-E36D27B72C9A}" dt="2020-07-15T11:27:09.310" v="1448" actId="167"/>
        <pc:sldMkLst>
          <pc:docMk/>
          <pc:sldMk cId="142186584" sldId="1204"/>
        </pc:sldMkLst>
        <pc:spChg chg="add del mod">
          <ac:chgData name="Chris Droessler" userId="625c3661-9d64-47fa-b83c-4b49393bd161" providerId="ADAL" clId="{D815441D-2FBA-2346-84D9-E36D27B72C9A}" dt="2020-07-06T18:23:13.713" v="351" actId="115"/>
          <ac:spMkLst>
            <pc:docMk/>
            <pc:sldMk cId="142186584" sldId="1204"/>
            <ac:spMk id="2" creationId="{810616C5-8D46-B84D-8846-FBB7F1C85CDD}"/>
          </ac:spMkLst>
        </pc:spChg>
        <pc:spChg chg="mod">
          <ac:chgData name="Chris Droessler" userId="625c3661-9d64-47fa-b83c-4b49393bd161" providerId="ADAL" clId="{D815441D-2FBA-2346-84D9-E36D27B72C9A}" dt="2020-07-06T18:25:07.177" v="475" actId="20577"/>
          <ac:spMkLst>
            <pc:docMk/>
            <pc:sldMk cId="142186584" sldId="1204"/>
            <ac:spMk id="3" creationId="{985F8628-6A9B-8244-9725-674A0B52D590}"/>
          </ac:spMkLst>
        </pc:spChg>
        <pc:spChg chg="add mod">
          <ac:chgData name="Chris Droessler" userId="625c3661-9d64-47fa-b83c-4b49393bd161" providerId="ADAL" clId="{D815441D-2FBA-2346-84D9-E36D27B72C9A}" dt="2020-07-15T11:27:09.310" v="1448" actId="167"/>
          <ac:spMkLst>
            <pc:docMk/>
            <pc:sldMk cId="142186584" sldId="1204"/>
            <ac:spMk id="5" creationId="{43600B1A-92CF-584F-8DF1-C7A554D21136}"/>
          </ac:spMkLst>
        </pc:spChg>
        <pc:spChg chg="add mod">
          <ac:chgData name="Chris Droessler" userId="625c3661-9d64-47fa-b83c-4b49393bd161" providerId="ADAL" clId="{D815441D-2FBA-2346-84D9-E36D27B72C9A}" dt="2020-07-06T18:23:45.112" v="355" actId="115"/>
          <ac:spMkLst>
            <pc:docMk/>
            <pc:sldMk cId="142186584" sldId="1204"/>
            <ac:spMk id="6" creationId="{E9346E3C-7F38-E742-9770-A34217712911}"/>
          </ac:spMkLst>
        </pc:spChg>
        <pc:graphicFrameChg chg="add del mod">
          <ac:chgData name="Chris Droessler" userId="625c3661-9d64-47fa-b83c-4b49393bd161" providerId="ADAL" clId="{D815441D-2FBA-2346-84D9-E36D27B72C9A}" dt="2020-07-06T18:17:03.926" v="134"/>
          <ac:graphicFrameMkLst>
            <pc:docMk/>
            <pc:sldMk cId="142186584" sldId="1204"/>
            <ac:graphicFrameMk id="4" creationId="{28A06531-DAE8-A444-BB96-F00F2A5DC97D}"/>
          </ac:graphicFrameMkLst>
        </pc:graphicFrameChg>
        <pc:graphicFrameChg chg="add del mod">
          <ac:chgData name="Chris Droessler" userId="625c3661-9d64-47fa-b83c-4b49393bd161" providerId="ADAL" clId="{D815441D-2FBA-2346-84D9-E36D27B72C9A}" dt="2020-07-06T18:17:09.886" v="136"/>
          <ac:graphicFrameMkLst>
            <pc:docMk/>
            <pc:sldMk cId="142186584" sldId="1204"/>
            <ac:graphicFrameMk id="5" creationId="{F1E0BD1B-9AF8-0A42-B9AF-F7D41BCA21D8}"/>
          </ac:graphicFrameMkLst>
        </pc:graphicFrameChg>
      </pc:sldChg>
      <pc:sldChg chg="addSp modSp add modNotesTx">
        <pc:chgData name="Chris Droessler" userId="625c3661-9d64-47fa-b83c-4b49393bd161" providerId="ADAL" clId="{D815441D-2FBA-2346-84D9-E36D27B72C9A}" dt="2020-07-13T13:39:08.086" v="1124" actId="313"/>
        <pc:sldMkLst>
          <pc:docMk/>
          <pc:sldMk cId="2668606815" sldId="1205"/>
        </pc:sldMkLst>
        <pc:spChg chg="mod">
          <ac:chgData name="Chris Droessler" userId="625c3661-9d64-47fa-b83c-4b49393bd161" providerId="ADAL" clId="{D815441D-2FBA-2346-84D9-E36D27B72C9A}" dt="2020-07-13T12:57:55.229" v="966" actId="166"/>
          <ac:spMkLst>
            <pc:docMk/>
            <pc:sldMk cId="2668606815" sldId="1205"/>
            <ac:spMk id="2" creationId="{00000000-0000-0000-0000-000000000000}"/>
          </ac:spMkLst>
        </pc:spChg>
        <pc:spChg chg="mod">
          <ac:chgData name="Chris Droessler" userId="625c3661-9d64-47fa-b83c-4b49393bd161" providerId="ADAL" clId="{D815441D-2FBA-2346-84D9-E36D27B72C9A}" dt="2020-07-13T12:45:01.795" v="906" actId="27636"/>
          <ac:spMkLst>
            <pc:docMk/>
            <pc:sldMk cId="2668606815" sldId="1205"/>
            <ac:spMk id="3" creationId="{00000000-0000-0000-0000-000000000000}"/>
          </ac:spMkLst>
        </pc:spChg>
        <pc:spChg chg="add mod">
          <ac:chgData name="Chris Droessler" userId="625c3661-9d64-47fa-b83c-4b49393bd161" providerId="ADAL" clId="{D815441D-2FBA-2346-84D9-E36D27B72C9A}" dt="2020-07-13T12:58:44.295" v="988" actId="1038"/>
          <ac:spMkLst>
            <pc:docMk/>
            <pc:sldMk cId="2668606815" sldId="1205"/>
            <ac:spMk id="7" creationId="{14DA36DE-5E71-CD4D-B3E3-4BDBE95817BE}"/>
          </ac:spMkLst>
        </pc:spChg>
        <pc:picChg chg="add mod modCrop">
          <ac:chgData name="Chris Droessler" userId="625c3661-9d64-47fa-b83c-4b49393bd161" providerId="ADAL" clId="{D815441D-2FBA-2346-84D9-E36D27B72C9A}" dt="2020-07-13T12:58:37.060" v="969" actId="732"/>
          <ac:picMkLst>
            <pc:docMk/>
            <pc:sldMk cId="2668606815" sldId="1205"/>
            <ac:picMk id="5" creationId="{208EC38F-5BF1-5D4A-8FA3-CAF437DE4426}"/>
          </ac:picMkLst>
        </pc:picChg>
        <pc:picChg chg="add mod">
          <ac:chgData name="Chris Droessler" userId="625c3661-9d64-47fa-b83c-4b49393bd161" providerId="ADAL" clId="{D815441D-2FBA-2346-84D9-E36D27B72C9A}" dt="2020-07-13T12:45:42.135" v="909" actId="1076"/>
          <ac:picMkLst>
            <pc:docMk/>
            <pc:sldMk cId="2668606815" sldId="1205"/>
            <ac:picMk id="1026" creationId="{99BA23F5-A53A-1A46-9D51-43370E5F05F7}"/>
          </ac:picMkLst>
        </pc:picChg>
      </pc:sldChg>
      <pc:sldChg chg="addSp delSp modSp add modNotesTx">
        <pc:chgData name="Chris Droessler" userId="625c3661-9d64-47fa-b83c-4b49393bd161" providerId="ADAL" clId="{D815441D-2FBA-2346-84D9-E36D27B72C9A}" dt="2020-07-13T13:51:47.841" v="1149" actId="1038"/>
        <pc:sldMkLst>
          <pc:docMk/>
          <pc:sldMk cId="4167028715" sldId="1206"/>
        </pc:sldMkLst>
        <pc:spChg chg="mod">
          <ac:chgData name="Chris Droessler" userId="625c3661-9d64-47fa-b83c-4b49393bd161" providerId="ADAL" clId="{D815441D-2FBA-2346-84D9-E36D27B72C9A}" dt="2020-07-13T13:51:32.097" v="1141" actId="166"/>
          <ac:spMkLst>
            <pc:docMk/>
            <pc:sldMk cId="4167028715" sldId="1206"/>
            <ac:spMk id="2" creationId="{00000000-0000-0000-0000-000000000000}"/>
          </ac:spMkLst>
        </pc:spChg>
        <pc:spChg chg="mod">
          <ac:chgData name="Chris Droessler" userId="625c3661-9d64-47fa-b83c-4b49393bd161" providerId="ADAL" clId="{D815441D-2FBA-2346-84D9-E36D27B72C9A}" dt="2020-07-09T11:27:34.176" v="787" actId="113"/>
          <ac:spMkLst>
            <pc:docMk/>
            <pc:sldMk cId="4167028715" sldId="1206"/>
            <ac:spMk id="3" creationId="{00000000-0000-0000-0000-000000000000}"/>
          </ac:spMkLst>
        </pc:spChg>
        <pc:spChg chg="add mod">
          <ac:chgData name="Chris Droessler" userId="625c3661-9d64-47fa-b83c-4b49393bd161" providerId="ADAL" clId="{D815441D-2FBA-2346-84D9-E36D27B72C9A}" dt="2020-07-13T13:51:47.841" v="1149" actId="1038"/>
          <ac:spMkLst>
            <pc:docMk/>
            <pc:sldMk cId="4167028715" sldId="1206"/>
            <ac:spMk id="8" creationId="{E402FF92-3381-E642-BDC7-791E5C6FB4CB}"/>
          </ac:spMkLst>
        </pc:spChg>
        <pc:picChg chg="add del mod modCrop">
          <ac:chgData name="Chris Droessler" userId="625c3661-9d64-47fa-b83c-4b49393bd161" providerId="ADAL" clId="{D815441D-2FBA-2346-84D9-E36D27B72C9A}" dt="2020-07-13T12:52:35.944" v="922" actId="478"/>
          <ac:picMkLst>
            <pc:docMk/>
            <pc:sldMk cId="4167028715" sldId="1206"/>
            <ac:picMk id="2050" creationId="{D873FF45-0D58-D14C-9D2F-062DBF26E8FC}"/>
          </ac:picMkLst>
        </pc:picChg>
        <pc:picChg chg="add mod">
          <ac:chgData name="Chris Droessler" userId="625c3661-9d64-47fa-b83c-4b49393bd161" providerId="ADAL" clId="{D815441D-2FBA-2346-84D9-E36D27B72C9A}" dt="2020-07-13T12:52:53.391" v="935" actId="1037"/>
          <ac:picMkLst>
            <pc:docMk/>
            <pc:sldMk cId="4167028715" sldId="1206"/>
            <ac:picMk id="2052" creationId="{CA748522-4E63-7249-91F6-B8CEDC57D6BA}"/>
          </ac:picMkLst>
        </pc:picChg>
        <pc:picChg chg="add del mod">
          <ac:chgData name="Chris Droessler" userId="625c3661-9d64-47fa-b83c-4b49393bd161" providerId="ADAL" clId="{D815441D-2FBA-2346-84D9-E36D27B72C9A}" dt="2020-07-13T13:00:03.214" v="990" actId="478"/>
          <ac:picMkLst>
            <pc:docMk/>
            <pc:sldMk cId="4167028715" sldId="1206"/>
            <ac:picMk id="2054" creationId="{BFE1F0F1-1023-9343-B480-B04B1A85BE3E}"/>
          </ac:picMkLst>
        </pc:picChg>
        <pc:picChg chg="add mod modCrop">
          <ac:chgData name="Chris Droessler" userId="625c3661-9d64-47fa-b83c-4b49393bd161" providerId="ADAL" clId="{D815441D-2FBA-2346-84D9-E36D27B72C9A}" dt="2020-07-13T13:00:38.501" v="1000" actId="1076"/>
          <ac:picMkLst>
            <pc:docMk/>
            <pc:sldMk cId="4167028715" sldId="1206"/>
            <ac:picMk id="2056" creationId="{46428AB4-95A5-C340-A6F7-778E021CB09F}"/>
          </ac:picMkLst>
        </pc:picChg>
      </pc:sldChg>
      <pc:sldChg chg="addSp delSp modSp add del">
        <pc:chgData name="Chris Droessler" userId="625c3661-9d64-47fa-b83c-4b49393bd161" providerId="ADAL" clId="{D815441D-2FBA-2346-84D9-E36D27B72C9A}" dt="2020-07-08T13:34:43.458" v="746" actId="2696"/>
        <pc:sldMkLst>
          <pc:docMk/>
          <pc:sldMk cId="3729924365" sldId="1207"/>
        </pc:sldMkLst>
        <pc:spChg chg="del">
          <ac:chgData name="Chris Droessler" userId="625c3661-9d64-47fa-b83c-4b49393bd161" providerId="ADAL" clId="{D815441D-2FBA-2346-84D9-E36D27B72C9A}" dt="2020-07-08T13:34:15.455" v="742"/>
          <ac:spMkLst>
            <pc:docMk/>
            <pc:sldMk cId="3729924365" sldId="1207"/>
            <ac:spMk id="2" creationId="{89779E01-729D-B744-A334-667BC197B623}"/>
          </ac:spMkLst>
        </pc:spChg>
        <pc:spChg chg="del">
          <ac:chgData name="Chris Droessler" userId="625c3661-9d64-47fa-b83c-4b49393bd161" providerId="ADAL" clId="{D815441D-2FBA-2346-84D9-E36D27B72C9A}" dt="2020-07-08T13:34:15.455" v="742"/>
          <ac:spMkLst>
            <pc:docMk/>
            <pc:sldMk cId="3729924365" sldId="1207"/>
            <ac:spMk id="3" creationId="{C0B68112-BBB5-3041-83B8-63C17827E67A}"/>
          </ac:spMkLst>
        </pc:spChg>
        <pc:spChg chg="add mod">
          <ac:chgData name="Chris Droessler" userId="625c3661-9d64-47fa-b83c-4b49393bd161" providerId="ADAL" clId="{D815441D-2FBA-2346-84D9-E36D27B72C9A}" dt="2020-07-08T13:34:15.455" v="742"/>
          <ac:spMkLst>
            <pc:docMk/>
            <pc:sldMk cId="3729924365" sldId="1207"/>
            <ac:spMk id="4" creationId="{F74F48A0-EE38-914E-8686-F9558332EA98}"/>
          </ac:spMkLst>
        </pc:spChg>
        <pc:spChg chg="add mod">
          <ac:chgData name="Chris Droessler" userId="625c3661-9d64-47fa-b83c-4b49393bd161" providerId="ADAL" clId="{D815441D-2FBA-2346-84D9-E36D27B72C9A}" dt="2020-07-08T13:34:15.455" v="742"/>
          <ac:spMkLst>
            <pc:docMk/>
            <pc:sldMk cId="3729924365" sldId="1207"/>
            <ac:spMk id="5" creationId="{C9CD9DC3-C264-1B41-AF0E-D805D6E3AFB3}"/>
          </ac:spMkLst>
        </pc:spChg>
      </pc:sldChg>
      <pc:sldChg chg="add del">
        <pc:chgData name="Chris Droessler" userId="625c3661-9d64-47fa-b83c-4b49393bd161" providerId="ADAL" clId="{D815441D-2FBA-2346-84D9-E36D27B72C9A}" dt="2020-07-08T13:34:42.794" v="745" actId="2696"/>
        <pc:sldMkLst>
          <pc:docMk/>
          <pc:sldMk cId="3916589575" sldId="1208"/>
        </pc:sldMkLst>
      </pc:sldChg>
      <pc:sldChg chg="addSp delSp modSp add modNotesTx">
        <pc:chgData name="Chris Droessler" userId="625c3661-9d64-47fa-b83c-4b49393bd161" providerId="ADAL" clId="{D815441D-2FBA-2346-84D9-E36D27B72C9A}" dt="2020-07-13T18:29:26.321" v="1211" actId="20577"/>
        <pc:sldMkLst>
          <pc:docMk/>
          <pc:sldMk cId="4001167977" sldId="1209"/>
        </pc:sldMkLst>
        <pc:spChg chg="mod">
          <ac:chgData name="Chris Droessler" userId="625c3661-9d64-47fa-b83c-4b49393bd161" providerId="ADAL" clId="{D815441D-2FBA-2346-84D9-E36D27B72C9A}" dt="2020-07-13T18:29:26.321" v="1211" actId="20577"/>
          <ac:spMkLst>
            <pc:docMk/>
            <pc:sldMk cId="4001167977" sldId="1209"/>
            <ac:spMk id="2" creationId="{3D1353FC-2B68-5345-959C-AA6E487181CE}"/>
          </ac:spMkLst>
        </pc:spChg>
        <pc:spChg chg="mod">
          <ac:chgData name="Chris Droessler" userId="625c3661-9d64-47fa-b83c-4b49393bd161" providerId="ADAL" clId="{D815441D-2FBA-2346-84D9-E36D27B72C9A}" dt="2020-07-09T11:39:22.533" v="866" actId="20577"/>
          <ac:spMkLst>
            <pc:docMk/>
            <pc:sldMk cId="4001167977" sldId="1209"/>
            <ac:spMk id="3" creationId="{5C2F533B-D462-9349-8C95-DD67E06A808C}"/>
          </ac:spMkLst>
        </pc:spChg>
        <pc:spChg chg="add del mod">
          <ac:chgData name="Chris Droessler" userId="625c3661-9d64-47fa-b83c-4b49393bd161" providerId="ADAL" clId="{D815441D-2FBA-2346-84D9-E36D27B72C9A}" dt="2020-07-13T13:01:16.482" v="1003" actId="478"/>
          <ac:spMkLst>
            <pc:docMk/>
            <pc:sldMk cId="4001167977" sldId="1209"/>
            <ac:spMk id="4" creationId="{D54B0412-7C69-EA42-8980-84C1F43D939E}"/>
          </ac:spMkLst>
        </pc:spChg>
        <pc:spChg chg="add mod">
          <ac:chgData name="Chris Droessler" userId="625c3661-9d64-47fa-b83c-4b49393bd161" providerId="ADAL" clId="{D815441D-2FBA-2346-84D9-E36D27B72C9A}" dt="2020-07-13T18:24:55.901" v="1194" actId="171"/>
          <ac:spMkLst>
            <pc:docMk/>
            <pc:sldMk cId="4001167977" sldId="1209"/>
            <ac:spMk id="6" creationId="{1AFB8F84-0FD0-4144-A89E-B846C9BA80C0}"/>
          </ac:spMkLst>
        </pc:spChg>
        <pc:picChg chg="add mod">
          <ac:chgData name="Chris Droessler" userId="625c3661-9d64-47fa-b83c-4b49393bd161" providerId="ADAL" clId="{D815441D-2FBA-2346-84D9-E36D27B72C9A}" dt="2020-07-13T18:24:26.687" v="1156" actId="167"/>
          <ac:picMkLst>
            <pc:docMk/>
            <pc:sldMk cId="4001167977" sldId="1209"/>
            <ac:picMk id="1026" creationId="{704BBE6D-3112-1A46-9367-BCE0C9C8D5FF}"/>
          </ac:picMkLst>
        </pc:picChg>
        <pc:picChg chg="add mod modCrop">
          <ac:chgData name="Chris Droessler" userId="625c3661-9d64-47fa-b83c-4b49393bd161" providerId="ADAL" clId="{D815441D-2FBA-2346-84D9-E36D27B72C9A}" dt="2020-07-13T13:02:02.425" v="1010" actId="1076"/>
          <ac:picMkLst>
            <pc:docMk/>
            <pc:sldMk cId="4001167977" sldId="1209"/>
            <ac:picMk id="4098" creationId="{57157C61-D000-A645-B4A2-FA5C008E45DA}"/>
          </ac:picMkLst>
        </pc:picChg>
      </pc:sldChg>
      <pc:sldChg chg="addSp delSp modSp add modNotesTx">
        <pc:chgData name="Chris Droessler" userId="625c3661-9d64-47fa-b83c-4b49393bd161" providerId="ADAL" clId="{D815441D-2FBA-2346-84D9-E36D27B72C9A}" dt="2020-07-13T13:03:46.467" v="1019" actId="1076"/>
        <pc:sldMkLst>
          <pc:docMk/>
          <pc:sldMk cId="1611290802" sldId="1210"/>
        </pc:sldMkLst>
        <pc:spChg chg="del">
          <ac:chgData name="Chris Droessler" userId="625c3661-9d64-47fa-b83c-4b49393bd161" providerId="ADAL" clId="{D815441D-2FBA-2346-84D9-E36D27B72C9A}" dt="2020-07-09T11:20:35.996" v="775"/>
          <ac:spMkLst>
            <pc:docMk/>
            <pc:sldMk cId="1611290802" sldId="1210"/>
            <ac:spMk id="2" creationId="{7D70E07D-A3B6-F94B-98EE-ADE4C1E9B112}"/>
          </ac:spMkLst>
        </pc:spChg>
        <pc:spChg chg="add mod">
          <ac:chgData name="Chris Droessler" userId="625c3661-9d64-47fa-b83c-4b49393bd161" providerId="ADAL" clId="{D815441D-2FBA-2346-84D9-E36D27B72C9A}" dt="2020-07-13T12:57:15.481" v="963" actId="2085"/>
          <ac:spMkLst>
            <pc:docMk/>
            <pc:sldMk cId="1611290802" sldId="1210"/>
            <ac:spMk id="2" creationId="{A73B59D9-2818-A949-B07B-38D835F3E368}"/>
          </ac:spMkLst>
        </pc:spChg>
        <pc:spChg chg="del">
          <ac:chgData name="Chris Droessler" userId="625c3661-9d64-47fa-b83c-4b49393bd161" providerId="ADAL" clId="{D815441D-2FBA-2346-84D9-E36D27B72C9A}" dt="2020-07-09T11:20:35.996" v="775"/>
          <ac:spMkLst>
            <pc:docMk/>
            <pc:sldMk cId="1611290802" sldId="1210"/>
            <ac:spMk id="3" creationId="{D2CB3034-BB68-794E-8BB6-6AA24F8D17EE}"/>
          </ac:spMkLst>
        </pc:spChg>
        <pc:spChg chg="add mod">
          <ac:chgData name="Chris Droessler" userId="625c3661-9d64-47fa-b83c-4b49393bd161" providerId="ADAL" clId="{D815441D-2FBA-2346-84D9-E36D27B72C9A}" dt="2020-07-13T12:57:23.957" v="964" actId="166"/>
          <ac:spMkLst>
            <pc:docMk/>
            <pc:sldMk cId="1611290802" sldId="1210"/>
            <ac:spMk id="4" creationId="{586ADF12-A59C-664D-B4F4-861B394847DE}"/>
          </ac:spMkLst>
        </pc:spChg>
        <pc:spChg chg="add mod">
          <ac:chgData name="Chris Droessler" userId="625c3661-9d64-47fa-b83c-4b49393bd161" providerId="ADAL" clId="{D815441D-2FBA-2346-84D9-E36D27B72C9A}" dt="2020-07-09T11:28:00.680" v="790" actId="255"/>
          <ac:spMkLst>
            <pc:docMk/>
            <pc:sldMk cId="1611290802" sldId="1210"/>
            <ac:spMk id="5" creationId="{5F113D19-BAB3-3640-8A4D-587D99853610}"/>
          </ac:spMkLst>
        </pc:spChg>
        <pc:picChg chg="add mod modCrop">
          <ac:chgData name="Chris Droessler" userId="625c3661-9d64-47fa-b83c-4b49393bd161" providerId="ADAL" clId="{D815441D-2FBA-2346-84D9-E36D27B72C9A}" dt="2020-07-13T12:56:43.993" v="960" actId="167"/>
          <ac:picMkLst>
            <pc:docMk/>
            <pc:sldMk cId="1611290802" sldId="1210"/>
            <ac:picMk id="3074" creationId="{F9F0A515-C521-3D4E-99E5-E41FFC8D2528}"/>
          </ac:picMkLst>
        </pc:picChg>
        <pc:picChg chg="add mod">
          <ac:chgData name="Chris Droessler" userId="625c3661-9d64-47fa-b83c-4b49393bd161" providerId="ADAL" clId="{D815441D-2FBA-2346-84D9-E36D27B72C9A}" dt="2020-07-13T13:03:46.467" v="1019" actId="1076"/>
          <ac:picMkLst>
            <pc:docMk/>
            <pc:sldMk cId="1611290802" sldId="1210"/>
            <ac:picMk id="3075" creationId="{0BE823B2-5570-D64B-BD48-F597627D6936}"/>
          </ac:picMkLst>
        </pc:picChg>
      </pc:sldChg>
      <pc:sldChg chg="add ord">
        <pc:chgData name="Chris Droessler" userId="625c3661-9d64-47fa-b83c-4b49393bd161" providerId="ADAL" clId="{D815441D-2FBA-2346-84D9-E36D27B72C9A}" dt="2020-07-13T13:06:17.477" v="1023"/>
        <pc:sldMkLst>
          <pc:docMk/>
          <pc:sldMk cId="1492581946" sldId="1211"/>
        </pc:sldMkLst>
      </pc:sldChg>
      <pc:sldChg chg="addSp delSp modSp add del">
        <pc:chgData name="Chris Droessler" userId="625c3661-9d64-47fa-b83c-4b49393bd161" providerId="ADAL" clId="{D815441D-2FBA-2346-84D9-E36D27B72C9A}" dt="2020-07-15T11:21:35.852" v="1446" actId="2696"/>
        <pc:sldMkLst>
          <pc:docMk/>
          <pc:sldMk cId="1275237260" sldId="1212"/>
        </pc:sldMkLst>
        <pc:spChg chg="del">
          <ac:chgData name="Chris Droessler" userId="625c3661-9d64-47fa-b83c-4b49393bd161" providerId="ADAL" clId="{D815441D-2FBA-2346-84D9-E36D27B72C9A}" dt="2020-07-13T20:01:22.521" v="1376"/>
          <ac:spMkLst>
            <pc:docMk/>
            <pc:sldMk cId="1275237260" sldId="1212"/>
            <ac:spMk id="2" creationId="{0A8B6393-54BF-4B4F-BA11-230B747D5375}"/>
          </ac:spMkLst>
        </pc:spChg>
        <pc:spChg chg="del">
          <ac:chgData name="Chris Droessler" userId="625c3661-9d64-47fa-b83c-4b49393bd161" providerId="ADAL" clId="{D815441D-2FBA-2346-84D9-E36D27B72C9A}" dt="2020-07-13T20:01:22.521" v="1376"/>
          <ac:spMkLst>
            <pc:docMk/>
            <pc:sldMk cId="1275237260" sldId="1212"/>
            <ac:spMk id="3" creationId="{1A31EDE5-D344-FB4B-A18B-DF98FF684A7F}"/>
          </ac:spMkLst>
        </pc:spChg>
        <pc:picChg chg="add del mod">
          <ac:chgData name="Chris Droessler" userId="625c3661-9d64-47fa-b83c-4b49393bd161" providerId="ADAL" clId="{D815441D-2FBA-2346-84D9-E36D27B72C9A}" dt="2020-07-15T11:21:29.486" v="1445" actId="478"/>
          <ac:picMkLst>
            <pc:docMk/>
            <pc:sldMk cId="1275237260" sldId="1212"/>
            <ac:picMk id="5" creationId="{E5A61C2A-055D-4248-8B55-00FCB8A2A569}"/>
          </ac:picMkLst>
        </pc:picChg>
      </pc:sldChg>
      <pc:sldChg chg="addSp delSp modSp add ord modNotesTx">
        <pc:chgData name="Chris Droessler" userId="625c3661-9d64-47fa-b83c-4b49393bd161" providerId="ADAL" clId="{D815441D-2FBA-2346-84D9-E36D27B72C9A}" dt="2020-07-16T11:58:36.836" v="1893" actId="121"/>
        <pc:sldMkLst>
          <pc:docMk/>
          <pc:sldMk cId="3971240230" sldId="1213"/>
        </pc:sldMkLst>
        <pc:spChg chg="mod">
          <ac:chgData name="Chris Droessler" userId="625c3661-9d64-47fa-b83c-4b49393bd161" providerId="ADAL" clId="{D815441D-2FBA-2346-84D9-E36D27B72C9A}" dt="2020-07-15T12:02:40.099" v="1501" actId="114"/>
          <ac:spMkLst>
            <pc:docMk/>
            <pc:sldMk cId="3971240230" sldId="1213"/>
            <ac:spMk id="2" creationId="{A2704CA3-4057-3E41-99A8-211DFEF4B3DD}"/>
          </ac:spMkLst>
        </pc:spChg>
        <pc:spChg chg="mod">
          <ac:chgData name="Chris Droessler" userId="625c3661-9d64-47fa-b83c-4b49393bd161" providerId="ADAL" clId="{D815441D-2FBA-2346-84D9-E36D27B72C9A}" dt="2020-07-13T20:00:15.218" v="1375" actId="27636"/>
          <ac:spMkLst>
            <pc:docMk/>
            <pc:sldMk cId="3971240230" sldId="1213"/>
            <ac:spMk id="3" creationId="{DDB5D295-1BA7-F241-B592-AD26DD780F60}"/>
          </ac:spMkLst>
        </pc:spChg>
        <pc:picChg chg="add mod modCrop">
          <ac:chgData name="Chris Droessler" userId="625c3661-9d64-47fa-b83c-4b49393bd161" providerId="ADAL" clId="{D815441D-2FBA-2346-84D9-E36D27B72C9A}" dt="2020-07-13T19:59:00.162" v="1359" actId="1037"/>
          <ac:picMkLst>
            <pc:docMk/>
            <pc:sldMk cId="3971240230" sldId="1213"/>
            <ac:picMk id="5" creationId="{F03504F0-29ED-DB4A-9749-3FF1D53CF452}"/>
          </ac:picMkLst>
        </pc:picChg>
        <pc:picChg chg="add mod">
          <ac:chgData name="Chris Droessler" userId="625c3661-9d64-47fa-b83c-4b49393bd161" providerId="ADAL" clId="{D815441D-2FBA-2346-84D9-E36D27B72C9A}" dt="2020-07-15T12:08:53.642" v="1518" actId="1076"/>
          <ac:picMkLst>
            <pc:docMk/>
            <pc:sldMk cId="3971240230" sldId="1213"/>
            <ac:picMk id="6" creationId="{5EC43F0F-F6DC-E448-A03B-AAEE6F9E7ACC}"/>
          </ac:picMkLst>
        </pc:picChg>
        <pc:picChg chg="add del mod">
          <ac:chgData name="Chris Droessler" userId="625c3661-9d64-47fa-b83c-4b49393bd161" providerId="ADAL" clId="{D815441D-2FBA-2346-84D9-E36D27B72C9A}" dt="2020-07-15T12:08:40.842" v="1512" actId="478"/>
          <ac:picMkLst>
            <pc:docMk/>
            <pc:sldMk cId="3971240230" sldId="1213"/>
            <ac:picMk id="1026" creationId="{78D2E4A0-FF27-934A-970D-26BBB23A7B7A}"/>
          </ac:picMkLst>
        </pc:picChg>
        <pc:picChg chg="add del mod">
          <ac:chgData name="Chris Droessler" userId="625c3661-9d64-47fa-b83c-4b49393bd161" providerId="ADAL" clId="{D815441D-2FBA-2346-84D9-E36D27B72C9A}" dt="2020-07-15T12:06:06.015" v="1509" actId="478"/>
          <ac:picMkLst>
            <pc:docMk/>
            <pc:sldMk cId="3971240230" sldId="1213"/>
            <ac:picMk id="1028" creationId="{785B2B66-EBC0-984F-AEEF-14BB39CF5773}"/>
          </ac:picMkLst>
        </pc:picChg>
      </pc:sldChg>
      <pc:sldChg chg="addSp delSp modSp add">
        <pc:chgData name="Chris Droessler" userId="625c3661-9d64-47fa-b83c-4b49393bd161" providerId="ADAL" clId="{D815441D-2FBA-2346-84D9-E36D27B72C9A}" dt="2020-07-13T18:28:10.140" v="1203"/>
        <pc:sldMkLst>
          <pc:docMk/>
          <pc:sldMk cId="1174400685" sldId="1214"/>
        </pc:sldMkLst>
        <pc:spChg chg="del">
          <ac:chgData name="Chris Droessler" userId="625c3661-9d64-47fa-b83c-4b49393bd161" providerId="ADAL" clId="{D815441D-2FBA-2346-84D9-E36D27B72C9A}" dt="2020-07-13T18:27:55.858" v="1199"/>
          <ac:spMkLst>
            <pc:docMk/>
            <pc:sldMk cId="1174400685" sldId="1214"/>
            <ac:spMk id="2" creationId="{4E6EAEB2-B203-9040-AE68-11A93ECC82B6}"/>
          </ac:spMkLst>
        </pc:spChg>
        <pc:spChg chg="del">
          <ac:chgData name="Chris Droessler" userId="625c3661-9d64-47fa-b83c-4b49393bd161" providerId="ADAL" clId="{D815441D-2FBA-2346-84D9-E36D27B72C9A}" dt="2020-07-13T18:27:55.858" v="1199"/>
          <ac:spMkLst>
            <pc:docMk/>
            <pc:sldMk cId="1174400685" sldId="1214"/>
            <ac:spMk id="3" creationId="{3BFFC328-AB9E-914C-9269-405EE3F5E700}"/>
          </ac:spMkLst>
        </pc:spChg>
        <pc:picChg chg="add mod">
          <ac:chgData name="Chris Droessler" userId="625c3661-9d64-47fa-b83c-4b49393bd161" providerId="ADAL" clId="{D815441D-2FBA-2346-84D9-E36D27B72C9A}" dt="2020-07-13T18:28:10.140" v="1203"/>
          <ac:picMkLst>
            <pc:docMk/>
            <pc:sldMk cId="1174400685" sldId="1214"/>
            <ac:picMk id="5" creationId="{A735E445-7518-5A4B-88BF-6B34D8412C1F}"/>
          </ac:picMkLst>
        </pc:picChg>
      </pc:sldChg>
      <pc:sldChg chg="addSp delSp modSp add">
        <pc:chgData name="Chris Droessler" userId="625c3661-9d64-47fa-b83c-4b49393bd161" providerId="ADAL" clId="{D815441D-2FBA-2346-84D9-E36D27B72C9A}" dt="2020-07-13T18:28:42.139" v="1208" actId="478"/>
        <pc:sldMkLst>
          <pc:docMk/>
          <pc:sldMk cId="3816323232" sldId="1215"/>
        </pc:sldMkLst>
        <pc:picChg chg="add del mod">
          <ac:chgData name="Chris Droessler" userId="625c3661-9d64-47fa-b83c-4b49393bd161" providerId="ADAL" clId="{D815441D-2FBA-2346-84D9-E36D27B72C9A}" dt="2020-07-13T18:28:28.139" v="1205" actId="478"/>
          <ac:picMkLst>
            <pc:docMk/>
            <pc:sldMk cId="3816323232" sldId="1215"/>
            <ac:picMk id="3" creationId="{A443A337-CC67-B249-9112-096AA63817C3}"/>
          </ac:picMkLst>
        </pc:picChg>
        <pc:picChg chg="add mod">
          <ac:chgData name="Chris Droessler" userId="625c3661-9d64-47fa-b83c-4b49393bd161" providerId="ADAL" clId="{D815441D-2FBA-2346-84D9-E36D27B72C9A}" dt="2020-07-13T18:28:31.528" v="1206"/>
          <ac:picMkLst>
            <pc:docMk/>
            <pc:sldMk cId="3816323232" sldId="1215"/>
            <ac:picMk id="5" creationId="{79A210A5-A69C-254F-A837-AE63337AAEF8}"/>
          </ac:picMkLst>
        </pc:picChg>
        <pc:picChg chg="add del mod">
          <ac:chgData name="Chris Droessler" userId="625c3661-9d64-47fa-b83c-4b49393bd161" providerId="ADAL" clId="{D815441D-2FBA-2346-84D9-E36D27B72C9A}" dt="2020-07-13T18:28:42.139" v="1208" actId="478"/>
          <ac:picMkLst>
            <pc:docMk/>
            <pc:sldMk cId="3816323232" sldId="1215"/>
            <ac:picMk id="7" creationId="{3B129C81-4027-CD4B-9E23-3AFB53C71AE5}"/>
          </ac:picMkLst>
        </pc:picChg>
      </pc:sldChg>
      <pc:sldChg chg="addSp modSp add modNotesTx">
        <pc:chgData name="Chris Droessler" userId="625c3661-9d64-47fa-b83c-4b49393bd161" providerId="ADAL" clId="{D815441D-2FBA-2346-84D9-E36D27B72C9A}" dt="2020-07-13T18:55:56.300" v="1336" actId="20577"/>
        <pc:sldMkLst>
          <pc:docMk/>
          <pc:sldMk cId="2363172458" sldId="1216"/>
        </pc:sldMkLst>
        <pc:spChg chg="add mod">
          <ac:chgData name="Chris Droessler" userId="625c3661-9d64-47fa-b83c-4b49393bd161" providerId="ADAL" clId="{D815441D-2FBA-2346-84D9-E36D27B72C9A}" dt="2020-07-13T18:52:07.310" v="1234" actId="20577"/>
          <ac:spMkLst>
            <pc:docMk/>
            <pc:sldMk cId="2363172458" sldId="1216"/>
            <ac:spMk id="2" creationId="{578BE3B9-A59A-9A4E-8A9B-BC63B0A9C2CD}"/>
          </ac:spMkLst>
        </pc:spChg>
        <pc:spChg chg="add mod">
          <ac:chgData name="Chris Droessler" userId="625c3661-9d64-47fa-b83c-4b49393bd161" providerId="ADAL" clId="{D815441D-2FBA-2346-84D9-E36D27B72C9A}" dt="2020-07-13T18:51:56.686" v="1215"/>
          <ac:spMkLst>
            <pc:docMk/>
            <pc:sldMk cId="2363172458" sldId="1216"/>
            <ac:spMk id="3" creationId="{915D3A23-BE46-6446-BBA8-05A810AE311E}"/>
          </ac:spMkLst>
        </pc:spChg>
      </pc:sldChg>
      <pc:sldChg chg="add del">
        <pc:chgData name="Chris Droessler" userId="625c3661-9d64-47fa-b83c-4b49393bd161" providerId="ADAL" clId="{D815441D-2FBA-2346-84D9-E36D27B72C9A}" dt="2020-07-13T18:29:44.500" v="1212" actId="2696"/>
        <pc:sldMkLst>
          <pc:docMk/>
          <pc:sldMk cId="3933567058" sldId="1216"/>
        </pc:sldMkLst>
      </pc:sldChg>
      <pc:sldChg chg="addSp delSp modSp add">
        <pc:chgData name="Chris Droessler" userId="625c3661-9d64-47fa-b83c-4b49393bd161" providerId="ADAL" clId="{D815441D-2FBA-2346-84D9-E36D27B72C9A}" dt="2020-07-15T11:19:34.138" v="1435" actId="20577"/>
        <pc:sldMkLst>
          <pc:docMk/>
          <pc:sldMk cId="209259605" sldId="1217"/>
        </pc:sldMkLst>
        <pc:spChg chg="del">
          <ac:chgData name="Chris Droessler" userId="625c3661-9d64-47fa-b83c-4b49393bd161" providerId="ADAL" clId="{D815441D-2FBA-2346-84D9-E36D27B72C9A}" dt="2020-07-15T11:16:45.538" v="1379" actId="478"/>
          <ac:spMkLst>
            <pc:docMk/>
            <pc:sldMk cId="209259605" sldId="1217"/>
            <ac:spMk id="2" creationId="{BAA41407-E722-774E-8C9D-16CF484E41AE}"/>
          </ac:spMkLst>
        </pc:spChg>
        <pc:spChg chg="mod">
          <ac:chgData name="Chris Droessler" userId="625c3661-9d64-47fa-b83c-4b49393bd161" providerId="ADAL" clId="{D815441D-2FBA-2346-84D9-E36D27B72C9A}" dt="2020-07-15T11:19:34.138" v="1435" actId="20577"/>
          <ac:spMkLst>
            <pc:docMk/>
            <pc:sldMk cId="209259605" sldId="1217"/>
            <ac:spMk id="3" creationId="{01FA43F5-BA06-7C43-B0EA-EBD6594976BC}"/>
          </ac:spMkLst>
        </pc:spChg>
        <pc:picChg chg="add mod">
          <ac:chgData name="Chris Droessler" userId="625c3661-9d64-47fa-b83c-4b49393bd161" providerId="ADAL" clId="{D815441D-2FBA-2346-84D9-E36D27B72C9A}" dt="2020-07-15T11:18:21.473" v="1398" actId="14100"/>
          <ac:picMkLst>
            <pc:docMk/>
            <pc:sldMk cId="209259605" sldId="1217"/>
            <ac:picMk id="5" creationId="{8C9D47FA-3B14-5E46-8935-28FE171CB996}"/>
          </ac:picMkLst>
        </pc:picChg>
        <pc:picChg chg="add mod modCrop">
          <ac:chgData name="Chris Droessler" userId="625c3661-9d64-47fa-b83c-4b49393bd161" providerId="ADAL" clId="{D815441D-2FBA-2346-84D9-E36D27B72C9A}" dt="2020-07-15T11:19:16.180" v="1410" actId="732"/>
          <ac:picMkLst>
            <pc:docMk/>
            <pc:sldMk cId="209259605" sldId="1217"/>
            <ac:picMk id="7" creationId="{20159C2C-0B60-9B49-8577-69D5F6F812BA}"/>
          </ac:picMkLst>
        </pc:picChg>
        <pc:picChg chg="add mod">
          <ac:chgData name="Chris Droessler" userId="625c3661-9d64-47fa-b83c-4b49393bd161" providerId="ADAL" clId="{D815441D-2FBA-2346-84D9-E36D27B72C9A}" dt="2020-07-15T11:19:02.564" v="1409" actId="1035"/>
          <ac:picMkLst>
            <pc:docMk/>
            <pc:sldMk cId="209259605" sldId="1217"/>
            <ac:picMk id="9" creationId="{759CBCC9-DA4D-AD45-ACC5-B79CFAB20948}"/>
          </ac:picMkLst>
        </pc:picChg>
      </pc:sldChg>
      <pc:sldChg chg="add del">
        <pc:chgData name="Chris Droessler" userId="625c3661-9d64-47fa-b83c-4b49393bd161" providerId="ADAL" clId="{D815441D-2FBA-2346-84D9-E36D27B72C9A}" dt="2020-07-13T18:29:45.407" v="1213" actId="2696"/>
        <pc:sldMkLst>
          <pc:docMk/>
          <pc:sldMk cId="3531700795" sldId="1217"/>
        </pc:sldMkLst>
      </pc:sldChg>
      <pc:sldChg chg="addSp delSp modSp add">
        <pc:chgData name="Chris Droessler" userId="625c3661-9d64-47fa-b83c-4b49393bd161" providerId="ADAL" clId="{D815441D-2FBA-2346-84D9-E36D27B72C9A}" dt="2020-07-15T11:20:34.746" v="1443" actId="166"/>
        <pc:sldMkLst>
          <pc:docMk/>
          <pc:sldMk cId="4049123736" sldId="1218"/>
        </pc:sldMkLst>
        <pc:spChg chg="mod">
          <ac:chgData name="Chris Droessler" userId="625c3661-9d64-47fa-b83c-4b49393bd161" providerId="ADAL" clId="{D815441D-2FBA-2346-84D9-E36D27B72C9A}" dt="2020-07-15T11:19:48.045" v="1437"/>
          <ac:spMkLst>
            <pc:docMk/>
            <pc:sldMk cId="4049123736" sldId="1218"/>
            <ac:spMk id="3" creationId="{01FA43F5-BA06-7C43-B0EA-EBD6594976BC}"/>
          </ac:spMkLst>
        </pc:spChg>
        <pc:spChg chg="add mod">
          <ac:chgData name="Chris Droessler" userId="625c3661-9d64-47fa-b83c-4b49393bd161" providerId="ADAL" clId="{D815441D-2FBA-2346-84D9-E36D27B72C9A}" dt="2020-07-15T11:20:28.354" v="1442" actId="2085"/>
          <ac:spMkLst>
            <pc:docMk/>
            <pc:sldMk cId="4049123736" sldId="1218"/>
            <ac:spMk id="6" creationId="{10DF70A4-898C-A14B-A3F7-175070260F31}"/>
          </ac:spMkLst>
        </pc:spChg>
        <pc:picChg chg="add mod">
          <ac:chgData name="Chris Droessler" userId="625c3661-9d64-47fa-b83c-4b49393bd161" providerId="ADAL" clId="{D815441D-2FBA-2346-84D9-E36D27B72C9A}" dt="2020-07-15T11:20:34.746" v="1443" actId="166"/>
          <ac:picMkLst>
            <pc:docMk/>
            <pc:sldMk cId="4049123736" sldId="1218"/>
            <ac:picMk id="4" creationId="{D2CD3FD1-A220-4549-8848-CEA54E52459C}"/>
          </ac:picMkLst>
        </pc:picChg>
        <pc:picChg chg="del">
          <ac:chgData name="Chris Droessler" userId="625c3661-9d64-47fa-b83c-4b49393bd161" providerId="ADAL" clId="{D815441D-2FBA-2346-84D9-E36D27B72C9A}" dt="2020-07-15T11:17:37.500" v="1387" actId="478"/>
          <ac:picMkLst>
            <pc:docMk/>
            <pc:sldMk cId="4049123736" sldId="1218"/>
            <ac:picMk id="5" creationId="{8C9D47FA-3B14-5E46-8935-28FE171CB996}"/>
          </ac:picMkLst>
        </pc:picChg>
        <pc:picChg chg="del">
          <ac:chgData name="Chris Droessler" userId="625c3661-9d64-47fa-b83c-4b49393bd161" providerId="ADAL" clId="{D815441D-2FBA-2346-84D9-E36D27B72C9A}" dt="2020-07-15T11:17:38.232" v="1388" actId="478"/>
          <ac:picMkLst>
            <pc:docMk/>
            <pc:sldMk cId="4049123736" sldId="1218"/>
            <ac:picMk id="7" creationId="{20159C2C-0B60-9B49-8577-69D5F6F812BA}"/>
          </ac:picMkLst>
        </pc:picChg>
        <pc:picChg chg="del">
          <ac:chgData name="Chris Droessler" userId="625c3661-9d64-47fa-b83c-4b49393bd161" providerId="ADAL" clId="{D815441D-2FBA-2346-84D9-E36D27B72C9A}" dt="2020-07-15T11:17:38.900" v="1389" actId="478"/>
          <ac:picMkLst>
            <pc:docMk/>
            <pc:sldMk cId="4049123736" sldId="1218"/>
            <ac:picMk id="9" creationId="{759CBCC9-DA4D-AD45-ACC5-B79CFAB20948}"/>
          </ac:picMkLst>
        </pc:picChg>
      </pc:sldChg>
      <pc:sldChg chg="addSp delSp modSp add modNotesTx">
        <pc:chgData name="Chris Droessler" userId="625c3661-9d64-47fa-b83c-4b49393bd161" providerId="ADAL" clId="{D815441D-2FBA-2346-84D9-E36D27B72C9A}" dt="2020-07-15T12:09:29.406" v="1587" actId="20577"/>
        <pc:sldMkLst>
          <pc:docMk/>
          <pc:sldMk cId="1921531935" sldId="1219"/>
        </pc:sldMkLst>
        <pc:spChg chg="del mod">
          <ac:chgData name="Chris Droessler" userId="625c3661-9d64-47fa-b83c-4b49393bd161" providerId="ADAL" clId="{D815441D-2FBA-2346-84D9-E36D27B72C9A}" dt="2020-07-15T12:01:16.377" v="1452" actId="478"/>
          <ac:spMkLst>
            <pc:docMk/>
            <pc:sldMk cId="1921531935" sldId="1219"/>
            <ac:spMk id="3" creationId="{DDB5D295-1BA7-F241-B592-AD26DD780F60}"/>
          </ac:spMkLst>
        </pc:spChg>
        <pc:picChg chg="del">
          <ac:chgData name="Chris Droessler" userId="625c3661-9d64-47fa-b83c-4b49393bd161" providerId="ADAL" clId="{D815441D-2FBA-2346-84D9-E36D27B72C9A}" dt="2020-07-15T12:01:14.584" v="1451" actId="478"/>
          <ac:picMkLst>
            <pc:docMk/>
            <pc:sldMk cId="1921531935" sldId="1219"/>
            <ac:picMk id="5" creationId="{F03504F0-29ED-DB4A-9749-3FF1D53CF452}"/>
          </ac:picMkLst>
        </pc:picChg>
        <pc:picChg chg="add mod">
          <ac:chgData name="Chris Droessler" userId="625c3661-9d64-47fa-b83c-4b49393bd161" providerId="ADAL" clId="{D815441D-2FBA-2346-84D9-E36D27B72C9A}" dt="2020-07-15T12:01:26.768" v="1454" actId="1076"/>
          <ac:picMkLst>
            <pc:docMk/>
            <pc:sldMk cId="1921531935" sldId="1219"/>
            <ac:picMk id="6" creationId="{2B2F3FC6-2D44-1746-A12E-252602EB5A66}"/>
          </ac:picMkLst>
        </pc:picChg>
      </pc:sldChg>
      <pc:sldChg chg="addSp delSp modSp add">
        <pc:chgData name="Chris Droessler" userId="625c3661-9d64-47fa-b83c-4b49393bd161" providerId="ADAL" clId="{D815441D-2FBA-2346-84D9-E36D27B72C9A}" dt="2020-07-15T12:12:08.655" v="1620" actId="167"/>
        <pc:sldMkLst>
          <pc:docMk/>
          <pc:sldMk cId="2965153141" sldId="1220"/>
        </pc:sldMkLst>
        <pc:spChg chg="del">
          <ac:chgData name="Chris Droessler" userId="625c3661-9d64-47fa-b83c-4b49393bd161" providerId="ADAL" clId="{D815441D-2FBA-2346-84D9-E36D27B72C9A}" dt="2020-07-15T12:11:11.966" v="1589" actId="478"/>
          <ac:spMkLst>
            <pc:docMk/>
            <pc:sldMk cId="2965153141" sldId="1220"/>
            <ac:spMk id="2" creationId="{F40D70E9-15B8-3A44-919A-BF85ED8F7290}"/>
          </ac:spMkLst>
        </pc:spChg>
        <pc:spChg chg="mod">
          <ac:chgData name="Chris Droessler" userId="625c3661-9d64-47fa-b83c-4b49393bd161" providerId="ADAL" clId="{D815441D-2FBA-2346-84D9-E36D27B72C9A}" dt="2020-07-15T12:11:25.380" v="1611" actId="20577"/>
          <ac:spMkLst>
            <pc:docMk/>
            <pc:sldMk cId="2965153141" sldId="1220"/>
            <ac:spMk id="3" creationId="{5786C7AA-C82B-FF4B-B761-FDAAB38149EE}"/>
          </ac:spMkLst>
        </pc:spChg>
        <pc:spChg chg="add mod">
          <ac:chgData name="Chris Droessler" userId="625c3661-9d64-47fa-b83c-4b49393bd161" providerId="ADAL" clId="{D815441D-2FBA-2346-84D9-E36D27B72C9A}" dt="2020-07-15T12:12:08.655" v="1620" actId="167"/>
          <ac:spMkLst>
            <pc:docMk/>
            <pc:sldMk cId="2965153141" sldId="1220"/>
            <ac:spMk id="6" creationId="{475A7C2D-9079-2349-94B5-20BCB5941100}"/>
          </ac:spMkLst>
        </pc:spChg>
        <pc:picChg chg="add mod modCrop">
          <ac:chgData name="Chris Droessler" userId="625c3661-9d64-47fa-b83c-4b49393bd161" providerId="ADAL" clId="{D815441D-2FBA-2346-84D9-E36D27B72C9A}" dt="2020-07-15T12:11:46.883" v="1618" actId="1076"/>
          <ac:picMkLst>
            <pc:docMk/>
            <pc:sldMk cId="2965153141" sldId="1220"/>
            <ac:picMk id="5" creationId="{614F62F0-2CBD-FC47-A8AF-0B29199C3A6C}"/>
          </ac:picMkLst>
        </pc:picChg>
      </pc:sldChg>
      <pc:sldChg chg="delSp modSp add modNotesTx">
        <pc:chgData name="Chris Droessler" userId="625c3661-9d64-47fa-b83c-4b49393bd161" providerId="ADAL" clId="{D815441D-2FBA-2346-84D9-E36D27B72C9A}" dt="2020-07-15T12:53:01.507" v="1663" actId="20577"/>
        <pc:sldMkLst>
          <pc:docMk/>
          <pc:sldMk cId="2937139792" sldId="1221"/>
        </pc:sldMkLst>
        <pc:spChg chg="mod">
          <ac:chgData name="Chris Droessler" userId="625c3661-9d64-47fa-b83c-4b49393bd161" providerId="ADAL" clId="{D815441D-2FBA-2346-84D9-E36D27B72C9A}" dt="2020-07-15T12:52:52.041" v="1652"/>
          <ac:spMkLst>
            <pc:docMk/>
            <pc:sldMk cId="2937139792" sldId="1221"/>
            <ac:spMk id="2" creationId="{00000000-0000-0000-0000-000000000000}"/>
          </ac:spMkLst>
        </pc:spChg>
        <pc:spChg chg="mod">
          <ac:chgData name="Chris Droessler" userId="625c3661-9d64-47fa-b83c-4b49393bd161" providerId="ADAL" clId="{D815441D-2FBA-2346-84D9-E36D27B72C9A}" dt="2020-07-15T12:53:01.507" v="1663" actId="20577"/>
          <ac:spMkLst>
            <pc:docMk/>
            <pc:sldMk cId="2937139792" sldId="1221"/>
            <ac:spMk id="3" creationId="{00000000-0000-0000-0000-000000000000}"/>
          </ac:spMkLst>
        </pc:spChg>
        <pc:picChg chg="del">
          <ac:chgData name="Chris Droessler" userId="625c3661-9d64-47fa-b83c-4b49393bd161" providerId="ADAL" clId="{D815441D-2FBA-2346-84D9-E36D27B72C9A}" dt="2020-07-15T12:50:25.410" v="1636" actId="478"/>
          <ac:picMkLst>
            <pc:docMk/>
            <pc:sldMk cId="2937139792" sldId="1221"/>
            <ac:picMk id="2050" creationId="{14011B64-E05E-EA46-8A92-E0B6CA909E81}"/>
          </ac:picMkLst>
        </pc:picChg>
      </pc:sldChg>
      <pc:sldChg chg="addSp delSp modSp add ord setBg">
        <pc:chgData name="Chris Droessler" userId="625c3661-9d64-47fa-b83c-4b49393bd161" providerId="ADAL" clId="{D815441D-2FBA-2346-84D9-E36D27B72C9A}" dt="2020-07-16T00:14:37.049" v="1807"/>
        <pc:sldMkLst>
          <pc:docMk/>
          <pc:sldMk cId="821395458" sldId="1222"/>
        </pc:sldMkLst>
        <pc:spChg chg="del">
          <ac:chgData name="Chris Droessler" userId="625c3661-9d64-47fa-b83c-4b49393bd161" providerId="ADAL" clId="{D815441D-2FBA-2346-84D9-E36D27B72C9A}" dt="2020-07-16T00:02:04.888" v="1678" actId="478"/>
          <ac:spMkLst>
            <pc:docMk/>
            <pc:sldMk cId="821395458" sldId="1222"/>
            <ac:spMk id="2" creationId="{00000000-0000-0000-0000-000000000000}"/>
          </ac:spMkLst>
        </pc:spChg>
        <pc:spChg chg="del mod">
          <ac:chgData name="Chris Droessler" userId="625c3661-9d64-47fa-b83c-4b49393bd161" providerId="ADAL" clId="{D815441D-2FBA-2346-84D9-E36D27B72C9A}" dt="2020-07-16T00:02:03.257" v="1677" actId="478"/>
          <ac:spMkLst>
            <pc:docMk/>
            <pc:sldMk cId="821395458" sldId="1222"/>
            <ac:spMk id="3" creationId="{00000000-0000-0000-0000-000000000000}"/>
          </ac:spMkLst>
        </pc:spChg>
        <pc:spChg chg="add del mod">
          <ac:chgData name="Chris Droessler" userId="625c3661-9d64-47fa-b83c-4b49393bd161" providerId="ADAL" clId="{D815441D-2FBA-2346-84D9-E36D27B72C9A}" dt="2020-07-16T00:02:12.178" v="1680"/>
          <ac:spMkLst>
            <pc:docMk/>
            <pc:sldMk cId="821395458" sldId="1222"/>
            <ac:spMk id="5" creationId="{88DF3D00-3862-5A4E-B0A4-448242ADB65F}"/>
          </ac:spMkLst>
        </pc:spChg>
        <pc:spChg chg="add del mod">
          <ac:chgData name="Chris Droessler" userId="625c3661-9d64-47fa-b83c-4b49393bd161" providerId="ADAL" clId="{D815441D-2FBA-2346-84D9-E36D27B72C9A}" dt="2020-07-16T00:02:12.178" v="1680"/>
          <ac:spMkLst>
            <pc:docMk/>
            <pc:sldMk cId="821395458" sldId="1222"/>
            <ac:spMk id="7" creationId="{48231EDF-F12D-4D43-8732-F6D9E8A63183}"/>
          </ac:spMkLst>
        </pc:spChg>
        <pc:picChg chg="add mod">
          <ac:chgData name="Chris Droessler" userId="625c3661-9d64-47fa-b83c-4b49393bd161" providerId="ADAL" clId="{D815441D-2FBA-2346-84D9-E36D27B72C9A}" dt="2020-07-16T00:14:23.422" v="1806" actId="1076"/>
          <ac:picMkLst>
            <pc:docMk/>
            <pc:sldMk cId="821395458" sldId="1222"/>
            <ac:picMk id="10" creationId="{7906CC5E-1D78-DE4A-B2AE-A073B8850D41}"/>
          </ac:picMkLst>
        </pc:picChg>
        <pc:picChg chg="add mod">
          <ac:chgData name="Chris Droessler" userId="625c3661-9d64-47fa-b83c-4b49393bd161" providerId="ADAL" clId="{D815441D-2FBA-2346-84D9-E36D27B72C9A}" dt="2020-07-16T00:14:20.286" v="1805" actId="1076"/>
          <ac:picMkLst>
            <pc:docMk/>
            <pc:sldMk cId="821395458" sldId="1222"/>
            <ac:picMk id="12" creationId="{2805A7E1-D1DA-FB49-9270-C2FEE1E15586}"/>
          </ac:picMkLst>
        </pc:picChg>
        <pc:picChg chg="del">
          <ac:chgData name="Chris Droessler" userId="625c3661-9d64-47fa-b83c-4b49393bd161" providerId="ADAL" clId="{D815441D-2FBA-2346-84D9-E36D27B72C9A}" dt="2020-07-16T00:02:00.799" v="1675" actId="478"/>
          <ac:picMkLst>
            <pc:docMk/>
            <pc:sldMk cId="821395458" sldId="1222"/>
            <ac:picMk id="2052" creationId="{CA748522-4E63-7249-91F6-B8CEDC57D6BA}"/>
          </ac:picMkLst>
        </pc:picChg>
        <pc:picChg chg="del">
          <ac:chgData name="Chris Droessler" userId="625c3661-9d64-47fa-b83c-4b49393bd161" providerId="ADAL" clId="{D815441D-2FBA-2346-84D9-E36D27B72C9A}" dt="2020-07-16T00:02:06.686" v="1679" actId="478"/>
          <ac:picMkLst>
            <pc:docMk/>
            <pc:sldMk cId="821395458" sldId="1222"/>
            <ac:picMk id="2056" creationId="{46428AB4-95A5-C340-A6F7-778E021CB09F}"/>
          </ac:picMkLst>
        </pc:picChg>
      </pc:sldChg>
      <pc:sldChg chg="addSp modSp add setBg">
        <pc:chgData name="Chris Droessler" userId="625c3661-9d64-47fa-b83c-4b49393bd161" providerId="ADAL" clId="{D815441D-2FBA-2346-84D9-E36D27B72C9A}" dt="2020-07-16T00:14:42.283" v="1808"/>
        <pc:sldMkLst>
          <pc:docMk/>
          <pc:sldMk cId="1309818192" sldId="1223"/>
        </pc:sldMkLst>
        <pc:picChg chg="add mod modCrop">
          <ac:chgData name="Chris Droessler" userId="625c3661-9d64-47fa-b83c-4b49393bd161" providerId="ADAL" clId="{D815441D-2FBA-2346-84D9-E36D27B72C9A}" dt="2020-07-16T00:13:43.632" v="1803" actId="732"/>
          <ac:picMkLst>
            <pc:docMk/>
            <pc:sldMk cId="1309818192" sldId="1223"/>
            <ac:picMk id="3" creationId="{2C45455C-FBEF-824C-A846-586C5DC068C3}"/>
          </ac:picMkLst>
        </pc:picChg>
        <pc:picChg chg="add mod modCrop">
          <ac:chgData name="Chris Droessler" userId="625c3661-9d64-47fa-b83c-4b49393bd161" providerId="ADAL" clId="{D815441D-2FBA-2346-84D9-E36D27B72C9A}" dt="2020-07-16T00:13:24.393" v="1781" actId="14100"/>
          <ac:picMkLst>
            <pc:docMk/>
            <pc:sldMk cId="1309818192" sldId="1223"/>
            <ac:picMk id="5" creationId="{7C004AF6-EB7A-DF49-8670-F448EDA646D6}"/>
          </ac:picMkLst>
        </pc:picChg>
        <pc:picChg chg="add mod modCrop">
          <ac:chgData name="Chris Droessler" userId="625c3661-9d64-47fa-b83c-4b49393bd161" providerId="ADAL" clId="{D815441D-2FBA-2346-84D9-E36D27B72C9A}" dt="2020-07-16T00:13:33.280" v="1802" actId="1038"/>
          <ac:picMkLst>
            <pc:docMk/>
            <pc:sldMk cId="1309818192" sldId="1223"/>
            <ac:picMk id="7" creationId="{EA4D4952-8FF2-AD47-9B0F-AF52146CC2E9}"/>
          </ac:picMkLst>
        </pc:picChg>
      </pc:sldChg>
      <pc:sldChg chg="addSp delSp modSp add ord setBg">
        <pc:chgData name="Chris Droessler" userId="625c3661-9d64-47fa-b83c-4b49393bd161" providerId="ADAL" clId="{D815441D-2FBA-2346-84D9-E36D27B72C9A}" dt="2020-07-16T00:14:54.906" v="1810"/>
        <pc:sldMkLst>
          <pc:docMk/>
          <pc:sldMk cId="3300727255" sldId="1224"/>
        </pc:sldMkLst>
        <pc:picChg chg="add mod">
          <ac:chgData name="Chris Droessler" userId="625c3661-9d64-47fa-b83c-4b49393bd161" providerId="ADAL" clId="{D815441D-2FBA-2346-84D9-E36D27B72C9A}" dt="2020-07-16T00:09:50.963" v="1742" actId="166"/>
          <ac:picMkLst>
            <pc:docMk/>
            <pc:sldMk cId="3300727255" sldId="1224"/>
            <ac:picMk id="3" creationId="{AC893EDF-974D-DB40-996D-82D6B78430DF}"/>
          </ac:picMkLst>
        </pc:picChg>
        <pc:picChg chg="add del mod">
          <ac:chgData name="Chris Droessler" userId="625c3661-9d64-47fa-b83c-4b49393bd161" providerId="ADAL" clId="{D815441D-2FBA-2346-84D9-E36D27B72C9A}" dt="2020-07-16T00:06:05.369" v="1705" actId="478"/>
          <ac:picMkLst>
            <pc:docMk/>
            <pc:sldMk cId="3300727255" sldId="1224"/>
            <ac:picMk id="5" creationId="{B9E22DAC-4EF6-824B-9660-0355E8ABA057}"/>
          </ac:picMkLst>
        </pc:picChg>
        <pc:picChg chg="add mod">
          <ac:chgData name="Chris Droessler" userId="625c3661-9d64-47fa-b83c-4b49393bd161" providerId="ADAL" clId="{D815441D-2FBA-2346-84D9-E36D27B72C9A}" dt="2020-07-16T00:10:13.348" v="1746" actId="1076"/>
          <ac:picMkLst>
            <pc:docMk/>
            <pc:sldMk cId="3300727255" sldId="1224"/>
            <ac:picMk id="7" creationId="{1F9A942F-EDEC-4B49-BCD8-46CBEC69FDC8}"/>
          </ac:picMkLst>
        </pc:picChg>
      </pc:sldChg>
      <pc:sldChg chg="addSp delSp modSp add ord setBg">
        <pc:chgData name="Chris Droessler" userId="625c3661-9d64-47fa-b83c-4b49393bd161" providerId="ADAL" clId="{D815441D-2FBA-2346-84D9-E36D27B72C9A}" dt="2020-07-16T00:14:49.258" v="1809"/>
        <pc:sldMkLst>
          <pc:docMk/>
          <pc:sldMk cId="223560563" sldId="1225"/>
        </pc:sldMkLst>
        <pc:picChg chg="add mod modCrop">
          <ac:chgData name="Chris Droessler" userId="625c3661-9d64-47fa-b83c-4b49393bd161" providerId="ADAL" clId="{D815441D-2FBA-2346-84D9-E36D27B72C9A}" dt="2020-07-16T00:11:42.119" v="1761" actId="732"/>
          <ac:picMkLst>
            <pc:docMk/>
            <pc:sldMk cId="223560563" sldId="1225"/>
            <ac:picMk id="3" creationId="{753DB492-69D5-A447-886A-2CFE7CE3EA27}"/>
          </ac:picMkLst>
        </pc:picChg>
        <pc:picChg chg="add del mod">
          <ac:chgData name="Chris Droessler" userId="625c3661-9d64-47fa-b83c-4b49393bd161" providerId="ADAL" clId="{D815441D-2FBA-2346-84D9-E36D27B72C9A}" dt="2020-07-16T00:06:49.212" v="1713"/>
          <ac:picMkLst>
            <pc:docMk/>
            <pc:sldMk cId="223560563" sldId="1225"/>
            <ac:picMk id="5" creationId="{8FDCB690-8EB4-CE4D-B04D-5F7BCFA50AEE}"/>
          </ac:picMkLst>
        </pc:picChg>
        <pc:picChg chg="add mod modCrop">
          <ac:chgData name="Chris Droessler" userId="625c3661-9d64-47fa-b83c-4b49393bd161" providerId="ADAL" clId="{D815441D-2FBA-2346-84D9-E36D27B72C9A}" dt="2020-07-16T00:11:20.472" v="1759" actId="732"/>
          <ac:picMkLst>
            <pc:docMk/>
            <pc:sldMk cId="223560563" sldId="1225"/>
            <ac:picMk id="7" creationId="{9E4D9DA7-E35F-094B-A4BF-C1CB26EC0A8E}"/>
          </ac:picMkLst>
        </pc:picChg>
      </pc:sldChg>
      <pc:sldChg chg="addSp modSp add ord setBg">
        <pc:chgData name="Chris Droessler" userId="625c3661-9d64-47fa-b83c-4b49393bd161" providerId="ADAL" clId="{D815441D-2FBA-2346-84D9-E36D27B72C9A}" dt="2020-07-16T00:15:03.481" v="1811"/>
        <pc:sldMkLst>
          <pc:docMk/>
          <pc:sldMk cId="1206037485" sldId="1226"/>
        </pc:sldMkLst>
        <pc:picChg chg="add mod">
          <ac:chgData name="Chris Droessler" userId="625c3661-9d64-47fa-b83c-4b49393bd161" providerId="ADAL" clId="{D815441D-2FBA-2346-84D9-E36D27B72C9A}" dt="2020-07-16T00:08:58.993" v="1734" actId="1076"/>
          <ac:picMkLst>
            <pc:docMk/>
            <pc:sldMk cId="1206037485" sldId="1226"/>
            <ac:picMk id="3" creationId="{4EAC473D-3B06-E841-AC0E-314798555E99}"/>
          </ac:picMkLst>
        </pc:picChg>
        <pc:picChg chg="add mod">
          <ac:chgData name="Chris Droessler" userId="625c3661-9d64-47fa-b83c-4b49393bd161" providerId="ADAL" clId="{D815441D-2FBA-2346-84D9-E36D27B72C9A}" dt="2020-07-16T00:09:14.032" v="1736" actId="1076"/>
          <ac:picMkLst>
            <pc:docMk/>
            <pc:sldMk cId="1206037485" sldId="1226"/>
            <ac:picMk id="4" creationId="{4A76D62E-4C52-0449-8F27-191CD6EAA12D}"/>
          </ac:picMkLst>
        </pc:picChg>
      </pc:sldChg>
      <pc:sldChg chg="add del">
        <pc:chgData name="Chris Droessler" userId="625c3661-9d64-47fa-b83c-4b49393bd161" providerId="ADAL" clId="{D815441D-2FBA-2346-84D9-E36D27B72C9A}" dt="2020-07-16T00:08:12.194" v="1721" actId="2696"/>
        <pc:sldMkLst>
          <pc:docMk/>
          <pc:sldMk cId="2592779416" sldId="1227"/>
        </pc:sldMkLst>
      </pc:sldChg>
      <pc:sldChg chg="add del">
        <pc:chgData name="Chris Droessler" userId="625c3661-9d64-47fa-b83c-4b49393bd161" providerId="ADAL" clId="{D815441D-2FBA-2346-84D9-E36D27B72C9A}" dt="2020-07-16T00:08:12.209" v="1722" actId="2696"/>
        <pc:sldMkLst>
          <pc:docMk/>
          <pc:sldMk cId="2448243620" sldId="1228"/>
        </pc:sldMkLst>
      </pc:sldChg>
      <pc:sldChg chg="add del">
        <pc:chgData name="Chris Droessler" userId="625c3661-9d64-47fa-b83c-4b49393bd161" providerId="ADAL" clId="{D815441D-2FBA-2346-84D9-E36D27B72C9A}" dt="2020-07-16T00:08:12.224" v="1723" actId="2696"/>
        <pc:sldMkLst>
          <pc:docMk/>
          <pc:sldMk cId="4089261954" sldId="1229"/>
        </pc:sldMkLst>
      </pc:sldChg>
      <pc:sldChg chg="add del">
        <pc:chgData name="Chris Droessler" userId="625c3661-9d64-47fa-b83c-4b49393bd161" providerId="ADAL" clId="{D815441D-2FBA-2346-84D9-E36D27B72C9A}" dt="2020-07-16T00:08:12.239" v="1724" actId="2696"/>
        <pc:sldMkLst>
          <pc:docMk/>
          <pc:sldMk cId="1554906599" sldId="1230"/>
        </pc:sldMkLst>
      </pc:sldChg>
      <pc:sldChg chg="add del">
        <pc:chgData name="Chris Droessler" userId="625c3661-9d64-47fa-b83c-4b49393bd161" providerId="ADAL" clId="{D815441D-2FBA-2346-84D9-E36D27B72C9A}" dt="2020-07-16T00:08:12.253" v="1725" actId="2696"/>
        <pc:sldMkLst>
          <pc:docMk/>
          <pc:sldMk cId="3243279918" sldId="1231"/>
        </pc:sldMkLst>
      </pc:sldChg>
      <pc:sldChg chg="add del">
        <pc:chgData name="Chris Droessler" userId="625c3661-9d64-47fa-b83c-4b49393bd161" providerId="ADAL" clId="{D815441D-2FBA-2346-84D9-E36D27B72C9A}" dt="2020-07-16T00:08:12.267" v="1726" actId="2696"/>
        <pc:sldMkLst>
          <pc:docMk/>
          <pc:sldMk cId="3654873930" sldId="1232"/>
        </pc:sldMkLst>
      </pc:sldChg>
      <pc:sldChg chg="add del">
        <pc:chgData name="Chris Droessler" userId="625c3661-9d64-47fa-b83c-4b49393bd161" providerId="ADAL" clId="{D815441D-2FBA-2346-84D9-E36D27B72C9A}" dt="2020-07-16T00:08:12.281" v="1727" actId="2696"/>
        <pc:sldMkLst>
          <pc:docMk/>
          <pc:sldMk cId="4043672346" sldId="1233"/>
        </pc:sldMkLst>
      </pc:sldChg>
    </pc:docChg>
  </pc:docChgLst>
  <pc:docChgLst>
    <pc:chgData name="Chris Droessler" userId="625c3661-9d64-47fa-b83c-4b49393bd161" providerId="ADAL" clId="{9CAC262F-4311-2247-9149-9D497712AD56}"/>
    <pc:docChg chg="undo redo custSel addSld delSld modSld sldOrd modSection">
      <pc:chgData name="Chris Droessler" userId="625c3661-9d64-47fa-b83c-4b49393bd161" providerId="ADAL" clId="{9CAC262F-4311-2247-9149-9D497712AD56}" dt="2020-05-21T11:23:16.825" v="2068" actId="14100"/>
      <pc:docMkLst>
        <pc:docMk/>
      </pc:docMkLst>
      <pc:sldChg chg="delSp modSp add del setBg">
        <pc:chgData name="Chris Droessler" userId="625c3661-9d64-47fa-b83c-4b49393bd161" providerId="ADAL" clId="{9CAC262F-4311-2247-9149-9D497712AD56}" dt="2020-05-18T12:49:56.691" v="1137" actId="2696"/>
        <pc:sldMkLst>
          <pc:docMk/>
          <pc:sldMk cId="3500127940" sldId="256"/>
        </pc:sldMkLst>
        <pc:spChg chg="del">
          <ac:chgData name="Chris Droessler" userId="625c3661-9d64-47fa-b83c-4b49393bd161" providerId="ADAL" clId="{9CAC262F-4311-2247-9149-9D497712AD56}" dt="2020-05-18T12:47:06.014" v="1119" actId="478"/>
          <ac:spMkLst>
            <pc:docMk/>
            <pc:sldMk cId="3500127940" sldId="256"/>
            <ac:spMk id="2" creationId="{00000000-0000-0000-0000-000000000000}"/>
          </ac:spMkLst>
        </pc:spChg>
        <pc:spChg chg="mod">
          <ac:chgData name="Chris Droessler" userId="625c3661-9d64-47fa-b83c-4b49393bd161" providerId="ADAL" clId="{9CAC262F-4311-2247-9149-9D497712AD56}" dt="2020-05-18T12:46:46.919" v="1111" actId="1036"/>
          <ac:spMkLst>
            <pc:docMk/>
            <pc:sldMk cId="3500127940" sldId="256"/>
            <ac:spMk id="3" creationId="{00000000-0000-0000-0000-000000000000}"/>
          </ac:spMkLst>
        </pc:spChg>
        <pc:picChg chg="mod">
          <ac:chgData name="Chris Droessler" userId="625c3661-9d64-47fa-b83c-4b49393bd161" providerId="ADAL" clId="{9CAC262F-4311-2247-9149-9D497712AD56}" dt="2020-05-18T12:46:50.292" v="1118" actId="1035"/>
          <ac:picMkLst>
            <pc:docMk/>
            <pc:sldMk cId="3500127940" sldId="256"/>
            <ac:picMk id="4" creationId="{00000000-0000-0000-0000-000000000000}"/>
          </ac:picMkLst>
        </pc:picChg>
      </pc:sldChg>
      <pc:sldChg chg="modSp add del">
        <pc:chgData name="Chris Droessler" userId="625c3661-9d64-47fa-b83c-4b49393bd161" providerId="ADAL" clId="{9CAC262F-4311-2247-9149-9D497712AD56}" dt="2020-05-18T12:49:56.706" v="1138" actId="2696"/>
        <pc:sldMkLst>
          <pc:docMk/>
          <pc:sldMk cId="439408710" sldId="257"/>
        </pc:sldMkLst>
        <pc:spChg chg="mod">
          <ac:chgData name="Chris Droessler" userId="625c3661-9d64-47fa-b83c-4b49393bd161" providerId="ADAL" clId="{9CAC262F-4311-2247-9149-9D497712AD56}" dt="2020-05-18T12:45:11.689" v="1076" actId="27636"/>
          <ac:spMkLst>
            <pc:docMk/>
            <pc:sldMk cId="439408710" sldId="257"/>
            <ac:spMk id="3" creationId="{00000000-0000-0000-0000-000000000000}"/>
          </ac:spMkLst>
        </pc:spChg>
      </pc:sldChg>
      <pc:sldChg chg="add del">
        <pc:chgData name="Chris Droessler" userId="625c3661-9d64-47fa-b83c-4b49393bd161" providerId="ADAL" clId="{9CAC262F-4311-2247-9149-9D497712AD56}" dt="2020-05-18T12:49:56.734" v="1140" actId="2696"/>
        <pc:sldMkLst>
          <pc:docMk/>
          <pc:sldMk cId="2972425982" sldId="258"/>
        </pc:sldMkLst>
      </pc:sldChg>
      <pc:sldChg chg="modSp add del">
        <pc:chgData name="Chris Droessler" userId="625c3661-9d64-47fa-b83c-4b49393bd161" providerId="ADAL" clId="{9CAC262F-4311-2247-9149-9D497712AD56}" dt="2020-05-18T12:49:56.720" v="1139" actId="2696"/>
        <pc:sldMkLst>
          <pc:docMk/>
          <pc:sldMk cId="1849595116" sldId="261"/>
        </pc:sldMkLst>
        <pc:spChg chg="mod">
          <ac:chgData name="Chris Droessler" userId="625c3661-9d64-47fa-b83c-4b49393bd161" providerId="ADAL" clId="{9CAC262F-4311-2247-9149-9D497712AD56}" dt="2020-05-18T12:45:11.708" v="1077" actId="27636"/>
          <ac:spMkLst>
            <pc:docMk/>
            <pc:sldMk cId="1849595116" sldId="261"/>
            <ac:spMk id="2" creationId="{00000000-0000-0000-0000-000000000000}"/>
          </ac:spMkLst>
        </pc:spChg>
        <pc:spChg chg="mod">
          <ac:chgData name="Chris Droessler" userId="625c3661-9d64-47fa-b83c-4b49393bd161" providerId="ADAL" clId="{9CAC262F-4311-2247-9149-9D497712AD56}" dt="2020-05-18T12:45:11.740" v="1078" actId="27636"/>
          <ac:spMkLst>
            <pc:docMk/>
            <pc:sldMk cId="1849595116" sldId="261"/>
            <ac:spMk id="3" creationId="{00000000-0000-0000-0000-000000000000}"/>
          </ac:spMkLst>
        </pc:spChg>
      </pc:sldChg>
      <pc:sldChg chg="del">
        <pc:chgData name="Chris Droessler" userId="625c3661-9d64-47fa-b83c-4b49393bd161" providerId="ADAL" clId="{9CAC262F-4311-2247-9149-9D497712AD56}" dt="2020-05-12T15:44:01.650" v="149" actId="2696"/>
        <pc:sldMkLst>
          <pc:docMk/>
          <pc:sldMk cId="1601590592" sldId="265"/>
        </pc:sldMkLst>
      </pc:sldChg>
      <pc:sldChg chg="add del">
        <pc:chgData name="Chris Droessler" userId="625c3661-9d64-47fa-b83c-4b49393bd161" providerId="ADAL" clId="{9CAC262F-4311-2247-9149-9D497712AD56}" dt="2020-05-18T12:49:56.776" v="1143" actId="2696"/>
        <pc:sldMkLst>
          <pc:docMk/>
          <pc:sldMk cId="3281703496" sldId="265"/>
        </pc:sldMkLst>
      </pc:sldChg>
      <pc:sldChg chg="add del">
        <pc:chgData name="Chris Droessler" userId="625c3661-9d64-47fa-b83c-4b49393bd161" providerId="ADAL" clId="{9CAC262F-4311-2247-9149-9D497712AD56}" dt="2020-05-18T12:49:56.790" v="1144" actId="2696"/>
        <pc:sldMkLst>
          <pc:docMk/>
          <pc:sldMk cId="2766879530" sldId="266"/>
        </pc:sldMkLst>
      </pc:sldChg>
      <pc:sldChg chg="del">
        <pc:chgData name="Chris Droessler" userId="625c3661-9d64-47fa-b83c-4b49393bd161" providerId="ADAL" clId="{9CAC262F-4311-2247-9149-9D497712AD56}" dt="2020-05-12T15:53:30.721" v="274" actId="2696"/>
        <pc:sldMkLst>
          <pc:docMk/>
          <pc:sldMk cId="3754574763" sldId="266"/>
        </pc:sldMkLst>
      </pc:sldChg>
      <pc:sldChg chg="add del">
        <pc:chgData name="Chris Droessler" userId="625c3661-9d64-47fa-b83c-4b49393bd161" providerId="ADAL" clId="{9CAC262F-4311-2247-9149-9D497712AD56}" dt="2020-05-18T12:49:56.749" v="1141" actId="2696"/>
        <pc:sldMkLst>
          <pc:docMk/>
          <pc:sldMk cId="3087573947" sldId="267"/>
        </pc:sldMkLst>
      </pc:sldChg>
      <pc:sldChg chg="delSp add del setBg delDesignElem">
        <pc:chgData name="Chris Droessler" userId="625c3661-9d64-47fa-b83c-4b49393bd161" providerId="ADAL" clId="{9CAC262F-4311-2247-9149-9D497712AD56}" dt="2020-05-15T12:49:02.126" v="723" actId="2696"/>
        <pc:sldMkLst>
          <pc:docMk/>
          <pc:sldMk cId="3633212563" sldId="267"/>
        </pc:sldMkLst>
        <pc:spChg chg="del">
          <ac:chgData name="Chris Droessler" userId="625c3661-9d64-47fa-b83c-4b49393bd161" providerId="ADAL" clId="{9CAC262F-4311-2247-9149-9D497712AD56}" dt="2020-05-15T12:47:46.577" v="722"/>
          <ac:spMkLst>
            <pc:docMk/>
            <pc:sldMk cId="3633212563" sldId="267"/>
            <ac:spMk id="10" creationId="{42285737-90EE-47DC-AC80-8AE156B11969}"/>
          </ac:spMkLst>
        </pc:spChg>
        <pc:grpChg chg="del">
          <ac:chgData name="Chris Droessler" userId="625c3661-9d64-47fa-b83c-4b49393bd161" providerId="ADAL" clId="{9CAC262F-4311-2247-9149-9D497712AD56}" dt="2020-05-15T12:47:46.577" v="722"/>
          <ac:grpSpMkLst>
            <pc:docMk/>
            <pc:sldMk cId="3633212563" sldId="267"/>
            <ac:grpSpMk id="12" creationId="{B57BDC17-F1B3-455F-BBF1-680AA1F25C06}"/>
          </ac:grpSpMkLst>
        </pc:grpChg>
      </pc:sldChg>
      <pc:sldChg chg="add del">
        <pc:chgData name="Chris Droessler" userId="625c3661-9d64-47fa-b83c-4b49393bd161" providerId="ADAL" clId="{9CAC262F-4311-2247-9149-9D497712AD56}" dt="2020-05-18T12:49:56.763" v="1142" actId="2696"/>
        <pc:sldMkLst>
          <pc:docMk/>
          <pc:sldMk cId="1070802115" sldId="269"/>
        </pc:sldMkLst>
      </pc:sldChg>
      <pc:sldChg chg="del">
        <pc:chgData name="Chris Droessler" userId="625c3661-9d64-47fa-b83c-4b49393bd161" providerId="ADAL" clId="{9CAC262F-4311-2247-9149-9D497712AD56}" dt="2020-05-12T15:44:34.698" v="163" actId="2696"/>
        <pc:sldMkLst>
          <pc:docMk/>
          <pc:sldMk cId="1792735702" sldId="272"/>
        </pc:sldMkLst>
      </pc:sldChg>
      <pc:sldChg chg="del">
        <pc:chgData name="Chris Droessler" userId="625c3661-9d64-47fa-b83c-4b49393bd161" providerId="ADAL" clId="{9CAC262F-4311-2247-9149-9D497712AD56}" dt="2020-05-12T15:45:12.410" v="186" actId="2696"/>
        <pc:sldMkLst>
          <pc:docMk/>
          <pc:sldMk cId="485712414" sldId="274"/>
        </pc:sldMkLst>
      </pc:sldChg>
      <pc:sldChg chg="add del">
        <pc:chgData name="Chris Droessler" userId="625c3661-9d64-47fa-b83c-4b49393bd161" providerId="ADAL" clId="{9CAC262F-4311-2247-9149-9D497712AD56}" dt="2020-05-15T12:49:02.142" v="724" actId="2696"/>
        <pc:sldMkLst>
          <pc:docMk/>
          <pc:sldMk cId="634435661" sldId="282"/>
        </pc:sldMkLst>
      </pc:sldChg>
      <pc:sldChg chg="add del">
        <pc:chgData name="Chris Droessler" userId="625c3661-9d64-47fa-b83c-4b49393bd161" providerId="ADAL" clId="{9CAC262F-4311-2247-9149-9D497712AD56}" dt="2020-05-15T12:49:02.159" v="725" actId="2696"/>
        <pc:sldMkLst>
          <pc:docMk/>
          <pc:sldMk cId="2589224914" sldId="285"/>
        </pc:sldMkLst>
      </pc:sldChg>
      <pc:sldChg chg="add del">
        <pc:chgData name="Chris Droessler" userId="625c3661-9d64-47fa-b83c-4b49393bd161" providerId="ADAL" clId="{9CAC262F-4311-2247-9149-9D497712AD56}" dt="2020-05-15T12:49:02.183" v="726" actId="2696"/>
        <pc:sldMkLst>
          <pc:docMk/>
          <pc:sldMk cId="4004777802" sldId="299"/>
        </pc:sldMkLst>
      </pc:sldChg>
      <pc:sldChg chg="del">
        <pc:chgData name="Chris Droessler" userId="625c3661-9d64-47fa-b83c-4b49393bd161" providerId="ADAL" clId="{9CAC262F-4311-2247-9149-9D497712AD56}" dt="2020-05-12T15:53:30.730" v="275" actId="2696"/>
        <pc:sldMkLst>
          <pc:docMk/>
          <pc:sldMk cId="157070210" sldId="411"/>
        </pc:sldMkLst>
      </pc:sldChg>
      <pc:sldChg chg="del">
        <pc:chgData name="Chris Droessler" userId="625c3661-9d64-47fa-b83c-4b49393bd161" providerId="ADAL" clId="{9CAC262F-4311-2247-9149-9D497712AD56}" dt="2020-05-12T15:53:30.712" v="273" actId="2696"/>
        <pc:sldMkLst>
          <pc:docMk/>
          <pc:sldMk cId="1960297345" sldId="483"/>
        </pc:sldMkLst>
      </pc:sldChg>
      <pc:sldChg chg="del">
        <pc:chgData name="Chris Droessler" userId="625c3661-9d64-47fa-b83c-4b49393bd161" providerId="ADAL" clId="{9CAC262F-4311-2247-9149-9D497712AD56}" dt="2020-05-12T15:44:19.874" v="158" actId="2696"/>
        <pc:sldMkLst>
          <pc:docMk/>
          <pc:sldMk cId="3223483966" sldId="509"/>
        </pc:sldMkLst>
      </pc:sldChg>
      <pc:sldChg chg="del">
        <pc:chgData name="Chris Droessler" userId="625c3661-9d64-47fa-b83c-4b49393bd161" providerId="ADAL" clId="{9CAC262F-4311-2247-9149-9D497712AD56}" dt="2020-05-12T15:45:49.611" v="195" actId="2696"/>
        <pc:sldMkLst>
          <pc:docMk/>
          <pc:sldMk cId="3526271831" sldId="511"/>
        </pc:sldMkLst>
      </pc:sldChg>
      <pc:sldChg chg="del">
        <pc:chgData name="Chris Droessler" userId="625c3661-9d64-47fa-b83c-4b49393bd161" providerId="ADAL" clId="{9CAC262F-4311-2247-9149-9D497712AD56}" dt="2020-05-12T15:43:23.612" v="138" actId="2696"/>
        <pc:sldMkLst>
          <pc:docMk/>
          <pc:sldMk cId="2817247336" sldId="513"/>
        </pc:sldMkLst>
      </pc:sldChg>
      <pc:sldChg chg="del">
        <pc:chgData name="Chris Droessler" userId="625c3661-9d64-47fa-b83c-4b49393bd161" providerId="ADAL" clId="{9CAC262F-4311-2247-9149-9D497712AD56}" dt="2020-05-12T15:45:12.406" v="185" actId="2696"/>
        <pc:sldMkLst>
          <pc:docMk/>
          <pc:sldMk cId="3186210653" sldId="514"/>
        </pc:sldMkLst>
      </pc:sldChg>
      <pc:sldChg chg="del">
        <pc:chgData name="Chris Droessler" userId="625c3661-9d64-47fa-b83c-4b49393bd161" providerId="ADAL" clId="{9CAC262F-4311-2247-9149-9D497712AD56}" dt="2020-05-12T15:43:13.331" v="126" actId="2696"/>
        <pc:sldMkLst>
          <pc:docMk/>
          <pc:sldMk cId="2881002776" sldId="521"/>
        </pc:sldMkLst>
      </pc:sldChg>
      <pc:sldChg chg="del">
        <pc:chgData name="Chris Droessler" userId="625c3661-9d64-47fa-b83c-4b49393bd161" providerId="ADAL" clId="{9CAC262F-4311-2247-9149-9D497712AD56}" dt="2020-05-12T15:43:52.237" v="145" actId="2696"/>
        <pc:sldMkLst>
          <pc:docMk/>
          <pc:sldMk cId="2779310115" sldId="525"/>
        </pc:sldMkLst>
      </pc:sldChg>
      <pc:sldChg chg="del">
        <pc:chgData name="Chris Droessler" userId="625c3661-9d64-47fa-b83c-4b49393bd161" providerId="ADAL" clId="{9CAC262F-4311-2247-9149-9D497712AD56}" dt="2020-05-12T15:45:02.145" v="180" actId="2696"/>
        <pc:sldMkLst>
          <pc:docMk/>
          <pc:sldMk cId="1802031989" sldId="528"/>
        </pc:sldMkLst>
      </pc:sldChg>
      <pc:sldChg chg="del">
        <pc:chgData name="Chris Droessler" userId="625c3661-9d64-47fa-b83c-4b49393bd161" providerId="ADAL" clId="{9CAC262F-4311-2247-9149-9D497712AD56}" dt="2020-05-12T15:43:23.575" v="136" actId="2696"/>
        <pc:sldMkLst>
          <pc:docMk/>
          <pc:sldMk cId="1170993290" sldId="538"/>
        </pc:sldMkLst>
      </pc:sldChg>
      <pc:sldChg chg="del">
        <pc:chgData name="Chris Droessler" userId="625c3661-9d64-47fa-b83c-4b49393bd161" providerId="ADAL" clId="{9CAC262F-4311-2247-9149-9D497712AD56}" dt="2020-05-12T15:43:13.431" v="131" actId="2696"/>
        <pc:sldMkLst>
          <pc:docMk/>
          <pc:sldMk cId="1969882827" sldId="545"/>
        </pc:sldMkLst>
      </pc:sldChg>
      <pc:sldChg chg="del">
        <pc:chgData name="Chris Droessler" userId="625c3661-9d64-47fa-b83c-4b49393bd161" providerId="ADAL" clId="{9CAC262F-4311-2247-9149-9D497712AD56}" dt="2020-05-12T15:44:43.658" v="171" actId="2696"/>
        <pc:sldMkLst>
          <pc:docMk/>
          <pc:sldMk cId="3765622904" sldId="546"/>
        </pc:sldMkLst>
      </pc:sldChg>
      <pc:sldChg chg="del">
        <pc:chgData name="Chris Droessler" userId="625c3661-9d64-47fa-b83c-4b49393bd161" providerId="ADAL" clId="{9CAC262F-4311-2247-9149-9D497712AD56}" dt="2020-05-12T15:43:45.158" v="143" actId="2696"/>
        <pc:sldMkLst>
          <pc:docMk/>
          <pc:sldMk cId="1567014597" sldId="547"/>
        </pc:sldMkLst>
      </pc:sldChg>
      <pc:sldChg chg="del">
        <pc:chgData name="Chris Droessler" userId="625c3661-9d64-47fa-b83c-4b49393bd161" providerId="ADAL" clId="{9CAC262F-4311-2247-9149-9D497712AD56}" dt="2020-05-12T15:45:12.414" v="187" actId="2696"/>
        <pc:sldMkLst>
          <pc:docMk/>
          <pc:sldMk cId="1972243842" sldId="548"/>
        </pc:sldMkLst>
      </pc:sldChg>
      <pc:sldChg chg="del">
        <pc:chgData name="Chris Droessler" userId="625c3661-9d64-47fa-b83c-4b49393bd161" providerId="ADAL" clId="{9CAC262F-4311-2247-9149-9D497712AD56}" dt="2020-05-12T15:44:34.725" v="166" actId="2696"/>
        <pc:sldMkLst>
          <pc:docMk/>
          <pc:sldMk cId="3928822900" sldId="549"/>
        </pc:sldMkLst>
      </pc:sldChg>
      <pc:sldChg chg="del">
        <pc:chgData name="Chris Droessler" userId="625c3661-9d64-47fa-b83c-4b49393bd161" providerId="ADAL" clId="{9CAC262F-4311-2247-9149-9D497712AD56}" dt="2020-05-12T15:44:19.885" v="159" actId="2696"/>
        <pc:sldMkLst>
          <pc:docMk/>
          <pc:sldMk cId="3038918188" sldId="551"/>
        </pc:sldMkLst>
      </pc:sldChg>
      <pc:sldChg chg="del">
        <pc:chgData name="Chris Droessler" userId="625c3661-9d64-47fa-b83c-4b49393bd161" providerId="ADAL" clId="{9CAC262F-4311-2247-9149-9D497712AD56}" dt="2020-05-12T15:44:34.716" v="165" actId="2696"/>
        <pc:sldMkLst>
          <pc:docMk/>
          <pc:sldMk cId="2261795799" sldId="552"/>
        </pc:sldMkLst>
      </pc:sldChg>
      <pc:sldChg chg="del">
        <pc:chgData name="Chris Droessler" userId="625c3661-9d64-47fa-b83c-4b49393bd161" providerId="ADAL" clId="{9CAC262F-4311-2247-9149-9D497712AD56}" dt="2020-05-12T15:44:19.852" v="156" actId="2696"/>
        <pc:sldMkLst>
          <pc:docMk/>
          <pc:sldMk cId="797042957" sldId="554"/>
        </pc:sldMkLst>
      </pc:sldChg>
      <pc:sldChg chg="del">
        <pc:chgData name="Chris Droessler" userId="625c3661-9d64-47fa-b83c-4b49393bd161" providerId="ADAL" clId="{9CAC262F-4311-2247-9149-9D497712AD56}" dt="2020-05-12T15:44:19.863" v="157" actId="2696"/>
        <pc:sldMkLst>
          <pc:docMk/>
          <pc:sldMk cId="1127496624" sldId="561"/>
        </pc:sldMkLst>
      </pc:sldChg>
      <pc:sldChg chg="del">
        <pc:chgData name="Chris Droessler" userId="625c3661-9d64-47fa-b83c-4b49393bd161" providerId="ADAL" clId="{9CAC262F-4311-2247-9149-9D497712AD56}" dt="2020-05-12T15:43:23.538" v="134" actId="2696"/>
        <pc:sldMkLst>
          <pc:docMk/>
          <pc:sldMk cId="1107501514" sldId="562"/>
        </pc:sldMkLst>
      </pc:sldChg>
      <pc:sldChg chg="del">
        <pc:chgData name="Chris Droessler" userId="625c3661-9d64-47fa-b83c-4b49393bd161" providerId="ADAL" clId="{9CAC262F-4311-2247-9149-9D497712AD56}" dt="2020-05-12T15:42:50.033" v="115" actId="2696"/>
        <pc:sldMkLst>
          <pc:docMk/>
          <pc:sldMk cId="1261742435" sldId="564"/>
        </pc:sldMkLst>
      </pc:sldChg>
      <pc:sldChg chg="del">
        <pc:chgData name="Chris Droessler" userId="625c3661-9d64-47fa-b83c-4b49393bd161" providerId="ADAL" clId="{9CAC262F-4311-2247-9149-9D497712AD56}" dt="2020-05-12T15:43:30.273" v="140" actId="2696"/>
        <pc:sldMkLst>
          <pc:docMk/>
          <pc:sldMk cId="793579014" sldId="566"/>
        </pc:sldMkLst>
      </pc:sldChg>
      <pc:sldChg chg="del">
        <pc:chgData name="Chris Droessler" userId="625c3661-9d64-47fa-b83c-4b49393bd161" providerId="ADAL" clId="{9CAC262F-4311-2247-9149-9D497712AD56}" dt="2020-05-12T15:44:19.828" v="154" actId="2696"/>
        <pc:sldMkLst>
          <pc:docMk/>
          <pc:sldMk cId="520573234" sldId="599"/>
        </pc:sldMkLst>
      </pc:sldChg>
      <pc:sldChg chg="del">
        <pc:chgData name="Chris Droessler" userId="625c3661-9d64-47fa-b83c-4b49393bd161" providerId="ADAL" clId="{9CAC262F-4311-2247-9149-9D497712AD56}" dt="2020-05-12T15:42:50.124" v="119" actId="2696"/>
        <pc:sldMkLst>
          <pc:docMk/>
          <pc:sldMk cId="158575149" sldId="699"/>
        </pc:sldMkLst>
      </pc:sldChg>
      <pc:sldChg chg="modSp ord modNotesTx">
        <pc:chgData name="Chris Droessler" userId="625c3661-9d64-47fa-b83c-4b49393bd161" providerId="ADAL" clId="{9CAC262F-4311-2247-9149-9D497712AD56}" dt="2020-05-19T18:09:59.077" v="1850" actId="20577"/>
        <pc:sldMkLst>
          <pc:docMk/>
          <pc:sldMk cId="3713166176" sldId="704"/>
        </pc:sldMkLst>
        <pc:spChg chg="mod">
          <ac:chgData name="Chris Droessler" userId="625c3661-9d64-47fa-b83c-4b49393bd161" providerId="ADAL" clId="{9CAC262F-4311-2247-9149-9D497712AD56}" dt="2020-05-14T14:20:00.634" v="325" actId="20577"/>
          <ac:spMkLst>
            <pc:docMk/>
            <pc:sldMk cId="3713166176" sldId="704"/>
            <ac:spMk id="2" creationId="{D323E2E6-2EF3-C942-8A91-325510536B92}"/>
          </ac:spMkLst>
        </pc:spChg>
        <pc:spChg chg="mod">
          <ac:chgData name="Chris Droessler" userId="625c3661-9d64-47fa-b83c-4b49393bd161" providerId="ADAL" clId="{9CAC262F-4311-2247-9149-9D497712AD56}" dt="2020-05-15T14:35:58.162" v="1048" actId="20577"/>
          <ac:spMkLst>
            <pc:docMk/>
            <pc:sldMk cId="3713166176" sldId="704"/>
            <ac:spMk id="3" creationId="{8CDE6DEC-CB0D-7145-803C-51F4CE813CBB}"/>
          </ac:spMkLst>
        </pc:spChg>
      </pc:sldChg>
      <pc:sldChg chg="del">
        <pc:chgData name="Chris Droessler" userId="625c3661-9d64-47fa-b83c-4b49393bd161" providerId="ADAL" clId="{9CAC262F-4311-2247-9149-9D497712AD56}" dt="2020-05-12T15:42:50.102" v="118" actId="2696"/>
        <pc:sldMkLst>
          <pc:docMk/>
          <pc:sldMk cId="1704069926" sldId="710"/>
        </pc:sldMkLst>
      </pc:sldChg>
      <pc:sldChg chg="del ord">
        <pc:chgData name="Chris Droessler" userId="625c3661-9d64-47fa-b83c-4b49393bd161" providerId="ADAL" clId="{9CAC262F-4311-2247-9149-9D497712AD56}" dt="2020-05-12T15:45:29.743" v="193" actId="2696"/>
        <pc:sldMkLst>
          <pc:docMk/>
          <pc:sldMk cId="908612692" sldId="745"/>
        </pc:sldMkLst>
      </pc:sldChg>
      <pc:sldChg chg="del">
        <pc:chgData name="Chris Droessler" userId="625c3661-9d64-47fa-b83c-4b49393bd161" providerId="ADAL" clId="{9CAC262F-4311-2247-9149-9D497712AD56}" dt="2020-05-12T15:42:50.056" v="116" actId="2696"/>
        <pc:sldMkLst>
          <pc:docMk/>
          <pc:sldMk cId="4200904338" sldId="746"/>
        </pc:sldMkLst>
      </pc:sldChg>
      <pc:sldChg chg="del">
        <pc:chgData name="Chris Droessler" userId="625c3661-9d64-47fa-b83c-4b49393bd161" providerId="ADAL" clId="{9CAC262F-4311-2247-9149-9D497712AD56}" dt="2020-05-12T15:44:34.751" v="169" actId="2696"/>
        <pc:sldMkLst>
          <pc:docMk/>
          <pc:sldMk cId="2302360359" sldId="749"/>
        </pc:sldMkLst>
      </pc:sldChg>
      <pc:sldChg chg="del">
        <pc:chgData name="Chris Droessler" userId="625c3661-9d64-47fa-b83c-4b49393bd161" providerId="ADAL" clId="{9CAC262F-4311-2247-9149-9D497712AD56}" dt="2020-05-12T15:45:20.412" v="191" actId="2696"/>
        <pc:sldMkLst>
          <pc:docMk/>
          <pc:sldMk cId="2562443563" sldId="750"/>
        </pc:sldMkLst>
      </pc:sldChg>
      <pc:sldChg chg="del">
        <pc:chgData name="Chris Droessler" userId="625c3661-9d64-47fa-b83c-4b49393bd161" providerId="ADAL" clId="{9CAC262F-4311-2247-9149-9D497712AD56}" dt="2020-05-12T15:45:17.092" v="190" actId="2696"/>
        <pc:sldMkLst>
          <pc:docMk/>
          <pc:sldMk cId="3168181729" sldId="751"/>
        </pc:sldMkLst>
      </pc:sldChg>
      <pc:sldChg chg="del">
        <pc:chgData name="Chris Droessler" userId="625c3661-9d64-47fa-b83c-4b49393bd161" providerId="ADAL" clId="{9CAC262F-4311-2247-9149-9D497712AD56}" dt="2020-05-12T15:44:34.734" v="167" actId="2696"/>
        <pc:sldMkLst>
          <pc:docMk/>
          <pc:sldMk cId="445964648" sldId="755"/>
        </pc:sldMkLst>
      </pc:sldChg>
      <pc:sldChg chg="del">
        <pc:chgData name="Chris Droessler" userId="625c3661-9d64-47fa-b83c-4b49393bd161" providerId="ADAL" clId="{9CAC262F-4311-2247-9149-9D497712AD56}" dt="2020-05-12T15:44:43.651" v="170" actId="2696"/>
        <pc:sldMkLst>
          <pc:docMk/>
          <pc:sldMk cId="393665633" sldId="763"/>
        </pc:sldMkLst>
      </pc:sldChg>
      <pc:sldChg chg="modSp">
        <pc:chgData name="Chris Droessler" userId="625c3661-9d64-47fa-b83c-4b49393bd161" providerId="ADAL" clId="{9CAC262F-4311-2247-9149-9D497712AD56}" dt="2020-05-15T14:34:34.168" v="1044" actId="20577"/>
        <pc:sldMkLst>
          <pc:docMk/>
          <pc:sldMk cId="2111422149" sldId="778"/>
        </pc:sldMkLst>
        <pc:spChg chg="mod">
          <ac:chgData name="Chris Droessler" userId="625c3661-9d64-47fa-b83c-4b49393bd161" providerId="ADAL" clId="{9CAC262F-4311-2247-9149-9D497712AD56}" dt="2020-05-15T14:34:34.168" v="1044" actId="20577"/>
          <ac:spMkLst>
            <pc:docMk/>
            <pc:sldMk cId="2111422149" sldId="778"/>
            <ac:spMk id="2" creationId="{00000000-0000-0000-0000-000000000000}"/>
          </ac:spMkLst>
        </pc:spChg>
      </pc:sldChg>
      <pc:sldChg chg="del">
        <pc:chgData name="Chris Droessler" userId="625c3661-9d64-47fa-b83c-4b49393bd161" providerId="ADAL" clId="{9CAC262F-4311-2247-9149-9D497712AD56}" dt="2020-05-12T15:44:49.505" v="175" actId="2696"/>
        <pc:sldMkLst>
          <pc:docMk/>
          <pc:sldMk cId="3347850964" sldId="800"/>
        </pc:sldMkLst>
      </pc:sldChg>
      <pc:sldChg chg="del">
        <pc:chgData name="Chris Droessler" userId="625c3661-9d64-47fa-b83c-4b49393bd161" providerId="ADAL" clId="{9CAC262F-4311-2247-9149-9D497712AD56}" dt="2020-05-12T15:45:02.160" v="183" actId="2696"/>
        <pc:sldMkLst>
          <pc:docMk/>
          <pc:sldMk cId="1262652315" sldId="802"/>
        </pc:sldMkLst>
      </pc:sldChg>
      <pc:sldChg chg="del">
        <pc:chgData name="Chris Droessler" userId="625c3661-9d64-47fa-b83c-4b49393bd161" providerId="ADAL" clId="{9CAC262F-4311-2247-9149-9D497712AD56}" dt="2020-05-12T15:43:23.594" v="137" actId="2696"/>
        <pc:sldMkLst>
          <pc:docMk/>
          <pc:sldMk cId="1148999987" sldId="803"/>
        </pc:sldMkLst>
      </pc:sldChg>
      <pc:sldChg chg="del">
        <pc:chgData name="Chris Droessler" userId="625c3661-9d64-47fa-b83c-4b49393bd161" providerId="ADAL" clId="{9CAC262F-4311-2247-9149-9D497712AD56}" dt="2020-05-12T15:44:19.840" v="155" actId="2696"/>
        <pc:sldMkLst>
          <pc:docMk/>
          <pc:sldMk cId="1473567741" sldId="804"/>
        </pc:sldMkLst>
      </pc:sldChg>
      <pc:sldChg chg="del">
        <pc:chgData name="Chris Droessler" userId="625c3661-9d64-47fa-b83c-4b49393bd161" providerId="ADAL" clId="{9CAC262F-4311-2247-9149-9D497712AD56}" dt="2020-05-12T15:43:52.281" v="148" actId="2696"/>
        <pc:sldMkLst>
          <pc:docMk/>
          <pc:sldMk cId="2753603042" sldId="805"/>
        </pc:sldMkLst>
      </pc:sldChg>
      <pc:sldChg chg="del">
        <pc:chgData name="Chris Droessler" userId="625c3661-9d64-47fa-b83c-4b49393bd161" providerId="ADAL" clId="{9CAC262F-4311-2247-9149-9D497712AD56}" dt="2020-05-12T15:45:02.139" v="179" actId="2696"/>
        <pc:sldMkLst>
          <pc:docMk/>
          <pc:sldMk cId="947539613" sldId="806"/>
        </pc:sldMkLst>
      </pc:sldChg>
      <pc:sldChg chg="del">
        <pc:chgData name="Chris Droessler" userId="625c3661-9d64-47fa-b83c-4b49393bd161" providerId="ADAL" clId="{9CAC262F-4311-2247-9149-9D497712AD56}" dt="2020-05-12T15:53:30.806" v="285" actId="2696"/>
        <pc:sldMkLst>
          <pc:docMk/>
          <pc:sldMk cId="1550910330" sldId="807"/>
        </pc:sldMkLst>
      </pc:sldChg>
      <pc:sldChg chg="del">
        <pc:chgData name="Chris Droessler" userId="625c3661-9d64-47fa-b83c-4b49393bd161" providerId="ADAL" clId="{9CAC262F-4311-2247-9149-9D497712AD56}" dt="2020-05-12T15:42:56.158" v="123" actId="2696"/>
        <pc:sldMkLst>
          <pc:docMk/>
          <pc:sldMk cId="32531782" sldId="817"/>
        </pc:sldMkLst>
      </pc:sldChg>
      <pc:sldChg chg="del">
        <pc:chgData name="Chris Droessler" userId="625c3661-9d64-47fa-b83c-4b49393bd161" providerId="ADAL" clId="{9CAC262F-4311-2247-9149-9D497712AD56}" dt="2020-05-12T15:43:13.310" v="125" actId="2696"/>
        <pc:sldMkLst>
          <pc:docMk/>
          <pc:sldMk cId="683639959" sldId="818"/>
        </pc:sldMkLst>
      </pc:sldChg>
      <pc:sldChg chg="del">
        <pc:chgData name="Chris Droessler" userId="625c3661-9d64-47fa-b83c-4b49393bd161" providerId="ADAL" clId="{9CAC262F-4311-2247-9149-9D497712AD56}" dt="2020-05-12T15:44:34.707" v="164" actId="2696"/>
        <pc:sldMkLst>
          <pc:docMk/>
          <pc:sldMk cId="2076646751" sldId="819"/>
        </pc:sldMkLst>
      </pc:sldChg>
      <pc:sldChg chg="addSp modSp">
        <pc:chgData name="Chris Droessler" userId="625c3661-9d64-47fa-b83c-4b49393bd161" providerId="ADAL" clId="{9CAC262F-4311-2247-9149-9D497712AD56}" dt="2020-05-21T11:23:16.825" v="2068" actId="14100"/>
        <pc:sldMkLst>
          <pc:docMk/>
          <pc:sldMk cId="3148774109" sldId="849"/>
        </pc:sldMkLst>
        <pc:picChg chg="add mod">
          <ac:chgData name="Chris Droessler" userId="625c3661-9d64-47fa-b83c-4b49393bd161" providerId="ADAL" clId="{9CAC262F-4311-2247-9149-9D497712AD56}" dt="2020-05-21T11:22:29.419" v="2066" actId="1076"/>
          <ac:picMkLst>
            <pc:docMk/>
            <pc:sldMk cId="3148774109" sldId="849"/>
            <ac:picMk id="4" creationId="{312B78A7-2EF4-7D4F-B0DC-0C5E71E840DD}"/>
          </ac:picMkLst>
        </pc:picChg>
        <pc:picChg chg="mod">
          <ac:chgData name="Chris Droessler" userId="625c3661-9d64-47fa-b83c-4b49393bd161" providerId="ADAL" clId="{9CAC262F-4311-2247-9149-9D497712AD56}" dt="2020-05-21T11:23:16.825" v="2068" actId="14100"/>
          <ac:picMkLst>
            <pc:docMk/>
            <pc:sldMk cId="3148774109" sldId="849"/>
            <ac:picMk id="1026" creationId="{ED12A15B-AE12-0649-9D72-DD357D3FB5FD}"/>
          </ac:picMkLst>
        </pc:picChg>
      </pc:sldChg>
      <pc:sldChg chg="del">
        <pc:chgData name="Chris Droessler" userId="625c3661-9d64-47fa-b83c-4b49393bd161" providerId="ADAL" clId="{9CAC262F-4311-2247-9149-9D497712AD56}" dt="2020-05-12T15:45:57.003" v="196" actId="2696"/>
        <pc:sldMkLst>
          <pc:docMk/>
          <pc:sldMk cId="1497470689" sldId="883"/>
        </pc:sldMkLst>
      </pc:sldChg>
      <pc:sldChg chg="del">
        <pc:chgData name="Chris Droessler" userId="625c3661-9d64-47fa-b83c-4b49393bd161" providerId="ADAL" clId="{9CAC262F-4311-2247-9149-9D497712AD56}" dt="2020-05-12T15:42:50.169" v="121" actId="2696"/>
        <pc:sldMkLst>
          <pc:docMk/>
          <pc:sldMk cId="1962525254" sldId="914"/>
        </pc:sldMkLst>
      </pc:sldChg>
      <pc:sldChg chg="del">
        <pc:chgData name="Chris Droessler" userId="625c3661-9d64-47fa-b83c-4b49393bd161" providerId="ADAL" clId="{9CAC262F-4311-2247-9149-9D497712AD56}" dt="2020-05-12T15:42:50.191" v="122" actId="2696"/>
        <pc:sldMkLst>
          <pc:docMk/>
          <pc:sldMk cId="2733898511" sldId="915"/>
        </pc:sldMkLst>
      </pc:sldChg>
      <pc:sldChg chg="del">
        <pc:chgData name="Chris Droessler" userId="625c3661-9d64-47fa-b83c-4b49393bd161" providerId="ADAL" clId="{9CAC262F-4311-2247-9149-9D497712AD56}" dt="2020-05-12T15:45:02.121" v="176" actId="2696"/>
        <pc:sldMkLst>
          <pc:docMk/>
          <pc:sldMk cId="414097448" sldId="917"/>
        </pc:sldMkLst>
      </pc:sldChg>
      <pc:sldChg chg="del">
        <pc:chgData name="Chris Droessler" userId="625c3661-9d64-47fa-b83c-4b49393bd161" providerId="ADAL" clId="{9CAC262F-4311-2247-9149-9D497712AD56}" dt="2020-05-12T15:53:30.748" v="277" actId="2696"/>
        <pc:sldMkLst>
          <pc:docMk/>
          <pc:sldMk cId="3088084254" sldId="920"/>
        </pc:sldMkLst>
      </pc:sldChg>
      <pc:sldChg chg="del">
        <pc:chgData name="Chris Droessler" userId="625c3661-9d64-47fa-b83c-4b49393bd161" providerId="ADAL" clId="{9CAC262F-4311-2247-9149-9D497712AD56}" dt="2020-05-12T15:53:30.739" v="276" actId="2696"/>
        <pc:sldMkLst>
          <pc:docMk/>
          <pc:sldMk cId="2710816544" sldId="921"/>
        </pc:sldMkLst>
      </pc:sldChg>
      <pc:sldChg chg="del">
        <pc:chgData name="Chris Droessler" userId="625c3661-9d64-47fa-b83c-4b49393bd161" providerId="ADAL" clId="{9CAC262F-4311-2247-9149-9D497712AD56}" dt="2020-05-12T15:53:30.756" v="278" actId="2696"/>
        <pc:sldMkLst>
          <pc:docMk/>
          <pc:sldMk cId="576158929" sldId="923"/>
        </pc:sldMkLst>
      </pc:sldChg>
      <pc:sldChg chg="del">
        <pc:chgData name="Chris Droessler" userId="625c3661-9d64-47fa-b83c-4b49393bd161" providerId="ADAL" clId="{9CAC262F-4311-2247-9149-9D497712AD56}" dt="2020-05-12T15:53:30.764" v="279" actId="2696"/>
        <pc:sldMkLst>
          <pc:docMk/>
          <pc:sldMk cId="3074644395" sldId="924"/>
        </pc:sldMkLst>
      </pc:sldChg>
      <pc:sldChg chg="del">
        <pc:chgData name="Chris Droessler" userId="625c3661-9d64-47fa-b83c-4b49393bd161" providerId="ADAL" clId="{9CAC262F-4311-2247-9149-9D497712AD56}" dt="2020-05-12T15:53:30.779" v="281" actId="2696"/>
        <pc:sldMkLst>
          <pc:docMk/>
          <pc:sldMk cId="3195706392" sldId="925"/>
        </pc:sldMkLst>
      </pc:sldChg>
      <pc:sldChg chg="del">
        <pc:chgData name="Chris Droessler" userId="625c3661-9d64-47fa-b83c-4b49393bd161" providerId="ADAL" clId="{9CAC262F-4311-2247-9149-9D497712AD56}" dt="2020-05-12T15:53:30.771" v="280" actId="2696"/>
        <pc:sldMkLst>
          <pc:docMk/>
          <pc:sldMk cId="3708436992" sldId="926"/>
        </pc:sldMkLst>
      </pc:sldChg>
      <pc:sldChg chg="del">
        <pc:chgData name="Chris Droessler" userId="625c3661-9d64-47fa-b83c-4b49393bd161" providerId="ADAL" clId="{9CAC262F-4311-2247-9149-9D497712AD56}" dt="2020-05-12T15:53:30.786" v="282" actId="2696"/>
        <pc:sldMkLst>
          <pc:docMk/>
          <pc:sldMk cId="122683630" sldId="927"/>
        </pc:sldMkLst>
      </pc:sldChg>
      <pc:sldChg chg="del">
        <pc:chgData name="Chris Droessler" userId="625c3661-9d64-47fa-b83c-4b49393bd161" providerId="ADAL" clId="{9CAC262F-4311-2247-9149-9D497712AD56}" dt="2020-05-12T15:53:30.793" v="283" actId="2696"/>
        <pc:sldMkLst>
          <pc:docMk/>
          <pc:sldMk cId="205677332" sldId="928"/>
        </pc:sldMkLst>
      </pc:sldChg>
      <pc:sldChg chg="del">
        <pc:chgData name="Chris Droessler" userId="625c3661-9d64-47fa-b83c-4b49393bd161" providerId="ADAL" clId="{9CAC262F-4311-2247-9149-9D497712AD56}" dt="2020-05-12T15:53:30.799" v="284" actId="2696"/>
        <pc:sldMkLst>
          <pc:docMk/>
          <pc:sldMk cId="145721764" sldId="929"/>
        </pc:sldMkLst>
      </pc:sldChg>
      <pc:sldChg chg="del">
        <pc:chgData name="Chris Droessler" userId="625c3661-9d64-47fa-b83c-4b49393bd161" providerId="ADAL" clId="{9CAC262F-4311-2247-9149-9D497712AD56}" dt="2020-05-12T15:43:37.608" v="142" actId="2696"/>
        <pc:sldMkLst>
          <pc:docMk/>
          <pc:sldMk cId="3413008259" sldId="981"/>
        </pc:sldMkLst>
      </pc:sldChg>
      <pc:sldChg chg="del">
        <pc:chgData name="Chris Droessler" userId="625c3661-9d64-47fa-b83c-4b49393bd161" providerId="ADAL" clId="{9CAC262F-4311-2247-9149-9D497712AD56}" dt="2020-05-12T15:44:19.801" v="152" actId="2696"/>
        <pc:sldMkLst>
          <pc:docMk/>
          <pc:sldMk cId="2133438890" sldId="982"/>
        </pc:sldMkLst>
      </pc:sldChg>
      <pc:sldChg chg="del">
        <pc:chgData name="Chris Droessler" userId="625c3661-9d64-47fa-b83c-4b49393bd161" providerId="ADAL" clId="{9CAC262F-4311-2247-9149-9D497712AD56}" dt="2020-05-12T15:43:52.252" v="146" actId="2696"/>
        <pc:sldMkLst>
          <pc:docMk/>
          <pc:sldMk cId="83167984" sldId="983"/>
        </pc:sldMkLst>
      </pc:sldChg>
      <pc:sldChg chg="del">
        <pc:chgData name="Chris Droessler" userId="625c3661-9d64-47fa-b83c-4b49393bd161" providerId="ADAL" clId="{9CAC262F-4311-2247-9149-9D497712AD56}" dt="2020-05-12T15:45:02.133" v="178" actId="2696"/>
        <pc:sldMkLst>
          <pc:docMk/>
          <pc:sldMk cId="749169474" sldId="984"/>
        </pc:sldMkLst>
      </pc:sldChg>
      <pc:sldChg chg="del">
        <pc:chgData name="Chris Droessler" userId="625c3661-9d64-47fa-b83c-4b49393bd161" providerId="ADAL" clId="{9CAC262F-4311-2247-9149-9D497712AD56}" dt="2020-05-12T15:44:01.663" v="150" actId="2696"/>
        <pc:sldMkLst>
          <pc:docMk/>
          <pc:sldMk cId="4072857890" sldId="985"/>
        </pc:sldMkLst>
      </pc:sldChg>
      <pc:sldChg chg="del">
        <pc:chgData name="Chris Droessler" userId="625c3661-9d64-47fa-b83c-4b49393bd161" providerId="ADAL" clId="{9CAC262F-4311-2247-9149-9D497712AD56}" dt="2020-05-12T15:44:43.666" v="172" actId="2696"/>
        <pc:sldMkLst>
          <pc:docMk/>
          <pc:sldMk cId="227261500" sldId="986"/>
        </pc:sldMkLst>
      </pc:sldChg>
      <pc:sldChg chg="del">
        <pc:chgData name="Chris Droessler" userId="625c3661-9d64-47fa-b83c-4b49393bd161" providerId="ADAL" clId="{9CAC262F-4311-2247-9149-9D497712AD56}" dt="2020-05-12T15:43:13.392" v="129" actId="2696"/>
        <pc:sldMkLst>
          <pc:docMk/>
          <pc:sldMk cId="2259922933" sldId="987"/>
        </pc:sldMkLst>
      </pc:sldChg>
      <pc:sldChg chg="ord">
        <pc:chgData name="Chris Droessler" userId="625c3661-9d64-47fa-b83c-4b49393bd161" providerId="ADAL" clId="{9CAC262F-4311-2247-9149-9D497712AD56}" dt="2020-05-12T15:53:11.820" v="272"/>
        <pc:sldMkLst>
          <pc:docMk/>
          <pc:sldMk cId="3115692333" sldId="999"/>
        </pc:sldMkLst>
      </pc:sldChg>
      <pc:sldChg chg="del">
        <pc:chgData name="Chris Droessler" userId="625c3661-9d64-47fa-b83c-4b49393bd161" providerId="ADAL" clId="{9CAC262F-4311-2247-9149-9D497712AD56}" dt="2020-05-12T15:42:50.079" v="117" actId="2696"/>
        <pc:sldMkLst>
          <pc:docMk/>
          <pc:sldMk cId="3877361193" sldId="1000"/>
        </pc:sldMkLst>
      </pc:sldChg>
      <pc:sldChg chg="del">
        <pc:chgData name="Chris Droessler" userId="625c3661-9d64-47fa-b83c-4b49393bd161" providerId="ADAL" clId="{9CAC262F-4311-2247-9149-9D497712AD56}" dt="2020-05-12T15:43:52.267" v="147" actId="2696"/>
        <pc:sldMkLst>
          <pc:docMk/>
          <pc:sldMk cId="2386089553" sldId="1007"/>
        </pc:sldMkLst>
      </pc:sldChg>
      <pc:sldChg chg="del">
        <pc:chgData name="Chris Droessler" userId="625c3661-9d64-47fa-b83c-4b49393bd161" providerId="ADAL" clId="{9CAC262F-4311-2247-9149-9D497712AD56}" dt="2020-05-12T15:45:02.165" v="184" actId="2696"/>
        <pc:sldMkLst>
          <pc:docMk/>
          <pc:sldMk cId="2870786071" sldId="1010"/>
        </pc:sldMkLst>
      </pc:sldChg>
      <pc:sldChg chg="del">
        <pc:chgData name="Chris Droessler" userId="625c3661-9d64-47fa-b83c-4b49393bd161" providerId="ADAL" clId="{9CAC262F-4311-2247-9149-9D497712AD56}" dt="2020-05-12T15:42:50.147" v="120" actId="2696"/>
        <pc:sldMkLst>
          <pc:docMk/>
          <pc:sldMk cId="1058306211" sldId="1011"/>
        </pc:sldMkLst>
      </pc:sldChg>
      <pc:sldChg chg="del">
        <pc:chgData name="Chris Droessler" userId="625c3661-9d64-47fa-b83c-4b49393bd161" providerId="ADAL" clId="{9CAC262F-4311-2247-9149-9D497712AD56}" dt="2020-05-12T15:43:13.451" v="132" actId="2696"/>
        <pc:sldMkLst>
          <pc:docMk/>
          <pc:sldMk cId="2834373637" sldId="1012"/>
        </pc:sldMkLst>
      </pc:sldChg>
      <pc:sldChg chg="del">
        <pc:chgData name="Chris Droessler" userId="625c3661-9d64-47fa-b83c-4b49393bd161" providerId="ADAL" clId="{9CAC262F-4311-2247-9149-9D497712AD56}" dt="2020-05-12T15:43:13.470" v="133" actId="2696"/>
        <pc:sldMkLst>
          <pc:docMk/>
          <pc:sldMk cId="1174432460" sldId="1016"/>
        </pc:sldMkLst>
      </pc:sldChg>
      <pc:sldChg chg="del">
        <pc:chgData name="Chris Droessler" userId="625c3661-9d64-47fa-b83c-4b49393bd161" providerId="ADAL" clId="{9CAC262F-4311-2247-9149-9D497712AD56}" dt="2020-05-12T15:43:30.257" v="139" actId="2696"/>
        <pc:sldMkLst>
          <pc:docMk/>
          <pc:sldMk cId="3569766474" sldId="1018"/>
        </pc:sldMkLst>
      </pc:sldChg>
      <pc:sldChg chg="ord">
        <pc:chgData name="Chris Droessler" userId="625c3661-9d64-47fa-b83c-4b49393bd161" providerId="ADAL" clId="{9CAC262F-4311-2247-9149-9D497712AD56}" dt="2020-05-12T15:38:03.239" v="93"/>
        <pc:sldMkLst>
          <pc:docMk/>
          <pc:sldMk cId="3527028065" sldId="1051"/>
        </pc:sldMkLst>
      </pc:sldChg>
      <pc:sldChg chg="del ord">
        <pc:chgData name="Chris Droessler" userId="625c3661-9d64-47fa-b83c-4b49393bd161" providerId="ADAL" clId="{9CAC262F-4311-2247-9149-9D497712AD56}" dt="2020-05-12T15:45:49.597" v="194" actId="2696"/>
        <pc:sldMkLst>
          <pc:docMk/>
          <pc:sldMk cId="418042340" sldId="1052"/>
        </pc:sldMkLst>
      </pc:sldChg>
      <pc:sldChg chg="del">
        <pc:chgData name="Chris Droessler" userId="625c3661-9d64-47fa-b83c-4b49393bd161" providerId="ADAL" clId="{9CAC262F-4311-2247-9149-9D497712AD56}" dt="2020-05-12T15:33:09.485" v="44" actId="2696"/>
        <pc:sldMkLst>
          <pc:docMk/>
          <pc:sldMk cId="991027890" sldId="1089"/>
        </pc:sldMkLst>
      </pc:sldChg>
      <pc:sldChg chg="ord">
        <pc:chgData name="Chris Droessler" userId="625c3661-9d64-47fa-b83c-4b49393bd161" providerId="ADAL" clId="{9CAC262F-4311-2247-9149-9D497712AD56}" dt="2020-05-12T15:37:17.966" v="87"/>
        <pc:sldMkLst>
          <pc:docMk/>
          <pc:sldMk cId="971287941" sldId="1092"/>
        </pc:sldMkLst>
      </pc:sldChg>
      <pc:sldChg chg="del ord">
        <pc:chgData name="Chris Droessler" userId="625c3661-9d64-47fa-b83c-4b49393bd161" providerId="ADAL" clId="{9CAC262F-4311-2247-9149-9D497712AD56}" dt="2020-05-12T15:43:13.372" v="128" actId="2696"/>
        <pc:sldMkLst>
          <pc:docMk/>
          <pc:sldMk cId="3215376761" sldId="1093"/>
        </pc:sldMkLst>
      </pc:sldChg>
      <pc:sldChg chg="del">
        <pc:chgData name="Chris Droessler" userId="625c3661-9d64-47fa-b83c-4b49393bd161" providerId="ADAL" clId="{9CAC262F-4311-2247-9149-9D497712AD56}" dt="2020-05-12T15:43:13.412" v="130" actId="2696"/>
        <pc:sldMkLst>
          <pc:docMk/>
          <pc:sldMk cId="2237902828" sldId="1094"/>
        </pc:sldMkLst>
      </pc:sldChg>
      <pc:sldChg chg="del ord">
        <pc:chgData name="Chris Droessler" userId="625c3661-9d64-47fa-b83c-4b49393bd161" providerId="ADAL" clId="{9CAC262F-4311-2247-9149-9D497712AD56}" dt="2020-05-12T15:43:23.557" v="135" actId="2696"/>
        <pc:sldMkLst>
          <pc:docMk/>
          <pc:sldMk cId="1522640418" sldId="1096"/>
        </pc:sldMkLst>
      </pc:sldChg>
      <pc:sldChg chg="del ord">
        <pc:chgData name="Chris Droessler" userId="625c3661-9d64-47fa-b83c-4b49393bd161" providerId="ADAL" clId="{9CAC262F-4311-2247-9149-9D497712AD56}" dt="2020-05-12T15:44:34.743" v="168" actId="2696"/>
        <pc:sldMkLst>
          <pc:docMk/>
          <pc:sldMk cId="1975184608" sldId="1097"/>
        </pc:sldMkLst>
      </pc:sldChg>
      <pc:sldChg chg="del">
        <pc:chgData name="Chris Droessler" userId="625c3661-9d64-47fa-b83c-4b49393bd161" providerId="ADAL" clId="{9CAC262F-4311-2247-9149-9D497712AD56}" dt="2020-05-12T15:32:45.292" v="27" actId="2696"/>
        <pc:sldMkLst>
          <pc:docMk/>
          <pc:sldMk cId="3221707611" sldId="1098"/>
        </pc:sldMkLst>
      </pc:sldChg>
      <pc:sldChg chg="del ord">
        <pc:chgData name="Chris Droessler" userId="625c3661-9d64-47fa-b83c-4b49393bd161" providerId="ADAL" clId="{9CAC262F-4311-2247-9149-9D497712AD56}" dt="2020-05-12T15:42:35.506" v="105" actId="2696"/>
        <pc:sldMkLst>
          <pc:docMk/>
          <pc:sldMk cId="4275516296" sldId="1099"/>
        </pc:sldMkLst>
      </pc:sldChg>
      <pc:sldChg chg="del">
        <pc:chgData name="Chris Droessler" userId="625c3661-9d64-47fa-b83c-4b49393bd161" providerId="ADAL" clId="{9CAC262F-4311-2247-9149-9D497712AD56}" dt="2020-05-12T15:32:45.325" v="28" actId="2696"/>
        <pc:sldMkLst>
          <pc:docMk/>
          <pc:sldMk cId="1990138994" sldId="1100"/>
        </pc:sldMkLst>
      </pc:sldChg>
      <pc:sldChg chg="del ord">
        <pc:chgData name="Chris Droessler" userId="625c3661-9d64-47fa-b83c-4b49393bd161" providerId="ADAL" clId="{9CAC262F-4311-2247-9149-9D497712AD56}" dt="2020-05-18T14:37:50.417" v="1223" actId="2696"/>
        <pc:sldMkLst>
          <pc:docMk/>
          <pc:sldMk cId="287623137" sldId="1101"/>
        </pc:sldMkLst>
      </pc:sldChg>
      <pc:sldChg chg="del ord">
        <pc:chgData name="Chris Droessler" userId="625c3661-9d64-47fa-b83c-4b49393bd161" providerId="ADAL" clId="{9CAC262F-4311-2247-9149-9D497712AD56}" dt="2020-05-12T15:44:49.498" v="174" actId="2696"/>
        <pc:sldMkLst>
          <pc:docMk/>
          <pc:sldMk cId="792834390" sldId="1102"/>
        </pc:sldMkLst>
      </pc:sldChg>
      <pc:sldChg chg="del ord">
        <pc:chgData name="Chris Droessler" userId="625c3661-9d64-47fa-b83c-4b49393bd161" providerId="ADAL" clId="{9CAC262F-4311-2247-9149-9D497712AD56}" dt="2020-05-12T15:45:02.127" v="177" actId="2696"/>
        <pc:sldMkLst>
          <pc:docMk/>
          <pc:sldMk cId="2250169272" sldId="1103"/>
        </pc:sldMkLst>
      </pc:sldChg>
      <pc:sldChg chg="del ord">
        <pc:chgData name="Chris Droessler" userId="625c3661-9d64-47fa-b83c-4b49393bd161" providerId="ADAL" clId="{9CAC262F-4311-2247-9149-9D497712AD56}" dt="2020-05-12T15:43:37.592" v="141" actId="2696"/>
        <pc:sldMkLst>
          <pc:docMk/>
          <pc:sldMk cId="1677107097" sldId="1104"/>
        </pc:sldMkLst>
      </pc:sldChg>
      <pc:sldChg chg="del ord">
        <pc:chgData name="Chris Droessler" userId="625c3661-9d64-47fa-b83c-4b49393bd161" providerId="ADAL" clId="{9CAC262F-4311-2247-9149-9D497712AD56}" dt="2020-05-12T15:44:19.896" v="160" actId="2696"/>
        <pc:sldMkLst>
          <pc:docMk/>
          <pc:sldMk cId="3647012901" sldId="1105"/>
        </pc:sldMkLst>
      </pc:sldChg>
      <pc:sldChg chg="del ord">
        <pc:chgData name="Chris Droessler" userId="625c3661-9d64-47fa-b83c-4b49393bd161" providerId="ADAL" clId="{9CAC262F-4311-2247-9149-9D497712AD56}" dt="2020-05-12T15:45:12.423" v="189" actId="2696"/>
        <pc:sldMkLst>
          <pc:docMk/>
          <pc:sldMk cId="1016816778" sldId="1106"/>
        </pc:sldMkLst>
      </pc:sldChg>
      <pc:sldChg chg="del">
        <pc:chgData name="Chris Droessler" userId="625c3661-9d64-47fa-b83c-4b49393bd161" providerId="ADAL" clId="{9CAC262F-4311-2247-9149-9D497712AD56}" dt="2020-05-12T15:33:11.883" v="45" actId="2696"/>
        <pc:sldMkLst>
          <pc:docMk/>
          <pc:sldMk cId="3722419244" sldId="1107"/>
        </pc:sldMkLst>
      </pc:sldChg>
      <pc:sldChg chg="ord">
        <pc:chgData name="Chris Droessler" userId="625c3661-9d64-47fa-b83c-4b49393bd161" providerId="ADAL" clId="{9CAC262F-4311-2247-9149-9D497712AD56}" dt="2020-05-12T15:33:55.470" v="58"/>
        <pc:sldMkLst>
          <pc:docMk/>
          <pc:sldMk cId="3615642505" sldId="1109"/>
        </pc:sldMkLst>
      </pc:sldChg>
      <pc:sldChg chg="del ord">
        <pc:chgData name="Chris Droessler" userId="625c3661-9d64-47fa-b83c-4b49393bd161" providerId="ADAL" clId="{9CAC262F-4311-2247-9149-9D497712AD56}" dt="2020-05-12T15:44:43.674" v="173" actId="2696"/>
        <pc:sldMkLst>
          <pc:docMk/>
          <pc:sldMk cId="452240611" sldId="1110"/>
        </pc:sldMkLst>
      </pc:sldChg>
      <pc:sldChg chg="del ord">
        <pc:chgData name="Chris Droessler" userId="625c3661-9d64-47fa-b83c-4b49393bd161" providerId="ADAL" clId="{9CAC262F-4311-2247-9149-9D497712AD56}" dt="2020-05-12T15:44:19.814" v="153" actId="2696"/>
        <pc:sldMkLst>
          <pc:docMk/>
          <pc:sldMk cId="1566840185" sldId="1112"/>
        </pc:sldMkLst>
      </pc:sldChg>
      <pc:sldChg chg="del ord">
        <pc:chgData name="Chris Droessler" userId="625c3661-9d64-47fa-b83c-4b49393bd161" providerId="ADAL" clId="{9CAC262F-4311-2247-9149-9D497712AD56}" dt="2020-05-12T15:43:13.352" v="127" actId="2696"/>
        <pc:sldMkLst>
          <pc:docMk/>
          <pc:sldMk cId="3568139745" sldId="1114"/>
        </pc:sldMkLst>
      </pc:sldChg>
      <pc:sldChg chg="del ord">
        <pc:chgData name="Chris Droessler" userId="625c3661-9d64-47fa-b83c-4b49393bd161" providerId="ADAL" clId="{9CAC262F-4311-2247-9149-9D497712AD56}" dt="2020-05-12T15:43:00.432" v="124" actId="2696"/>
        <pc:sldMkLst>
          <pc:docMk/>
          <pc:sldMk cId="265816021" sldId="1116"/>
        </pc:sldMkLst>
      </pc:sldChg>
      <pc:sldChg chg="del ord">
        <pc:chgData name="Chris Droessler" userId="625c3661-9d64-47fa-b83c-4b49393bd161" providerId="ADAL" clId="{9CAC262F-4311-2247-9149-9D497712AD56}" dt="2020-05-12T15:42:35.536" v="106" actId="2696"/>
        <pc:sldMkLst>
          <pc:docMk/>
          <pc:sldMk cId="561250111" sldId="1117"/>
        </pc:sldMkLst>
      </pc:sldChg>
      <pc:sldChg chg="del ord">
        <pc:chgData name="Chris Droessler" userId="625c3661-9d64-47fa-b83c-4b49393bd161" providerId="ADAL" clId="{9CAC262F-4311-2247-9149-9D497712AD56}" dt="2020-05-12T15:45:02.155" v="182" actId="2696"/>
        <pc:sldMkLst>
          <pc:docMk/>
          <pc:sldMk cId="1985650610" sldId="1118"/>
        </pc:sldMkLst>
      </pc:sldChg>
      <pc:sldChg chg="del">
        <pc:chgData name="Chris Droessler" userId="625c3661-9d64-47fa-b83c-4b49393bd161" providerId="ADAL" clId="{9CAC262F-4311-2247-9149-9D497712AD56}" dt="2020-05-12T15:42:35.769" v="114" actId="2696"/>
        <pc:sldMkLst>
          <pc:docMk/>
          <pc:sldMk cId="1801498555" sldId="1119"/>
        </pc:sldMkLst>
      </pc:sldChg>
      <pc:sldChg chg="del ord">
        <pc:chgData name="Chris Droessler" userId="625c3661-9d64-47fa-b83c-4b49393bd161" providerId="ADAL" clId="{9CAC262F-4311-2247-9149-9D497712AD56}" dt="2020-05-12T15:44:01.676" v="151" actId="2696"/>
        <pc:sldMkLst>
          <pc:docMk/>
          <pc:sldMk cId="1716774254" sldId="1120"/>
        </pc:sldMkLst>
      </pc:sldChg>
      <pc:sldChg chg="ord">
        <pc:chgData name="Chris Droessler" userId="625c3661-9d64-47fa-b83c-4b49393bd161" providerId="ADAL" clId="{9CAC262F-4311-2247-9149-9D497712AD56}" dt="2020-05-12T15:33:47.366" v="54"/>
        <pc:sldMkLst>
          <pc:docMk/>
          <pc:sldMk cId="1778994713" sldId="1121"/>
        </pc:sldMkLst>
      </pc:sldChg>
      <pc:sldChg chg="del ord">
        <pc:chgData name="Chris Droessler" userId="625c3661-9d64-47fa-b83c-4b49393bd161" providerId="ADAL" clId="{9CAC262F-4311-2247-9149-9D497712AD56}" dt="2020-05-12T15:37:30.786" v="89" actId="2696"/>
        <pc:sldMkLst>
          <pc:docMk/>
          <pc:sldMk cId="1013607464" sldId="1122"/>
        </pc:sldMkLst>
      </pc:sldChg>
      <pc:sldChg chg="ord">
        <pc:chgData name="Chris Droessler" userId="625c3661-9d64-47fa-b83c-4b49393bd161" providerId="ADAL" clId="{9CAC262F-4311-2247-9149-9D497712AD56}" dt="2020-05-12T15:48:00.075" v="201"/>
        <pc:sldMkLst>
          <pc:docMk/>
          <pc:sldMk cId="509428339" sldId="1124"/>
        </pc:sldMkLst>
      </pc:sldChg>
      <pc:sldChg chg="del">
        <pc:chgData name="Chris Droessler" userId="625c3661-9d64-47fa-b83c-4b49393bd161" providerId="ADAL" clId="{9CAC262F-4311-2247-9149-9D497712AD56}" dt="2020-05-12T15:32:35.968" v="18" actId="2696"/>
        <pc:sldMkLst>
          <pc:docMk/>
          <pc:sldMk cId="279026846" sldId="1126"/>
        </pc:sldMkLst>
      </pc:sldChg>
      <pc:sldChg chg="del">
        <pc:chgData name="Chris Droessler" userId="625c3661-9d64-47fa-b83c-4b49393bd161" providerId="ADAL" clId="{9CAC262F-4311-2247-9149-9D497712AD56}" dt="2020-05-12T15:32:36.004" v="19" actId="2696"/>
        <pc:sldMkLst>
          <pc:docMk/>
          <pc:sldMk cId="1382083159" sldId="1128"/>
        </pc:sldMkLst>
      </pc:sldChg>
      <pc:sldChg chg="del">
        <pc:chgData name="Chris Droessler" userId="625c3661-9d64-47fa-b83c-4b49393bd161" providerId="ADAL" clId="{9CAC262F-4311-2247-9149-9D497712AD56}" dt="2020-05-12T15:32:36.147" v="23" actId="2696"/>
        <pc:sldMkLst>
          <pc:docMk/>
          <pc:sldMk cId="696599263" sldId="1130"/>
        </pc:sldMkLst>
      </pc:sldChg>
      <pc:sldChg chg="del">
        <pc:chgData name="Chris Droessler" userId="625c3661-9d64-47fa-b83c-4b49393bd161" providerId="ADAL" clId="{9CAC262F-4311-2247-9149-9D497712AD56}" dt="2020-05-12T15:32:36.040" v="20" actId="2696"/>
        <pc:sldMkLst>
          <pc:docMk/>
          <pc:sldMk cId="1494553142" sldId="1131"/>
        </pc:sldMkLst>
      </pc:sldChg>
      <pc:sldChg chg="del">
        <pc:chgData name="Chris Droessler" userId="625c3661-9d64-47fa-b83c-4b49393bd161" providerId="ADAL" clId="{9CAC262F-4311-2247-9149-9D497712AD56}" dt="2020-05-12T15:32:36.076" v="21" actId="2696"/>
        <pc:sldMkLst>
          <pc:docMk/>
          <pc:sldMk cId="2721676209" sldId="1133"/>
        </pc:sldMkLst>
      </pc:sldChg>
      <pc:sldChg chg="del">
        <pc:chgData name="Chris Droessler" userId="625c3661-9d64-47fa-b83c-4b49393bd161" providerId="ADAL" clId="{9CAC262F-4311-2247-9149-9D497712AD56}" dt="2020-05-12T15:32:36.112" v="22" actId="2696"/>
        <pc:sldMkLst>
          <pc:docMk/>
          <pc:sldMk cId="3066366347" sldId="1134"/>
        </pc:sldMkLst>
      </pc:sldChg>
      <pc:sldChg chg="del">
        <pc:chgData name="Chris Droessler" userId="625c3661-9d64-47fa-b83c-4b49393bd161" providerId="ADAL" clId="{9CAC262F-4311-2247-9149-9D497712AD56}" dt="2020-05-12T15:32:32.681" v="10" actId="2696"/>
        <pc:sldMkLst>
          <pc:docMk/>
          <pc:sldMk cId="3329370669" sldId="1135"/>
        </pc:sldMkLst>
      </pc:sldChg>
      <pc:sldChg chg="del">
        <pc:chgData name="Chris Droessler" userId="625c3661-9d64-47fa-b83c-4b49393bd161" providerId="ADAL" clId="{9CAC262F-4311-2247-9149-9D497712AD56}" dt="2020-05-12T15:32:32.718" v="11" actId="2696"/>
        <pc:sldMkLst>
          <pc:docMk/>
          <pc:sldMk cId="3878774928" sldId="1136"/>
        </pc:sldMkLst>
      </pc:sldChg>
      <pc:sldChg chg="del">
        <pc:chgData name="Chris Droessler" userId="625c3661-9d64-47fa-b83c-4b49393bd161" providerId="ADAL" clId="{9CAC262F-4311-2247-9149-9D497712AD56}" dt="2020-05-12T15:32:32.756" v="12" actId="2696"/>
        <pc:sldMkLst>
          <pc:docMk/>
          <pc:sldMk cId="1389073617" sldId="1137"/>
        </pc:sldMkLst>
      </pc:sldChg>
      <pc:sldChg chg="del">
        <pc:chgData name="Chris Droessler" userId="625c3661-9d64-47fa-b83c-4b49393bd161" providerId="ADAL" clId="{9CAC262F-4311-2247-9149-9D497712AD56}" dt="2020-05-12T15:32:32.793" v="13" actId="2696"/>
        <pc:sldMkLst>
          <pc:docMk/>
          <pc:sldMk cId="2501097614" sldId="1139"/>
        </pc:sldMkLst>
      </pc:sldChg>
      <pc:sldChg chg="del">
        <pc:chgData name="Chris Droessler" userId="625c3661-9d64-47fa-b83c-4b49393bd161" providerId="ADAL" clId="{9CAC262F-4311-2247-9149-9D497712AD56}" dt="2020-05-12T15:32:32.830" v="14" actId="2696"/>
        <pc:sldMkLst>
          <pc:docMk/>
          <pc:sldMk cId="306570812" sldId="1140"/>
        </pc:sldMkLst>
      </pc:sldChg>
      <pc:sldChg chg="del">
        <pc:chgData name="Chris Droessler" userId="625c3661-9d64-47fa-b83c-4b49393bd161" providerId="ADAL" clId="{9CAC262F-4311-2247-9149-9D497712AD56}" dt="2020-05-12T15:32:32.867" v="15" actId="2696"/>
        <pc:sldMkLst>
          <pc:docMk/>
          <pc:sldMk cId="381220974" sldId="1141"/>
        </pc:sldMkLst>
      </pc:sldChg>
      <pc:sldChg chg="del">
        <pc:chgData name="Chris Droessler" userId="625c3661-9d64-47fa-b83c-4b49393bd161" providerId="ADAL" clId="{9CAC262F-4311-2247-9149-9D497712AD56}" dt="2020-05-12T15:32:32.904" v="16" actId="2696"/>
        <pc:sldMkLst>
          <pc:docMk/>
          <pc:sldMk cId="4288079933" sldId="1142"/>
        </pc:sldMkLst>
      </pc:sldChg>
      <pc:sldChg chg="del">
        <pc:chgData name="Chris Droessler" userId="625c3661-9d64-47fa-b83c-4b49393bd161" providerId="ADAL" clId="{9CAC262F-4311-2247-9149-9D497712AD56}" dt="2020-05-12T15:32:32.940" v="17" actId="2696"/>
        <pc:sldMkLst>
          <pc:docMk/>
          <pc:sldMk cId="3028376510" sldId="1143"/>
        </pc:sldMkLst>
      </pc:sldChg>
      <pc:sldChg chg="del ord">
        <pc:chgData name="Chris Droessler" userId="625c3661-9d64-47fa-b83c-4b49393bd161" providerId="ADAL" clId="{9CAC262F-4311-2247-9149-9D497712AD56}" dt="2020-05-12T15:43:45.173" v="144" actId="2696"/>
        <pc:sldMkLst>
          <pc:docMk/>
          <pc:sldMk cId="544140508" sldId="1144"/>
        </pc:sldMkLst>
      </pc:sldChg>
      <pc:sldChg chg="ord">
        <pc:chgData name="Chris Droessler" userId="625c3661-9d64-47fa-b83c-4b49393bd161" providerId="ADAL" clId="{9CAC262F-4311-2247-9149-9D497712AD56}" dt="2020-05-12T15:53:02.420" v="270"/>
        <pc:sldMkLst>
          <pc:docMk/>
          <pc:sldMk cId="718989557" sldId="1145"/>
        </pc:sldMkLst>
      </pc:sldChg>
      <pc:sldChg chg="del ord">
        <pc:chgData name="Chris Droessler" userId="625c3661-9d64-47fa-b83c-4b49393bd161" providerId="ADAL" clId="{9CAC262F-4311-2247-9149-9D497712AD56}" dt="2020-05-12T15:45:12.418" v="188" actId="2696"/>
        <pc:sldMkLst>
          <pc:docMk/>
          <pc:sldMk cId="938386015" sldId="1146"/>
        </pc:sldMkLst>
      </pc:sldChg>
      <pc:sldChg chg="ord">
        <pc:chgData name="Chris Droessler" userId="625c3661-9d64-47fa-b83c-4b49393bd161" providerId="ADAL" clId="{9CAC262F-4311-2247-9149-9D497712AD56}" dt="2020-05-12T15:33:35.902" v="50"/>
        <pc:sldMkLst>
          <pc:docMk/>
          <pc:sldMk cId="2927354394" sldId="1147"/>
        </pc:sldMkLst>
      </pc:sldChg>
      <pc:sldChg chg="del ord">
        <pc:chgData name="Chris Droessler" userId="625c3661-9d64-47fa-b83c-4b49393bd161" providerId="ADAL" clId="{9CAC262F-4311-2247-9149-9D497712AD56}" dt="2020-05-12T15:44:34.678" v="161" actId="2696"/>
        <pc:sldMkLst>
          <pc:docMk/>
          <pc:sldMk cId="2239423155" sldId="1150"/>
        </pc:sldMkLst>
      </pc:sldChg>
      <pc:sldChg chg="del ord">
        <pc:chgData name="Chris Droessler" userId="625c3661-9d64-47fa-b83c-4b49393bd161" providerId="ADAL" clId="{9CAC262F-4311-2247-9149-9D497712AD56}" dt="2020-05-12T15:45:02.150" v="181" actId="2696"/>
        <pc:sldMkLst>
          <pc:docMk/>
          <pc:sldMk cId="162388789" sldId="1151"/>
        </pc:sldMkLst>
      </pc:sldChg>
      <pc:sldChg chg="del ord">
        <pc:chgData name="Chris Droessler" userId="625c3661-9d64-47fa-b83c-4b49393bd161" providerId="ADAL" clId="{9CAC262F-4311-2247-9149-9D497712AD56}" dt="2020-05-12T15:42:35.625" v="109" actId="2696"/>
        <pc:sldMkLst>
          <pc:docMk/>
          <pc:sldMk cId="118733664" sldId="1152"/>
        </pc:sldMkLst>
      </pc:sldChg>
      <pc:sldChg chg="del">
        <pc:chgData name="Chris Droessler" userId="625c3661-9d64-47fa-b83c-4b49393bd161" providerId="ADAL" clId="{9CAC262F-4311-2247-9149-9D497712AD56}" dt="2020-05-12T15:32:25.370" v="2" actId="2696"/>
        <pc:sldMkLst>
          <pc:docMk/>
          <pc:sldMk cId="2940538184" sldId="1154"/>
        </pc:sldMkLst>
      </pc:sldChg>
      <pc:sldChg chg="del">
        <pc:chgData name="Chris Droessler" userId="625c3661-9d64-47fa-b83c-4b49393bd161" providerId="ADAL" clId="{9CAC262F-4311-2247-9149-9D497712AD56}" dt="2020-05-12T15:32:39.669" v="24" actId="2696"/>
        <pc:sldMkLst>
          <pc:docMk/>
          <pc:sldMk cId="2897129069" sldId="1155"/>
        </pc:sldMkLst>
      </pc:sldChg>
      <pc:sldChg chg="del">
        <pc:chgData name="Chris Droessler" userId="625c3661-9d64-47fa-b83c-4b49393bd161" providerId="ADAL" clId="{9CAC262F-4311-2247-9149-9D497712AD56}" dt="2020-05-12T15:32:39.703" v="25" actId="2696"/>
        <pc:sldMkLst>
          <pc:docMk/>
          <pc:sldMk cId="744219735" sldId="1156"/>
        </pc:sldMkLst>
      </pc:sldChg>
      <pc:sldChg chg="del">
        <pc:chgData name="Chris Droessler" userId="625c3661-9d64-47fa-b83c-4b49393bd161" providerId="ADAL" clId="{9CAC262F-4311-2247-9149-9D497712AD56}" dt="2020-05-12T15:32:39.738" v="26" actId="2696"/>
        <pc:sldMkLst>
          <pc:docMk/>
          <pc:sldMk cId="2242188669" sldId="1157"/>
        </pc:sldMkLst>
      </pc:sldChg>
      <pc:sldChg chg="del">
        <pc:chgData name="Chris Droessler" userId="625c3661-9d64-47fa-b83c-4b49393bd161" providerId="ADAL" clId="{9CAC262F-4311-2247-9149-9D497712AD56}" dt="2020-05-12T15:32:28.964" v="3" actId="2696"/>
        <pc:sldMkLst>
          <pc:docMk/>
          <pc:sldMk cId="1302883995" sldId="1158"/>
        </pc:sldMkLst>
      </pc:sldChg>
      <pc:sldChg chg="del">
        <pc:chgData name="Chris Droessler" userId="625c3661-9d64-47fa-b83c-4b49393bd161" providerId="ADAL" clId="{9CAC262F-4311-2247-9149-9D497712AD56}" dt="2020-05-12T15:32:29.003" v="4" actId="2696"/>
        <pc:sldMkLst>
          <pc:docMk/>
          <pc:sldMk cId="1058064397" sldId="1159"/>
        </pc:sldMkLst>
      </pc:sldChg>
      <pc:sldChg chg="del">
        <pc:chgData name="Chris Droessler" userId="625c3661-9d64-47fa-b83c-4b49393bd161" providerId="ADAL" clId="{9CAC262F-4311-2247-9149-9D497712AD56}" dt="2020-05-12T15:32:29.042" v="5" actId="2696"/>
        <pc:sldMkLst>
          <pc:docMk/>
          <pc:sldMk cId="1460010257" sldId="1160"/>
        </pc:sldMkLst>
      </pc:sldChg>
      <pc:sldChg chg="del">
        <pc:chgData name="Chris Droessler" userId="625c3661-9d64-47fa-b83c-4b49393bd161" providerId="ADAL" clId="{9CAC262F-4311-2247-9149-9D497712AD56}" dt="2020-05-12T15:32:29.081" v="6" actId="2696"/>
        <pc:sldMkLst>
          <pc:docMk/>
          <pc:sldMk cId="77906220" sldId="1161"/>
        </pc:sldMkLst>
      </pc:sldChg>
      <pc:sldChg chg="del">
        <pc:chgData name="Chris Droessler" userId="625c3661-9d64-47fa-b83c-4b49393bd161" providerId="ADAL" clId="{9CAC262F-4311-2247-9149-9D497712AD56}" dt="2020-05-12T15:32:29.120" v="7" actId="2696"/>
        <pc:sldMkLst>
          <pc:docMk/>
          <pc:sldMk cId="3822420977" sldId="1162"/>
        </pc:sldMkLst>
      </pc:sldChg>
      <pc:sldChg chg="del">
        <pc:chgData name="Chris Droessler" userId="625c3661-9d64-47fa-b83c-4b49393bd161" providerId="ADAL" clId="{9CAC262F-4311-2247-9149-9D497712AD56}" dt="2020-05-12T15:32:29.159" v="8" actId="2696"/>
        <pc:sldMkLst>
          <pc:docMk/>
          <pc:sldMk cId="15884365" sldId="1163"/>
        </pc:sldMkLst>
      </pc:sldChg>
      <pc:sldChg chg="del">
        <pc:chgData name="Chris Droessler" userId="625c3661-9d64-47fa-b83c-4b49393bd161" providerId="ADAL" clId="{9CAC262F-4311-2247-9149-9D497712AD56}" dt="2020-05-12T15:32:29.197" v="9" actId="2696"/>
        <pc:sldMkLst>
          <pc:docMk/>
          <pc:sldMk cId="383627374" sldId="1164"/>
        </pc:sldMkLst>
      </pc:sldChg>
      <pc:sldChg chg="del">
        <pc:chgData name="Chris Droessler" userId="625c3661-9d64-47fa-b83c-4b49393bd161" providerId="ADAL" clId="{9CAC262F-4311-2247-9149-9D497712AD56}" dt="2020-05-12T15:33:08.643" v="43" actId="2696"/>
        <pc:sldMkLst>
          <pc:docMk/>
          <pc:sldMk cId="708674106" sldId="1167"/>
        </pc:sldMkLst>
      </pc:sldChg>
      <pc:sldChg chg="ord">
        <pc:chgData name="Chris Droessler" userId="625c3661-9d64-47fa-b83c-4b49393bd161" providerId="ADAL" clId="{9CAC262F-4311-2247-9149-9D497712AD56}" dt="2020-05-12T15:53:10.371" v="271"/>
        <pc:sldMkLst>
          <pc:docMk/>
          <pc:sldMk cId="2542566862" sldId="1168"/>
        </pc:sldMkLst>
      </pc:sldChg>
      <pc:sldChg chg="del ord">
        <pc:chgData name="Chris Droessler" userId="625c3661-9d64-47fa-b83c-4b49393bd161" providerId="ADAL" clId="{9CAC262F-4311-2247-9149-9D497712AD56}" dt="2020-05-12T15:44:34.689" v="162" actId="2696"/>
        <pc:sldMkLst>
          <pc:docMk/>
          <pc:sldMk cId="624138311" sldId="1169"/>
        </pc:sldMkLst>
      </pc:sldChg>
      <pc:sldChg chg="modSp add del">
        <pc:chgData name="Chris Droessler" userId="625c3661-9d64-47fa-b83c-4b49393bd161" providerId="ADAL" clId="{9CAC262F-4311-2247-9149-9D497712AD56}" dt="2020-05-18T14:37:49.204" v="1222" actId="2696"/>
        <pc:sldMkLst>
          <pc:docMk/>
          <pc:sldMk cId="3590379894" sldId="1169"/>
        </pc:sldMkLst>
        <pc:spChg chg="mod">
          <ac:chgData name="Chris Droessler" userId="625c3661-9d64-47fa-b83c-4b49393bd161" providerId="ADAL" clId="{9CAC262F-4311-2247-9149-9D497712AD56}" dt="2020-05-12T15:47:49.916" v="200"/>
          <ac:spMkLst>
            <pc:docMk/>
            <pc:sldMk cId="3590379894" sldId="1169"/>
            <ac:spMk id="2" creationId="{127906C9-4311-E742-AC00-D0A1F5241F27}"/>
          </ac:spMkLst>
        </pc:spChg>
        <pc:spChg chg="mod">
          <ac:chgData name="Chris Droessler" userId="625c3661-9d64-47fa-b83c-4b49393bd161" providerId="ADAL" clId="{9CAC262F-4311-2247-9149-9D497712AD56}" dt="2020-05-12T15:47:42.819" v="199" actId="20577"/>
          <ac:spMkLst>
            <pc:docMk/>
            <pc:sldMk cId="3590379894" sldId="1169"/>
            <ac:spMk id="3" creationId="{3329C844-479C-EB47-8700-7224D9F2DD7B}"/>
          </ac:spMkLst>
        </pc:spChg>
      </pc:sldChg>
      <pc:sldChg chg="addSp delSp modSp add ord modNotesTx">
        <pc:chgData name="Chris Droessler" userId="625c3661-9d64-47fa-b83c-4b49393bd161" providerId="ADAL" clId="{9CAC262F-4311-2247-9149-9D497712AD56}" dt="2020-05-15T14:35:04.244" v="1046" actId="478"/>
        <pc:sldMkLst>
          <pc:docMk/>
          <pc:sldMk cId="3594920551" sldId="1170"/>
        </pc:sldMkLst>
        <pc:spChg chg="mod">
          <ac:chgData name="Chris Droessler" userId="625c3661-9d64-47fa-b83c-4b49393bd161" providerId="ADAL" clId="{9CAC262F-4311-2247-9149-9D497712AD56}" dt="2020-05-14T15:23:39.522" v="589" actId="20577"/>
          <ac:spMkLst>
            <pc:docMk/>
            <pc:sldMk cId="3594920551" sldId="1170"/>
            <ac:spMk id="2" creationId="{00000000-0000-0000-0000-000000000000}"/>
          </ac:spMkLst>
        </pc:spChg>
        <pc:spChg chg="mod">
          <ac:chgData name="Chris Droessler" userId="625c3661-9d64-47fa-b83c-4b49393bd161" providerId="ADAL" clId="{9CAC262F-4311-2247-9149-9D497712AD56}" dt="2020-05-14T15:27:32.925" v="675" actId="20577"/>
          <ac:spMkLst>
            <pc:docMk/>
            <pc:sldMk cId="3594920551" sldId="1170"/>
            <ac:spMk id="3" creationId="{00000000-0000-0000-0000-000000000000}"/>
          </ac:spMkLst>
        </pc:spChg>
        <pc:picChg chg="add del mod">
          <ac:chgData name="Chris Droessler" userId="625c3661-9d64-47fa-b83c-4b49393bd161" providerId="ADAL" clId="{9CAC262F-4311-2247-9149-9D497712AD56}" dt="2020-05-15T14:35:04.244" v="1046" actId="478"/>
          <ac:picMkLst>
            <pc:docMk/>
            <pc:sldMk cId="3594920551" sldId="1170"/>
            <ac:picMk id="4098" creationId="{C40D9791-A124-1440-8682-DE610FAB7852}"/>
          </ac:picMkLst>
        </pc:picChg>
        <pc:picChg chg="add mod modCrop">
          <ac:chgData name="Chris Droessler" userId="625c3661-9d64-47fa-b83c-4b49393bd161" providerId="ADAL" clId="{9CAC262F-4311-2247-9149-9D497712AD56}" dt="2020-05-15T14:33:49.776" v="1036" actId="732"/>
          <ac:picMkLst>
            <pc:docMk/>
            <pc:sldMk cId="3594920551" sldId="1170"/>
            <ac:picMk id="4100" creationId="{775ABF75-3451-B546-B9C8-3D740C191EC7}"/>
          </ac:picMkLst>
        </pc:picChg>
      </pc:sldChg>
      <pc:sldChg chg="del">
        <pc:chgData name="Chris Droessler" userId="625c3661-9d64-47fa-b83c-4b49393bd161" providerId="ADAL" clId="{9CAC262F-4311-2247-9149-9D497712AD56}" dt="2020-05-12T15:32:52.611" v="30" actId="2696"/>
        <pc:sldMkLst>
          <pc:docMk/>
          <pc:sldMk cId="3776285232" sldId="1170"/>
        </pc:sldMkLst>
      </pc:sldChg>
      <pc:sldChg chg="addSp modSp add">
        <pc:chgData name="Chris Droessler" userId="625c3661-9d64-47fa-b83c-4b49393bd161" providerId="ADAL" clId="{9CAC262F-4311-2247-9149-9D497712AD56}" dt="2020-05-15T14:33:38.089" v="1035" actId="732"/>
        <pc:sldMkLst>
          <pc:docMk/>
          <pc:sldMk cId="160696806" sldId="1171"/>
        </pc:sldMkLst>
        <pc:spChg chg="mod">
          <ac:chgData name="Chris Droessler" userId="625c3661-9d64-47fa-b83c-4b49393bd161" providerId="ADAL" clId="{9CAC262F-4311-2247-9149-9D497712AD56}" dt="2020-05-14T14:51:18.449" v="414" actId="20577"/>
          <ac:spMkLst>
            <pc:docMk/>
            <pc:sldMk cId="160696806" sldId="1171"/>
            <ac:spMk id="2" creationId="{00000000-0000-0000-0000-000000000000}"/>
          </ac:spMkLst>
        </pc:spChg>
        <pc:spChg chg="mod">
          <ac:chgData name="Chris Droessler" userId="625c3661-9d64-47fa-b83c-4b49393bd161" providerId="ADAL" clId="{9CAC262F-4311-2247-9149-9D497712AD56}" dt="2020-05-14T14:51:43.217" v="426" actId="14100"/>
          <ac:spMkLst>
            <pc:docMk/>
            <pc:sldMk cId="160696806" sldId="1171"/>
            <ac:spMk id="3" creationId="{00000000-0000-0000-0000-000000000000}"/>
          </ac:spMkLst>
        </pc:spChg>
        <pc:picChg chg="add mod modCrop">
          <ac:chgData name="Chris Droessler" userId="625c3661-9d64-47fa-b83c-4b49393bd161" providerId="ADAL" clId="{9CAC262F-4311-2247-9149-9D497712AD56}" dt="2020-05-15T14:33:38.089" v="1035" actId="732"/>
          <ac:picMkLst>
            <pc:docMk/>
            <pc:sldMk cId="160696806" sldId="1171"/>
            <ac:picMk id="5122" creationId="{34092930-CA98-8D48-91FA-728F593D91EC}"/>
          </ac:picMkLst>
        </pc:picChg>
      </pc:sldChg>
      <pc:sldChg chg="del">
        <pc:chgData name="Chris Droessler" userId="625c3661-9d64-47fa-b83c-4b49393bd161" providerId="ADAL" clId="{9CAC262F-4311-2247-9149-9D497712AD56}" dt="2020-05-12T15:32:53.419" v="31" actId="2696"/>
        <pc:sldMkLst>
          <pc:docMk/>
          <pc:sldMk cId="2745994133" sldId="1171"/>
        </pc:sldMkLst>
      </pc:sldChg>
      <pc:sldChg chg="modSp add del">
        <pc:chgData name="Chris Droessler" userId="625c3661-9d64-47fa-b83c-4b49393bd161" providerId="ADAL" clId="{9CAC262F-4311-2247-9149-9D497712AD56}" dt="2020-05-18T13:59:55.758" v="1163" actId="2696"/>
        <pc:sldMkLst>
          <pc:docMk/>
          <pc:sldMk cId="1632603712" sldId="1172"/>
        </pc:sldMkLst>
        <pc:spChg chg="mod">
          <ac:chgData name="Chris Droessler" userId="625c3661-9d64-47fa-b83c-4b49393bd161" providerId="ADAL" clId="{9CAC262F-4311-2247-9149-9D497712AD56}" dt="2020-05-12T15:49:38.332" v="216"/>
          <ac:spMkLst>
            <pc:docMk/>
            <pc:sldMk cId="1632603712" sldId="1172"/>
            <ac:spMk id="2" creationId="{00000000-0000-0000-0000-000000000000}"/>
          </ac:spMkLst>
        </pc:spChg>
      </pc:sldChg>
      <pc:sldChg chg="del">
        <pc:chgData name="Chris Droessler" userId="625c3661-9d64-47fa-b83c-4b49393bd161" providerId="ADAL" clId="{9CAC262F-4311-2247-9149-9D497712AD56}" dt="2020-05-12T15:32:54.234" v="32" actId="2696"/>
        <pc:sldMkLst>
          <pc:docMk/>
          <pc:sldMk cId="2369573680" sldId="1172"/>
        </pc:sldMkLst>
      </pc:sldChg>
      <pc:sldChg chg="del">
        <pc:chgData name="Chris Droessler" userId="625c3661-9d64-47fa-b83c-4b49393bd161" providerId="ADAL" clId="{9CAC262F-4311-2247-9149-9D497712AD56}" dt="2020-05-12T15:32:45.358" v="29" actId="2696"/>
        <pc:sldMkLst>
          <pc:docMk/>
          <pc:sldMk cId="698314189" sldId="1173"/>
        </pc:sldMkLst>
      </pc:sldChg>
      <pc:sldChg chg="addSp delSp modSp add setBg modNotesTx">
        <pc:chgData name="Chris Droessler" userId="625c3661-9d64-47fa-b83c-4b49393bd161" providerId="ADAL" clId="{9CAC262F-4311-2247-9149-9D497712AD56}" dt="2020-05-15T14:16:07.096" v="873" actId="20577"/>
        <pc:sldMkLst>
          <pc:docMk/>
          <pc:sldMk cId="2341050336" sldId="1173"/>
        </pc:sldMkLst>
        <pc:spChg chg="del mod">
          <ac:chgData name="Chris Droessler" userId="625c3661-9d64-47fa-b83c-4b49393bd161" providerId="ADAL" clId="{9CAC262F-4311-2247-9149-9D497712AD56}" dt="2020-05-15T14:15:38.595" v="867" actId="478"/>
          <ac:spMkLst>
            <pc:docMk/>
            <pc:sldMk cId="2341050336" sldId="1173"/>
            <ac:spMk id="2" creationId="{DB02F3E6-DA72-DC42-BC3D-DF4195B7D2EC}"/>
          </ac:spMkLst>
        </pc:spChg>
        <pc:spChg chg="del">
          <ac:chgData name="Chris Droessler" userId="625c3661-9d64-47fa-b83c-4b49393bd161" providerId="ADAL" clId="{9CAC262F-4311-2247-9149-9D497712AD56}" dt="2020-05-15T14:15:41.131" v="868"/>
          <ac:spMkLst>
            <pc:docMk/>
            <pc:sldMk cId="2341050336" sldId="1173"/>
            <ac:spMk id="3" creationId="{095BF593-C5BA-0D4C-84BF-A12DB9D649B0}"/>
          </ac:spMkLst>
        </pc:spChg>
        <pc:spChg chg="add del mod">
          <ac:chgData name="Chris Droessler" userId="625c3661-9d64-47fa-b83c-4b49393bd161" providerId="ADAL" clId="{9CAC262F-4311-2247-9149-9D497712AD56}" dt="2020-05-15T14:15:41.131" v="868"/>
          <ac:spMkLst>
            <pc:docMk/>
            <pc:sldMk cId="2341050336" sldId="1173"/>
            <ac:spMk id="5" creationId="{F8D4ACE1-66AF-2A41-A573-8467017D72A2}"/>
          </ac:spMkLst>
        </pc:spChg>
        <pc:picChg chg="add mod">
          <ac:chgData name="Chris Droessler" userId="625c3661-9d64-47fa-b83c-4b49393bd161" providerId="ADAL" clId="{9CAC262F-4311-2247-9149-9D497712AD56}" dt="2020-05-15T14:15:44.060" v="869"/>
          <ac:picMkLst>
            <pc:docMk/>
            <pc:sldMk cId="2341050336" sldId="1173"/>
            <ac:picMk id="7" creationId="{E3A30E45-D0EC-2F42-B7FD-5FF1AB6CFC2F}"/>
          </ac:picMkLst>
        </pc:picChg>
      </pc:sldChg>
      <pc:sldChg chg="modSp add del">
        <pc:chgData name="Chris Droessler" userId="625c3661-9d64-47fa-b83c-4b49393bd161" providerId="ADAL" clId="{9CAC262F-4311-2247-9149-9D497712AD56}" dt="2020-05-15T14:17:24.049" v="884" actId="2696"/>
        <pc:sldMkLst>
          <pc:docMk/>
          <pc:sldMk cId="3734013350" sldId="1174"/>
        </pc:sldMkLst>
        <pc:spChg chg="mod">
          <ac:chgData name="Chris Droessler" userId="625c3661-9d64-47fa-b83c-4b49393bd161" providerId="ADAL" clId="{9CAC262F-4311-2247-9149-9D497712AD56}" dt="2020-05-12T15:49:22.926" v="212"/>
          <ac:spMkLst>
            <pc:docMk/>
            <pc:sldMk cId="3734013350" sldId="1174"/>
            <ac:spMk id="2" creationId="{D9107A3F-6067-B340-9D7B-D7BEB9936C0B}"/>
          </ac:spMkLst>
        </pc:spChg>
      </pc:sldChg>
      <pc:sldChg chg="del ord">
        <pc:chgData name="Chris Droessler" userId="625c3661-9d64-47fa-b83c-4b49393bd161" providerId="ADAL" clId="{9CAC262F-4311-2247-9149-9D497712AD56}" dt="2020-05-12T15:42:35.567" v="107" actId="2696"/>
        <pc:sldMkLst>
          <pc:docMk/>
          <pc:sldMk cId="4166933476" sldId="1174"/>
        </pc:sldMkLst>
      </pc:sldChg>
      <pc:sldChg chg="del">
        <pc:chgData name="Chris Droessler" userId="625c3661-9d64-47fa-b83c-4b49393bd161" providerId="ADAL" clId="{9CAC262F-4311-2247-9149-9D497712AD56}" dt="2020-05-12T15:42:35.712" v="112" actId="2696"/>
        <pc:sldMkLst>
          <pc:docMk/>
          <pc:sldMk cId="639428991" sldId="1175"/>
        </pc:sldMkLst>
      </pc:sldChg>
      <pc:sldChg chg="addSp modSp add">
        <pc:chgData name="Chris Droessler" userId="625c3661-9d64-47fa-b83c-4b49393bd161" providerId="ADAL" clId="{9CAC262F-4311-2247-9149-9D497712AD56}" dt="2020-05-14T14:54:28.317" v="445" actId="27636"/>
        <pc:sldMkLst>
          <pc:docMk/>
          <pc:sldMk cId="4066648223" sldId="1175"/>
        </pc:sldMkLst>
        <pc:spChg chg="mod">
          <ac:chgData name="Chris Droessler" userId="625c3661-9d64-47fa-b83c-4b49393bd161" providerId="ADAL" clId="{9CAC262F-4311-2247-9149-9D497712AD56}" dt="2020-05-12T15:49:50.125" v="217"/>
          <ac:spMkLst>
            <pc:docMk/>
            <pc:sldMk cId="4066648223" sldId="1175"/>
            <ac:spMk id="2" creationId="{00000000-0000-0000-0000-000000000000}"/>
          </ac:spMkLst>
        </pc:spChg>
        <pc:spChg chg="mod">
          <ac:chgData name="Chris Droessler" userId="625c3661-9d64-47fa-b83c-4b49393bd161" providerId="ADAL" clId="{9CAC262F-4311-2247-9149-9D497712AD56}" dt="2020-05-14T14:54:28.317" v="445" actId="27636"/>
          <ac:spMkLst>
            <pc:docMk/>
            <pc:sldMk cId="4066648223" sldId="1175"/>
            <ac:spMk id="3" creationId="{00000000-0000-0000-0000-000000000000}"/>
          </ac:spMkLst>
        </pc:spChg>
        <pc:picChg chg="add mod">
          <ac:chgData name="Chris Droessler" userId="625c3661-9d64-47fa-b83c-4b49393bd161" providerId="ADAL" clId="{9CAC262F-4311-2247-9149-9D497712AD56}" dt="2020-05-14T14:53:27.926" v="432" actId="14100"/>
          <ac:picMkLst>
            <pc:docMk/>
            <pc:sldMk cId="4066648223" sldId="1175"/>
            <ac:picMk id="6145" creationId="{5C14B32E-A36E-F54F-8E53-6F96E66F5B2A}"/>
          </ac:picMkLst>
        </pc:picChg>
      </pc:sldChg>
      <pc:sldChg chg="addSp delSp modSp add modNotesTx">
        <pc:chgData name="Chris Droessler" userId="625c3661-9d64-47fa-b83c-4b49393bd161" providerId="ADAL" clId="{9CAC262F-4311-2247-9149-9D497712AD56}" dt="2020-05-18T14:38:24.001" v="1225" actId="20577"/>
        <pc:sldMkLst>
          <pc:docMk/>
          <pc:sldMk cId="1865642368" sldId="1176"/>
        </pc:sldMkLst>
        <pc:spChg chg="mod">
          <ac:chgData name="Chris Droessler" userId="625c3661-9d64-47fa-b83c-4b49393bd161" providerId="ADAL" clId="{9CAC262F-4311-2247-9149-9D497712AD56}" dt="2020-05-12T15:50:41.094" v="229"/>
          <ac:spMkLst>
            <pc:docMk/>
            <pc:sldMk cId="1865642368" sldId="1176"/>
            <ac:spMk id="2" creationId="{00000000-0000-0000-0000-000000000000}"/>
          </ac:spMkLst>
        </pc:spChg>
        <pc:spChg chg="mod">
          <ac:chgData name="Chris Droessler" userId="625c3661-9d64-47fa-b83c-4b49393bd161" providerId="ADAL" clId="{9CAC262F-4311-2247-9149-9D497712AD56}" dt="2020-05-14T14:58:31.614" v="516" actId="20577"/>
          <ac:spMkLst>
            <pc:docMk/>
            <pc:sldMk cId="1865642368" sldId="1176"/>
            <ac:spMk id="3" creationId="{00000000-0000-0000-0000-000000000000}"/>
          </ac:spMkLst>
        </pc:spChg>
        <pc:picChg chg="add mod modCrop">
          <ac:chgData name="Chris Droessler" userId="625c3661-9d64-47fa-b83c-4b49393bd161" providerId="ADAL" clId="{9CAC262F-4311-2247-9149-9D497712AD56}" dt="2020-05-15T14:21:11.444" v="922" actId="732"/>
          <ac:picMkLst>
            <pc:docMk/>
            <pc:sldMk cId="1865642368" sldId="1176"/>
            <ac:picMk id="5" creationId="{453DEDF2-0DC5-C742-BD98-19686E9F37A6}"/>
          </ac:picMkLst>
        </pc:picChg>
        <pc:picChg chg="add del mod">
          <ac:chgData name="Chris Droessler" userId="625c3661-9d64-47fa-b83c-4b49393bd161" providerId="ADAL" clId="{9CAC262F-4311-2247-9149-9D497712AD56}" dt="2020-05-15T14:20:51.786" v="917" actId="478"/>
          <ac:picMkLst>
            <pc:docMk/>
            <pc:sldMk cId="1865642368" sldId="1176"/>
            <ac:picMk id="8194" creationId="{EEDF893B-619B-084D-8430-8C6ABCAB757B}"/>
          </ac:picMkLst>
        </pc:picChg>
        <pc:picChg chg="add mod">
          <ac:chgData name="Chris Droessler" userId="625c3661-9d64-47fa-b83c-4b49393bd161" providerId="ADAL" clId="{9CAC262F-4311-2247-9149-9D497712AD56}" dt="2020-05-15T14:32:10.932" v="1025" actId="1036"/>
          <ac:picMkLst>
            <pc:docMk/>
            <pc:sldMk cId="1865642368" sldId="1176"/>
            <ac:picMk id="8196" creationId="{3261A5F1-1F62-714F-B016-44738F6F776D}"/>
          </ac:picMkLst>
        </pc:picChg>
      </pc:sldChg>
      <pc:sldChg chg="del">
        <pc:chgData name="Chris Droessler" userId="625c3661-9d64-47fa-b83c-4b49393bd161" providerId="ADAL" clId="{9CAC262F-4311-2247-9149-9D497712AD56}" dt="2020-05-12T15:42:35.740" v="113" actId="2696"/>
        <pc:sldMkLst>
          <pc:docMk/>
          <pc:sldMk cId="3984931687" sldId="1176"/>
        </pc:sldMkLst>
      </pc:sldChg>
      <pc:sldChg chg="del">
        <pc:chgData name="Chris Droessler" userId="625c3661-9d64-47fa-b83c-4b49393bd161" providerId="ADAL" clId="{9CAC262F-4311-2247-9149-9D497712AD56}" dt="2020-05-12T15:32:56.833" v="33" actId="2696"/>
        <pc:sldMkLst>
          <pc:docMk/>
          <pc:sldMk cId="2147269576" sldId="1177"/>
        </pc:sldMkLst>
      </pc:sldChg>
      <pc:sldChg chg="addSp modSp add modNotesTx">
        <pc:chgData name="Chris Droessler" userId="625c3661-9d64-47fa-b83c-4b49393bd161" providerId="ADAL" clId="{9CAC262F-4311-2247-9149-9D497712AD56}" dt="2020-05-15T14:33:19.418" v="1033" actId="732"/>
        <pc:sldMkLst>
          <pc:docMk/>
          <pc:sldMk cId="3708271443" sldId="1177"/>
        </pc:sldMkLst>
        <pc:spChg chg="mod">
          <ac:chgData name="Chris Droessler" userId="625c3661-9d64-47fa-b83c-4b49393bd161" providerId="ADAL" clId="{9CAC262F-4311-2247-9149-9D497712AD56}" dt="2020-05-12T15:50:13.938" v="221"/>
          <ac:spMkLst>
            <pc:docMk/>
            <pc:sldMk cId="3708271443" sldId="1177"/>
            <ac:spMk id="2" creationId="{00000000-0000-0000-0000-000000000000}"/>
          </ac:spMkLst>
        </pc:spChg>
        <pc:spChg chg="mod">
          <ac:chgData name="Chris Droessler" userId="625c3661-9d64-47fa-b83c-4b49393bd161" providerId="ADAL" clId="{9CAC262F-4311-2247-9149-9D497712AD56}" dt="2020-05-14T14:56:00.073" v="462" actId="20577"/>
          <ac:spMkLst>
            <pc:docMk/>
            <pc:sldMk cId="3708271443" sldId="1177"/>
            <ac:spMk id="3" creationId="{00000000-0000-0000-0000-000000000000}"/>
          </ac:spMkLst>
        </pc:spChg>
        <pc:picChg chg="add mod modCrop">
          <ac:chgData name="Chris Droessler" userId="625c3661-9d64-47fa-b83c-4b49393bd161" providerId="ADAL" clId="{9CAC262F-4311-2247-9149-9D497712AD56}" dt="2020-05-15T14:33:19.418" v="1033" actId="732"/>
          <ac:picMkLst>
            <pc:docMk/>
            <pc:sldMk cId="3708271443" sldId="1177"/>
            <ac:picMk id="7170" creationId="{1899E3A9-EA26-7749-A183-EF4AAF3576CC}"/>
          </ac:picMkLst>
        </pc:picChg>
      </pc:sldChg>
      <pc:sldChg chg="del">
        <pc:chgData name="Chris Droessler" userId="625c3661-9d64-47fa-b83c-4b49393bd161" providerId="ADAL" clId="{9CAC262F-4311-2247-9149-9D497712AD56}" dt="2020-05-12T15:32:57.705" v="34" actId="2696"/>
        <pc:sldMkLst>
          <pc:docMk/>
          <pc:sldMk cId="2516557911" sldId="1178"/>
        </pc:sldMkLst>
      </pc:sldChg>
      <pc:sldChg chg="modSp add del">
        <pc:chgData name="Chris Droessler" userId="625c3661-9d64-47fa-b83c-4b49393bd161" providerId="ADAL" clId="{9CAC262F-4311-2247-9149-9D497712AD56}" dt="2020-05-15T14:17:19.601" v="883" actId="2696"/>
        <pc:sldMkLst>
          <pc:docMk/>
          <pc:sldMk cId="2585543699" sldId="1178"/>
        </pc:sldMkLst>
        <pc:spChg chg="mod">
          <ac:chgData name="Chris Droessler" userId="625c3661-9d64-47fa-b83c-4b49393bd161" providerId="ADAL" clId="{9CAC262F-4311-2247-9149-9D497712AD56}" dt="2020-05-12T15:50:06.741" v="220"/>
          <ac:spMkLst>
            <pc:docMk/>
            <pc:sldMk cId="2585543699" sldId="1178"/>
            <ac:spMk id="2" creationId="{C24105DB-9049-E742-92D0-7B65752B9332}"/>
          </ac:spMkLst>
        </pc:spChg>
      </pc:sldChg>
      <pc:sldChg chg="del">
        <pc:chgData name="Chris Droessler" userId="625c3661-9d64-47fa-b83c-4b49393bd161" providerId="ADAL" clId="{9CAC262F-4311-2247-9149-9D497712AD56}" dt="2020-05-12T15:33:05.911" v="35" actId="2696"/>
        <pc:sldMkLst>
          <pc:docMk/>
          <pc:sldMk cId="645362902" sldId="1179"/>
        </pc:sldMkLst>
      </pc:sldChg>
      <pc:sldChg chg="modSp add del">
        <pc:chgData name="Chris Droessler" userId="625c3661-9d64-47fa-b83c-4b49393bd161" providerId="ADAL" clId="{9CAC262F-4311-2247-9149-9D497712AD56}" dt="2020-05-15T14:17:14.289" v="882" actId="2696"/>
        <pc:sldMkLst>
          <pc:docMk/>
          <pc:sldMk cId="677866902" sldId="1179"/>
        </pc:sldMkLst>
        <pc:spChg chg="mod">
          <ac:chgData name="Chris Droessler" userId="625c3661-9d64-47fa-b83c-4b49393bd161" providerId="ADAL" clId="{9CAC262F-4311-2247-9149-9D497712AD56}" dt="2020-05-12T15:50:29.614" v="225"/>
          <ac:spMkLst>
            <pc:docMk/>
            <pc:sldMk cId="677866902" sldId="1179"/>
            <ac:spMk id="2" creationId="{A02E3178-122C-784B-B778-EC8AB31DD70F}"/>
          </ac:spMkLst>
        </pc:spChg>
      </pc:sldChg>
      <pc:sldChg chg="addSp delSp modSp add modNotesTx">
        <pc:chgData name="Chris Droessler" userId="625c3661-9d64-47fa-b83c-4b49393bd161" providerId="ADAL" clId="{9CAC262F-4311-2247-9149-9D497712AD56}" dt="2020-05-18T14:03:48.094" v="1187" actId="255"/>
        <pc:sldMkLst>
          <pc:docMk/>
          <pc:sldMk cId="1529276378" sldId="1180"/>
        </pc:sldMkLst>
        <pc:spChg chg="mod">
          <ac:chgData name="Chris Droessler" userId="625c3661-9d64-47fa-b83c-4b49393bd161" providerId="ADAL" clId="{9CAC262F-4311-2247-9149-9D497712AD56}" dt="2020-05-18T12:41:18.899" v="1070" actId="20577"/>
          <ac:spMkLst>
            <pc:docMk/>
            <pc:sldMk cId="1529276378" sldId="1180"/>
            <ac:spMk id="2" creationId="{00000000-0000-0000-0000-000000000000}"/>
          </ac:spMkLst>
        </pc:spChg>
        <pc:spChg chg="mod">
          <ac:chgData name="Chris Droessler" userId="625c3661-9d64-47fa-b83c-4b49393bd161" providerId="ADAL" clId="{9CAC262F-4311-2247-9149-9D497712AD56}" dt="2020-05-18T14:03:48.094" v="1187" actId="255"/>
          <ac:spMkLst>
            <pc:docMk/>
            <pc:sldMk cId="1529276378" sldId="1180"/>
            <ac:spMk id="3" creationId="{00000000-0000-0000-0000-000000000000}"/>
          </ac:spMkLst>
        </pc:spChg>
        <pc:spChg chg="add del mod">
          <ac:chgData name="Chris Droessler" userId="625c3661-9d64-47fa-b83c-4b49393bd161" providerId="ADAL" clId="{9CAC262F-4311-2247-9149-9D497712AD56}" dt="2020-05-14T15:19:37.519" v="570" actId="478"/>
          <ac:spMkLst>
            <pc:docMk/>
            <pc:sldMk cId="1529276378" sldId="1180"/>
            <ac:spMk id="4" creationId="{C6F59328-F16A-7241-BDC0-DC38E6E6151B}"/>
          </ac:spMkLst>
        </pc:spChg>
        <pc:picChg chg="add del mod">
          <ac:chgData name="Chris Droessler" userId="625c3661-9d64-47fa-b83c-4b49393bd161" providerId="ADAL" clId="{9CAC262F-4311-2247-9149-9D497712AD56}" dt="2020-05-18T12:41:26.626" v="1073" actId="478"/>
          <ac:picMkLst>
            <pc:docMk/>
            <pc:sldMk cId="1529276378" sldId="1180"/>
            <ac:picMk id="6" creationId="{2F25B684-29E7-3D4D-A8C2-B2C4178A8C07}"/>
          </ac:picMkLst>
        </pc:picChg>
        <pc:picChg chg="add mod">
          <ac:chgData name="Chris Droessler" userId="625c3661-9d64-47fa-b83c-4b49393bd161" providerId="ADAL" clId="{9CAC262F-4311-2247-9149-9D497712AD56}" dt="2020-05-15T14:32:44.363" v="1028" actId="14100"/>
          <ac:picMkLst>
            <pc:docMk/>
            <pc:sldMk cId="1529276378" sldId="1180"/>
            <ac:picMk id="9220" creationId="{F570817E-4CA1-FE48-9B74-5B39AEEC6381}"/>
          </ac:picMkLst>
        </pc:picChg>
      </pc:sldChg>
      <pc:sldChg chg="del">
        <pc:chgData name="Chris Droessler" userId="625c3661-9d64-47fa-b83c-4b49393bd161" providerId="ADAL" clId="{9CAC262F-4311-2247-9149-9D497712AD56}" dt="2020-05-12T15:33:05.939" v="36" actId="2696"/>
        <pc:sldMkLst>
          <pc:docMk/>
          <pc:sldMk cId="3726224867" sldId="1180"/>
        </pc:sldMkLst>
      </pc:sldChg>
      <pc:sldChg chg="del">
        <pc:chgData name="Chris Droessler" userId="625c3661-9d64-47fa-b83c-4b49393bd161" providerId="ADAL" clId="{9CAC262F-4311-2247-9149-9D497712AD56}" dt="2020-05-12T15:33:05.967" v="37" actId="2696"/>
        <pc:sldMkLst>
          <pc:docMk/>
          <pc:sldMk cId="1091814113" sldId="1181"/>
        </pc:sldMkLst>
      </pc:sldChg>
      <pc:sldChg chg="addSp delSp modSp add del ord">
        <pc:chgData name="Chris Droessler" userId="625c3661-9d64-47fa-b83c-4b49393bd161" providerId="ADAL" clId="{9CAC262F-4311-2247-9149-9D497712AD56}" dt="2020-05-14T14:12:56.490" v="294" actId="2696"/>
        <pc:sldMkLst>
          <pc:docMk/>
          <pc:sldMk cId="2570152649" sldId="1181"/>
        </pc:sldMkLst>
        <pc:spChg chg="del mod">
          <ac:chgData name="Chris Droessler" userId="625c3661-9d64-47fa-b83c-4b49393bd161" providerId="ADAL" clId="{9CAC262F-4311-2247-9149-9D497712AD56}" dt="2020-05-14T14:12:37.037" v="289" actId="478"/>
          <ac:spMkLst>
            <pc:docMk/>
            <pc:sldMk cId="2570152649" sldId="1181"/>
            <ac:spMk id="2" creationId="{00000000-0000-0000-0000-000000000000}"/>
          </ac:spMkLst>
        </pc:spChg>
        <pc:spChg chg="add del">
          <ac:chgData name="Chris Droessler" userId="625c3661-9d64-47fa-b83c-4b49393bd161" providerId="ADAL" clId="{9CAC262F-4311-2247-9149-9D497712AD56}" dt="2020-05-14T14:12:53.309" v="292" actId="478"/>
          <ac:spMkLst>
            <pc:docMk/>
            <pc:sldMk cId="2570152649" sldId="1181"/>
            <ac:spMk id="4" creationId="{99327DFE-E4A8-524C-A25E-7FE9154794CE}"/>
          </ac:spMkLst>
        </pc:spChg>
        <pc:spChg chg="add del">
          <ac:chgData name="Chris Droessler" userId="625c3661-9d64-47fa-b83c-4b49393bd161" providerId="ADAL" clId="{9CAC262F-4311-2247-9149-9D497712AD56}" dt="2020-05-14T14:12:37.037" v="289" actId="478"/>
          <ac:spMkLst>
            <pc:docMk/>
            <pc:sldMk cId="2570152649" sldId="1181"/>
            <ac:spMk id="5" creationId="{5B7E331D-EF03-2B4D-8439-6F5539324BB4}"/>
          </ac:spMkLst>
        </pc:spChg>
        <pc:spChg chg="add del mod">
          <ac:chgData name="Chris Droessler" userId="625c3661-9d64-47fa-b83c-4b49393bd161" providerId="ADAL" clId="{9CAC262F-4311-2247-9149-9D497712AD56}" dt="2020-05-14T14:12:54.791" v="293"/>
          <ac:spMkLst>
            <pc:docMk/>
            <pc:sldMk cId="2570152649" sldId="1181"/>
            <ac:spMk id="7" creationId="{C86736C4-BABF-914D-9C6E-F660B93C8BC1}"/>
          </ac:spMkLst>
        </pc:spChg>
        <pc:spChg chg="add del">
          <ac:chgData name="Chris Droessler" userId="625c3661-9d64-47fa-b83c-4b49393bd161" providerId="ADAL" clId="{9CAC262F-4311-2247-9149-9D497712AD56}" dt="2020-05-14T14:12:54.791" v="293"/>
          <ac:spMkLst>
            <pc:docMk/>
            <pc:sldMk cId="2570152649" sldId="1181"/>
            <ac:spMk id="8" creationId="{D7EC1A8A-AE0D-E941-9A16-DD97163D91CF}"/>
          </ac:spMkLst>
        </pc:spChg>
      </pc:sldChg>
      <pc:sldChg chg="del">
        <pc:chgData name="Chris Droessler" userId="625c3661-9d64-47fa-b83c-4b49393bd161" providerId="ADAL" clId="{9CAC262F-4311-2247-9149-9D497712AD56}" dt="2020-05-12T15:33:05.995" v="38" actId="2696"/>
        <pc:sldMkLst>
          <pc:docMk/>
          <pc:sldMk cId="428474515" sldId="1182"/>
        </pc:sldMkLst>
      </pc:sldChg>
      <pc:sldChg chg="add">
        <pc:chgData name="Chris Droessler" userId="625c3661-9d64-47fa-b83c-4b49393bd161" providerId="ADAL" clId="{9CAC262F-4311-2247-9149-9D497712AD56}" dt="2020-05-12T15:50:37.458" v="228"/>
        <pc:sldMkLst>
          <pc:docMk/>
          <pc:sldMk cId="2143535344" sldId="1182"/>
        </pc:sldMkLst>
      </pc:sldChg>
      <pc:sldChg chg="del">
        <pc:chgData name="Chris Droessler" userId="625c3661-9d64-47fa-b83c-4b49393bd161" providerId="ADAL" clId="{9CAC262F-4311-2247-9149-9D497712AD56}" dt="2020-05-12T15:33:06.023" v="39" actId="2696"/>
        <pc:sldMkLst>
          <pc:docMk/>
          <pc:sldMk cId="1438394002" sldId="1183"/>
        </pc:sldMkLst>
      </pc:sldChg>
      <pc:sldChg chg="modSp add del">
        <pc:chgData name="Chris Droessler" userId="625c3661-9d64-47fa-b83c-4b49393bd161" providerId="ADAL" clId="{9CAC262F-4311-2247-9149-9D497712AD56}" dt="2020-05-15T14:17:10.905" v="881" actId="2696"/>
        <pc:sldMkLst>
          <pc:docMk/>
          <pc:sldMk cId="3970504875" sldId="1183"/>
        </pc:sldMkLst>
        <pc:spChg chg="mod">
          <ac:chgData name="Chris Droessler" userId="625c3661-9d64-47fa-b83c-4b49393bd161" providerId="ADAL" clId="{9CAC262F-4311-2247-9149-9D497712AD56}" dt="2020-05-12T15:51:04.263" v="234"/>
          <ac:spMkLst>
            <pc:docMk/>
            <pc:sldMk cId="3970504875" sldId="1183"/>
            <ac:spMk id="2" creationId="{885A2285-907C-F747-9D9C-4D5DF381BB5F}"/>
          </ac:spMkLst>
        </pc:spChg>
        <pc:spChg chg="mod">
          <ac:chgData name="Chris Droessler" userId="625c3661-9d64-47fa-b83c-4b49393bd161" providerId="ADAL" clId="{9CAC262F-4311-2247-9149-9D497712AD56}" dt="2020-05-12T15:50:58.938" v="233" actId="27636"/>
          <ac:spMkLst>
            <pc:docMk/>
            <pc:sldMk cId="3970504875" sldId="1183"/>
            <ac:spMk id="3" creationId="{BEEF25F1-F9E2-3A49-80DD-330BE1A1A9CD}"/>
          </ac:spMkLst>
        </pc:spChg>
      </pc:sldChg>
      <pc:sldChg chg="modSp add del">
        <pc:chgData name="Chris Droessler" userId="625c3661-9d64-47fa-b83c-4b49393bd161" providerId="ADAL" clId="{9CAC262F-4311-2247-9149-9D497712AD56}" dt="2020-05-15T14:17:00.434" v="880" actId="2696"/>
        <pc:sldMkLst>
          <pc:docMk/>
          <pc:sldMk cId="1623554123" sldId="1184"/>
        </pc:sldMkLst>
        <pc:spChg chg="mod">
          <ac:chgData name="Chris Droessler" userId="625c3661-9d64-47fa-b83c-4b49393bd161" providerId="ADAL" clId="{9CAC262F-4311-2247-9149-9D497712AD56}" dt="2020-05-12T15:51:33.140" v="238"/>
          <ac:spMkLst>
            <pc:docMk/>
            <pc:sldMk cId="1623554123" sldId="1184"/>
            <ac:spMk id="2" creationId="{18530EAA-FFAF-7B4E-BF03-3E0388C59C7E}"/>
          </ac:spMkLst>
        </pc:spChg>
      </pc:sldChg>
      <pc:sldChg chg="del">
        <pc:chgData name="Chris Droessler" userId="625c3661-9d64-47fa-b83c-4b49393bd161" providerId="ADAL" clId="{9CAC262F-4311-2247-9149-9D497712AD56}" dt="2020-05-12T15:33:06.051" v="40" actId="2696"/>
        <pc:sldMkLst>
          <pc:docMk/>
          <pc:sldMk cId="2062038181" sldId="1184"/>
        </pc:sldMkLst>
      </pc:sldChg>
      <pc:sldChg chg="modSp add">
        <pc:chgData name="Chris Droessler" userId="625c3661-9d64-47fa-b83c-4b49393bd161" providerId="ADAL" clId="{9CAC262F-4311-2247-9149-9D497712AD56}" dt="2020-05-15T14:06:42.730" v="859" actId="27636"/>
        <pc:sldMkLst>
          <pc:docMk/>
          <pc:sldMk cId="410708212" sldId="1185"/>
        </pc:sldMkLst>
        <pc:spChg chg="mod">
          <ac:chgData name="Chris Droessler" userId="625c3661-9d64-47fa-b83c-4b49393bd161" providerId="ADAL" clId="{9CAC262F-4311-2247-9149-9D497712AD56}" dt="2020-05-15T14:06:42.730" v="859" actId="27636"/>
          <ac:spMkLst>
            <pc:docMk/>
            <pc:sldMk cId="410708212" sldId="1185"/>
            <ac:spMk id="2" creationId="{233C0537-A039-7242-B2FA-99A0ED354D2F}"/>
          </ac:spMkLst>
        </pc:spChg>
        <pc:spChg chg="mod">
          <ac:chgData name="Chris Droessler" userId="625c3661-9d64-47fa-b83c-4b49393bd161" providerId="ADAL" clId="{9CAC262F-4311-2247-9149-9D497712AD56}" dt="2020-05-12T15:51:56.684" v="252" actId="20577"/>
          <ac:spMkLst>
            <pc:docMk/>
            <pc:sldMk cId="410708212" sldId="1185"/>
            <ac:spMk id="3" creationId="{C7CC2041-D171-7E4D-B66D-1715CE2670F4}"/>
          </ac:spMkLst>
        </pc:spChg>
      </pc:sldChg>
      <pc:sldChg chg="del">
        <pc:chgData name="Chris Droessler" userId="625c3661-9d64-47fa-b83c-4b49393bd161" providerId="ADAL" clId="{9CAC262F-4311-2247-9149-9D497712AD56}" dt="2020-05-12T15:33:06.078" v="41" actId="2696"/>
        <pc:sldMkLst>
          <pc:docMk/>
          <pc:sldMk cId="413337761" sldId="1185"/>
        </pc:sldMkLst>
      </pc:sldChg>
      <pc:sldChg chg="del">
        <pc:chgData name="Chris Droessler" userId="625c3661-9d64-47fa-b83c-4b49393bd161" providerId="ADAL" clId="{9CAC262F-4311-2247-9149-9D497712AD56}" dt="2020-05-12T15:33:06.107" v="42" actId="2696"/>
        <pc:sldMkLst>
          <pc:docMk/>
          <pc:sldMk cId="3029552707" sldId="1186"/>
        </pc:sldMkLst>
      </pc:sldChg>
      <pc:sldChg chg="add ord">
        <pc:chgData name="Chris Droessler" userId="625c3661-9d64-47fa-b83c-4b49393bd161" providerId="ADAL" clId="{9CAC262F-4311-2247-9149-9D497712AD56}" dt="2020-05-12T15:52:25.046" v="255"/>
        <pc:sldMkLst>
          <pc:docMk/>
          <pc:sldMk cId="3153978724" sldId="1186"/>
        </pc:sldMkLst>
      </pc:sldChg>
      <pc:sldChg chg="add ord">
        <pc:chgData name="Chris Droessler" userId="625c3661-9d64-47fa-b83c-4b49393bd161" providerId="ADAL" clId="{9CAC262F-4311-2247-9149-9D497712AD56}" dt="2020-05-12T15:52:28.925" v="257"/>
        <pc:sldMkLst>
          <pc:docMk/>
          <pc:sldMk cId="1933078213" sldId="1187"/>
        </pc:sldMkLst>
      </pc:sldChg>
      <pc:sldChg chg="del ord">
        <pc:chgData name="Chris Droessler" userId="625c3661-9d64-47fa-b83c-4b49393bd161" providerId="ADAL" clId="{9CAC262F-4311-2247-9149-9D497712AD56}" dt="2020-05-12T15:42:35.683" v="111" actId="2696"/>
        <pc:sldMkLst>
          <pc:docMk/>
          <pc:sldMk cId="3183011675" sldId="1187"/>
        </pc:sldMkLst>
      </pc:sldChg>
      <pc:sldChg chg="add del ord">
        <pc:chgData name="Chris Droessler" userId="625c3661-9d64-47fa-b83c-4b49393bd161" providerId="ADAL" clId="{9CAC262F-4311-2247-9149-9D497712AD56}" dt="2020-05-18T13:59:56.699" v="1164" actId="2696"/>
        <pc:sldMkLst>
          <pc:docMk/>
          <pc:sldMk cId="1776651645" sldId="1188"/>
        </pc:sldMkLst>
      </pc:sldChg>
      <pc:sldChg chg="del">
        <pc:chgData name="Chris Droessler" userId="625c3661-9d64-47fa-b83c-4b49393bd161" providerId="ADAL" clId="{9CAC262F-4311-2247-9149-9D497712AD56}" dt="2020-05-12T15:42:35.595" v="108" actId="2696"/>
        <pc:sldMkLst>
          <pc:docMk/>
          <pc:sldMk cId="3598011281" sldId="1188"/>
        </pc:sldMkLst>
      </pc:sldChg>
      <pc:sldChg chg="del">
        <pc:chgData name="Chris Droessler" userId="625c3661-9d64-47fa-b83c-4b49393bd161" providerId="ADAL" clId="{9CAC262F-4311-2247-9149-9D497712AD56}" dt="2020-05-12T15:42:35.653" v="110" actId="2696"/>
        <pc:sldMkLst>
          <pc:docMk/>
          <pc:sldMk cId="943204603" sldId="1189"/>
        </pc:sldMkLst>
      </pc:sldChg>
      <pc:sldChg chg="add ord">
        <pc:chgData name="Chris Droessler" userId="625c3661-9d64-47fa-b83c-4b49393bd161" providerId="ADAL" clId="{9CAC262F-4311-2247-9149-9D497712AD56}" dt="2020-05-12T15:52:34.933" v="261"/>
        <pc:sldMkLst>
          <pc:docMk/>
          <pc:sldMk cId="2531206292" sldId="1189"/>
        </pc:sldMkLst>
      </pc:sldChg>
      <pc:sldChg chg="add ord">
        <pc:chgData name="Chris Droessler" userId="625c3661-9d64-47fa-b83c-4b49393bd161" providerId="ADAL" clId="{9CAC262F-4311-2247-9149-9D497712AD56}" dt="2020-05-12T15:52:38.709" v="263"/>
        <pc:sldMkLst>
          <pc:docMk/>
          <pc:sldMk cId="3134155946" sldId="1190"/>
        </pc:sldMkLst>
      </pc:sldChg>
      <pc:sldChg chg="add ord">
        <pc:chgData name="Chris Droessler" userId="625c3661-9d64-47fa-b83c-4b49393bd161" providerId="ADAL" clId="{9CAC262F-4311-2247-9149-9D497712AD56}" dt="2020-05-12T15:52:45.013" v="265"/>
        <pc:sldMkLst>
          <pc:docMk/>
          <pc:sldMk cId="4074646344" sldId="1191"/>
        </pc:sldMkLst>
      </pc:sldChg>
      <pc:sldChg chg="add ord">
        <pc:chgData name="Chris Droessler" userId="625c3661-9d64-47fa-b83c-4b49393bd161" providerId="ADAL" clId="{9CAC262F-4311-2247-9149-9D497712AD56}" dt="2020-05-12T15:52:58.468" v="269"/>
        <pc:sldMkLst>
          <pc:docMk/>
          <pc:sldMk cId="2174014864" sldId="1192"/>
        </pc:sldMkLst>
      </pc:sldChg>
      <pc:sldChg chg="addSp modSp add ord modNotesTx">
        <pc:chgData name="Chris Droessler" userId="625c3661-9d64-47fa-b83c-4b49393bd161" providerId="ADAL" clId="{9CAC262F-4311-2247-9149-9D497712AD56}" dt="2020-05-18T14:01:00.989" v="1166"/>
        <pc:sldMkLst>
          <pc:docMk/>
          <pc:sldMk cId="2222874774" sldId="1193"/>
        </pc:sldMkLst>
        <pc:spChg chg="mod">
          <ac:chgData name="Chris Droessler" userId="625c3661-9d64-47fa-b83c-4b49393bd161" providerId="ADAL" clId="{9CAC262F-4311-2247-9149-9D497712AD56}" dt="2020-05-14T14:13:08.370" v="296"/>
          <ac:spMkLst>
            <pc:docMk/>
            <pc:sldMk cId="2222874774" sldId="1193"/>
            <ac:spMk id="2" creationId="{00000000-0000-0000-0000-000000000000}"/>
          </ac:spMkLst>
        </pc:spChg>
        <pc:spChg chg="mod">
          <ac:chgData name="Chris Droessler" userId="625c3661-9d64-47fa-b83c-4b49393bd161" providerId="ADAL" clId="{9CAC262F-4311-2247-9149-9D497712AD56}" dt="2020-05-14T14:13:31.389" v="303" actId="14100"/>
          <ac:spMkLst>
            <pc:docMk/>
            <pc:sldMk cId="2222874774" sldId="1193"/>
            <ac:spMk id="3" creationId="{00000000-0000-0000-0000-000000000000}"/>
          </ac:spMkLst>
        </pc:spChg>
        <pc:picChg chg="add mod modCrop">
          <ac:chgData name="Chris Droessler" userId="625c3661-9d64-47fa-b83c-4b49393bd161" providerId="ADAL" clId="{9CAC262F-4311-2247-9149-9D497712AD56}" dt="2020-05-14T14:39:04.532" v="395" actId="732"/>
          <ac:picMkLst>
            <pc:docMk/>
            <pc:sldMk cId="2222874774" sldId="1193"/>
            <ac:picMk id="5" creationId="{5F9C6963-3301-054C-AABF-F00315E8345E}"/>
          </ac:picMkLst>
        </pc:picChg>
        <pc:picChg chg="add">
          <ac:chgData name="Chris Droessler" userId="625c3661-9d64-47fa-b83c-4b49393bd161" providerId="ADAL" clId="{9CAC262F-4311-2247-9149-9D497712AD56}" dt="2020-05-15T14:37:16.438" v="1063"/>
          <ac:picMkLst>
            <pc:docMk/>
            <pc:sldMk cId="2222874774" sldId="1193"/>
            <ac:picMk id="6" creationId="{EB8CBD04-7785-5547-95B2-E25A2A9E5E87}"/>
          </ac:picMkLst>
        </pc:picChg>
      </pc:sldChg>
      <pc:sldChg chg="add ord">
        <pc:chgData name="Chris Droessler" userId="625c3661-9d64-47fa-b83c-4b49393bd161" providerId="ADAL" clId="{9CAC262F-4311-2247-9149-9D497712AD56}" dt="2020-05-14T14:16:56.935" v="315"/>
        <pc:sldMkLst>
          <pc:docMk/>
          <pc:sldMk cId="3430341895" sldId="1194"/>
        </pc:sldMkLst>
      </pc:sldChg>
      <pc:sldChg chg="addSp modSp add ord modNotesTx">
        <pc:chgData name="Chris Droessler" userId="625c3661-9d64-47fa-b83c-4b49393bd161" providerId="ADAL" clId="{9CAC262F-4311-2247-9149-9D497712AD56}" dt="2020-05-19T17:55:28.946" v="1826" actId="20577"/>
        <pc:sldMkLst>
          <pc:docMk/>
          <pc:sldMk cId="834463222" sldId="1195"/>
        </pc:sldMkLst>
        <pc:spChg chg="mod">
          <ac:chgData name="Chris Droessler" userId="625c3661-9d64-47fa-b83c-4b49393bd161" providerId="ADAL" clId="{9CAC262F-4311-2247-9149-9D497712AD56}" dt="2020-05-14T14:16:25.961" v="307"/>
          <ac:spMkLst>
            <pc:docMk/>
            <pc:sldMk cId="834463222" sldId="1195"/>
            <ac:spMk id="2" creationId="{00000000-0000-0000-0000-000000000000}"/>
          </ac:spMkLst>
        </pc:spChg>
        <pc:picChg chg="add">
          <ac:chgData name="Chris Droessler" userId="625c3661-9d64-47fa-b83c-4b49393bd161" providerId="ADAL" clId="{9CAC262F-4311-2247-9149-9D497712AD56}" dt="2020-05-15T14:37:14.230" v="1062"/>
          <ac:picMkLst>
            <pc:docMk/>
            <pc:sldMk cId="834463222" sldId="1195"/>
            <ac:picMk id="5" creationId="{7431B9CA-F43F-6A46-BC48-9D820C6AF037}"/>
          </ac:picMkLst>
        </pc:picChg>
        <pc:picChg chg="add mod modCrop">
          <ac:chgData name="Chris Droessler" userId="625c3661-9d64-47fa-b83c-4b49393bd161" providerId="ADAL" clId="{9CAC262F-4311-2247-9149-9D497712AD56}" dt="2020-05-14T14:23:34.997" v="341" actId="732"/>
          <ac:picMkLst>
            <pc:docMk/>
            <pc:sldMk cId="834463222" sldId="1195"/>
            <ac:picMk id="3074" creationId="{94F09B21-5459-6046-9DDE-B06CE287DD54}"/>
          </ac:picMkLst>
        </pc:picChg>
      </pc:sldChg>
      <pc:sldChg chg="addSp modSp add ord modNotesTx">
        <pc:chgData name="Chris Droessler" userId="625c3661-9d64-47fa-b83c-4b49393bd161" providerId="ADAL" clId="{9CAC262F-4311-2247-9149-9D497712AD56}" dt="2020-05-18T14:39:47.265" v="1235" actId="313"/>
        <pc:sldMkLst>
          <pc:docMk/>
          <pc:sldMk cId="2129580867" sldId="1196"/>
        </pc:sldMkLst>
        <pc:spChg chg="mod">
          <ac:chgData name="Chris Droessler" userId="625c3661-9d64-47fa-b83c-4b49393bd161" providerId="ADAL" clId="{9CAC262F-4311-2247-9149-9D497712AD56}" dt="2020-05-14T14:22:17.247" v="326"/>
          <ac:spMkLst>
            <pc:docMk/>
            <pc:sldMk cId="2129580867" sldId="1196"/>
            <ac:spMk id="2" creationId="{00000000-0000-0000-0000-000000000000}"/>
          </ac:spMkLst>
        </pc:spChg>
        <pc:spChg chg="mod">
          <ac:chgData name="Chris Droessler" userId="625c3661-9d64-47fa-b83c-4b49393bd161" providerId="ADAL" clId="{9CAC262F-4311-2247-9149-9D497712AD56}" dt="2020-05-15T14:37:02.505" v="1058" actId="20577"/>
          <ac:spMkLst>
            <pc:docMk/>
            <pc:sldMk cId="2129580867" sldId="1196"/>
            <ac:spMk id="3" creationId="{00000000-0000-0000-0000-000000000000}"/>
          </ac:spMkLst>
        </pc:spChg>
        <pc:picChg chg="mod">
          <ac:chgData name="Chris Droessler" userId="625c3661-9d64-47fa-b83c-4b49393bd161" providerId="ADAL" clId="{9CAC262F-4311-2247-9149-9D497712AD56}" dt="2020-05-15T14:37:10.399" v="1061" actId="1076"/>
          <ac:picMkLst>
            <pc:docMk/>
            <pc:sldMk cId="2129580867" sldId="1196"/>
            <ac:picMk id="4" creationId="{BF712781-E59E-D746-8625-8853C9C86868}"/>
          </ac:picMkLst>
        </pc:picChg>
        <pc:picChg chg="add mod">
          <ac:chgData name="Chris Droessler" userId="625c3661-9d64-47fa-b83c-4b49393bd161" providerId="ADAL" clId="{9CAC262F-4311-2247-9149-9D497712AD56}" dt="2020-05-14T14:22:32.598" v="331" actId="14100"/>
          <ac:picMkLst>
            <pc:docMk/>
            <pc:sldMk cId="2129580867" sldId="1196"/>
            <ac:picMk id="2050" creationId="{6630554F-EFB8-2547-8EF5-2974040012B1}"/>
          </ac:picMkLst>
        </pc:picChg>
      </pc:sldChg>
      <pc:sldChg chg="addSp delSp modSp add">
        <pc:chgData name="Chris Droessler" userId="625c3661-9d64-47fa-b83c-4b49393bd161" providerId="ADAL" clId="{9CAC262F-4311-2247-9149-9D497712AD56}" dt="2020-05-15T14:34:00.104" v="1038" actId="732"/>
        <pc:sldMkLst>
          <pc:docMk/>
          <pc:sldMk cId="1626812421" sldId="1197"/>
        </pc:sldMkLst>
        <pc:spChg chg="mod">
          <ac:chgData name="Chris Droessler" userId="625c3661-9d64-47fa-b83c-4b49393bd161" providerId="ADAL" clId="{9CAC262F-4311-2247-9149-9D497712AD56}" dt="2020-05-14T15:23:53.506" v="595" actId="20577"/>
          <ac:spMkLst>
            <pc:docMk/>
            <pc:sldMk cId="1626812421" sldId="1197"/>
            <ac:spMk id="2" creationId="{00000000-0000-0000-0000-000000000000}"/>
          </ac:spMkLst>
        </pc:spChg>
        <pc:spChg chg="mod">
          <ac:chgData name="Chris Droessler" userId="625c3661-9d64-47fa-b83c-4b49393bd161" providerId="ADAL" clId="{9CAC262F-4311-2247-9149-9D497712AD56}" dt="2020-05-14T15:28:41.917" v="682" actId="20577"/>
          <ac:spMkLst>
            <pc:docMk/>
            <pc:sldMk cId="1626812421" sldId="1197"/>
            <ac:spMk id="3" creationId="{00000000-0000-0000-0000-000000000000}"/>
          </ac:spMkLst>
        </pc:spChg>
        <pc:picChg chg="add mod modCrop">
          <ac:chgData name="Chris Droessler" userId="625c3661-9d64-47fa-b83c-4b49393bd161" providerId="ADAL" clId="{9CAC262F-4311-2247-9149-9D497712AD56}" dt="2020-05-15T14:34:00.104" v="1038" actId="732"/>
          <ac:picMkLst>
            <pc:docMk/>
            <pc:sldMk cId="1626812421" sldId="1197"/>
            <ac:picMk id="5" creationId="{43A0CD8F-9417-074C-AC50-AF7ACE01D8D3}"/>
          </ac:picMkLst>
        </pc:picChg>
        <pc:picChg chg="del">
          <ac:chgData name="Chris Droessler" userId="625c3661-9d64-47fa-b83c-4b49393bd161" providerId="ADAL" clId="{9CAC262F-4311-2247-9149-9D497712AD56}" dt="2020-05-14T15:23:51.033" v="594" actId="478"/>
          <ac:picMkLst>
            <pc:docMk/>
            <pc:sldMk cId="1626812421" sldId="1197"/>
            <ac:picMk id="4098" creationId="{C40D9791-A124-1440-8682-DE610FAB7852}"/>
          </ac:picMkLst>
        </pc:picChg>
        <pc:picChg chg="del">
          <ac:chgData name="Chris Droessler" userId="625c3661-9d64-47fa-b83c-4b49393bd161" providerId="ADAL" clId="{9CAC262F-4311-2247-9149-9D497712AD56}" dt="2020-05-14T15:23:54.593" v="596" actId="478"/>
          <ac:picMkLst>
            <pc:docMk/>
            <pc:sldMk cId="1626812421" sldId="1197"/>
            <ac:picMk id="4100" creationId="{775ABF75-3451-B546-B9C8-3D740C191EC7}"/>
          </ac:picMkLst>
        </pc:picChg>
      </pc:sldChg>
      <pc:sldChg chg="add del">
        <pc:chgData name="Chris Droessler" userId="625c3661-9d64-47fa-b83c-4b49393bd161" providerId="ADAL" clId="{9CAC262F-4311-2247-9149-9D497712AD56}" dt="2020-05-15T14:34:54.483" v="1045" actId="2696"/>
        <pc:sldMkLst>
          <pc:docMk/>
          <pc:sldMk cId="827776591" sldId="1198"/>
        </pc:sldMkLst>
      </pc:sldChg>
      <pc:sldChg chg="addSp delSp modSp add del setBg">
        <pc:chgData name="Chris Droessler" userId="625c3661-9d64-47fa-b83c-4b49393bd161" providerId="ADAL" clId="{9CAC262F-4311-2247-9149-9D497712AD56}" dt="2020-05-18T14:08:12.389" v="1221" actId="2696"/>
        <pc:sldMkLst>
          <pc:docMk/>
          <pc:sldMk cId="2327559418" sldId="1199"/>
        </pc:sldMkLst>
        <pc:spChg chg="del">
          <ac:chgData name="Chris Droessler" userId="625c3661-9d64-47fa-b83c-4b49393bd161" providerId="ADAL" clId="{9CAC262F-4311-2247-9149-9D497712AD56}" dt="2020-05-15T12:49:08.460" v="728"/>
          <ac:spMkLst>
            <pc:docMk/>
            <pc:sldMk cId="2327559418" sldId="1199"/>
            <ac:spMk id="2" creationId="{C280817E-6B57-1B4D-B936-0B5572162140}"/>
          </ac:spMkLst>
        </pc:spChg>
        <pc:spChg chg="del">
          <ac:chgData name="Chris Droessler" userId="625c3661-9d64-47fa-b83c-4b49393bd161" providerId="ADAL" clId="{9CAC262F-4311-2247-9149-9D497712AD56}" dt="2020-05-15T12:49:08.460" v="728"/>
          <ac:spMkLst>
            <pc:docMk/>
            <pc:sldMk cId="2327559418" sldId="1199"/>
            <ac:spMk id="3" creationId="{4E56BEE9-5B9C-BE46-9D62-62F63C9CDE73}"/>
          </ac:spMkLst>
        </pc:spChg>
        <pc:picChg chg="add mod">
          <ac:chgData name="Chris Droessler" userId="625c3661-9d64-47fa-b83c-4b49393bd161" providerId="ADAL" clId="{9CAC262F-4311-2247-9149-9D497712AD56}" dt="2020-05-15T14:28:18.238" v="998" actId="1037"/>
          <ac:picMkLst>
            <pc:docMk/>
            <pc:sldMk cId="2327559418" sldId="1199"/>
            <ac:picMk id="5" creationId="{93359192-AB71-2242-A891-B57CADB0A9B3}"/>
          </ac:picMkLst>
        </pc:picChg>
      </pc:sldChg>
      <pc:sldChg chg="addSp modSp add del">
        <pc:chgData name="Chris Droessler" userId="625c3661-9d64-47fa-b83c-4b49393bd161" providerId="ADAL" clId="{9CAC262F-4311-2247-9149-9D497712AD56}" dt="2020-05-15T13:57:28.457" v="785" actId="2696"/>
        <pc:sldMkLst>
          <pc:docMk/>
          <pc:sldMk cId="55555536" sldId="1200"/>
        </pc:sldMkLst>
        <pc:picChg chg="add mod">
          <ac:chgData name="Chris Droessler" userId="625c3661-9d64-47fa-b83c-4b49393bd161" providerId="ADAL" clId="{9CAC262F-4311-2247-9149-9D497712AD56}" dt="2020-05-15T12:49:26.188" v="734"/>
          <ac:picMkLst>
            <pc:docMk/>
            <pc:sldMk cId="55555536" sldId="1200"/>
            <ac:picMk id="3" creationId="{E2F46B86-494A-F040-A0FA-A08BB4E955A3}"/>
          </ac:picMkLst>
        </pc:picChg>
      </pc:sldChg>
      <pc:sldChg chg="addSp modSp add del setBg">
        <pc:chgData name="Chris Droessler" userId="625c3661-9d64-47fa-b83c-4b49393bd161" providerId="ADAL" clId="{9CAC262F-4311-2247-9149-9D497712AD56}" dt="2020-05-15T14:29:07.569" v="1002" actId="2696"/>
        <pc:sldMkLst>
          <pc:docMk/>
          <pc:sldMk cId="1375744" sldId="1201"/>
        </pc:sldMkLst>
        <pc:picChg chg="add mod">
          <ac:chgData name="Chris Droessler" userId="625c3661-9d64-47fa-b83c-4b49393bd161" providerId="ADAL" clId="{9CAC262F-4311-2247-9149-9D497712AD56}" dt="2020-05-15T12:49:39.233" v="735"/>
          <ac:picMkLst>
            <pc:docMk/>
            <pc:sldMk cId="1375744" sldId="1201"/>
            <ac:picMk id="3" creationId="{69C9E03B-B7C5-8C46-B773-2932C565022C}"/>
          </ac:picMkLst>
        </pc:picChg>
      </pc:sldChg>
      <pc:sldChg chg="addSp modSp add del">
        <pc:chgData name="Chris Droessler" userId="625c3661-9d64-47fa-b83c-4b49393bd161" providerId="ADAL" clId="{9CAC262F-4311-2247-9149-9D497712AD56}" dt="2020-05-15T14:02:57.295" v="847" actId="2696"/>
        <pc:sldMkLst>
          <pc:docMk/>
          <pc:sldMk cId="3634545430" sldId="1202"/>
        </pc:sldMkLst>
        <pc:picChg chg="add mod">
          <ac:chgData name="Chris Droessler" userId="625c3661-9d64-47fa-b83c-4b49393bd161" providerId="ADAL" clId="{9CAC262F-4311-2247-9149-9D497712AD56}" dt="2020-05-15T12:49:44.433" v="736"/>
          <ac:picMkLst>
            <pc:docMk/>
            <pc:sldMk cId="3634545430" sldId="1202"/>
            <ac:picMk id="3" creationId="{D48C2BBE-CF94-AF4C-9553-4A09A98FB4ED}"/>
          </ac:picMkLst>
        </pc:picChg>
      </pc:sldChg>
      <pc:sldChg chg="addSp delSp modSp add del ord">
        <pc:chgData name="Chris Droessler" userId="625c3661-9d64-47fa-b83c-4b49393bd161" providerId="ADAL" clId="{9CAC262F-4311-2247-9149-9D497712AD56}" dt="2020-05-15T13:57:35.464" v="786" actId="2696"/>
        <pc:sldMkLst>
          <pc:docMk/>
          <pc:sldMk cId="3277893811" sldId="1203"/>
        </pc:sldMkLst>
        <pc:spChg chg="add">
          <ac:chgData name="Chris Droessler" userId="625c3661-9d64-47fa-b83c-4b49393bd161" providerId="ADAL" clId="{9CAC262F-4311-2247-9149-9D497712AD56}" dt="2020-05-15T12:50:24.925" v="743"/>
          <ac:spMkLst>
            <pc:docMk/>
            <pc:sldMk cId="3277893811" sldId="1203"/>
            <ac:spMk id="2" creationId="{E8BC22C5-910A-F540-8719-2DA5828AB027}"/>
          </ac:spMkLst>
        </pc:spChg>
        <pc:spChg chg="add del mod">
          <ac:chgData name="Chris Droessler" userId="625c3661-9d64-47fa-b83c-4b49393bd161" providerId="ADAL" clId="{9CAC262F-4311-2247-9149-9D497712AD56}" dt="2020-05-15T13:54:41.247" v="755" actId="478"/>
          <ac:spMkLst>
            <pc:docMk/>
            <pc:sldMk cId="3277893811" sldId="1203"/>
            <ac:spMk id="10" creationId="{7172423C-8D67-AF4D-B235-2226BB566423}"/>
          </ac:spMkLst>
        </pc:spChg>
        <pc:spChg chg="add del mod">
          <ac:chgData name="Chris Droessler" userId="625c3661-9d64-47fa-b83c-4b49393bd161" providerId="ADAL" clId="{9CAC262F-4311-2247-9149-9D497712AD56}" dt="2020-05-15T13:53:58.532" v="749"/>
          <ac:spMkLst>
            <pc:docMk/>
            <pc:sldMk cId="3277893811" sldId="1203"/>
            <ac:spMk id="12" creationId="{DE674FA0-A64F-1B4C-8362-C65EBB529021}"/>
          </ac:spMkLst>
        </pc:spChg>
        <pc:spChg chg="add del mod">
          <ac:chgData name="Chris Droessler" userId="625c3661-9d64-47fa-b83c-4b49393bd161" providerId="ADAL" clId="{9CAC262F-4311-2247-9149-9D497712AD56}" dt="2020-05-15T13:54:41.603" v="757"/>
          <ac:spMkLst>
            <pc:docMk/>
            <pc:sldMk cId="3277893811" sldId="1203"/>
            <ac:spMk id="13" creationId="{310008E2-D14F-374F-8F8D-52214AE9BAAE}"/>
          </ac:spMkLst>
        </pc:spChg>
        <pc:grpChg chg="add">
          <ac:chgData name="Chris Droessler" userId="625c3661-9d64-47fa-b83c-4b49393bd161" providerId="ADAL" clId="{9CAC262F-4311-2247-9149-9D497712AD56}" dt="2020-05-15T12:50:24.925" v="743"/>
          <ac:grpSpMkLst>
            <pc:docMk/>
            <pc:sldMk cId="3277893811" sldId="1203"/>
            <ac:grpSpMk id="3" creationId="{E249B49D-130C-B942-9162-E6D4768FDFA9}"/>
          </ac:grpSpMkLst>
        </pc:grpChg>
        <pc:graphicFrameChg chg="add del mod">
          <ac:chgData name="Chris Droessler" userId="625c3661-9d64-47fa-b83c-4b49393bd161" providerId="ADAL" clId="{9CAC262F-4311-2247-9149-9D497712AD56}" dt="2020-05-15T13:54:38.948" v="754" actId="478"/>
          <ac:graphicFrameMkLst>
            <pc:docMk/>
            <pc:sldMk cId="3277893811" sldId="1203"/>
            <ac:graphicFrameMk id="11" creationId="{FFFBEB8C-99E7-354B-ADE2-3B17A74A5050}"/>
          </ac:graphicFrameMkLst>
        </pc:graphicFrameChg>
      </pc:sldChg>
      <pc:sldChg chg="add">
        <pc:chgData name="Chris Droessler" userId="625c3661-9d64-47fa-b83c-4b49393bd161" providerId="ADAL" clId="{9CAC262F-4311-2247-9149-9D497712AD56}" dt="2020-05-15T12:50:10.146" v="737"/>
        <pc:sldMkLst>
          <pc:docMk/>
          <pc:sldMk cId="3374239042" sldId="1204"/>
        </pc:sldMkLst>
      </pc:sldChg>
      <pc:sldChg chg="addSp delSp modSp add ord">
        <pc:chgData name="Chris Droessler" userId="625c3661-9d64-47fa-b83c-4b49393bd161" providerId="ADAL" clId="{9CAC262F-4311-2247-9149-9D497712AD56}" dt="2020-05-15T14:28:33.839" v="1000" actId="14100"/>
        <pc:sldMkLst>
          <pc:docMk/>
          <pc:sldMk cId="2664926660" sldId="1205"/>
        </pc:sldMkLst>
        <pc:spChg chg="add mod">
          <ac:chgData name="Chris Droessler" userId="625c3661-9d64-47fa-b83c-4b49393bd161" providerId="ADAL" clId="{9CAC262F-4311-2247-9149-9D497712AD56}" dt="2020-05-15T13:55:50.454" v="763" actId="20577"/>
          <ac:spMkLst>
            <pc:docMk/>
            <pc:sldMk cId="2664926660" sldId="1205"/>
            <ac:spMk id="2" creationId="{C9C42D59-1A11-384F-A664-EB740869CA6B}"/>
          </ac:spMkLst>
        </pc:spChg>
        <pc:spChg chg="add del mod">
          <ac:chgData name="Chris Droessler" userId="625c3661-9d64-47fa-b83c-4b49393bd161" providerId="ADAL" clId="{9CAC262F-4311-2247-9149-9D497712AD56}" dt="2020-05-15T13:55:40.245" v="759" actId="478"/>
          <ac:spMkLst>
            <pc:docMk/>
            <pc:sldMk cId="2664926660" sldId="1205"/>
            <ac:spMk id="3" creationId="{8F6A830E-4859-B149-861B-5ED6D7595398}"/>
          </ac:spMkLst>
        </pc:spChg>
        <pc:spChg chg="add del mod">
          <ac:chgData name="Chris Droessler" userId="625c3661-9d64-47fa-b83c-4b49393bd161" providerId="ADAL" clId="{9CAC262F-4311-2247-9149-9D497712AD56}" dt="2020-05-15T13:56:03.299" v="766" actId="478"/>
          <ac:spMkLst>
            <pc:docMk/>
            <pc:sldMk cId="2664926660" sldId="1205"/>
            <ac:spMk id="4" creationId="{986F30AE-03A0-2D4C-9727-80A6280E3CDF}"/>
          </ac:spMkLst>
        </pc:spChg>
        <pc:picChg chg="add mod">
          <ac:chgData name="Chris Droessler" userId="625c3661-9d64-47fa-b83c-4b49393bd161" providerId="ADAL" clId="{9CAC262F-4311-2247-9149-9D497712AD56}" dt="2020-05-15T14:28:33.839" v="1000" actId="14100"/>
          <ac:picMkLst>
            <pc:docMk/>
            <pc:sldMk cId="2664926660" sldId="1205"/>
            <ac:picMk id="5" creationId="{B0E38546-6388-C447-A684-DDD599C52CF3}"/>
          </ac:picMkLst>
        </pc:picChg>
      </pc:sldChg>
      <pc:sldChg chg="addSp delSp modSp add del">
        <pc:chgData name="Chris Droessler" userId="625c3661-9d64-47fa-b83c-4b49393bd161" providerId="ADAL" clId="{9CAC262F-4311-2247-9149-9D497712AD56}" dt="2020-05-15T14:00:44.463" v="836" actId="2696"/>
        <pc:sldMkLst>
          <pc:docMk/>
          <pc:sldMk cId="553932582" sldId="1206"/>
        </pc:sldMkLst>
        <pc:spChg chg="add del mod">
          <ac:chgData name="Chris Droessler" userId="625c3661-9d64-47fa-b83c-4b49393bd161" providerId="ADAL" clId="{9CAC262F-4311-2247-9149-9D497712AD56}" dt="2020-05-15T14:00:32.277" v="834"/>
          <ac:spMkLst>
            <pc:docMk/>
            <pc:sldMk cId="553932582" sldId="1206"/>
            <ac:spMk id="2" creationId="{CDE97386-7D96-E840-B5C6-A22CB0648DFF}"/>
          </ac:spMkLst>
        </pc:spChg>
        <pc:spChg chg="add mod">
          <ac:chgData name="Chris Droessler" userId="625c3661-9d64-47fa-b83c-4b49393bd161" providerId="ADAL" clId="{9CAC262F-4311-2247-9149-9D497712AD56}" dt="2020-05-15T14:00:14.568" v="831" actId="1036"/>
          <ac:spMkLst>
            <pc:docMk/>
            <pc:sldMk cId="553932582" sldId="1206"/>
            <ac:spMk id="4" creationId="{BAAFB8AF-027C-434C-BB7E-CF2048BE8D38}"/>
          </ac:spMkLst>
        </pc:spChg>
        <pc:spChg chg="add mod">
          <ac:chgData name="Chris Droessler" userId="625c3661-9d64-47fa-b83c-4b49393bd161" providerId="ADAL" clId="{9CAC262F-4311-2247-9149-9D497712AD56}" dt="2020-05-15T14:00:02.299" v="820" actId="1076"/>
          <ac:spMkLst>
            <pc:docMk/>
            <pc:sldMk cId="553932582" sldId="1206"/>
            <ac:spMk id="6" creationId="{35CA71C0-310C-FD4A-9A71-308C214F0055}"/>
          </ac:spMkLst>
        </pc:spChg>
        <pc:spChg chg="add mod">
          <ac:chgData name="Chris Droessler" userId="625c3661-9d64-47fa-b83c-4b49393bd161" providerId="ADAL" clId="{9CAC262F-4311-2247-9149-9D497712AD56}" dt="2020-05-15T14:00:04.778" v="821" actId="1076"/>
          <ac:spMkLst>
            <pc:docMk/>
            <pc:sldMk cId="553932582" sldId="1206"/>
            <ac:spMk id="7" creationId="{F0712486-AD67-9E48-80A9-AD779623981B}"/>
          </ac:spMkLst>
        </pc:spChg>
        <pc:graphicFrameChg chg="add mod">
          <ac:chgData name="Chris Droessler" userId="625c3661-9d64-47fa-b83c-4b49393bd161" providerId="ADAL" clId="{9CAC262F-4311-2247-9149-9D497712AD56}" dt="2020-05-15T14:00:41.097" v="835" actId="1076"/>
          <ac:graphicFrameMkLst>
            <pc:docMk/>
            <pc:sldMk cId="553932582" sldId="1206"/>
            <ac:graphicFrameMk id="5" creationId="{6BA868CC-A76A-144C-A4E8-EF5D7C42CE13}"/>
          </ac:graphicFrameMkLst>
        </pc:graphicFrameChg>
        <pc:graphicFrameChg chg="add mod">
          <ac:chgData name="Chris Droessler" userId="625c3661-9d64-47fa-b83c-4b49393bd161" providerId="ADAL" clId="{9CAC262F-4311-2247-9149-9D497712AD56}" dt="2020-05-15T14:00:41.097" v="835" actId="1076"/>
          <ac:graphicFrameMkLst>
            <pc:docMk/>
            <pc:sldMk cId="553932582" sldId="1206"/>
            <ac:graphicFrameMk id="8" creationId="{43B88555-CEE0-CC41-B6CE-1E22599620A5}"/>
          </ac:graphicFrameMkLst>
        </pc:graphicFrameChg>
        <pc:picChg chg="del">
          <ac:chgData name="Chris Droessler" userId="625c3661-9d64-47fa-b83c-4b49393bd161" providerId="ADAL" clId="{9CAC262F-4311-2247-9149-9D497712AD56}" dt="2020-05-15T13:59:12.692" v="791" actId="478"/>
          <ac:picMkLst>
            <pc:docMk/>
            <pc:sldMk cId="553932582" sldId="1206"/>
            <ac:picMk id="3" creationId="{D48C2BBE-CF94-AF4C-9553-4A09A98FB4ED}"/>
          </ac:picMkLst>
        </pc:picChg>
      </pc:sldChg>
      <pc:sldChg chg="addSp delSp modSp add del">
        <pc:chgData name="Chris Droessler" userId="625c3661-9d64-47fa-b83c-4b49393bd161" providerId="ADAL" clId="{9CAC262F-4311-2247-9149-9D497712AD56}" dt="2020-05-15T13:57:35.481" v="787" actId="2696"/>
        <pc:sldMkLst>
          <pc:docMk/>
          <pc:sldMk cId="1346121819" sldId="1206"/>
        </pc:sldMkLst>
        <pc:spChg chg="add mod">
          <ac:chgData name="Chris Droessler" userId="625c3661-9d64-47fa-b83c-4b49393bd161" providerId="ADAL" clId="{9CAC262F-4311-2247-9149-9D497712AD56}" dt="2020-05-15T13:56:38.004" v="778"/>
          <ac:spMkLst>
            <pc:docMk/>
            <pc:sldMk cId="1346121819" sldId="1206"/>
            <ac:spMk id="2" creationId="{420E2C29-097B-C84B-95F7-5B7C1478634C}"/>
          </ac:spMkLst>
        </pc:spChg>
        <pc:spChg chg="add del mod">
          <ac:chgData name="Chris Droessler" userId="625c3661-9d64-47fa-b83c-4b49393bd161" providerId="ADAL" clId="{9CAC262F-4311-2247-9149-9D497712AD56}" dt="2020-05-15T13:56:40.642" v="779" actId="478"/>
          <ac:spMkLst>
            <pc:docMk/>
            <pc:sldMk cId="1346121819" sldId="1206"/>
            <ac:spMk id="3" creationId="{CAC4C15E-2EA7-D243-9BFD-D4340327F2C3}"/>
          </ac:spMkLst>
        </pc:spChg>
        <pc:spChg chg="add del mod">
          <ac:chgData name="Chris Droessler" userId="625c3661-9d64-47fa-b83c-4b49393bd161" providerId="ADAL" clId="{9CAC262F-4311-2247-9149-9D497712AD56}" dt="2020-05-15T13:56:59.652" v="783"/>
          <ac:spMkLst>
            <pc:docMk/>
            <pc:sldMk cId="1346121819" sldId="1206"/>
            <ac:spMk id="4" creationId="{45B487A9-7236-C544-9239-FAEA4AF41C07}"/>
          </ac:spMkLst>
        </pc:spChg>
        <pc:picChg chg="add del mod">
          <ac:chgData name="Chris Droessler" userId="625c3661-9d64-47fa-b83c-4b49393bd161" providerId="ADAL" clId="{9CAC262F-4311-2247-9149-9D497712AD56}" dt="2020-05-15T13:56:59.652" v="783"/>
          <ac:picMkLst>
            <pc:docMk/>
            <pc:sldMk cId="1346121819" sldId="1206"/>
            <ac:picMk id="5" creationId="{A6EF24FD-DB09-0D44-8576-41B703C16C8E}"/>
          </ac:picMkLst>
        </pc:picChg>
        <pc:picChg chg="add del mod">
          <ac:chgData name="Chris Droessler" userId="625c3661-9d64-47fa-b83c-4b49393bd161" providerId="ADAL" clId="{9CAC262F-4311-2247-9149-9D497712AD56}" dt="2020-05-15T13:56:59.652" v="783"/>
          <ac:picMkLst>
            <pc:docMk/>
            <pc:sldMk cId="1346121819" sldId="1206"/>
            <ac:picMk id="6" creationId="{7865D676-3EF3-434E-8B0A-696A50CCE28F}"/>
          </ac:picMkLst>
        </pc:picChg>
        <pc:picChg chg="add del mod">
          <ac:chgData name="Chris Droessler" userId="625c3661-9d64-47fa-b83c-4b49393bd161" providerId="ADAL" clId="{9CAC262F-4311-2247-9149-9D497712AD56}" dt="2020-05-15T13:56:59.652" v="783"/>
          <ac:picMkLst>
            <pc:docMk/>
            <pc:sldMk cId="1346121819" sldId="1206"/>
            <ac:picMk id="7" creationId="{952F66B2-53E3-864A-8FC7-64853E3CDD39}"/>
          </ac:picMkLst>
        </pc:picChg>
        <pc:picChg chg="add del mod">
          <ac:chgData name="Chris Droessler" userId="625c3661-9d64-47fa-b83c-4b49393bd161" providerId="ADAL" clId="{9CAC262F-4311-2247-9149-9D497712AD56}" dt="2020-05-15T13:56:59.652" v="783"/>
          <ac:picMkLst>
            <pc:docMk/>
            <pc:sldMk cId="1346121819" sldId="1206"/>
            <ac:picMk id="8" creationId="{69DA0E32-F332-5840-97FF-D9A812031848}"/>
          </ac:picMkLst>
        </pc:picChg>
        <pc:picChg chg="add del mod">
          <ac:chgData name="Chris Droessler" userId="625c3661-9d64-47fa-b83c-4b49393bd161" providerId="ADAL" clId="{9CAC262F-4311-2247-9149-9D497712AD56}" dt="2020-05-15T13:56:59.652" v="783"/>
          <ac:picMkLst>
            <pc:docMk/>
            <pc:sldMk cId="1346121819" sldId="1206"/>
            <ac:picMk id="9" creationId="{7AD7C25D-B967-CB4E-81FF-D3E4CED4A336}"/>
          </ac:picMkLst>
        </pc:picChg>
        <pc:picChg chg="add del mod">
          <ac:chgData name="Chris Droessler" userId="625c3661-9d64-47fa-b83c-4b49393bd161" providerId="ADAL" clId="{9CAC262F-4311-2247-9149-9D497712AD56}" dt="2020-05-15T13:56:59.652" v="783"/>
          <ac:picMkLst>
            <pc:docMk/>
            <pc:sldMk cId="1346121819" sldId="1206"/>
            <ac:picMk id="10" creationId="{8DEC6A59-540D-8E4C-A16A-07F8D1D520D0}"/>
          </ac:picMkLst>
        </pc:picChg>
        <pc:picChg chg="add del mod">
          <ac:chgData name="Chris Droessler" userId="625c3661-9d64-47fa-b83c-4b49393bd161" providerId="ADAL" clId="{9CAC262F-4311-2247-9149-9D497712AD56}" dt="2020-05-15T13:56:59.652" v="783"/>
          <ac:picMkLst>
            <pc:docMk/>
            <pc:sldMk cId="1346121819" sldId="1206"/>
            <ac:picMk id="11" creationId="{B6B1BD45-60A6-B740-A9E3-85D530CC2BFE}"/>
          </ac:picMkLst>
        </pc:picChg>
        <pc:picChg chg="add del mod">
          <ac:chgData name="Chris Droessler" userId="625c3661-9d64-47fa-b83c-4b49393bd161" providerId="ADAL" clId="{9CAC262F-4311-2247-9149-9D497712AD56}" dt="2020-05-15T13:56:59.652" v="783"/>
          <ac:picMkLst>
            <pc:docMk/>
            <pc:sldMk cId="1346121819" sldId="1206"/>
            <ac:picMk id="12" creationId="{F55AF89E-67AF-CF49-9580-7B5EE76F10F6}"/>
          </ac:picMkLst>
        </pc:picChg>
        <pc:picChg chg="add del mod">
          <ac:chgData name="Chris Droessler" userId="625c3661-9d64-47fa-b83c-4b49393bd161" providerId="ADAL" clId="{9CAC262F-4311-2247-9149-9D497712AD56}" dt="2020-05-15T13:56:59.652" v="783"/>
          <ac:picMkLst>
            <pc:docMk/>
            <pc:sldMk cId="1346121819" sldId="1206"/>
            <ac:picMk id="13" creationId="{0A3E4BB4-B23E-5443-BCB5-A8406E7BE203}"/>
          </ac:picMkLst>
        </pc:picChg>
        <pc:picChg chg="add del mod">
          <ac:chgData name="Chris Droessler" userId="625c3661-9d64-47fa-b83c-4b49393bd161" providerId="ADAL" clId="{9CAC262F-4311-2247-9149-9D497712AD56}" dt="2020-05-15T13:56:59.652" v="783"/>
          <ac:picMkLst>
            <pc:docMk/>
            <pc:sldMk cId="1346121819" sldId="1206"/>
            <ac:picMk id="14" creationId="{4B6212AF-7AA1-194A-B850-E5801FB54866}"/>
          </ac:picMkLst>
        </pc:picChg>
        <pc:picChg chg="add del mod">
          <ac:chgData name="Chris Droessler" userId="625c3661-9d64-47fa-b83c-4b49393bd161" providerId="ADAL" clId="{9CAC262F-4311-2247-9149-9D497712AD56}" dt="2020-05-15T13:56:59.652" v="783"/>
          <ac:picMkLst>
            <pc:docMk/>
            <pc:sldMk cId="1346121819" sldId="1206"/>
            <ac:picMk id="15" creationId="{BA5A43B3-2EED-AA4B-A9F1-3B657C2B3F5E}"/>
          </ac:picMkLst>
        </pc:picChg>
        <pc:picChg chg="add del mod">
          <ac:chgData name="Chris Droessler" userId="625c3661-9d64-47fa-b83c-4b49393bd161" providerId="ADAL" clId="{9CAC262F-4311-2247-9149-9D497712AD56}" dt="2020-05-15T13:56:59.652" v="783"/>
          <ac:picMkLst>
            <pc:docMk/>
            <pc:sldMk cId="1346121819" sldId="1206"/>
            <ac:picMk id="16" creationId="{C554F9FA-CA2B-8F45-8DBF-920BB7714BB1}"/>
          </ac:picMkLst>
        </pc:picChg>
        <pc:picChg chg="add del mod">
          <ac:chgData name="Chris Droessler" userId="625c3661-9d64-47fa-b83c-4b49393bd161" providerId="ADAL" clId="{9CAC262F-4311-2247-9149-9D497712AD56}" dt="2020-05-15T13:56:59.652" v="783"/>
          <ac:picMkLst>
            <pc:docMk/>
            <pc:sldMk cId="1346121819" sldId="1206"/>
            <ac:picMk id="17" creationId="{6DB351B7-E6E0-1B4A-93C9-D183DCA11087}"/>
          </ac:picMkLst>
        </pc:picChg>
        <pc:picChg chg="add del mod">
          <ac:chgData name="Chris Droessler" userId="625c3661-9d64-47fa-b83c-4b49393bd161" providerId="ADAL" clId="{9CAC262F-4311-2247-9149-9D497712AD56}" dt="2020-05-15T13:56:59.652" v="783"/>
          <ac:picMkLst>
            <pc:docMk/>
            <pc:sldMk cId="1346121819" sldId="1206"/>
            <ac:picMk id="18" creationId="{9AA05C85-98DC-BA40-89E1-81D4B2FD6EF9}"/>
          </ac:picMkLst>
        </pc:picChg>
        <pc:picChg chg="add del mod">
          <ac:chgData name="Chris Droessler" userId="625c3661-9d64-47fa-b83c-4b49393bd161" providerId="ADAL" clId="{9CAC262F-4311-2247-9149-9D497712AD56}" dt="2020-05-15T13:56:59.652" v="783"/>
          <ac:picMkLst>
            <pc:docMk/>
            <pc:sldMk cId="1346121819" sldId="1206"/>
            <ac:picMk id="19" creationId="{6675ADA1-ACFF-734B-9D19-AD0CF26951CD}"/>
          </ac:picMkLst>
        </pc:picChg>
        <pc:picChg chg="add del mod">
          <ac:chgData name="Chris Droessler" userId="625c3661-9d64-47fa-b83c-4b49393bd161" providerId="ADAL" clId="{9CAC262F-4311-2247-9149-9D497712AD56}" dt="2020-05-15T13:56:59.652" v="783"/>
          <ac:picMkLst>
            <pc:docMk/>
            <pc:sldMk cId="1346121819" sldId="1206"/>
            <ac:picMk id="20" creationId="{5F58C6A6-D0AD-5F42-8C22-C36216BFBD77}"/>
          </ac:picMkLst>
        </pc:picChg>
        <pc:picChg chg="add del mod">
          <ac:chgData name="Chris Droessler" userId="625c3661-9d64-47fa-b83c-4b49393bd161" providerId="ADAL" clId="{9CAC262F-4311-2247-9149-9D497712AD56}" dt="2020-05-15T13:56:59.652" v="783"/>
          <ac:picMkLst>
            <pc:docMk/>
            <pc:sldMk cId="1346121819" sldId="1206"/>
            <ac:picMk id="21" creationId="{73589179-64F2-DE49-A206-C11A926593FA}"/>
          </ac:picMkLst>
        </pc:picChg>
        <pc:picChg chg="add del mod">
          <ac:chgData name="Chris Droessler" userId="625c3661-9d64-47fa-b83c-4b49393bd161" providerId="ADAL" clId="{9CAC262F-4311-2247-9149-9D497712AD56}" dt="2020-05-15T13:56:59.652" v="783"/>
          <ac:picMkLst>
            <pc:docMk/>
            <pc:sldMk cId="1346121819" sldId="1206"/>
            <ac:picMk id="22" creationId="{94D34073-5E9B-584F-9780-BB7BB64E21A8}"/>
          </ac:picMkLst>
        </pc:picChg>
        <pc:picChg chg="add del mod">
          <ac:chgData name="Chris Droessler" userId="625c3661-9d64-47fa-b83c-4b49393bd161" providerId="ADAL" clId="{9CAC262F-4311-2247-9149-9D497712AD56}" dt="2020-05-15T13:56:59.652" v="783"/>
          <ac:picMkLst>
            <pc:docMk/>
            <pc:sldMk cId="1346121819" sldId="1206"/>
            <ac:picMk id="23" creationId="{D625D9DC-70A5-4D45-8D9F-C66B1466FD22}"/>
          </ac:picMkLst>
        </pc:picChg>
        <pc:picChg chg="add del mod">
          <ac:chgData name="Chris Droessler" userId="625c3661-9d64-47fa-b83c-4b49393bd161" providerId="ADAL" clId="{9CAC262F-4311-2247-9149-9D497712AD56}" dt="2020-05-15T13:56:59.652" v="783"/>
          <ac:picMkLst>
            <pc:docMk/>
            <pc:sldMk cId="1346121819" sldId="1206"/>
            <ac:picMk id="24" creationId="{B0ED6144-9D8E-464B-A1F8-7B4944B18138}"/>
          </ac:picMkLst>
        </pc:picChg>
        <pc:picChg chg="add del mod">
          <ac:chgData name="Chris Droessler" userId="625c3661-9d64-47fa-b83c-4b49393bd161" providerId="ADAL" clId="{9CAC262F-4311-2247-9149-9D497712AD56}" dt="2020-05-15T13:56:59.652" v="783"/>
          <ac:picMkLst>
            <pc:docMk/>
            <pc:sldMk cId="1346121819" sldId="1206"/>
            <ac:picMk id="25" creationId="{09A4A3B8-FB0A-4847-8CBD-312D53B313C3}"/>
          </ac:picMkLst>
        </pc:picChg>
        <pc:picChg chg="add del mod">
          <ac:chgData name="Chris Droessler" userId="625c3661-9d64-47fa-b83c-4b49393bd161" providerId="ADAL" clId="{9CAC262F-4311-2247-9149-9D497712AD56}" dt="2020-05-15T13:56:59.652" v="783"/>
          <ac:picMkLst>
            <pc:docMk/>
            <pc:sldMk cId="1346121819" sldId="1206"/>
            <ac:picMk id="26" creationId="{522AF6E2-DE1D-CA4C-9E27-B991D60521D8}"/>
          </ac:picMkLst>
        </pc:picChg>
        <pc:picChg chg="add del mod">
          <ac:chgData name="Chris Droessler" userId="625c3661-9d64-47fa-b83c-4b49393bd161" providerId="ADAL" clId="{9CAC262F-4311-2247-9149-9D497712AD56}" dt="2020-05-15T13:56:59.652" v="783"/>
          <ac:picMkLst>
            <pc:docMk/>
            <pc:sldMk cId="1346121819" sldId="1206"/>
            <ac:picMk id="27" creationId="{EC50F577-7AF6-394B-83C4-6B8571EF1CE6}"/>
          </ac:picMkLst>
        </pc:picChg>
        <pc:picChg chg="add del mod">
          <ac:chgData name="Chris Droessler" userId="625c3661-9d64-47fa-b83c-4b49393bd161" providerId="ADAL" clId="{9CAC262F-4311-2247-9149-9D497712AD56}" dt="2020-05-15T13:56:59.652" v="783"/>
          <ac:picMkLst>
            <pc:docMk/>
            <pc:sldMk cId="1346121819" sldId="1206"/>
            <ac:picMk id="28" creationId="{975DD273-069D-FF48-B219-EB6CAF86262F}"/>
          </ac:picMkLst>
        </pc:picChg>
      </pc:sldChg>
      <pc:sldChg chg="addSp modSp add del setBg">
        <pc:chgData name="Chris Droessler" userId="625c3661-9d64-47fa-b83c-4b49393bd161" providerId="ADAL" clId="{9CAC262F-4311-2247-9149-9D497712AD56}" dt="2020-05-18T15:20:05.423" v="1824" actId="2696"/>
        <pc:sldMkLst>
          <pc:docMk/>
          <pc:sldMk cId="2759167928" sldId="1206"/>
        </pc:sldMkLst>
        <pc:spChg chg="add mod">
          <ac:chgData name="Chris Droessler" userId="625c3661-9d64-47fa-b83c-4b49393bd161" providerId="ADAL" clId="{9CAC262F-4311-2247-9149-9D497712AD56}" dt="2020-05-15T14:30:29.987" v="1019" actId="1037"/>
          <ac:spMkLst>
            <pc:docMk/>
            <pc:sldMk cId="2759167928" sldId="1206"/>
            <ac:spMk id="4" creationId="{80A7B6E6-0F61-AD42-883E-EF5A1AE28F02}"/>
          </ac:spMkLst>
        </pc:spChg>
        <pc:picChg chg="add mod modCrop">
          <ac:chgData name="Chris Droessler" userId="625c3661-9d64-47fa-b83c-4b49393bd161" providerId="ADAL" clId="{9CAC262F-4311-2247-9149-9D497712AD56}" dt="2020-05-15T14:30:38.185" v="1020" actId="732"/>
          <ac:picMkLst>
            <pc:docMk/>
            <pc:sldMk cId="2759167928" sldId="1206"/>
            <ac:picMk id="3" creationId="{C5C44460-3697-974A-B987-20186FF0542A}"/>
          </ac:picMkLst>
        </pc:picChg>
      </pc:sldChg>
      <pc:sldChg chg="add del">
        <pc:chgData name="Chris Droessler" userId="625c3661-9d64-47fa-b83c-4b49393bd161" providerId="ADAL" clId="{9CAC262F-4311-2247-9149-9D497712AD56}" dt="2020-05-15T13:57:35.497" v="788" actId="2696"/>
        <pc:sldMkLst>
          <pc:docMk/>
          <pc:sldMk cId="918079219" sldId="1207"/>
        </pc:sldMkLst>
      </pc:sldChg>
      <pc:sldChg chg="addSp delSp modSp add">
        <pc:chgData name="Chris Droessler" userId="625c3661-9d64-47fa-b83c-4b49393bd161" providerId="ADAL" clId="{9CAC262F-4311-2247-9149-9D497712AD56}" dt="2020-05-15T14:06:05.323" v="857" actId="1076"/>
        <pc:sldMkLst>
          <pc:docMk/>
          <pc:sldMk cId="1427430420" sldId="1207"/>
        </pc:sldMkLst>
        <pc:spChg chg="del">
          <ac:chgData name="Chris Droessler" userId="625c3661-9d64-47fa-b83c-4b49393bd161" providerId="ADAL" clId="{9CAC262F-4311-2247-9149-9D497712AD56}" dt="2020-05-15T14:05:20.762" v="849"/>
          <ac:spMkLst>
            <pc:docMk/>
            <pc:sldMk cId="1427430420" sldId="1207"/>
            <ac:spMk id="2" creationId="{CF33BC45-3A06-194B-B3FF-248470E09466}"/>
          </ac:spMkLst>
        </pc:spChg>
        <pc:spChg chg="del">
          <ac:chgData name="Chris Droessler" userId="625c3661-9d64-47fa-b83c-4b49393bd161" providerId="ADAL" clId="{9CAC262F-4311-2247-9149-9D497712AD56}" dt="2020-05-15T14:05:33.319" v="850"/>
          <ac:spMkLst>
            <pc:docMk/>
            <pc:sldMk cId="1427430420" sldId="1207"/>
            <ac:spMk id="3" creationId="{4084087D-41C1-F349-9C77-E184E45F8A12}"/>
          </ac:spMkLst>
        </pc:spChg>
        <pc:picChg chg="add mod modCrop">
          <ac:chgData name="Chris Droessler" userId="625c3661-9d64-47fa-b83c-4b49393bd161" providerId="ADAL" clId="{9CAC262F-4311-2247-9149-9D497712AD56}" dt="2020-05-15T14:06:05.323" v="857" actId="1076"/>
          <ac:picMkLst>
            <pc:docMk/>
            <pc:sldMk cId="1427430420" sldId="1207"/>
            <ac:picMk id="5" creationId="{8AEEAB9F-158F-AE47-894A-B67D169D2111}"/>
          </ac:picMkLst>
        </pc:picChg>
      </pc:sldChg>
      <pc:sldChg chg="addSp modSp add">
        <pc:chgData name="Chris Droessler" userId="625c3661-9d64-47fa-b83c-4b49393bd161" providerId="ADAL" clId="{9CAC262F-4311-2247-9149-9D497712AD56}" dt="2020-05-15T14:32:35.572" v="1027" actId="732"/>
        <pc:sldMkLst>
          <pc:docMk/>
          <pc:sldMk cId="226358849" sldId="1208"/>
        </pc:sldMkLst>
        <pc:spChg chg="mod">
          <ac:chgData name="Chris Droessler" userId="625c3661-9d64-47fa-b83c-4b49393bd161" providerId="ADAL" clId="{9CAC262F-4311-2247-9149-9D497712AD56}" dt="2020-05-15T14:32:23.197" v="1026" actId="113"/>
          <ac:spMkLst>
            <pc:docMk/>
            <pc:sldMk cId="226358849" sldId="1208"/>
            <ac:spMk id="2" creationId="{00000000-0000-0000-0000-000000000000}"/>
          </ac:spMkLst>
        </pc:spChg>
        <pc:spChg chg="mod">
          <ac:chgData name="Chris Droessler" userId="625c3661-9d64-47fa-b83c-4b49393bd161" providerId="ADAL" clId="{9CAC262F-4311-2247-9149-9D497712AD56}" dt="2020-05-15T14:19:30.031" v="911" actId="20577"/>
          <ac:spMkLst>
            <pc:docMk/>
            <pc:sldMk cId="226358849" sldId="1208"/>
            <ac:spMk id="3" creationId="{00000000-0000-0000-0000-000000000000}"/>
          </ac:spMkLst>
        </pc:spChg>
        <pc:picChg chg="add mod modCrop">
          <ac:chgData name="Chris Droessler" userId="625c3661-9d64-47fa-b83c-4b49393bd161" providerId="ADAL" clId="{9CAC262F-4311-2247-9149-9D497712AD56}" dt="2020-05-15T14:32:35.572" v="1027" actId="732"/>
          <ac:picMkLst>
            <pc:docMk/>
            <pc:sldMk cId="226358849" sldId="1208"/>
            <ac:picMk id="5" creationId="{C0CFB0AC-B870-9444-95C2-54D22BF576F7}"/>
          </ac:picMkLst>
        </pc:picChg>
        <pc:picChg chg="add mod">
          <ac:chgData name="Chris Droessler" userId="625c3661-9d64-47fa-b83c-4b49393bd161" providerId="ADAL" clId="{9CAC262F-4311-2247-9149-9D497712AD56}" dt="2020-05-15T14:32:00.637" v="1023" actId="1076"/>
          <ac:picMkLst>
            <pc:docMk/>
            <pc:sldMk cId="226358849" sldId="1208"/>
            <ac:picMk id="1026" creationId="{49A70446-7F6F-7541-8EC6-FFB9A850C7C5}"/>
          </ac:picMkLst>
        </pc:picChg>
      </pc:sldChg>
      <pc:sldChg chg="add del">
        <pc:chgData name="Chris Droessler" userId="625c3661-9d64-47fa-b83c-4b49393bd161" providerId="ADAL" clId="{9CAC262F-4311-2247-9149-9D497712AD56}" dt="2020-05-15T13:57:35.513" v="789" actId="2696"/>
        <pc:sldMkLst>
          <pc:docMk/>
          <pc:sldMk cId="3789112053" sldId="1208"/>
        </pc:sldMkLst>
      </pc:sldChg>
      <pc:sldChg chg="addSp delSp modSp add ord setBg">
        <pc:chgData name="Chris Droessler" userId="625c3661-9d64-47fa-b83c-4b49393bd161" providerId="ADAL" clId="{9CAC262F-4311-2247-9149-9D497712AD56}" dt="2020-05-21T11:09:14.882" v="2063"/>
        <pc:sldMkLst>
          <pc:docMk/>
          <pc:sldMk cId="2246454812" sldId="1209"/>
        </pc:sldMkLst>
        <pc:spChg chg="del mod">
          <ac:chgData name="Chris Droessler" userId="625c3661-9d64-47fa-b83c-4b49393bd161" providerId="ADAL" clId="{9CAC262F-4311-2247-9149-9D497712AD56}" dt="2020-05-15T14:25:20.905" v="960" actId="478"/>
          <ac:spMkLst>
            <pc:docMk/>
            <pc:sldMk cId="2246454812" sldId="1209"/>
            <ac:spMk id="2" creationId="{00000000-0000-0000-0000-000000000000}"/>
          </ac:spMkLst>
        </pc:spChg>
        <pc:spChg chg="del mod">
          <ac:chgData name="Chris Droessler" userId="625c3661-9d64-47fa-b83c-4b49393bd161" providerId="ADAL" clId="{9CAC262F-4311-2247-9149-9D497712AD56}" dt="2020-05-15T14:24:59.679" v="957" actId="478"/>
          <ac:spMkLst>
            <pc:docMk/>
            <pc:sldMk cId="2246454812" sldId="1209"/>
            <ac:spMk id="3" creationId="{00000000-0000-0000-0000-000000000000}"/>
          </ac:spMkLst>
        </pc:spChg>
        <pc:spChg chg="add del mod">
          <ac:chgData name="Chris Droessler" userId="625c3661-9d64-47fa-b83c-4b49393bd161" providerId="ADAL" clId="{9CAC262F-4311-2247-9149-9D497712AD56}" dt="2020-05-15T14:25:28.545" v="962"/>
          <ac:spMkLst>
            <pc:docMk/>
            <pc:sldMk cId="2246454812" sldId="1209"/>
            <ac:spMk id="7" creationId="{FBF0F711-26EF-6840-87CA-27ECEE235F5F}"/>
          </ac:spMkLst>
        </pc:spChg>
        <pc:picChg chg="add mod modCrop">
          <ac:chgData name="Chris Droessler" userId="625c3661-9d64-47fa-b83c-4b49393bd161" providerId="ADAL" clId="{9CAC262F-4311-2247-9149-9D497712AD56}" dt="2020-05-15T14:25:46.902" v="969" actId="732"/>
          <ac:picMkLst>
            <pc:docMk/>
            <pc:sldMk cId="2246454812" sldId="1209"/>
            <ac:picMk id="5" creationId="{BE5E7BEA-1A2C-7C46-BAD7-AC67FC1F8C67}"/>
          </ac:picMkLst>
        </pc:picChg>
        <pc:picChg chg="del">
          <ac:chgData name="Chris Droessler" userId="625c3661-9d64-47fa-b83c-4b49393bd161" providerId="ADAL" clId="{9CAC262F-4311-2247-9149-9D497712AD56}" dt="2020-05-15T14:24:50.839" v="954" actId="478"/>
          <ac:picMkLst>
            <pc:docMk/>
            <pc:sldMk cId="2246454812" sldId="1209"/>
            <ac:picMk id="7170" creationId="{1899E3A9-EA26-7749-A183-EF4AAF3576CC}"/>
          </ac:picMkLst>
        </pc:picChg>
      </pc:sldChg>
      <pc:sldChg chg="addSp delSp modSp add">
        <pc:chgData name="Chris Droessler" userId="625c3661-9d64-47fa-b83c-4b49393bd161" providerId="ADAL" clId="{9CAC262F-4311-2247-9149-9D497712AD56}" dt="2020-05-15T14:26:29.300" v="991" actId="732"/>
        <pc:sldMkLst>
          <pc:docMk/>
          <pc:sldMk cId="1710108747" sldId="1210"/>
        </pc:sldMkLst>
        <pc:picChg chg="add mod modCrop">
          <ac:chgData name="Chris Droessler" userId="625c3661-9d64-47fa-b83c-4b49393bd161" providerId="ADAL" clId="{9CAC262F-4311-2247-9149-9D497712AD56}" dt="2020-05-15T14:26:29.300" v="991" actId="732"/>
          <ac:picMkLst>
            <pc:docMk/>
            <pc:sldMk cId="1710108747" sldId="1210"/>
            <ac:picMk id="3" creationId="{255FE1A9-D547-0349-A0D3-CF9B908C08C3}"/>
          </ac:picMkLst>
        </pc:picChg>
        <pc:picChg chg="del">
          <ac:chgData name="Chris Droessler" userId="625c3661-9d64-47fa-b83c-4b49393bd161" providerId="ADAL" clId="{9CAC262F-4311-2247-9149-9D497712AD56}" dt="2020-05-15T14:25:59.158" v="972" actId="478"/>
          <ac:picMkLst>
            <pc:docMk/>
            <pc:sldMk cId="1710108747" sldId="1210"/>
            <ac:picMk id="5" creationId="{BE5E7BEA-1A2C-7C46-BAD7-AC67FC1F8C67}"/>
          </ac:picMkLst>
        </pc:picChg>
      </pc:sldChg>
      <pc:sldChg chg="addSp delSp modSp add ord">
        <pc:chgData name="Chris Droessler" userId="625c3661-9d64-47fa-b83c-4b49393bd161" providerId="ADAL" clId="{9CAC262F-4311-2247-9149-9D497712AD56}" dt="2020-05-19T18:27:12.497" v="1851"/>
        <pc:sldMkLst>
          <pc:docMk/>
          <pc:sldMk cId="1156584738" sldId="1211"/>
        </pc:sldMkLst>
        <pc:picChg chg="add del mod">
          <ac:chgData name="Chris Droessler" userId="625c3661-9d64-47fa-b83c-4b49393bd161" providerId="ADAL" clId="{9CAC262F-4311-2247-9149-9D497712AD56}" dt="2020-05-18T12:51:16.947" v="1154" actId="478"/>
          <ac:picMkLst>
            <pc:docMk/>
            <pc:sldMk cId="1156584738" sldId="1211"/>
            <ac:picMk id="3" creationId="{617C538C-F2CC-A74E-A7C4-E7C392B12613}"/>
          </ac:picMkLst>
        </pc:picChg>
        <pc:picChg chg="add mod">
          <ac:chgData name="Chris Droessler" userId="625c3661-9d64-47fa-b83c-4b49393bd161" providerId="ADAL" clId="{9CAC262F-4311-2247-9149-9D497712AD56}" dt="2020-05-18T12:51:26.204" v="1155"/>
          <ac:picMkLst>
            <pc:docMk/>
            <pc:sldMk cId="1156584738" sldId="1211"/>
            <ac:picMk id="5" creationId="{03450732-9FA8-2642-A371-2432DDC786D9}"/>
          </ac:picMkLst>
        </pc:picChg>
      </pc:sldChg>
      <pc:sldChg chg="addSp delSp modSp add">
        <pc:chgData name="Chris Droessler" userId="625c3661-9d64-47fa-b83c-4b49393bd161" providerId="ADAL" clId="{9CAC262F-4311-2247-9149-9D497712AD56}" dt="2020-05-18T12:51:31.994" v="1156"/>
        <pc:sldMkLst>
          <pc:docMk/>
          <pc:sldMk cId="2086786326" sldId="1212"/>
        </pc:sldMkLst>
        <pc:picChg chg="add del mod">
          <ac:chgData name="Chris Droessler" userId="625c3661-9d64-47fa-b83c-4b49393bd161" providerId="ADAL" clId="{9CAC262F-4311-2247-9149-9D497712AD56}" dt="2020-05-18T12:51:15.398" v="1153" actId="478"/>
          <ac:picMkLst>
            <pc:docMk/>
            <pc:sldMk cId="2086786326" sldId="1212"/>
            <ac:picMk id="3" creationId="{301A4F9B-0F8D-AE4A-9421-7727201C2485}"/>
          </ac:picMkLst>
        </pc:picChg>
        <pc:picChg chg="add mod">
          <ac:chgData name="Chris Droessler" userId="625c3661-9d64-47fa-b83c-4b49393bd161" providerId="ADAL" clId="{9CAC262F-4311-2247-9149-9D497712AD56}" dt="2020-05-18T12:51:31.994" v="1156"/>
          <ac:picMkLst>
            <pc:docMk/>
            <pc:sldMk cId="2086786326" sldId="1212"/>
            <ac:picMk id="5" creationId="{C5809041-4972-7C4C-8A0B-21C108E4648C}"/>
          </ac:picMkLst>
        </pc:picChg>
      </pc:sldChg>
      <pc:sldChg chg="addSp delSp modSp add">
        <pc:chgData name="Chris Droessler" userId="625c3661-9d64-47fa-b83c-4b49393bd161" providerId="ADAL" clId="{9CAC262F-4311-2247-9149-9D497712AD56}" dt="2020-05-19T19:10:21.637" v="2062" actId="1076"/>
        <pc:sldMkLst>
          <pc:docMk/>
          <pc:sldMk cId="327614491" sldId="1213"/>
        </pc:sldMkLst>
        <pc:picChg chg="add mod">
          <ac:chgData name="Chris Droessler" userId="625c3661-9d64-47fa-b83c-4b49393bd161" providerId="ADAL" clId="{9CAC262F-4311-2247-9149-9D497712AD56}" dt="2020-05-19T19:10:20.198" v="2061" actId="1076"/>
          <ac:picMkLst>
            <pc:docMk/>
            <pc:sldMk cId="327614491" sldId="1213"/>
            <ac:picMk id="3" creationId="{CB332156-A3DF-3744-842A-F5C9A61CE3A7}"/>
          </ac:picMkLst>
        </pc:picChg>
        <pc:picChg chg="add del mod">
          <ac:chgData name="Chris Droessler" userId="625c3661-9d64-47fa-b83c-4b49393bd161" providerId="ADAL" clId="{9CAC262F-4311-2247-9149-9D497712AD56}" dt="2020-05-18T12:51:13.179" v="1152" actId="478"/>
          <ac:picMkLst>
            <pc:docMk/>
            <pc:sldMk cId="327614491" sldId="1213"/>
            <ac:picMk id="3" creationId="{FBE56BE9-29D5-184F-99F7-1E04FB8FE0DC}"/>
          </ac:picMkLst>
        </pc:picChg>
        <pc:picChg chg="add mod modCrop">
          <ac:chgData name="Chris Droessler" userId="625c3661-9d64-47fa-b83c-4b49393bd161" providerId="ADAL" clId="{9CAC262F-4311-2247-9149-9D497712AD56}" dt="2020-05-19T19:10:21.637" v="2062" actId="1076"/>
          <ac:picMkLst>
            <pc:docMk/>
            <pc:sldMk cId="327614491" sldId="1213"/>
            <ac:picMk id="4" creationId="{F07E93F0-35C5-D942-ADC4-91E08E69DEBB}"/>
          </ac:picMkLst>
        </pc:picChg>
        <pc:picChg chg="add mod">
          <ac:chgData name="Chris Droessler" userId="625c3661-9d64-47fa-b83c-4b49393bd161" providerId="ADAL" clId="{9CAC262F-4311-2247-9149-9D497712AD56}" dt="2020-05-18T12:51:36.504" v="1157"/>
          <ac:picMkLst>
            <pc:docMk/>
            <pc:sldMk cId="327614491" sldId="1213"/>
            <ac:picMk id="5" creationId="{5D2866A6-613E-4349-AE08-5EE5804698ED}"/>
          </ac:picMkLst>
        </pc:picChg>
      </pc:sldChg>
      <pc:sldChg chg="addSp delSp modSp add">
        <pc:chgData name="Chris Droessler" userId="625c3661-9d64-47fa-b83c-4b49393bd161" providerId="ADAL" clId="{9CAC262F-4311-2247-9149-9D497712AD56}" dt="2020-05-18T12:51:41.259" v="1158"/>
        <pc:sldMkLst>
          <pc:docMk/>
          <pc:sldMk cId="1284833600" sldId="1214"/>
        </pc:sldMkLst>
        <pc:picChg chg="add del mod">
          <ac:chgData name="Chris Droessler" userId="625c3661-9d64-47fa-b83c-4b49393bd161" providerId="ADAL" clId="{9CAC262F-4311-2247-9149-9D497712AD56}" dt="2020-05-18T12:51:11.586" v="1151" actId="478"/>
          <ac:picMkLst>
            <pc:docMk/>
            <pc:sldMk cId="1284833600" sldId="1214"/>
            <ac:picMk id="3" creationId="{02B1FCA9-5C01-EA43-9ED9-E4F62136F77A}"/>
          </ac:picMkLst>
        </pc:picChg>
        <pc:picChg chg="add mod">
          <ac:chgData name="Chris Droessler" userId="625c3661-9d64-47fa-b83c-4b49393bd161" providerId="ADAL" clId="{9CAC262F-4311-2247-9149-9D497712AD56}" dt="2020-05-18T12:51:41.259" v="1158"/>
          <ac:picMkLst>
            <pc:docMk/>
            <pc:sldMk cId="1284833600" sldId="1214"/>
            <ac:picMk id="5" creationId="{847D9C7F-589F-244C-B51F-CD2888856DF3}"/>
          </ac:picMkLst>
        </pc:picChg>
      </pc:sldChg>
      <pc:sldChg chg="addSp delSp modSp add setBg">
        <pc:chgData name="Chris Droessler" userId="625c3661-9d64-47fa-b83c-4b49393bd161" providerId="ADAL" clId="{9CAC262F-4311-2247-9149-9D497712AD56}" dt="2020-05-19T19:08:06.814" v="2044"/>
        <pc:sldMkLst>
          <pc:docMk/>
          <pc:sldMk cId="2595668173" sldId="1215"/>
        </pc:sldMkLst>
        <pc:picChg chg="add mod">
          <ac:chgData name="Chris Droessler" userId="625c3661-9d64-47fa-b83c-4b49393bd161" providerId="ADAL" clId="{9CAC262F-4311-2247-9149-9D497712AD56}" dt="2020-05-19T19:05:29.538" v="1885" actId="1036"/>
          <ac:picMkLst>
            <pc:docMk/>
            <pc:sldMk cId="2595668173" sldId="1215"/>
            <ac:picMk id="3" creationId="{087B0B47-8B2D-364D-B879-FC097B568EE1}"/>
          </ac:picMkLst>
        </pc:picChg>
        <pc:picChg chg="add del mod">
          <ac:chgData name="Chris Droessler" userId="625c3661-9d64-47fa-b83c-4b49393bd161" providerId="ADAL" clId="{9CAC262F-4311-2247-9149-9D497712AD56}" dt="2020-05-18T12:51:10.351" v="1149" actId="478"/>
          <ac:picMkLst>
            <pc:docMk/>
            <pc:sldMk cId="2595668173" sldId="1215"/>
            <ac:picMk id="3" creationId="{33074EEB-0ED8-5C4E-90BB-911F7C893DB9}"/>
          </ac:picMkLst>
        </pc:picChg>
        <pc:picChg chg="add mod">
          <ac:chgData name="Chris Droessler" userId="625c3661-9d64-47fa-b83c-4b49393bd161" providerId="ADAL" clId="{9CAC262F-4311-2247-9149-9D497712AD56}" dt="2020-05-19T19:05:29.538" v="1885" actId="1036"/>
          <ac:picMkLst>
            <pc:docMk/>
            <pc:sldMk cId="2595668173" sldId="1215"/>
            <ac:picMk id="4" creationId="{E2436B71-5774-1B4A-946A-D3C642B1782C}"/>
          </ac:picMkLst>
        </pc:picChg>
        <pc:picChg chg="add del mod">
          <ac:chgData name="Chris Droessler" userId="625c3661-9d64-47fa-b83c-4b49393bd161" providerId="ADAL" clId="{9CAC262F-4311-2247-9149-9D497712AD56}" dt="2020-05-19T19:03:43.967" v="1852" actId="478"/>
          <ac:picMkLst>
            <pc:docMk/>
            <pc:sldMk cId="2595668173" sldId="1215"/>
            <ac:picMk id="5" creationId="{1EC548D6-1795-DB4C-AAB6-FEF3EA031CA9}"/>
          </ac:picMkLst>
        </pc:picChg>
        <pc:picChg chg="add mod">
          <ac:chgData name="Chris Droessler" userId="625c3661-9d64-47fa-b83c-4b49393bd161" providerId="ADAL" clId="{9CAC262F-4311-2247-9149-9D497712AD56}" dt="2020-05-19T19:05:29.538" v="1885" actId="1036"/>
          <ac:picMkLst>
            <pc:docMk/>
            <pc:sldMk cId="2595668173" sldId="1215"/>
            <ac:picMk id="6" creationId="{64552F9B-7D32-1E46-BD71-EC5862AE1A4F}"/>
          </ac:picMkLst>
        </pc:picChg>
      </pc:sldChg>
      <pc:sldChg chg="addSp delSp modSp add">
        <pc:chgData name="Chris Droessler" userId="625c3661-9d64-47fa-b83c-4b49393bd161" providerId="ADAL" clId="{9CAC262F-4311-2247-9149-9D497712AD56}" dt="2020-05-18T12:51:46.952" v="1160"/>
        <pc:sldMkLst>
          <pc:docMk/>
          <pc:sldMk cId="2602177875" sldId="1216"/>
        </pc:sldMkLst>
        <pc:picChg chg="add del mod">
          <ac:chgData name="Chris Droessler" userId="625c3661-9d64-47fa-b83c-4b49393bd161" providerId="ADAL" clId="{9CAC262F-4311-2247-9149-9D497712AD56}" dt="2020-05-18T12:51:07.851" v="1148" actId="478"/>
          <ac:picMkLst>
            <pc:docMk/>
            <pc:sldMk cId="2602177875" sldId="1216"/>
            <ac:picMk id="3" creationId="{D162B656-920E-7D47-99A4-CE333926F322}"/>
          </ac:picMkLst>
        </pc:picChg>
        <pc:picChg chg="add mod">
          <ac:chgData name="Chris Droessler" userId="625c3661-9d64-47fa-b83c-4b49393bd161" providerId="ADAL" clId="{9CAC262F-4311-2247-9149-9D497712AD56}" dt="2020-05-18T12:51:46.952" v="1160"/>
          <ac:picMkLst>
            <pc:docMk/>
            <pc:sldMk cId="2602177875" sldId="1216"/>
            <ac:picMk id="5" creationId="{4D854B86-097F-174F-858C-1794666DA1FE}"/>
          </ac:picMkLst>
        </pc:picChg>
      </pc:sldChg>
      <pc:sldChg chg="addSp delSp modSp add setBg">
        <pc:chgData name="Chris Droessler" userId="625c3661-9d64-47fa-b83c-4b49393bd161" providerId="ADAL" clId="{9CAC262F-4311-2247-9149-9D497712AD56}" dt="2020-05-19T19:07:58.171" v="2043"/>
        <pc:sldMkLst>
          <pc:docMk/>
          <pc:sldMk cId="132676270" sldId="1217"/>
        </pc:sldMkLst>
        <pc:picChg chg="add del mod">
          <ac:chgData name="Chris Droessler" userId="625c3661-9d64-47fa-b83c-4b49393bd161" providerId="ADAL" clId="{9CAC262F-4311-2247-9149-9D497712AD56}" dt="2020-05-18T12:51:06.502" v="1147" actId="478"/>
          <ac:picMkLst>
            <pc:docMk/>
            <pc:sldMk cId="132676270" sldId="1217"/>
            <ac:picMk id="3" creationId="{BF4D8137-7138-944D-9342-B8DEB4CAEC8E}"/>
          </ac:picMkLst>
        </pc:picChg>
        <pc:picChg chg="add mod">
          <ac:chgData name="Chris Droessler" userId="625c3661-9d64-47fa-b83c-4b49393bd161" providerId="ADAL" clId="{9CAC262F-4311-2247-9149-9D497712AD56}" dt="2020-05-19T19:05:50.799" v="1891" actId="1076"/>
          <ac:picMkLst>
            <pc:docMk/>
            <pc:sldMk cId="132676270" sldId="1217"/>
            <ac:picMk id="3" creationId="{C42BB5D6-2644-1047-AAAB-48C104C4D570}"/>
          </ac:picMkLst>
        </pc:picChg>
        <pc:picChg chg="add mod">
          <ac:chgData name="Chris Droessler" userId="625c3661-9d64-47fa-b83c-4b49393bd161" providerId="ADAL" clId="{9CAC262F-4311-2247-9149-9D497712AD56}" dt="2020-05-19T19:06:02.879" v="1895" actId="1076"/>
          <ac:picMkLst>
            <pc:docMk/>
            <pc:sldMk cId="132676270" sldId="1217"/>
            <ac:picMk id="4" creationId="{55BF1A1E-7D66-7045-B569-A9AFD1714CBE}"/>
          </ac:picMkLst>
        </pc:picChg>
        <pc:picChg chg="add del mod">
          <ac:chgData name="Chris Droessler" userId="625c3661-9d64-47fa-b83c-4b49393bd161" providerId="ADAL" clId="{9CAC262F-4311-2247-9149-9D497712AD56}" dt="2020-05-19T19:04:11.767" v="1855" actId="478"/>
          <ac:picMkLst>
            <pc:docMk/>
            <pc:sldMk cId="132676270" sldId="1217"/>
            <ac:picMk id="5" creationId="{C4E060F1-1A19-3949-A839-B0CC756E0D3D}"/>
          </ac:picMkLst>
        </pc:picChg>
        <pc:picChg chg="add mod">
          <ac:chgData name="Chris Droessler" userId="625c3661-9d64-47fa-b83c-4b49393bd161" providerId="ADAL" clId="{9CAC262F-4311-2247-9149-9D497712AD56}" dt="2020-05-19T19:07:52.803" v="2041" actId="1076"/>
          <ac:picMkLst>
            <pc:docMk/>
            <pc:sldMk cId="132676270" sldId="1217"/>
            <ac:picMk id="6" creationId="{7C262E92-79DF-C841-9BC2-2AF1DB23A2C2}"/>
          </ac:picMkLst>
        </pc:picChg>
        <pc:picChg chg="add mod">
          <ac:chgData name="Chris Droessler" userId="625c3661-9d64-47fa-b83c-4b49393bd161" providerId="ADAL" clId="{9CAC262F-4311-2247-9149-9D497712AD56}" dt="2020-05-19T19:07:54.486" v="2042" actId="1076"/>
          <ac:picMkLst>
            <pc:docMk/>
            <pc:sldMk cId="132676270" sldId="1217"/>
            <ac:picMk id="7" creationId="{FB11B49C-153D-114C-9470-687A8F4276BB}"/>
          </ac:picMkLst>
        </pc:picChg>
      </pc:sldChg>
      <pc:sldChg chg="addSp delSp modSp add setBg">
        <pc:chgData name="Chris Droessler" userId="625c3661-9d64-47fa-b83c-4b49393bd161" providerId="ADAL" clId="{9CAC262F-4311-2247-9149-9D497712AD56}" dt="2020-05-19T19:07:43.397" v="2040" actId="1038"/>
        <pc:sldMkLst>
          <pc:docMk/>
          <pc:sldMk cId="4037972244" sldId="1218"/>
        </pc:sldMkLst>
        <pc:picChg chg="add mod">
          <ac:chgData name="Chris Droessler" userId="625c3661-9d64-47fa-b83c-4b49393bd161" providerId="ADAL" clId="{9CAC262F-4311-2247-9149-9D497712AD56}" dt="2020-05-19T19:07:35.598" v="1991" actId="1037"/>
          <ac:picMkLst>
            <pc:docMk/>
            <pc:sldMk cId="4037972244" sldId="1218"/>
            <ac:picMk id="3" creationId="{10151C18-5305-5D40-A6E1-93040F79AA66}"/>
          </ac:picMkLst>
        </pc:picChg>
        <pc:picChg chg="add del mod">
          <ac:chgData name="Chris Droessler" userId="625c3661-9d64-47fa-b83c-4b49393bd161" providerId="ADAL" clId="{9CAC262F-4311-2247-9149-9D497712AD56}" dt="2020-05-18T12:51:04.303" v="1146" actId="478"/>
          <ac:picMkLst>
            <pc:docMk/>
            <pc:sldMk cId="4037972244" sldId="1218"/>
            <ac:picMk id="3" creationId="{4AEF80AE-D80B-0344-9E0E-0F6B5A344AB5}"/>
          </ac:picMkLst>
        </pc:picChg>
        <pc:picChg chg="add mod">
          <ac:chgData name="Chris Droessler" userId="625c3661-9d64-47fa-b83c-4b49393bd161" providerId="ADAL" clId="{9CAC262F-4311-2247-9149-9D497712AD56}" dt="2020-05-19T19:07:38.618" v="2009" actId="1037"/>
          <ac:picMkLst>
            <pc:docMk/>
            <pc:sldMk cId="4037972244" sldId="1218"/>
            <ac:picMk id="4" creationId="{3C61B5A9-3205-A44B-BEC4-190260183843}"/>
          </ac:picMkLst>
        </pc:picChg>
        <pc:picChg chg="add del mod">
          <ac:chgData name="Chris Droessler" userId="625c3661-9d64-47fa-b83c-4b49393bd161" providerId="ADAL" clId="{9CAC262F-4311-2247-9149-9D497712AD56}" dt="2020-05-19T19:04:23.686" v="1857" actId="478"/>
          <ac:picMkLst>
            <pc:docMk/>
            <pc:sldMk cId="4037972244" sldId="1218"/>
            <ac:picMk id="5" creationId="{CB6D6BCB-8EE0-AD46-AB05-14BC6388970C}"/>
          </ac:picMkLst>
        </pc:picChg>
        <pc:picChg chg="add mod">
          <ac:chgData name="Chris Droessler" userId="625c3661-9d64-47fa-b83c-4b49393bd161" providerId="ADAL" clId="{9CAC262F-4311-2247-9149-9D497712AD56}" dt="2020-05-19T19:07:41.360" v="2024" actId="1038"/>
          <ac:picMkLst>
            <pc:docMk/>
            <pc:sldMk cId="4037972244" sldId="1218"/>
            <ac:picMk id="6" creationId="{206E1795-AC78-4A41-ADFA-E934ADFC56F3}"/>
          </ac:picMkLst>
        </pc:picChg>
        <pc:picChg chg="add mod">
          <ac:chgData name="Chris Droessler" userId="625c3661-9d64-47fa-b83c-4b49393bd161" providerId="ADAL" clId="{9CAC262F-4311-2247-9149-9D497712AD56}" dt="2020-05-19T19:07:43.397" v="2040" actId="1038"/>
          <ac:picMkLst>
            <pc:docMk/>
            <pc:sldMk cId="4037972244" sldId="1218"/>
            <ac:picMk id="7" creationId="{A9FE9773-75D0-9647-B9AA-02E5F6702F21}"/>
          </ac:picMkLst>
        </pc:picChg>
      </pc:sldChg>
      <pc:sldChg chg="add">
        <pc:chgData name="Chris Droessler" userId="625c3661-9d64-47fa-b83c-4b49393bd161" providerId="ADAL" clId="{9CAC262F-4311-2247-9149-9D497712AD56}" dt="2020-05-18T14:00:55.007" v="1165"/>
        <pc:sldMkLst>
          <pc:docMk/>
          <pc:sldMk cId="645737173" sldId="1219"/>
        </pc:sldMkLst>
      </pc:sldChg>
      <pc:sldChg chg="add del">
        <pc:chgData name="Chris Droessler" userId="625c3661-9d64-47fa-b83c-4b49393bd161" providerId="ADAL" clId="{9CAC262F-4311-2247-9149-9D497712AD56}" dt="2020-05-18T12:49:58.385" v="1145" actId="2696"/>
        <pc:sldMkLst>
          <pc:docMk/>
          <pc:sldMk cId="841011673" sldId="1219"/>
        </pc:sldMkLst>
      </pc:sldChg>
      <pc:sldChg chg="addSp delSp modSp add del">
        <pc:chgData name="Chris Droessler" userId="625c3661-9d64-47fa-b83c-4b49393bd161" providerId="ADAL" clId="{9CAC262F-4311-2247-9149-9D497712AD56}" dt="2020-05-18T14:08:08.384" v="1220" actId="1036"/>
        <pc:sldMkLst>
          <pc:docMk/>
          <pc:sldMk cId="3821139957" sldId="1220"/>
        </pc:sldMkLst>
        <pc:spChg chg="add del">
          <ac:chgData name="Chris Droessler" userId="625c3661-9d64-47fa-b83c-4b49393bd161" providerId="ADAL" clId="{9CAC262F-4311-2247-9149-9D497712AD56}" dt="2020-05-18T14:03:42.314" v="1184"/>
          <ac:spMkLst>
            <pc:docMk/>
            <pc:sldMk cId="3821139957" sldId="1220"/>
            <ac:spMk id="2" creationId="{CE5DB634-5DA0-8248-8F8B-D99708DEAE1E}"/>
          </ac:spMkLst>
        </pc:spChg>
        <pc:spChg chg="add del">
          <ac:chgData name="Chris Droessler" userId="625c3661-9d64-47fa-b83c-4b49393bd161" providerId="ADAL" clId="{9CAC262F-4311-2247-9149-9D497712AD56}" dt="2020-05-18T14:03:42.314" v="1184"/>
          <ac:spMkLst>
            <pc:docMk/>
            <pc:sldMk cId="3821139957" sldId="1220"/>
            <ac:spMk id="10" creationId="{FAA55334-9FED-4D46-993C-67C045979A13}"/>
          </ac:spMkLst>
        </pc:spChg>
        <pc:spChg chg="add del mod">
          <ac:chgData name="Chris Droessler" userId="625c3661-9d64-47fa-b83c-4b49393bd161" providerId="ADAL" clId="{9CAC262F-4311-2247-9149-9D497712AD56}" dt="2020-05-18T14:03:39.247" v="1182" actId="767"/>
          <ac:spMkLst>
            <pc:docMk/>
            <pc:sldMk cId="3821139957" sldId="1220"/>
            <ac:spMk id="12" creationId="{8ED42B3E-03D5-394F-A725-C7FD40D857E4}"/>
          </ac:spMkLst>
        </pc:spChg>
        <pc:spChg chg="add del mod">
          <ac:chgData name="Chris Droessler" userId="625c3661-9d64-47fa-b83c-4b49393bd161" providerId="ADAL" clId="{9CAC262F-4311-2247-9149-9D497712AD56}" dt="2020-05-18T14:03:38.613" v="1181" actId="767"/>
          <ac:spMkLst>
            <pc:docMk/>
            <pc:sldMk cId="3821139957" sldId="1220"/>
            <ac:spMk id="13" creationId="{1F009F89-E3C5-7B40-BB80-F85B9C6EBC80}"/>
          </ac:spMkLst>
        </pc:spChg>
        <pc:spChg chg="add mod">
          <ac:chgData name="Chris Droessler" userId="625c3661-9d64-47fa-b83c-4b49393bd161" providerId="ADAL" clId="{9CAC262F-4311-2247-9149-9D497712AD56}" dt="2020-05-18T14:08:08.384" v="1220" actId="1036"/>
          <ac:spMkLst>
            <pc:docMk/>
            <pc:sldMk cId="3821139957" sldId="1220"/>
            <ac:spMk id="16" creationId="{351B1B6A-6E61-9C4D-84AC-35560F66BFE7}"/>
          </ac:spMkLst>
        </pc:spChg>
        <pc:grpChg chg="add del">
          <ac:chgData name="Chris Droessler" userId="625c3661-9d64-47fa-b83c-4b49393bd161" providerId="ADAL" clId="{9CAC262F-4311-2247-9149-9D497712AD56}" dt="2020-05-18T14:03:42.314" v="1184"/>
          <ac:grpSpMkLst>
            <pc:docMk/>
            <pc:sldMk cId="3821139957" sldId="1220"/>
            <ac:grpSpMk id="3" creationId="{BD49EFA2-EE3C-8E48-9D8A-63E6F70975F1}"/>
          </ac:grpSpMkLst>
        </pc:grpChg>
        <pc:graphicFrameChg chg="add del mod">
          <ac:chgData name="Chris Droessler" userId="625c3661-9d64-47fa-b83c-4b49393bd161" providerId="ADAL" clId="{9CAC262F-4311-2247-9149-9D497712AD56}" dt="2020-05-18T14:03:42.314" v="1184"/>
          <ac:graphicFrameMkLst>
            <pc:docMk/>
            <pc:sldMk cId="3821139957" sldId="1220"/>
            <ac:graphicFrameMk id="11" creationId="{56FE74CC-B4CF-6D45-B813-BE3EAB96DB1E}"/>
          </ac:graphicFrameMkLst>
        </pc:graphicFrameChg>
        <pc:graphicFrameChg chg="add mod">
          <ac:chgData name="Chris Droessler" userId="625c3661-9d64-47fa-b83c-4b49393bd161" providerId="ADAL" clId="{9CAC262F-4311-2247-9149-9D497712AD56}" dt="2020-05-18T14:06:54.101" v="1209" actId="1076"/>
          <ac:graphicFrameMkLst>
            <pc:docMk/>
            <pc:sldMk cId="3821139957" sldId="1220"/>
            <ac:graphicFrameMk id="17" creationId="{62C61F7F-4CDD-C441-9247-4E4D8AA09DD1}"/>
          </ac:graphicFrameMkLst>
        </pc:graphicFrameChg>
        <pc:picChg chg="add mod">
          <ac:chgData name="Chris Droessler" userId="625c3661-9d64-47fa-b83c-4b49393bd161" providerId="ADAL" clId="{9CAC262F-4311-2247-9149-9D497712AD56}" dt="2020-05-18T14:04:52.156" v="1190" actId="1076"/>
          <ac:picMkLst>
            <pc:docMk/>
            <pc:sldMk cId="3821139957" sldId="1220"/>
            <ac:picMk id="15" creationId="{A522C721-DE34-B84B-AB24-6C75E04DF7B3}"/>
          </ac:picMkLst>
        </pc:picChg>
      </pc:sldChg>
      <pc:sldChg chg="addSp delSp modSp add modNotesTx">
        <pc:chgData name="Chris Droessler" userId="625c3661-9d64-47fa-b83c-4b49393bd161" providerId="ADAL" clId="{9CAC262F-4311-2247-9149-9D497712AD56}" dt="2020-05-18T15:19:46.932" v="1823" actId="1035"/>
        <pc:sldMkLst>
          <pc:docMk/>
          <pc:sldMk cId="2653533977" sldId="1221"/>
        </pc:sldMkLst>
        <pc:spChg chg="add mod">
          <ac:chgData name="Chris Droessler" userId="625c3661-9d64-47fa-b83c-4b49393bd161" providerId="ADAL" clId="{9CAC262F-4311-2247-9149-9D497712AD56}" dt="2020-05-18T15:17:13.492" v="1775" actId="14100"/>
          <ac:spMkLst>
            <pc:docMk/>
            <pc:sldMk cId="2653533977" sldId="1221"/>
            <ac:spMk id="2" creationId="{314BB628-9E1F-CD45-87A9-ADCDF2E4C506}"/>
          </ac:spMkLst>
        </pc:spChg>
        <pc:spChg chg="add del mod">
          <ac:chgData name="Chris Droessler" userId="625c3661-9d64-47fa-b83c-4b49393bd161" providerId="ADAL" clId="{9CAC262F-4311-2247-9149-9D497712AD56}" dt="2020-05-18T14:59:41.463" v="1440" actId="478"/>
          <ac:spMkLst>
            <pc:docMk/>
            <pc:sldMk cId="2653533977" sldId="1221"/>
            <ac:spMk id="3" creationId="{DB6EB300-9407-5444-AEC1-BF9E79657F9C}"/>
          </ac:spMkLst>
        </pc:spChg>
        <pc:spChg chg="add del mod">
          <ac:chgData name="Chris Droessler" userId="625c3661-9d64-47fa-b83c-4b49393bd161" providerId="ADAL" clId="{9CAC262F-4311-2247-9149-9D497712AD56}" dt="2020-05-18T14:59:41.463" v="1440" actId="478"/>
          <ac:spMkLst>
            <pc:docMk/>
            <pc:sldMk cId="2653533977" sldId="1221"/>
            <ac:spMk id="4" creationId="{EB247BD6-C733-AB40-8B30-CBC274387D1C}"/>
          </ac:spMkLst>
        </pc:spChg>
        <pc:spChg chg="add del mod">
          <ac:chgData name="Chris Droessler" userId="625c3661-9d64-47fa-b83c-4b49393bd161" providerId="ADAL" clId="{9CAC262F-4311-2247-9149-9D497712AD56}" dt="2020-05-18T14:59:41.463" v="1440" actId="478"/>
          <ac:spMkLst>
            <pc:docMk/>
            <pc:sldMk cId="2653533977" sldId="1221"/>
            <ac:spMk id="5" creationId="{96200E75-B0E6-C64E-BDA5-FC7FBFA70B64}"/>
          </ac:spMkLst>
        </pc:spChg>
        <pc:spChg chg="add del mod">
          <ac:chgData name="Chris Droessler" userId="625c3661-9d64-47fa-b83c-4b49393bd161" providerId="ADAL" clId="{9CAC262F-4311-2247-9149-9D497712AD56}" dt="2020-05-18T15:19:44.626" v="1818" actId="1036"/>
          <ac:spMkLst>
            <pc:docMk/>
            <pc:sldMk cId="2653533977" sldId="1221"/>
            <ac:spMk id="6" creationId="{CA409FCA-B81E-6F44-A747-9EF631842302}"/>
          </ac:spMkLst>
        </pc:spChg>
        <pc:spChg chg="add del mod">
          <ac:chgData name="Chris Droessler" userId="625c3661-9d64-47fa-b83c-4b49393bd161" providerId="ADAL" clId="{9CAC262F-4311-2247-9149-9D497712AD56}" dt="2020-05-18T15:19:46.932" v="1823" actId="1035"/>
          <ac:spMkLst>
            <pc:docMk/>
            <pc:sldMk cId="2653533977" sldId="1221"/>
            <ac:spMk id="7" creationId="{A9D71C7A-34A3-A147-9568-22EE9CA871AC}"/>
          </ac:spMkLst>
        </pc:spChg>
        <pc:spChg chg="add del mod">
          <ac:chgData name="Chris Droessler" userId="625c3661-9d64-47fa-b83c-4b49393bd161" providerId="ADAL" clId="{9CAC262F-4311-2247-9149-9D497712AD56}" dt="2020-05-18T14:51:34.635" v="1274" actId="478"/>
          <ac:spMkLst>
            <pc:docMk/>
            <pc:sldMk cId="2653533977" sldId="1221"/>
            <ac:spMk id="9" creationId="{A1DBAB56-EAD7-254F-A192-57EB2EED692B}"/>
          </ac:spMkLst>
        </pc:spChg>
        <pc:spChg chg="add del mod">
          <ac:chgData name="Chris Droessler" userId="625c3661-9d64-47fa-b83c-4b49393bd161" providerId="ADAL" clId="{9CAC262F-4311-2247-9149-9D497712AD56}" dt="2020-05-18T14:51:20.959" v="1273"/>
          <ac:spMkLst>
            <pc:docMk/>
            <pc:sldMk cId="2653533977" sldId="1221"/>
            <ac:spMk id="10" creationId="{7D709FCD-3F89-7E4B-A459-43B4EA04B00B}"/>
          </ac:spMkLst>
        </pc:spChg>
        <pc:spChg chg="add mod">
          <ac:chgData name="Chris Droessler" userId="625c3661-9d64-47fa-b83c-4b49393bd161" providerId="ADAL" clId="{9CAC262F-4311-2247-9149-9D497712AD56}" dt="2020-05-18T15:17:35.352" v="1780" actId="12788"/>
          <ac:spMkLst>
            <pc:docMk/>
            <pc:sldMk cId="2653533977" sldId="1221"/>
            <ac:spMk id="11" creationId="{D319711C-7F8C-8E42-BED2-7534BCE95694}"/>
          </ac:spMkLst>
        </pc:spChg>
        <pc:spChg chg="add del mod">
          <ac:chgData name="Chris Droessler" userId="625c3661-9d64-47fa-b83c-4b49393bd161" providerId="ADAL" clId="{9CAC262F-4311-2247-9149-9D497712AD56}" dt="2020-05-18T14:52:52.718" v="1283" actId="478"/>
          <ac:spMkLst>
            <pc:docMk/>
            <pc:sldMk cId="2653533977" sldId="1221"/>
            <ac:spMk id="12" creationId="{D4955448-137A-A744-B663-F0FA1ABE4A3E}"/>
          </ac:spMkLst>
        </pc:spChg>
        <pc:spChg chg="add mod">
          <ac:chgData name="Chris Droessler" userId="625c3661-9d64-47fa-b83c-4b49393bd161" providerId="ADAL" clId="{9CAC262F-4311-2247-9149-9D497712AD56}" dt="2020-05-18T15:17:35.352" v="1780" actId="12788"/>
          <ac:spMkLst>
            <pc:docMk/>
            <pc:sldMk cId="2653533977" sldId="1221"/>
            <ac:spMk id="13" creationId="{2F949A3F-EDB4-2242-9F84-037BEBC3E317}"/>
          </ac:spMkLst>
        </pc:spChg>
        <pc:spChg chg="add mod">
          <ac:chgData name="Chris Droessler" userId="625c3661-9d64-47fa-b83c-4b49393bd161" providerId="ADAL" clId="{9CAC262F-4311-2247-9149-9D497712AD56}" dt="2020-05-18T15:17:40.199" v="1781" actId="12788"/>
          <ac:spMkLst>
            <pc:docMk/>
            <pc:sldMk cId="2653533977" sldId="1221"/>
            <ac:spMk id="14" creationId="{47AD78E3-9A3A-EC4F-A210-B1C74580DC2F}"/>
          </ac:spMkLst>
        </pc:spChg>
        <pc:spChg chg="add del mod">
          <ac:chgData name="Chris Droessler" userId="625c3661-9d64-47fa-b83c-4b49393bd161" providerId="ADAL" clId="{9CAC262F-4311-2247-9149-9D497712AD56}" dt="2020-05-18T14:56:15.126" v="1390"/>
          <ac:spMkLst>
            <pc:docMk/>
            <pc:sldMk cId="2653533977" sldId="1221"/>
            <ac:spMk id="15" creationId="{9331E9E7-5D62-3D44-9171-F9AC47E51AF0}"/>
          </ac:spMkLst>
        </pc:spChg>
        <pc:spChg chg="add mod">
          <ac:chgData name="Chris Droessler" userId="625c3661-9d64-47fa-b83c-4b49393bd161" providerId="ADAL" clId="{9CAC262F-4311-2247-9149-9D497712AD56}" dt="2020-05-18T15:17:40.199" v="1781" actId="12788"/>
          <ac:spMkLst>
            <pc:docMk/>
            <pc:sldMk cId="2653533977" sldId="1221"/>
            <ac:spMk id="16" creationId="{4EF5CC67-06F2-8949-A4C0-E78E0923819B}"/>
          </ac:spMkLst>
        </pc:spChg>
        <pc:spChg chg="add mod">
          <ac:chgData name="Chris Droessler" userId="625c3661-9d64-47fa-b83c-4b49393bd161" providerId="ADAL" clId="{9CAC262F-4311-2247-9149-9D497712AD56}" dt="2020-05-18T15:17:45.502" v="1782" actId="12788"/>
          <ac:spMkLst>
            <pc:docMk/>
            <pc:sldMk cId="2653533977" sldId="1221"/>
            <ac:spMk id="17" creationId="{5D2E3870-924B-E249-9F8E-7A468F952013}"/>
          </ac:spMkLst>
        </pc:spChg>
        <pc:spChg chg="add del mod">
          <ac:chgData name="Chris Droessler" userId="625c3661-9d64-47fa-b83c-4b49393bd161" providerId="ADAL" clId="{9CAC262F-4311-2247-9149-9D497712AD56}" dt="2020-05-18T15:00:58.938" v="1462" actId="478"/>
          <ac:spMkLst>
            <pc:docMk/>
            <pc:sldMk cId="2653533977" sldId="1221"/>
            <ac:spMk id="18" creationId="{03D0B931-489C-2B48-A4C6-F8BF27646E1F}"/>
          </ac:spMkLst>
        </pc:spChg>
        <pc:spChg chg="add mod">
          <ac:chgData name="Chris Droessler" userId="625c3661-9d64-47fa-b83c-4b49393bd161" providerId="ADAL" clId="{9CAC262F-4311-2247-9149-9D497712AD56}" dt="2020-05-18T15:17:45.502" v="1782" actId="12788"/>
          <ac:spMkLst>
            <pc:docMk/>
            <pc:sldMk cId="2653533977" sldId="1221"/>
            <ac:spMk id="19" creationId="{29E4D4EA-3AB5-A244-8720-B922E8CFFE4A}"/>
          </ac:spMkLst>
        </pc:spChg>
        <pc:spChg chg="add mod">
          <ac:chgData name="Chris Droessler" userId="625c3661-9d64-47fa-b83c-4b49393bd161" providerId="ADAL" clId="{9CAC262F-4311-2247-9149-9D497712AD56}" dt="2020-05-18T15:18:02.864" v="1784" actId="1035"/>
          <ac:spMkLst>
            <pc:docMk/>
            <pc:sldMk cId="2653533977" sldId="1221"/>
            <ac:spMk id="20" creationId="{A269617F-3B34-A74D-969E-641A82A31814}"/>
          </ac:spMkLst>
        </pc:spChg>
        <pc:spChg chg="add mod">
          <ac:chgData name="Chris Droessler" userId="625c3661-9d64-47fa-b83c-4b49393bd161" providerId="ADAL" clId="{9CAC262F-4311-2247-9149-9D497712AD56}" dt="2020-05-18T15:13:57.542" v="1727" actId="1035"/>
          <ac:spMkLst>
            <pc:docMk/>
            <pc:sldMk cId="2653533977" sldId="1221"/>
            <ac:spMk id="21" creationId="{87768DBB-6DED-3B4D-9337-6295360048BC}"/>
          </ac:spMkLst>
        </pc:spChg>
        <pc:picChg chg="add del mod">
          <ac:chgData name="Chris Droessler" userId="625c3661-9d64-47fa-b83c-4b49393bd161" providerId="ADAL" clId="{9CAC262F-4311-2247-9149-9D497712AD56}" dt="2020-05-18T14:50:00.293" v="1262" actId="478"/>
          <ac:picMkLst>
            <pc:docMk/>
            <pc:sldMk cId="2653533977" sldId="1221"/>
            <ac:picMk id="8" creationId="{CF440FCA-952D-7C43-BC3F-6EB04F3A3B03}"/>
          </ac:picMkLst>
        </pc:picChg>
      </pc:sldChg>
    </pc:docChg>
  </pc:docChgLst>
  <pc:docChgLst>
    <pc:chgData name="Chris Droessler" userId="625c3661-9d64-47fa-b83c-4b49393bd161" providerId="ADAL" clId="{07405D28-FD49-5C42-AE55-F3A13D37863F}"/>
    <pc:docChg chg="undo custSel addSld delSld modSld sldOrd modSection">
      <pc:chgData name="Chris Droessler" userId="625c3661-9d64-47fa-b83c-4b49393bd161" providerId="ADAL" clId="{07405D28-FD49-5C42-AE55-F3A13D37863F}" dt="2020-06-18T12:22:56.586" v="615"/>
      <pc:docMkLst>
        <pc:docMk/>
      </pc:docMkLst>
      <pc:sldChg chg="addSp modSp add setBg modNotesTx">
        <pc:chgData name="Chris Droessler" userId="625c3661-9d64-47fa-b83c-4b49393bd161" providerId="ADAL" clId="{07405D28-FD49-5C42-AE55-F3A13D37863F}" dt="2020-06-15T17:30:28.885" v="242" actId="1037"/>
        <pc:sldMkLst>
          <pc:docMk/>
          <pc:sldMk cId="3834359583" sldId="549"/>
        </pc:sldMkLst>
        <pc:spChg chg="add mod">
          <ac:chgData name="Chris Droessler" userId="625c3661-9d64-47fa-b83c-4b49393bd161" providerId="ADAL" clId="{07405D28-FD49-5C42-AE55-F3A13D37863F}" dt="2020-06-15T17:30:28.885" v="242" actId="1037"/>
          <ac:spMkLst>
            <pc:docMk/>
            <pc:sldMk cId="3834359583" sldId="549"/>
            <ac:spMk id="2" creationId="{979F457D-9568-BC4B-9553-77BF32D45339}"/>
          </ac:spMkLst>
        </pc:spChg>
      </pc:sldChg>
      <pc:sldChg chg="addSp delSp add setBg modNotesTx">
        <pc:chgData name="Chris Droessler" userId="625c3661-9d64-47fa-b83c-4b49393bd161" providerId="ADAL" clId="{07405D28-FD49-5C42-AE55-F3A13D37863F}" dt="2020-06-15T17:30:35.745" v="243"/>
        <pc:sldMkLst>
          <pc:docMk/>
          <pc:sldMk cId="4210283001" sldId="578"/>
        </pc:sldMkLst>
        <pc:spChg chg="del">
          <ac:chgData name="Chris Droessler" userId="625c3661-9d64-47fa-b83c-4b49393bd161" providerId="ADAL" clId="{07405D28-FD49-5C42-AE55-F3A13D37863F}" dt="2020-06-15T17:29:08.547" v="213" actId="478"/>
          <ac:spMkLst>
            <pc:docMk/>
            <pc:sldMk cId="4210283001" sldId="578"/>
            <ac:spMk id="4" creationId="{43E9E97F-5340-894D-97C8-8D8EDC0158D3}"/>
          </ac:spMkLst>
        </pc:spChg>
        <pc:spChg chg="add">
          <ac:chgData name="Chris Droessler" userId="625c3661-9d64-47fa-b83c-4b49393bd161" providerId="ADAL" clId="{07405D28-FD49-5C42-AE55-F3A13D37863F}" dt="2020-06-15T17:30:35.745" v="243"/>
          <ac:spMkLst>
            <pc:docMk/>
            <pc:sldMk cId="4210283001" sldId="578"/>
            <ac:spMk id="6" creationId="{3253184D-A298-CF41-B330-2DF0C51F0D80}"/>
          </ac:spMkLst>
        </pc:spChg>
      </pc:sldChg>
      <pc:sldChg chg="modSp">
        <pc:chgData name="Chris Droessler" userId="625c3661-9d64-47fa-b83c-4b49393bd161" providerId="ADAL" clId="{07405D28-FD49-5C42-AE55-F3A13D37863F}" dt="2020-06-15T17:54:26.028" v="572" actId="20577"/>
        <pc:sldMkLst>
          <pc:docMk/>
          <pc:sldMk cId="3713166176" sldId="704"/>
        </pc:sldMkLst>
        <pc:spChg chg="mod">
          <ac:chgData name="Chris Droessler" userId="625c3661-9d64-47fa-b83c-4b49393bd161" providerId="ADAL" clId="{07405D28-FD49-5C42-AE55-F3A13D37863F}" dt="2020-06-15T17:54:26.028" v="572" actId="20577"/>
          <ac:spMkLst>
            <pc:docMk/>
            <pc:sldMk cId="3713166176" sldId="704"/>
            <ac:spMk id="2" creationId="{D323E2E6-2EF3-C942-8A91-325510536B92}"/>
          </ac:spMkLst>
        </pc:spChg>
      </pc:sldChg>
      <pc:sldChg chg="modSp">
        <pc:chgData name="Chris Droessler" userId="625c3661-9d64-47fa-b83c-4b49393bd161" providerId="ADAL" clId="{07405D28-FD49-5C42-AE55-F3A13D37863F}" dt="2020-06-03T12:17:08.190" v="6" actId="20577"/>
        <pc:sldMkLst>
          <pc:docMk/>
          <pc:sldMk cId="2111422149" sldId="778"/>
        </pc:sldMkLst>
        <pc:spChg chg="mod">
          <ac:chgData name="Chris Droessler" userId="625c3661-9d64-47fa-b83c-4b49393bd161" providerId="ADAL" clId="{07405D28-FD49-5C42-AE55-F3A13D37863F}" dt="2020-06-03T12:17:08.190" v="6" actId="20577"/>
          <ac:spMkLst>
            <pc:docMk/>
            <pc:sldMk cId="2111422149" sldId="778"/>
            <ac:spMk id="2" creationId="{00000000-0000-0000-0000-000000000000}"/>
          </ac:spMkLst>
        </pc:spChg>
      </pc:sldChg>
      <pc:sldChg chg="ord">
        <pc:chgData name="Chris Droessler" userId="625c3661-9d64-47fa-b83c-4b49393bd161" providerId="ADAL" clId="{07405D28-FD49-5C42-AE55-F3A13D37863F}" dt="2020-06-15T17:54:51.222" v="573"/>
        <pc:sldMkLst>
          <pc:docMk/>
          <pc:sldMk cId="3615642505" sldId="1109"/>
        </pc:sldMkLst>
      </pc:sldChg>
      <pc:sldChg chg="ord">
        <pc:chgData name="Chris Droessler" userId="625c3661-9d64-47fa-b83c-4b49393bd161" providerId="ADAL" clId="{07405D28-FD49-5C42-AE55-F3A13D37863F}" dt="2020-06-18T12:22:22.669" v="611"/>
        <pc:sldMkLst>
          <pc:docMk/>
          <pc:sldMk cId="1552169447" sldId="1115"/>
        </pc:sldMkLst>
      </pc:sldChg>
      <pc:sldChg chg="delSp modSp del">
        <pc:chgData name="Chris Droessler" userId="625c3661-9d64-47fa-b83c-4b49393bd161" providerId="ADAL" clId="{07405D28-FD49-5C42-AE55-F3A13D37863F}" dt="2020-06-18T12:22:29.132" v="612" actId="2696"/>
        <pc:sldMkLst>
          <pc:docMk/>
          <pc:sldMk cId="718989557" sldId="1145"/>
        </pc:sldMkLst>
        <pc:spChg chg="del mod">
          <ac:chgData name="Chris Droessler" userId="625c3661-9d64-47fa-b83c-4b49393bd161" providerId="ADAL" clId="{07405D28-FD49-5C42-AE55-F3A13D37863F}" dt="2020-06-15T17:53:50.908" v="564"/>
          <ac:spMkLst>
            <pc:docMk/>
            <pc:sldMk cId="718989557" sldId="1145"/>
            <ac:spMk id="2" creationId="{C6FA96B7-C5C2-A74D-9DC9-7A1DDF3501AA}"/>
          </ac:spMkLst>
        </pc:spChg>
      </pc:sldChg>
      <pc:sldChg chg="del">
        <pc:chgData name="Chris Droessler" userId="625c3661-9d64-47fa-b83c-4b49393bd161" providerId="ADAL" clId="{07405D28-FD49-5C42-AE55-F3A13D37863F}" dt="2020-06-03T12:17:38.533" v="12" actId="2696"/>
        <pc:sldMkLst>
          <pc:docMk/>
          <pc:sldMk cId="3594920551" sldId="1170"/>
        </pc:sldMkLst>
      </pc:sldChg>
      <pc:sldChg chg="del">
        <pc:chgData name="Chris Droessler" userId="625c3661-9d64-47fa-b83c-4b49393bd161" providerId="ADAL" clId="{07405D28-FD49-5C42-AE55-F3A13D37863F}" dt="2020-06-03T12:17:38.579" v="15" actId="2696"/>
        <pc:sldMkLst>
          <pc:docMk/>
          <pc:sldMk cId="160696806" sldId="1171"/>
        </pc:sldMkLst>
      </pc:sldChg>
      <pc:sldChg chg="del">
        <pc:chgData name="Chris Droessler" userId="625c3661-9d64-47fa-b83c-4b49393bd161" providerId="ADAL" clId="{07405D28-FD49-5C42-AE55-F3A13D37863F}" dt="2020-06-03T12:17:38.548" v="13" actId="2696"/>
        <pc:sldMkLst>
          <pc:docMk/>
          <pc:sldMk cId="2341050336" sldId="1173"/>
        </pc:sldMkLst>
      </pc:sldChg>
      <pc:sldChg chg="del">
        <pc:chgData name="Chris Droessler" userId="625c3661-9d64-47fa-b83c-4b49393bd161" providerId="ADAL" clId="{07405D28-FD49-5C42-AE55-F3A13D37863F}" dt="2020-06-03T12:17:38.610" v="17" actId="2696"/>
        <pc:sldMkLst>
          <pc:docMk/>
          <pc:sldMk cId="4066648223" sldId="1175"/>
        </pc:sldMkLst>
      </pc:sldChg>
      <pc:sldChg chg="del">
        <pc:chgData name="Chris Droessler" userId="625c3661-9d64-47fa-b83c-4b49393bd161" providerId="ADAL" clId="{07405D28-FD49-5C42-AE55-F3A13D37863F}" dt="2020-06-03T12:17:38.803" v="31" actId="2696"/>
        <pc:sldMkLst>
          <pc:docMk/>
          <pc:sldMk cId="1865642368" sldId="1176"/>
        </pc:sldMkLst>
      </pc:sldChg>
      <pc:sldChg chg="del">
        <pc:chgData name="Chris Droessler" userId="625c3661-9d64-47fa-b83c-4b49393bd161" providerId="ADAL" clId="{07405D28-FD49-5C42-AE55-F3A13D37863F}" dt="2020-06-03T12:17:38.750" v="27" actId="2696"/>
        <pc:sldMkLst>
          <pc:docMk/>
          <pc:sldMk cId="3708271443" sldId="1177"/>
        </pc:sldMkLst>
      </pc:sldChg>
      <pc:sldChg chg="del">
        <pc:chgData name="Chris Droessler" userId="625c3661-9d64-47fa-b83c-4b49393bd161" providerId="ADAL" clId="{07405D28-FD49-5C42-AE55-F3A13D37863F}" dt="2020-06-03T12:17:38.865" v="36" actId="2696"/>
        <pc:sldMkLst>
          <pc:docMk/>
          <pc:sldMk cId="1529276378" sldId="1180"/>
        </pc:sldMkLst>
      </pc:sldChg>
      <pc:sldChg chg="del">
        <pc:chgData name="Chris Droessler" userId="625c3661-9d64-47fa-b83c-4b49393bd161" providerId="ADAL" clId="{07405D28-FD49-5C42-AE55-F3A13D37863F}" dt="2020-06-03T12:17:38.898" v="39" actId="2696"/>
        <pc:sldMkLst>
          <pc:docMk/>
          <pc:sldMk cId="410708212" sldId="1185"/>
        </pc:sldMkLst>
      </pc:sldChg>
      <pc:sldChg chg="del">
        <pc:chgData name="Chris Droessler" userId="625c3661-9d64-47fa-b83c-4b49393bd161" providerId="ADAL" clId="{07405D28-FD49-5C42-AE55-F3A13D37863F}" dt="2020-06-03T12:17:38.564" v="14" actId="2696"/>
        <pc:sldMkLst>
          <pc:docMk/>
          <pc:sldMk cId="3153978724" sldId="1186"/>
        </pc:sldMkLst>
      </pc:sldChg>
      <pc:sldChg chg="del">
        <pc:chgData name="Chris Droessler" userId="625c3661-9d64-47fa-b83c-4b49393bd161" providerId="ADAL" clId="{07405D28-FD49-5C42-AE55-F3A13D37863F}" dt="2020-06-03T12:17:38.595" v="16" actId="2696"/>
        <pc:sldMkLst>
          <pc:docMk/>
          <pc:sldMk cId="1933078213" sldId="1187"/>
        </pc:sldMkLst>
      </pc:sldChg>
      <pc:sldChg chg="del">
        <pc:chgData name="Chris Droessler" userId="625c3661-9d64-47fa-b83c-4b49393bd161" providerId="ADAL" clId="{07405D28-FD49-5C42-AE55-F3A13D37863F}" dt="2020-06-03T12:17:38.737" v="26" actId="2696"/>
        <pc:sldMkLst>
          <pc:docMk/>
          <pc:sldMk cId="2531206292" sldId="1189"/>
        </pc:sldMkLst>
      </pc:sldChg>
      <pc:sldChg chg="del">
        <pc:chgData name="Chris Droessler" userId="625c3661-9d64-47fa-b83c-4b49393bd161" providerId="ADAL" clId="{07405D28-FD49-5C42-AE55-F3A13D37863F}" dt="2020-06-03T12:17:38.790" v="30" actId="2696"/>
        <pc:sldMkLst>
          <pc:docMk/>
          <pc:sldMk cId="3134155946" sldId="1190"/>
        </pc:sldMkLst>
      </pc:sldChg>
      <pc:sldChg chg="del">
        <pc:chgData name="Chris Droessler" userId="625c3661-9d64-47fa-b83c-4b49393bd161" providerId="ADAL" clId="{07405D28-FD49-5C42-AE55-F3A13D37863F}" dt="2020-06-03T12:17:38.828" v="33" actId="2696"/>
        <pc:sldMkLst>
          <pc:docMk/>
          <pc:sldMk cId="4074646344" sldId="1191"/>
        </pc:sldMkLst>
      </pc:sldChg>
      <pc:sldChg chg="del">
        <pc:chgData name="Chris Droessler" userId="625c3661-9d64-47fa-b83c-4b49393bd161" providerId="ADAL" clId="{07405D28-FD49-5C42-AE55-F3A13D37863F}" dt="2020-06-03T12:17:38.876" v="37" actId="2696"/>
        <pc:sldMkLst>
          <pc:docMk/>
          <pc:sldMk cId="2174014864" sldId="1192"/>
        </pc:sldMkLst>
      </pc:sldChg>
      <pc:sldChg chg="del">
        <pc:chgData name="Chris Droessler" userId="625c3661-9d64-47fa-b83c-4b49393bd161" providerId="ADAL" clId="{07405D28-FD49-5C42-AE55-F3A13D37863F}" dt="2020-06-03T12:17:38.841" v="34" actId="2696"/>
        <pc:sldMkLst>
          <pc:docMk/>
          <pc:sldMk cId="2222874774" sldId="1193"/>
        </pc:sldMkLst>
      </pc:sldChg>
      <pc:sldChg chg="addSp delSp modSp modNotesTx">
        <pc:chgData name="Chris Droessler" userId="625c3661-9d64-47fa-b83c-4b49393bd161" providerId="ADAL" clId="{07405D28-FD49-5C42-AE55-F3A13D37863F}" dt="2020-06-03T12:30:20.687" v="158" actId="14100"/>
        <pc:sldMkLst>
          <pc:docMk/>
          <pc:sldMk cId="834463222" sldId="1195"/>
        </pc:sldMkLst>
        <pc:spChg chg="mod">
          <ac:chgData name="Chris Droessler" userId="625c3661-9d64-47fa-b83c-4b49393bd161" providerId="ADAL" clId="{07405D28-FD49-5C42-AE55-F3A13D37863F}" dt="2020-06-03T12:18:18.290" v="63" actId="20577"/>
          <ac:spMkLst>
            <pc:docMk/>
            <pc:sldMk cId="834463222" sldId="1195"/>
            <ac:spMk id="2" creationId="{00000000-0000-0000-0000-000000000000}"/>
          </ac:spMkLst>
        </pc:spChg>
        <pc:spChg chg="mod">
          <ac:chgData name="Chris Droessler" userId="625c3661-9d64-47fa-b83c-4b49393bd161" providerId="ADAL" clId="{07405D28-FD49-5C42-AE55-F3A13D37863F}" dt="2020-06-03T12:29:56.128" v="153" actId="20577"/>
          <ac:spMkLst>
            <pc:docMk/>
            <pc:sldMk cId="834463222" sldId="1195"/>
            <ac:spMk id="3" creationId="{00000000-0000-0000-0000-000000000000}"/>
          </ac:spMkLst>
        </pc:spChg>
        <pc:picChg chg="mod">
          <ac:chgData name="Chris Droessler" userId="625c3661-9d64-47fa-b83c-4b49393bd161" providerId="ADAL" clId="{07405D28-FD49-5C42-AE55-F3A13D37863F}" dt="2020-06-03T12:30:15.241" v="156" actId="1076"/>
          <ac:picMkLst>
            <pc:docMk/>
            <pc:sldMk cId="834463222" sldId="1195"/>
            <ac:picMk id="5" creationId="{7431B9CA-F43F-6A46-BC48-9D820C6AF037}"/>
          </ac:picMkLst>
        </pc:picChg>
        <pc:picChg chg="add mod">
          <ac:chgData name="Chris Droessler" userId="625c3661-9d64-47fa-b83c-4b49393bd161" providerId="ADAL" clId="{07405D28-FD49-5C42-AE55-F3A13D37863F}" dt="2020-06-03T12:30:20.687" v="158" actId="14100"/>
          <ac:picMkLst>
            <pc:docMk/>
            <pc:sldMk cId="834463222" sldId="1195"/>
            <ac:picMk id="2050" creationId="{14011B64-E05E-EA46-8A92-E0B6CA909E81}"/>
          </ac:picMkLst>
        </pc:picChg>
        <pc:picChg chg="del">
          <ac:chgData name="Chris Droessler" userId="625c3661-9d64-47fa-b83c-4b49393bd161" providerId="ADAL" clId="{07405D28-FD49-5C42-AE55-F3A13D37863F}" dt="2020-06-03T12:17:56.499" v="50" actId="478"/>
          <ac:picMkLst>
            <pc:docMk/>
            <pc:sldMk cId="834463222" sldId="1195"/>
            <ac:picMk id="3074" creationId="{94F09B21-5459-6046-9DDE-B06CE287DD54}"/>
          </ac:picMkLst>
        </pc:picChg>
      </pc:sldChg>
      <pc:sldChg chg="del">
        <pc:chgData name="Chris Droessler" userId="625c3661-9d64-47fa-b83c-4b49393bd161" providerId="ADAL" clId="{07405D28-FD49-5C42-AE55-F3A13D37863F}" dt="2020-06-03T12:17:38.516" v="11" actId="2696"/>
        <pc:sldMkLst>
          <pc:docMk/>
          <pc:sldMk cId="1626812421" sldId="1197"/>
        </pc:sldMkLst>
      </pc:sldChg>
      <pc:sldChg chg="addSp delSp modSp add modNotesTx">
        <pc:chgData name="Chris Droessler" userId="625c3661-9d64-47fa-b83c-4b49393bd161" providerId="ADAL" clId="{07405D28-FD49-5C42-AE55-F3A13D37863F}" dt="2020-06-03T12:29:12.291" v="106" actId="14100"/>
        <pc:sldMkLst>
          <pc:docMk/>
          <pc:sldMk cId="2205797833" sldId="1197"/>
        </pc:sldMkLst>
        <pc:spChg chg="mod">
          <ac:chgData name="Chris Droessler" userId="625c3661-9d64-47fa-b83c-4b49393bd161" providerId="ADAL" clId="{07405D28-FD49-5C42-AE55-F3A13D37863F}" dt="2020-06-03T12:26:03.294" v="95" actId="20577"/>
          <ac:spMkLst>
            <pc:docMk/>
            <pc:sldMk cId="2205797833" sldId="1197"/>
            <ac:spMk id="2" creationId="{00000000-0000-0000-0000-000000000000}"/>
          </ac:spMkLst>
        </pc:spChg>
        <pc:spChg chg="mod">
          <ac:chgData name="Chris Droessler" userId="625c3661-9d64-47fa-b83c-4b49393bd161" providerId="ADAL" clId="{07405D28-FD49-5C42-AE55-F3A13D37863F}" dt="2020-06-03T12:26:15.303" v="102"/>
          <ac:spMkLst>
            <pc:docMk/>
            <pc:sldMk cId="2205797833" sldId="1197"/>
            <ac:spMk id="3" creationId="{00000000-0000-0000-0000-000000000000}"/>
          </ac:spMkLst>
        </pc:spChg>
        <pc:picChg chg="del">
          <ac:chgData name="Chris Droessler" userId="625c3661-9d64-47fa-b83c-4b49393bd161" providerId="ADAL" clId="{07405D28-FD49-5C42-AE55-F3A13D37863F}" dt="2020-06-03T12:25:54.070" v="81" actId="478"/>
          <ac:picMkLst>
            <pc:docMk/>
            <pc:sldMk cId="2205797833" sldId="1197"/>
            <ac:picMk id="5" creationId="{7431B9CA-F43F-6A46-BC48-9D820C6AF037}"/>
          </ac:picMkLst>
        </pc:picChg>
        <pc:picChg chg="add">
          <ac:chgData name="Chris Droessler" userId="625c3661-9d64-47fa-b83c-4b49393bd161" providerId="ADAL" clId="{07405D28-FD49-5C42-AE55-F3A13D37863F}" dt="2020-06-03T12:27:18.245" v="103"/>
          <ac:picMkLst>
            <pc:docMk/>
            <pc:sldMk cId="2205797833" sldId="1197"/>
            <ac:picMk id="6" creationId="{E38F3DB2-C042-4B4A-9B86-9AC3CFD05D1E}"/>
          </ac:picMkLst>
        </pc:picChg>
        <pc:picChg chg="add mod">
          <ac:chgData name="Chris Droessler" userId="625c3661-9d64-47fa-b83c-4b49393bd161" providerId="ADAL" clId="{07405D28-FD49-5C42-AE55-F3A13D37863F}" dt="2020-06-03T12:29:12.291" v="106" actId="14100"/>
          <ac:picMkLst>
            <pc:docMk/>
            <pc:sldMk cId="2205797833" sldId="1197"/>
            <ac:picMk id="1026" creationId="{B1563740-0D02-F64A-BB77-500F2567068E}"/>
          </ac:picMkLst>
        </pc:picChg>
      </pc:sldChg>
      <pc:sldChg chg="add ord">
        <pc:chgData name="Chris Droessler" userId="625c3661-9d64-47fa-b83c-4b49393bd161" providerId="ADAL" clId="{07405D28-FD49-5C42-AE55-F3A13D37863F}" dt="2020-06-10T12:50:02.103" v="160"/>
        <pc:sldMkLst>
          <pc:docMk/>
          <pc:sldMk cId="2863154802" sldId="1198"/>
        </pc:sldMkLst>
      </pc:sldChg>
      <pc:sldChg chg="delSp modSp add modNotesTx">
        <pc:chgData name="Chris Droessler" userId="625c3661-9d64-47fa-b83c-4b49393bd161" providerId="ADAL" clId="{07405D28-FD49-5C42-AE55-F3A13D37863F}" dt="2020-06-15T17:39:32.302" v="408" actId="20577"/>
        <pc:sldMkLst>
          <pc:docMk/>
          <pc:sldMk cId="37473227" sldId="1199"/>
        </pc:sldMkLst>
        <pc:spChg chg="mod">
          <ac:chgData name="Chris Droessler" userId="625c3661-9d64-47fa-b83c-4b49393bd161" providerId="ADAL" clId="{07405D28-FD49-5C42-AE55-F3A13D37863F}" dt="2020-06-15T17:39:32.302" v="408" actId="20577"/>
          <ac:spMkLst>
            <pc:docMk/>
            <pc:sldMk cId="37473227" sldId="1199"/>
            <ac:spMk id="2" creationId="{00000000-0000-0000-0000-000000000000}"/>
          </ac:spMkLst>
        </pc:spChg>
        <pc:spChg chg="mod">
          <ac:chgData name="Chris Droessler" userId="625c3661-9d64-47fa-b83c-4b49393bd161" providerId="ADAL" clId="{07405D28-FD49-5C42-AE55-F3A13D37863F}" dt="2020-06-15T17:38:46.137" v="390" actId="403"/>
          <ac:spMkLst>
            <pc:docMk/>
            <pc:sldMk cId="37473227" sldId="1199"/>
            <ac:spMk id="3" creationId="{00000000-0000-0000-0000-000000000000}"/>
          </ac:spMkLst>
        </pc:spChg>
        <pc:picChg chg="del">
          <ac:chgData name="Chris Droessler" userId="625c3661-9d64-47fa-b83c-4b49393bd161" providerId="ADAL" clId="{07405D28-FD49-5C42-AE55-F3A13D37863F}" dt="2020-06-15T17:33:35.919" v="278" actId="478"/>
          <ac:picMkLst>
            <pc:docMk/>
            <pc:sldMk cId="37473227" sldId="1199"/>
            <ac:picMk id="4" creationId="{86CB3467-101F-0B47-8C5E-C36401E0A955}"/>
          </ac:picMkLst>
        </pc:picChg>
        <pc:picChg chg="del">
          <ac:chgData name="Chris Droessler" userId="625c3661-9d64-47fa-b83c-4b49393bd161" providerId="ADAL" clId="{07405D28-FD49-5C42-AE55-F3A13D37863F}" dt="2020-06-15T17:33:38.303" v="279" actId="478"/>
          <ac:picMkLst>
            <pc:docMk/>
            <pc:sldMk cId="37473227" sldId="1199"/>
            <ac:picMk id="1026" creationId="{ED12A15B-AE12-0649-9D72-DD357D3FB5FD}"/>
          </ac:picMkLst>
        </pc:picChg>
      </pc:sldChg>
      <pc:sldChg chg="addSp delSp modSp add setBg modNotesTx">
        <pc:chgData name="Chris Droessler" userId="625c3661-9d64-47fa-b83c-4b49393bd161" providerId="ADAL" clId="{07405D28-FD49-5C42-AE55-F3A13D37863F}" dt="2020-06-15T17:56:02.981" v="588" actId="1037"/>
        <pc:sldMkLst>
          <pc:docMk/>
          <pc:sldMk cId="3712269110" sldId="1200"/>
        </pc:sldMkLst>
        <pc:spChg chg="del">
          <ac:chgData name="Chris Droessler" userId="625c3661-9d64-47fa-b83c-4b49393bd161" providerId="ADAL" clId="{07405D28-FD49-5C42-AE55-F3A13D37863F}" dt="2020-06-15T17:39:51.100" v="410" actId="478"/>
          <ac:spMkLst>
            <pc:docMk/>
            <pc:sldMk cId="3712269110" sldId="1200"/>
            <ac:spMk id="2" creationId="{00000000-0000-0000-0000-000000000000}"/>
          </ac:spMkLst>
        </pc:spChg>
        <pc:spChg chg="del">
          <ac:chgData name="Chris Droessler" userId="625c3661-9d64-47fa-b83c-4b49393bd161" providerId="ADAL" clId="{07405D28-FD49-5C42-AE55-F3A13D37863F}" dt="2020-06-15T17:39:51.100" v="410" actId="478"/>
          <ac:spMkLst>
            <pc:docMk/>
            <pc:sldMk cId="3712269110" sldId="1200"/>
            <ac:spMk id="3" creationId="{00000000-0000-0000-0000-000000000000}"/>
          </ac:spMkLst>
        </pc:spChg>
        <pc:picChg chg="add mod">
          <ac:chgData name="Chris Droessler" userId="625c3661-9d64-47fa-b83c-4b49393bd161" providerId="ADAL" clId="{07405D28-FD49-5C42-AE55-F3A13D37863F}" dt="2020-06-15T17:56:02.981" v="588" actId="1037"/>
          <ac:picMkLst>
            <pc:docMk/>
            <pc:sldMk cId="3712269110" sldId="1200"/>
            <ac:picMk id="1026" creationId="{ECF8551E-26C5-8E48-8B62-4B20DCD9CBF5}"/>
          </ac:picMkLst>
        </pc:picChg>
        <pc:picChg chg="add mod">
          <ac:chgData name="Chris Droessler" userId="625c3661-9d64-47fa-b83c-4b49393bd161" providerId="ADAL" clId="{07405D28-FD49-5C42-AE55-F3A13D37863F}" dt="2020-06-15T17:56:01.237" v="586" actId="1037"/>
          <ac:picMkLst>
            <pc:docMk/>
            <pc:sldMk cId="3712269110" sldId="1200"/>
            <ac:picMk id="1028" creationId="{F5D8D17E-130D-0241-BCA6-729DF601290C}"/>
          </ac:picMkLst>
        </pc:picChg>
        <pc:picChg chg="add del mod">
          <ac:chgData name="Chris Droessler" userId="625c3661-9d64-47fa-b83c-4b49393bd161" providerId="ADAL" clId="{07405D28-FD49-5C42-AE55-F3A13D37863F}" dt="2020-06-15T17:41:58.754" v="427" actId="478"/>
          <ac:picMkLst>
            <pc:docMk/>
            <pc:sldMk cId="3712269110" sldId="1200"/>
            <ac:picMk id="1030" creationId="{E87EABE0-534C-7746-B6BB-F9401CDE6D55}"/>
          </ac:picMkLst>
        </pc:picChg>
        <pc:picChg chg="add del mod">
          <ac:chgData name="Chris Droessler" userId="625c3661-9d64-47fa-b83c-4b49393bd161" providerId="ADAL" clId="{07405D28-FD49-5C42-AE55-F3A13D37863F}" dt="2020-06-15T17:41:59.954" v="428" actId="478"/>
          <ac:picMkLst>
            <pc:docMk/>
            <pc:sldMk cId="3712269110" sldId="1200"/>
            <ac:picMk id="1032" creationId="{77229C90-34AB-0447-AB1C-F74DB3C9DA93}"/>
          </ac:picMkLst>
        </pc:picChg>
        <pc:picChg chg="add mod">
          <ac:chgData name="Chris Droessler" userId="625c3661-9d64-47fa-b83c-4b49393bd161" providerId="ADAL" clId="{07405D28-FD49-5C42-AE55-F3A13D37863F}" dt="2020-06-15T17:56:01.237" v="586" actId="1037"/>
          <ac:picMkLst>
            <pc:docMk/>
            <pc:sldMk cId="3712269110" sldId="1200"/>
            <ac:picMk id="1034" creationId="{CB7471AE-98EB-104C-A846-CF68618DD278}"/>
          </ac:picMkLst>
        </pc:picChg>
        <pc:picChg chg="add mod">
          <ac:chgData name="Chris Droessler" userId="625c3661-9d64-47fa-b83c-4b49393bd161" providerId="ADAL" clId="{07405D28-FD49-5C42-AE55-F3A13D37863F}" dt="2020-06-15T17:56:01.237" v="586" actId="1037"/>
          <ac:picMkLst>
            <pc:docMk/>
            <pc:sldMk cId="3712269110" sldId="1200"/>
            <ac:picMk id="1036" creationId="{36221B6F-765C-A24C-8A1C-4EB9AC58BF0F}"/>
          </ac:picMkLst>
        </pc:picChg>
        <pc:picChg chg="add mod">
          <ac:chgData name="Chris Droessler" userId="625c3661-9d64-47fa-b83c-4b49393bd161" providerId="ADAL" clId="{07405D28-FD49-5C42-AE55-F3A13D37863F}" dt="2020-06-15T17:56:01.237" v="586" actId="1037"/>
          <ac:picMkLst>
            <pc:docMk/>
            <pc:sldMk cId="3712269110" sldId="1200"/>
            <ac:picMk id="1038" creationId="{5C626226-A435-C148-8F83-AF20DC2122EC}"/>
          </ac:picMkLst>
        </pc:picChg>
        <pc:picChg chg="add mod">
          <ac:chgData name="Chris Droessler" userId="625c3661-9d64-47fa-b83c-4b49393bd161" providerId="ADAL" clId="{07405D28-FD49-5C42-AE55-F3A13D37863F}" dt="2020-06-15T17:56:01.237" v="586" actId="1037"/>
          <ac:picMkLst>
            <pc:docMk/>
            <pc:sldMk cId="3712269110" sldId="1200"/>
            <ac:picMk id="1040" creationId="{705B6A54-B242-CF4D-9DE7-9BB5DAA5FB13}"/>
          </ac:picMkLst>
        </pc:picChg>
        <pc:picChg chg="add mod">
          <ac:chgData name="Chris Droessler" userId="625c3661-9d64-47fa-b83c-4b49393bd161" providerId="ADAL" clId="{07405D28-FD49-5C42-AE55-F3A13D37863F}" dt="2020-06-15T17:56:01.237" v="586" actId="1037"/>
          <ac:picMkLst>
            <pc:docMk/>
            <pc:sldMk cId="3712269110" sldId="1200"/>
            <ac:picMk id="1042" creationId="{A74E0779-9D4E-1E4E-BF92-3F57B76B7CF0}"/>
          </ac:picMkLst>
        </pc:picChg>
        <pc:picChg chg="add mod">
          <ac:chgData name="Chris Droessler" userId="625c3661-9d64-47fa-b83c-4b49393bd161" providerId="ADAL" clId="{07405D28-FD49-5C42-AE55-F3A13D37863F}" dt="2020-06-15T17:56:01.237" v="586" actId="1037"/>
          <ac:picMkLst>
            <pc:docMk/>
            <pc:sldMk cId="3712269110" sldId="1200"/>
            <ac:picMk id="1044" creationId="{E0536776-D5BA-694A-BE27-B0F2042D8548}"/>
          </ac:picMkLst>
        </pc:picChg>
      </pc:sldChg>
      <pc:sldChg chg="addSp delSp modSp add ord setBg modNotesTx">
        <pc:chgData name="Chris Droessler" userId="625c3661-9d64-47fa-b83c-4b49393bd161" providerId="ADAL" clId="{07405D28-FD49-5C42-AE55-F3A13D37863F}" dt="2020-06-18T12:22:56.586" v="615"/>
        <pc:sldMkLst>
          <pc:docMk/>
          <pc:sldMk cId="3074281812" sldId="1201"/>
        </pc:sldMkLst>
        <pc:spChg chg="del">
          <ac:chgData name="Chris Droessler" userId="625c3661-9d64-47fa-b83c-4b49393bd161" providerId="ADAL" clId="{07405D28-FD49-5C42-AE55-F3A13D37863F}" dt="2020-06-16T00:06:59.401" v="590"/>
          <ac:spMkLst>
            <pc:docMk/>
            <pc:sldMk cId="3074281812" sldId="1201"/>
            <ac:spMk id="2" creationId="{58D82E37-7443-3A41-BA44-108D36249A9B}"/>
          </ac:spMkLst>
        </pc:spChg>
        <pc:spChg chg="del">
          <ac:chgData name="Chris Droessler" userId="625c3661-9d64-47fa-b83c-4b49393bd161" providerId="ADAL" clId="{07405D28-FD49-5C42-AE55-F3A13D37863F}" dt="2020-06-16T00:06:59.401" v="590"/>
          <ac:spMkLst>
            <pc:docMk/>
            <pc:sldMk cId="3074281812" sldId="1201"/>
            <ac:spMk id="3" creationId="{BCC1B263-FA17-9D44-AD6A-07DB8B0ADBE7}"/>
          </ac:spMkLst>
        </pc:spChg>
        <pc:spChg chg="add mod">
          <ac:chgData name="Chris Droessler" userId="625c3661-9d64-47fa-b83c-4b49393bd161" providerId="ADAL" clId="{07405D28-FD49-5C42-AE55-F3A13D37863F}" dt="2020-06-16T00:08:28.648" v="603" actId="1076"/>
          <ac:spMkLst>
            <pc:docMk/>
            <pc:sldMk cId="3074281812" sldId="1201"/>
            <ac:spMk id="4" creationId="{0829FBC6-5300-344B-8895-F0520C767EB3}"/>
          </ac:spMkLst>
        </pc:spChg>
        <pc:picChg chg="add mod">
          <ac:chgData name="Chris Droessler" userId="625c3661-9d64-47fa-b83c-4b49393bd161" providerId="ADAL" clId="{07405D28-FD49-5C42-AE55-F3A13D37863F}" dt="2020-06-16T00:07:03.593" v="591"/>
          <ac:picMkLst>
            <pc:docMk/>
            <pc:sldMk cId="3074281812" sldId="1201"/>
            <ac:picMk id="1026" creationId="{56A37614-2238-4548-881D-C11A30A737A8}"/>
          </ac:picMkLst>
        </pc:picChg>
      </pc:sldChg>
      <pc:sldChg chg="add">
        <pc:chgData name="Chris Droessler" userId="625c3661-9d64-47fa-b83c-4b49393bd161" providerId="ADAL" clId="{07405D28-FD49-5C42-AE55-F3A13D37863F}" dt="2020-06-18T12:22:20.407" v="610"/>
        <pc:sldMkLst>
          <pc:docMk/>
          <pc:sldMk cId="2964976515" sldId="1202"/>
        </pc:sldMkLst>
      </pc:sldChg>
      <pc:sldChg chg="add">
        <pc:chgData name="Chris Droessler" userId="625c3661-9d64-47fa-b83c-4b49393bd161" providerId="ADAL" clId="{07405D28-FD49-5C42-AE55-F3A13D37863F}" dt="2020-06-18T12:22:54.270" v="614"/>
        <pc:sldMkLst>
          <pc:docMk/>
          <pc:sldMk cId="1556320444" sldId="1203"/>
        </pc:sldMkLst>
      </pc:sldChg>
      <pc:sldChg chg="del">
        <pc:chgData name="Chris Droessler" userId="625c3661-9d64-47fa-b83c-4b49393bd161" providerId="ADAL" clId="{07405D28-FD49-5C42-AE55-F3A13D37863F}" dt="2020-06-03T12:17:38.499" v="10" actId="2696"/>
        <pc:sldMkLst>
          <pc:docMk/>
          <pc:sldMk cId="3374239042" sldId="1204"/>
        </pc:sldMkLst>
      </pc:sldChg>
      <pc:sldChg chg="del">
        <pc:chgData name="Chris Droessler" userId="625c3661-9d64-47fa-b83c-4b49393bd161" providerId="ADAL" clId="{07405D28-FD49-5C42-AE55-F3A13D37863F}" dt="2020-06-03T12:17:38.465" v="8" actId="2696"/>
        <pc:sldMkLst>
          <pc:docMk/>
          <pc:sldMk cId="2664926660" sldId="1205"/>
        </pc:sldMkLst>
      </pc:sldChg>
      <pc:sldChg chg="del">
        <pc:chgData name="Chris Droessler" userId="625c3661-9d64-47fa-b83c-4b49393bd161" providerId="ADAL" clId="{07405D28-FD49-5C42-AE55-F3A13D37863F}" dt="2020-06-03T12:17:38.887" v="38" actId="2696"/>
        <pc:sldMkLst>
          <pc:docMk/>
          <pc:sldMk cId="1427430420" sldId="1207"/>
        </pc:sldMkLst>
      </pc:sldChg>
      <pc:sldChg chg="del">
        <pc:chgData name="Chris Droessler" userId="625c3661-9d64-47fa-b83c-4b49393bd161" providerId="ADAL" clId="{07405D28-FD49-5C42-AE55-F3A13D37863F}" dt="2020-06-03T12:17:38.816" v="32" actId="2696"/>
        <pc:sldMkLst>
          <pc:docMk/>
          <pc:sldMk cId="226358849" sldId="1208"/>
        </pc:sldMkLst>
      </pc:sldChg>
      <pc:sldChg chg="del">
        <pc:chgData name="Chris Droessler" userId="625c3661-9d64-47fa-b83c-4b49393bd161" providerId="ADAL" clId="{07405D28-FD49-5C42-AE55-F3A13D37863F}" dt="2020-06-03T12:17:38.764" v="28" actId="2696"/>
        <pc:sldMkLst>
          <pc:docMk/>
          <pc:sldMk cId="2246454812" sldId="1209"/>
        </pc:sldMkLst>
      </pc:sldChg>
      <pc:sldChg chg="del">
        <pc:chgData name="Chris Droessler" userId="625c3661-9d64-47fa-b83c-4b49393bd161" providerId="ADAL" clId="{07405D28-FD49-5C42-AE55-F3A13D37863F}" dt="2020-06-03T12:17:38.777" v="29" actId="2696"/>
        <pc:sldMkLst>
          <pc:docMk/>
          <pc:sldMk cId="1710108747" sldId="1210"/>
        </pc:sldMkLst>
      </pc:sldChg>
      <pc:sldChg chg="del">
        <pc:chgData name="Chris Droessler" userId="625c3661-9d64-47fa-b83c-4b49393bd161" providerId="ADAL" clId="{07405D28-FD49-5C42-AE55-F3A13D37863F}" dt="2020-06-03T12:17:38.624" v="18" actId="2696"/>
        <pc:sldMkLst>
          <pc:docMk/>
          <pc:sldMk cId="1156584738" sldId="1211"/>
        </pc:sldMkLst>
      </pc:sldChg>
      <pc:sldChg chg="del">
        <pc:chgData name="Chris Droessler" userId="625c3661-9d64-47fa-b83c-4b49393bd161" providerId="ADAL" clId="{07405D28-FD49-5C42-AE55-F3A13D37863F}" dt="2020-06-03T12:17:38.639" v="19" actId="2696"/>
        <pc:sldMkLst>
          <pc:docMk/>
          <pc:sldMk cId="2086786326" sldId="1212"/>
        </pc:sldMkLst>
      </pc:sldChg>
      <pc:sldChg chg="del">
        <pc:chgData name="Chris Droessler" userId="625c3661-9d64-47fa-b83c-4b49393bd161" providerId="ADAL" clId="{07405D28-FD49-5C42-AE55-F3A13D37863F}" dt="2020-06-03T12:17:38.653" v="20" actId="2696"/>
        <pc:sldMkLst>
          <pc:docMk/>
          <pc:sldMk cId="327614491" sldId="1213"/>
        </pc:sldMkLst>
      </pc:sldChg>
      <pc:sldChg chg="del">
        <pc:chgData name="Chris Droessler" userId="625c3661-9d64-47fa-b83c-4b49393bd161" providerId="ADAL" clId="{07405D28-FD49-5C42-AE55-F3A13D37863F}" dt="2020-06-03T12:17:38.667" v="21" actId="2696"/>
        <pc:sldMkLst>
          <pc:docMk/>
          <pc:sldMk cId="1284833600" sldId="1214"/>
        </pc:sldMkLst>
      </pc:sldChg>
      <pc:sldChg chg="del">
        <pc:chgData name="Chris Droessler" userId="625c3661-9d64-47fa-b83c-4b49393bd161" providerId="ADAL" clId="{07405D28-FD49-5C42-AE55-F3A13D37863F}" dt="2020-06-03T12:17:38.682" v="22" actId="2696"/>
        <pc:sldMkLst>
          <pc:docMk/>
          <pc:sldMk cId="2595668173" sldId="1215"/>
        </pc:sldMkLst>
      </pc:sldChg>
      <pc:sldChg chg="del">
        <pc:chgData name="Chris Droessler" userId="625c3661-9d64-47fa-b83c-4b49393bd161" providerId="ADAL" clId="{07405D28-FD49-5C42-AE55-F3A13D37863F}" dt="2020-06-03T12:17:38.695" v="23" actId="2696"/>
        <pc:sldMkLst>
          <pc:docMk/>
          <pc:sldMk cId="2602177875" sldId="1216"/>
        </pc:sldMkLst>
      </pc:sldChg>
      <pc:sldChg chg="del">
        <pc:chgData name="Chris Droessler" userId="625c3661-9d64-47fa-b83c-4b49393bd161" providerId="ADAL" clId="{07405D28-FD49-5C42-AE55-F3A13D37863F}" dt="2020-06-03T12:17:38.709" v="24" actId="2696"/>
        <pc:sldMkLst>
          <pc:docMk/>
          <pc:sldMk cId="132676270" sldId="1217"/>
        </pc:sldMkLst>
      </pc:sldChg>
      <pc:sldChg chg="del">
        <pc:chgData name="Chris Droessler" userId="625c3661-9d64-47fa-b83c-4b49393bd161" providerId="ADAL" clId="{07405D28-FD49-5C42-AE55-F3A13D37863F}" dt="2020-06-03T12:17:38.723" v="25" actId="2696"/>
        <pc:sldMkLst>
          <pc:docMk/>
          <pc:sldMk cId="4037972244" sldId="1218"/>
        </pc:sldMkLst>
      </pc:sldChg>
      <pc:sldChg chg="del">
        <pc:chgData name="Chris Droessler" userId="625c3661-9d64-47fa-b83c-4b49393bd161" providerId="ADAL" clId="{07405D28-FD49-5C42-AE55-F3A13D37863F}" dt="2020-06-03T12:17:38.853" v="35" actId="2696"/>
        <pc:sldMkLst>
          <pc:docMk/>
          <pc:sldMk cId="645737173" sldId="1219"/>
        </pc:sldMkLst>
      </pc:sldChg>
      <pc:sldChg chg="del">
        <pc:chgData name="Chris Droessler" userId="625c3661-9d64-47fa-b83c-4b49393bd161" providerId="ADAL" clId="{07405D28-FD49-5C42-AE55-F3A13D37863F}" dt="2020-06-03T12:17:38.449" v="7" actId="2696"/>
        <pc:sldMkLst>
          <pc:docMk/>
          <pc:sldMk cId="3821139957" sldId="1220"/>
        </pc:sldMkLst>
      </pc:sldChg>
      <pc:sldChg chg="del">
        <pc:chgData name="Chris Droessler" userId="625c3661-9d64-47fa-b83c-4b49393bd161" providerId="ADAL" clId="{07405D28-FD49-5C42-AE55-F3A13D37863F}" dt="2020-06-03T12:17:38.483" v="9" actId="2696"/>
        <pc:sldMkLst>
          <pc:docMk/>
          <pc:sldMk cId="2653533977" sldId="1221"/>
        </pc:sldMkLst>
      </pc:sldChg>
    </pc:docChg>
  </pc:docChgLst>
  <pc:docChgLst>
    <pc:chgData name="Chris Droessler" userId="625c3661-9d64-47fa-b83c-4b49393bd161" providerId="ADAL" clId="{DBC35661-76F8-4246-8A67-4B9C6211125D}"/>
    <pc:docChg chg="custSel addSld delSld modSld modSection">
      <pc:chgData name="Chris Droessler" userId="625c3661-9d64-47fa-b83c-4b49393bd161" providerId="ADAL" clId="{DBC35661-76F8-4246-8A67-4B9C6211125D}" dt="2020-10-01T19:36:07.052" v="417" actId="20577"/>
      <pc:docMkLst>
        <pc:docMk/>
      </pc:docMkLst>
      <pc:sldChg chg="modSp">
        <pc:chgData name="Chris Droessler" userId="625c3661-9d64-47fa-b83c-4b49393bd161" providerId="ADAL" clId="{DBC35661-76F8-4246-8A67-4B9C6211125D}" dt="2020-10-01T19:34:19.954" v="370" actId="20577"/>
        <pc:sldMkLst>
          <pc:docMk/>
          <pc:sldMk cId="2111422149" sldId="778"/>
        </pc:sldMkLst>
        <pc:spChg chg="mod">
          <ac:chgData name="Chris Droessler" userId="625c3661-9d64-47fa-b83c-4b49393bd161" providerId="ADAL" clId="{DBC35661-76F8-4246-8A67-4B9C6211125D}" dt="2020-10-01T19:34:19.954" v="370" actId="20577"/>
          <ac:spMkLst>
            <pc:docMk/>
            <pc:sldMk cId="2111422149" sldId="778"/>
            <ac:spMk id="2" creationId="{00000000-0000-0000-0000-000000000000}"/>
          </ac:spMkLst>
        </pc:spChg>
      </pc:sldChg>
      <pc:sldChg chg="addSp delSp modSp modNotesTx">
        <pc:chgData name="Chris Droessler" userId="625c3661-9d64-47fa-b83c-4b49393bd161" providerId="ADAL" clId="{DBC35661-76F8-4246-8A67-4B9C6211125D}" dt="2020-10-01T19:32:15.097" v="354" actId="1076"/>
        <pc:sldMkLst>
          <pc:docMk/>
          <pc:sldMk cId="1981417394" sldId="1212"/>
        </pc:sldMkLst>
        <pc:spChg chg="mod">
          <ac:chgData name="Chris Droessler" userId="625c3661-9d64-47fa-b83c-4b49393bd161" providerId="ADAL" clId="{DBC35661-76F8-4246-8A67-4B9C6211125D}" dt="2020-10-01T19:07:36.409" v="36"/>
          <ac:spMkLst>
            <pc:docMk/>
            <pc:sldMk cId="1981417394" sldId="1212"/>
            <ac:spMk id="2" creationId="{00000000-0000-0000-0000-000000000000}"/>
          </ac:spMkLst>
        </pc:spChg>
        <pc:spChg chg="mod">
          <ac:chgData name="Chris Droessler" userId="625c3661-9d64-47fa-b83c-4b49393bd161" providerId="ADAL" clId="{DBC35661-76F8-4246-8A67-4B9C6211125D}" dt="2020-10-01T19:32:07.110" v="352"/>
          <ac:spMkLst>
            <pc:docMk/>
            <pc:sldMk cId="1981417394" sldId="1212"/>
            <ac:spMk id="3" creationId="{00000000-0000-0000-0000-000000000000}"/>
          </ac:spMkLst>
        </pc:spChg>
        <pc:picChg chg="del">
          <ac:chgData name="Chris Droessler" userId="625c3661-9d64-47fa-b83c-4b49393bd161" providerId="ADAL" clId="{DBC35661-76F8-4246-8A67-4B9C6211125D}" dt="2020-10-01T19:07:40.378" v="39" actId="478"/>
          <ac:picMkLst>
            <pc:docMk/>
            <pc:sldMk cId="1981417394" sldId="1212"/>
            <ac:picMk id="5" creationId="{474D061D-D57A-FD48-93D2-996F8E71D89C}"/>
          </ac:picMkLst>
        </pc:picChg>
        <pc:picChg chg="del">
          <ac:chgData name="Chris Droessler" userId="625c3661-9d64-47fa-b83c-4b49393bd161" providerId="ADAL" clId="{DBC35661-76F8-4246-8A67-4B9C6211125D}" dt="2020-10-01T19:07:25.707" v="35" actId="478"/>
          <ac:picMkLst>
            <pc:docMk/>
            <pc:sldMk cId="1981417394" sldId="1212"/>
            <ac:picMk id="2050" creationId="{258DF372-962B-9A4A-8B6E-3BD871DFDA5A}"/>
          </ac:picMkLst>
        </pc:picChg>
        <pc:picChg chg="add mod">
          <ac:chgData name="Chris Droessler" userId="625c3661-9d64-47fa-b83c-4b49393bd161" providerId="ADAL" clId="{DBC35661-76F8-4246-8A67-4B9C6211125D}" dt="2020-10-01T19:32:15.097" v="354" actId="1076"/>
          <ac:picMkLst>
            <pc:docMk/>
            <pc:sldMk cId="1981417394" sldId="1212"/>
            <ac:picMk id="3074" creationId="{766B5AE1-AE26-5D45-B948-1059EAFB9283}"/>
          </ac:picMkLst>
        </pc:picChg>
      </pc:sldChg>
      <pc:sldChg chg="del">
        <pc:chgData name="Chris Droessler" userId="625c3661-9d64-47fa-b83c-4b49393bd161" providerId="ADAL" clId="{DBC35661-76F8-4246-8A67-4B9C6211125D}" dt="2020-10-01T19:08:28.475" v="48" actId="2696"/>
        <pc:sldMkLst>
          <pc:docMk/>
          <pc:sldMk cId="3461962025" sldId="1214"/>
        </pc:sldMkLst>
      </pc:sldChg>
      <pc:sldChg chg="modSp">
        <pc:chgData name="Chris Droessler" userId="625c3661-9d64-47fa-b83c-4b49393bd161" providerId="ADAL" clId="{DBC35661-76F8-4246-8A67-4B9C6211125D}" dt="2020-10-01T19:34:29.801" v="371"/>
        <pc:sldMkLst>
          <pc:docMk/>
          <pc:sldMk cId="624450796" sldId="1216"/>
        </pc:sldMkLst>
        <pc:spChg chg="mod">
          <ac:chgData name="Chris Droessler" userId="625c3661-9d64-47fa-b83c-4b49393bd161" providerId="ADAL" clId="{DBC35661-76F8-4246-8A67-4B9C6211125D}" dt="2020-10-01T19:34:29.801" v="371"/>
          <ac:spMkLst>
            <pc:docMk/>
            <pc:sldMk cId="624450796" sldId="1216"/>
            <ac:spMk id="2" creationId="{00000000-0000-0000-0000-000000000000}"/>
          </ac:spMkLst>
        </pc:spChg>
      </pc:sldChg>
      <pc:sldChg chg="addSp delSp modSp">
        <pc:chgData name="Chris Droessler" userId="625c3661-9d64-47fa-b83c-4b49393bd161" providerId="ADAL" clId="{DBC35661-76F8-4246-8A67-4B9C6211125D}" dt="2020-10-01T19:36:07.052" v="417" actId="20577"/>
        <pc:sldMkLst>
          <pc:docMk/>
          <pc:sldMk cId="748204276" sldId="1217"/>
        </pc:sldMkLst>
        <pc:spChg chg="add del mod">
          <ac:chgData name="Chris Droessler" userId="625c3661-9d64-47fa-b83c-4b49393bd161" providerId="ADAL" clId="{DBC35661-76F8-4246-8A67-4B9C6211125D}" dt="2020-10-01T19:35:32.157" v="384" actId="478"/>
          <ac:spMkLst>
            <pc:docMk/>
            <pc:sldMk cId="748204276" sldId="1217"/>
            <ac:spMk id="2" creationId="{5764496C-49AB-9642-95DB-CDC51B7BA34B}"/>
          </ac:spMkLst>
        </pc:spChg>
        <pc:spChg chg="mod">
          <ac:chgData name="Chris Droessler" userId="625c3661-9d64-47fa-b83c-4b49393bd161" providerId="ADAL" clId="{DBC35661-76F8-4246-8A67-4B9C6211125D}" dt="2020-10-01T19:36:07.052" v="417" actId="20577"/>
          <ac:spMkLst>
            <pc:docMk/>
            <pc:sldMk cId="748204276" sldId="1217"/>
            <ac:spMk id="3" creationId="{0AD6FFCB-672F-3D4C-92F7-8C490FDA737A}"/>
          </ac:spMkLst>
        </pc:spChg>
        <pc:spChg chg="del">
          <ac:chgData name="Chris Droessler" userId="625c3661-9d64-47fa-b83c-4b49393bd161" providerId="ADAL" clId="{DBC35661-76F8-4246-8A67-4B9C6211125D}" dt="2020-10-01T19:33:51.051" v="368" actId="478"/>
          <ac:spMkLst>
            <pc:docMk/>
            <pc:sldMk cId="748204276" sldId="1217"/>
            <ac:spMk id="4" creationId="{D7C25010-0B8E-3146-9D51-0E6351918B59}"/>
          </ac:spMkLst>
        </pc:spChg>
        <pc:spChg chg="add mod">
          <ac:chgData name="Chris Droessler" userId="625c3661-9d64-47fa-b83c-4b49393bd161" providerId="ADAL" clId="{DBC35661-76F8-4246-8A67-4B9C6211125D}" dt="2020-10-01T19:35:42.941" v="402" actId="20577"/>
          <ac:spMkLst>
            <pc:docMk/>
            <pc:sldMk cId="748204276" sldId="1217"/>
            <ac:spMk id="5" creationId="{78AA51FE-B6D6-5045-9D5D-FF8E8E5FE6EB}"/>
          </ac:spMkLst>
        </pc:spChg>
        <pc:picChg chg="del">
          <ac:chgData name="Chris Droessler" userId="625c3661-9d64-47fa-b83c-4b49393bd161" providerId="ADAL" clId="{DBC35661-76F8-4246-8A67-4B9C6211125D}" dt="2020-10-01T19:33:22.172" v="364" actId="478"/>
          <ac:picMkLst>
            <pc:docMk/>
            <pc:sldMk cId="748204276" sldId="1217"/>
            <ac:picMk id="4098" creationId="{AD0E7FFE-C62A-B147-848A-EB79599A4C8A}"/>
          </ac:picMkLst>
        </pc:picChg>
      </pc:sldChg>
      <pc:sldChg chg="del">
        <pc:chgData name="Chris Droessler" userId="625c3661-9d64-47fa-b83c-4b49393bd161" providerId="ADAL" clId="{DBC35661-76F8-4246-8A67-4B9C6211125D}" dt="2020-10-01T19:13:30.760" v="146" actId="2696"/>
        <pc:sldMkLst>
          <pc:docMk/>
          <pc:sldMk cId="3364051630" sldId="1220"/>
        </pc:sldMkLst>
      </pc:sldChg>
      <pc:sldChg chg="addSp delSp modSp add modNotesTx">
        <pc:chgData name="Chris Droessler" userId="625c3661-9d64-47fa-b83c-4b49393bd161" providerId="ADAL" clId="{DBC35661-76F8-4246-8A67-4B9C6211125D}" dt="2020-10-01T19:31:42.531" v="351" actId="1076"/>
        <pc:sldMkLst>
          <pc:docMk/>
          <pc:sldMk cId="3498924100" sldId="1222"/>
        </pc:sldMkLst>
        <pc:spChg chg="mod">
          <ac:chgData name="Chris Droessler" userId="625c3661-9d64-47fa-b83c-4b49393bd161" providerId="ADAL" clId="{DBC35661-76F8-4246-8A67-4B9C6211125D}" dt="2020-10-01T19:08:41.676" v="50"/>
          <ac:spMkLst>
            <pc:docMk/>
            <pc:sldMk cId="3498924100" sldId="1222"/>
            <ac:spMk id="2" creationId="{00000000-0000-0000-0000-000000000000}"/>
          </ac:spMkLst>
        </pc:spChg>
        <pc:spChg chg="mod">
          <ac:chgData name="Chris Droessler" userId="625c3661-9d64-47fa-b83c-4b49393bd161" providerId="ADAL" clId="{DBC35661-76F8-4246-8A67-4B9C6211125D}" dt="2020-10-01T19:25:15.738" v="232" actId="20577"/>
          <ac:spMkLst>
            <pc:docMk/>
            <pc:sldMk cId="3498924100" sldId="1222"/>
            <ac:spMk id="3" creationId="{00000000-0000-0000-0000-000000000000}"/>
          </ac:spMkLst>
        </pc:spChg>
        <pc:spChg chg="add del mod">
          <ac:chgData name="Chris Droessler" userId="625c3661-9d64-47fa-b83c-4b49393bd161" providerId="ADAL" clId="{DBC35661-76F8-4246-8A67-4B9C6211125D}" dt="2020-10-01T19:24:47.013" v="199"/>
          <ac:spMkLst>
            <pc:docMk/>
            <pc:sldMk cId="3498924100" sldId="1222"/>
            <ac:spMk id="4" creationId="{72748A09-F9DE-7141-8958-A44DDC88CA49}"/>
          </ac:spMkLst>
        </pc:spChg>
        <pc:spChg chg="add del mod">
          <ac:chgData name="Chris Droessler" userId="625c3661-9d64-47fa-b83c-4b49393bd161" providerId="ADAL" clId="{DBC35661-76F8-4246-8A67-4B9C6211125D}" dt="2020-10-01T19:31:17.347" v="346" actId="478"/>
          <ac:spMkLst>
            <pc:docMk/>
            <pc:sldMk cId="3498924100" sldId="1222"/>
            <ac:spMk id="5" creationId="{3980DA61-A969-5444-B4AE-6C0035803401}"/>
          </ac:spMkLst>
        </pc:spChg>
        <pc:picChg chg="add mod">
          <ac:chgData name="Chris Droessler" userId="625c3661-9d64-47fa-b83c-4b49393bd161" providerId="ADAL" clId="{DBC35661-76F8-4246-8A67-4B9C6211125D}" dt="2020-10-01T19:28:45.993" v="340"/>
          <ac:picMkLst>
            <pc:docMk/>
            <pc:sldMk cId="3498924100" sldId="1222"/>
            <ac:picMk id="1026" creationId="{D926C4FE-C90D-3B42-A2E1-81BA80F27D49}"/>
          </ac:picMkLst>
        </pc:picChg>
        <pc:picChg chg="add mod">
          <ac:chgData name="Chris Droessler" userId="625c3661-9d64-47fa-b83c-4b49393bd161" providerId="ADAL" clId="{DBC35661-76F8-4246-8A67-4B9C6211125D}" dt="2020-10-01T19:31:42.531" v="351" actId="1076"/>
          <ac:picMkLst>
            <pc:docMk/>
            <pc:sldMk cId="3498924100" sldId="1222"/>
            <ac:picMk id="1028" creationId="{5EA136CB-C6BE-7144-AB4D-2099237BCAE7}"/>
          </ac:picMkLst>
        </pc:picChg>
      </pc:sldChg>
      <pc:sldChg chg="addSp modSp add">
        <pc:chgData name="Chris Droessler" userId="625c3661-9d64-47fa-b83c-4b49393bd161" providerId="ADAL" clId="{DBC35661-76F8-4246-8A67-4B9C6211125D}" dt="2020-10-01T19:14:21.077" v="175" actId="732"/>
        <pc:sldMkLst>
          <pc:docMk/>
          <pc:sldMk cId="1371437754" sldId="1223"/>
        </pc:sldMkLst>
        <pc:spChg chg="mod">
          <ac:chgData name="Chris Droessler" userId="625c3661-9d64-47fa-b83c-4b49393bd161" providerId="ADAL" clId="{DBC35661-76F8-4246-8A67-4B9C6211125D}" dt="2020-10-01T19:10:04.811" v="62"/>
          <ac:spMkLst>
            <pc:docMk/>
            <pc:sldMk cId="1371437754" sldId="1223"/>
            <ac:spMk id="2" creationId="{00000000-0000-0000-0000-000000000000}"/>
          </ac:spMkLst>
        </pc:spChg>
        <pc:spChg chg="mod">
          <ac:chgData name="Chris Droessler" userId="625c3661-9d64-47fa-b83c-4b49393bd161" providerId="ADAL" clId="{DBC35661-76F8-4246-8A67-4B9C6211125D}" dt="2020-10-01T19:11:05.941" v="122"/>
          <ac:spMkLst>
            <pc:docMk/>
            <pc:sldMk cId="1371437754" sldId="1223"/>
            <ac:spMk id="3" creationId="{00000000-0000-0000-0000-000000000000}"/>
          </ac:spMkLst>
        </pc:spChg>
        <pc:picChg chg="add mod">
          <ac:chgData name="Chris Droessler" userId="625c3661-9d64-47fa-b83c-4b49393bd161" providerId="ADAL" clId="{DBC35661-76F8-4246-8A67-4B9C6211125D}" dt="2020-10-01T19:11:15.359" v="126" actId="1076"/>
          <ac:picMkLst>
            <pc:docMk/>
            <pc:sldMk cId="1371437754" sldId="1223"/>
            <ac:picMk id="4" creationId="{F35698F9-D651-9043-801A-984A11B981B9}"/>
          </ac:picMkLst>
        </pc:picChg>
        <pc:picChg chg="add mod modCrop">
          <ac:chgData name="Chris Droessler" userId="625c3661-9d64-47fa-b83c-4b49393bd161" providerId="ADAL" clId="{DBC35661-76F8-4246-8A67-4B9C6211125D}" dt="2020-10-01T19:14:21.077" v="175" actId="732"/>
          <ac:picMkLst>
            <pc:docMk/>
            <pc:sldMk cId="1371437754" sldId="1223"/>
            <ac:picMk id="5" creationId="{611B6008-2112-9344-9FBC-E0A6853935F2}"/>
          </ac:picMkLst>
        </pc:picChg>
      </pc:sldChg>
      <pc:sldChg chg="addSp delSp modSp add modNotesTx">
        <pc:chgData name="Chris Droessler" userId="625c3661-9d64-47fa-b83c-4b49393bd161" providerId="ADAL" clId="{DBC35661-76F8-4246-8A67-4B9C6211125D}" dt="2020-10-01T19:32:25.008" v="355"/>
        <pc:sldMkLst>
          <pc:docMk/>
          <pc:sldMk cId="3413622063" sldId="1224"/>
        </pc:sldMkLst>
        <pc:spChg chg="mod">
          <ac:chgData name="Chris Droessler" userId="625c3661-9d64-47fa-b83c-4b49393bd161" providerId="ADAL" clId="{DBC35661-76F8-4246-8A67-4B9C6211125D}" dt="2020-10-01T19:12:19.075" v="140" actId="20577"/>
          <ac:spMkLst>
            <pc:docMk/>
            <pc:sldMk cId="3413622063" sldId="1224"/>
            <ac:spMk id="2" creationId="{00000000-0000-0000-0000-000000000000}"/>
          </ac:spMkLst>
        </pc:spChg>
        <pc:spChg chg="mod">
          <ac:chgData name="Chris Droessler" userId="625c3661-9d64-47fa-b83c-4b49393bd161" providerId="ADAL" clId="{DBC35661-76F8-4246-8A67-4B9C6211125D}" dt="2020-10-01T19:27:09.258" v="288" actId="20577"/>
          <ac:spMkLst>
            <pc:docMk/>
            <pc:sldMk cId="3413622063" sldId="1224"/>
            <ac:spMk id="3" creationId="{00000000-0000-0000-0000-000000000000}"/>
          </ac:spMkLst>
        </pc:spChg>
        <pc:picChg chg="del">
          <ac:chgData name="Chris Droessler" userId="625c3661-9d64-47fa-b83c-4b49393bd161" providerId="ADAL" clId="{DBC35661-76F8-4246-8A67-4B9C6211125D}" dt="2020-10-01T19:12:03.163" v="130" actId="478"/>
          <ac:picMkLst>
            <pc:docMk/>
            <pc:sldMk cId="3413622063" sldId="1224"/>
            <ac:picMk id="4" creationId="{F35698F9-D651-9043-801A-984A11B981B9}"/>
          </ac:picMkLst>
        </pc:picChg>
        <pc:picChg chg="add">
          <ac:chgData name="Chris Droessler" userId="625c3661-9d64-47fa-b83c-4b49393bd161" providerId="ADAL" clId="{DBC35661-76F8-4246-8A67-4B9C6211125D}" dt="2020-10-01T19:32:25.008" v="355"/>
          <ac:picMkLst>
            <pc:docMk/>
            <pc:sldMk cId="3413622063" sldId="1224"/>
            <ac:picMk id="6" creationId="{17895F86-0709-924F-AB98-7E28F24F42D4}"/>
          </ac:picMkLst>
        </pc:picChg>
        <pc:picChg chg="add mod modCrop">
          <ac:chgData name="Chris Droessler" userId="625c3661-9d64-47fa-b83c-4b49393bd161" providerId="ADAL" clId="{DBC35661-76F8-4246-8A67-4B9C6211125D}" dt="2020-10-01T19:28:19.897" v="310" actId="732"/>
          <ac:picMkLst>
            <pc:docMk/>
            <pc:sldMk cId="3413622063" sldId="1224"/>
            <ac:picMk id="2050" creationId="{2DE19E6F-9D58-344D-A517-B912BAA6FB6F}"/>
          </ac:picMkLst>
        </pc:picChg>
      </pc:sldChg>
      <pc:sldChg chg="add">
        <pc:chgData name="Chris Droessler" userId="625c3661-9d64-47fa-b83c-4b49393bd161" providerId="ADAL" clId="{DBC35661-76F8-4246-8A67-4B9C6211125D}" dt="2020-10-01T19:12:07.739" v="132"/>
        <pc:sldMkLst>
          <pc:docMk/>
          <pc:sldMk cId="1326318469" sldId="1225"/>
        </pc:sldMkLst>
      </pc:sldChg>
      <pc:sldChg chg="add">
        <pc:chgData name="Chris Droessler" userId="625c3661-9d64-47fa-b83c-4b49393bd161" providerId="ADAL" clId="{DBC35661-76F8-4246-8A67-4B9C6211125D}" dt="2020-10-01T19:12:07.947" v="133"/>
        <pc:sldMkLst>
          <pc:docMk/>
          <pc:sldMk cId="3201051209" sldId="1226"/>
        </pc:sldMkLst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E9B6F52-CC10-4425-9195-EDF28B435798}" type="datetimeFigureOut">
              <a:rPr lang="en-US" smtClean="0"/>
              <a:t>12/4/20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A111C28-737F-4457-9FE5-6826B7F329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444652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02D3CF6-D097-446F-BA20-84B1F837E572}" type="datetimeFigureOut">
              <a:rPr lang="en-US" smtClean="0"/>
              <a:t>12/4/20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D52D8DC-3CCA-4826-966D-69131461EC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8009686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3" Type="http://schemas.openxmlformats.org/officeDocument/2006/relationships/hyperlink" Target="mailto:Crystal2of5@yahoo.com" TargetMode="External"/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3" Type="http://schemas.openxmlformats.org/officeDocument/2006/relationships/hyperlink" Target="mailto:Crystal2of5@yahoo.com" TargetMode="External"/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3" Type="http://schemas.openxmlformats.org/officeDocument/2006/relationships/hyperlink" Target="mailto:Crystal2of5@yahoo.com" TargetMode="External"/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3" Type="http://schemas.openxmlformats.org/officeDocument/2006/relationships/hyperlink" Target="mailto:Crystal2of5@yahoo.com" TargetMode="External"/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3" Type="http://schemas.openxmlformats.org/officeDocument/2006/relationships/hyperlink" Target="mailto:Crystal2of5@yahoo.com" TargetMode="External"/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3" Type="http://schemas.openxmlformats.org/officeDocument/2006/relationships/hyperlink" Target="mailto:Crystal2of5@yahoo.com" TargetMode="External"/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3" Type="http://schemas.openxmlformats.org/officeDocument/2006/relationships/hyperlink" Target="mailto:Crystal2of5@yahoo.com" TargetMode="External"/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3" Type="http://schemas.openxmlformats.org/officeDocument/2006/relationships/hyperlink" Target="mailto:Crystal2of5@yahoo.com" TargetMode="External"/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3" Type="http://schemas.openxmlformats.org/officeDocument/2006/relationships/hyperlink" Target="mailto:Crystal2of5@yahoo.com" TargetMode="External"/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hyperlink" Target="mailto:witchgerb@nccommunitycolleges.edu" TargetMode="External"/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Relationship Id="rId4" Type="http://schemas.openxmlformats.org/officeDocument/2006/relationships/hyperlink" Target="mailto:DroesslerC@nccommunitycolleges.edu" TargetMode="Externa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3" Type="http://schemas.openxmlformats.org/officeDocument/2006/relationships/hyperlink" Target="mailto:vanessa.james@nccommerce.com" TargetMode="External"/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3" Type="http://schemas.openxmlformats.org/officeDocument/2006/relationships/hyperlink" Target="mailto:vanessa.james@nccommerce.com" TargetMode="External"/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3" Type="http://schemas.openxmlformats.org/officeDocument/2006/relationships/hyperlink" Target="mailto:vanessa.james@nccommerce.com" TargetMode="External"/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3" Type="http://schemas.openxmlformats.org/officeDocument/2006/relationships/hyperlink" Target="mailto:vanessa.james@nccommerce.com" TargetMode="External"/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3" Type="http://schemas.openxmlformats.org/officeDocument/2006/relationships/hyperlink" Target="mailto:vanessa.james@nccommerce.com" TargetMode="External"/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3" Type="http://schemas.openxmlformats.org/officeDocument/2006/relationships/hyperlink" Target="mailto:vanessa.james@nccommerce.com" TargetMode="External"/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3" Type="http://schemas.openxmlformats.org/officeDocument/2006/relationships/hyperlink" Target="mailto:vanessa.james@nccommerce.com" TargetMode="External"/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3" Type="http://schemas.openxmlformats.org/officeDocument/2006/relationships/hyperlink" Target="mailto:vanessa.james@nccommerce.com" TargetMode="External"/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3" Type="http://schemas.openxmlformats.org/officeDocument/2006/relationships/hyperlink" Target="mailto:vanessa.james@nccommerce.com" TargetMode="External"/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3" Type="http://schemas.openxmlformats.org/officeDocument/2006/relationships/hyperlink" Target="mailto:vanessa.james@nccommerce.com" TargetMode="External"/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3" Type="http://schemas.openxmlformats.org/officeDocument/2006/relationships/hyperlink" Target="mailto:vanessa.james@nccommerce.com" TargetMode="External"/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3" Type="http://schemas.openxmlformats.org/officeDocument/2006/relationships/hyperlink" Target="mailto:vanessa.james@nccommerce.com" TargetMode="External"/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3" Type="http://schemas.openxmlformats.org/officeDocument/2006/relationships/hyperlink" Target="mailto:vanessa.james@nccommerce.com" TargetMode="External"/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3" Type="http://schemas.openxmlformats.org/officeDocument/2006/relationships/hyperlink" Target="mailto:Crystal2of5@yahoo.com" TargetMode="External"/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3" Type="http://schemas.openxmlformats.org/officeDocument/2006/relationships/hyperlink" Target="mailto:Crystal2of5@yahoo.com" TargetMode="External"/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3" Type="http://schemas.openxmlformats.org/officeDocument/2006/relationships/hyperlink" Target="mailto:Crystal2of5@yahoo.com" TargetMode="External"/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fld id="{1723746C-F91F-8F4B-A9B6-465D1FF3EC36}" type="slidenum">
              <a:rPr lang="en-US" sz="1200"/>
              <a:pPr/>
              <a:t>1</a:t>
            </a:fld>
            <a:endParaRPr lang="en-US" sz="1200"/>
          </a:p>
        </p:txBody>
      </p:sp>
      <p:sp>
        <p:nvSpPr>
          <p:cNvPr id="15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381000"/>
            <a:ext cx="2438400" cy="1371600"/>
          </a:xfrm>
          <a:ln/>
        </p:spPr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828800"/>
            <a:ext cx="6248400" cy="7315200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/>
          </a:bodyPr>
          <a:lstStyle/>
          <a:p>
            <a:pPr algn="r"/>
            <a:r>
              <a:rPr lang="en-US" sz="1400" dirty="0">
                <a:latin typeface="Arial" charset="0"/>
                <a:ea typeface="ヒラギノ角ゴ Pro W3" charset="0"/>
                <a:cs typeface="Arial" charset="0"/>
              </a:rPr>
              <a:t>Chris</a:t>
            </a:r>
          </a:p>
          <a:p>
            <a:r>
              <a:rPr lang="en-US" sz="1400" dirty="0">
                <a:latin typeface="Arial" charset="0"/>
                <a:ea typeface="ヒラギノ角ゴ Pro W3" charset="0"/>
                <a:cs typeface="Arial" charset="0"/>
              </a:rPr>
              <a:t>We are here to help promote employment and training in the great state of North Carolina.,,</a:t>
            </a:r>
          </a:p>
          <a:p>
            <a:endParaRPr lang="en-US" sz="1400" dirty="0"/>
          </a:p>
          <a:p>
            <a:r>
              <a:rPr lang="en-US" sz="1400" dirty="0"/>
              <a:t>Through these monthly workshops, we are going to ….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dirty="0"/>
              <a:t>And bring in special guests to let you know about …</a:t>
            </a:r>
          </a:p>
          <a:p>
            <a:endParaRPr lang="en-US" sz="1400" dirty="0"/>
          </a:p>
          <a:p>
            <a:r>
              <a:rPr lang="en-US" sz="1400" dirty="0"/>
              <a:t>Please download this PowerPoint file and use it anyway you can to help get folks on a career pathway.</a:t>
            </a:r>
          </a:p>
          <a:p>
            <a:r>
              <a:rPr lang="en-US" sz="1400" dirty="0"/>
              <a:t>The reference showing from where the information was found, as well as the contact information for our guests is in the Notes section under each slide.</a:t>
            </a:r>
          </a:p>
          <a:p>
            <a:endParaRPr lang="en-US" sz="1400" dirty="0"/>
          </a:p>
          <a:p>
            <a:r>
              <a:rPr lang="en-US" sz="1400" dirty="0"/>
              <a:t>Get the PowerPoint on our </a:t>
            </a:r>
            <a:r>
              <a:rPr lang="en-US" sz="1400" dirty="0" err="1"/>
              <a:t>NCPerkins.org</a:t>
            </a:r>
            <a:r>
              <a:rPr lang="en-US" sz="1400" dirty="0"/>
              <a:t> website on our Presentations and Webinars page.  </a:t>
            </a:r>
          </a:p>
          <a:p>
            <a:r>
              <a:rPr lang="en-US" sz="1400" dirty="0"/>
              <a:t>Here is the direct address on the screen.</a:t>
            </a:r>
            <a:endParaRPr lang="en-US" sz="1400" baseline="0" dirty="0">
              <a:latin typeface="Arial" charset="0"/>
              <a:ea typeface="ヒラギノ角ゴ Pro W3" charset="0"/>
              <a:cs typeface="Arial" charset="0"/>
            </a:endParaRPr>
          </a:p>
          <a:p>
            <a:endParaRPr lang="en-US" dirty="0">
              <a:latin typeface="Arial" charset="0"/>
              <a:ea typeface="ヒラギノ角ゴ Pro W3" charset="0"/>
              <a:cs typeface="Arial" charset="0"/>
            </a:endParaRPr>
          </a:p>
          <a:p>
            <a:endParaRPr lang="en-US" dirty="0">
              <a:latin typeface="Arial" charset="0"/>
              <a:ea typeface="ヒラギノ角ゴ Pro W3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450464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Crystal McIver</a:t>
            </a:r>
            <a:b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endParaRPr lang="en-US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Crystal2of5@yahoo.com</a:t>
            </a:r>
            <a:endParaRPr lang="en-US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919 935 6890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br>
              <a:rPr lang="en-US" dirty="0"/>
            </a:br>
            <a:r>
              <a:rPr lang="en-US" sz="1200" b="1" dirty="0">
                <a:latin typeface="Bahnschrift" panose="020B0502040204020203" pitchFamily="34" charset="0"/>
              </a:rPr>
              <a:t>Experience 180 Inc. - Total Package</a:t>
            </a:r>
          </a:p>
          <a:p>
            <a:endParaRPr lang="en-US" dirty="0"/>
          </a:p>
          <a:p>
            <a:endParaRPr lang="en-US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Total Package Re-entry  program in Lee County</a:t>
            </a:r>
          </a:p>
          <a:p>
            <a:endParaRPr lang="en-US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46C6A2-84B9-4F4B-9D29-2CFB53138DBA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988136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Crystal McIver</a:t>
            </a:r>
            <a:b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endParaRPr lang="en-US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Crystal2of5@yahoo.com</a:t>
            </a:r>
            <a:endParaRPr lang="en-US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919 935 6890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br>
              <a:rPr lang="en-US" dirty="0"/>
            </a:br>
            <a:r>
              <a:rPr lang="en-US" sz="1200" b="1" dirty="0">
                <a:latin typeface="Bahnschrift" panose="020B0502040204020203" pitchFamily="34" charset="0"/>
              </a:rPr>
              <a:t>Experience 180 Inc. - Total Package</a:t>
            </a:r>
          </a:p>
          <a:p>
            <a:endParaRPr lang="en-US" dirty="0"/>
          </a:p>
          <a:p>
            <a:endParaRPr lang="en-US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Total Package Re-entry  program in Lee County</a:t>
            </a:r>
          </a:p>
          <a:p>
            <a:endParaRPr lang="en-US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46C6A2-84B9-4F4B-9D29-2CFB53138DBA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427727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Crystal McIver</a:t>
            </a:r>
            <a:b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endParaRPr lang="en-US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Crystal2of5@yahoo.com</a:t>
            </a:r>
            <a:endParaRPr lang="en-US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919 935 6890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br>
              <a:rPr lang="en-US" dirty="0"/>
            </a:br>
            <a:r>
              <a:rPr lang="en-US" sz="1200" b="1" dirty="0">
                <a:latin typeface="Bahnschrift" panose="020B0502040204020203" pitchFamily="34" charset="0"/>
              </a:rPr>
              <a:t>Experience 180 Inc. - Total Package</a:t>
            </a:r>
          </a:p>
          <a:p>
            <a:endParaRPr lang="en-US" dirty="0"/>
          </a:p>
          <a:p>
            <a:endParaRPr lang="en-US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Total Package Re-entry  program in Lee County</a:t>
            </a:r>
          </a:p>
          <a:p>
            <a:endParaRPr lang="en-US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46C6A2-84B9-4F4B-9D29-2CFB53138DBA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387585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Crystal McIver</a:t>
            </a:r>
            <a:b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endParaRPr lang="en-US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Crystal2of5@yahoo.com</a:t>
            </a:r>
            <a:endParaRPr lang="en-US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919 935 6890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br>
              <a:rPr lang="en-US" dirty="0"/>
            </a:br>
            <a:r>
              <a:rPr lang="en-US" sz="1200" b="1" dirty="0">
                <a:latin typeface="Bahnschrift" panose="020B0502040204020203" pitchFamily="34" charset="0"/>
              </a:rPr>
              <a:t>Experience 180 Inc. - Total Package</a:t>
            </a:r>
          </a:p>
          <a:p>
            <a:endParaRPr lang="en-US" dirty="0"/>
          </a:p>
          <a:p>
            <a:endParaRPr lang="en-US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Total Package Re-entry  program in Lee County</a:t>
            </a:r>
          </a:p>
          <a:p>
            <a:endParaRPr lang="en-US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46C6A2-84B9-4F4B-9D29-2CFB53138DBA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953957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Crystal McIver</a:t>
            </a:r>
            <a:b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endParaRPr lang="en-US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Crystal2of5@yahoo.com</a:t>
            </a:r>
            <a:endParaRPr lang="en-US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919 935 6890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br>
              <a:rPr lang="en-US" dirty="0"/>
            </a:br>
            <a:r>
              <a:rPr lang="en-US" sz="1200" b="1" dirty="0">
                <a:latin typeface="Bahnschrift" panose="020B0502040204020203" pitchFamily="34" charset="0"/>
              </a:rPr>
              <a:t>Experience 180 Inc. - Total Package</a:t>
            </a:r>
          </a:p>
          <a:p>
            <a:endParaRPr lang="en-US" dirty="0"/>
          </a:p>
          <a:p>
            <a:endParaRPr lang="en-US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Total Package Re-entry  program in Lee County</a:t>
            </a:r>
          </a:p>
          <a:p>
            <a:endParaRPr lang="en-US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46C6A2-84B9-4F4B-9D29-2CFB53138DBA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977728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Crystal McIver</a:t>
            </a:r>
            <a:b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endParaRPr lang="en-US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Crystal2of5@yahoo.com</a:t>
            </a:r>
            <a:endParaRPr lang="en-US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919 935 6890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br>
              <a:rPr lang="en-US" dirty="0"/>
            </a:br>
            <a:r>
              <a:rPr lang="en-US" sz="1200" b="1" dirty="0">
                <a:latin typeface="Bahnschrift" panose="020B0502040204020203" pitchFamily="34" charset="0"/>
              </a:rPr>
              <a:t>Experience 180 Inc. - Total Package</a:t>
            </a:r>
          </a:p>
          <a:p>
            <a:endParaRPr lang="en-US" dirty="0"/>
          </a:p>
          <a:p>
            <a:endParaRPr lang="en-US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Total Package Re-entry  program in Lee County</a:t>
            </a:r>
          </a:p>
          <a:p>
            <a:endParaRPr lang="en-US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46C6A2-84B9-4F4B-9D29-2CFB53138DBA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794720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Crystal McIver</a:t>
            </a:r>
            <a:b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endParaRPr lang="en-US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Crystal2of5@yahoo.com</a:t>
            </a:r>
            <a:endParaRPr lang="en-US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919 935 6890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br>
              <a:rPr lang="en-US" dirty="0"/>
            </a:br>
            <a:r>
              <a:rPr lang="en-US" sz="1200" b="1" dirty="0">
                <a:latin typeface="Bahnschrift" panose="020B0502040204020203" pitchFamily="34" charset="0"/>
              </a:rPr>
              <a:t>Experience 180 Inc. - Total Package</a:t>
            </a:r>
          </a:p>
          <a:p>
            <a:endParaRPr lang="en-US" dirty="0"/>
          </a:p>
          <a:p>
            <a:endParaRPr lang="en-US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Total Package Re-entry  program in Lee County</a:t>
            </a:r>
          </a:p>
          <a:p>
            <a:endParaRPr lang="en-US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46C6A2-84B9-4F4B-9D29-2CFB53138DBA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722224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Crystal McIver</a:t>
            </a:r>
            <a:b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endParaRPr lang="en-US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Crystal2of5@yahoo.com</a:t>
            </a:r>
            <a:endParaRPr lang="en-US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919 935 6890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br>
              <a:rPr lang="en-US" dirty="0"/>
            </a:br>
            <a:r>
              <a:rPr lang="en-US" sz="1200" b="1" dirty="0">
                <a:latin typeface="Bahnschrift" panose="020B0502040204020203" pitchFamily="34" charset="0"/>
              </a:rPr>
              <a:t>Experience 180 Inc. - Total Package</a:t>
            </a:r>
          </a:p>
          <a:p>
            <a:endParaRPr lang="en-US" dirty="0"/>
          </a:p>
          <a:p>
            <a:endParaRPr lang="en-US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Total Package Re-entry  program in Lee County</a:t>
            </a:r>
          </a:p>
          <a:p>
            <a:endParaRPr lang="en-US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46C6A2-84B9-4F4B-9D29-2CFB53138DBA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727219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Crystal McIver</a:t>
            </a:r>
            <a:b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endParaRPr lang="en-US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Crystal2of5@yahoo.com</a:t>
            </a:r>
            <a:endParaRPr lang="en-US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919 935 6890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br>
              <a:rPr lang="en-US" dirty="0"/>
            </a:br>
            <a:r>
              <a:rPr lang="en-US" sz="1200" b="1" dirty="0">
                <a:latin typeface="Bahnschrift" panose="020B0502040204020203" pitchFamily="34" charset="0"/>
              </a:rPr>
              <a:t>Experience 180 Inc. - Total Package</a:t>
            </a:r>
          </a:p>
          <a:p>
            <a:endParaRPr lang="en-US" dirty="0"/>
          </a:p>
          <a:p>
            <a:endParaRPr lang="en-US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Total Package Re-entry  program in Lee County</a:t>
            </a:r>
          </a:p>
          <a:p>
            <a:endParaRPr lang="en-US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46C6A2-84B9-4F4B-9D29-2CFB53138DBA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121951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Michael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Westray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Fayetteville</a:t>
            </a:r>
          </a:p>
          <a:p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919-306-1029</a:t>
            </a:r>
          </a:p>
          <a:p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michael.westray@nccommerce.com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46C6A2-84B9-4F4B-9D29-2CFB53138DBA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204555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Your hosts for today’s workshop:</a:t>
            </a:r>
          </a:p>
          <a:p>
            <a:endParaRPr lang="en-US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Robert J.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Witchger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Ed.D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Director Career and Technical Education</a:t>
            </a:r>
          </a:p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North Carolina Community College System</a:t>
            </a:r>
          </a:p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200 W. Jones Street</a:t>
            </a:r>
          </a:p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(919) 807-7126</a:t>
            </a:r>
          </a:p>
          <a:p>
            <a:r>
              <a:rPr lang="en-US" sz="1200" b="0" i="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witchgerb@nccommunitycolleges.edu</a:t>
            </a:r>
            <a:endParaRPr lang="en-US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endParaRPr lang="en-US" dirty="0"/>
          </a:p>
          <a:p>
            <a:endParaRPr lang="en-US" dirty="0"/>
          </a:p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Chris Droessler</a:t>
            </a:r>
          </a:p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Career and Technical Education Coordinator</a:t>
            </a:r>
          </a:p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North Carolina Community College System</a:t>
            </a:r>
          </a:p>
          <a:p>
            <a:r>
              <a:rPr lang="en-US" sz="1200" b="0" i="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4"/>
              </a:rPr>
              <a:t>DroesslerC@nccommunitycolleges.edu</a:t>
            </a:r>
            <a:endParaRPr lang="en-US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46C6A2-84B9-4F4B-9D29-2CFB53138DBA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796181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Michael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Westray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Fayetteville</a:t>
            </a:r>
          </a:p>
          <a:p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919-306-1029</a:t>
            </a:r>
          </a:p>
          <a:p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michael.westray@nccommerce.com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52D8DC-3CCA-4826-966D-69131461ECBB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627139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Reentry Coordinator</a:t>
            </a:r>
            <a:br>
              <a:rPr lang="en-US" dirty="0"/>
            </a:br>
            <a:r>
              <a:rPr lang="en-US" dirty="0"/>
              <a:t>Fayetteville Cumberland Reentry Council</a:t>
            </a:r>
            <a:endParaRPr lang="en-US" sz="1200" dirty="0"/>
          </a:p>
          <a:p>
            <a:b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endParaRPr lang="en-US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b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endParaRPr lang="en-US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jgarner@co.cumberland.nc.us</a:t>
            </a:r>
            <a:endParaRPr lang="en-US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910 486 1010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ext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2125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46C6A2-84B9-4F4B-9D29-2CFB53138DBA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283310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Vanessa L. James, M. Div.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Regional Reentry Specialist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North Carolina Department of Commerce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828 251-6200    office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919 368-5391    mobile</a:t>
            </a:r>
          </a:p>
          <a:p>
            <a:r>
              <a:rPr lang="en-US" sz="120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vanessa.james@nccommerce.com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48 Grove Street 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Asheville, NC 28801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46C6A2-84B9-4F4B-9D29-2CFB53138DBA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33928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Vanessa L. James, M. Div.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Regional Reentry Specialist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North Carolina Department of Commerce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828 251-6200    office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919 368-5391    mobile</a:t>
            </a:r>
          </a:p>
          <a:p>
            <a:r>
              <a:rPr lang="en-US" sz="120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vanessa.james@nccommerce.com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48 Grove Street 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Asheville, NC 28801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46C6A2-84B9-4F4B-9D29-2CFB53138DBA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855433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Vanessa L. James, M. Div.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Regional Reentry Specialist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North Carolina Department of Commerce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828 251-6200    office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919 368-5391    mobile</a:t>
            </a:r>
          </a:p>
          <a:p>
            <a:r>
              <a:rPr lang="en-US" sz="120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vanessa.james@nccommerce.com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48 Grove Street 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Asheville, NC 28801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46C6A2-84B9-4F4B-9D29-2CFB53138DBA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06834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Vanessa L. James, M. Div.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Regional Reentry Specialist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North Carolina Department of Commerce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828 251-6200    office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919 368-5391    mobile</a:t>
            </a:r>
          </a:p>
          <a:p>
            <a:r>
              <a:rPr lang="en-US" sz="120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vanessa.james@nccommerce.com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48 Grove Street 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Asheville, NC 28801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46C6A2-84B9-4F4B-9D29-2CFB53138DBA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2127286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Vanessa L. James, M. Div.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Regional Reentry Specialist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North Carolina Department of Commerce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828 251-6200    office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919 368-5391    mobile</a:t>
            </a:r>
          </a:p>
          <a:p>
            <a:r>
              <a:rPr lang="en-US" sz="120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vanessa.james@nccommerce.com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48 Grove Street 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Asheville, NC 28801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46C6A2-84B9-4F4B-9D29-2CFB53138DBA}" type="slidenum">
              <a:rPr lang="en-US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8320953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Vanessa L. James, M. Div.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Regional Reentry Specialist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North Carolina Department of Commerce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828 251-6200    office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919 368-5391    mobile</a:t>
            </a:r>
          </a:p>
          <a:p>
            <a:r>
              <a:rPr lang="en-US" sz="120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vanessa.james@nccommerce.com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48 Grove Street 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Asheville, NC 28801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46C6A2-84B9-4F4B-9D29-2CFB53138DBA}" type="slidenum">
              <a:rPr lang="en-US" smtClean="0"/>
              <a:pPr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2565031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Vanessa L. James, M. Div.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Regional Reentry Specialist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North Carolina Department of Commerce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828 251-6200    office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919 368-5391    mobile</a:t>
            </a:r>
          </a:p>
          <a:p>
            <a:r>
              <a:rPr lang="en-US" sz="120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vanessa.james@nccommerce.com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48 Grove Street 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Asheville, NC 28801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46C6A2-84B9-4F4B-9D29-2CFB53138DBA}" type="slidenum">
              <a:rPr lang="en-US" smtClean="0"/>
              <a:pPr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4153182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Vanessa L. James, M. Div.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Regional Reentry Specialist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North Carolina Department of Commerce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828 251-6200    office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919 368-5391    mobile</a:t>
            </a:r>
          </a:p>
          <a:p>
            <a:r>
              <a:rPr lang="en-US" sz="120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vanessa.james@nccommerce.com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48 Grove Street 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Asheville, NC 28801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46C6A2-84B9-4F4B-9D29-2CFB53138DBA}" type="slidenum">
              <a:rPr lang="en-US" smtClean="0"/>
              <a:pPr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335145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21658" y="4400550"/>
            <a:ext cx="5486400" cy="3600450"/>
          </a:xfrm>
        </p:spPr>
        <p:txBody>
          <a:bodyPr/>
          <a:lstStyle/>
          <a:p>
            <a:r>
              <a:rPr lang="en-US" sz="1400" dirty="0"/>
              <a:t>This is an NCETA workshop.</a:t>
            </a:r>
          </a:p>
          <a:p>
            <a:endParaRPr lang="en-US" sz="1400" dirty="0"/>
          </a:p>
          <a:p>
            <a:r>
              <a:rPr lang="en-US" sz="1400" dirty="0"/>
              <a:t>This workshop is sponsored by NCETA</a:t>
            </a:r>
          </a:p>
          <a:p>
            <a:endParaRPr lang="en-US" sz="1400" dirty="0"/>
          </a:p>
          <a:p>
            <a:r>
              <a:rPr lang="en-US" sz="1400" dirty="0"/>
              <a:t>Malinda Marsh, president of NCETA, will explain.</a:t>
            </a:r>
          </a:p>
          <a:p>
            <a:endParaRPr lang="en-US" sz="1400" dirty="0"/>
          </a:p>
          <a:p>
            <a:r>
              <a:rPr lang="en-US" sz="1400" dirty="0"/>
              <a:t>======</a:t>
            </a:r>
          </a:p>
          <a:p>
            <a:r>
              <a:rPr lang="en-US" sz="1400" dirty="0"/>
              <a:t>Malinda Marsh</a:t>
            </a:r>
          </a:p>
          <a:p>
            <a:r>
              <a:rPr lang="en-US" sz="1400" dirty="0"/>
              <a:t>NCETA President</a:t>
            </a:r>
          </a:p>
          <a:p>
            <a:r>
              <a:rPr lang="en-US" sz="1400" dirty="0" err="1"/>
              <a:t>malinda.amarsh@gmail.com</a:t>
            </a:r>
            <a:endParaRPr lang="en-US" sz="1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46C6A2-84B9-4F4B-9D29-2CFB53138DBA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31D8B0B-C9D7-2949-8293-D3724C0D45FF}"/>
              </a:ext>
            </a:extLst>
          </p:cNvPr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en-US"/>
              <a:t>April 18, 2018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E86EFCB-2417-6E49-9F4D-DD07AE9147D1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2772941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Vanessa L. James, M. Div.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Regional Reentry Specialist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North Carolina Department of Commerce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828 251-6200    office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919 368-5391    mobile</a:t>
            </a:r>
          </a:p>
          <a:p>
            <a:r>
              <a:rPr lang="en-US" sz="120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vanessa.james@nccommerce.com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48 Grove Street 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Asheville, NC 28801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46C6A2-84B9-4F4B-9D29-2CFB53138DBA}" type="slidenum">
              <a:rPr lang="en-US" smtClean="0"/>
              <a:pPr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339042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Vanessa L. James, M. Div.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Regional Reentry Specialist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North Carolina Department of Commerce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828 251-6200    office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919 368-5391    mobile</a:t>
            </a:r>
          </a:p>
          <a:p>
            <a:r>
              <a:rPr lang="en-US" sz="120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vanessa.james@nccommerce.com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48 Grove Street 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Asheville, NC 28801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46C6A2-84B9-4F4B-9D29-2CFB53138DBA}" type="slidenum">
              <a:rPr lang="en-US" smtClean="0"/>
              <a:pPr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5596615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Vanessa L. James, M. Div.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Regional Reentry Specialist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North Carolina Department of Commerce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828 251-6200    office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919 368-5391    mobile</a:t>
            </a:r>
          </a:p>
          <a:p>
            <a:r>
              <a:rPr lang="en-US" sz="120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vanessa.james@nccommerce.com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48 Grove Street 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Asheville, NC 28801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46C6A2-84B9-4F4B-9D29-2CFB53138DBA}" type="slidenum">
              <a:rPr lang="en-US" smtClean="0"/>
              <a:pPr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3056671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Vanessa L. James, M. Div.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Regional Reentry Specialist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North Carolina Department of Commerce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828 251-6200    office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919 368-5391    mobile</a:t>
            </a:r>
          </a:p>
          <a:p>
            <a:r>
              <a:rPr lang="en-US" sz="120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vanessa.james@nccommerce.com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48 Grove Street 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Asheville, NC 28801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46C6A2-84B9-4F4B-9D29-2CFB53138DBA}" type="slidenum">
              <a:rPr lang="en-US" smtClean="0"/>
              <a:pPr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565356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Vanessa L. James, M. Div.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Regional Reentry Specialist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North Carolina Department of Commerce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828 251-6200    office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919 368-5391    mobile</a:t>
            </a:r>
          </a:p>
          <a:p>
            <a:r>
              <a:rPr lang="en-US" sz="120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vanessa.james@nccommerce.com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48 Grove Street 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Asheville, NC 28801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46C6A2-84B9-4F4B-9D29-2CFB53138DBA}" type="slidenum">
              <a:rPr lang="en-US" smtClean="0"/>
              <a:pPr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1016095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fld id="{1723746C-F91F-8F4B-A9B6-465D1FF3EC36}" type="slidenum">
              <a:rPr lang="en-US" sz="1200"/>
              <a:pPr/>
              <a:t>35</a:t>
            </a:fld>
            <a:endParaRPr lang="en-US" sz="1200"/>
          </a:p>
        </p:txBody>
      </p:sp>
      <p:sp>
        <p:nvSpPr>
          <p:cNvPr id="15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381000"/>
            <a:ext cx="2438400" cy="1371600"/>
          </a:xfrm>
          <a:ln/>
        </p:spPr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828800"/>
            <a:ext cx="6248400" cy="7315200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/>
          </a:bodyPr>
          <a:lstStyle/>
          <a:p>
            <a:endParaRPr lang="en-US" dirty="0">
              <a:latin typeface="Arial" charset="0"/>
              <a:ea typeface="ヒラギノ角ゴ Pro W3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3863802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Phillip Cooper</a:t>
            </a:r>
          </a:p>
          <a:p>
            <a:endParaRPr lang="en-US" dirty="0"/>
          </a:p>
          <a:p>
            <a:r>
              <a:rPr lang="en-US" sz="1200" b="1" dirty="0"/>
              <a:t>Up Skill WNC Coordinator</a:t>
            </a:r>
            <a:endParaRPr lang="en-US" sz="1200" dirty="0"/>
          </a:p>
          <a:p>
            <a:r>
              <a:rPr lang="en-US" dirty="0"/>
              <a:t>A-B Technical Community College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 err="1"/>
              <a:t>PhiIipACooper@abtech.edu</a:t>
            </a:r>
            <a:endParaRPr lang="en-US" dirty="0"/>
          </a:p>
          <a:p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A-B Tech CC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828-772-0362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46C6A2-84B9-4F4B-9D29-2CFB53138DBA}" type="slidenum">
              <a:rPr lang="en-US" smtClean="0"/>
              <a:pPr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9820677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fld id="{1723746C-F91F-8F4B-A9B6-465D1FF3EC36}" type="slidenum">
              <a:rPr lang="en-US" sz="1200"/>
              <a:pPr/>
              <a:t>37</a:t>
            </a:fld>
            <a:endParaRPr lang="en-US" sz="1200"/>
          </a:p>
        </p:txBody>
      </p:sp>
      <p:sp>
        <p:nvSpPr>
          <p:cNvPr id="15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381000"/>
            <a:ext cx="2438400" cy="1371600"/>
          </a:xfrm>
          <a:ln/>
        </p:spPr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828800"/>
            <a:ext cx="6248400" cy="7315200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/>
          </a:bodyPr>
          <a:lstStyle/>
          <a:p>
            <a:endParaRPr lang="en-US" sz="1400" dirty="0"/>
          </a:p>
          <a:p>
            <a:r>
              <a:rPr lang="en-US" sz="1400" dirty="0"/>
              <a:t>Please download this PowerPoint file and use it anyway you can to help get folks on a career pathway.</a:t>
            </a:r>
          </a:p>
          <a:p>
            <a:r>
              <a:rPr lang="en-US" sz="1400" dirty="0"/>
              <a:t>The reference showing from where the information was found, as well as the contact information for our guests is in the Notes section under each slide.</a:t>
            </a:r>
          </a:p>
          <a:p>
            <a:endParaRPr lang="en-US" sz="1400" dirty="0"/>
          </a:p>
          <a:p>
            <a:r>
              <a:rPr lang="en-US" sz="1400" dirty="0"/>
              <a:t>Get the PowerPoint on our </a:t>
            </a:r>
            <a:r>
              <a:rPr lang="en-US" sz="1400" dirty="0" err="1"/>
              <a:t>NCPerkins.org</a:t>
            </a:r>
            <a:r>
              <a:rPr lang="en-US" sz="1400" dirty="0"/>
              <a:t> website on our Presentations and Webinars page.  </a:t>
            </a:r>
          </a:p>
          <a:p>
            <a:r>
              <a:rPr lang="en-US" sz="1400" dirty="0"/>
              <a:t>Here is the direct address on the screen.</a:t>
            </a:r>
            <a:endParaRPr lang="en-US" sz="1400" baseline="0" dirty="0">
              <a:latin typeface="Arial" charset="0"/>
              <a:ea typeface="ヒラギノ角ゴ Pro W3" charset="0"/>
              <a:cs typeface="Arial" charset="0"/>
            </a:endParaRPr>
          </a:p>
          <a:p>
            <a:endParaRPr lang="en-US" dirty="0">
              <a:latin typeface="Arial" charset="0"/>
              <a:ea typeface="ヒラギノ角ゴ Pro W3" charset="0"/>
              <a:cs typeface="Arial" charset="0"/>
            </a:endParaRPr>
          </a:p>
          <a:p>
            <a:endParaRPr lang="en-US" dirty="0">
              <a:latin typeface="Arial" charset="0"/>
              <a:ea typeface="ヒラギノ角ゴ Pro W3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9501326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next workshop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52D8DC-3CCA-4826-966D-69131461ECBB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1812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We moved our Spring conference to the Fall .</a:t>
            </a:r>
          </a:p>
          <a:p>
            <a:endParaRPr lang="en-US" dirty="0"/>
          </a:p>
          <a:p>
            <a:r>
              <a:rPr lang="en-US" dirty="0"/>
              <a:t>We will be back in Wilmington on September 8, 2021.</a:t>
            </a:r>
          </a:p>
          <a:p>
            <a:endParaRPr lang="en-US" dirty="0"/>
          </a:p>
          <a:p>
            <a:r>
              <a:rPr lang="en-US" dirty="0"/>
              <a:t>=====</a:t>
            </a:r>
          </a:p>
          <a:p>
            <a:r>
              <a:rPr lang="en-US" dirty="0" err="1"/>
              <a:t>nceta.org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US"/>
              <a:t>April 18, 2018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52D8DC-3CCA-4826-966D-69131461ECBB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648610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Dr. Tony R. </a:t>
            </a:r>
            <a:r>
              <a:rPr lang="en-US" b="1" dirty="0" err="1"/>
              <a:t>Reggi</a:t>
            </a:r>
            <a:r>
              <a:rPr lang="en-US" b="1" dirty="0"/>
              <a:t> </a:t>
            </a:r>
          </a:p>
          <a:p>
            <a:r>
              <a:rPr lang="en-US" b="1" dirty="0"/>
              <a:t>Coordinator, Career &amp; Technical Education</a:t>
            </a:r>
          </a:p>
          <a:p>
            <a:r>
              <a:rPr lang="en-US" b="1" dirty="0"/>
              <a:t>NC Community College System</a:t>
            </a:r>
          </a:p>
          <a:p>
            <a:r>
              <a:rPr lang="en-US" dirty="0" err="1"/>
              <a:t>ReggiA@nccommunitycolleges.edu</a:t>
            </a:r>
            <a:endParaRPr lang="en-US" dirty="0"/>
          </a:p>
          <a:p>
            <a:r>
              <a:rPr lang="en-US" dirty="0"/>
              <a:t>919-807-7131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46C6A2-84B9-4F4B-9D29-2CFB53138DBA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354925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b="0" dirty="0"/>
              <a:t>Ashley Palmer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46C6A2-84B9-4F4B-9D29-2CFB53138DBA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900151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Crystal McIver</a:t>
            </a:r>
            <a:b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endParaRPr lang="en-US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Crystal2of5@yahoo.com</a:t>
            </a:r>
            <a:endParaRPr lang="en-US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919 935 6890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br>
              <a:rPr lang="en-US" dirty="0"/>
            </a:br>
            <a:r>
              <a:rPr lang="en-US" sz="1200" b="1" dirty="0">
                <a:latin typeface="Bahnschrift" panose="020B0502040204020203" pitchFamily="34" charset="0"/>
              </a:rPr>
              <a:t>Experience 180 Inc. - Total Package</a:t>
            </a:r>
          </a:p>
          <a:p>
            <a:endParaRPr lang="en-US" dirty="0"/>
          </a:p>
          <a:p>
            <a:endParaRPr lang="en-US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Total Package Re-entry  program in Lee County</a:t>
            </a:r>
          </a:p>
          <a:p>
            <a:endParaRPr lang="en-US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46C6A2-84B9-4F4B-9D29-2CFB53138DBA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781593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Crystal McIver</a:t>
            </a:r>
            <a:b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endParaRPr lang="en-US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Crystal2of5@yahoo.com</a:t>
            </a:r>
            <a:endParaRPr lang="en-US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919 935 6890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br>
              <a:rPr lang="en-US" dirty="0"/>
            </a:br>
            <a:r>
              <a:rPr lang="en-US" sz="1200" b="1" dirty="0">
                <a:latin typeface="Bahnschrift" panose="020B0502040204020203" pitchFamily="34" charset="0"/>
              </a:rPr>
              <a:t>Experience 180 Inc. - Total Package</a:t>
            </a:r>
          </a:p>
          <a:p>
            <a:endParaRPr lang="en-US" dirty="0"/>
          </a:p>
          <a:p>
            <a:endParaRPr lang="en-US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Total Package Re-entry  program in Lee County</a:t>
            </a:r>
          </a:p>
          <a:p>
            <a:endParaRPr lang="en-US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46C6A2-84B9-4F4B-9D29-2CFB53138DBA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88476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Crystal McIver</a:t>
            </a:r>
            <a:b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endParaRPr lang="en-US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Crystal2of5@yahoo.com</a:t>
            </a:r>
            <a:endParaRPr lang="en-US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919 935 6890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br>
              <a:rPr lang="en-US" dirty="0"/>
            </a:br>
            <a:r>
              <a:rPr lang="en-US" sz="1200" b="1" dirty="0">
                <a:latin typeface="Bahnschrift" panose="020B0502040204020203" pitchFamily="34" charset="0"/>
              </a:rPr>
              <a:t>Experience 180 Inc. - Total Package</a:t>
            </a:r>
          </a:p>
          <a:p>
            <a:endParaRPr lang="en-US" dirty="0"/>
          </a:p>
          <a:p>
            <a:endParaRPr lang="en-US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Total Package Re-entry  program in Lee County</a:t>
            </a:r>
          </a:p>
          <a:p>
            <a:endParaRPr lang="en-US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46C6A2-84B9-4F4B-9D29-2CFB53138DBA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87704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2" y="1839376"/>
            <a:ext cx="7336465" cy="1071375"/>
          </a:xfrm>
        </p:spPr>
        <p:txBody>
          <a:bodyPr anchor="b">
            <a:normAutofit/>
          </a:bodyPr>
          <a:lstStyle>
            <a:lvl1pPr algn="ctr">
              <a:defRPr sz="3300" b="1"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2" y="2910751"/>
            <a:ext cx="7336465" cy="1241822"/>
          </a:xfrm>
        </p:spPr>
        <p:txBody>
          <a:bodyPr>
            <a:normAutofit/>
          </a:bodyPr>
          <a:lstStyle>
            <a:lvl1pPr marL="0" indent="0" algn="ctr">
              <a:buNone/>
              <a:defRPr sz="2700"/>
            </a:lvl1pPr>
            <a:lvl2pPr marL="192881" indent="0" algn="ctr">
              <a:buNone/>
              <a:defRPr sz="844"/>
            </a:lvl2pPr>
            <a:lvl3pPr marL="385763" indent="0" algn="ctr">
              <a:buNone/>
              <a:defRPr sz="760"/>
            </a:lvl3pPr>
            <a:lvl4pPr marL="578644" indent="0" algn="ctr">
              <a:buNone/>
              <a:defRPr sz="675"/>
            </a:lvl4pPr>
            <a:lvl5pPr marL="771525" indent="0" algn="ctr">
              <a:buNone/>
              <a:defRPr sz="675"/>
            </a:lvl5pPr>
            <a:lvl6pPr marL="964406" indent="0" algn="ctr">
              <a:buNone/>
              <a:defRPr sz="675"/>
            </a:lvl6pPr>
            <a:lvl7pPr marL="1157288" indent="0" algn="ctr">
              <a:buNone/>
              <a:defRPr sz="675"/>
            </a:lvl7pPr>
            <a:lvl8pPr marL="1350169" indent="0" algn="ctr">
              <a:buNone/>
              <a:defRPr sz="675"/>
            </a:lvl8pPr>
            <a:lvl9pPr marL="1543050" indent="0" algn="ctr">
              <a:buNone/>
              <a:defRPr sz="675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9" name="Rectangle 8"/>
          <p:cNvSpPr/>
          <p:nvPr userDrawn="1"/>
        </p:nvSpPr>
        <p:spPr>
          <a:xfrm>
            <a:off x="1733354" y="366948"/>
            <a:ext cx="6025812" cy="809325"/>
          </a:xfrm>
          <a:prstGeom prst="rect">
            <a:avLst/>
          </a:prstGeom>
          <a:noFill/>
        </p:spPr>
        <p:txBody>
          <a:bodyPr wrap="square" lIns="51435" tIns="25718" rIns="51435" bIns="25718">
            <a:spAutoFit/>
          </a:bodyPr>
          <a:lstStyle/>
          <a:p>
            <a:pPr>
              <a:lnSpc>
                <a:spcPct val="80000"/>
              </a:lnSpc>
            </a:pPr>
            <a:r>
              <a:rPr lang="en-US" sz="3038" b="0" cap="none" spc="0" dirty="0">
                <a:ln w="0"/>
                <a:solidFill>
                  <a:srgbClr val="003767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North Carolina Employment </a:t>
            </a:r>
          </a:p>
          <a:p>
            <a:pPr>
              <a:lnSpc>
                <a:spcPct val="80000"/>
              </a:lnSpc>
            </a:pPr>
            <a:r>
              <a:rPr lang="en-US" sz="3038" b="0" cap="none" spc="0" dirty="0">
                <a:ln w="0"/>
                <a:solidFill>
                  <a:srgbClr val="003767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and Training Association</a:t>
            </a:r>
          </a:p>
        </p:txBody>
      </p:sp>
      <p:cxnSp>
        <p:nvCxnSpPr>
          <p:cNvPr id="10" name="Straight Connector 9" title="Gold Line"/>
          <p:cNvCxnSpPr/>
          <p:nvPr userDrawn="1"/>
        </p:nvCxnSpPr>
        <p:spPr>
          <a:xfrm flipV="1">
            <a:off x="1733357" y="1398670"/>
            <a:ext cx="5705475" cy="18968"/>
          </a:xfrm>
          <a:prstGeom prst="line">
            <a:avLst/>
          </a:prstGeom>
          <a:ln w="38100" cap="rnd" cmpd="sng">
            <a:solidFill>
              <a:srgbClr val="EEB11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>
            <a:extLst>
              <a:ext uri="{FF2B5EF4-FFF2-40B4-BE49-F238E27FC236}">
                <a16:creationId xmlns:a16="http://schemas.microsoft.com/office/drawing/2014/main" id="{916101B7-DAEB-344D-A2CA-71D53EBB31D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494" y="414312"/>
            <a:ext cx="1687860" cy="5626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37690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2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57950" y="4662186"/>
            <a:ext cx="2057400" cy="273844"/>
          </a:xfrm>
          <a:prstGeom prst="rect">
            <a:avLst/>
          </a:prstGeom>
        </p:spPr>
        <p:txBody>
          <a:bodyPr/>
          <a:lstStyle/>
          <a:p>
            <a:fld id="{47CC054E-03C2-4BA4-B0DC-8A52C253DBFA}" type="datetimeFigureOut">
              <a:rPr lang="en-US" smtClean="0"/>
              <a:t>12/4/20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543300" y="4662186"/>
            <a:ext cx="2057400" cy="273844"/>
          </a:xfrm>
          <a:prstGeom prst="rect">
            <a:avLst/>
          </a:prstGeom>
        </p:spPr>
        <p:txBody>
          <a:bodyPr/>
          <a:lstStyle/>
          <a:p>
            <a:fld id="{DD5DC98F-6F3D-4D37-8801-59C812F9270D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 title="Gold Line"/>
          <p:cNvCxnSpPr/>
          <p:nvPr userDrawn="1"/>
        </p:nvCxnSpPr>
        <p:spPr>
          <a:xfrm flipV="1">
            <a:off x="1455549" y="1287266"/>
            <a:ext cx="7059802" cy="10217"/>
          </a:xfrm>
          <a:prstGeom prst="line">
            <a:avLst/>
          </a:prstGeom>
          <a:ln w="38100" cap="rnd" cmpd="sng">
            <a:solidFill>
              <a:srgbClr val="EEB11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6F7DFE38-2115-F841-AF07-ED23EB631C55}"/>
              </a:ext>
            </a:extLst>
          </p:cNvPr>
          <p:cNvSpPr txBox="1">
            <a:spLocks/>
          </p:cNvSpPr>
          <p:nvPr userDrawn="1"/>
        </p:nvSpPr>
        <p:spPr>
          <a:xfrm>
            <a:off x="415537" y="4869657"/>
            <a:ext cx="3248526" cy="273844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013" dirty="0">
                <a:ln w="0"/>
                <a:solidFill>
                  <a:srgbClr val="003767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North Carolina Community College System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CE3A4B08-F8E9-3A46-9CFE-D29C59ED6E1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839" y="4818981"/>
            <a:ext cx="228600" cy="2667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76FAACEA-2432-8B42-8C0E-FDF1C85210D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305" y="501760"/>
            <a:ext cx="1237553" cy="4125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56178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273845"/>
            <a:ext cx="1971675" cy="435887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5" y="273845"/>
            <a:ext cx="5800725" cy="435887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57950" y="4662186"/>
            <a:ext cx="2057400" cy="273844"/>
          </a:xfrm>
          <a:prstGeom prst="rect">
            <a:avLst/>
          </a:prstGeom>
        </p:spPr>
        <p:txBody>
          <a:bodyPr/>
          <a:lstStyle/>
          <a:p>
            <a:fld id="{47CC054E-03C2-4BA4-B0DC-8A52C253DBFA}" type="datetimeFigureOut">
              <a:rPr lang="en-US" smtClean="0"/>
              <a:t>12/4/20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543300" y="4662186"/>
            <a:ext cx="2057400" cy="273844"/>
          </a:xfrm>
          <a:prstGeom prst="rect">
            <a:avLst/>
          </a:prstGeom>
        </p:spPr>
        <p:txBody>
          <a:bodyPr/>
          <a:lstStyle/>
          <a:p>
            <a:fld id="{DD5DC98F-6F3D-4D37-8801-59C812F9270D}" type="slidenum">
              <a:rPr lang="en-US" smtClean="0"/>
              <a:t>‹#›</a:t>
            </a:fld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F2708989-D6EE-864C-B72D-F06AE41A98CC}"/>
              </a:ext>
            </a:extLst>
          </p:cNvPr>
          <p:cNvSpPr txBox="1">
            <a:spLocks/>
          </p:cNvSpPr>
          <p:nvPr userDrawn="1"/>
        </p:nvSpPr>
        <p:spPr>
          <a:xfrm>
            <a:off x="531772" y="4885155"/>
            <a:ext cx="3248526" cy="273844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013" dirty="0">
                <a:ln w="0"/>
                <a:solidFill>
                  <a:srgbClr val="003767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North Carolina Employment and Training Association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3B322F45-6DE8-9D4A-81B5-D4E71A2DACA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305" y="4915083"/>
            <a:ext cx="505383" cy="1684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305291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56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rmAutofit/>
          </a:bodyPr>
          <a:lstStyle>
            <a:lvl1pPr>
              <a:defRPr sz="2400"/>
            </a:lvl1pPr>
          </a:lstStyle>
          <a:p>
            <a:r>
              <a:rPr dirty="0"/>
              <a:t>Title Text</a:t>
            </a:r>
          </a:p>
        </p:txBody>
      </p:sp>
      <p:sp>
        <p:nvSpPr>
          <p:cNvPr id="57" name="Shape 57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8" name="Shape 58"/>
          <p:cNvSpPr>
            <a:spLocks noGrp="1"/>
          </p:cNvSpPr>
          <p:nvPr>
            <p:ph type="sldNum" sz="quarter" idx="2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7814145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320905"/>
            <a:ext cx="7886700" cy="3548753"/>
          </a:xfrm>
        </p:spPr>
        <p:txBody>
          <a:bodyPr>
            <a:normAutofit/>
          </a:bodyPr>
          <a:lstStyle>
            <a:lvl1pPr marL="175022" indent="-175022">
              <a:lnSpc>
                <a:spcPct val="100000"/>
              </a:lnSpc>
              <a:spcBef>
                <a:spcPts val="450"/>
              </a:spcBef>
              <a:tabLst/>
              <a:defRPr sz="2100"/>
            </a:lvl1pPr>
            <a:lvl2pPr marL="344091" indent="-151210">
              <a:lnSpc>
                <a:spcPct val="100000"/>
              </a:lnSpc>
              <a:spcBef>
                <a:spcPts val="225"/>
              </a:spcBef>
              <a:tabLst/>
              <a:defRPr sz="1800"/>
            </a:lvl2pPr>
            <a:lvl3pPr marL="519113" indent="-133350">
              <a:lnSpc>
                <a:spcPct val="100000"/>
              </a:lnSpc>
              <a:spcBef>
                <a:spcPts val="225"/>
              </a:spcBef>
              <a:tabLst/>
              <a:defRPr sz="1650"/>
            </a:lvl3pPr>
            <a:lvl4pPr marL="732235" indent="-153591">
              <a:lnSpc>
                <a:spcPct val="100000"/>
              </a:lnSpc>
              <a:spcBef>
                <a:spcPts val="225"/>
              </a:spcBef>
              <a:tabLst/>
              <a:defRPr sz="1500"/>
            </a:lvl4pPr>
            <a:lvl5pPr marL="900113" indent="-128588">
              <a:lnSpc>
                <a:spcPct val="100000"/>
              </a:lnSpc>
              <a:spcBef>
                <a:spcPts val="225"/>
              </a:spcBef>
              <a:tabLst/>
              <a:defRPr sz="135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cxnSp>
        <p:nvCxnSpPr>
          <p:cNvPr id="10" name="Straight Connector 9" title="Gold Line"/>
          <p:cNvCxnSpPr/>
          <p:nvPr userDrawn="1"/>
        </p:nvCxnSpPr>
        <p:spPr>
          <a:xfrm flipV="1">
            <a:off x="1297858" y="1220720"/>
            <a:ext cx="6468364" cy="3396"/>
          </a:xfrm>
          <a:prstGeom prst="line">
            <a:avLst/>
          </a:prstGeom>
          <a:ln w="38100" cap="rnd" cmpd="sng">
            <a:solidFill>
              <a:srgbClr val="EEB11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297861" y="126367"/>
            <a:ext cx="7364361" cy="994172"/>
          </a:xfrm>
        </p:spPr>
        <p:txBody>
          <a:bodyPr>
            <a:normAutofit/>
          </a:bodyPr>
          <a:lstStyle>
            <a:lvl1pPr>
              <a:defRPr sz="2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3" name="Footer Placeholder 4"/>
          <p:cNvSpPr txBox="1">
            <a:spLocks/>
          </p:cNvSpPr>
          <p:nvPr userDrawn="1"/>
        </p:nvSpPr>
        <p:spPr>
          <a:xfrm>
            <a:off x="531772" y="4885155"/>
            <a:ext cx="3248526" cy="273844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013" dirty="0">
                <a:ln w="0"/>
                <a:solidFill>
                  <a:srgbClr val="003767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North Carolina Employment and Training Association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5D20382-9AE0-4646-BD26-58A9F880915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305" y="501760"/>
            <a:ext cx="1237553" cy="412518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B83B3238-C658-4D49-9AF6-82CB10D33B1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305" y="4915083"/>
            <a:ext cx="505383" cy="1684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69380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9"/>
            <a:ext cx="7886700" cy="2139553"/>
          </a:xfrm>
        </p:spPr>
        <p:txBody>
          <a:bodyPr anchor="b">
            <a:normAutofit/>
          </a:bodyPr>
          <a:lstStyle>
            <a:lvl1pPr algn="ctr">
              <a:defRPr sz="255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102"/>
            <a:ext cx="7886700" cy="1125140"/>
          </a:xfrm>
        </p:spPr>
        <p:txBody>
          <a:bodyPr>
            <a:normAutofit/>
          </a:bodyPr>
          <a:lstStyle>
            <a:lvl1pPr marL="0" indent="0" algn="ctr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1pPr>
            <a:lvl2pPr marL="192881" indent="0">
              <a:buNone/>
              <a:defRPr sz="844">
                <a:solidFill>
                  <a:schemeClr val="tx1">
                    <a:tint val="75000"/>
                  </a:schemeClr>
                </a:solidFill>
              </a:defRPr>
            </a:lvl2pPr>
            <a:lvl3pPr marL="385763" indent="0">
              <a:buNone/>
              <a:defRPr sz="760">
                <a:solidFill>
                  <a:schemeClr val="tx1">
                    <a:tint val="75000"/>
                  </a:schemeClr>
                </a:solidFill>
              </a:defRPr>
            </a:lvl3pPr>
            <a:lvl4pPr marL="578644" indent="0">
              <a:buNone/>
              <a:defRPr sz="675">
                <a:solidFill>
                  <a:schemeClr val="tx1">
                    <a:tint val="75000"/>
                  </a:schemeClr>
                </a:solidFill>
              </a:defRPr>
            </a:lvl4pPr>
            <a:lvl5pPr marL="771525" indent="0">
              <a:buNone/>
              <a:defRPr sz="675">
                <a:solidFill>
                  <a:schemeClr val="tx1">
                    <a:tint val="75000"/>
                  </a:schemeClr>
                </a:solidFill>
              </a:defRPr>
            </a:lvl5pPr>
            <a:lvl6pPr marL="964406" indent="0">
              <a:buNone/>
              <a:defRPr sz="675">
                <a:solidFill>
                  <a:schemeClr val="tx1">
                    <a:tint val="75000"/>
                  </a:schemeClr>
                </a:solidFill>
              </a:defRPr>
            </a:lvl6pPr>
            <a:lvl7pPr marL="1157288" indent="0">
              <a:buNone/>
              <a:defRPr sz="675">
                <a:solidFill>
                  <a:schemeClr val="tx1">
                    <a:tint val="75000"/>
                  </a:schemeClr>
                </a:solidFill>
              </a:defRPr>
            </a:lvl7pPr>
            <a:lvl8pPr marL="1350169" indent="0">
              <a:buNone/>
              <a:defRPr sz="675">
                <a:solidFill>
                  <a:schemeClr val="tx1">
                    <a:tint val="75000"/>
                  </a:schemeClr>
                </a:solidFill>
              </a:defRPr>
            </a:lvl8pPr>
            <a:lvl9pPr marL="1543050" indent="0">
              <a:buNone/>
              <a:defRPr sz="675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A989510-F7F4-EA46-9E8F-8DEC2203922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305" y="501760"/>
            <a:ext cx="1237553" cy="412518"/>
          </a:xfrm>
          <a:prstGeom prst="rect">
            <a:avLst/>
          </a:prstGeom>
        </p:spPr>
      </p:pic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524C9BE4-862D-4D4D-AA65-7ADEB3D32ECD}"/>
              </a:ext>
            </a:extLst>
          </p:cNvPr>
          <p:cNvSpPr txBox="1">
            <a:spLocks/>
          </p:cNvSpPr>
          <p:nvPr userDrawn="1"/>
        </p:nvSpPr>
        <p:spPr>
          <a:xfrm>
            <a:off x="531772" y="4885155"/>
            <a:ext cx="3248526" cy="273844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013" dirty="0">
                <a:ln w="0"/>
                <a:solidFill>
                  <a:srgbClr val="003767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North Carolina Employment and Training Association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F38613F3-7212-4646-85EF-033998B3B36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305" y="4915083"/>
            <a:ext cx="505383" cy="1684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7490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7861" y="126367"/>
            <a:ext cx="7364361" cy="994172"/>
          </a:xfrm>
        </p:spPr>
        <p:txBody>
          <a:bodyPr>
            <a:normAutofit/>
          </a:bodyPr>
          <a:lstStyle>
            <a:lvl1pPr>
              <a:defRPr sz="2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449762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 sz="1500"/>
            </a:lvl1pPr>
            <a:lvl2pPr>
              <a:lnSpc>
                <a:spcPct val="100000"/>
              </a:lnSpc>
              <a:defRPr sz="1350"/>
            </a:lvl2pPr>
            <a:lvl3pPr>
              <a:lnSpc>
                <a:spcPct val="100000"/>
              </a:lnSpc>
              <a:defRPr sz="1200"/>
            </a:lvl3pPr>
            <a:lvl4pPr>
              <a:lnSpc>
                <a:spcPct val="100000"/>
              </a:lnSpc>
              <a:defRPr sz="900"/>
            </a:lvl4pPr>
            <a:lvl5pPr>
              <a:lnSpc>
                <a:spcPct val="100000"/>
              </a:lnSpc>
              <a:defRPr sz="9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449762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 sz="1500"/>
            </a:lvl1pPr>
            <a:lvl2pPr>
              <a:lnSpc>
                <a:spcPct val="100000"/>
              </a:lnSpc>
              <a:defRPr sz="1350"/>
            </a:lvl2pPr>
            <a:lvl3pPr>
              <a:lnSpc>
                <a:spcPct val="100000"/>
              </a:lnSpc>
              <a:defRPr sz="1200"/>
            </a:lvl3pPr>
            <a:lvl4pPr>
              <a:lnSpc>
                <a:spcPct val="100000"/>
              </a:lnSpc>
              <a:defRPr sz="900"/>
            </a:lvl4pPr>
            <a:lvl5pPr>
              <a:lnSpc>
                <a:spcPct val="100000"/>
              </a:lnSpc>
              <a:defRPr sz="9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cxnSp>
        <p:nvCxnSpPr>
          <p:cNvPr id="14" name="Straight Connector 13" title="Gold Line"/>
          <p:cNvCxnSpPr/>
          <p:nvPr userDrawn="1"/>
        </p:nvCxnSpPr>
        <p:spPr>
          <a:xfrm flipV="1">
            <a:off x="1297858" y="1220720"/>
            <a:ext cx="6468364" cy="3396"/>
          </a:xfrm>
          <a:prstGeom prst="line">
            <a:avLst/>
          </a:prstGeom>
          <a:ln w="38100" cap="rnd" cmpd="sng">
            <a:solidFill>
              <a:srgbClr val="EEB11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>
            <a:extLst>
              <a:ext uri="{FF2B5EF4-FFF2-40B4-BE49-F238E27FC236}">
                <a16:creationId xmlns:a16="http://schemas.microsoft.com/office/drawing/2014/main" id="{EED8BF83-0756-AE40-B1EC-B854663862C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305" y="501760"/>
            <a:ext cx="1237553" cy="412518"/>
          </a:xfrm>
          <a:prstGeom prst="rect">
            <a:avLst/>
          </a:prstGeom>
        </p:spPr>
      </p:pic>
      <p:sp>
        <p:nvSpPr>
          <p:cNvPr id="13" name="Footer Placeholder 4">
            <a:extLst>
              <a:ext uri="{FF2B5EF4-FFF2-40B4-BE49-F238E27FC236}">
                <a16:creationId xmlns:a16="http://schemas.microsoft.com/office/drawing/2014/main" id="{610A5FBF-E5AA-C747-9542-E5690FAB8369}"/>
              </a:ext>
            </a:extLst>
          </p:cNvPr>
          <p:cNvSpPr txBox="1">
            <a:spLocks/>
          </p:cNvSpPr>
          <p:nvPr userDrawn="1"/>
        </p:nvSpPr>
        <p:spPr>
          <a:xfrm>
            <a:off x="531772" y="4885155"/>
            <a:ext cx="3248526" cy="273844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013" dirty="0">
                <a:ln w="0"/>
                <a:solidFill>
                  <a:srgbClr val="003767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North Carolina Employment and Training Association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C6A348EC-EEA5-094F-B8D1-BDB4023AF55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305" y="4915083"/>
            <a:ext cx="505383" cy="1684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09364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>
            <a:normAutofit/>
          </a:bodyPr>
          <a:lstStyle>
            <a:lvl1pPr marL="0" indent="0">
              <a:buNone/>
              <a:defRPr sz="1350" b="1"/>
            </a:lvl1pPr>
            <a:lvl2pPr marL="192881" indent="0">
              <a:buNone/>
              <a:defRPr sz="844" b="1"/>
            </a:lvl2pPr>
            <a:lvl3pPr marL="385763" indent="0">
              <a:buNone/>
              <a:defRPr sz="760" b="1"/>
            </a:lvl3pPr>
            <a:lvl4pPr marL="578644" indent="0">
              <a:buNone/>
              <a:defRPr sz="675" b="1"/>
            </a:lvl4pPr>
            <a:lvl5pPr marL="771525" indent="0">
              <a:buNone/>
              <a:defRPr sz="675" b="1"/>
            </a:lvl5pPr>
            <a:lvl6pPr marL="964406" indent="0">
              <a:buNone/>
              <a:defRPr sz="675" b="1"/>
            </a:lvl6pPr>
            <a:lvl7pPr marL="1157288" indent="0">
              <a:buNone/>
              <a:defRPr sz="675" b="1"/>
            </a:lvl7pPr>
            <a:lvl8pPr marL="1350169" indent="0">
              <a:buNone/>
              <a:defRPr sz="675" b="1"/>
            </a:lvl8pPr>
            <a:lvl9pPr marL="1543050" indent="0">
              <a:buNone/>
              <a:defRPr sz="675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7"/>
            <a:ext cx="3868340" cy="2940175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 sz="1500"/>
            </a:lvl1pPr>
            <a:lvl2pPr>
              <a:lnSpc>
                <a:spcPct val="100000"/>
              </a:lnSpc>
              <a:defRPr sz="1350"/>
            </a:lvl2pPr>
            <a:lvl3pPr>
              <a:lnSpc>
                <a:spcPct val="100000"/>
              </a:lnSpc>
              <a:defRPr sz="1200"/>
            </a:lvl3pPr>
            <a:lvl4pPr>
              <a:lnSpc>
                <a:spcPct val="100000"/>
              </a:lnSpc>
              <a:defRPr sz="900"/>
            </a:lvl4pPr>
            <a:lvl5pPr>
              <a:lnSpc>
                <a:spcPct val="100000"/>
              </a:lnSpc>
              <a:defRPr sz="9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5" y="1260872"/>
            <a:ext cx="3887391" cy="617934"/>
          </a:xfrm>
        </p:spPr>
        <p:txBody>
          <a:bodyPr anchor="b">
            <a:normAutofit/>
          </a:bodyPr>
          <a:lstStyle>
            <a:lvl1pPr marL="0" indent="0">
              <a:buNone/>
              <a:defRPr sz="1350" b="1"/>
            </a:lvl1pPr>
            <a:lvl2pPr marL="192881" indent="0">
              <a:buNone/>
              <a:defRPr sz="844" b="1"/>
            </a:lvl2pPr>
            <a:lvl3pPr marL="385763" indent="0">
              <a:buNone/>
              <a:defRPr sz="760" b="1"/>
            </a:lvl3pPr>
            <a:lvl4pPr marL="578644" indent="0">
              <a:buNone/>
              <a:defRPr sz="675" b="1"/>
            </a:lvl4pPr>
            <a:lvl5pPr marL="771525" indent="0">
              <a:buNone/>
              <a:defRPr sz="675" b="1"/>
            </a:lvl5pPr>
            <a:lvl6pPr marL="964406" indent="0">
              <a:buNone/>
              <a:defRPr sz="675" b="1"/>
            </a:lvl6pPr>
            <a:lvl7pPr marL="1157288" indent="0">
              <a:buNone/>
              <a:defRPr sz="675" b="1"/>
            </a:lvl7pPr>
            <a:lvl8pPr marL="1350169" indent="0">
              <a:buNone/>
              <a:defRPr sz="675" b="1"/>
            </a:lvl8pPr>
            <a:lvl9pPr marL="1543050" indent="0">
              <a:buNone/>
              <a:defRPr sz="675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5" y="1878807"/>
            <a:ext cx="3887391" cy="2940175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 sz="1500"/>
            </a:lvl1pPr>
            <a:lvl2pPr>
              <a:lnSpc>
                <a:spcPct val="100000"/>
              </a:lnSpc>
              <a:defRPr sz="1350"/>
            </a:lvl2pPr>
            <a:lvl3pPr>
              <a:lnSpc>
                <a:spcPct val="100000"/>
              </a:lnSpc>
              <a:defRPr sz="1200"/>
            </a:lvl3pPr>
            <a:lvl4pPr>
              <a:lnSpc>
                <a:spcPct val="100000"/>
              </a:lnSpc>
              <a:defRPr sz="900"/>
            </a:lvl4pPr>
            <a:lvl5pPr>
              <a:lnSpc>
                <a:spcPct val="100000"/>
              </a:lnSpc>
              <a:defRPr sz="9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cxnSp>
        <p:nvCxnSpPr>
          <p:cNvPr id="14" name="Straight Connector 13" title="Gold Line"/>
          <p:cNvCxnSpPr/>
          <p:nvPr userDrawn="1"/>
        </p:nvCxnSpPr>
        <p:spPr>
          <a:xfrm flipV="1">
            <a:off x="1297858" y="1220720"/>
            <a:ext cx="6468364" cy="3396"/>
          </a:xfrm>
          <a:prstGeom prst="line">
            <a:avLst/>
          </a:prstGeom>
          <a:ln w="38100" cap="rnd" cmpd="sng">
            <a:solidFill>
              <a:srgbClr val="EEB11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297861" y="126367"/>
            <a:ext cx="7364361" cy="994172"/>
          </a:xfrm>
        </p:spPr>
        <p:txBody>
          <a:bodyPr>
            <a:normAutofit/>
          </a:bodyPr>
          <a:lstStyle>
            <a:lvl1pPr>
              <a:defRPr sz="2400"/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EEAACE6C-1354-0847-89EE-F133B9F98F3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305" y="501760"/>
            <a:ext cx="1237553" cy="412518"/>
          </a:xfrm>
          <a:prstGeom prst="rect">
            <a:avLst/>
          </a:prstGeom>
        </p:spPr>
      </p:pic>
      <p:sp>
        <p:nvSpPr>
          <p:cNvPr id="17" name="Footer Placeholder 4">
            <a:extLst>
              <a:ext uri="{FF2B5EF4-FFF2-40B4-BE49-F238E27FC236}">
                <a16:creationId xmlns:a16="http://schemas.microsoft.com/office/drawing/2014/main" id="{D1D187D7-6FCA-3E48-95C1-062F161F1886}"/>
              </a:ext>
            </a:extLst>
          </p:cNvPr>
          <p:cNvSpPr txBox="1">
            <a:spLocks/>
          </p:cNvSpPr>
          <p:nvPr userDrawn="1"/>
        </p:nvSpPr>
        <p:spPr>
          <a:xfrm>
            <a:off x="531772" y="4885155"/>
            <a:ext cx="3248526" cy="273844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013" dirty="0">
                <a:ln w="0"/>
                <a:solidFill>
                  <a:srgbClr val="003767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North Carolina Employment and Training Association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33BF2C44-EC02-1A43-A949-0E7941616C4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305" y="4915083"/>
            <a:ext cx="505383" cy="1684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99558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1297861" y="126367"/>
            <a:ext cx="7364361" cy="994172"/>
          </a:xfrm>
        </p:spPr>
        <p:txBody>
          <a:bodyPr>
            <a:normAutofit/>
          </a:bodyPr>
          <a:lstStyle>
            <a:lvl1pPr>
              <a:defRPr sz="2400"/>
            </a:lvl1pPr>
          </a:lstStyle>
          <a:p>
            <a:r>
              <a:rPr lang="en-US" dirty="0"/>
              <a:t>Click to edit Master title style</a:t>
            </a:r>
          </a:p>
        </p:txBody>
      </p:sp>
      <p:cxnSp>
        <p:nvCxnSpPr>
          <p:cNvPr id="14" name="Straight Connector 13" title="Gold Line"/>
          <p:cNvCxnSpPr/>
          <p:nvPr userDrawn="1"/>
        </p:nvCxnSpPr>
        <p:spPr>
          <a:xfrm flipV="1">
            <a:off x="1297858" y="1220720"/>
            <a:ext cx="6468364" cy="3396"/>
          </a:xfrm>
          <a:prstGeom prst="line">
            <a:avLst/>
          </a:prstGeom>
          <a:ln w="38100" cap="rnd" cmpd="sng">
            <a:solidFill>
              <a:srgbClr val="EEB11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>
            <a:extLst>
              <a:ext uri="{FF2B5EF4-FFF2-40B4-BE49-F238E27FC236}">
                <a16:creationId xmlns:a16="http://schemas.microsoft.com/office/drawing/2014/main" id="{F84C2F97-CDC8-7440-9CD7-763D4D61154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305" y="501760"/>
            <a:ext cx="1237553" cy="412518"/>
          </a:xfrm>
          <a:prstGeom prst="rect">
            <a:avLst/>
          </a:prstGeom>
        </p:spPr>
      </p:pic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2BD6605A-6AE1-6B4B-B326-ACE809E6079C}"/>
              </a:ext>
            </a:extLst>
          </p:cNvPr>
          <p:cNvSpPr txBox="1">
            <a:spLocks/>
          </p:cNvSpPr>
          <p:nvPr userDrawn="1"/>
        </p:nvSpPr>
        <p:spPr>
          <a:xfrm>
            <a:off x="531772" y="4885155"/>
            <a:ext cx="3248526" cy="273844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013" dirty="0">
                <a:ln w="0"/>
                <a:solidFill>
                  <a:srgbClr val="003767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North Carolina Employment and Training Association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197CB234-4E14-4045-8DEA-F4473EA1A3C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305" y="4915083"/>
            <a:ext cx="505383" cy="1684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78273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89567FE6-B608-CC47-BD89-C296CFC341A4}"/>
              </a:ext>
            </a:extLst>
          </p:cNvPr>
          <p:cNvSpPr txBox="1">
            <a:spLocks/>
          </p:cNvSpPr>
          <p:nvPr userDrawn="1"/>
        </p:nvSpPr>
        <p:spPr>
          <a:xfrm>
            <a:off x="531772" y="4885155"/>
            <a:ext cx="3248526" cy="273844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013" dirty="0">
                <a:ln w="0"/>
                <a:solidFill>
                  <a:srgbClr val="003767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North Carolina Employment and Training Association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41AB9EA-71F6-194E-811D-3899246301F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305" y="4915083"/>
            <a:ext cx="505383" cy="1684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54493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135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74"/>
            <a:ext cx="4629150" cy="3655219"/>
          </a:xfrm>
        </p:spPr>
        <p:txBody>
          <a:bodyPr/>
          <a:lstStyle>
            <a:lvl1pPr>
              <a:defRPr sz="1350"/>
            </a:lvl1pPr>
            <a:lvl2pPr>
              <a:defRPr sz="1181"/>
            </a:lvl2pPr>
            <a:lvl3pPr>
              <a:defRPr sz="1013"/>
            </a:lvl3pPr>
            <a:lvl4pPr>
              <a:defRPr sz="844"/>
            </a:lvl4pPr>
            <a:lvl5pPr>
              <a:defRPr sz="844"/>
            </a:lvl5pPr>
            <a:lvl6pPr>
              <a:defRPr sz="844"/>
            </a:lvl6pPr>
            <a:lvl7pPr>
              <a:defRPr sz="844"/>
            </a:lvl7pPr>
            <a:lvl8pPr>
              <a:defRPr sz="844"/>
            </a:lvl8pPr>
            <a:lvl9pPr>
              <a:defRPr sz="844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1"/>
            <a:ext cx="2949178" cy="2858691"/>
          </a:xfrm>
        </p:spPr>
        <p:txBody>
          <a:bodyPr/>
          <a:lstStyle>
            <a:lvl1pPr marL="0" indent="0">
              <a:buNone/>
              <a:defRPr sz="675"/>
            </a:lvl1pPr>
            <a:lvl2pPr marL="192881" indent="0">
              <a:buNone/>
              <a:defRPr sz="591"/>
            </a:lvl2pPr>
            <a:lvl3pPr marL="385763" indent="0">
              <a:buNone/>
              <a:defRPr sz="506"/>
            </a:lvl3pPr>
            <a:lvl4pPr marL="578644" indent="0">
              <a:buNone/>
              <a:defRPr sz="422"/>
            </a:lvl4pPr>
            <a:lvl5pPr marL="771525" indent="0">
              <a:buNone/>
              <a:defRPr sz="422"/>
            </a:lvl5pPr>
            <a:lvl6pPr marL="964406" indent="0">
              <a:buNone/>
              <a:defRPr sz="422"/>
            </a:lvl6pPr>
            <a:lvl7pPr marL="1157288" indent="0">
              <a:buNone/>
              <a:defRPr sz="422"/>
            </a:lvl7pPr>
            <a:lvl8pPr marL="1350169" indent="0">
              <a:buNone/>
              <a:defRPr sz="422"/>
            </a:lvl8pPr>
            <a:lvl9pPr marL="1543050" indent="0">
              <a:buNone/>
              <a:defRPr sz="422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457950" y="4662186"/>
            <a:ext cx="2057400" cy="273844"/>
          </a:xfrm>
          <a:prstGeom prst="rect">
            <a:avLst/>
          </a:prstGeom>
        </p:spPr>
        <p:txBody>
          <a:bodyPr/>
          <a:lstStyle/>
          <a:p>
            <a:fld id="{47CC054E-03C2-4BA4-B0DC-8A52C253DBFA}" type="datetimeFigureOut">
              <a:rPr lang="en-US" smtClean="0"/>
              <a:t>12/4/20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3543300" y="4662186"/>
            <a:ext cx="2057400" cy="273844"/>
          </a:xfrm>
          <a:prstGeom prst="rect">
            <a:avLst/>
          </a:prstGeom>
        </p:spPr>
        <p:txBody>
          <a:bodyPr/>
          <a:lstStyle/>
          <a:p>
            <a:fld id="{DD5DC98F-6F3D-4D37-8801-59C812F9270D}" type="slidenum">
              <a:rPr lang="en-US" smtClean="0"/>
              <a:t>‹#›</a:t>
            </a:fld>
            <a:endParaRPr lang="en-US"/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91BE43F0-27EF-424E-AA8F-29DB59378E43}"/>
              </a:ext>
            </a:extLst>
          </p:cNvPr>
          <p:cNvSpPr txBox="1">
            <a:spLocks/>
          </p:cNvSpPr>
          <p:nvPr userDrawn="1"/>
        </p:nvSpPr>
        <p:spPr>
          <a:xfrm>
            <a:off x="531772" y="4885155"/>
            <a:ext cx="3248526" cy="273844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013" dirty="0">
                <a:ln w="0"/>
                <a:solidFill>
                  <a:srgbClr val="003767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North Carolina Employment and Training Association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4A494D14-0A78-924F-B045-DBE3CB21DA8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305" y="4915083"/>
            <a:ext cx="505383" cy="1684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20208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135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740574"/>
            <a:ext cx="4629150" cy="3655219"/>
          </a:xfrm>
        </p:spPr>
        <p:txBody>
          <a:bodyPr/>
          <a:lstStyle>
            <a:lvl1pPr marL="0" indent="0">
              <a:buNone/>
              <a:defRPr sz="1350"/>
            </a:lvl1pPr>
            <a:lvl2pPr marL="192881" indent="0">
              <a:buNone/>
              <a:defRPr sz="1181"/>
            </a:lvl2pPr>
            <a:lvl3pPr marL="385763" indent="0">
              <a:buNone/>
              <a:defRPr sz="1013"/>
            </a:lvl3pPr>
            <a:lvl4pPr marL="578644" indent="0">
              <a:buNone/>
              <a:defRPr sz="844"/>
            </a:lvl4pPr>
            <a:lvl5pPr marL="771525" indent="0">
              <a:buNone/>
              <a:defRPr sz="844"/>
            </a:lvl5pPr>
            <a:lvl6pPr marL="964406" indent="0">
              <a:buNone/>
              <a:defRPr sz="844"/>
            </a:lvl6pPr>
            <a:lvl7pPr marL="1157288" indent="0">
              <a:buNone/>
              <a:defRPr sz="844"/>
            </a:lvl7pPr>
            <a:lvl8pPr marL="1350169" indent="0">
              <a:buNone/>
              <a:defRPr sz="844"/>
            </a:lvl8pPr>
            <a:lvl9pPr marL="1543050" indent="0">
              <a:buNone/>
              <a:defRPr sz="844"/>
            </a:lvl9pPr>
          </a:lstStyle>
          <a:p>
            <a:r>
              <a:rPr lang="en-US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1"/>
            <a:ext cx="2949178" cy="2858691"/>
          </a:xfrm>
        </p:spPr>
        <p:txBody>
          <a:bodyPr/>
          <a:lstStyle>
            <a:lvl1pPr marL="0" indent="0">
              <a:buNone/>
              <a:defRPr sz="675"/>
            </a:lvl1pPr>
            <a:lvl2pPr marL="192881" indent="0">
              <a:buNone/>
              <a:defRPr sz="591"/>
            </a:lvl2pPr>
            <a:lvl3pPr marL="385763" indent="0">
              <a:buNone/>
              <a:defRPr sz="506"/>
            </a:lvl3pPr>
            <a:lvl4pPr marL="578644" indent="0">
              <a:buNone/>
              <a:defRPr sz="422"/>
            </a:lvl4pPr>
            <a:lvl5pPr marL="771525" indent="0">
              <a:buNone/>
              <a:defRPr sz="422"/>
            </a:lvl5pPr>
            <a:lvl6pPr marL="964406" indent="0">
              <a:buNone/>
              <a:defRPr sz="422"/>
            </a:lvl6pPr>
            <a:lvl7pPr marL="1157288" indent="0">
              <a:buNone/>
              <a:defRPr sz="422"/>
            </a:lvl7pPr>
            <a:lvl8pPr marL="1350169" indent="0">
              <a:buNone/>
              <a:defRPr sz="422"/>
            </a:lvl8pPr>
            <a:lvl9pPr marL="1543050" indent="0">
              <a:buNone/>
              <a:defRPr sz="422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457950" y="4662186"/>
            <a:ext cx="2057400" cy="273844"/>
          </a:xfrm>
          <a:prstGeom prst="rect">
            <a:avLst/>
          </a:prstGeom>
        </p:spPr>
        <p:txBody>
          <a:bodyPr/>
          <a:lstStyle/>
          <a:p>
            <a:fld id="{47CC054E-03C2-4BA4-B0DC-8A52C253DBFA}" type="datetimeFigureOut">
              <a:rPr lang="en-US" smtClean="0"/>
              <a:t>12/4/20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3543300" y="4662186"/>
            <a:ext cx="2057400" cy="273844"/>
          </a:xfrm>
          <a:prstGeom prst="rect">
            <a:avLst/>
          </a:prstGeom>
        </p:spPr>
        <p:txBody>
          <a:bodyPr/>
          <a:lstStyle/>
          <a:p>
            <a:fld id="{DD5DC98F-6F3D-4D37-8801-59C812F9270D}" type="slidenum">
              <a:rPr lang="en-US" smtClean="0"/>
              <a:t>‹#›</a:t>
            </a:fld>
            <a:endParaRPr lang="en-US"/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2BA66FB4-0536-8546-A09E-425D18FAB157}"/>
              </a:ext>
            </a:extLst>
          </p:cNvPr>
          <p:cNvSpPr txBox="1">
            <a:spLocks/>
          </p:cNvSpPr>
          <p:nvPr userDrawn="1"/>
        </p:nvSpPr>
        <p:spPr>
          <a:xfrm>
            <a:off x="531772" y="4885155"/>
            <a:ext cx="3248526" cy="273844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013" dirty="0">
                <a:ln w="0"/>
                <a:solidFill>
                  <a:srgbClr val="003767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North Carolina Employment and Training Association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22AA7F67-E54A-2340-83A2-3CFA03117FE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305" y="4915083"/>
            <a:ext cx="505383" cy="1684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58432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55549" y="273847"/>
            <a:ext cx="7059802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80000"/>
              </a:lnSpc>
            </a:pPr>
            <a:r>
              <a:rPr lang="en-US" sz="2400" b="0" cap="none" spc="0" dirty="0">
                <a:ln w="0"/>
                <a:solidFill>
                  <a:srgbClr val="003767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North Carolina </a:t>
            </a:r>
            <a:br>
              <a:rPr lang="en-US" sz="2400" b="0" cap="none" spc="0" dirty="0">
                <a:ln w="0"/>
                <a:solidFill>
                  <a:srgbClr val="003767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</a:br>
            <a:r>
              <a:rPr lang="en-US" sz="2400" b="0" cap="none" spc="0" dirty="0">
                <a:ln w="0"/>
                <a:solidFill>
                  <a:srgbClr val="003767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Employment and Training Association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9997856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385763" rtl="0" eaLnBrk="1" latinLnBrk="0" hangingPunct="1">
        <a:lnSpc>
          <a:spcPct val="90000"/>
        </a:lnSpc>
        <a:spcBef>
          <a:spcPct val="0"/>
        </a:spcBef>
        <a:buNone/>
        <a:defRPr sz="3000" b="1" kern="1200">
          <a:ln w="0">
            <a:solidFill>
              <a:schemeClr val="accent1"/>
            </a:solidFill>
          </a:ln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96441" indent="-96441" algn="l" defTabSz="385763" rtl="0" eaLnBrk="1" latinLnBrk="0" hangingPunct="1">
        <a:lnSpc>
          <a:spcPct val="90000"/>
        </a:lnSpc>
        <a:spcBef>
          <a:spcPts val="422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HelvLight" pitchFamily="2" charset="0"/>
          <a:ea typeface="+mn-ea"/>
          <a:cs typeface="+mn-cs"/>
        </a:defRPr>
      </a:lvl1pPr>
      <a:lvl2pPr marL="289322" indent="-96441" algn="l" defTabSz="385763" rtl="0" eaLnBrk="1" latinLnBrk="0" hangingPunct="1">
        <a:lnSpc>
          <a:spcPct val="90000"/>
        </a:lnSpc>
        <a:spcBef>
          <a:spcPts val="211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HelvLight" pitchFamily="2" charset="0"/>
          <a:ea typeface="+mn-ea"/>
          <a:cs typeface="+mn-cs"/>
        </a:defRPr>
      </a:lvl2pPr>
      <a:lvl3pPr marL="482204" indent="-96441" algn="l" defTabSz="385763" rtl="0" eaLnBrk="1" latinLnBrk="0" hangingPunct="1">
        <a:lnSpc>
          <a:spcPct val="90000"/>
        </a:lnSpc>
        <a:spcBef>
          <a:spcPts val="211"/>
        </a:spcBef>
        <a:buFont typeface="Arial" panose="020B0604020202020204" pitchFamily="34" charset="0"/>
        <a:buChar char="•"/>
        <a:defRPr sz="1650" kern="1200">
          <a:solidFill>
            <a:schemeClr val="tx1"/>
          </a:solidFill>
          <a:latin typeface="HelvLight" pitchFamily="2" charset="0"/>
          <a:ea typeface="+mn-ea"/>
          <a:cs typeface="+mn-cs"/>
        </a:defRPr>
      </a:lvl3pPr>
      <a:lvl4pPr marL="675085" indent="-96441" algn="l" defTabSz="385763" rtl="0" eaLnBrk="1" latinLnBrk="0" hangingPunct="1">
        <a:lnSpc>
          <a:spcPct val="90000"/>
        </a:lnSpc>
        <a:spcBef>
          <a:spcPts val="211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HelvLight" pitchFamily="2" charset="0"/>
          <a:ea typeface="+mn-ea"/>
          <a:cs typeface="+mn-cs"/>
        </a:defRPr>
      </a:lvl4pPr>
      <a:lvl5pPr marL="867966" indent="-96441" algn="l" defTabSz="385763" rtl="0" eaLnBrk="1" latinLnBrk="0" hangingPunct="1">
        <a:lnSpc>
          <a:spcPct val="90000"/>
        </a:lnSpc>
        <a:spcBef>
          <a:spcPts val="211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HelvLight" pitchFamily="2" charset="0"/>
          <a:ea typeface="+mn-ea"/>
          <a:cs typeface="+mn-cs"/>
        </a:defRPr>
      </a:lvl5pPr>
      <a:lvl6pPr marL="1060847" indent="-96441" algn="l" defTabSz="385763" rtl="0" eaLnBrk="1" latinLnBrk="0" hangingPunct="1">
        <a:lnSpc>
          <a:spcPct val="90000"/>
        </a:lnSpc>
        <a:spcBef>
          <a:spcPts val="211"/>
        </a:spcBef>
        <a:buFont typeface="Arial" panose="020B0604020202020204" pitchFamily="34" charset="0"/>
        <a:buChar char="•"/>
        <a:defRPr sz="760" kern="1200">
          <a:solidFill>
            <a:schemeClr val="tx1"/>
          </a:solidFill>
          <a:latin typeface="+mn-lt"/>
          <a:ea typeface="+mn-ea"/>
          <a:cs typeface="+mn-cs"/>
        </a:defRPr>
      </a:lvl6pPr>
      <a:lvl7pPr marL="1253729" indent="-96441" algn="l" defTabSz="385763" rtl="0" eaLnBrk="1" latinLnBrk="0" hangingPunct="1">
        <a:lnSpc>
          <a:spcPct val="90000"/>
        </a:lnSpc>
        <a:spcBef>
          <a:spcPts val="211"/>
        </a:spcBef>
        <a:buFont typeface="Arial" panose="020B0604020202020204" pitchFamily="34" charset="0"/>
        <a:buChar char="•"/>
        <a:defRPr sz="760" kern="1200">
          <a:solidFill>
            <a:schemeClr val="tx1"/>
          </a:solidFill>
          <a:latin typeface="+mn-lt"/>
          <a:ea typeface="+mn-ea"/>
          <a:cs typeface="+mn-cs"/>
        </a:defRPr>
      </a:lvl7pPr>
      <a:lvl8pPr marL="1446610" indent="-96441" algn="l" defTabSz="385763" rtl="0" eaLnBrk="1" latinLnBrk="0" hangingPunct="1">
        <a:lnSpc>
          <a:spcPct val="90000"/>
        </a:lnSpc>
        <a:spcBef>
          <a:spcPts val="211"/>
        </a:spcBef>
        <a:buFont typeface="Arial" panose="020B0604020202020204" pitchFamily="34" charset="0"/>
        <a:buChar char="•"/>
        <a:defRPr sz="760" kern="1200">
          <a:solidFill>
            <a:schemeClr val="tx1"/>
          </a:solidFill>
          <a:latin typeface="+mn-lt"/>
          <a:ea typeface="+mn-ea"/>
          <a:cs typeface="+mn-cs"/>
        </a:defRPr>
      </a:lvl8pPr>
      <a:lvl9pPr marL="1639491" indent="-96441" algn="l" defTabSz="385763" rtl="0" eaLnBrk="1" latinLnBrk="0" hangingPunct="1">
        <a:lnSpc>
          <a:spcPct val="90000"/>
        </a:lnSpc>
        <a:spcBef>
          <a:spcPts val="211"/>
        </a:spcBef>
        <a:buFont typeface="Arial" panose="020B0604020202020204" pitchFamily="34" charset="0"/>
        <a:buChar char="•"/>
        <a:defRPr sz="7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85763" rtl="0" eaLnBrk="1" latinLnBrk="0" hangingPunct="1">
        <a:defRPr sz="760" kern="1200">
          <a:solidFill>
            <a:schemeClr val="tx1"/>
          </a:solidFill>
          <a:latin typeface="+mn-lt"/>
          <a:ea typeface="+mn-ea"/>
          <a:cs typeface="+mn-cs"/>
        </a:defRPr>
      </a:lvl1pPr>
      <a:lvl2pPr marL="192881" algn="l" defTabSz="385763" rtl="0" eaLnBrk="1" latinLnBrk="0" hangingPunct="1">
        <a:defRPr sz="760" kern="1200">
          <a:solidFill>
            <a:schemeClr val="tx1"/>
          </a:solidFill>
          <a:latin typeface="+mn-lt"/>
          <a:ea typeface="+mn-ea"/>
          <a:cs typeface="+mn-cs"/>
        </a:defRPr>
      </a:lvl2pPr>
      <a:lvl3pPr marL="385763" algn="l" defTabSz="385763" rtl="0" eaLnBrk="1" latinLnBrk="0" hangingPunct="1">
        <a:defRPr sz="760" kern="1200">
          <a:solidFill>
            <a:schemeClr val="tx1"/>
          </a:solidFill>
          <a:latin typeface="+mn-lt"/>
          <a:ea typeface="+mn-ea"/>
          <a:cs typeface="+mn-cs"/>
        </a:defRPr>
      </a:lvl3pPr>
      <a:lvl4pPr marL="578644" algn="l" defTabSz="385763" rtl="0" eaLnBrk="1" latinLnBrk="0" hangingPunct="1">
        <a:defRPr sz="760" kern="1200">
          <a:solidFill>
            <a:schemeClr val="tx1"/>
          </a:solidFill>
          <a:latin typeface="+mn-lt"/>
          <a:ea typeface="+mn-ea"/>
          <a:cs typeface="+mn-cs"/>
        </a:defRPr>
      </a:lvl4pPr>
      <a:lvl5pPr marL="771525" algn="l" defTabSz="385763" rtl="0" eaLnBrk="1" latinLnBrk="0" hangingPunct="1">
        <a:defRPr sz="760" kern="1200">
          <a:solidFill>
            <a:schemeClr val="tx1"/>
          </a:solidFill>
          <a:latin typeface="+mn-lt"/>
          <a:ea typeface="+mn-ea"/>
          <a:cs typeface="+mn-cs"/>
        </a:defRPr>
      </a:lvl5pPr>
      <a:lvl6pPr marL="964406" algn="l" defTabSz="385763" rtl="0" eaLnBrk="1" latinLnBrk="0" hangingPunct="1">
        <a:defRPr sz="760" kern="1200">
          <a:solidFill>
            <a:schemeClr val="tx1"/>
          </a:solidFill>
          <a:latin typeface="+mn-lt"/>
          <a:ea typeface="+mn-ea"/>
          <a:cs typeface="+mn-cs"/>
        </a:defRPr>
      </a:lvl6pPr>
      <a:lvl7pPr marL="1157288" algn="l" defTabSz="385763" rtl="0" eaLnBrk="1" latinLnBrk="0" hangingPunct="1">
        <a:defRPr sz="760" kern="1200">
          <a:solidFill>
            <a:schemeClr val="tx1"/>
          </a:solidFill>
          <a:latin typeface="+mn-lt"/>
          <a:ea typeface="+mn-ea"/>
          <a:cs typeface="+mn-cs"/>
        </a:defRPr>
      </a:lvl7pPr>
      <a:lvl8pPr marL="1350169" algn="l" defTabSz="385763" rtl="0" eaLnBrk="1" latinLnBrk="0" hangingPunct="1">
        <a:defRPr sz="760" kern="1200">
          <a:solidFill>
            <a:schemeClr val="tx1"/>
          </a:solidFill>
          <a:latin typeface="+mn-lt"/>
          <a:ea typeface="+mn-ea"/>
          <a:cs typeface="+mn-cs"/>
        </a:defRPr>
      </a:lvl8pPr>
      <a:lvl9pPr marL="1543050" algn="l" defTabSz="385763" rtl="0" eaLnBrk="1" latinLnBrk="0" hangingPunct="1">
        <a:defRPr sz="76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2.tif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tif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hyperlink" Target="mailto:victor.hinnant@nccommerce.com" TargetMode="External"/><Relationship Id="rId3" Type="http://schemas.openxmlformats.org/officeDocument/2006/relationships/hyperlink" Target="mailto:wendi.bowen@nccommerce.com" TargetMode="External"/><Relationship Id="rId7" Type="http://schemas.openxmlformats.org/officeDocument/2006/relationships/hyperlink" Target="mailto:tenisha.Kelly@nccommerce.com" TargetMode="Externa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Relationship Id="rId6" Type="http://schemas.openxmlformats.org/officeDocument/2006/relationships/hyperlink" Target="mailto:janie.rollins@nccommerce.com" TargetMode="External"/><Relationship Id="rId5" Type="http://schemas.openxmlformats.org/officeDocument/2006/relationships/hyperlink" Target="mailto:brian.long@nccommerce.com" TargetMode="External"/><Relationship Id="rId4" Type="http://schemas.openxmlformats.org/officeDocument/2006/relationships/hyperlink" Target="mailto:vanessa.james@nccommerce.com" TargetMode="External"/><Relationship Id="rId9" Type="http://schemas.openxmlformats.org/officeDocument/2006/relationships/hyperlink" Target="mailto:michael.westray@nccommerce.com" TargetMode="Externa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4.jp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6.jpeg"/><Relationship Id="rId4" Type="http://schemas.openxmlformats.org/officeDocument/2006/relationships/image" Target="cid:image001.png@01D6C731.4F84B370" TargetMode="Externa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9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Returning Citizens – Reentry Programs</a:t>
            </a: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263324" y="3427917"/>
            <a:ext cx="5246225" cy="14096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11113" indent="-11113">
              <a:spcBef>
                <a:spcPct val="20000"/>
              </a:spcBef>
            </a:pPr>
            <a:r>
              <a:rPr lang="en-US" sz="2400" dirty="0"/>
              <a:t>Download the PowerPoint</a:t>
            </a:r>
            <a:br>
              <a:rPr lang="en-US" sz="2400" dirty="0"/>
            </a:br>
            <a:r>
              <a:rPr lang="en-US" sz="2400" dirty="0"/>
              <a:t>and access the recording:</a:t>
            </a:r>
            <a:br>
              <a:rPr lang="en-US" sz="2400" dirty="0"/>
            </a:br>
            <a:r>
              <a:rPr lang="en-US" sz="2400" b="1" dirty="0" err="1"/>
              <a:t>www.ncperkins.org</a:t>
            </a:r>
            <a:r>
              <a:rPr lang="en-US" sz="2400" b="1" dirty="0"/>
              <a:t>/presentations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86F0B9C-27B6-E246-B4D3-A6B730120C0B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59135" y="1614487"/>
            <a:ext cx="5841802" cy="1699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142214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B84EC06-F75A-3041-B55A-DAA03AE34A2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339721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F5B96B7-59D7-7A43-8B68-E019D677F43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960410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0E7C095-F6FE-474B-989E-7FEF0F589E8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881981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CFD3219-ACA3-F64F-BACA-421436C89AB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38609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98D4A33-ED44-2F46-9AB0-730A98DC10E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993001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E8AD2BB-AE49-D54F-9B6D-F491535865E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512512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08F536B-7FB6-A041-885C-C159EA40B4F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996977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64D41A5-3C5A-E54F-B89D-75115FABCF7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765022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70D7FC3-8F26-4744-BFE1-427DE3C27E9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770760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Michael </a:t>
            </a:r>
            <a:r>
              <a:rPr lang="en-US" dirty="0" err="1"/>
              <a:t>Westray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2910751"/>
            <a:ext cx="9127912" cy="1241822"/>
          </a:xfrm>
        </p:spPr>
        <p:txBody>
          <a:bodyPr>
            <a:normAutofit/>
          </a:bodyPr>
          <a:lstStyle/>
          <a:p>
            <a:r>
              <a:rPr lang="en-US" sz="2800" dirty="0"/>
              <a:t>Regional Reentry Specialist</a:t>
            </a:r>
          </a:p>
          <a:p>
            <a:r>
              <a:rPr lang="en-US" sz="2800" dirty="0"/>
              <a:t>NC Department of Commerce Reentry Initiative</a:t>
            </a:r>
          </a:p>
          <a:p>
            <a:endParaRPr lang="en-US" sz="2800" dirty="0"/>
          </a:p>
        </p:txBody>
      </p:sp>
      <p:pic>
        <p:nvPicPr>
          <p:cNvPr id="2050" name="Picture 2" descr="data:image/jpeg;base64,/9j/4AAQSkZJRgABAQAAAQABAAD/2wCEAAkGBxAQEAkQEBAKCgkLDQ0HDQ0NDQ8ICggKFREWFxURFR8YHCkhGBolGxMTLTEtMTUrMC4uFyszRDM4RjQtLisBCgoKDg0ODg8PDjcZFRkrKy83KysrNysrKysrKysrKysrKzcrKysrKysrKysrKzc3NzcrKysrKysrKysrKy0tN//AABEIAR8ArAMBIgACEQEDEQH/xAAcAAACAgMBAQAAAAAAAAAAAAAEBQMGAAECBwj/xABLEAACAQMCAwUEBgcCCwkBAAABAgMABBEFEiEiMQYTMkFRI0JSYQcUcYGR0TNicnOhscEVJDQ1Q3WChJSytMLwFkdUg5KixOHxCP/EABoBAAMBAQEBAAAAAAAAAAAAAAACAwEEBQb/xAAsEQADAAIBAwMDAwQDAAAAAAAAAQIDESEEEjETIpEFMkEzUWEjQlKhFUNi/9oADAMBAAIRAxEAPwD2pqhb76IaoXFKYDP99QNn5/jRLioWFBgM5PqfxqByfU/jRLih3FAEDsfVvxqBnPq340QwqB/PyFAEZc+rfjUcjn1f8WqGe8UZAwzDr+rQX1yViQqo+em07v6Uu0MpZxcX77toLD3sktzVlvfk9S4YcpG6tf2XO/FgseRwya1/2flHEOpOePiWl7kWWKtfaHrMeHMx++thz8TfjS+SCWLGQSo81G6twX4JwSB9tMqROsbQw3t6v+Na3t8TfjWgfvrrFMTM3n1b8aze3q341mKzFAG9zfE341ve3q341mK3toAwO3q3411vb1b8a0BW8UAXlqiapmqJqDSB6hap3qFqDAd6HcUS4pfqd4sKO7YAA86A8gupXyQrliAfIfFVWk1iSdyqAnPKqilElzc6ncMkAPdodryN+jhWr3pGgJaR4UFpCPaSNzSSNSN7L48f7i6w0Y4BmbeTzbAdqrTmKJFAChVA9BXMr/dUDS1Ns7YxpeAsNxrvNCK9TRnPyrNFe0nCAjypdqWhJKCVzHJ5FfepilERrWonUp+SjEXFs22Qbo/dce9TC1v1fhwDehq03FiJFIYBlI9Kouu6VLAwKc8RPi96OnTaOTJiXlD0V1tpFpeqkYEnMudoKnmpwdRXA2wyP82ZVplycrnRNiugtCf2i/lFCn7Ts39KK0u8aSQxuIxgd4Cq1umB2EPoakELehpLPcTmS4HfuiJIY1VEReWuNrnrNc5/bYVqlsC12muOMBx3i+vhamsF/HJ4WG74TytVSzWd5jiPEvMKVMYuTVC1U+w7ZyOzoVgRlbaCQzflTcahM4/Sqv7uNY/55ptC6GcnAEnO0da847YXz3dxDaQbi7kR4HxeZ+6rHrF3N3bjvJHZuXmK7V/AUN2C0hInuLp+eZvZxlvEq+ZpWuSkItWgdnobOCKJAAyjdI+OaWTzNZqDgBqPiu1KE54ik18xO7A6/EaK1rgtiT3yKpn6+VDbuNTTL1/jUIGfSonoSTRmpY5cEDJyaHjz91EJEDg9K1GvQSvH/wDKNtxQUTcaIy3ljPzpkidDqAZHrQOpWasHUgFWG0iprWVsDoSBxwa6lfPUFftFO9NHLpqjy3UtFa2uFbmaB23IB7relM7ZyV49fPh4atGt2okRhwLLzLSDTnTEqng9EPT0Ryz+TS4ojTpcSyna0hEaqAtCeZovSD7Sb9harXgghcFIe4B4HfUoru4Htbn9v/lqPj61q8AMM1HIa2TUbmoDFOvCY7ibHDLd4KsOmalkAE8aQ68MXAPxItatpcEdaqvBhc++VtgbiM7uJotJ8LheVR0GarUNzkx+YFOIpc5+YqeQthQ3s7jAAGWdjwxXU9wATk7mx0FLjeLDGSWVGbxMTzKvwj50nbtBGT7qxjzJ5m+2kOha2OZph6VB3gH5VX7vtTEGAUqcdeK0OO0sLEjiKzRebRbI5FP31uWba6rngF3VXE1EYyG8XMK5s71jJIWOcDzo8FFzyWqCUfxpjHIuOoxVJk1Qhk+AnbR0eojHE8D860ykXC3vEHmKlkuQRkZx8xVYs76I+8Djrg04guYsY3qB4gCfFW7IVM72alm8VVe8UJOT0V6st3gDlxg9ar+q43L8xWR9wmWU4MP/AEaK0nxy/u6CjBwvpTDSB7ST5xV0V4OAHvFxNP0zlW/hUeKI1Ae3l+YVqh3Vs+AJiaieuiajY1I0rPaMe2h/YP8AvUMpontF+mh/YNQ20TOyIvF3O0CnXgAs3oSNM9cs2VHNTeyViEkaXEBVeULtk3Ul1KJIWjjuRtjB28p5uNavbpVMfdbu6VGUHPiqNJui8bSM1u+RmYASMo5QSy/yxSC4k4E4G31Y1I8+SS2Tx5VHiasiVXDE90qJ4pJDujX9VF8/tNDWiyW+RV3yceVHY9MBf6V2jx+abCfNTUtze2+SomRiOXOzav8ACg5ASeG108mXw1nJqS3wN7J+K7WYqOinmpiHwSc7R55NKNCU7uPAVZ9lvzBllkOPEiezVvnS09FsdMTX9ySuAV3eRzu/lSprhwp3TkEfDRGsOsYl2E8TtXApEr+uSfQU0va2JVNvQwtb/Y2d8pA/W/8Aqn1rrYOOdgR5E8v8qr9vcw8BhC/7yntskMg5gseRwYeKtYuv/Rb9K1jvFVWKPjoQ61BrN0Nye6Aep8LVVDE8DLtO6MngwNWOS7G2M472QLuA8W2l3rky9udDG1uEcAA8y9QeWmek/pW+cdVLQ0fvXYo8asDIS3vZq1aWfbH5xtV990bOFrTNakPbv80SoNtEan+mb5xpQ+aefArNk1wxrC1Rs1SGK5rjZnX9VK1bytH3ki47yNGkGahv2zcTH4dsdT28e4Ovk4WM/jTPiSuFJ5ITHelRpcpvnVe8ePdtbm25oO701QpHKuwFcmiZ9ZjimtIkTAdlgc45vlTS5g45wpDDzXdtqTp6Oq492zzy7siN2w7z4S4937KUXtlPJlT+iVdqIjeH7a9IliTDDgW9ceGlkumKMZYLuPADxNWdz3sPT2tHmcWh3BONjBR5sdq06sLCRCg3bY18WOZZKtUsMaFRksx8K53M33VKLYAZwNx8vhrXewjAp5ArRBmPaAGJ2gGrla242qgAwV2sceKq/YW+XV8Aoh4H4mq0aaeYfL1FKuUdErSKRrmkHvZEA3NngKqOo6VNukG0hfCFWvVtbgImEmOh9K5u7BJV3KPaY3EHl3VsvTEqNo8MubGZCAySJ/o+Knmk98u1dryLjc2Ryr99egfU1fK7yjA+E+61d/2EoGd4Jx0xTVe0RnA5e+4raTRlF374pB048rUbpsuX8W5Qu3hUpsA0mzOz0p7Z6OBtTKyE9eXbtqexqkJs7yOUHZg937NiPeamOm/pk+aNSXR7MRC4QDGJWbFONP8A00XzU10z9hyZ5U5KSOtUHtf/ACxQ22itWPtV+cYoYGmjwRIWaopGwCfQV5/Frl4PiP20yttRunB37AjDb4eak7WMSIdzSN8bs1M9MbDEeooGNMAD0oi1Yh4z0waZra0NjrtuWG6Lbo93K78wthuQEf5Q1ZZ34DrgelI7OMASyqcb27tlx7wpmX3IPQ9TUEt8Hdkfu2DzxoR1K58/DupJdIhYjfJIc+6zc38Kcm17w8ThPIVMttFH0UFgOppHOmUnTRXIrVwT3cZD+buP61pkdXUSHeze4h/nTa8vwofooHU0o0e5RmuJWIJ3d2ufdWtU7Hekh7BGxVThUj8gKNs8q3EluPDFK21cBeBUrUKa0M8OYg9CabTMmk0XC+t98RchRy1V7bUdjMp3DaeDAUdFre8YOMEUn7RKsPdyrgxSHa4HutWNAv2ZNfmCbmWQRT+bA7d32iobfTySPb7h8j/XNR2rxSBeC59c04sI4hjgD86zQ3aya106BOZsSyY8+ZvxoDVXdWjxuVS23A92nTxR5DLwI6jNB30O9QeiI24k0uuSfh8kMCYBPUsdxouxPtofvX+FDg9PSprM+2g+011pajR5mWu66YTqw9pH5+zoTH2UVq/jh/YP86ENEeCbKxHpqjyyam+rfwpu0NRNFTmi3ua2YqLMdclKUAoREIcAOso7wD4WoyxQ91hvEOooJL4xowVe8k90k+Gp9GLbH3kM7NuOKj2tM7/Um5n3ckk792ufXpSa61LgePX1onWZSdw8kqp3srEqigs7naOFY1srjrSN3120rKg4r4mI+Go59OkZW2HYMcVzt3VYtE7P7VLPgyHmYn+QoiaBUJGRuPRRWpBeWTzhnubcsDl426oW3ba6j1jHHiFHXNWLUbHIZiep7teHLVcWwBbB4LnjkVuzm9Tk5uO1EzYWENGM8zkc1WXTu9uoGWRm2eTEe9R2jWsGIlCLu28/DlarJHagBtuwoBuAA5ttZ5KY8mn7jz8vNaNtfJjPRx4ab2WsbtmGx6jNOr22VtykEg+TLuWqjqejmMs8O/A5mQj+VZrZd5UvFF2sNQyOuc06iGYWyPZht2T7zV592dnYlc5yfWryLrMUcY6L1zWzHu0Sy5PbsiFS2x9rb/tVD/CpYB7SD9tavS4PNC9Y8cH7L0HmjdZ8UH2PQeKWPAM7eKoXipmyfxqB0qhoskSoWWmLx0O6daAAWWidNfG8VG6VuEYP3UtLgfG9VINqA5pOuGXdQFlAE3SsMNnaoK7qZ3HHj6ctLb0v3Um0lGA2qR4qgvJ1W328B8upKABmNcenNI1Lru/RSGxknmyx5ttVC20+V2c94yMDx47mopdBuDnDpJ6Ell3UzaJxjb80HXGqqyso8IbhmllwruVYY5BwO7xUTDpFxHnfDvT4lPeVG1nNk7YJgp5eI20uy6wLRLaantaM4ZSo2k5qw6d2jiQgM/JjiTSe07NXEo/RpEvxO1Tt2H5WLyknzCDl/GjhBWFa4GVz2ttht5mX3cgKytUq67HMj7FXivd7inN+BpFJ2YQAbFOByjPMzVY7TTlggkGBuKr1HMtHctEPT92gDR7fDKf9LpViU0o09OPlx6Cmop8f7mdS17ZJA/4VJEeeH94KhU/dXYPND8pFqr8HMMNb6wfa1BUZrnW3/bP+7QgP2UkeAY3x91RMvWiT/wBcKjZaoaBMlDyJTBkoaVaAAHXrUePuoyRKgZetAC6ZsFvQmuEjRzg8AR0+JqkvU4j0NZZqA8ZwSpPlXM1zo697naAnsxGZAByr14LQn1vu8e6T0Aqz3cOVXgAhZmPDxUh1OABm4Hw+Va0JNteCMasf1M+hrldZc5wqbgfPwrSrZsEh47gOUCop2bhgdArPWdpZZ6LNBrEjYBwR/wC2j4rhpOBI2n02qq1XrNmZVIICAbenvU509mYhCDnwrt5aHJjzUxpJYYWM4O0njXGtJsiUg+MbcU/ggGyMdAPU81K+08GO4A4bjuNHbwTnI3UiWziwoPmRRWa0Vxj0ArMVeF7SGV7uiRa684/k61wn4V058Pyda1ijLXOkH7z/AJaCH3UdrPhi/ef0oHFJHgxj7NcGus1yaoaRuKHcUQTUTCgAdx9lQMtEmoWHWgBZf4wB73i/0aGtpOB9VO4VrWJNksWeCMO7NCF8E/Ok6jH2XP8AKKdFl9WK/htFzhkEsasqhsLtAPu0rvbT2kbttZVByqitdnb7O6EsAD7QDNMcDLegHTHNSpbRj9r0ys6hZ8W4ACQK2McyrQsen4OSAQ3s3OKsOpfo5WAAwu0N8K0nE2O5GS0Z5pD8WaVplYqdcjHStOQo4YEAtwIFM7DSyHLccA7Rmh7ZmVQQfZ+Lp4qeWl8NinGPdJNCTMq0Srb55ThGz3ikUk1q5JkVOBWMbRimGsaukaO2QoA5T8LVU7K6aVmdvE54YoviQxLuvZIl1maSL3kUSD9miONLY3U3dxjxCMLXcd2VJB8j5162PpVkxRSrT0fP9R9RfT9TlhztbGAFbkPAfIiuYpAw9DXYQk4wMZ4nNSfRZCn/AC3Ta/PwMtYPJH8nWl+f+s0XPJuAD4Kg7gBUPL8P8ayOhypfgV/Wem3+fgcZ+6uS9a3fwoLU9RjhUs7Yx0A8TVzzLp6R6t3MrdVpBTGuWYAeWPnVZstfednP6KBTtHxN9ta1ctImFfaD1Jbw11T0dtbdHm5PquOK7ZnY9luFAY5XCjceNU19fkuJTFH7OEP3fL4pF+2l94Pq8b7WZ5ZOUsRt5flS7svL/eI/mxzV8eCYfPLIZurrNFOeEi3doId6EcdyjlP2Umsb3eMNwlj9mwNP7xs5qo6pE0b94nUeJfiWjren747p8oT6R1vpXUX4Y2e4ZCHQ7XB3A0ztO0qkASHbKeXNV63ullUEdPMH3aEuLfif4GvFm+16Z9Rkxq+UXmW8yki8CrJwpILnbsBGTn1qvwvMuAGcDyGeWobu8kBySSR8qvNQzmrHcl7s74rsHFkU7gpNbutfWISbmU7uiBt1efJe3Eh4PIqjptprp2jF8Fss58yayskz4NjBdeQsXkl2/HcIlO4LTmB9nE8qoPWprSxWNQq4GevCl1+e8ZolJweVttRiazXMydeSo6bHV3WkgXsxOZbi8m5u7LFQx96p5pPat5Lu28aa6farGqIoCqo6CkeunZKGU4BPEV9PijsiZ/Y+Ay5V1Ge7/cZWV1zbeJ48Keo4Az0GPOq5az953fTfTuQEgKMEAcRVNHHk4Z1G+8n4RUN1qARtvoKlZwiqBjc3X9Wq9qUoEjcfSh8CTGy5314I1Y8C2OArzvWbtpXYsSePCrJq02QfT1NVa5HEn3T5iubHhnHOkexfV31F91+Pwg/TOEeOmTxpraruDZwdp2gUpsJOVQBkjrTfT12hx5nmNWS4OLI+aZXe1D8wHoKV9neWZPkaYdoOMlLbEbZAf1qja9x34n/R0W6SU7vlQeow7lPrUrN088iuXbhVfKOOeHtFNS77mViOMZO11/rVjgdXAI5lYbgaAvtLRyxHI58xQ9mssJ2kFogdysvu14vWdLS98yfWfTuvilOOqHmwdPTpQktirnjn7Kkhug3mN321OrYxnb95rzeUe32qjuysAMYAUeppukixjHvmlRvGAbaA3DgSeVfvrizSSQ7jkDzbPL91UjHdvUztiZM2PBPfdaQzu9RKI23nmcbVQc21qzSbbYuW5pX5mP61cw2+D6n1o1FxXvdF0XoLuryz4z6v9VXVOYjiF/sLg86reqoX3nyUmrCHwr/ZS8W/spPVuau/Wzxcddr2BdmVy37NPp+Vt2dozwHxUn7Nph3qfXbjDRj0O6sXCNyruyaQzum4rwB4dcUpuIY9xyq5PGmoO+ONh1ApJeud569K1k4bRvXZeYDoAaBC5DD5Vmpy7nY+Wa3AfDSHYlqZN6c2CP8A004tn5j6EUnUbX/VPMKY2r8w+dBPJzyJdVTMrfKgNmGFNNQX2r1EIMqfUUlTs6YvUyG25yi/Llrlmrmxfy6ZomS3rUSrSYJjNSJH9laMZFbik41obeuDb6bG/UFW8mU7aIg0o8MMkijykXm/GpoGBoPtHrgt0WOPa13J5Hwxx1DN0+BruuTs6Trusm5jFfzyEm0BOCE2j3V8LUXHD08gPIUHoWppMAOCTKOZc/ypxjFUwYscT7JOXrup6jNf9auV8EKx4rGrpzXGDXQcBHfS7YnPry0TZjMYHDJWleuthIh5vIFqa7do+6YZAK9KXY7j2z/JPp8GySSlOtsTI3oKeWUwcFvPHGk98mWY1r8G43q9sK7OX24NGeo6Zrd3bc7Ugt5zFMp6DPGrrGFkCvw5hSyxs09ldy/JS5zxNSx9BUMhqeLoKw6X4J2XI+Y6VJYScwHmDXERqO2OJV+fnTMlrikZfj2p+YrqzHFh611qa+0Woo2wwPrSmrmNHbQ4Y44Y5qYwnKj18JqJhxU+RrYbY6j3JOUftVr45E33LRK8VQPbUYK1KwUMxICqNxJ92tYst70hRqV6ttE8jcNo2qvxt6VQ4HkuJJJmI3u27if4UV2rvXuHxxWFfCPX50s0yZge73SIniOw7a8zqMjq9fhH0vQdOseLu/vZYIY7hRvRWV0O7eo5quHZ/WluEKthLqMbXX4vnVMsL10DbC6L4WDPu3UvvLqSC4WWPKsDuwPe+VZjzdj2vBvVdF6s6cpP8M9Z2V2E4Uv7Oawl3GrDCyqOdfRqcCPpXqTSpbR8pkiouoqeUVztH4rUee7dRmq/o4/UCg9TUyXCDB2I23NF6q3Ko9BQv7mWrxiRmkNyv6YoebjmpdL8En2UMH6/bTfgXXvoU6pHghqZ6dqxWNQeoJqK9iyredKFyOFSfDOyZWSUn+Ap6KjHAUQdCvOH90v/APZ5fyohdEu8D+633+zyflSrLj/zNrFk1+mwRKwLhkPzo6PRbvP+C3oHzt5Pyrq40a75MWt6cEZxBL+Vb6uPX3k/Syb/AE38AuqrxQ0Ltp/faPcsoxb3ZbHQQyflQK6Jd/8Ahb3/AGeT8qPUx/5mRjya/TfwRWj5GD1HSs1Ncpw8ScwomPR7sFT9Wvfn7CT8qJm0e5IP93uzny7mT8qPUxtfeHpZFW1jfwA2dxvRG9Rx/apbqF33pKKfZIeYj/KN+VG22gXo7xPq94sLHd+gkz/KtRdnLpGYC2vNp6HuJPypPUl+bLLC5dNS/grGo2IIzjp0qsX0RRgePXjXp11oF2R/gt6fst5PyqvXvZO+JBFjqL7TuwLSZ938K5c6ilxR6XRZMkvVSxPYqxXiCAR3mT7tRTWxkbPAFRt4+9Vjj07UArj+zdY2nyWxnX+a1qPsnqHBzaXwDjO36tN3i/bwqGNwno9DNWRzsR6dNLZyrIoO3PN8LLXqmnakk0QkUjw7iP1qqsHZ+8IKyWV/t+drN+VMtP0O5h3BLbUArHw9xNt/lXbjuJ8VweJ1cPLy8b71/sPB454Z9aA1B+v2U1h025I4292D6GGT8qCutHuzuxbXp9MQS/lXR6uPX3nnTgyd36b+DnSx7N/mKAB4n7ae6bpNyqMDb3SnHQwyL/SgJNFu8sfqt6QT5QSflR6uPX3jLDk7q/pv4ICOH3UlnQbjVnGj3WP8GvM/uJPyoKTQLok/3W9P+ry/lS1kxv8AvKRjyL/rfwe8VlZVI+ljtZPpNlb3FultLLJeR2DLcK8iLGYpGyNrKc5jHn6184fZl3rK860j6QZH0TVdQuY0s9U01rrTZoWhljgXUVx3Ue3cXAJlhU5IIO7oBml3Yzt5f39r2uNytnpV5pNszRusE8Ysrju58tKrFydrQjgFJ4EYPSgD1asqkdm+1kUOj2N9qN/bXAdpYXvI4pYo7uTv5FVY07pWJAGCAnuk9Bmkn0k9vyulWl9pF2hEmorpryrEkjKvczFo2WVcqcqh4gHGD0PEA9SrKrOkdutMvLl7S2vIZ71e9wgWRVm2eLu2ICyevKTkAkcBmhNU+krR7Wae3nvUS6t37qRUguLlI5PNdyIRkdCM8DkHiDQBcaykGvdr9PsorWa5uoYbe742zoHu/rS7c70EYJK4I5hw5hx4ikHbDtoraJqOo6Xco7xPDDHMsYZoZPrEaOrJIvA7X6MOhBHUGgC/VlIuzl1NcabpcxkQ31zp1rdNK8e+P6y8CtvKIVyNxzgEegxVR7O/SRJPoWq6nOlrb3dg09moRZZLW4utiGHlyWALTRqePqcgHgAel1leZ2n0i3B0LU9Rlt0TVtNnfSp7d0e0gS876NRyli2FEyZBIJKsOHA01h+kGztrTR5dTurW3vtRs49W7uCC4dVjkAYcq7yoG7GSeYoSPMAAu9ZSC77X2EVnDqD3UK6XNsEcwDyd8zHGwKBuLDDZXGRtbIGDhdqX0iadFp76jHOl1al5LOAKJY2uNQCM627chMROzqwAwQehGQC4VlefaD9LOmzWf1q4kGnyJKlpPAEuL36rNIZTEu5YubcsDtwHDoePV2/brTBbXN39bhNhbXLaQ8wEjq94MHZGAMy8GByuRjJzgE0AWasqpaf9ImlXEd7JDd98ljGLy42210ZYbbODIE2bmUeZAIXOTgUVcdtNOSHT7g3KPBqTiGy7pJbya+fptRI1L5B4EY4EgHBOKALHWVlZQBleVf8A9G/4qsf85w/8PPXqtZQB4Vr+kyNrtxo+14tK13UbHtU8bXcqwXNrHDK92u1STmSRX8xgwp5bSJOzn/fN/r3/AM6vcaygD5vuLfbo30fXskD3ekabeXsl/tRJ1EL34IRlJwQwjdePDJAJGRmxfTHrVre6PFc2iubWTWoV79oGtF1J1s5AZF3AFwMBMkdYiOgFe3VlAHkuswpH2u7KpGqRQx6U8KRoojjhjEd6AqgcAAPKqT9IHaa6du1tjPdJpttBeKLXSk05UXVozc7zJ3mMxk4WUknnMhxwNfSFZQB8+9pZrm2f6P70XFzpulx6LZWCX6266rDp148DCQ92xxkxsmfMhTjcVxUdxawDSO3dxBfTa19dk0u4nuzp0mj27Xn10u6LuPM/tASAAAHXrnh9DVlACLsJ/irs9/myw/4dK8W1zTnj1bXNH/vjr2j1jTNQkeKAL3ulF5pp9pbPgeReYDHsWzgZFfQ1ZQB8+9p7Bhqup6MDq31TXNa0zXCqEhHs5Eka7ccMEB3BztIH1bmOVo7tteXNl2iuriW9udCs72zSztL82S65b9wiRF4gpPKO9VicDILA4w26vdKygDwrTdH06LQ2zfar/Zqa0dRttYt9PlsltLwWgSOYrzOYRINu4bT3mAMeKnHZbV72/wBM7apIn16I2t1FY38Vg+nTdpmaOeLvNoGGbEUKgAZGADk167WUAfMuq6tBL2V0i2jffd6fqYN1FsdPq/e/Xnj4kYOQM8Ccedes/S5qc+naZbS2McML211BbpILZJ10iDu5E3xggrH5JkjGJSBxIr0GsoA8H+jgx3+u9ohLdf25bXmjyWkt39XbR/r8J+qxsuwYMeBleGPDnzqDsVprtqujaTMk1yvZe/1bUN7oLBUsT3Jt5QN245nAfHHhIvErnHv9Vbs/2VNtf69fyzpfXOqPEiE2qW0mm2y5Cwhgx3Db3IJwM90CcmgC01lZWUAf/9k=">
            <a:extLst>
              <a:ext uri="{FF2B5EF4-FFF2-40B4-BE49-F238E27FC236}">
                <a16:creationId xmlns:a16="http://schemas.microsoft.com/office/drawing/2014/main" id="{9413D7B5-8030-5740-A362-7E8CBECD6A9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457"/>
          <a:stretch/>
        </p:blipFill>
        <p:spPr bwMode="auto">
          <a:xfrm>
            <a:off x="7336713" y="0"/>
            <a:ext cx="1791199" cy="26463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2E49EDF4-75F8-4E45-9E0C-1C48467BD95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37883" y="3813693"/>
            <a:ext cx="3556000" cy="1206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99115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4294967295"/>
          </p:nvPr>
        </p:nvSpPr>
        <p:spPr>
          <a:xfrm>
            <a:off x="4332288" y="2775516"/>
            <a:ext cx="4811712" cy="2068513"/>
          </a:xfrm>
        </p:spPr>
        <p:txBody>
          <a:bodyPr>
            <a:normAutofit/>
          </a:bodyPr>
          <a:lstStyle/>
          <a:p>
            <a:pPr marL="0" indent="0" algn="r">
              <a:buNone/>
            </a:pPr>
            <a:r>
              <a:rPr lang="en-US" sz="2700" dirty="0"/>
              <a:t>Dr. Bob </a:t>
            </a:r>
            <a:r>
              <a:rPr lang="en-US" sz="2700" dirty="0" err="1"/>
              <a:t>Witchger</a:t>
            </a:r>
            <a:br>
              <a:rPr lang="en-US" sz="2700" dirty="0"/>
            </a:br>
            <a:r>
              <a:rPr lang="en-US" sz="2700" dirty="0"/>
              <a:t>Career and Technical Education Director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D132574-4B76-AF49-9DF7-17578B3B177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89766" y="3659864"/>
            <a:ext cx="2948824" cy="112055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DBCFC9F-A619-D540-B458-9A51B9DC530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969509" y="-20902"/>
            <a:ext cx="2174491" cy="2459302"/>
          </a:xfrm>
          <a:prstGeom prst="rect">
            <a:avLst/>
          </a:prstGeom>
        </p:spPr>
      </p:pic>
      <p:sp>
        <p:nvSpPr>
          <p:cNvPr id="7" name="Subtitle 2">
            <a:extLst>
              <a:ext uri="{FF2B5EF4-FFF2-40B4-BE49-F238E27FC236}">
                <a16:creationId xmlns:a16="http://schemas.microsoft.com/office/drawing/2014/main" id="{D97FD9F7-F8D4-6A46-94C3-60CF57FCAD07}"/>
              </a:ext>
            </a:extLst>
          </p:cNvPr>
          <p:cNvSpPr txBox="1">
            <a:spLocks/>
          </p:cNvSpPr>
          <p:nvPr/>
        </p:nvSpPr>
        <p:spPr>
          <a:xfrm>
            <a:off x="235127" y="2775516"/>
            <a:ext cx="3602356" cy="206812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385763" rtl="0" eaLnBrk="1" latinLnBrk="0" hangingPunct="1">
              <a:lnSpc>
                <a:spcPct val="90000"/>
              </a:lnSpc>
              <a:spcBef>
                <a:spcPts val="422"/>
              </a:spcBef>
              <a:buFont typeface="Arial" panose="020B0604020202020204" pitchFamily="34" charset="0"/>
              <a:buNone/>
              <a:defRPr sz="2700" kern="1200">
                <a:solidFill>
                  <a:schemeClr val="tx1"/>
                </a:solidFill>
                <a:latin typeface="HelvLight" pitchFamily="2" charset="0"/>
                <a:ea typeface="+mn-ea"/>
                <a:cs typeface="+mn-cs"/>
              </a:defRPr>
            </a:lvl1pPr>
            <a:lvl2pPr marL="192881" indent="0" algn="ctr" defTabSz="385763" rtl="0" eaLnBrk="1" latinLnBrk="0" hangingPunct="1">
              <a:lnSpc>
                <a:spcPct val="90000"/>
              </a:lnSpc>
              <a:spcBef>
                <a:spcPts val="211"/>
              </a:spcBef>
              <a:buFont typeface="Arial" panose="020B0604020202020204" pitchFamily="34" charset="0"/>
              <a:buNone/>
              <a:defRPr sz="844" kern="1200">
                <a:solidFill>
                  <a:schemeClr val="tx1"/>
                </a:solidFill>
                <a:latin typeface="HelvLight" pitchFamily="2" charset="0"/>
                <a:ea typeface="+mn-ea"/>
                <a:cs typeface="+mn-cs"/>
              </a:defRPr>
            </a:lvl2pPr>
            <a:lvl3pPr marL="385763" indent="0" algn="ctr" defTabSz="385763" rtl="0" eaLnBrk="1" latinLnBrk="0" hangingPunct="1">
              <a:lnSpc>
                <a:spcPct val="90000"/>
              </a:lnSpc>
              <a:spcBef>
                <a:spcPts val="211"/>
              </a:spcBef>
              <a:buFont typeface="Arial" panose="020B0604020202020204" pitchFamily="34" charset="0"/>
              <a:buNone/>
              <a:defRPr sz="760" kern="1200">
                <a:solidFill>
                  <a:schemeClr val="tx1"/>
                </a:solidFill>
                <a:latin typeface="HelvLight" pitchFamily="2" charset="0"/>
                <a:ea typeface="+mn-ea"/>
                <a:cs typeface="+mn-cs"/>
              </a:defRPr>
            </a:lvl3pPr>
            <a:lvl4pPr marL="578644" indent="0" algn="ctr" defTabSz="385763" rtl="0" eaLnBrk="1" latinLnBrk="0" hangingPunct="1">
              <a:lnSpc>
                <a:spcPct val="90000"/>
              </a:lnSpc>
              <a:spcBef>
                <a:spcPts val="211"/>
              </a:spcBef>
              <a:buFont typeface="Arial" panose="020B0604020202020204" pitchFamily="34" charset="0"/>
              <a:buNone/>
              <a:defRPr sz="675" kern="1200">
                <a:solidFill>
                  <a:schemeClr val="tx1"/>
                </a:solidFill>
                <a:latin typeface="HelvLight" pitchFamily="2" charset="0"/>
                <a:ea typeface="+mn-ea"/>
                <a:cs typeface="+mn-cs"/>
              </a:defRPr>
            </a:lvl4pPr>
            <a:lvl5pPr marL="771525" indent="0" algn="ctr" defTabSz="385763" rtl="0" eaLnBrk="1" latinLnBrk="0" hangingPunct="1">
              <a:lnSpc>
                <a:spcPct val="90000"/>
              </a:lnSpc>
              <a:spcBef>
                <a:spcPts val="211"/>
              </a:spcBef>
              <a:buFont typeface="Arial" panose="020B0604020202020204" pitchFamily="34" charset="0"/>
              <a:buNone/>
              <a:defRPr sz="675" kern="1200">
                <a:solidFill>
                  <a:schemeClr val="tx1"/>
                </a:solidFill>
                <a:latin typeface="HelvLight" pitchFamily="2" charset="0"/>
                <a:ea typeface="+mn-ea"/>
                <a:cs typeface="+mn-cs"/>
              </a:defRPr>
            </a:lvl5pPr>
            <a:lvl6pPr marL="964406" indent="0" algn="ctr" defTabSz="385763" rtl="0" eaLnBrk="1" latinLnBrk="0" hangingPunct="1">
              <a:lnSpc>
                <a:spcPct val="90000"/>
              </a:lnSpc>
              <a:spcBef>
                <a:spcPts val="211"/>
              </a:spcBef>
              <a:buFont typeface="Arial" panose="020B0604020202020204" pitchFamily="34" charset="0"/>
              <a:buNone/>
              <a:defRPr sz="67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157288" indent="0" algn="ctr" defTabSz="385763" rtl="0" eaLnBrk="1" latinLnBrk="0" hangingPunct="1">
              <a:lnSpc>
                <a:spcPct val="90000"/>
              </a:lnSpc>
              <a:spcBef>
                <a:spcPts val="211"/>
              </a:spcBef>
              <a:buFont typeface="Arial" panose="020B0604020202020204" pitchFamily="34" charset="0"/>
              <a:buNone/>
              <a:defRPr sz="67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350169" indent="0" algn="ctr" defTabSz="385763" rtl="0" eaLnBrk="1" latinLnBrk="0" hangingPunct="1">
              <a:lnSpc>
                <a:spcPct val="90000"/>
              </a:lnSpc>
              <a:spcBef>
                <a:spcPts val="211"/>
              </a:spcBef>
              <a:buFont typeface="Arial" panose="020B0604020202020204" pitchFamily="34" charset="0"/>
              <a:buNone/>
              <a:defRPr sz="67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543050" indent="0" algn="ctr" defTabSz="385763" rtl="0" eaLnBrk="1" latinLnBrk="0" hangingPunct="1">
              <a:lnSpc>
                <a:spcPct val="90000"/>
              </a:lnSpc>
              <a:spcBef>
                <a:spcPts val="211"/>
              </a:spcBef>
              <a:buFont typeface="Arial" panose="020B0604020202020204" pitchFamily="34" charset="0"/>
              <a:buNone/>
              <a:defRPr sz="67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dirty="0"/>
              <a:t>Chris Droessler</a:t>
            </a:r>
            <a:br>
              <a:rPr lang="en-US" dirty="0"/>
            </a:br>
            <a:r>
              <a:rPr lang="en-US" dirty="0"/>
              <a:t>Career and Technical Education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2CCEFE6-A85D-364A-BF64-F8423EC066E7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2265353" cy="24384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47B4965F-3AD0-7B4F-BD92-F477BC473C1B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58527" y="836763"/>
            <a:ext cx="4411302" cy="1283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14892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D88EF6D8-FBD4-4763-ABB6-5CF0854E666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52238069"/>
              </p:ext>
            </p:extLst>
          </p:nvPr>
        </p:nvGraphicFramePr>
        <p:xfrm>
          <a:off x="644471" y="141669"/>
          <a:ext cx="7907761" cy="4893968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790776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556695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Reentry Initiative </a:t>
                      </a:r>
                      <a:r>
                        <a:rPr lang="en-US" sz="2000" baseline="0" dirty="0"/>
                        <a:t>Staff Directory</a:t>
                      </a:r>
                      <a:endParaRPr lang="en-US" sz="2000" b="1" dirty="0"/>
                    </a:p>
                  </a:txBody>
                  <a:tcPr marL="56484" marR="56484" marT="28242" marB="28242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66799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     Wendi Bowen Eure | Reentry Initiative &amp; Federal Bonding Program Coordinator </a:t>
                      </a:r>
                    </a:p>
                    <a:p>
                      <a:pPr algn="ctr"/>
                      <a:r>
                        <a:rPr lang="en-US" sz="1600" dirty="0"/>
                        <a:t>     Raleigh | 919-814-0457</a:t>
                      </a:r>
                      <a:r>
                        <a:rPr lang="en-US" sz="1600" baseline="0" dirty="0"/>
                        <a:t> </a:t>
                      </a:r>
                      <a:r>
                        <a:rPr lang="en-US" sz="1600" dirty="0"/>
                        <a:t>| </a:t>
                      </a:r>
                      <a:r>
                        <a:rPr lang="en-US" sz="1600" dirty="0">
                          <a:hlinkClick r:id="rId3"/>
                        </a:rPr>
                        <a:t>wendi.bowen@nccommerce.com</a:t>
                      </a:r>
                      <a:endParaRPr lang="en-US" sz="1600" b="1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56484" marR="56484" marT="28242" marB="28242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12537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/>
                        <a:t>Regional </a:t>
                      </a:r>
                      <a:r>
                        <a:rPr lang="en-US" sz="2000" b="1" kern="1200" dirty="0"/>
                        <a:t>Reentry Specialists (</a:t>
                      </a:r>
                      <a:r>
                        <a:rPr lang="en-US" sz="2000" b="1" dirty="0"/>
                        <a:t>Out-stationed</a:t>
                      </a:r>
                      <a:r>
                        <a:rPr lang="en-US" sz="2000" b="1" baseline="0" dirty="0"/>
                        <a:t> Staff)</a:t>
                      </a:r>
                      <a:endParaRPr lang="en-US" sz="2000" b="1" dirty="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</a:txBody>
                  <a:tcPr marL="56484" marR="56484" marT="28242" marB="28242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5802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     Vanessa James | Asheville | 919-368-5391 | </a:t>
                      </a:r>
                      <a:r>
                        <a:rPr lang="en-US" sz="1600" dirty="0">
                          <a:hlinkClick r:id="rId4"/>
                        </a:rPr>
                        <a:t>vanessa.james@nccommerce.com</a:t>
                      </a:r>
                      <a:r>
                        <a:rPr lang="en-US" sz="1600" dirty="0"/>
                        <a:t> </a:t>
                      </a:r>
                      <a:endParaRPr lang="en-US" sz="1600" b="1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56484" marR="56484" marT="28242" marB="28242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35277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     Brian Long | Lexington | 919-268-1996 | </a:t>
                      </a:r>
                      <a:r>
                        <a:rPr lang="en-US" sz="1600" dirty="0">
                          <a:hlinkClick r:id="rId5"/>
                        </a:rPr>
                        <a:t>brian.long@nccommerce.com</a:t>
                      </a:r>
                      <a:r>
                        <a:rPr lang="en-US" sz="1600" dirty="0"/>
                        <a:t> </a:t>
                      </a:r>
                      <a:endParaRPr lang="en-US" sz="1600" b="1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56484" marR="56484" marT="28242" marB="28242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35277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     Janie Rollins</a:t>
                      </a:r>
                      <a:r>
                        <a:rPr lang="en-US" sz="1600" baseline="0" dirty="0"/>
                        <a:t> </a:t>
                      </a:r>
                      <a:r>
                        <a:rPr lang="en-US" sz="1600" dirty="0"/>
                        <a:t>| Salisbury | 919-909-1616 | </a:t>
                      </a:r>
                      <a:r>
                        <a:rPr lang="en-US" sz="1600" dirty="0">
                          <a:hlinkClick r:id="rId6"/>
                        </a:rPr>
                        <a:t>janie.rollins@nccommerce.com</a:t>
                      </a:r>
                      <a:r>
                        <a:rPr lang="en-US" sz="1600" dirty="0"/>
                        <a:t> </a:t>
                      </a:r>
                      <a:endParaRPr lang="en-US" sz="1600" b="1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56484" marR="56484" marT="28242" marB="28242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58809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     Tenisha</a:t>
                      </a:r>
                      <a:r>
                        <a:rPr lang="en-US" sz="1600" baseline="0" dirty="0"/>
                        <a:t> Kelly </a:t>
                      </a:r>
                      <a:r>
                        <a:rPr lang="en-US" sz="1600" dirty="0"/>
                        <a:t>| Raleigh | 919-841-0458  |  </a:t>
                      </a:r>
                      <a:r>
                        <a:rPr lang="en-US" sz="1600" dirty="0">
                          <a:hlinkClick r:id="rId7"/>
                        </a:rPr>
                        <a:t>tenisha.Kelly@nccommerce.com</a:t>
                      </a:r>
                      <a:r>
                        <a:rPr lang="en-US" sz="1600" dirty="0"/>
                        <a:t> </a:t>
                      </a:r>
                      <a:endParaRPr lang="en-US" sz="1600" b="1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56484" marR="56484" marT="28242" marB="28242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35277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     Victor Hinnant | Greenville | 919-607-0645</a:t>
                      </a:r>
                      <a:r>
                        <a:rPr lang="en-US" sz="1600" baseline="0" dirty="0"/>
                        <a:t> </a:t>
                      </a:r>
                      <a:r>
                        <a:rPr lang="en-US" sz="1600" dirty="0"/>
                        <a:t>| </a:t>
                      </a:r>
                      <a:r>
                        <a:rPr lang="en-US" sz="1600" dirty="0">
                          <a:hlinkClick r:id="rId8"/>
                        </a:rPr>
                        <a:t>victor.hinnant@nccommerce.com</a:t>
                      </a:r>
                      <a:r>
                        <a:rPr lang="en-US" sz="1600" dirty="0"/>
                        <a:t> </a:t>
                      </a:r>
                      <a:endParaRPr lang="en-US" sz="1600" b="1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56484" marR="56484" marT="28242" marB="28242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35277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     Michael Westray | Fayetteville | 919-306-1029 | </a:t>
                      </a:r>
                      <a:r>
                        <a:rPr lang="en-US" sz="1600" dirty="0">
                          <a:hlinkClick r:id="rId9"/>
                        </a:rPr>
                        <a:t>michael.westray@nccommerce.com</a:t>
                      </a:r>
                      <a:r>
                        <a:rPr lang="en-US" sz="1600" dirty="0"/>
                        <a:t> </a:t>
                      </a:r>
                      <a:endParaRPr lang="en-US" sz="1600" b="1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56484" marR="56484" marT="28242" marB="28242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5096734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Jessie Garner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Reentry Coordinator</a:t>
            </a:r>
            <a:br>
              <a:rPr lang="en-US" sz="2800" dirty="0"/>
            </a:br>
            <a:r>
              <a:rPr lang="en-US" sz="2800" dirty="0"/>
              <a:t>Fayetteville Cumberland Reentry Council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6F7496C-25F9-8542-81F5-B10AF7C465F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057" t="12007" r="23967" b="39684"/>
          <a:stretch/>
        </p:blipFill>
        <p:spPr>
          <a:xfrm>
            <a:off x="6512567" y="0"/>
            <a:ext cx="2631433" cy="282826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C056442-FEBC-724C-8544-789CC241F7C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5485" y="3682707"/>
            <a:ext cx="1471426" cy="14714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163911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Vanessa L. James M.Div.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altLang="en-US" sz="2800" dirty="0">
                <a:latin typeface="Helvetica" pitchFamily="2" charset="0"/>
                <a:ea typeface="Calibri" panose="020F0502020204030204" pitchFamily="34" charset="0"/>
                <a:cs typeface="Arial" panose="020B0604020202020204" pitchFamily="34" charset="0"/>
              </a:rPr>
              <a:t>Regional Reentry Specialist</a:t>
            </a:r>
            <a:r>
              <a:rPr lang="en-US" altLang="en-US" sz="800" dirty="0">
                <a:latin typeface="Helvetica" pitchFamily="2" charset="0"/>
              </a:rPr>
              <a:t> </a:t>
            </a:r>
            <a:endParaRPr lang="en-US" sz="2800" dirty="0">
              <a:latin typeface="Helvetica" pitchFamily="2" charset="0"/>
            </a:endParaRPr>
          </a:p>
          <a:p>
            <a:r>
              <a:rPr lang="en-US" altLang="en-US" sz="2800" dirty="0">
                <a:latin typeface="Helvetica" pitchFamily="2" charset="0"/>
                <a:ea typeface="Calibri" panose="020F0502020204030204" pitchFamily="34" charset="0"/>
                <a:cs typeface="Arial" panose="020B0604020202020204" pitchFamily="34" charset="0"/>
              </a:rPr>
              <a:t>North Carolina Department of Commerce</a:t>
            </a:r>
            <a:endParaRPr lang="en-US" altLang="en-US" sz="6000" dirty="0">
              <a:latin typeface="Helvetica" pitchFamily="2" charset="0"/>
            </a:endParaRPr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CE51B726-5199-7248-937A-92DEC5E6F17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27938" y="42672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1029" name="Picture 1" descr="cid:image002.png@01D526C3.282E2A50">
            <a:extLst>
              <a:ext uri="{FF2B5EF4-FFF2-40B4-BE49-F238E27FC236}">
                <a16:creationId xmlns:a16="http://schemas.microsoft.com/office/drawing/2014/main" id="{B70A8ED5-F1A5-1241-BFB6-B4EE76A422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5934" y="3921875"/>
            <a:ext cx="3053399" cy="10849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>
            <a:extLst>
              <a:ext uri="{FF2B5EF4-FFF2-40B4-BE49-F238E27FC236}">
                <a16:creationId xmlns:a16="http://schemas.microsoft.com/office/drawing/2014/main" id="{4FD7A867-7EE7-4040-B600-B3BFCC2F8F87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16" t="3132" r="6025" b="4948"/>
          <a:stretch/>
        </p:blipFill>
        <p:spPr bwMode="auto">
          <a:xfrm>
            <a:off x="6761443" y="0"/>
            <a:ext cx="2382557" cy="2592730"/>
          </a:xfrm>
          <a:prstGeom prst="rect">
            <a:avLst/>
          </a:prstGeom>
          <a:noFill/>
          <a:ln w="76200">
            <a:noFill/>
            <a:miter lim="800000"/>
            <a:headEnd/>
            <a:tailEnd/>
          </a:ln>
          <a:effectLst>
            <a:softEdge rad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0960947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1323D8D8-24A2-BD41-8148-D0EDEA3A9A9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842583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15C63BF-887A-B945-9E9C-360D5D4E88B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31463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705589F-AB08-AA4C-A3C2-1ED85C8BF97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194666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BFADE0C-4AE1-9E4A-A044-F46960ED15E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406202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CCA3BD3-F03B-0148-B928-4E10BD3D06E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86536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F20C248-D646-CE49-AA77-DB4EAE148AD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060831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AD9435C-0DE2-1D48-BF03-FCF426F7B22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99701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1" y="1572750"/>
            <a:ext cx="6857999" cy="1071375"/>
          </a:xfrm>
        </p:spPr>
        <p:txBody>
          <a:bodyPr>
            <a:noAutofit/>
          </a:bodyPr>
          <a:lstStyle/>
          <a:p>
            <a:r>
              <a:rPr lang="en-US" dirty="0"/>
              <a:t>NC Employment and </a:t>
            </a:r>
            <a:br>
              <a:rPr lang="en-US" dirty="0"/>
            </a:br>
            <a:r>
              <a:rPr lang="en-US" dirty="0"/>
              <a:t>Training Association (NCETA)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2833245"/>
            <a:ext cx="5502349" cy="1241822"/>
          </a:xfrm>
        </p:spPr>
        <p:txBody>
          <a:bodyPr>
            <a:noAutofit/>
          </a:bodyPr>
          <a:lstStyle/>
          <a:p>
            <a:pPr lvl="0"/>
            <a:r>
              <a:rPr lang="en-US" sz="2400" b="1" dirty="0"/>
              <a:t>Malinda Marsh</a:t>
            </a:r>
          </a:p>
          <a:p>
            <a:pPr lvl="0"/>
            <a:r>
              <a:rPr lang="en-US" sz="1800" dirty="0"/>
              <a:t>NCETA President  (</a:t>
            </a:r>
            <a:r>
              <a:rPr lang="en-US" sz="1800" dirty="0" err="1"/>
              <a:t>www.nceta.org</a:t>
            </a:r>
            <a:r>
              <a:rPr lang="en-US" sz="1800" dirty="0"/>
              <a:t>)</a:t>
            </a:r>
          </a:p>
          <a:p>
            <a:pPr lvl="0"/>
            <a:r>
              <a:rPr lang="en-US" sz="1800" dirty="0" err="1"/>
              <a:t>NCWorks</a:t>
            </a:r>
            <a:r>
              <a:rPr lang="en-US" sz="1800" dirty="0"/>
              <a:t> Career Center, Chatham County</a:t>
            </a:r>
          </a:p>
          <a:p>
            <a:endParaRPr lang="en-US" sz="1800" dirty="0"/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AE8377DC-C5EB-C04E-844D-FE99A0AFCABA}"/>
              </a:ext>
            </a:extLst>
          </p:cNvPr>
          <p:cNvSpPr txBox="1">
            <a:spLocks/>
          </p:cNvSpPr>
          <p:nvPr/>
        </p:nvSpPr>
        <p:spPr>
          <a:xfrm>
            <a:off x="1143000" y="4556234"/>
            <a:ext cx="6858000" cy="587266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0" indent="0" algn="ctr" defTabSz="514350" rtl="0" eaLnBrk="1" latinLnBrk="0" hangingPunct="1">
              <a:lnSpc>
                <a:spcPct val="90000"/>
              </a:lnSpc>
              <a:spcBef>
                <a:spcPts val="563"/>
              </a:spcBef>
              <a:buFont typeface="Arial" panose="020B0604020202020204" pitchFamily="34" charset="0"/>
              <a:buNone/>
              <a:defRPr sz="3600" kern="12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1pPr>
            <a:lvl2pPr marL="257175" indent="0" algn="ctr" defTabSz="514350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None/>
              <a:defRPr sz="1125" kern="12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2pPr>
            <a:lvl3pPr marL="514350" indent="0" algn="ctr" defTabSz="514350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None/>
              <a:defRPr sz="1013" kern="12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3pPr>
            <a:lvl4pPr marL="771525" indent="0" algn="ctr" defTabSz="514350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4pPr>
            <a:lvl5pPr marL="1028700" indent="0" algn="ctr" defTabSz="514350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5pPr>
            <a:lvl6pPr marL="1285875" indent="0" algn="ctr" defTabSz="514350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43050" indent="0" algn="ctr" defTabSz="514350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800225" indent="0" algn="ctr" defTabSz="514350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057400" indent="0" algn="ctr" defTabSz="514350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z="2700" dirty="0" err="1"/>
              <a:t>NCperkins.org</a:t>
            </a:r>
            <a:r>
              <a:rPr lang="en-US" sz="2700" dirty="0"/>
              <a:t>/presentations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7F04082-6760-E141-BCD2-FE00F8F6718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83" t="3439"/>
          <a:stretch/>
        </p:blipFill>
        <p:spPr>
          <a:xfrm>
            <a:off x="7133801" y="0"/>
            <a:ext cx="2010199" cy="33725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0973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AD8BF20-AD91-404E-852C-0FB4DCF2243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615870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72ED610-1ED6-3141-9915-266D92FD19E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182161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E0DFFD4-3A73-1443-8063-DF7942D8744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664581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48C9B6E-3555-DA46-AC32-DFF8EC6E4E9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310882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7E4F8DF-39F5-A44E-9E4D-8595781D892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427626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EA16B98E-C895-3B47-84BE-E63A353B0E92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7342" y="1523047"/>
            <a:ext cx="7211797" cy="20979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42876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Phillip Cooper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2" y="2843204"/>
            <a:ext cx="7336465" cy="1241822"/>
          </a:xfrm>
        </p:spPr>
        <p:txBody>
          <a:bodyPr>
            <a:normAutofit/>
          </a:bodyPr>
          <a:lstStyle/>
          <a:p>
            <a:r>
              <a:rPr lang="en-US" sz="2800" dirty="0"/>
              <a:t>Up Skill WNC Coordinator</a:t>
            </a:r>
          </a:p>
          <a:p>
            <a:r>
              <a:rPr lang="en-US" dirty="0"/>
              <a:t>A-B Technical Community College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0493AD6-CCBB-9F42-BA4A-4A796D79A60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983" t="26234" b="8297"/>
          <a:stretch/>
        </p:blipFill>
        <p:spPr>
          <a:xfrm>
            <a:off x="6209414" y="0"/>
            <a:ext cx="3001699" cy="291075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AA2883D-A184-9A49-A7E4-E5E80B0EDA1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7950" y="3676467"/>
            <a:ext cx="2529367" cy="14670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656868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en-US" sz="2800" dirty="0"/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263324" y="3427917"/>
            <a:ext cx="5246225" cy="14096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11113" indent="-11113">
              <a:spcBef>
                <a:spcPct val="20000"/>
              </a:spcBef>
            </a:pPr>
            <a:r>
              <a:rPr lang="en-US" sz="2400" dirty="0"/>
              <a:t>Download the PowerPoint</a:t>
            </a:r>
            <a:br>
              <a:rPr lang="en-US" sz="2400" dirty="0"/>
            </a:br>
            <a:r>
              <a:rPr lang="en-US" sz="2400" dirty="0"/>
              <a:t>and access the recording:</a:t>
            </a:r>
            <a:br>
              <a:rPr lang="en-US" sz="2400" dirty="0"/>
            </a:br>
            <a:r>
              <a:rPr lang="en-US" sz="2400" b="1" dirty="0" err="1"/>
              <a:t>www.ncperkins.org</a:t>
            </a:r>
            <a:r>
              <a:rPr lang="en-US" sz="2400" b="1" dirty="0"/>
              <a:t>/presentations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A16B98E-C895-3B47-84BE-E63A353B0E92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59135" y="1614487"/>
            <a:ext cx="5841802" cy="1699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445079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78AA51FE-B6D6-5045-9D5D-FF8E8E5FE6E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b="1" dirty="0"/>
              <a:t>January ??, 2021</a:t>
            </a:r>
          </a:p>
          <a:p>
            <a:r>
              <a:rPr lang="en-US" b="1" dirty="0"/>
              <a:t>TBD</a:t>
            </a:r>
          </a:p>
          <a:p>
            <a:r>
              <a:rPr lang="en-US" b="1" dirty="0"/>
              <a:t>TBD</a:t>
            </a:r>
            <a:br>
              <a:rPr lang="en-US" dirty="0"/>
            </a:br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0AD6FFCB-672F-3D4C-92F7-8C490FDA73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000" dirty="0"/>
              <a:t>The Next NCETA Workshop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742EF68-9040-CB41-9AD2-4623F769835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4420" y="3961555"/>
            <a:ext cx="5246225" cy="14096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11113" indent="-11113">
              <a:spcBef>
                <a:spcPct val="20000"/>
              </a:spcBef>
            </a:pPr>
            <a:r>
              <a:rPr lang="en-US" sz="2400" b="1" dirty="0" err="1"/>
              <a:t>www.ncperkins.org</a:t>
            </a:r>
            <a:r>
              <a:rPr lang="en-US" sz="2400" b="1" dirty="0"/>
              <a:t>/presentations</a:t>
            </a:r>
          </a:p>
        </p:txBody>
      </p:sp>
    </p:spTree>
    <p:extLst>
      <p:ext uri="{BB962C8B-B14F-4D97-AF65-F5344CB8AC3E}">
        <p14:creationId xmlns:p14="http://schemas.microsoft.com/office/powerpoint/2010/main" val="373656747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130DC22C-A5BB-5F4C-9FE4-F690B97746D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67467" y="375610"/>
            <a:ext cx="4842933" cy="4423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71498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CCB1E1-91F7-414A-83FE-FF11C0E5AF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000" dirty="0"/>
              <a:t>NCETA Conference 2021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33B121-78BE-D949-A332-29261EE2C0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0038" y="1339954"/>
            <a:ext cx="5915025" cy="3548753"/>
          </a:xfrm>
        </p:spPr>
        <p:txBody>
          <a:bodyPr/>
          <a:lstStyle/>
          <a:p>
            <a:r>
              <a:rPr lang="en-US" dirty="0"/>
              <a:t>September 8-10, 2021</a:t>
            </a:r>
          </a:p>
          <a:p>
            <a:r>
              <a:rPr lang="en-US" dirty="0"/>
              <a:t>Hotel Ballast in Wilmington</a:t>
            </a:r>
          </a:p>
          <a:p>
            <a:r>
              <a:rPr lang="en-US" dirty="0" err="1"/>
              <a:t>www.nceta.org</a:t>
            </a:r>
            <a:endParaRPr lang="en-US" dirty="0"/>
          </a:p>
          <a:p>
            <a:endParaRPr lang="en-US" dirty="0"/>
          </a:p>
        </p:txBody>
      </p:sp>
      <p:pic>
        <p:nvPicPr>
          <p:cNvPr id="1028" name="Picture 4" descr="https://ideal-living.com/wp-content/uploads/2015/05/Renaissance.jpg">
            <a:extLst>
              <a:ext uri="{FF2B5EF4-FFF2-40B4-BE49-F238E27FC236}">
                <a16:creationId xmlns:a16="http://schemas.microsoft.com/office/drawing/2014/main" id="{BF22C3D8-55F2-1442-AEBB-CD5DEEC1014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64" r="26401"/>
          <a:stretch/>
        </p:blipFill>
        <p:spPr bwMode="auto">
          <a:xfrm>
            <a:off x="3859263" y="1339954"/>
            <a:ext cx="5284737" cy="38035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635548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3600" dirty="0"/>
              <a:t>Tony </a:t>
            </a:r>
            <a:r>
              <a:rPr lang="en-US" sz="3600" dirty="0" err="1"/>
              <a:t>Reggi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sz="2800" dirty="0"/>
              <a:t>Career and Technical Education Coordinator</a:t>
            </a:r>
          </a:p>
          <a:p>
            <a:r>
              <a:rPr lang="en-US" dirty="0"/>
              <a:t>NC Community College System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AF3EB4E-9136-D24E-A6C3-C96E8007934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89766" y="3897608"/>
            <a:ext cx="2948824" cy="112055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D0B0BE4-7EE3-4241-AC6C-427DDF1681ED}"/>
              </a:ext>
            </a:extLst>
          </p:cNvPr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08" t="4825" r="19412" b="16094"/>
          <a:stretch/>
        </p:blipFill>
        <p:spPr bwMode="auto">
          <a:xfrm>
            <a:off x="6728523" y="0"/>
            <a:ext cx="2435140" cy="286118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181925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Ashley Palmer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2800" dirty="0">
                <a:latin typeface="Helvetica" pitchFamily="2" charset="0"/>
              </a:rPr>
              <a:t>Board Chair</a:t>
            </a:r>
          </a:p>
          <a:p>
            <a:r>
              <a:rPr lang="en-US" sz="2800" dirty="0">
                <a:latin typeface="Helvetica" pitchFamily="2" charset="0"/>
              </a:rPr>
              <a:t>Experience 180 Inc.</a:t>
            </a:r>
          </a:p>
        </p:txBody>
      </p:sp>
    </p:spTree>
    <p:extLst>
      <p:ext uri="{BB962C8B-B14F-4D97-AF65-F5344CB8AC3E}">
        <p14:creationId xmlns:p14="http://schemas.microsoft.com/office/powerpoint/2010/main" val="26650354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Dr. Crystal McIver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2800" dirty="0">
                <a:latin typeface="Helvetica" pitchFamily="2" charset="0"/>
              </a:rPr>
              <a:t>Executive Director</a:t>
            </a:r>
          </a:p>
          <a:p>
            <a:r>
              <a:rPr lang="en-US" sz="2800" dirty="0">
                <a:latin typeface="Helvetica" pitchFamily="2" charset="0"/>
              </a:rPr>
              <a:t>Experience 180 Inc. - Total Package</a:t>
            </a:r>
          </a:p>
        </p:txBody>
      </p:sp>
      <p:pic>
        <p:nvPicPr>
          <p:cNvPr id="1026" name="Picture 2" descr="http://voyageatl.com/wp-content/uploads/2020/10/personal_photo-147-182x300.jpeg">
            <a:extLst>
              <a:ext uri="{FF2B5EF4-FFF2-40B4-BE49-F238E27FC236}">
                <a16:creationId xmlns:a16="http://schemas.microsoft.com/office/drawing/2014/main" id="{75706857-02A0-8B4F-AA11-D3F5CB04DA9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696" r="23311" b="8608"/>
          <a:stretch/>
        </p:blipFill>
        <p:spPr bwMode="auto">
          <a:xfrm>
            <a:off x="7089289" y="-1"/>
            <a:ext cx="2054711" cy="32546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637904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61222ECF-9923-5943-A0C5-8CF9401F109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409500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12B5612-C78A-6142-8C13-2C584FCB553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351522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ystem Office Template 2017" id="{5F043DD8-DC3E-4F6A-B287-81D6F7FF38E2}" vid="{804B3A4D-A4A7-49E1-8361-FD47AD0B82D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System Office Template 2017</Template>
  <TotalTime>0</TotalTime>
  <Words>1709</Words>
  <Application>Microsoft Macintosh PowerPoint</Application>
  <PresentationFormat>On-screen Show (16:9)</PresentationFormat>
  <Paragraphs>392</Paragraphs>
  <Slides>39</Slides>
  <Notes>38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39</vt:i4>
      </vt:variant>
    </vt:vector>
  </HeadingPairs>
  <TitlesOfParts>
    <vt:vector size="49" baseType="lpstr">
      <vt:lpstr>ヒラギノ角ゴ Pro W3</vt:lpstr>
      <vt:lpstr>Arial</vt:lpstr>
      <vt:lpstr>Bahnschrift</vt:lpstr>
      <vt:lpstr>Calibri</vt:lpstr>
      <vt:lpstr>Calibri Light</vt:lpstr>
      <vt:lpstr>Helvetica</vt:lpstr>
      <vt:lpstr>HelvLight</vt:lpstr>
      <vt:lpstr>Times New Roman</vt:lpstr>
      <vt:lpstr>Verdana</vt:lpstr>
      <vt:lpstr>Office Theme</vt:lpstr>
      <vt:lpstr>Returning Citizens – Reentry Programs</vt:lpstr>
      <vt:lpstr>PowerPoint Presentation</vt:lpstr>
      <vt:lpstr>NC Employment and  Training Association (NCETA)</vt:lpstr>
      <vt:lpstr>NCETA Conference 2021</vt:lpstr>
      <vt:lpstr>Tony Reggi</vt:lpstr>
      <vt:lpstr>Ashley Palmer</vt:lpstr>
      <vt:lpstr>Dr. Crystal McIver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Michael Westray</vt:lpstr>
      <vt:lpstr>PowerPoint Presentation</vt:lpstr>
      <vt:lpstr>Jessie Garner</vt:lpstr>
      <vt:lpstr>Vanessa L. James M.Div.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Phillip Cooper</vt:lpstr>
      <vt:lpstr>PowerPoint Presentation</vt:lpstr>
      <vt:lpstr>The Next NCETA Workshop</vt:lpstr>
      <vt:lpstr>PowerPoint Presentation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keywords/>
  <cp:lastModifiedBy/>
  <cp:revision>1</cp:revision>
  <cp:lastPrinted>2020-10-09T11:30:02Z</cp:lastPrinted>
  <dcterms:created xsi:type="dcterms:W3CDTF">2017-04-24T19:18:55Z</dcterms:created>
  <dcterms:modified xsi:type="dcterms:W3CDTF">2020-12-04T12:08:29Z</dcterms:modified>
</cp:coreProperties>
</file>