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778" r:id="rId2"/>
    <p:sldId id="1165" r:id="rId3"/>
    <p:sldId id="805" r:id="rId4"/>
    <p:sldId id="851" r:id="rId5"/>
    <p:sldId id="1307" r:id="rId6"/>
    <p:sldId id="1308" r:id="rId7"/>
    <p:sldId id="1310" r:id="rId8"/>
    <p:sldId id="1311" r:id="rId9"/>
    <p:sldId id="1228" r:id="rId10"/>
    <p:sldId id="1262" r:id="rId11"/>
    <p:sldId id="260" r:id="rId12"/>
    <p:sldId id="282" r:id="rId13"/>
    <p:sldId id="284" r:id="rId14"/>
    <p:sldId id="1236" r:id="rId15"/>
    <p:sldId id="1259" r:id="rId16"/>
    <p:sldId id="1296" r:id="rId17"/>
    <p:sldId id="1297" r:id="rId18"/>
    <p:sldId id="1298" r:id="rId19"/>
    <p:sldId id="1299" r:id="rId20"/>
    <p:sldId id="1300" r:id="rId21"/>
    <p:sldId id="1301" r:id="rId22"/>
    <p:sldId id="1302" r:id="rId23"/>
    <p:sldId id="1303" r:id="rId24"/>
    <p:sldId id="1304" r:id="rId25"/>
    <p:sldId id="1305" r:id="rId26"/>
    <p:sldId id="1295" r:id="rId27"/>
    <p:sldId id="1260" r:id="rId28"/>
    <p:sldId id="1277" r:id="rId29"/>
    <p:sldId id="1309" r:id="rId30"/>
    <p:sldId id="1268" r:id="rId31"/>
    <p:sldId id="1269" r:id="rId32"/>
    <p:sldId id="1281" r:id="rId33"/>
    <p:sldId id="1282" r:id="rId34"/>
    <p:sldId id="1283" r:id="rId35"/>
    <p:sldId id="1284" r:id="rId36"/>
    <p:sldId id="1289" r:id="rId37"/>
    <p:sldId id="1290" r:id="rId38"/>
    <p:sldId id="1261" r:id="rId39"/>
    <p:sldId id="1278" r:id="rId40"/>
    <p:sldId id="1211" r:id="rId41"/>
    <p:sldId id="1263" r:id="rId42"/>
    <p:sldId id="258" r:id="rId43"/>
    <p:sldId id="256" r:id="rId44"/>
    <p:sldId id="257" r:id="rId45"/>
    <p:sldId id="1276" r:id="rId46"/>
    <p:sldId id="1273" r:id="rId47"/>
    <p:sldId id="704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1165"/>
            <p14:sldId id="805"/>
            <p14:sldId id="851"/>
            <p14:sldId id="1307"/>
            <p14:sldId id="1308"/>
            <p14:sldId id="1310"/>
            <p14:sldId id="1311"/>
            <p14:sldId id="1228"/>
            <p14:sldId id="1262"/>
            <p14:sldId id="260"/>
            <p14:sldId id="282"/>
            <p14:sldId id="284"/>
            <p14:sldId id="1236"/>
            <p14:sldId id="1259"/>
            <p14:sldId id="1296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295"/>
            <p14:sldId id="1260"/>
            <p14:sldId id="1277"/>
            <p14:sldId id="1309"/>
            <p14:sldId id="1268"/>
            <p14:sldId id="1269"/>
            <p14:sldId id="1281"/>
            <p14:sldId id="1282"/>
            <p14:sldId id="1283"/>
            <p14:sldId id="1284"/>
            <p14:sldId id="1289"/>
            <p14:sldId id="1290"/>
            <p14:sldId id="1261"/>
            <p14:sldId id="1278"/>
            <p14:sldId id="1211"/>
            <p14:sldId id="1263"/>
            <p14:sldId id="258"/>
            <p14:sldId id="256"/>
            <p14:sldId id="257"/>
            <p14:sldId id="1276"/>
            <p14:sldId id="1273"/>
            <p14:sldId id="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AEADC-1B6E-4C4F-8DAC-28411BDDA9A1}" v="1921" dt="2020-09-15T13:05:24.003"/>
    <p1510:client id="{44E0D836-6F13-824C-861E-A8B66B6CB27D}" v="36" dt="2020-09-15T13:31:13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28" autoAdjust="0"/>
    <p:restoredTop sz="76364"/>
  </p:normalViewPr>
  <p:slideViewPr>
    <p:cSldViewPr snapToGrid="0">
      <p:cViewPr varScale="1">
        <p:scale>
          <a:sx n="100" d="100"/>
          <a:sy n="100" d="100"/>
        </p:scale>
        <p:origin x="160" y="472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44E0D836-6F13-824C-861E-A8B66B6CB27D}"/>
    <pc:docChg chg="delSld modSection">
      <pc:chgData name="Chris Droessler" userId="625c3661-9d64-47fa-b83c-4b49393bd161" providerId="ADAL" clId="{44E0D836-6F13-824C-861E-A8B66B6CB27D}" dt="2020-09-15T13:30:46.694" v="34" actId="2696"/>
      <pc:docMkLst>
        <pc:docMk/>
      </pc:docMkLst>
      <pc:sldChg chg="del">
        <pc:chgData name="Chris Droessler" userId="625c3661-9d64-47fa-b83c-4b49393bd161" providerId="ADAL" clId="{44E0D836-6F13-824C-861E-A8B66B6CB27D}" dt="2020-09-15T13:30:46.693" v="33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44E0D836-6F13-824C-861E-A8B66B6CB27D}" dt="2020-09-15T13:30:46.679" v="28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44E0D836-6F13-824C-861E-A8B66B6CB27D}" dt="2020-09-15T13:30:46.689" v="31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44E0D836-6F13-824C-861E-A8B66B6CB27D}" dt="2020-09-15T13:30:46.686" v="30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44E0D836-6F13-824C-861E-A8B66B6CB27D}" dt="2020-09-15T13:30:46.639" v="19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44E0D836-6F13-824C-861E-A8B66B6CB27D}" dt="2020-09-15T13:30:46.654" v="22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44E0D836-6F13-824C-861E-A8B66B6CB27D}" dt="2020-09-15T13:30:46.550" v="6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44E0D836-6F13-824C-861E-A8B66B6CB27D}" dt="2020-09-15T13:30:46.558" v="7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44E0D836-6F13-824C-861E-A8B66B6CB27D}" dt="2020-09-15T13:30:46.668" v="25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44E0D836-6F13-824C-861E-A8B66B6CB27D}" dt="2020-09-15T13:30:46.691" v="32" actId="2696"/>
        <pc:sldMkLst>
          <pc:docMk/>
          <pc:sldMk cId="2473793993" sldId="744"/>
        </pc:sldMkLst>
      </pc:sldChg>
      <pc:sldChg chg="del">
        <pc:chgData name="Chris Droessler" userId="625c3661-9d64-47fa-b83c-4b49393bd161" providerId="ADAL" clId="{44E0D836-6F13-824C-861E-A8B66B6CB27D}" dt="2020-09-15T13:30:46.649" v="21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44E0D836-6F13-824C-861E-A8B66B6CB27D}" dt="2020-09-15T13:30:46.644" v="20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44E0D836-6F13-824C-861E-A8B66B6CB27D}" dt="2020-09-15T13:30:46.664" v="24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44E0D836-6F13-824C-861E-A8B66B6CB27D}" dt="2020-09-15T13:30:46.672" v="26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44E0D836-6F13-824C-861E-A8B66B6CB27D}" dt="2020-09-15T13:30:46.587" v="11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44E0D836-6F13-824C-861E-A8B66B6CB27D}" dt="2020-09-15T13:30:46.633" v="18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44E0D836-6F13-824C-861E-A8B66B6CB27D}" dt="2020-09-15T13:30:46.627" v="17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44E0D836-6F13-824C-861E-A8B66B6CB27D}" dt="2020-09-15T13:30:46.621" v="16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44E0D836-6F13-824C-861E-A8B66B6CB27D}" dt="2020-09-15T13:30:46.614" v="15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44E0D836-6F13-824C-861E-A8B66B6CB27D}" dt="2020-09-15T13:30:46.683" v="29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44E0D836-6F13-824C-861E-A8B66B6CB27D}" dt="2020-09-15T13:30:46.676" v="27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44E0D836-6F13-824C-861E-A8B66B6CB27D}" dt="2020-09-15T13:30:46.659" v="23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44E0D836-6F13-824C-861E-A8B66B6CB27D}" dt="2020-09-15T13:30:46.694" v="34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44E0D836-6F13-824C-861E-A8B66B6CB27D}" dt="2020-09-15T13:30:46.595" v="12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44E0D836-6F13-824C-861E-A8B66B6CB27D}" dt="2020-09-15T13:30:46.601" v="13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44E0D836-6F13-824C-861E-A8B66B6CB27D}" dt="2020-09-15T13:30:46.573" v="9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44E0D836-6F13-824C-861E-A8B66B6CB27D}" dt="2020-09-15T13:30:46.608" v="14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44E0D836-6F13-824C-861E-A8B66B6CB27D}" dt="2020-09-15T13:30:46.580" v="10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44E0D836-6F13-824C-861E-A8B66B6CB27D}" dt="2020-09-15T13:30:46.566" v="8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44E0D836-6F13-824C-861E-A8B66B6CB27D}" dt="2020-09-15T13:30:46.515" v="2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44E0D836-6F13-824C-861E-A8B66B6CB27D}" dt="2020-09-15T13:30:46.524" v="3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44E0D836-6F13-824C-861E-A8B66B6CB27D}" dt="2020-09-15T13:30:46.505" v="1" actId="2696"/>
        <pc:sldMkLst>
          <pc:docMk/>
          <pc:sldMk cId="1981417394" sldId="1212"/>
        </pc:sldMkLst>
      </pc:sldChg>
      <pc:sldChg chg="del">
        <pc:chgData name="Chris Droessler" userId="625c3661-9d64-47fa-b83c-4b49393bd161" providerId="ADAL" clId="{44E0D836-6F13-824C-861E-A8B66B6CB27D}" dt="2020-09-15T13:30:46.533" v="4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44E0D836-6F13-824C-861E-A8B66B6CB27D}" dt="2020-09-15T13:30:46.541" v="5" actId="2696"/>
        <pc:sldMkLst>
          <pc:docMk/>
          <pc:sldMk cId="3113659300" sldId="1214"/>
        </pc:sldMkLst>
      </pc:sldChg>
      <pc:sldChg chg="del">
        <pc:chgData name="Chris Droessler" userId="625c3661-9d64-47fa-b83c-4b49393bd161" providerId="ADAL" clId="{44E0D836-6F13-824C-861E-A8B66B6CB27D}" dt="2020-09-15T13:30:46.495" v="0" actId="2696"/>
        <pc:sldMkLst>
          <pc:docMk/>
          <pc:sldMk cId="2648273925" sldId="1229"/>
        </pc:sldMkLst>
      </pc:sldChg>
    </pc:docChg>
  </pc:docChgLst>
  <pc:docChgLst>
    <pc:chgData name="Chris Droessler" userId="625c3661-9d64-47fa-b83c-4b49393bd161" providerId="ADAL" clId="{FE9AEADC-1B6E-4C4F-8DAC-28411BDDA9A1}"/>
    <pc:docChg chg="undo custSel addSld delSld modSld sldOrd modSection">
      <pc:chgData name="Chris Droessler" userId="625c3661-9d64-47fa-b83c-4b49393bd161" providerId="ADAL" clId="{FE9AEADC-1B6E-4C4F-8DAC-28411BDDA9A1}" dt="2020-09-15T13:05:24.003" v="1850"/>
      <pc:docMkLst>
        <pc:docMk/>
      </pc:docMkLst>
      <pc:sldChg chg="addSp delSp modSp add setBg modNotesTx">
        <pc:chgData name="Chris Droessler" userId="625c3661-9d64-47fa-b83c-4b49393bd161" providerId="ADAL" clId="{FE9AEADC-1B6E-4C4F-8DAC-28411BDDA9A1}" dt="2020-09-14T17:25:48.379" v="702"/>
        <pc:sldMkLst>
          <pc:docMk/>
          <pc:sldMk cId="2266340206" sldId="256"/>
        </pc:sldMkLst>
        <pc:spChg chg="add del mod">
          <ac:chgData name="Chris Droessler" userId="625c3661-9d64-47fa-b83c-4b49393bd161" providerId="ADAL" clId="{FE9AEADC-1B6E-4C4F-8DAC-28411BDDA9A1}" dt="2020-09-14T17:22:27.096" v="659"/>
          <ac:spMkLst>
            <pc:docMk/>
            <pc:sldMk cId="2266340206" sldId="256"/>
            <ac:spMk id="3" creationId="{F15C5A83-D980-DF4D-B48F-79306C6EB25D}"/>
          </ac:spMkLst>
        </pc:spChg>
        <pc:spChg chg="del mod">
          <ac:chgData name="Chris Droessler" userId="625c3661-9d64-47fa-b83c-4b49393bd161" providerId="ADAL" clId="{FE9AEADC-1B6E-4C4F-8DAC-28411BDDA9A1}" dt="2020-09-14T17:23:24.353" v="670" actId="478"/>
          <ac:spMkLst>
            <pc:docMk/>
            <pc:sldMk cId="2266340206" sldId="256"/>
            <ac:spMk id="4" creationId="{00000000-0000-0000-0000-000000000000}"/>
          </ac:spMkLst>
        </pc:spChg>
        <pc:spChg chg="del mod">
          <ac:chgData name="Chris Droessler" userId="625c3661-9d64-47fa-b83c-4b49393bd161" providerId="ADAL" clId="{FE9AEADC-1B6E-4C4F-8DAC-28411BDDA9A1}" dt="2020-09-14T17:20:51.846" v="643" actId="478"/>
          <ac:spMkLst>
            <pc:docMk/>
            <pc:sldMk cId="2266340206" sldId="256"/>
            <ac:spMk id="5" creationId="{00000000-0000-0000-0000-000000000000}"/>
          </ac:spMkLst>
        </pc:spChg>
        <pc:spChg chg="add del mod">
          <ac:chgData name="Chris Droessler" userId="625c3661-9d64-47fa-b83c-4b49393bd161" providerId="ADAL" clId="{FE9AEADC-1B6E-4C4F-8DAC-28411BDDA9A1}" dt="2020-09-14T17:20:56.929" v="644" actId="478"/>
          <ac:spMkLst>
            <pc:docMk/>
            <pc:sldMk cId="2266340206" sldId="256"/>
            <ac:spMk id="7" creationId="{9A11066B-E649-3541-BBE7-8EF7C5FAC278}"/>
          </ac:spMkLst>
        </pc:spChg>
        <pc:spChg chg="del mod">
          <ac:chgData name="Chris Droessler" userId="625c3661-9d64-47fa-b83c-4b49393bd161" providerId="ADAL" clId="{FE9AEADC-1B6E-4C4F-8DAC-28411BDDA9A1}" dt="2020-09-14T17:20:51.846" v="643" actId="478"/>
          <ac:spMkLst>
            <pc:docMk/>
            <pc:sldMk cId="2266340206" sldId="256"/>
            <ac:spMk id="13" creationId="{00000000-0000-0000-0000-000000000000}"/>
          </ac:spMkLst>
        </pc:spChg>
        <pc:picChg chg="del mod">
          <ac:chgData name="Chris Droessler" userId="625c3661-9d64-47fa-b83c-4b49393bd161" providerId="ADAL" clId="{FE9AEADC-1B6E-4C4F-8DAC-28411BDDA9A1}" dt="2020-09-14T14:49:16.533" v="612" actId="478"/>
          <ac:picMkLst>
            <pc:docMk/>
            <pc:sldMk cId="2266340206" sldId="256"/>
            <ac:picMk id="7" creationId="{00000000-0000-0000-0000-000000000000}"/>
          </ac:picMkLst>
        </pc:picChg>
        <pc:picChg chg="del mod">
          <ac:chgData name="Chris Droessler" userId="625c3661-9d64-47fa-b83c-4b49393bd161" providerId="ADAL" clId="{FE9AEADC-1B6E-4C4F-8DAC-28411BDDA9A1}" dt="2020-09-14T17:20:51.846" v="643" actId="478"/>
          <ac:picMkLst>
            <pc:docMk/>
            <pc:sldMk cId="2266340206" sldId="256"/>
            <ac:picMk id="8" creationId="{00000000-0000-0000-0000-000000000000}"/>
          </ac:picMkLst>
        </pc:picChg>
        <pc:picChg chg="add del">
          <ac:chgData name="Chris Droessler" userId="625c3661-9d64-47fa-b83c-4b49393bd161" providerId="ADAL" clId="{FE9AEADC-1B6E-4C4F-8DAC-28411BDDA9A1}" dt="2020-09-14T17:20:57.769" v="645" actId="478"/>
          <ac:picMkLst>
            <pc:docMk/>
            <pc:sldMk cId="2266340206" sldId="256"/>
            <ac:picMk id="9" creationId="{E4BE57EC-53F5-3744-8816-D070893D15DD}"/>
          </ac:picMkLst>
        </pc:picChg>
        <pc:picChg chg="del">
          <ac:chgData name="Chris Droessler" userId="625c3661-9d64-47fa-b83c-4b49393bd161" providerId="ADAL" clId="{FE9AEADC-1B6E-4C4F-8DAC-28411BDDA9A1}" dt="2020-09-14T17:20:51.846" v="643" actId="478"/>
          <ac:picMkLst>
            <pc:docMk/>
            <pc:sldMk cId="2266340206" sldId="256"/>
            <ac:picMk id="11" creationId="{00000000-0000-0000-0000-000000000000}"/>
          </ac:picMkLst>
        </pc:picChg>
        <pc:picChg chg="add mod modCrop">
          <ac:chgData name="Chris Droessler" userId="625c3661-9d64-47fa-b83c-4b49393bd161" providerId="ADAL" clId="{FE9AEADC-1B6E-4C4F-8DAC-28411BDDA9A1}" dt="2020-09-14T17:25:40.442" v="700" actId="1076"/>
          <ac:picMkLst>
            <pc:docMk/>
            <pc:sldMk cId="2266340206" sldId="256"/>
            <ac:picMk id="12" creationId="{A9CF68F6-7129-7749-9ED6-50392D83AD4D}"/>
          </ac:picMkLst>
        </pc:picChg>
        <pc:picChg chg="add mod modCrop">
          <ac:chgData name="Chris Droessler" userId="625c3661-9d64-47fa-b83c-4b49393bd161" providerId="ADAL" clId="{FE9AEADC-1B6E-4C4F-8DAC-28411BDDA9A1}" dt="2020-09-14T17:25:43.139" v="701" actId="1076"/>
          <ac:picMkLst>
            <pc:docMk/>
            <pc:sldMk cId="2266340206" sldId="256"/>
            <ac:picMk id="14" creationId="{BF44A6D1-792D-AD42-B9F1-9741C945ECBB}"/>
          </ac:picMkLst>
        </pc:picChg>
      </pc:sldChg>
      <pc:sldChg chg="addSp delSp modSp add del ord">
        <pc:chgData name="Chris Droessler" userId="625c3661-9d64-47fa-b83c-4b49393bd161" providerId="ADAL" clId="{FE9AEADC-1B6E-4C4F-8DAC-28411BDDA9A1}" dt="2020-09-14T13:30:01.547" v="504" actId="2696"/>
        <pc:sldMkLst>
          <pc:docMk/>
          <pc:sldMk cId="2638286924" sldId="257"/>
        </pc:sldMkLst>
        <pc:spChg chg="add del mod">
          <ac:chgData name="Chris Droessler" userId="625c3661-9d64-47fa-b83c-4b49393bd161" providerId="ADAL" clId="{FE9AEADC-1B6E-4C4F-8DAC-28411BDDA9A1}" dt="2020-09-14T13:29:25.751" v="503" actId="478"/>
          <ac:spMkLst>
            <pc:docMk/>
            <pc:sldMk cId="2638286924" sldId="257"/>
            <ac:spMk id="2" creationId="{2E0C79EE-4997-9A4D-9D21-E9CACFE03862}"/>
          </ac:spMkLst>
        </pc:spChg>
        <pc:spChg chg="del">
          <ac:chgData name="Chris Droessler" userId="625c3661-9d64-47fa-b83c-4b49393bd161" providerId="ADAL" clId="{FE9AEADC-1B6E-4C4F-8DAC-28411BDDA9A1}" dt="2020-09-14T13:28:10.734" v="488"/>
          <ac:spMkLst>
            <pc:docMk/>
            <pc:sldMk cId="2638286924" sldId="257"/>
            <ac:spMk id="63489" creationId="{00000000-0000-0000-0000-000000000000}"/>
          </ac:spMkLst>
        </pc:spChg>
      </pc:sldChg>
      <pc:sldChg chg="addSp delSp modSp add ord">
        <pc:chgData name="Chris Droessler" userId="625c3661-9d64-47fa-b83c-4b49393bd161" providerId="ADAL" clId="{FE9AEADC-1B6E-4C4F-8DAC-28411BDDA9A1}" dt="2020-09-15T12:13:31.402" v="1741"/>
        <pc:sldMkLst>
          <pc:docMk/>
          <pc:sldMk cId="2945935532" sldId="257"/>
        </pc:sldMkLst>
        <pc:spChg chg="mod">
          <ac:chgData name="Chris Droessler" userId="625c3661-9d64-47fa-b83c-4b49393bd161" providerId="ADAL" clId="{FE9AEADC-1B6E-4C4F-8DAC-28411BDDA9A1}" dt="2020-09-14T14:48:47.945" v="607" actId="255"/>
          <ac:spMkLst>
            <pc:docMk/>
            <pc:sldMk cId="2945935532" sldId="257"/>
            <ac:spMk id="4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4:47:15.336" v="585" actId="27636"/>
          <ac:spMkLst>
            <pc:docMk/>
            <pc:sldMk cId="2945935532" sldId="257"/>
            <ac:spMk id="5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4:47:15.332" v="584" actId="27636"/>
          <ac:spMkLst>
            <pc:docMk/>
            <pc:sldMk cId="2945935532" sldId="257"/>
            <ac:spMk id="6" creationId="{00000000-0000-0000-0000-000000000000}"/>
          </ac:spMkLst>
        </pc:spChg>
        <pc:picChg chg="del">
          <ac:chgData name="Chris Droessler" userId="625c3661-9d64-47fa-b83c-4b49393bd161" providerId="ADAL" clId="{FE9AEADC-1B6E-4C4F-8DAC-28411BDDA9A1}" dt="2020-09-14T14:49:09.206" v="611" actId="478"/>
          <ac:picMkLst>
            <pc:docMk/>
            <pc:sldMk cId="2945935532" sldId="257"/>
            <ac:picMk id="8" creationId="{00000000-0000-0000-0000-000000000000}"/>
          </ac:picMkLst>
        </pc:picChg>
        <pc:picChg chg="add mod">
          <ac:chgData name="Chris Droessler" userId="625c3661-9d64-47fa-b83c-4b49393bd161" providerId="ADAL" clId="{FE9AEADC-1B6E-4C4F-8DAC-28411BDDA9A1}" dt="2020-09-14T14:49:22.118" v="614" actId="1076"/>
          <ac:picMkLst>
            <pc:docMk/>
            <pc:sldMk cId="2945935532" sldId="257"/>
            <ac:picMk id="9" creationId="{FF5C7759-7F20-C447-9195-83E651E6D1E8}"/>
          </ac:picMkLst>
        </pc:picChg>
      </pc:sldChg>
      <pc:sldChg chg="addSp delSp modSp add ord setBg modNotesTx">
        <pc:chgData name="Chris Droessler" userId="625c3661-9d64-47fa-b83c-4b49393bd161" providerId="ADAL" clId="{FE9AEADC-1B6E-4C4F-8DAC-28411BDDA9A1}" dt="2020-09-15T12:13:38.002" v="1742"/>
        <pc:sldMkLst>
          <pc:docMk/>
          <pc:sldMk cId="789254871" sldId="258"/>
        </pc:sldMkLst>
        <pc:spChg chg="del mod">
          <ac:chgData name="Chris Droessler" userId="625c3661-9d64-47fa-b83c-4b49393bd161" providerId="ADAL" clId="{FE9AEADC-1B6E-4C4F-8DAC-28411BDDA9A1}" dt="2020-09-14T17:22:50.662" v="662" actId="478"/>
          <ac:spMkLst>
            <pc:docMk/>
            <pc:sldMk cId="789254871" sldId="258"/>
            <ac:spMk id="2" creationId="{00000000-0000-0000-0000-000000000000}"/>
          </ac:spMkLst>
        </pc:spChg>
        <pc:spChg chg="del mod">
          <ac:chgData name="Chris Droessler" userId="625c3661-9d64-47fa-b83c-4b49393bd161" providerId="ADAL" clId="{FE9AEADC-1B6E-4C4F-8DAC-28411BDDA9A1}" dt="2020-09-14T17:20:35.309" v="637" actId="478"/>
          <ac:spMkLst>
            <pc:docMk/>
            <pc:sldMk cId="789254871" sldId="258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FE9AEADC-1B6E-4C4F-8DAC-28411BDDA9A1}" dt="2020-09-14T17:22:44.195" v="660"/>
          <ac:spMkLst>
            <pc:docMk/>
            <pc:sldMk cId="789254871" sldId="258"/>
            <ac:spMk id="6" creationId="{99CE5C0C-C7B5-B54B-A0F7-26C70A67427D}"/>
          </ac:spMkLst>
        </pc:spChg>
        <pc:spChg chg="add del mod">
          <ac:chgData name="Chris Droessler" userId="625c3661-9d64-47fa-b83c-4b49393bd161" providerId="ADAL" clId="{FE9AEADC-1B6E-4C4F-8DAC-28411BDDA9A1}" dt="2020-09-14T17:22:53.406" v="663"/>
          <ac:spMkLst>
            <pc:docMk/>
            <pc:sldMk cId="789254871" sldId="258"/>
            <ac:spMk id="10" creationId="{4A8F1995-3114-8049-86DF-A5987D0CB59A}"/>
          </ac:spMkLst>
        </pc:spChg>
        <pc:picChg chg="add del mod">
          <ac:chgData name="Chris Droessler" userId="625c3661-9d64-47fa-b83c-4b49393bd161" providerId="ADAL" clId="{FE9AEADC-1B6E-4C4F-8DAC-28411BDDA9A1}" dt="2020-09-14T17:20:36.165" v="639" actId="478"/>
          <ac:picMkLst>
            <pc:docMk/>
            <pc:sldMk cId="789254871" sldId="258"/>
            <ac:picMk id="4" creationId="{5C6A309D-7D60-BF42-9CC0-8D8A913FBE1B}"/>
          </ac:picMkLst>
        </pc:picChg>
        <pc:picChg chg="add del mod">
          <ac:chgData name="Chris Droessler" userId="625c3661-9d64-47fa-b83c-4b49393bd161" providerId="ADAL" clId="{FE9AEADC-1B6E-4C4F-8DAC-28411BDDA9A1}" dt="2020-09-14T17:23:18.574" v="668"/>
          <ac:picMkLst>
            <pc:docMk/>
            <pc:sldMk cId="789254871" sldId="258"/>
            <ac:picMk id="8" creationId="{8B2A06B9-54FB-6A49-BCE5-64BA38BBE887}"/>
          </ac:picMkLst>
        </pc:picChg>
        <pc:picChg chg="add mod modCrop">
          <ac:chgData name="Chris Droessler" userId="625c3661-9d64-47fa-b83c-4b49393bd161" providerId="ADAL" clId="{FE9AEADC-1B6E-4C4F-8DAC-28411BDDA9A1}" dt="2020-09-14T17:24:03.391" v="680" actId="1037"/>
          <ac:picMkLst>
            <pc:docMk/>
            <pc:sldMk cId="789254871" sldId="258"/>
            <ac:picMk id="12" creationId="{E0192E45-B07A-854B-A006-64D73703E997}"/>
          </ac:picMkLst>
        </pc:picChg>
        <pc:picChg chg="add mod modCrop">
          <ac:chgData name="Chris Droessler" userId="625c3661-9d64-47fa-b83c-4b49393bd161" providerId="ADAL" clId="{FE9AEADC-1B6E-4C4F-8DAC-28411BDDA9A1}" dt="2020-09-14T17:23:50.921" v="676" actId="732"/>
          <ac:picMkLst>
            <pc:docMk/>
            <pc:sldMk cId="789254871" sldId="258"/>
            <ac:picMk id="14" creationId="{1045B0DD-B9A7-114E-B6AA-83E4D8A3C462}"/>
          </ac:picMkLst>
        </pc:picChg>
      </pc:sldChg>
      <pc:sldChg chg="addSp delSp modSp add ord setBg delDesignElem">
        <pc:chgData name="Chris Droessler" userId="625c3661-9d64-47fa-b83c-4b49393bd161" providerId="ADAL" clId="{FE9AEADC-1B6E-4C4F-8DAC-28411BDDA9A1}" dt="2020-09-15T12:00:37.617" v="1706"/>
        <pc:sldMkLst>
          <pc:docMk/>
          <pc:sldMk cId="3290854136" sldId="260"/>
        </pc:sldMkLst>
        <pc:spChg chg="del mod">
          <ac:chgData name="Chris Droessler" userId="625c3661-9d64-47fa-b83c-4b49393bd161" providerId="ADAL" clId="{FE9AEADC-1B6E-4C4F-8DAC-28411BDDA9A1}" dt="2020-09-15T11:46:12.072" v="1601" actId="478"/>
          <ac:spMkLst>
            <pc:docMk/>
            <pc:sldMk cId="3290854136" sldId="260"/>
            <ac:spMk id="2" creationId="{F43EF9A8-2EDD-4210-A9F5-57A67283DE51}"/>
          </ac:spMkLst>
        </pc:spChg>
        <pc:spChg chg="mod">
          <ac:chgData name="Chris Droessler" userId="625c3661-9d64-47fa-b83c-4b49393bd161" providerId="ADAL" clId="{FE9AEADC-1B6E-4C4F-8DAC-28411BDDA9A1}" dt="2020-09-15T11:46:19.423" v="1609" actId="1037"/>
          <ac:spMkLst>
            <pc:docMk/>
            <pc:sldMk cId="3290854136" sldId="260"/>
            <ac:spMk id="3" creationId="{8225219B-2335-4CA4-883E-0C3F6B65004E}"/>
          </ac:spMkLst>
        </pc:spChg>
        <pc:spChg chg="add">
          <ac:chgData name="Chris Droessler" userId="625c3661-9d64-47fa-b83c-4b49393bd161" providerId="ADAL" clId="{FE9AEADC-1B6E-4C4F-8DAC-28411BDDA9A1}" dt="2020-09-15T11:46:12.816" v="1602"/>
          <ac:spMkLst>
            <pc:docMk/>
            <pc:sldMk cId="3290854136" sldId="260"/>
            <ac:spMk id="30" creationId="{56522895-E460-DF4C-B4F9-3272BA00952A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53" creationId="{A81E7530-396C-45F0-92F4-A885648D1631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55" creationId="{7316481C-0A49-4796-812B-0D64F063B720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57" creationId="{A5271697-90F1-4A23-8EF2-0179F2EAFACB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290854136" sldId="260"/>
            <ac:spMk id="81" creationId="{D9F5512A-48E1-4C07-B75E-3CCC517B6804}"/>
          </ac:spMkLst>
        </pc:spChg>
        <pc:grpChg chg="del">
          <ac:chgData name="Chris Droessler" userId="625c3661-9d64-47fa-b83c-4b49393bd161" providerId="ADAL" clId="{FE9AEADC-1B6E-4C4F-8DAC-28411BDDA9A1}" dt="2020-09-15T11:42:07.528" v="1537"/>
          <ac:grpSpMkLst>
            <pc:docMk/>
            <pc:sldMk cId="3290854136" sldId="260"/>
            <ac:grpSpMk id="59" creationId="{81DE8B58-F373-409E-A253-4380A66091D4}"/>
          </ac:grpSpMkLst>
        </pc:grpChg>
        <pc:picChg chg="mod">
          <ac:chgData name="Chris Droessler" userId="625c3661-9d64-47fa-b83c-4b49393bd161" providerId="ADAL" clId="{FE9AEADC-1B6E-4C4F-8DAC-28411BDDA9A1}" dt="2020-09-15T11:43:10.658" v="1542" actId="14100"/>
          <ac:picMkLst>
            <pc:docMk/>
            <pc:sldMk cId="3290854136" sldId="260"/>
            <ac:picMk id="5" creationId="{064F1C8D-A40D-405F-9913-8687367008AB}"/>
          </ac:picMkLst>
        </pc:picChg>
      </pc:sldChg>
      <pc:sldChg chg="addSp delSp modSp add del ord">
        <pc:chgData name="Chris Droessler" userId="625c3661-9d64-47fa-b83c-4b49393bd161" providerId="ADAL" clId="{FE9AEADC-1B6E-4C4F-8DAC-28411BDDA9A1}" dt="2020-09-14T13:30:01.570" v="505" actId="2696"/>
        <pc:sldMkLst>
          <pc:docMk/>
          <pc:sldMk cId="3555051940" sldId="265"/>
        </pc:sldMkLst>
        <pc:spChg chg="add del mod">
          <ac:chgData name="Chris Droessler" userId="625c3661-9d64-47fa-b83c-4b49393bd161" providerId="ADAL" clId="{FE9AEADC-1B6E-4C4F-8DAC-28411BDDA9A1}" dt="2020-09-14T13:29:08.408" v="502" actId="478"/>
          <ac:spMkLst>
            <pc:docMk/>
            <pc:sldMk cId="3555051940" sldId="265"/>
            <ac:spMk id="5" creationId="{F39C95BF-6E08-8447-9DC6-320E61B17D3F}"/>
          </ac:spMkLst>
        </pc:spChg>
      </pc:sldChg>
      <pc:sldChg chg="modSp add del ord">
        <pc:chgData name="Chris Droessler" userId="625c3661-9d64-47fa-b83c-4b49393bd161" providerId="ADAL" clId="{FE9AEADC-1B6E-4C4F-8DAC-28411BDDA9A1}" dt="2020-09-14T13:30:01.592" v="506" actId="2696"/>
        <pc:sldMkLst>
          <pc:docMk/>
          <pc:sldMk cId="2577004518" sldId="279"/>
        </pc:sldMkLst>
        <pc:spChg chg="mod">
          <ac:chgData name="Chris Droessler" userId="625c3661-9d64-47fa-b83c-4b49393bd161" providerId="ADAL" clId="{FE9AEADC-1B6E-4C4F-8DAC-28411BDDA9A1}" dt="2020-09-14T13:28:10.929" v="489" actId="27636"/>
          <ac:spMkLst>
            <pc:docMk/>
            <pc:sldMk cId="2577004518" sldId="279"/>
            <ac:spMk id="97282" creationId="{00000000-0000-0000-0000-000000000000}"/>
          </ac:spMkLst>
        </pc:spChg>
      </pc:sldChg>
      <pc:sldChg chg="delSp modSp add ord setBg delDesignElem">
        <pc:chgData name="Chris Droessler" userId="625c3661-9d64-47fa-b83c-4b49393bd161" providerId="ADAL" clId="{FE9AEADC-1B6E-4C4F-8DAC-28411BDDA9A1}" dt="2020-09-15T12:00:37.617" v="1706"/>
        <pc:sldMkLst>
          <pc:docMk/>
          <pc:sldMk cId="3730298043" sldId="282"/>
        </pc:sldMkLst>
        <pc:spChg chg="mod">
          <ac:chgData name="Chris Droessler" userId="625c3661-9d64-47fa-b83c-4b49393bd161" providerId="ADAL" clId="{FE9AEADC-1B6E-4C4F-8DAC-28411BDDA9A1}" dt="2020-09-15T11:45:47.441" v="1598" actId="14100"/>
          <ac:spMkLst>
            <pc:docMk/>
            <pc:sldMk cId="3730298043" sldId="282"/>
            <ac:spMk id="2" creationId="{4C88A1B9-AC5A-4803-8384-2B47FC0FC3C5}"/>
          </ac:spMkLst>
        </pc:spChg>
        <pc:spChg chg="mod">
          <ac:chgData name="Chris Droessler" userId="625c3661-9d64-47fa-b83c-4b49393bd161" providerId="ADAL" clId="{FE9AEADC-1B6E-4C4F-8DAC-28411BDDA9A1}" dt="2020-09-15T11:45:08.931" v="1592" actId="255"/>
          <ac:spMkLst>
            <pc:docMk/>
            <pc:sldMk cId="3730298043" sldId="282"/>
            <ac:spMk id="3" creationId="{42021139-63E1-403F-BB08-67D8FB255C8C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27" creationId="{A81E7530-396C-45F0-92F4-A885648D1631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29" creationId="{7316481C-0A49-4796-812B-0D64F063B720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31" creationId="{A5271697-90F1-4A23-8EF2-0179F2EAFACB}"/>
          </ac:spMkLst>
        </pc:spChg>
        <pc:spChg chg="del">
          <ac:chgData name="Chris Droessler" userId="625c3661-9d64-47fa-b83c-4b49393bd161" providerId="ADAL" clId="{FE9AEADC-1B6E-4C4F-8DAC-28411BDDA9A1}" dt="2020-09-15T11:42:07.528" v="1537"/>
          <ac:spMkLst>
            <pc:docMk/>
            <pc:sldMk cId="3730298043" sldId="282"/>
            <ac:spMk id="55" creationId="{D9F5512A-48E1-4C07-B75E-3CCC517B6804}"/>
          </ac:spMkLst>
        </pc:spChg>
        <pc:grpChg chg="del">
          <ac:chgData name="Chris Droessler" userId="625c3661-9d64-47fa-b83c-4b49393bd161" providerId="ADAL" clId="{FE9AEADC-1B6E-4C4F-8DAC-28411BDDA9A1}" dt="2020-09-15T11:42:07.528" v="1537"/>
          <ac:grpSpMkLst>
            <pc:docMk/>
            <pc:sldMk cId="3730298043" sldId="282"/>
            <ac:grpSpMk id="33" creationId="{81DE8B58-F373-409E-A253-4380A66091D4}"/>
          </ac:grpSpMkLst>
        </pc:grpChg>
        <pc:picChg chg="mod">
          <ac:chgData name="Chris Droessler" userId="625c3661-9d64-47fa-b83c-4b49393bd161" providerId="ADAL" clId="{FE9AEADC-1B6E-4C4F-8DAC-28411BDDA9A1}" dt="2020-09-15T11:43:21.497" v="1545" actId="14100"/>
          <ac:picMkLst>
            <pc:docMk/>
            <pc:sldMk cId="3730298043" sldId="282"/>
            <ac:picMk id="5" creationId="{740DDD31-A5DC-40E7-A00D-64512CD7D245}"/>
          </ac:picMkLst>
        </pc:picChg>
      </pc:sldChg>
      <pc:sldChg chg="delSp modSp add ord setBg delDesignElem">
        <pc:chgData name="Chris Droessler" userId="625c3661-9d64-47fa-b83c-4b49393bd161" providerId="ADAL" clId="{FE9AEADC-1B6E-4C4F-8DAC-28411BDDA9A1}" dt="2020-09-15T12:00:37.617" v="1706"/>
        <pc:sldMkLst>
          <pc:docMk/>
          <pc:sldMk cId="3591547830" sldId="284"/>
        </pc:sldMkLst>
        <pc:spChg chg="mod">
          <ac:chgData name="Chris Droessler" userId="625c3661-9d64-47fa-b83c-4b49393bd161" providerId="ADAL" clId="{FE9AEADC-1B6E-4C4F-8DAC-28411BDDA9A1}" dt="2020-09-15T11:45:35.834" v="1596" actId="14100"/>
          <ac:spMkLst>
            <pc:docMk/>
            <pc:sldMk cId="3591547830" sldId="284"/>
            <ac:spMk id="2" creationId="{4C88A1B9-AC5A-4803-8384-2B47FC0FC3C5}"/>
          </ac:spMkLst>
        </pc:spChg>
        <pc:spChg chg="mod">
          <ac:chgData name="Chris Droessler" userId="625c3661-9d64-47fa-b83c-4b49393bd161" providerId="ADAL" clId="{FE9AEADC-1B6E-4C4F-8DAC-28411BDDA9A1}" dt="2020-09-15T11:45:26.354" v="1594" actId="14100"/>
          <ac:spMkLst>
            <pc:docMk/>
            <pc:sldMk cId="3591547830" sldId="284"/>
            <ac:spMk id="3" creationId="{42021139-63E1-403F-BB08-67D8FB255C8C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77" creationId="{A81E7530-396C-45F0-92F4-A885648D1631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79" creationId="{7316481C-0A49-4796-812B-0D64F063B720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81" creationId="{A5271697-90F1-4A23-8EF2-0179F2EAFACB}"/>
          </ac:spMkLst>
        </pc:spChg>
        <pc:spChg chg="del">
          <ac:chgData name="Chris Droessler" userId="625c3661-9d64-47fa-b83c-4b49393bd161" providerId="ADAL" clId="{FE9AEADC-1B6E-4C4F-8DAC-28411BDDA9A1}" dt="2020-09-15T11:42:24.764" v="1539"/>
          <ac:spMkLst>
            <pc:docMk/>
            <pc:sldMk cId="3591547830" sldId="284"/>
            <ac:spMk id="105" creationId="{D9F5512A-48E1-4C07-B75E-3CCC517B6804}"/>
          </ac:spMkLst>
        </pc:spChg>
        <pc:grpChg chg="del">
          <ac:chgData name="Chris Droessler" userId="625c3661-9d64-47fa-b83c-4b49393bd161" providerId="ADAL" clId="{FE9AEADC-1B6E-4C4F-8DAC-28411BDDA9A1}" dt="2020-09-15T11:42:24.764" v="1539"/>
          <ac:grpSpMkLst>
            <pc:docMk/>
            <pc:sldMk cId="3591547830" sldId="284"/>
            <ac:grpSpMk id="83" creationId="{81DE8B58-F373-409E-A253-4380A66091D4}"/>
          </ac:grpSpMkLst>
        </pc:grpChg>
        <pc:picChg chg="mod">
          <ac:chgData name="Chris Droessler" userId="625c3661-9d64-47fa-b83c-4b49393bd161" providerId="ADAL" clId="{FE9AEADC-1B6E-4C4F-8DAC-28411BDDA9A1}" dt="2020-09-15T11:43:35.841" v="1548" actId="14100"/>
          <ac:picMkLst>
            <pc:docMk/>
            <pc:sldMk cId="3591547830" sldId="284"/>
            <ac:picMk id="5" creationId="{740DDD31-A5DC-40E7-A00D-64512CD7D245}"/>
          </ac:picMkLst>
        </pc:picChg>
      </pc:sldChg>
      <pc:sldChg chg="add del ord">
        <pc:chgData name="Chris Droessler" userId="625c3661-9d64-47fa-b83c-4b49393bd161" providerId="ADAL" clId="{FE9AEADC-1B6E-4C4F-8DAC-28411BDDA9A1}" dt="2020-09-14T13:30:01.661" v="509" actId="2696"/>
        <pc:sldMkLst>
          <pc:docMk/>
          <pc:sldMk cId="2944080147" sldId="325"/>
        </pc:sldMkLst>
      </pc:sldChg>
      <pc:sldChg chg="add del ord">
        <pc:chgData name="Chris Droessler" userId="625c3661-9d64-47fa-b83c-4b49393bd161" providerId="ADAL" clId="{FE9AEADC-1B6E-4C4F-8DAC-28411BDDA9A1}" dt="2020-09-14T13:30:01.615" v="507" actId="2696"/>
        <pc:sldMkLst>
          <pc:docMk/>
          <pc:sldMk cId="2616126512" sldId="349"/>
        </pc:sldMkLst>
      </pc:sldChg>
      <pc:sldChg chg="add del ord">
        <pc:chgData name="Chris Droessler" userId="625c3661-9d64-47fa-b83c-4b49393bd161" providerId="ADAL" clId="{FE9AEADC-1B6E-4C4F-8DAC-28411BDDA9A1}" dt="2020-09-14T13:30:01.701" v="511" actId="2696"/>
        <pc:sldMkLst>
          <pc:docMk/>
          <pc:sldMk cId="2835007303" sldId="350"/>
        </pc:sldMkLst>
      </pc:sldChg>
      <pc:sldChg chg="add del ord">
        <pc:chgData name="Chris Droessler" userId="625c3661-9d64-47fa-b83c-4b49393bd161" providerId="ADAL" clId="{FE9AEADC-1B6E-4C4F-8DAC-28411BDDA9A1}" dt="2020-09-14T13:30:01.681" v="510" actId="2696"/>
        <pc:sldMkLst>
          <pc:docMk/>
          <pc:sldMk cId="1860685342" sldId="351"/>
        </pc:sldMkLst>
      </pc:sldChg>
      <pc:sldChg chg="add del ord">
        <pc:chgData name="Chris Droessler" userId="625c3661-9d64-47fa-b83c-4b49393bd161" providerId="ADAL" clId="{FE9AEADC-1B6E-4C4F-8DAC-28411BDDA9A1}" dt="2020-09-14T13:30:01.637" v="508" actId="2696"/>
        <pc:sldMkLst>
          <pc:docMk/>
          <pc:sldMk cId="204242633" sldId="352"/>
        </pc:sldMkLst>
      </pc:sldChg>
      <pc:sldChg chg="add del ord">
        <pc:chgData name="Chris Droessler" userId="625c3661-9d64-47fa-b83c-4b49393bd161" providerId="ADAL" clId="{FE9AEADC-1B6E-4C4F-8DAC-28411BDDA9A1}" dt="2020-09-14T13:30:01.743" v="513" actId="2696"/>
        <pc:sldMkLst>
          <pc:docMk/>
          <pc:sldMk cId="1329627383" sldId="354"/>
        </pc:sldMkLst>
      </pc:sldChg>
      <pc:sldChg chg="modSp add del ord">
        <pc:chgData name="Chris Droessler" userId="625c3661-9d64-47fa-b83c-4b49393bd161" providerId="ADAL" clId="{FE9AEADC-1B6E-4C4F-8DAC-28411BDDA9A1}" dt="2020-09-14T13:30:01.722" v="512" actId="2696"/>
        <pc:sldMkLst>
          <pc:docMk/>
          <pc:sldMk cId="725409227" sldId="355"/>
        </pc:sldMkLst>
        <pc:spChg chg="mod">
          <ac:chgData name="Chris Droessler" userId="625c3661-9d64-47fa-b83c-4b49393bd161" providerId="ADAL" clId="{FE9AEADC-1B6E-4C4F-8DAC-28411BDDA9A1}" dt="2020-09-14T13:28:10.948" v="490" actId="27636"/>
          <ac:spMkLst>
            <pc:docMk/>
            <pc:sldMk cId="725409227" sldId="355"/>
            <ac:spMk id="3" creationId="{0A308784-3A03-40AA-ADBB-4C4D32468656}"/>
          </ac:spMkLst>
        </pc:spChg>
      </pc:sldChg>
      <pc:sldChg chg="modSp">
        <pc:chgData name="Chris Droessler" userId="625c3661-9d64-47fa-b83c-4b49393bd161" providerId="ADAL" clId="{FE9AEADC-1B6E-4C4F-8DAC-28411BDDA9A1}" dt="2020-09-14T10:47:51.197" v="8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FE9AEADC-1B6E-4C4F-8DAC-28411BDDA9A1}" dt="2020-09-14T10:47:51.197" v="8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FE9AEADC-1B6E-4C4F-8DAC-28411BDDA9A1}" dt="2020-09-14T10:46:51.297" v="37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FE9AEADC-1B6E-4C4F-8DAC-28411BDDA9A1}" dt="2020-09-14T10:46:51.297" v="37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">
        <pc:chgData name="Chris Droessler" userId="625c3661-9d64-47fa-b83c-4b49393bd161" providerId="ADAL" clId="{FE9AEADC-1B6E-4C4F-8DAC-28411BDDA9A1}" dt="2020-09-14T19:20:04.797" v="945"/>
        <pc:sldMkLst>
          <pc:docMk/>
          <pc:sldMk cId="4202603783" sldId="805"/>
        </pc:sldMkLst>
      </pc:sldChg>
      <pc:sldChg chg="addSp modSp add">
        <pc:chgData name="Chris Droessler" userId="625c3661-9d64-47fa-b83c-4b49393bd161" providerId="ADAL" clId="{FE9AEADC-1B6E-4C4F-8DAC-28411BDDA9A1}" dt="2020-09-15T11:56:59.901" v="1700" actId="732"/>
        <pc:sldMkLst>
          <pc:docMk/>
          <pc:sldMk cId="146236601" sldId="851"/>
        </pc:sldMkLst>
        <pc:spChg chg="add mod">
          <ac:chgData name="Chris Droessler" userId="625c3661-9d64-47fa-b83c-4b49393bd161" providerId="ADAL" clId="{FE9AEADC-1B6E-4C4F-8DAC-28411BDDA9A1}" dt="2020-09-15T11:56:44.380" v="1699" actId="1038"/>
          <ac:spMkLst>
            <pc:docMk/>
            <pc:sldMk cId="146236601" sldId="851"/>
            <ac:spMk id="2" creationId="{EE862AE0-DC24-254A-9B49-9AF79372B06F}"/>
          </ac:spMkLst>
        </pc:spChg>
        <pc:spChg chg="mod">
          <ac:chgData name="Chris Droessler" userId="625c3661-9d64-47fa-b83c-4b49393bd161" providerId="ADAL" clId="{FE9AEADC-1B6E-4C4F-8DAC-28411BDDA9A1}" dt="2020-09-15T11:55:24.681" v="1613" actId="20577"/>
          <ac:spMkLst>
            <pc:docMk/>
            <pc:sldMk cId="146236601" sldId="851"/>
            <ac:spMk id="3" creationId="{FEC01E81-577E-C343-8C16-10930FE40C22}"/>
          </ac:spMkLst>
        </pc:spChg>
        <pc:picChg chg="mod modCrop">
          <ac:chgData name="Chris Droessler" userId="625c3661-9d64-47fa-b83c-4b49393bd161" providerId="ADAL" clId="{FE9AEADC-1B6E-4C4F-8DAC-28411BDDA9A1}" dt="2020-09-15T11:56:59.901" v="1700" actId="732"/>
          <ac:picMkLst>
            <pc:docMk/>
            <pc:sldMk cId="146236601" sldId="851"/>
            <ac:picMk id="8" creationId="{7241FD1D-7E6D-7D47-9B84-8F8A43A86296}"/>
          </ac:picMkLst>
        </pc:picChg>
      </pc:sldChg>
      <pc:sldChg chg="del">
        <pc:chgData name="Chris Droessler" userId="625c3661-9d64-47fa-b83c-4b49393bd161" providerId="ADAL" clId="{FE9AEADC-1B6E-4C4F-8DAC-28411BDDA9A1}" dt="2020-09-14T19:17:34.343" v="934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FE9AEADC-1B6E-4C4F-8DAC-28411BDDA9A1}" dt="2020-09-14T10:48:01.888" v="88" actId="2696"/>
        <pc:sldMkLst>
          <pc:docMk/>
          <pc:sldMk cId="2927354394" sldId="1147"/>
        </pc:sldMkLst>
      </pc:sldChg>
      <pc:sldChg chg="del">
        <pc:chgData name="Chris Droessler" userId="625c3661-9d64-47fa-b83c-4b49393bd161" providerId="ADAL" clId="{FE9AEADC-1B6E-4C4F-8DAC-28411BDDA9A1}" dt="2020-09-14T10:47:25.765" v="60" actId="2696"/>
        <pc:sldMkLst>
          <pc:docMk/>
          <pc:sldMk cId="3430341895" sldId="1194"/>
        </pc:sldMkLst>
      </pc:sldChg>
      <pc:sldChg chg="del ord">
        <pc:chgData name="Chris Droessler" userId="625c3661-9d64-47fa-b83c-4b49393bd161" providerId="ADAL" clId="{FE9AEADC-1B6E-4C4F-8DAC-28411BDDA9A1}" dt="2020-09-14T15:34:18.329" v="623" actId="2696"/>
        <pc:sldMkLst>
          <pc:docMk/>
          <pc:sldMk cId="1556320444" sldId="1203"/>
        </pc:sldMkLst>
      </pc:sldChg>
      <pc:sldChg chg="ord">
        <pc:chgData name="Chris Droessler" userId="625c3661-9d64-47fa-b83c-4b49393bd161" providerId="ADAL" clId="{FE9AEADC-1B6E-4C4F-8DAC-28411BDDA9A1}" dt="2020-09-14T12:57:59.995" v="260"/>
        <pc:sldMkLst>
          <pc:docMk/>
          <pc:sldMk cId="1492581946" sldId="1211"/>
        </pc:sldMkLst>
      </pc:sldChg>
      <pc:sldChg chg="del">
        <pc:chgData name="Chris Droessler" userId="625c3661-9d64-47fa-b83c-4b49393bd161" providerId="ADAL" clId="{FE9AEADC-1B6E-4C4F-8DAC-28411BDDA9A1}" dt="2020-09-14T10:47:30.972" v="65" actId="2696"/>
        <pc:sldMkLst>
          <pc:docMk/>
          <pc:sldMk cId="544273186" sldId="1215"/>
        </pc:sldMkLst>
      </pc:sldChg>
      <pc:sldChg chg="del">
        <pc:chgData name="Chris Droessler" userId="625c3661-9d64-47fa-b83c-4b49393bd161" providerId="ADAL" clId="{FE9AEADC-1B6E-4C4F-8DAC-28411BDDA9A1}" dt="2020-09-14T10:47:31.146" v="71" actId="2696"/>
        <pc:sldMkLst>
          <pc:docMk/>
          <pc:sldMk cId="4213511525" sldId="1216"/>
        </pc:sldMkLst>
      </pc:sldChg>
      <pc:sldChg chg="del">
        <pc:chgData name="Chris Droessler" userId="625c3661-9d64-47fa-b83c-4b49393bd161" providerId="ADAL" clId="{FE9AEADC-1B6E-4C4F-8DAC-28411BDDA9A1}" dt="2020-09-14T10:47:31.216" v="74" actId="2696"/>
        <pc:sldMkLst>
          <pc:docMk/>
          <pc:sldMk cId="3775530830" sldId="1217"/>
        </pc:sldMkLst>
      </pc:sldChg>
      <pc:sldChg chg="del">
        <pc:chgData name="Chris Droessler" userId="625c3661-9d64-47fa-b83c-4b49393bd161" providerId="ADAL" clId="{FE9AEADC-1B6E-4C4F-8DAC-28411BDDA9A1}" dt="2020-09-14T10:47:31.227" v="75" actId="2696"/>
        <pc:sldMkLst>
          <pc:docMk/>
          <pc:sldMk cId="1660211348" sldId="1218"/>
        </pc:sldMkLst>
      </pc:sldChg>
      <pc:sldChg chg="del">
        <pc:chgData name="Chris Droessler" userId="625c3661-9d64-47fa-b83c-4b49393bd161" providerId="ADAL" clId="{FE9AEADC-1B6E-4C4F-8DAC-28411BDDA9A1}" dt="2020-09-14T10:47:31.239" v="76" actId="2696"/>
        <pc:sldMkLst>
          <pc:docMk/>
          <pc:sldMk cId="35222404" sldId="1219"/>
        </pc:sldMkLst>
      </pc:sldChg>
      <pc:sldChg chg="del">
        <pc:chgData name="Chris Droessler" userId="625c3661-9d64-47fa-b83c-4b49393bd161" providerId="ADAL" clId="{FE9AEADC-1B6E-4C4F-8DAC-28411BDDA9A1}" dt="2020-09-14T10:47:31.319" v="77" actId="2696"/>
        <pc:sldMkLst>
          <pc:docMk/>
          <pc:sldMk cId="2811640555" sldId="1220"/>
        </pc:sldMkLst>
      </pc:sldChg>
      <pc:sldChg chg="del">
        <pc:chgData name="Chris Droessler" userId="625c3661-9d64-47fa-b83c-4b49393bd161" providerId="ADAL" clId="{FE9AEADC-1B6E-4C4F-8DAC-28411BDDA9A1}" dt="2020-09-14T10:47:31" v="67" actId="2696"/>
        <pc:sldMkLst>
          <pc:docMk/>
          <pc:sldMk cId="3848801404" sldId="1221"/>
        </pc:sldMkLst>
      </pc:sldChg>
      <pc:sldChg chg="del">
        <pc:chgData name="Chris Droessler" userId="625c3661-9d64-47fa-b83c-4b49393bd161" providerId="ADAL" clId="{FE9AEADC-1B6E-4C4F-8DAC-28411BDDA9A1}" dt="2020-09-14T10:47:31.014" v="68" actId="2696"/>
        <pc:sldMkLst>
          <pc:docMk/>
          <pc:sldMk cId="4267350205" sldId="1222"/>
        </pc:sldMkLst>
      </pc:sldChg>
      <pc:sldChg chg="del">
        <pc:chgData name="Chris Droessler" userId="625c3661-9d64-47fa-b83c-4b49393bd161" providerId="ADAL" clId="{FE9AEADC-1B6E-4C4F-8DAC-28411BDDA9A1}" dt="2020-09-14T10:47:31.029" v="69" actId="2696"/>
        <pc:sldMkLst>
          <pc:docMk/>
          <pc:sldMk cId="4239395273" sldId="1223"/>
        </pc:sldMkLst>
      </pc:sldChg>
      <pc:sldChg chg="del">
        <pc:chgData name="Chris Droessler" userId="625c3661-9d64-47fa-b83c-4b49393bd161" providerId="ADAL" clId="{FE9AEADC-1B6E-4C4F-8DAC-28411BDDA9A1}" dt="2020-09-14T10:47:30.986" v="66" actId="2696"/>
        <pc:sldMkLst>
          <pc:docMk/>
          <pc:sldMk cId="3311184008" sldId="1224"/>
        </pc:sldMkLst>
      </pc:sldChg>
      <pc:sldChg chg="del">
        <pc:chgData name="Chris Droessler" userId="625c3661-9d64-47fa-b83c-4b49393bd161" providerId="ADAL" clId="{FE9AEADC-1B6E-4C4F-8DAC-28411BDDA9A1}" dt="2020-09-14T10:47:31.173" v="72" actId="2696"/>
        <pc:sldMkLst>
          <pc:docMk/>
          <pc:sldMk cId="3403587103" sldId="1225"/>
        </pc:sldMkLst>
      </pc:sldChg>
      <pc:sldChg chg="del">
        <pc:chgData name="Chris Droessler" userId="625c3661-9d64-47fa-b83c-4b49393bd161" providerId="ADAL" clId="{FE9AEADC-1B6E-4C4F-8DAC-28411BDDA9A1}" dt="2020-09-14T10:47:31.133" v="70" actId="2696"/>
        <pc:sldMkLst>
          <pc:docMk/>
          <pc:sldMk cId="3843126943" sldId="1226"/>
        </pc:sldMkLst>
      </pc:sldChg>
      <pc:sldChg chg="del">
        <pc:chgData name="Chris Droessler" userId="625c3661-9d64-47fa-b83c-4b49393bd161" providerId="ADAL" clId="{FE9AEADC-1B6E-4C4F-8DAC-28411BDDA9A1}" dt="2020-09-14T10:47:31.204" v="73" actId="2696"/>
        <pc:sldMkLst>
          <pc:docMk/>
          <pc:sldMk cId="338605706" sldId="1227"/>
        </pc:sldMkLst>
      </pc:sldChg>
      <pc:sldChg chg="del">
        <pc:chgData name="Chris Droessler" userId="625c3661-9d64-47fa-b83c-4b49393bd161" providerId="ADAL" clId="{FE9AEADC-1B6E-4C4F-8DAC-28411BDDA9A1}" dt="2020-09-14T10:47:25.780" v="61" actId="2696"/>
        <pc:sldMkLst>
          <pc:docMk/>
          <pc:sldMk cId="3701436239" sldId="1230"/>
        </pc:sldMkLst>
      </pc:sldChg>
      <pc:sldChg chg="del">
        <pc:chgData name="Chris Droessler" userId="625c3661-9d64-47fa-b83c-4b49393bd161" providerId="ADAL" clId="{FE9AEADC-1B6E-4C4F-8DAC-28411BDDA9A1}" dt="2020-09-14T10:47:25.795" v="62" actId="2696"/>
        <pc:sldMkLst>
          <pc:docMk/>
          <pc:sldMk cId="1714939333" sldId="1232"/>
        </pc:sldMkLst>
      </pc:sldChg>
      <pc:sldChg chg="del">
        <pc:chgData name="Chris Droessler" userId="625c3661-9d64-47fa-b83c-4b49393bd161" providerId="ADAL" clId="{FE9AEADC-1B6E-4C4F-8DAC-28411BDDA9A1}" dt="2020-09-14T10:47:25.809" v="63" actId="2696"/>
        <pc:sldMkLst>
          <pc:docMk/>
          <pc:sldMk cId="2797082858" sldId="1233"/>
        </pc:sldMkLst>
      </pc:sldChg>
      <pc:sldChg chg="del">
        <pc:chgData name="Chris Droessler" userId="625c3661-9d64-47fa-b83c-4b49393bd161" providerId="ADAL" clId="{FE9AEADC-1B6E-4C4F-8DAC-28411BDDA9A1}" dt="2020-09-14T10:47:25.823" v="64" actId="2696"/>
        <pc:sldMkLst>
          <pc:docMk/>
          <pc:sldMk cId="730324710" sldId="1235"/>
        </pc:sldMkLst>
      </pc:sldChg>
      <pc:sldChg chg="addSp delSp modSp modNotesTx">
        <pc:chgData name="Chris Droessler" userId="625c3661-9d64-47fa-b83c-4b49393bd161" providerId="ADAL" clId="{FE9AEADC-1B6E-4C4F-8DAC-28411BDDA9A1}" dt="2020-09-15T11:59:12.133" v="1705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FE9AEADC-1B6E-4C4F-8DAC-28411BDDA9A1}" dt="2020-09-14T10:50:07.617" v="92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0:50:52.118" v="99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FE9AEADC-1B6E-4C4F-8DAC-28411BDDA9A1}" dt="2020-09-14T10:47:10.759" v="48" actId="478"/>
          <ac:picMkLst>
            <pc:docMk/>
            <pc:sldMk cId="1315011256" sldId="1236"/>
            <ac:picMk id="4" creationId="{569FF376-735A-4D43-A23C-3667E2F8BB46}"/>
          </ac:picMkLst>
        </pc:picChg>
        <pc:picChg chg="add mod">
          <ac:chgData name="Chris Droessler" userId="625c3661-9d64-47fa-b83c-4b49393bd161" providerId="ADAL" clId="{FE9AEADC-1B6E-4C4F-8DAC-28411BDDA9A1}" dt="2020-09-14T12:47:28.081" v="207" actId="1076"/>
          <ac:picMkLst>
            <pc:docMk/>
            <pc:sldMk cId="1315011256" sldId="1236"/>
            <ac:picMk id="5" creationId="{37CB4D4A-85B8-0A49-A361-F0B09F5C87F6}"/>
          </ac:picMkLst>
        </pc:picChg>
        <pc:picChg chg="add mod">
          <ac:chgData name="Chris Droessler" userId="625c3661-9d64-47fa-b83c-4b49393bd161" providerId="ADAL" clId="{FE9AEADC-1B6E-4C4F-8DAC-28411BDDA9A1}" dt="2020-09-14T12:47:31.168" v="208" actId="1036"/>
          <ac:picMkLst>
            <pc:docMk/>
            <pc:sldMk cId="1315011256" sldId="1236"/>
            <ac:picMk id="6" creationId="{851F30BA-2F0D-0E48-8C60-419E55A686EC}"/>
          </ac:picMkLst>
        </pc:picChg>
        <pc:picChg chg="add mod">
          <ac:chgData name="Chris Droessler" userId="625c3661-9d64-47fa-b83c-4b49393bd161" providerId="ADAL" clId="{FE9AEADC-1B6E-4C4F-8DAC-28411BDDA9A1}" dt="2020-09-14T12:47:06.858" v="202" actId="14100"/>
          <ac:picMkLst>
            <pc:docMk/>
            <pc:sldMk cId="1315011256" sldId="1236"/>
            <ac:picMk id="8" creationId="{1CE62442-E24E-EA4D-93C9-0D58466320EE}"/>
          </ac:picMkLst>
        </pc:picChg>
        <pc:picChg chg="del">
          <ac:chgData name="Chris Droessler" userId="625c3661-9d64-47fa-b83c-4b49393bd161" providerId="ADAL" clId="{FE9AEADC-1B6E-4C4F-8DAC-28411BDDA9A1}" dt="2020-09-14T10:47:11.591" v="49" actId="478"/>
          <ac:picMkLst>
            <pc:docMk/>
            <pc:sldMk cId="1315011256" sldId="1236"/>
            <ac:picMk id="1026" creationId="{639F7E95-E14B-B24C-98DD-F1ED4B380B5E}"/>
          </ac:picMkLst>
        </pc:picChg>
      </pc:sldChg>
      <pc:sldChg chg="del">
        <pc:chgData name="Chris Droessler" userId="625c3661-9d64-47fa-b83c-4b49393bd161" providerId="ADAL" clId="{FE9AEADC-1B6E-4C4F-8DAC-28411BDDA9A1}" dt="2020-09-14T10:47:22.341" v="59" actId="2696"/>
        <pc:sldMkLst>
          <pc:docMk/>
          <pc:sldMk cId="643364010" sldId="1237"/>
        </pc:sldMkLst>
      </pc:sldChg>
      <pc:sldChg chg="del">
        <pc:chgData name="Chris Droessler" userId="625c3661-9d64-47fa-b83c-4b49393bd161" providerId="ADAL" clId="{FE9AEADC-1B6E-4C4F-8DAC-28411BDDA9A1}" dt="2020-09-14T10:47:15.823" v="51" actId="2696"/>
        <pc:sldMkLst>
          <pc:docMk/>
          <pc:sldMk cId="2848485966" sldId="1239"/>
        </pc:sldMkLst>
      </pc:sldChg>
      <pc:sldChg chg="del">
        <pc:chgData name="Chris Droessler" userId="625c3661-9d64-47fa-b83c-4b49393bd161" providerId="ADAL" clId="{FE9AEADC-1B6E-4C4F-8DAC-28411BDDA9A1}" dt="2020-09-14T10:47:22.216" v="52" actId="2696"/>
        <pc:sldMkLst>
          <pc:docMk/>
          <pc:sldMk cId="1916299305" sldId="1241"/>
        </pc:sldMkLst>
      </pc:sldChg>
      <pc:sldChg chg="del">
        <pc:chgData name="Chris Droessler" userId="625c3661-9d64-47fa-b83c-4b49393bd161" providerId="ADAL" clId="{FE9AEADC-1B6E-4C4F-8DAC-28411BDDA9A1}" dt="2020-09-14T10:47:22.307" v="57" actId="2696"/>
        <pc:sldMkLst>
          <pc:docMk/>
          <pc:sldMk cId="3092670935" sldId="1242"/>
        </pc:sldMkLst>
      </pc:sldChg>
      <pc:sldChg chg="del">
        <pc:chgData name="Chris Droessler" userId="625c3661-9d64-47fa-b83c-4b49393bd161" providerId="ADAL" clId="{FE9AEADC-1B6E-4C4F-8DAC-28411BDDA9A1}" dt="2020-09-14T10:47:22.234" v="53" actId="2696"/>
        <pc:sldMkLst>
          <pc:docMk/>
          <pc:sldMk cId="1931615678" sldId="1243"/>
        </pc:sldMkLst>
      </pc:sldChg>
      <pc:sldChg chg="del">
        <pc:chgData name="Chris Droessler" userId="625c3661-9d64-47fa-b83c-4b49393bd161" providerId="ADAL" clId="{FE9AEADC-1B6E-4C4F-8DAC-28411BDDA9A1}" dt="2020-09-14T10:47:22.252" v="54" actId="2696"/>
        <pc:sldMkLst>
          <pc:docMk/>
          <pc:sldMk cId="104856805" sldId="1245"/>
        </pc:sldMkLst>
      </pc:sldChg>
      <pc:sldChg chg="del">
        <pc:chgData name="Chris Droessler" userId="625c3661-9d64-47fa-b83c-4b49393bd161" providerId="ADAL" clId="{FE9AEADC-1B6E-4C4F-8DAC-28411BDDA9A1}" dt="2020-09-14T10:47:22.270" v="55" actId="2696"/>
        <pc:sldMkLst>
          <pc:docMk/>
          <pc:sldMk cId="2071553960" sldId="1248"/>
        </pc:sldMkLst>
      </pc:sldChg>
      <pc:sldChg chg="del">
        <pc:chgData name="Chris Droessler" userId="625c3661-9d64-47fa-b83c-4b49393bd161" providerId="ADAL" clId="{FE9AEADC-1B6E-4C4F-8DAC-28411BDDA9A1}" dt="2020-09-14T10:47:22.288" v="56" actId="2696"/>
        <pc:sldMkLst>
          <pc:docMk/>
          <pc:sldMk cId="324738092" sldId="1250"/>
        </pc:sldMkLst>
      </pc:sldChg>
      <pc:sldChg chg="del">
        <pc:chgData name="Chris Droessler" userId="625c3661-9d64-47fa-b83c-4b49393bd161" providerId="ADAL" clId="{FE9AEADC-1B6E-4C4F-8DAC-28411BDDA9A1}" dt="2020-09-14T10:47:22.324" v="58" actId="2696"/>
        <pc:sldMkLst>
          <pc:docMk/>
          <pc:sldMk cId="2605596671" sldId="1253"/>
        </pc:sldMkLst>
      </pc:sldChg>
      <pc:sldChg chg="del">
        <pc:chgData name="Chris Droessler" userId="625c3661-9d64-47fa-b83c-4b49393bd161" providerId="ADAL" clId="{FE9AEADC-1B6E-4C4F-8DAC-28411BDDA9A1}" dt="2020-09-14T15:32:54.084" v="617" actId="2696"/>
        <pc:sldMkLst>
          <pc:docMk/>
          <pc:sldMk cId="3217649172" sldId="1254"/>
        </pc:sldMkLst>
      </pc:sldChg>
      <pc:sldChg chg="del">
        <pc:chgData name="Chris Droessler" userId="625c3661-9d64-47fa-b83c-4b49393bd161" providerId="ADAL" clId="{FE9AEADC-1B6E-4C4F-8DAC-28411BDDA9A1}" dt="2020-09-14T10:46:59.240" v="38" actId="2696"/>
        <pc:sldMkLst>
          <pc:docMk/>
          <pc:sldMk cId="3032742054" sldId="1255"/>
        </pc:sldMkLst>
      </pc:sldChg>
      <pc:sldChg chg="del">
        <pc:chgData name="Chris Droessler" userId="625c3661-9d64-47fa-b83c-4b49393bd161" providerId="ADAL" clId="{FE9AEADC-1B6E-4C4F-8DAC-28411BDDA9A1}" dt="2020-09-14T10:47:00.374" v="39" actId="2696"/>
        <pc:sldMkLst>
          <pc:docMk/>
          <pc:sldMk cId="93093408" sldId="1256"/>
        </pc:sldMkLst>
      </pc:sldChg>
      <pc:sldChg chg="del">
        <pc:chgData name="Chris Droessler" userId="625c3661-9d64-47fa-b83c-4b49393bd161" providerId="ADAL" clId="{FE9AEADC-1B6E-4C4F-8DAC-28411BDDA9A1}" dt="2020-09-14T10:47:01.708" v="40" actId="2696"/>
        <pc:sldMkLst>
          <pc:docMk/>
          <pc:sldMk cId="3562680761" sldId="1257"/>
        </pc:sldMkLst>
      </pc:sldChg>
      <pc:sldChg chg="del">
        <pc:chgData name="Chris Droessler" userId="625c3661-9d64-47fa-b83c-4b49393bd161" providerId="ADAL" clId="{FE9AEADC-1B6E-4C4F-8DAC-28411BDDA9A1}" dt="2020-09-14T15:32:53.070" v="616" actId="2696"/>
        <pc:sldMkLst>
          <pc:docMk/>
          <pc:sldMk cId="430932289" sldId="1258"/>
        </pc:sldMkLst>
      </pc:sldChg>
      <pc:sldChg chg="addSp modSp add ord modNotesTx">
        <pc:chgData name="Chris Droessler" userId="625c3661-9d64-47fa-b83c-4b49393bd161" providerId="ADAL" clId="{FE9AEADC-1B6E-4C4F-8DAC-28411BDDA9A1}" dt="2020-09-15T12:00:47.524" v="1707"/>
        <pc:sldMkLst>
          <pc:docMk/>
          <pc:sldMk cId="2081806552" sldId="1259"/>
        </pc:sldMkLst>
        <pc:spChg chg="mod">
          <ac:chgData name="Chris Droessler" userId="625c3661-9d64-47fa-b83c-4b49393bd161" providerId="ADAL" clId="{FE9AEADC-1B6E-4C4F-8DAC-28411BDDA9A1}" dt="2020-09-14T10:51:30.701" v="101"/>
          <ac:spMkLst>
            <pc:docMk/>
            <pc:sldMk cId="2081806552" sldId="1259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2:58:20.335" v="264" actId="27636"/>
          <ac:spMkLst>
            <pc:docMk/>
            <pc:sldMk cId="2081806552" sldId="125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E9AEADC-1B6E-4C4F-8DAC-28411BDDA9A1}" dt="2020-09-14T12:47:38.680" v="210" actId="14100"/>
          <ac:picMkLst>
            <pc:docMk/>
            <pc:sldMk cId="2081806552" sldId="1259"/>
            <ac:picMk id="5" creationId="{8B4F1327-F9A5-3043-B070-3A2A10C13079}"/>
          </ac:picMkLst>
        </pc:picChg>
        <pc:picChg chg="add mod">
          <ac:chgData name="Chris Droessler" userId="625c3661-9d64-47fa-b83c-4b49393bd161" providerId="ADAL" clId="{FE9AEADC-1B6E-4C4F-8DAC-28411BDDA9A1}" dt="2020-09-14T12:59:16.498" v="270" actId="1076"/>
          <ac:picMkLst>
            <pc:docMk/>
            <pc:sldMk cId="2081806552" sldId="1259"/>
            <ac:picMk id="3074" creationId="{00761C6B-9E46-6A4D-BC68-7B40A75CEFAE}"/>
          </ac:picMkLst>
        </pc:picChg>
      </pc:sldChg>
      <pc:sldChg chg="addSp delSp modSp add modNotesTx">
        <pc:chgData name="Chris Droessler" userId="625c3661-9d64-47fa-b83c-4b49393bd161" providerId="ADAL" clId="{FE9AEADC-1B6E-4C4F-8DAC-28411BDDA9A1}" dt="2020-09-15T13:05:24.003" v="1850"/>
        <pc:sldMkLst>
          <pc:docMk/>
          <pc:sldMk cId="2306970000" sldId="1260"/>
        </pc:sldMkLst>
        <pc:spChg chg="mod">
          <ac:chgData name="Chris Droessler" userId="625c3661-9d64-47fa-b83c-4b49393bd161" providerId="ADAL" clId="{FE9AEADC-1B6E-4C4F-8DAC-28411BDDA9A1}" dt="2020-09-14T10:55:16.185" v="120"/>
          <ac:spMkLst>
            <pc:docMk/>
            <pc:sldMk cId="2306970000" sldId="1260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0:55:23.773" v="126" actId="20577"/>
          <ac:spMkLst>
            <pc:docMk/>
            <pc:sldMk cId="2306970000" sldId="126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E9AEADC-1B6E-4C4F-8DAC-28411BDDA9A1}" dt="2020-09-14T12:48:26.269" v="212" actId="478"/>
          <ac:picMkLst>
            <pc:docMk/>
            <pc:sldMk cId="2306970000" sldId="1260"/>
            <ac:picMk id="5" creationId="{096DD837-478C-F148-A428-179F2AC1ABEC}"/>
          </ac:picMkLst>
        </pc:picChg>
        <pc:picChg chg="add mod modCrop">
          <ac:chgData name="Chris Droessler" userId="625c3661-9d64-47fa-b83c-4b49393bd161" providerId="ADAL" clId="{FE9AEADC-1B6E-4C4F-8DAC-28411BDDA9A1}" dt="2020-09-15T13:05:24.003" v="1850"/>
          <ac:picMkLst>
            <pc:docMk/>
            <pc:sldMk cId="2306970000" sldId="1260"/>
            <ac:picMk id="6" creationId="{17FFD9B3-5481-C74B-A674-E4923F33697D}"/>
          </ac:picMkLst>
        </pc:picChg>
        <pc:picChg chg="add del mod">
          <ac:chgData name="Chris Droessler" userId="625c3661-9d64-47fa-b83c-4b49393bd161" providerId="ADAL" clId="{FE9AEADC-1B6E-4C4F-8DAC-28411BDDA9A1}" dt="2020-09-15T13:05:01.722" v="1840" actId="478"/>
          <ac:picMkLst>
            <pc:docMk/>
            <pc:sldMk cId="2306970000" sldId="1260"/>
            <ac:picMk id="1026" creationId="{D79F7C62-A745-3641-AF10-2FA27D4FF9AB}"/>
          </ac:picMkLst>
        </pc:picChg>
        <pc:picChg chg="add mod">
          <ac:chgData name="Chris Droessler" userId="625c3661-9d64-47fa-b83c-4b49393bd161" providerId="ADAL" clId="{FE9AEADC-1B6E-4C4F-8DAC-28411BDDA9A1}" dt="2020-09-14T12:49:56.506" v="219" actId="1076"/>
          <ac:picMkLst>
            <pc:docMk/>
            <pc:sldMk cId="2306970000" sldId="1260"/>
            <ac:picMk id="1028" creationId="{F75DEB2A-4095-4D42-BADC-5CA6CA7598A9}"/>
          </ac:picMkLst>
        </pc:picChg>
      </pc:sldChg>
      <pc:sldChg chg="addSp delSp modSp add ord modNotesTx">
        <pc:chgData name="Chris Droessler" userId="625c3661-9d64-47fa-b83c-4b49393bd161" providerId="ADAL" clId="{FE9AEADC-1B6E-4C4F-8DAC-28411BDDA9A1}" dt="2020-09-15T11:16:23.928" v="1480"/>
        <pc:sldMkLst>
          <pc:docMk/>
          <pc:sldMk cId="2267088314" sldId="1261"/>
        </pc:sldMkLst>
        <pc:spChg chg="mod">
          <ac:chgData name="Chris Droessler" userId="625c3661-9d64-47fa-b83c-4b49393bd161" providerId="ADAL" clId="{FE9AEADC-1B6E-4C4F-8DAC-28411BDDA9A1}" dt="2020-09-14T13:09:17.862" v="311" actId="20577"/>
          <ac:spMkLst>
            <pc:docMk/>
            <pc:sldMk cId="2267088314" sldId="1261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7:31:08.656" v="714"/>
          <ac:spMkLst>
            <pc:docMk/>
            <pc:sldMk cId="2267088314" sldId="1261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E9AEADC-1B6E-4C4F-8DAC-28411BDDA9A1}" dt="2020-09-14T12:55:18.664" v="232" actId="478"/>
          <ac:picMkLst>
            <pc:docMk/>
            <pc:sldMk cId="2267088314" sldId="1261"/>
            <ac:picMk id="4" creationId="{A0D51A8B-C52E-364A-A9CF-71F400647261}"/>
          </ac:picMkLst>
        </pc:picChg>
        <pc:picChg chg="add del">
          <ac:chgData name="Chris Droessler" userId="625c3661-9d64-47fa-b83c-4b49393bd161" providerId="ADAL" clId="{FE9AEADC-1B6E-4C4F-8DAC-28411BDDA9A1}" dt="2020-09-14T13:09:38.271" v="343" actId="478"/>
          <ac:picMkLst>
            <pc:docMk/>
            <pc:sldMk cId="2267088314" sldId="1261"/>
            <ac:picMk id="5" creationId="{12C6EB30-7B5E-3E4E-ABAC-FA215EF62567}"/>
          </ac:picMkLst>
        </pc:picChg>
        <pc:picChg chg="add mod modCrop">
          <ac:chgData name="Chris Droessler" userId="625c3661-9d64-47fa-b83c-4b49393bd161" providerId="ADAL" clId="{FE9AEADC-1B6E-4C4F-8DAC-28411BDDA9A1}" dt="2020-09-14T13:18:46.731" v="463" actId="732"/>
          <ac:picMkLst>
            <pc:docMk/>
            <pc:sldMk cId="2267088314" sldId="1261"/>
            <ac:picMk id="7" creationId="{7A8E882C-504F-AC49-B20E-A112C7A6D9B7}"/>
          </ac:picMkLst>
        </pc:picChg>
        <pc:picChg chg="add mod">
          <ac:chgData name="Chris Droessler" userId="625c3661-9d64-47fa-b83c-4b49393bd161" providerId="ADAL" clId="{FE9AEADC-1B6E-4C4F-8DAC-28411BDDA9A1}" dt="2020-09-14T17:31:19.064" v="718" actId="1076"/>
          <ac:picMkLst>
            <pc:docMk/>
            <pc:sldMk cId="2267088314" sldId="1261"/>
            <ac:picMk id="1026" creationId="{AA3E0A02-A329-554D-B75C-B8C5F99079BC}"/>
          </ac:picMkLst>
        </pc:picChg>
        <pc:picChg chg="add del mod modCrop">
          <ac:chgData name="Chris Droessler" userId="625c3661-9d64-47fa-b83c-4b49393bd161" providerId="ADAL" clId="{FE9AEADC-1B6E-4C4F-8DAC-28411BDDA9A1}" dt="2020-09-14T13:08:53.482" v="297" actId="478"/>
          <ac:picMkLst>
            <pc:docMk/>
            <pc:sldMk cId="2267088314" sldId="1261"/>
            <ac:picMk id="2050" creationId="{D2EC0C48-9780-6D4F-9ABF-27EB1E8394B1}"/>
          </ac:picMkLst>
        </pc:picChg>
      </pc:sldChg>
      <pc:sldChg chg="addSp delSp modSp add ord">
        <pc:chgData name="Chris Droessler" userId="625c3661-9d64-47fa-b83c-4b49393bd161" providerId="ADAL" clId="{FE9AEADC-1B6E-4C4F-8DAC-28411BDDA9A1}" dt="2020-09-15T12:00:37.617" v="1706"/>
        <pc:sldMkLst>
          <pc:docMk/>
          <pc:sldMk cId="1616870911" sldId="1262"/>
        </pc:sldMkLst>
        <pc:spChg chg="mod">
          <ac:chgData name="Chris Droessler" userId="625c3661-9d64-47fa-b83c-4b49393bd161" providerId="ADAL" clId="{FE9AEADC-1B6E-4C4F-8DAC-28411BDDA9A1}" dt="2020-09-14T11:00:07.645" v="184" actId="20577"/>
          <ac:spMkLst>
            <pc:docMk/>
            <pc:sldMk cId="1616870911" sldId="1262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3:00:57.213" v="271"/>
          <ac:spMkLst>
            <pc:docMk/>
            <pc:sldMk cId="1616870911" sldId="126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FE9AEADC-1B6E-4C4F-8DAC-28411BDDA9A1}" dt="2020-09-14T13:01:28.594" v="275" actId="478"/>
          <ac:spMkLst>
            <pc:docMk/>
            <pc:sldMk cId="1616870911" sldId="1262"/>
            <ac:spMk id="4" creationId="{E5BAAD60-1162-7D49-A73F-037F99E7C1BB}"/>
          </ac:spMkLst>
        </pc:spChg>
        <pc:picChg chg="add mod">
          <ac:chgData name="Chris Droessler" userId="625c3661-9d64-47fa-b83c-4b49393bd161" providerId="ADAL" clId="{FE9AEADC-1B6E-4C4F-8DAC-28411BDDA9A1}" dt="2020-09-14T13:01:07.118" v="274" actId="1076"/>
          <ac:picMkLst>
            <pc:docMk/>
            <pc:sldMk cId="1616870911" sldId="1262"/>
            <ac:picMk id="4098" creationId="{72EB7A43-2915-3F45-84F1-A511C8FCF6E6}"/>
          </ac:picMkLst>
        </pc:picChg>
        <pc:picChg chg="add mod">
          <ac:chgData name="Chris Droessler" userId="625c3661-9d64-47fa-b83c-4b49393bd161" providerId="ADAL" clId="{FE9AEADC-1B6E-4C4F-8DAC-28411BDDA9A1}" dt="2020-09-14T13:01:54.858" v="278" actId="14100"/>
          <ac:picMkLst>
            <pc:docMk/>
            <pc:sldMk cId="1616870911" sldId="1262"/>
            <ac:picMk id="4099" creationId="{69675E51-912F-0C4E-BF91-C2E92EF8F6C7}"/>
          </ac:picMkLst>
        </pc:picChg>
      </pc:sldChg>
      <pc:sldChg chg="addSp delSp modSp add">
        <pc:chgData name="Chris Droessler" userId="625c3661-9d64-47fa-b83c-4b49393bd161" providerId="ADAL" clId="{FE9AEADC-1B6E-4C4F-8DAC-28411BDDA9A1}" dt="2020-09-14T17:21:31.624" v="657" actId="732"/>
        <pc:sldMkLst>
          <pc:docMk/>
          <pc:sldMk cId="835452704" sldId="1263"/>
        </pc:sldMkLst>
        <pc:spChg chg="mod">
          <ac:chgData name="Chris Droessler" userId="625c3661-9d64-47fa-b83c-4b49393bd161" providerId="ADAL" clId="{FE9AEADC-1B6E-4C4F-8DAC-28411BDDA9A1}" dt="2020-09-14T13:03:51.168" v="282"/>
          <ac:spMkLst>
            <pc:docMk/>
            <pc:sldMk cId="835452704" sldId="1263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1:14:54.560" v="200" actId="27636"/>
          <ac:spMkLst>
            <pc:docMk/>
            <pc:sldMk cId="835452704" sldId="126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E9AEADC-1B6E-4C4F-8DAC-28411BDDA9A1}" dt="2020-09-14T17:21:31.624" v="657" actId="732"/>
          <ac:picMkLst>
            <pc:docMk/>
            <pc:sldMk cId="835452704" sldId="1263"/>
            <ac:picMk id="6" creationId="{1347E1AE-B2E8-DB40-B00F-A09693F7410E}"/>
          </ac:picMkLst>
        </pc:picChg>
        <pc:picChg chg="add mod">
          <ac:chgData name="Chris Droessler" userId="625c3661-9d64-47fa-b83c-4b49393bd161" providerId="ADAL" clId="{FE9AEADC-1B6E-4C4F-8DAC-28411BDDA9A1}" dt="2020-09-14T13:02:42.719" v="281" actId="1076"/>
          <ac:picMkLst>
            <pc:docMk/>
            <pc:sldMk cId="835452704" sldId="1263"/>
            <ac:picMk id="5122" creationId="{D2063D8A-C67C-BB42-9619-F5F38FAC6256}"/>
          </ac:picMkLst>
        </pc:picChg>
        <pc:picChg chg="add del mod">
          <ac:chgData name="Chris Droessler" userId="625c3661-9d64-47fa-b83c-4b49393bd161" providerId="ADAL" clId="{FE9AEADC-1B6E-4C4F-8DAC-28411BDDA9A1}" dt="2020-09-14T17:21:03.641" v="646" actId="478"/>
          <ac:picMkLst>
            <pc:docMk/>
            <pc:sldMk cId="835452704" sldId="1263"/>
            <ac:picMk id="5124" creationId="{D3805E09-24FF-5741-B23E-66FB9C707055}"/>
          </ac:picMkLst>
        </pc:picChg>
      </pc:sldChg>
      <pc:sldChg chg="add del">
        <pc:chgData name="Chris Droessler" userId="625c3661-9d64-47fa-b83c-4b49393bd161" providerId="ADAL" clId="{FE9AEADC-1B6E-4C4F-8DAC-28411BDDA9A1}" dt="2020-09-14T19:17:29.491" v="933" actId="2696"/>
        <pc:sldMkLst>
          <pc:docMk/>
          <pc:sldMk cId="2176454418" sldId="1264"/>
        </pc:sldMkLst>
      </pc:sldChg>
      <pc:sldChg chg="addSp delSp modSp add del setBg">
        <pc:chgData name="Chris Droessler" userId="625c3661-9d64-47fa-b83c-4b49393bd161" providerId="ADAL" clId="{FE9AEADC-1B6E-4C4F-8DAC-28411BDDA9A1}" dt="2020-09-15T12:09:36.156" v="1732" actId="2696"/>
        <pc:sldMkLst>
          <pc:docMk/>
          <pc:sldMk cId="2383331520" sldId="1265"/>
        </pc:sldMkLst>
        <pc:spChg chg="del">
          <ac:chgData name="Chris Droessler" userId="625c3661-9d64-47fa-b83c-4b49393bd161" providerId="ADAL" clId="{FE9AEADC-1B6E-4C4F-8DAC-28411BDDA9A1}" dt="2020-09-14T10:57:12.486" v="153" actId="478"/>
          <ac:spMkLst>
            <pc:docMk/>
            <pc:sldMk cId="2383331520" sldId="1265"/>
            <ac:spMk id="2" creationId="{00000000-0000-0000-0000-000000000000}"/>
          </ac:spMkLst>
        </pc:spChg>
        <pc:spChg chg="del">
          <ac:chgData name="Chris Droessler" userId="625c3661-9d64-47fa-b83c-4b49393bd161" providerId="ADAL" clId="{FE9AEADC-1B6E-4C4F-8DAC-28411BDDA9A1}" dt="2020-09-14T10:57:12.486" v="153" actId="478"/>
          <ac:spMkLst>
            <pc:docMk/>
            <pc:sldMk cId="2383331520" sldId="1265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E9AEADC-1B6E-4C4F-8DAC-28411BDDA9A1}" dt="2020-09-14T10:58:52.560" v="177" actId="478"/>
          <ac:picMkLst>
            <pc:docMk/>
            <pc:sldMk cId="2383331520" sldId="1265"/>
            <ac:picMk id="5" creationId="{49ABCE7B-D20B-E340-9482-C4C58EF623DD}"/>
          </ac:picMkLst>
        </pc:picChg>
        <pc:picChg chg="add del mod">
          <ac:chgData name="Chris Droessler" userId="625c3661-9d64-47fa-b83c-4b49393bd161" providerId="ADAL" clId="{FE9AEADC-1B6E-4C4F-8DAC-28411BDDA9A1}" dt="2020-09-14T10:57:22.453" v="156" actId="478"/>
          <ac:picMkLst>
            <pc:docMk/>
            <pc:sldMk cId="2383331520" sldId="1265"/>
            <ac:picMk id="6" creationId="{247E52F1-BBBD-C64E-AAC0-AA8DDA18D65C}"/>
          </ac:picMkLst>
        </pc:picChg>
        <pc:picChg chg="add mod">
          <ac:chgData name="Chris Droessler" userId="625c3661-9d64-47fa-b83c-4b49393bd161" providerId="ADAL" clId="{FE9AEADC-1B6E-4C4F-8DAC-28411BDDA9A1}" dt="2020-09-14T17:42:03.406" v="723" actId="14100"/>
          <ac:picMkLst>
            <pc:docMk/>
            <pc:sldMk cId="2383331520" sldId="1265"/>
            <ac:picMk id="7" creationId="{9D8FE281-5050-B741-868F-D590B18ADB4A}"/>
          </ac:picMkLst>
        </pc:picChg>
      </pc:sldChg>
      <pc:sldChg chg="addSp delSp modSp add del setBg">
        <pc:chgData name="Chris Droessler" userId="625c3661-9d64-47fa-b83c-4b49393bd161" providerId="ADAL" clId="{FE9AEADC-1B6E-4C4F-8DAC-28411BDDA9A1}" dt="2020-09-15T12:10:14.626" v="1733" actId="2696"/>
        <pc:sldMkLst>
          <pc:docMk/>
          <pc:sldMk cId="1542999008" sldId="1266"/>
        </pc:sldMkLst>
        <pc:picChg chg="add mod">
          <ac:chgData name="Chris Droessler" userId="625c3661-9d64-47fa-b83c-4b49393bd161" providerId="ADAL" clId="{FE9AEADC-1B6E-4C4F-8DAC-28411BDDA9A1}" dt="2020-09-14T10:57:41.901" v="165"/>
          <ac:picMkLst>
            <pc:docMk/>
            <pc:sldMk cId="1542999008" sldId="1266"/>
            <ac:picMk id="3" creationId="{A7081C79-D043-6D4A-B16A-701A1C4E6D05}"/>
          </ac:picMkLst>
        </pc:picChg>
        <pc:picChg chg="del">
          <ac:chgData name="Chris Droessler" userId="625c3661-9d64-47fa-b83c-4b49393bd161" providerId="ADAL" clId="{FE9AEADC-1B6E-4C4F-8DAC-28411BDDA9A1}" dt="2020-09-14T10:57:26.165" v="158" actId="478"/>
          <ac:picMkLst>
            <pc:docMk/>
            <pc:sldMk cId="1542999008" sldId="1266"/>
            <ac:picMk id="5" creationId="{49ABCE7B-D20B-E340-9482-C4C58EF623DD}"/>
          </ac:picMkLst>
        </pc:picChg>
      </pc:sldChg>
      <pc:sldChg chg="addSp modSp add del ord">
        <pc:chgData name="Chris Droessler" userId="625c3661-9d64-47fa-b83c-4b49393bd161" providerId="ADAL" clId="{FE9AEADC-1B6E-4C4F-8DAC-28411BDDA9A1}" dt="2020-09-15T12:10:24.539" v="1734" actId="2696"/>
        <pc:sldMkLst>
          <pc:docMk/>
          <pc:sldMk cId="2602463148" sldId="1267"/>
        </pc:sldMkLst>
        <pc:picChg chg="add mod modCrop">
          <ac:chgData name="Chris Droessler" userId="625c3661-9d64-47fa-b83c-4b49393bd161" providerId="ADAL" clId="{FE9AEADC-1B6E-4C4F-8DAC-28411BDDA9A1}" dt="2020-09-14T17:43:03.682" v="735" actId="732"/>
          <ac:picMkLst>
            <pc:docMk/>
            <pc:sldMk cId="2602463148" sldId="1267"/>
            <ac:picMk id="3" creationId="{007E52E1-3214-2040-AB52-84176E9FDC32}"/>
          </ac:picMkLst>
        </pc:picChg>
      </pc:sldChg>
      <pc:sldChg chg="addSp modSp add">
        <pc:chgData name="Chris Droessler" userId="625c3661-9d64-47fa-b83c-4b49393bd161" providerId="ADAL" clId="{FE9AEADC-1B6E-4C4F-8DAC-28411BDDA9A1}" dt="2020-09-14T17:43:16.329" v="737" actId="14100"/>
        <pc:sldMkLst>
          <pc:docMk/>
          <pc:sldMk cId="1699088486" sldId="1268"/>
        </pc:sldMkLst>
        <pc:picChg chg="add mod">
          <ac:chgData name="Chris Droessler" userId="625c3661-9d64-47fa-b83c-4b49393bd161" providerId="ADAL" clId="{FE9AEADC-1B6E-4C4F-8DAC-28411BDDA9A1}" dt="2020-09-14T17:43:16.329" v="737" actId="14100"/>
          <ac:picMkLst>
            <pc:docMk/>
            <pc:sldMk cId="1699088486" sldId="1268"/>
            <ac:picMk id="3" creationId="{976AF5AF-43E7-8F42-998F-6CCE6E8F05CE}"/>
          </ac:picMkLst>
        </pc:picChg>
      </pc:sldChg>
      <pc:sldChg chg="addSp modSp add">
        <pc:chgData name="Chris Droessler" userId="625c3661-9d64-47fa-b83c-4b49393bd161" providerId="ADAL" clId="{FE9AEADC-1B6E-4C4F-8DAC-28411BDDA9A1}" dt="2020-09-14T17:43:32.216" v="750" actId="1036"/>
        <pc:sldMkLst>
          <pc:docMk/>
          <pc:sldMk cId="1714213863" sldId="1269"/>
        </pc:sldMkLst>
        <pc:picChg chg="add mod">
          <ac:chgData name="Chris Droessler" userId="625c3661-9d64-47fa-b83c-4b49393bd161" providerId="ADAL" clId="{FE9AEADC-1B6E-4C4F-8DAC-28411BDDA9A1}" dt="2020-09-14T17:43:32.216" v="750" actId="1036"/>
          <ac:picMkLst>
            <pc:docMk/>
            <pc:sldMk cId="1714213863" sldId="1269"/>
            <ac:picMk id="3" creationId="{5BDAF8B0-2AFB-CD4F-AC89-839421E0699F}"/>
          </ac:picMkLst>
        </pc:picChg>
      </pc:sldChg>
      <pc:sldChg chg="add del">
        <pc:chgData name="Chris Droessler" userId="625c3661-9d64-47fa-b83c-4b49393bd161" providerId="ADAL" clId="{FE9AEADC-1B6E-4C4F-8DAC-28411BDDA9A1}" dt="2020-09-14T10:59:08.052" v="182" actId="2696"/>
        <pc:sldMkLst>
          <pc:docMk/>
          <pc:sldMk cId="3305013683" sldId="1270"/>
        </pc:sldMkLst>
      </pc:sldChg>
      <pc:sldChg chg="addSp modSp add ord setBg">
        <pc:chgData name="Chris Droessler" userId="625c3661-9d64-47fa-b83c-4b49393bd161" providerId="ADAL" clId="{FE9AEADC-1B6E-4C4F-8DAC-28411BDDA9A1}" dt="2020-09-14T17:42:23.464" v="726"/>
        <pc:sldMkLst>
          <pc:docMk/>
          <pc:sldMk cId="480111089" sldId="1271"/>
        </pc:sldMkLst>
        <pc:picChg chg="add mod">
          <ac:chgData name="Chris Droessler" userId="625c3661-9d64-47fa-b83c-4b49393bd161" providerId="ADAL" clId="{FE9AEADC-1B6E-4C4F-8DAC-28411BDDA9A1}" dt="2020-09-14T10:57:33.559" v="164"/>
          <ac:picMkLst>
            <pc:docMk/>
            <pc:sldMk cId="480111089" sldId="1271"/>
            <ac:picMk id="3" creationId="{96359DD0-58C9-1D40-BA0A-D7CE9D25B3C0}"/>
          </ac:picMkLst>
        </pc:picChg>
      </pc:sldChg>
      <pc:sldChg chg="add setBg">
        <pc:chgData name="Chris Droessler" userId="625c3661-9d64-47fa-b83c-4b49393bd161" providerId="ADAL" clId="{FE9AEADC-1B6E-4C4F-8DAC-28411BDDA9A1}" dt="2020-09-14T17:42:09.502" v="724"/>
        <pc:sldMkLst>
          <pc:docMk/>
          <pc:sldMk cId="2728298438" sldId="1272"/>
        </pc:sldMkLst>
      </pc:sldChg>
      <pc:sldChg chg="modSp add">
        <pc:chgData name="Chris Droessler" userId="625c3661-9d64-47fa-b83c-4b49393bd161" providerId="ADAL" clId="{FE9AEADC-1B6E-4C4F-8DAC-28411BDDA9A1}" dt="2020-09-14T19:16:16.004" v="931" actId="20577"/>
        <pc:sldMkLst>
          <pc:docMk/>
          <pc:sldMk cId="807823992" sldId="1273"/>
        </pc:sldMkLst>
        <pc:spChg chg="mod">
          <ac:chgData name="Chris Droessler" userId="625c3661-9d64-47fa-b83c-4b49393bd161" providerId="ADAL" clId="{FE9AEADC-1B6E-4C4F-8DAC-28411BDDA9A1}" dt="2020-09-14T19:14:12.266" v="901" actId="20577"/>
          <ac:spMkLst>
            <pc:docMk/>
            <pc:sldMk cId="807823992" sldId="1273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9:16:16.004" v="931" actId="20577"/>
          <ac:spMkLst>
            <pc:docMk/>
            <pc:sldMk cId="807823992" sldId="1273"/>
            <ac:spMk id="3" creationId="{00000000-0000-0000-0000-000000000000}"/>
          </ac:spMkLst>
        </pc:spChg>
      </pc:sldChg>
      <pc:sldChg chg="add del ord">
        <pc:chgData name="Chris Droessler" userId="625c3661-9d64-47fa-b83c-4b49393bd161" providerId="ADAL" clId="{FE9AEADC-1B6E-4C4F-8DAC-28411BDDA9A1}" dt="2020-09-15T12:05:29.898" v="1728" actId="2696"/>
        <pc:sldMkLst>
          <pc:docMk/>
          <pc:sldMk cId="2078144429" sldId="1274"/>
        </pc:sldMkLst>
      </pc:sldChg>
      <pc:sldChg chg="add del ord">
        <pc:chgData name="Chris Droessler" userId="625c3661-9d64-47fa-b83c-4b49393bd161" providerId="ADAL" clId="{FE9AEADC-1B6E-4C4F-8DAC-28411BDDA9A1}" dt="2020-09-15T12:05:31.834" v="1729" actId="2696"/>
        <pc:sldMkLst>
          <pc:docMk/>
          <pc:sldMk cId="1399770691" sldId="1275"/>
        </pc:sldMkLst>
      </pc:sldChg>
      <pc:sldChg chg="add ord">
        <pc:chgData name="Chris Droessler" userId="625c3661-9d64-47fa-b83c-4b49393bd161" providerId="ADAL" clId="{FE9AEADC-1B6E-4C4F-8DAC-28411BDDA9A1}" dt="2020-09-14T12:58:06.257" v="262"/>
        <pc:sldMkLst>
          <pc:docMk/>
          <pc:sldMk cId="2055192022" sldId="1276"/>
        </pc:sldMkLst>
      </pc:sldChg>
      <pc:sldChg chg="add">
        <pc:chgData name="Chris Droessler" userId="625c3661-9d64-47fa-b83c-4b49393bd161" providerId="ADAL" clId="{FE9AEADC-1B6E-4C4F-8DAC-28411BDDA9A1}" dt="2020-09-14T13:08:48.349" v="295"/>
        <pc:sldMkLst>
          <pc:docMk/>
          <pc:sldMk cId="1053033390" sldId="1277"/>
        </pc:sldMkLst>
      </pc:sldChg>
      <pc:sldChg chg="addSp modSp add ord modNotesTx">
        <pc:chgData name="Chris Droessler" userId="625c3661-9d64-47fa-b83c-4b49393bd161" providerId="ADAL" clId="{FE9AEADC-1B6E-4C4F-8DAC-28411BDDA9A1}" dt="2020-09-15T11:16:23.928" v="1480"/>
        <pc:sldMkLst>
          <pc:docMk/>
          <pc:sldMk cId="3063293466" sldId="1278"/>
        </pc:sldMkLst>
        <pc:spChg chg="mod">
          <ac:chgData name="Chris Droessler" userId="625c3661-9d64-47fa-b83c-4b49393bd161" providerId="ADAL" clId="{FE9AEADC-1B6E-4C4F-8DAC-28411BDDA9A1}" dt="2020-09-14T13:12:55.253" v="381" actId="20577"/>
          <ac:spMkLst>
            <pc:docMk/>
            <pc:sldMk cId="3063293466" sldId="1278"/>
            <ac:spMk id="2" creationId="{00000000-0000-0000-0000-000000000000}"/>
          </ac:spMkLst>
        </pc:spChg>
        <pc:spChg chg="mod">
          <ac:chgData name="Chris Droessler" userId="625c3661-9d64-47fa-b83c-4b49393bd161" providerId="ADAL" clId="{FE9AEADC-1B6E-4C4F-8DAC-28411BDDA9A1}" dt="2020-09-14T17:29:10.744" v="713" actId="20577"/>
          <ac:spMkLst>
            <pc:docMk/>
            <pc:sldMk cId="3063293466" sldId="127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E9AEADC-1B6E-4C4F-8DAC-28411BDDA9A1}" dt="2020-09-14T13:15:27.530" v="404" actId="1035"/>
          <ac:picMkLst>
            <pc:docMk/>
            <pc:sldMk cId="3063293466" sldId="1278"/>
            <ac:picMk id="5" creationId="{0021FD3D-0188-7D47-B3E0-96ED687A8093}"/>
          </ac:picMkLst>
        </pc:picChg>
        <pc:picChg chg="add">
          <ac:chgData name="Chris Droessler" userId="625c3661-9d64-47fa-b83c-4b49393bd161" providerId="ADAL" clId="{FE9AEADC-1B6E-4C4F-8DAC-28411BDDA9A1}" dt="2020-09-14T17:28:33.953" v="711"/>
          <ac:picMkLst>
            <pc:docMk/>
            <pc:sldMk cId="3063293466" sldId="1278"/>
            <ac:picMk id="6" creationId="{90524951-123A-4246-B2E0-829760E1951F}"/>
          </ac:picMkLst>
        </pc:picChg>
      </pc:sldChg>
      <pc:sldChg chg="addSp delSp modSp add del setBg modNotesTx">
        <pc:chgData name="Chris Droessler" userId="625c3661-9d64-47fa-b83c-4b49393bd161" providerId="ADAL" clId="{FE9AEADC-1B6E-4C4F-8DAC-28411BDDA9A1}" dt="2020-09-15T12:11:21.389" v="1737" actId="2696"/>
        <pc:sldMkLst>
          <pc:docMk/>
          <pc:sldMk cId="4106209160" sldId="1279"/>
        </pc:sldMkLst>
        <pc:spChg chg="del">
          <ac:chgData name="Chris Droessler" userId="625c3661-9d64-47fa-b83c-4b49393bd161" providerId="ADAL" clId="{FE9AEADC-1B6E-4C4F-8DAC-28411BDDA9A1}" dt="2020-09-14T13:16:22.944" v="406"/>
          <ac:spMkLst>
            <pc:docMk/>
            <pc:sldMk cId="4106209160" sldId="1279"/>
            <ac:spMk id="2" creationId="{B7E3BE99-A911-6541-AE22-53400481C738}"/>
          </ac:spMkLst>
        </pc:spChg>
        <pc:spChg chg="del">
          <ac:chgData name="Chris Droessler" userId="625c3661-9d64-47fa-b83c-4b49393bd161" providerId="ADAL" clId="{FE9AEADC-1B6E-4C4F-8DAC-28411BDDA9A1}" dt="2020-09-14T13:16:22.944" v="406"/>
          <ac:spMkLst>
            <pc:docMk/>
            <pc:sldMk cId="4106209160" sldId="1279"/>
            <ac:spMk id="3" creationId="{D28A0566-3972-CB48-BC72-506F6C22AB28}"/>
          </ac:spMkLst>
        </pc:spChg>
        <pc:picChg chg="add mod">
          <ac:chgData name="Chris Droessler" userId="625c3661-9d64-47fa-b83c-4b49393bd161" providerId="ADAL" clId="{FE9AEADC-1B6E-4C4F-8DAC-28411BDDA9A1}" dt="2020-09-14T17:44:31.909" v="764" actId="1076"/>
          <ac:picMkLst>
            <pc:docMk/>
            <pc:sldMk cId="4106209160" sldId="1279"/>
            <ac:picMk id="5" creationId="{9C16E950-878A-5B42-BB51-55C669E7ECF1}"/>
          </ac:picMkLst>
        </pc:picChg>
        <pc:picChg chg="add mod modCrop">
          <ac:chgData name="Chris Droessler" userId="625c3661-9d64-47fa-b83c-4b49393bd161" providerId="ADAL" clId="{FE9AEADC-1B6E-4C4F-8DAC-28411BDDA9A1}" dt="2020-09-14T17:44:10.997" v="759" actId="732"/>
          <ac:picMkLst>
            <pc:docMk/>
            <pc:sldMk cId="4106209160" sldId="1279"/>
            <ac:picMk id="7" creationId="{52267DFF-29C4-1F43-B097-38BC86A94FEA}"/>
          </ac:picMkLst>
        </pc:picChg>
      </pc:sldChg>
      <pc:sldChg chg="addSp delSp modSp add del">
        <pc:chgData name="Chris Droessler" userId="625c3661-9d64-47fa-b83c-4b49393bd161" providerId="ADAL" clId="{FE9AEADC-1B6E-4C4F-8DAC-28411BDDA9A1}" dt="2020-09-15T11:16:03.312" v="1479" actId="2696"/>
        <pc:sldMkLst>
          <pc:docMk/>
          <pc:sldMk cId="3035063686" sldId="1280"/>
        </pc:sldMkLst>
        <pc:picChg chg="add del mod">
          <ac:chgData name="Chris Droessler" userId="625c3661-9d64-47fa-b83c-4b49393bd161" providerId="ADAL" clId="{FE9AEADC-1B6E-4C4F-8DAC-28411BDDA9A1}" dt="2020-09-14T17:45:14.062" v="776"/>
          <ac:picMkLst>
            <pc:docMk/>
            <pc:sldMk cId="3035063686" sldId="1280"/>
            <ac:picMk id="3" creationId="{B81FEA9D-AB85-D84A-AD3A-85BDF12396FA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4:55.558" v="773" actId="1038"/>
        <pc:sldMkLst>
          <pc:docMk/>
          <pc:sldMk cId="1774606910" sldId="1281"/>
        </pc:sldMkLst>
        <pc:picChg chg="add mod">
          <ac:chgData name="Chris Droessler" userId="625c3661-9d64-47fa-b83c-4b49393bd161" providerId="ADAL" clId="{FE9AEADC-1B6E-4C4F-8DAC-28411BDDA9A1}" dt="2020-09-14T17:44:55.558" v="773" actId="1038"/>
          <ac:picMkLst>
            <pc:docMk/>
            <pc:sldMk cId="1774606910" sldId="1281"/>
            <ac:picMk id="3" creationId="{2C780522-E9B4-EE4C-8D20-D2369886C1DF}"/>
          </ac:picMkLst>
        </pc:picChg>
      </pc:sldChg>
      <pc:sldChg chg="addSp delSp modSp add setBg">
        <pc:chgData name="Chris Droessler" userId="625c3661-9d64-47fa-b83c-4b49393bd161" providerId="ADAL" clId="{FE9AEADC-1B6E-4C4F-8DAC-28411BDDA9A1}" dt="2020-09-14T17:45:03.185" v="774"/>
        <pc:sldMkLst>
          <pc:docMk/>
          <pc:sldMk cId="3627650132" sldId="1282"/>
        </pc:sldMkLst>
        <pc:spChg chg="add del mod">
          <ac:chgData name="Chris Droessler" userId="625c3661-9d64-47fa-b83c-4b49393bd161" providerId="ADAL" clId="{FE9AEADC-1B6E-4C4F-8DAC-28411BDDA9A1}" dt="2020-09-14T13:17:03.720" v="428" actId="478"/>
          <ac:spMkLst>
            <pc:docMk/>
            <pc:sldMk cId="3627650132" sldId="1282"/>
            <ac:spMk id="2" creationId="{F1CABAFA-1137-0840-9278-4BC25FF9F9E2}"/>
          </ac:spMkLst>
        </pc:spChg>
        <pc:picChg chg="add mod">
          <ac:chgData name="Chris Droessler" userId="625c3661-9d64-47fa-b83c-4b49393bd161" providerId="ADAL" clId="{FE9AEADC-1B6E-4C4F-8DAC-28411BDDA9A1}" dt="2020-09-14T13:17:08.363" v="429"/>
          <ac:picMkLst>
            <pc:docMk/>
            <pc:sldMk cId="3627650132" sldId="1282"/>
            <ac:picMk id="4" creationId="{60FD5CE8-900E-294B-A622-9C4ECD4678DA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6:06.544" v="805" actId="732"/>
        <pc:sldMkLst>
          <pc:docMk/>
          <pc:sldMk cId="3807694703" sldId="1283"/>
        </pc:sldMkLst>
        <pc:picChg chg="add mod modCrop">
          <ac:chgData name="Chris Droessler" userId="625c3661-9d64-47fa-b83c-4b49393bd161" providerId="ADAL" clId="{FE9AEADC-1B6E-4C4F-8DAC-28411BDDA9A1}" dt="2020-09-14T17:45:55.855" v="803" actId="1037"/>
          <ac:picMkLst>
            <pc:docMk/>
            <pc:sldMk cId="3807694703" sldId="1283"/>
            <ac:picMk id="3" creationId="{6F6E7DCD-FF18-5641-9EC0-4C4625A02BC5}"/>
          </ac:picMkLst>
        </pc:picChg>
        <pc:picChg chg="add mod modCrop">
          <ac:chgData name="Chris Droessler" userId="625c3661-9d64-47fa-b83c-4b49393bd161" providerId="ADAL" clId="{FE9AEADC-1B6E-4C4F-8DAC-28411BDDA9A1}" dt="2020-09-14T17:46:06.544" v="805" actId="732"/>
          <ac:picMkLst>
            <pc:docMk/>
            <pc:sldMk cId="3807694703" sldId="1283"/>
            <ac:picMk id="4" creationId="{D727B815-F8BC-D941-A884-B1FE79AC2AEE}"/>
          </ac:picMkLst>
        </pc:picChg>
      </pc:sldChg>
      <pc:sldChg chg="addSp delSp modSp add setBg">
        <pc:chgData name="Chris Droessler" userId="625c3661-9d64-47fa-b83c-4b49393bd161" providerId="ADAL" clId="{FE9AEADC-1B6E-4C4F-8DAC-28411BDDA9A1}" dt="2020-09-14T17:46:24.462" v="811"/>
        <pc:sldMkLst>
          <pc:docMk/>
          <pc:sldMk cId="3674528982" sldId="1284"/>
        </pc:sldMkLst>
        <pc:picChg chg="add del mod">
          <ac:chgData name="Chris Droessler" userId="625c3661-9d64-47fa-b83c-4b49393bd161" providerId="ADAL" clId="{FE9AEADC-1B6E-4C4F-8DAC-28411BDDA9A1}" dt="2020-09-14T13:17:40.561" v="435"/>
          <ac:picMkLst>
            <pc:docMk/>
            <pc:sldMk cId="3674528982" sldId="1284"/>
            <ac:picMk id="3" creationId="{7BD05B94-2249-5143-A431-F1A71A8705E1}"/>
          </ac:picMkLst>
        </pc:picChg>
        <pc:picChg chg="add mod">
          <ac:chgData name="Chris Droessler" userId="625c3661-9d64-47fa-b83c-4b49393bd161" providerId="ADAL" clId="{FE9AEADC-1B6E-4C4F-8DAC-28411BDDA9A1}" dt="2020-09-14T17:46:20.967" v="810" actId="1035"/>
          <ac:picMkLst>
            <pc:docMk/>
            <pc:sldMk cId="3674528982" sldId="1284"/>
            <ac:picMk id="5" creationId="{37BCA270-E03A-CE40-AB6E-CFEDED92FBDE}"/>
          </ac:picMkLst>
        </pc:picChg>
      </pc:sldChg>
      <pc:sldChg chg="addSp delSp modSp add del ord setBg">
        <pc:chgData name="Chris Droessler" userId="625c3661-9d64-47fa-b83c-4b49393bd161" providerId="ADAL" clId="{FE9AEADC-1B6E-4C4F-8DAC-28411BDDA9A1}" dt="2020-09-15T12:11:53.256" v="1738" actId="2696"/>
        <pc:sldMkLst>
          <pc:docMk/>
          <pc:sldMk cId="3009499022" sldId="1285"/>
        </pc:sldMkLst>
        <pc:picChg chg="add mod">
          <ac:chgData name="Chris Droessler" userId="625c3661-9d64-47fa-b83c-4b49393bd161" providerId="ADAL" clId="{FE9AEADC-1B6E-4C4F-8DAC-28411BDDA9A1}" dt="2020-09-14T17:49:40.132" v="882" actId="1037"/>
          <ac:picMkLst>
            <pc:docMk/>
            <pc:sldMk cId="3009499022" sldId="1285"/>
            <ac:picMk id="3" creationId="{62335ECD-A8A7-5545-B47C-5A7DAE8C275B}"/>
          </ac:picMkLst>
        </pc:picChg>
        <pc:picChg chg="add del mod">
          <ac:chgData name="Chris Droessler" userId="625c3661-9d64-47fa-b83c-4b49393bd161" providerId="ADAL" clId="{FE9AEADC-1B6E-4C4F-8DAC-28411BDDA9A1}" dt="2020-09-14T13:20:13.747" v="480" actId="478"/>
          <ac:picMkLst>
            <pc:docMk/>
            <pc:sldMk cId="3009499022" sldId="1285"/>
            <ac:picMk id="4" creationId="{57911518-466A-524F-AFF1-C6B28532BF89}"/>
          </ac:picMkLst>
        </pc:picChg>
        <pc:picChg chg="add mod">
          <ac:chgData name="Chris Droessler" userId="625c3661-9d64-47fa-b83c-4b49393bd161" providerId="ADAL" clId="{FE9AEADC-1B6E-4C4F-8DAC-28411BDDA9A1}" dt="2020-09-14T17:49:41.489" v="884" actId="1037"/>
          <ac:picMkLst>
            <pc:docMk/>
            <pc:sldMk cId="3009499022" sldId="1285"/>
            <ac:picMk id="4" creationId="{B11D49AF-BFBA-9F44-8D64-27216DDAF2BE}"/>
          </ac:picMkLst>
        </pc:picChg>
      </pc:sldChg>
      <pc:sldChg chg="addSp modSp add del setBg">
        <pc:chgData name="Chris Droessler" userId="625c3661-9d64-47fa-b83c-4b49393bd161" providerId="ADAL" clId="{FE9AEADC-1B6E-4C4F-8DAC-28411BDDA9A1}" dt="2020-09-15T12:10:41.045" v="1735" actId="2696"/>
        <pc:sldMkLst>
          <pc:docMk/>
          <pc:sldMk cId="3840714458" sldId="1286"/>
        </pc:sldMkLst>
        <pc:picChg chg="add mod modCrop">
          <ac:chgData name="Chris Droessler" userId="625c3661-9d64-47fa-b83c-4b49393bd161" providerId="ADAL" clId="{FE9AEADC-1B6E-4C4F-8DAC-28411BDDA9A1}" dt="2020-09-14T17:46:53.798" v="820" actId="732"/>
          <ac:picMkLst>
            <pc:docMk/>
            <pc:sldMk cId="3840714458" sldId="1286"/>
            <ac:picMk id="3" creationId="{0E4300D1-2BF5-A348-ACF9-22AE7D0EB24B}"/>
          </ac:picMkLst>
        </pc:picChg>
      </pc:sldChg>
      <pc:sldChg chg="addSp modSp add del">
        <pc:chgData name="Chris Droessler" userId="625c3661-9d64-47fa-b83c-4b49393bd161" providerId="ADAL" clId="{FE9AEADC-1B6E-4C4F-8DAC-28411BDDA9A1}" dt="2020-09-15T12:12:15.704" v="1740" actId="2696"/>
        <pc:sldMkLst>
          <pc:docMk/>
          <pc:sldMk cId="3439210257" sldId="1287"/>
        </pc:sldMkLst>
        <pc:picChg chg="add mod modCrop">
          <ac:chgData name="Chris Droessler" userId="625c3661-9d64-47fa-b83c-4b49393bd161" providerId="ADAL" clId="{FE9AEADC-1B6E-4C4F-8DAC-28411BDDA9A1}" dt="2020-09-14T17:49:12.086" v="868" actId="732"/>
          <ac:picMkLst>
            <pc:docMk/>
            <pc:sldMk cId="3439210257" sldId="1287"/>
            <ac:picMk id="3" creationId="{5175B7DB-45FA-E544-8967-7F0C8D1BEA65}"/>
          </ac:picMkLst>
        </pc:picChg>
      </pc:sldChg>
      <pc:sldChg chg="addSp modSp add del setBg">
        <pc:chgData name="Chris Droessler" userId="625c3661-9d64-47fa-b83c-4b49393bd161" providerId="ADAL" clId="{FE9AEADC-1B6E-4C4F-8DAC-28411BDDA9A1}" dt="2020-09-15T12:11:04.814" v="1736" actId="2696"/>
        <pc:sldMkLst>
          <pc:docMk/>
          <pc:sldMk cId="114261382" sldId="1288"/>
        </pc:sldMkLst>
        <pc:picChg chg="add mod">
          <ac:chgData name="Chris Droessler" userId="625c3661-9d64-47fa-b83c-4b49393bd161" providerId="ADAL" clId="{FE9AEADC-1B6E-4C4F-8DAC-28411BDDA9A1}" dt="2020-09-14T17:47:16.948" v="833" actId="1035"/>
          <ac:picMkLst>
            <pc:docMk/>
            <pc:sldMk cId="114261382" sldId="1288"/>
            <ac:picMk id="3" creationId="{A43C348C-50B8-EA49-8A45-D0F5A22C1F01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7:57.849" v="837"/>
        <pc:sldMkLst>
          <pc:docMk/>
          <pc:sldMk cId="3960007690" sldId="1289"/>
        </pc:sldMkLst>
        <pc:picChg chg="add mod">
          <ac:chgData name="Chris Droessler" userId="625c3661-9d64-47fa-b83c-4b49393bd161" providerId="ADAL" clId="{FE9AEADC-1B6E-4C4F-8DAC-28411BDDA9A1}" dt="2020-09-14T17:47:50.835" v="836" actId="1076"/>
          <ac:picMkLst>
            <pc:docMk/>
            <pc:sldMk cId="3960007690" sldId="1289"/>
            <ac:picMk id="3" creationId="{521AE1F3-22F2-AA46-AA8F-A77D4F141204}"/>
          </ac:picMkLst>
        </pc:picChg>
      </pc:sldChg>
      <pc:sldChg chg="addSp modSp add setBg">
        <pc:chgData name="Chris Droessler" userId="625c3661-9d64-47fa-b83c-4b49393bd161" providerId="ADAL" clId="{FE9AEADC-1B6E-4C4F-8DAC-28411BDDA9A1}" dt="2020-09-14T17:48:16.856" v="848"/>
        <pc:sldMkLst>
          <pc:docMk/>
          <pc:sldMk cId="527125970" sldId="1290"/>
        </pc:sldMkLst>
        <pc:picChg chg="add mod">
          <ac:chgData name="Chris Droessler" userId="625c3661-9d64-47fa-b83c-4b49393bd161" providerId="ADAL" clId="{FE9AEADC-1B6E-4C4F-8DAC-28411BDDA9A1}" dt="2020-09-14T17:48:12.624" v="847" actId="1037"/>
          <ac:picMkLst>
            <pc:docMk/>
            <pc:sldMk cId="527125970" sldId="1290"/>
            <ac:picMk id="3" creationId="{EE6EAEDC-CEE3-9F44-BD49-C5ACBF976970}"/>
          </ac:picMkLst>
        </pc:picChg>
      </pc:sldChg>
      <pc:sldChg chg="addSp modSp add del setBg">
        <pc:chgData name="Chris Droessler" userId="625c3661-9d64-47fa-b83c-4b49393bd161" providerId="ADAL" clId="{FE9AEADC-1B6E-4C4F-8DAC-28411BDDA9A1}" dt="2020-09-15T12:12:02.920" v="1739" actId="2696"/>
        <pc:sldMkLst>
          <pc:docMk/>
          <pc:sldMk cId="2924463306" sldId="1291"/>
        </pc:sldMkLst>
        <pc:picChg chg="add mod">
          <ac:chgData name="Chris Droessler" userId="625c3661-9d64-47fa-b83c-4b49393bd161" providerId="ADAL" clId="{FE9AEADC-1B6E-4C4F-8DAC-28411BDDA9A1}" dt="2020-09-14T17:48:48.526" v="864" actId="1038"/>
          <ac:picMkLst>
            <pc:docMk/>
            <pc:sldMk cId="2924463306" sldId="1291"/>
            <ac:picMk id="3" creationId="{54AB97EC-FFA7-2547-AC4C-EE8E50B77FC1}"/>
          </ac:picMkLst>
        </pc:picChg>
      </pc:sldChg>
      <pc:sldChg chg="addSp delSp modSp add del">
        <pc:chgData name="Chris Droessler" userId="625c3661-9d64-47fa-b83c-4b49393bd161" providerId="ADAL" clId="{FE9AEADC-1B6E-4C4F-8DAC-28411BDDA9A1}" dt="2020-09-14T19:17:23.012" v="932" actId="2696"/>
        <pc:sldMkLst>
          <pc:docMk/>
          <pc:sldMk cId="1810693033" sldId="1292"/>
        </pc:sldMkLst>
        <pc:picChg chg="del">
          <ac:chgData name="Chris Droessler" userId="625c3661-9d64-47fa-b83c-4b49393bd161" providerId="ADAL" clId="{FE9AEADC-1B6E-4C4F-8DAC-28411BDDA9A1}" dt="2020-09-14T13:20:18.065" v="483" actId="478"/>
          <ac:picMkLst>
            <pc:docMk/>
            <pc:sldMk cId="1810693033" sldId="1292"/>
            <ac:picMk id="3" creationId="{62335ECD-A8A7-5545-B47C-5A7DAE8C275B}"/>
          </ac:picMkLst>
        </pc:picChg>
        <pc:picChg chg="add del mod">
          <ac:chgData name="Chris Droessler" userId="625c3661-9d64-47fa-b83c-4b49393bd161" providerId="ADAL" clId="{FE9AEADC-1B6E-4C4F-8DAC-28411BDDA9A1}" dt="2020-09-14T17:49:22.413" v="870"/>
          <ac:picMkLst>
            <pc:docMk/>
            <pc:sldMk cId="1810693033" sldId="1292"/>
            <ac:picMk id="4" creationId="{AF19DC2B-95AE-2348-98A4-382D81DD8ADC}"/>
          </ac:picMkLst>
        </pc:picChg>
      </pc:sldChg>
      <pc:sldChg chg="add del">
        <pc:chgData name="Chris Droessler" userId="625c3661-9d64-47fa-b83c-4b49393bd161" providerId="ADAL" clId="{FE9AEADC-1B6E-4C4F-8DAC-28411BDDA9A1}" dt="2020-09-14T13:30:12.479" v="518" actId="2696"/>
        <pc:sldMkLst>
          <pc:docMk/>
          <pc:sldMk cId="1199799879" sldId="1293"/>
        </pc:sldMkLst>
      </pc:sldChg>
      <pc:sldChg chg="add del ord">
        <pc:chgData name="Chris Droessler" userId="625c3661-9d64-47fa-b83c-4b49393bd161" providerId="ADAL" clId="{FE9AEADC-1B6E-4C4F-8DAC-28411BDDA9A1}" dt="2020-09-14T15:32:58.149" v="618" actId="2696"/>
        <pc:sldMkLst>
          <pc:docMk/>
          <pc:sldMk cId="867721401" sldId="1294"/>
        </pc:sldMkLst>
      </pc:sldChg>
      <pc:sldChg chg="add ord">
        <pc:chgData name="Chris Droessler" userId="625c3661-9d64-47fa-b83c-4b49393bd161" providerId="ADAL" clId="{FE9AEADC-1B6E-4C4F-8DAC-28411BDDA9A1}" dt="2020-09-14T13:30:09.546" v="517"/>
        <pc:sldMkLst>
          <pc:docMk/>
          <pc:sldMk cId="1148786496" sldId="1295"/>
        </pc:sldMkLst>
      </pc:sldChg>
      <pc:sldChg chg="addSp delSp modSp add modNotesTx">
        <pc:chgData name="Chris Droessler" userId="625c3661-9d64-47fa-b83c-4b49393bd161" providerId="ADAL" clId="{FE9AEADC-1B6E-4C4F-8DAC-28411BDDA9A1}" dt="2020-09-14T14:09:09.937" v="562"/>
        <pc:sldMkLst>
          <pc:docMk/>
          <pc:sldMk cId="1216505654" sldId="1296"/>
        </pc:sldMkLst>
        <pc:spChg chg="del">
          <ac:chgData name="Chris Droessler" userId="625c3661-9d64-47fa-b83c-4b49393bd161" providerId="ADAL" clId="{FE9AEADC-1B6E-4C4F-8DAC-28411BDDA9A1}" dt="2020-09-14T14:08:23.121" v="520"/>
          <ac:spMkLst>
            <pc:docMk/>
            <pc:sldMk cId="1216505654" sldId="1296"/>
            <ac:spMk id="2" creationId="{16EA8CC1-C43F-EA4D-A036-31FCE181DA9D}"/>
          </ac:spMkLst>
        </pc:spChg>
        <pc:spChg chg="del">
          <ac:chgData name="Chris Droessler" userId="625c3661-9d64-47fa-b83c-4b49393bd161" providerId="ADAL" clId="{FE9AEADC-1B6E-4C4F-8DAC-28411BDDA9A1}" dt="2020-09-14T14:08:23.121" v="520"/>
          <ac:spMkLst>
            <pc:docMk/>
            <pc:sldMk cId="1216505654" sldId="1296"/>
            <ac:spMk id="3" creationId="{C8E08CFB-633C-8C46-B55E-5026603E1B35}"/>
          </ac:spMkLst>
        </pc:spChg>
        <pc:picChg chg="add mod">
          <ac:chgData name="Chris Droessler" userId="625c3661-9d64-47fa-b83c-4b49393bd161" providerId="ADAL" clId="{FE9AEADC-1B6E-4C4F-8DAC-28411BDDA9A1}" dt="2020-09-14T14:09:09.937" v="562"/>
          <ac:picMkLst>
            <pc:docMk/>
            <pc:sldMk cId="1216505654" sldId="1296"/>
            <ac:picMk id="5" creationId="{B15496BC-EE85-1442-9493-2494D40B236E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14.456" v="563"/>
        <pc:sldMkLst>
          <pc:docMk/>
          <pc:sldMk cId="815219531" sldId="1297"/>
        </pc:sldMkLst>
        <pc:picChg chg="add mod">
          <ac:chgData name="Chris Droessler" userId="625c3661-9d64-47fa-b83c-4b49393bd161" providerId="ADAL" clId="{FE9AEADC-1B6E-4C4F-8DAC-28411BDDA9A1}" dt="2020-09-14T14:09:14.456" v="563"/>
          <ac:picMkLst>
            <pc:docMk/>
            <pc:sldMk cId="815219531" sldId="1297"/>
            <ac:picMk id="3" creationId="{640E7712-3297-6448-8653-F6C16DD3054D}"/>
          </ac:picMkLst>
        </pc:picChg>
      </pc:sldChg>
      <pc:sldChg chg="add del">
        <pc:chgData name="Chris Droessler" userId="625c3661-9d64-47fa-b83c-4b49393bd161" providerId="ADAL" clId="{FE9AEADC-1B6E-4C4F-8DAC-28411BDDA9A1}" dt="2020-09-14T14:08:41.029" v="524" actId="2696"/>
        <pc:sldMkLst>
          <pc:docMk/>
          <pc:sldMk cId="949202328" sldId="1297"/>
        </pc:sldMkLst>
      </pc:sldChg>
      <pc:sldChg chg="addSp modSp add">
        <pc:chgData name="Chris Droessler" userId="625c3661-9d64-47fa-b83c-4b49393bd161" providerId="ADAL" clId="{FE9AEADC-1B6E-4C4F-8DAC-28411BDDA9A1}" dt="2020-09-14T14:09:19.348" v="564"/>
        <pc:sldMkLst>
          <pc:docMk/>
          <pc:sldMk cId="1552970354" sldId="1298"/>
        </pc:sldMkLst>
        <pc:picChg chg="add mod">
          <ac:chgData name="Chris Droessler" userId="625c3661-9d64-47fa-b83c-4b49393bd161" providerId="ADAL" clId="{FE9AEADC-1B6E-4C4F-8DAC-28411BDDA9A1}" dt="2020-09-14T14:09:19.348" v="564"/>
          <ac:picMkLst>
            <pc:docMk/>
            <pc:sldMk cId="1552970354" sldId="1298"/>
            <ac:picMk id="3" creationId="{FD200BF1-7BAC-3F40-8225-EBE5813CE600}"/>
          </ac:picMkLst>
        </pc:picChg>
      </pc:sldChg>
      <pc:sldChg chg="add del">
        <pc:chgData name="Chris Droessler" userId="625c3661-9d64-47fa-b83c-4b49393bd161" providerId="ADAL" clId="{FE9AEADC-1B6E-4C4F-8DAC-28411BDDA9A1}" dt="2020-09-14T14:08:40.414" v="523" actId="2696"/>
        <pc:sldMkLst>
          <pc:docMk/>
          <pc:sldMk cId="1595649786" sldId="1298"/>
        </pc:sldMkLst>
      </pc:sldChg>
      <pc:sldChg chg="addSp modSp add">
        <pc:chgData name="Chris Droessler" userId="625c3661-9d64-47fa-b83c-4b49393bd161" providerId="ADAL" clId="{FE9AEADC-1B6E-4C4F-8DAC-28411BDDA9A1}" dt="2020-09-14T14:09:25.547" v="565"/>
        <pc:sldMkLst>
          <pc:docMk/>
          <pc:sldMk cId="1166989866" sldId="1299"/>
        </pc:sldMkLst>
        <pc:picChg chg="add mod">
          <ac:chgData name="Chris Droessler" userId="625c3661-9d64-47fa-b83c-4b49393bd161" providerId="ADAL" clId="{FE9AEADC-1B6E-4C4F-8DAC-28411BDDA9A1}" dt="2020-09-14T14:09:25.547" v="565"/>
          <ac:picMkLst>
            <pc:docMk/>
            <pc:sldMk cId="1166989866" sldId="1299"/>
            <ac:picMk id="3" creationId="{63D170CE-5301-D84A-B27F-B716FB2A47FC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30.055" v="566"/>
        <pc:sldMkLst>
          <pc:docMk/>
          <pc:sldMk cId="1627462893" sldId="1300"/>
        </pc:sldMkLst>
        <pc:picChg chg="add mod">
          <ac:chgData name="Chris Droessler" userId="625c3661-9d64-47fa-b83c-4b49393bd161" providerId="ADAL" clId="{FE9AEADC-1B6E-4C4F-8DAC-28411BDDA9A1}" dt="2020-09-14T14:09:30.055" v="566"/>
          <ac:picMkLst>
            <pc:docMk/>
            <pc:sldMk cId="1627462893" sldId="1300"/>
            <ac:picMk id="3" creationId="{7F919CDE-4E03-5941-BA02-D3C07A452069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33.973" v="567"/>
        <pc:sldMkLst>
          <pc:docMk/>
          <pc:sldMk cId="1780551986" sldId="1301"/>
        </pc:sldMkLst>
        <pc:picChg chg="add mod">
          <ac:chgData name="Chris Droessler" userId="625c3661-9d64-47fa-b83c-4b49393bd161" providerId="ADAL" clId="{FE9AEADC-1B6E-4C4F-8DAC-28411BDDA9A1}" dt="2020-09-14T14:09:33.973" v="567"/>
          <ac:picMkLst>
            <pc:docMk/>
            <pc:sldMk cId="1780551986" sldId="1301"/>
            <ac:picMk id="3" creationId="{66BB116B-1268-3446-BF6C-32F3AECC46C0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41.858" v="568"/>
        <pc:sldMkLst>
          <pc:docMk/>
          <pc:sldMk cId="473360367" sldId="1302"/>
        </pc:sldMkLst>
        <pc:picChg chg="add mod">
          <ac:chgData name="Chris Droessler" userId="625c3661-9d64-47fa-b83c-4b49393bd161" providerId="ADAL" clId="{FE9AEADC-1B6E-4C4F-8DAC-28411BDDA9A1}" dt="2020-09-14T14:09:41.858" v="568"/>
          <ac:picMkLst>
            <pc:docMk/>
            <pc:sldMk cId="473360367" sldId="1302"/>
            <ac:picMk id="3" creationId="{CCCFC512-F801-1D4B-B629-44C2A0ABE61D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45.564" v="569"/>
        <pc:sldMkLst>
          <pc:docMk/>
          <pc:sldMk cId="4169900593" sldId="1303"/>
        </pc:sldMkLst>
        <pc:picChg chg="add mod">
          <ac:chgData name="Chris Droessler" userId="625c3661-9d64-47fa-b83c-4b49393bd161" providerId="ADAL" clId="{FE9AEADC-1B6E-4C4F-8DAC-28411BDDA9A1}" dt="2020-09-14T14:09:45.564" v="569"/>
          <ac:picMkLst>
            <pc:docMk/>
            <pc:sldMk cId="4169900593" sldId="1303"/>
            <ac:picMk id="3" creationId="{805B8D0C-2072-054E-9BFF-3C5A535B1CE3}"/>
          </ac:picMkLst>
        </pc:picChg>
      </pc:sldChg>
      <pc:sldChg chg="addSp modSp add modNotesTx">
        <pc:chgData name="Chris Droessler" userId="625c3661-9d64-47fa-b83c-4b49393bd161" providerId="ADAL" clId="{FE9AEADC-1B6E-4C4F-8DAC-28411BDDA9A1}" dt="2020-09-14T14:43:24.970" v="575" actId="20577"/>
        <pc:sldMkLst>
          <pc:docMk/>
          <pc:sldMk cId="853426469" sldId="1304"/>
        </pc:sldMkLst>
        <pc:picChg chg="add mod">
          <ac:chgData name="Chris Droessler" userId="625c3661-9d64-47fa-b83c-4b49393bd161" providerId="ADAL" clId="{FE9AEADC-1B6E-4C4F-8DAC-28411BDDA9A1}" dt="2020-09-14T14:09:50.389" v="570"/>
          <ac:picMkLst>
            <pc:docMk/>
            <pc:sldMk cId="853426469" sldId="1304"/>
            <ac:picMk id="3" creationId="{6F6CBDD1-B8FA-6648-8B4B-2F316A6D617A}"/>
          </ac:picMkLst>
        </pc:picChg>
      </pc:sldChg>
      <pc:sldChg chg="addSp modSp add">
        <pc:chgData name="Chris Droessler" userId="625c3661-9d64-47fa-b83c-4b49393bd161" providerId="ADAL" clId="{FE9AEADC-1B6E-4C4F-8DAC-28411BDDA9A1}" dt="2020-09-14T14:09:54.714" v="571"/>
        <pc:sldMkLst>
          <pc:docMk/>
          <pc:sldMk cId="1911015532" sldId="1305"/>
        </pc:sldMkLst>
        <pc:picChg chg="add mod">
          <ac:chgData name="Chris Droessler" userId="625c3661-9d64-47fa-b83c-4b49393bd161" providerId="ADAL" clId="{FE9AEADC-1B6E-4C4F-8DAC-28411BDDA9A1}" dt="2020-09-14T14:09:54.714" v="571"/>
          <ac:picMkLst>
            <pc:docMk/>
            <pc:sldMk cId="1911015532" sldId="1305"/>
            <ac:picMk id="3" creationId="{5253CD80-B230-0342-A43B-5AF273CDBA80}"/>
          </ac:picMkLst>
        </pc:picChg>
      </pc:sldChg>
      <pc:sldChg chg="addSp modSp add del">
        <pc:chgData name="Chris Droessler" userId="625c3661-9d64-47fa-b83c-4b49393bd161" providerId="ADAL" clId="{FE9AEADC-1B6E-4C4F-8DAC-28411BDDA9A1}" dt="2020-09-15T11:14:01.798" v="1477" actId="2696"/>
        <pc:sldMkLst>
          <pc:docMk/>
          <pc:sldMk cId="812915371" sldId="1306"/>
        </pc:sldMkLst>
        <pc:spChg chg="add mod">
          <ac:chgData name="Chris Droessler" userId="625c3661-9d64-47fa-b83c-4b49393bd161" providerId="ADAL" clId="{FE9AEADC-1B6E-4C4F-8DAC-28411BDDA9A1}" dt="2020-09-14T19:18:21.787" v="944" actId="20577"/>
          <ac:spMkLst>
            <pc:docMk/>
            <pc:sldMk cId="812915371" sldId="1306"/>
            <ac:spMk id="2" creationId="{1F252AEF-AFC4-1A4E-BD6E-11DD94FA6A26}"/>
          </ac:spMkLst>
        </pc:spChg>
        <pc:spChg chg="add mod">
          <ac:chgData name="Chris Droessler" userId="625c3661-9d64-47fa-b83c-4b49393bd161" providerId="ADAL" clId="{FE9AEADC-1B6E-4C4F-8DAC-28411BDDA9A1}" dt="2020-09-14T19:23:42.075" v="969" actId="20577"/>
          <ac:spMkLst>
            <pc:docMk/>
            <pc:sldMk cId="812915371" sldId="1306"/>
            <ac:spMk id="3" creationId="{874B7E92-CEB1-244F-A078-142A38DA42CC}"/>
          </ac:spMkLst>
        </pc:spChg>
      </pc:sldChg>
      <pc:sldChg chg="add del">
        <pc:chgData name="Chris Droessler" userId="625c3661-9d64-47fa-b83c-4b49393bd161" providerId="ADAL" clId="{FE9AEADC-1B6E-4C4F-8DAC-28411BDDA9A1}" dt="2020-09-14T14:44:09.644" v="577"/>
        <pc:sldMkLst>
          <pc:docMk/>
          <pc:sldMk cId="2298920687" sldId="1306"/>
        </pc:sldMkLst>
      </pc:sldChg>
      <pc:sldChg chg="addSp delSp modSp add modNotesTx">
        <pc:chgData name="Chris Droessler" userId="625c3661-9d64-47fa-b83c-4b49393bd161" providerId="ADAL" clId="{FE9AEADC-1B6E-4C4F-8DAC-28411BDDA9A1}" dt="2020-09-14T19:41:09.938" v="1033" actId="20577"/>
        <pc:sldMkLst>
          <pc:docMk/>
          <pc:sldMk cId="147157150" sldId="1307"/>
        </pc:sldMkLst>
        <pc:spChg chg="mod">
          <ac:chgData name="Chris Droessler" userId="625c3661-9d64-47fa-b83c-4b49393bd161" providerId="ADAL" clId="{FE9AEADC-1B6E-4C4F-8DAC-28411BDDA9A1}" dt="2020-09-14T19:34:29.287" v="1025" actId="20577"/>
          <ac:spMkLst>
            <pc:docMk/>
            <pc:sldMk cId="147157150" sldId="1307"/>
            <ac:spMk id="3" creationId="{FEC01E81-577E-C343-8C16-10930FE40C22}"/>
          </ac:spMkLst>
        </pc:spChg>
        <pc:spChg chg="add mod">
          <ac:chgData name="Chris Droessler" userId="625c3661-9d64-47fa-b83c-4b49393bd161" providerId="ADAL" clId="{FE9AEADC-1B6E-4C4F-8DAC-28411BDDA9A1}" dt="2020-09-14T19:41:09.938" v="1033" actId="20577"/>
          <ac:spMkLst>
            <pc:docMk/>
            <pc:sldMk cId="147157150" sldId="1307"/>
            <ac:spMk id="6" creationId="{D0146C1E-DC5F-2949-824F-C90C22C138B4}"/>
          </ac:spMkLst>
        </pc:spChg>
        <pc:picChg chg="add mod">
          <ac:chgData name="Chris Droessler" userId="625c3661-9d64-47fa-b83c-4b49393bd161" providerId="ADAL" clId="{FE9AEADC-1B6E-4C4F-8DAC-28411BDDA9A1}" dt="2020-09-14T19:35:01.285" v="1032" actId="1038"/>
          <ac:picMkLst>
            <pc:docMk/>
            <pc:sldMk cId="147157150" sldId="1307"/>
            <ac:picMk id="4" creationId="{22847BFA-D642-7949-9FB8-1471456AB756}"/>
          </ac:picMkLst>
        </pc:picChg>
        <pc:picChg chg="del">
          <ac:chgData name="Chris Droessler" userId="625c3661-9d64-47fa-b83c-4b49393bd161" providerId="ADAL" clId="{FE9AEADC-1B6E-4C4F-8DAC-28411BDDA9A1}" dt="2020-09-14T19:29:41.670" v="971" actId="478"/>
          <ac:picMkLst>
            <pc:docMk/>
            <pc:sldMk cId="147157150" sldId="1307"/>
            <ac:picMk id="8" creationId="{7241FD1D-7E6D-7D47-9B84-8F8A43A86296}"/>
          </ac:picMkLst>
        </pc:picChg>
      </pc:sldChg>
      <pc:sldChg chg="addSp delSp modSp add modNotesTx">
        <pc:chgData name="Chris Droessler" userId="625c3661-9d64-47fa-b83c-4b49393bd161" providerId="ADAL" clId="{FE9AEADC-1B6E-4C4F-8DAC-28411BDDA9A1}" dt="2020-09-15T11:12:38.479" v="1476" actId="20577"/>
        <pc:sldMkLst>
          <pc:docMk/>
          <pc:sldMk cId="2798806606" sldId="1308"/>
        </pc:sldMkLst>
        <pc:spChg chg="add mod">
          <ac:chgData name="Chris Droessler" userId="625c3661-9d64-47fa-b83c-4b49393bd161" providerId="ADAL" clId="{FE9AEADC-1B6E-4C4F-8DAC-28411BDDA9A1}" dt="2020-09-15T11:11:55.258" v="1365"/>
          <ac:spMkLst>
            <pc:docMk/>
            <pc:sldMk cId="2798806606" sldId="1308"/>
            <ac:spMk id="5" creationId="{82222B95-8411-7645-92C9-AF1E12C1FBB1}"/>
          </ac:spMkLst>
        </pc:spChg>
        <pc:spChg chg="del">
          <ac:chgData name="Chris Droessler" userId="625c3661-9d64-47fa-b83c-4b49393bd161" providerId="ADAL" clId="{FE9AEADC-1B6E-4C4F-8DAC-28411BDDA9A1}" dt="2020-09-14T19:42:49.558" v="1036" actId="478"/>
          <ac:spMkLst>
            <pc:docMk/>
            <pc:sldMk cId="2798806606" sldId="1308"/>
            <ac:spMk id="6" creationId="{D0146C1E-DC5F-2949-824F-C90C22C138B4}"/>
          </ac:spMkLst>
        </pc:spChg>
        <pc:picChg chg="del">
          <ac:chgData name="Chris Droessler" userId="625c3661-9d64-47fa-b83c-4b49393bd161" providerId="ADAL" clId="{FE9AEADC-1B6E-4C4F-8DAC-28411BDDA9A1}" dt="2020-09-14T19:42:48.059" v="1035" actId="478"/>
          <ac:picMkLst>
            <pc:docMk/>
            <pc:sldMk cId="2798806606" sldId="1308"/>
            <ac:picMk id="4" creationId="{22847BFA-D642-7949-9FB8-1471456AB756}"/>
          </ac:picMkLst>
        </pc:picChg>
      </pc:sldChg>
      <pc:sldChg chg="addSp modSp add">
        <pc:chgData name="Chris Droessler" userId="625c3661-9d64-47fa-b83c-4b49393bd161" providerId="ADAL" clId="{FE9AEADC-1B6E-4C4F-8DAC-28411BDDA9A1}" dt="2020-09-15T11:37:07.446" v="1534" actId="14100"/>
        <pc:sldMkLst>
          <pc:docMk/>
          <pc:sldMk cId="4219156385" sldId="1309"/>
        </pc:sldMkLst>
        <pc:spChg chg="mod">
          <ac:chgData name="Chris Droessler" userId="625c3661-9d64-47fa-b83c-4b49393bd161" providerId="ADAL" clId="{FE9AEADC-1B6E-4C4F-8DAC-28411BDDA9A1}" dt="2020-09-15T11:33:25.995" v="1530"/>
          <ac:spMkLst>
            <pc:docMk/>
            <pc:sldMk cId="4219156385" sldId="1309"/>
            <ac:spMk id="2" creationId="{67866120-8255-DC49-ACB5-325A62AD9127}"/>
          </ac:spMkLst>
        </pc:spChg>
        <pc:spChg chg="mod">
          <ac:chgData name="Chris Droessler" userId="625c3661-9d64-47fa-b83c-4b49393bd161" providerId="ADAL" clId="{FE9AEADC-1B6E-4C4F-8DAC-28411BDDA9A1}" dt="2020-09-15T11:27:08.150" v="1505" actId="20577"/>
          <ac:spMkLst>
            <pc:docMk/>
            <pc:sldMk cId="4219156385" sldId="1309"/>
            <ac:spMk id="3" creationId="{6C1AD037-14C4-324A-82FA-BCB596E1F8AB}"/>
          </ac:spMkLst>
        </pc:spChg>
        <pc:picChg chg="add mod">
          <ac:chgData name="Chris Droessler" userId="625c3661-9d64-47fa-b83c-4b49393bd161" providerId="ADAL" clId="{FE9AEADC-1B6E-4C4F-8DAC-28411BDDA9A1}" dt="2020-09-15T11:37:07.446" v="1534" actId="14100"/>
          <ac:picMkLst>
            <pc:docMk/>
            <pc:sldMk cId="4219156385" sldId="1309"/>
            <ac:picMk id="5" creationId="{3D2FE879-8B42-CB4C-BF2E-D7CD620FBB9F}"/>
          </ac:picMkLst>
        </pc:picChg>
      </pc:sldChg>
      <pc:sldChg chg="addSp delSp modSp add setBg modAnim modNotesTx">
        <pc:chgData name="Chris Droessler" userId="625c3661-9d64-47fa-b83c-4b49393bd161" providerId="ADAL" clId="{FE9AEADC-1B6E-4C4F-8DAC-28411BDDA9A1}" dt="2020-09-15T12:38:31.739" v="1834" actId="20577"/>
        <pc:sldMkLst>
          <pc:docMk/>
          <pc:sldMk cId="3558378373" sldId="1310"/>
        </pc:sldMkLst>
        <pc:spChg chg="del">
          <ac:chgData name="Chris Droessler" userId="625c3661-9d64-47fa-b83c-4b49393bd161" providerId="ADAL" clId="{FE9AEADC-1B6E-4C4F-8DAC-28411BDDA9A1}" dt="2020-09-15T12:23:11.018" v="1744"/>
          <ac:spMkLst>
            <pc:docMk/>
            <pc:sldMk cId="3558378373" sldId="1310"/>
            <ac:spMk id="2" creationId="{50331D90-57CE-AC44-ACF4-8281D0C4AD32}"/>
          </ac:spMkLst>
        </pc:spChg>
        <pc:spChg chg="del mod">
          <ac:chgData name="Chris Droessler" userId="625c3661-9d64-47fa-b83c-4b49393bd161" providerId="ADAL" clId="{FE9AEADC-1B6E-4C4F-8DAC-28411BDDA9A1}" dt="2020-09-15T12:23:45.490" v="1751" actId="478"/>
          <ac:spMkLst>
            <pc:docMk/>
            <pc:sldMk cId="3558378373" sldId="1310"/>
            <ac:spMk id="3" creationId="{2592D215-37FE-CE41-9C87-96F4FCC2F4DF}"/>
          </ac:spMkLst>
        </pc:spChg>
        <pc:spChg chg="add mod">
          <ac:chgData name="Chris Droessler" userId="625c3661-9d64-47fa-b83c-4b49393bd161" providerId="ADAL" clId="{FE9AEADC-1B6E-4C4F-8DAC-28411BDDA9A1}" dt="2020-09-15T12:38:04.740" v="1821" actId="1038"/>
          <ac:spMkLst>
            <pc:docMk/>
            <pc:sldMk cId="3558378373" sldId="1310"/>
            <ac:spMk id="6" creationId="{8063E943-B270-3E44-824B-5BFB9C0FBA8A}"/>
          </ac:spMkLst>
        </pc:spChg>
        <pc:spChg chg="add mod">
          <ac:chgData name="Chris Droessler" userId="625c3661-9d64-47fa-b83c-4b49393bd161" providerId="ADAL" clId="{FE9AEADC-1B6E-4C4F-8DAC-28411BDDA9A1}" dt="2020-09-15T12:28:23.972" v="1808" actId="1076"/>
          <ac:spMkLst>
            <pc:docMk/>
            <pc:sldMk cId="3558378373" sldId="1310"/>
            <ac:spMk id="7" creationId="{2C70391F-D494-C645-8AD2-7F576B6697EC}"/>
          </ac:spMkLst>
        </pc:spChg>
        <pc:picChg chg="add mod">
          <ac:chgData name="Chris Droessler" userId="625c3661-9d64-47fa-b83c-4b49393bd161" providerId="ADAL" clId="{FE9AEADC-1B6E-4C4F-8DAC-28411BDDA9A1}" dt="2020-09-15T12:26:24.299" v="1803" actId="1076"/>
          <ac:picMkLst>
            <pc:docMk/>
            <pc:sldMk cId="3558378373" sldId="1310"/>
            <ac:picMk id="5" creationId="{6AE54856-5C22-DE45-9A6B-AD6299E57437}"/>
          </ac:picMkLst>
        </pc:picChg>
      </pc:sldChg>
      <pc:sldChg chg="addSp delSp modSp add setBg modAnim modNotesTx">
        <pc:chgData name="Chris Droessler" userId="625c3661-9d64-47fa-b83c-4b49393bd161" providerId="ADAL" clId="{FE9AEADC-1B6E-4C4F-8DAC-28411BDDA9A1}" dt="2020-09-15T12:38:26.035" v="1833" actId="20577"/>
        <pc:sldMkLst>
          <pc:docMk/>
          <pc:sldMk cId="360010269" sldId="1311"/>
        </pc:sldMkLst>
        <pc:spChg chg="del">
          <ac:chgData name="Chris Droessler" userId="625c3661-9d64-47fa-b83c-4b49393bd161" providerId="ADAL" clId="{FE9AEADC-1B6E-4C4F-8DAC-28411BDDA9A1}" dt="2020-09-15T12:23:20.556" v="1745" actId="478"/>
          <ac:spMkLst>
            <pc:docMk/>
            <pc:sldMk cId="360010269" sldId="1311"/>
            <ac:spMk id="2" creationId="{B630824A-F517-6A40-8869-D6B910AA9DD7}"/>
          </ac:spMkLst>
        </pc:spChg>
        <pc:spChg chg="del">
          <ac:chgData name="Chris Droessler" userId="625c3661-9d64-47fa-b83c-4b49393bd161" providerId="ADAL" clId="{FE9AEADC-1B6E-4C4F-8DAC-28411BDDA9A1}" dt="2020-09-15T12:24:13.921" v="1754" actId="478"/>
          <ac:spMkLst>
            <pc:docMk/>
            <pc:sldMk cId="360010269" sldId="1311"/>
            <ac:spMk id="3" creationId="{07C6EF83-2D0C-4648-9B77-A2F18DEB1664}"/>
          </ac:spMkLst>
        </pc:spChg>
        <pc:spChg chg="add mod">
          <ac:chgData name="Chris Droessler" userId="625c3661-9d64-47fa-b83c-4b49393bd161" providerId="ADAL" clId="{FE9AEADC-1B6E-4C4F-8DAC-28411BDDA9A1}" dt="2020-09-15T12:38:09.911" v="1832" actId="1038"/>
          <ac:spMkLst>
            <pc:docMk/>
            <pc:sldMk cId="360010269" sldId="1311"/>
            <ac:spMk id="6" creationId="{9CEF12CF-B2FB-7F47-AC4D-984D76E9099D}"/>
          </ac:spMkLst>
        </pc:spChg>
        <pc:spChg chg="add mod">
          <ac:chgData name="Chris Droessler" userId="625c3661-9d64-47fa-b83c-4b49393bd161" providerId="ADAL" clId="{FE9AEADC-1B6E-4C4F-8DAC-28411BDDA9A1}" dt="2020-09-15T12:28:35.229" v="1811" actId="14100"/>
          <ac:spMkLst>
            <pc:docMk/>
            <pc:sldMk cId="360010269" sldId="1311"/>
            <ac:spMk id="7" creationId="{2EB1CB09-E53F-6645-BA85-C33F7F219538}"/>
          </ac:spMkLst>
        </pc:spChg>
        <pc:picChg chg="add mod">
          <ac:chgData name="Chris Droessler" userId="625c3661-9d64-47fa-b83c-4b49393bd161" providerId="ADAL" clId="{FE9AEADC-1B6E-4C4F-8DAC-28411BDDA9A1}" dt="2020-09-15T12:26:37.507" v="1806" actId="1076"/>
          <ac:picMkLst>
            <pc:docMk/>
            <pc:sldMk cId="360010269" sldId="1311"/>
            <ac:picMk id="5" creationId="{9965C778-CE8D-2949-A8BD-798D078211AE}"/>
          </ac:picMkLst>
        </pc:picChg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9T11:40:24.188" v="312"/>
      <pc:docMkLst>
        <pc:docMk/>
      </pc:docMkLst>
      <pc:sldChg chg="addSp delSp">
        <pc:chgData name="Chris Droessler" userId="625c3661-9d64-47fa-b83c-4b49393bd161" providerId="ADAL" clId="{CE846132-1579-D84E-966F-3EEAC53E0A0C}" dt="2020-08-19T11:40:24.188" v="312"/>
        <pc:sldMkLst>
          <pc:docMk/>
          <pc:sldMk cId="3713166176" sldId="704"/>
        </pc:sldMkLst>
        <pc:spChg chg="del">
          <ac:chgData name="Chris Droessler" userId="625c3661-9d64-47fa-b83c-4b49393bd161" providerId="ADAL" clId="{CE846132-1579-D84E-966F-3EEAC53E0A0C}" dt="2020-08-19T11:40:23.033" v="311" actId="478"/>
          <ac:spMkLst>
            <pc:docMk/>
            <pc:sldMk cId="3713166176" sldId="704"/>
            <ac:spMk id="5" creationId="{D4A2742A-214E-AF4E-84BB-772094E1028F}"/>
          </ac:spMkLst>
        </pc:spChg>
        <pc:spChg chg="add">
          <ac:chgData name="Chris Droessler" userId="625c3661-9d64-47fa-b83c-4b49393bd161" providerId="ADAL" clId="{CE846132-1579-D84E-966F-3EEAC53E0A0C}" dt="2020-08-19T11:40:24.188" v="312"/>
          <ac:spMkLst>
            <pc:docMk/>
            <pc:sldMk cId="3713166176" sldId="704"/>
            <ac:spMk id="8" creationId="{B04D611D-76BB-5546-BD1E-43BA59EC1E4A}"/>
          </ac:spMkLst>
        </pc:spChg>
      </pc:sldChg>
      <pc:sldChg chg="addSp">
        <pc:chgData name="Chris Droessler" userId="625c3661-9d64-47fa-b83c-4b49393bd161" providerId="ADAL" clId="{CE846132-1579-D84E-966F-3EEAC53E0A0C}" dt="2020-08-19T11:39:57.501" v="310"/>
        <pc:sldMkLst>
          <pc:docMk/>
          <pc:sldMk cId="2927354394" sldId="1147"/>
        </pc:sldMkLst>
        <pc:spChg chg="add">
          <ac:chgData name="Chris Droessler" userId="625c3661-9d64-47fa-b83c-4b49393bd161" providerId="ADAL" clId="{CE846132-1579-D84E-966F-3EEAC53E0A0C}" dt="2020-08-19T11:39:57.501" v="310"/>
          <ac:spMkLst>
            <pc:docMk/>
            <pc:sldMk cId="2927354394" sldId="1147"/>
            <ac:spMk id="5" creationId="{F674DAC8-7AEA-1043-83E3-E04C14EE9B9D}"/>
          </ac:spMkLst>
        </pc:spChg>
      </pc:sldChg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bean@rccc.ed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bean@rccc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bean@rccc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bean@rccc.ed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onna.ludwig@rccc.ed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manufacturinginstitute.co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dlazenby@mitchellcc.edu" TargetMode="External"/><Relationship Id="rId4" Type="http://schemas.openxmlformats.org/officeDocument/2006/relationships/hyperlink" Target="http://www.msscusa.org/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youtu.be%2FSQhyJ5GZ1QM&amp;data=02%7C01%7Cdroesslerc%40nccommunitycolleges.edu%7Cb7583055f12f4652ae2008d856950ecb%7C616f6b2af8af4525b6c8f74c6a2b182d%7C0%7C0%7C637354545492006495&amp;sdata=6ZVpPThIJeHImfLjWOso1ZcpHp%2BxP2VOkdqdzx4%2FhZo%3D&amp;reserved=0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ronald.brewer@cravenk12.org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hodge@isothermal.edu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bhodge@isothermal.edu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bhodge@isothermal.edu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hodge@isothermal.edu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laturner@gtcc.edu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02.safelinks.protection.outlook.com/?url=http%3A%2F%2Fwww.gtcc.edu%2F&amp;data=02%7C01%7Cdroesslerc%40nccommunitycolleges.edu%7C698eda1f63544363ce6008d858d8fafc%7C616f6b2af8af4525b6c8f74c6a2b182d%7C0%7C0%7C637357036249383115&amp;sdata=NTnoLTdzOL0Da6EptCpxqqGCoauudqwpW9JuhcGPbs0%3D&amp;reserved=0" TargetMode="Externa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Arial" charset="0"/>
              </a:rPr>
              <a:t>-----</a:t>
            </a: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Tony Bean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 – Engineering Technologies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Rowan-Cabarrus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704-216-3917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tony.bean@rccc.edu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Tony Bean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 – Engineering Technologies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Rowan-Cabarrus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704-216-3917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tony.bean@rccc.edu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Tony Bean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 – Engineering Technologies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Rowan-Cabarrus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704-216-3917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tony.bean@rccc.edu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29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Tony Bean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 – Engineering Technologies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Rowan-Cabarrus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704-216-3917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tony.bean@rccc.edu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Tony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Ludwig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 Manager, Business Services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Rowan-Cabarrus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704-216-3668 (Office)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980-622-0135 (Cell/Text)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donna.ludwig@rccc.edu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Deb </a:t>
            </a:r>
            <a:r>
              <a:rPr lang="en-US" b="0" dirty="0" err="1"/>
              <a:t>Lazenby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Mitchell CC</a:t>
            </a:r>
          </a:p>
          <a:p>
            <a:r>
              <a:rPr lang="en-US" dirty="0" err="1"/>
              <a:t>DLazenby@mitchellcc.edu</a:t>
            </a:r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Lazenby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Services &amp; Customized Training Coordinator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Mitchell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Statesville, 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4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17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3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8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2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  <a:p>
            <a:endParaRPr lang="en-US" sz="1200" dirty="0">
              <a:hlinkClick r:id="rId3"/>
            </a:endParaRPr>
          </a:p>
          <a:p>
            <a:r>
              <a:rPr lang="en-US" sz="1200" dirty="0">
                <a:hlinkClick r:id="rId3"/>
              </a:rPr>
              <a:t>www.NCManufacturingInstitute.com</a:t>
            </a:r>
            <a:endParaRPr lang="en-US" sz="1200" dirty="0"/>
          </a:p>
          <a:p>
            <a:r>
              <a:rPr lang="en-US" sz="1200" dirty="0">
                <a:hlinkClick r:id="rId4"/>
              </a:rPr>
              <a:t>www.MSSCusa.org</a:t>
            </a:r>
            <a:r>
              <a:rPr lang="en-US" sz="1200" dirty="0"/>
              <a:t> </a:t>
            </a:r>
            <a:r>
              <a:rPr lang="en-US" sz="1000" dirty="0"/>
              <a:t>(Manufacturing Skill Standards Council)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QUESTIONS?</a:t>
            </a:r>
            <a:br>
              <a:rPr lang="en-US" dirty="0"/>
            </a:br>
            <a:r>
              <a:rPr lang="en-US" dirty="0"/>
              <a:t>Deb </a:t>
            </a:r>
            <a:r>
              <a:rPr lang="en-US" dirty="0" err="1"/>
              <a:t>Lazenby</a:t>
            </a:r>
            <a:r>
              <a:rPr lang="en-US" dirty="0"/>
              <a:t>, </a:t>
            </a:r>
            <a:r>
              <a:rPr lang="en-US" b="0" u="sng" dirty="0">
                <a:hlinkClick r:id="rId5"/>
              </a:rPr>
              <a:t>dlazenby@mitchellcc.edu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donna.Ludwig@rccc.edu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75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 Manufacturing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69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Sarah Sawyer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Executive Director of Career Programs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Craven Community College</a:t>
            </a:r>
          </a:p>
          <a:p>
            <a:r>
              <a:rPr lang="en-US" dirty="0" err="1"/>
              <a:t>sawyers@cravencc.edu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6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Ricky Meadows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of Career Programs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Craven Community College</a:t>
            </a:r>
          </a:p>
          <a:p>
            <a:r>
              <a:rPr lang="en-US" dirty="0"/>
              <a:t>(252) 638-4550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meadowsr@cravencc.edu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7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hlinkClick r:id="rId3"/>
              </a:rPr>
              <a:t>https://youtu.be</a:t>
            </a:r>
            <a:r>
              <a:rPr lang="en-US" u="sng">
                <a:hlinkClick r:id="rId3"/>
              </a:rPr>
              <a:t>/SQhyJ5GZ1QM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you haven’t heard, The </a:t>
            </a:r>
            <a:r>
              <a:rPr lang="en-US" dirty="0">
                <a:highlight>
                  <a:srgbClr val="FFFF00"/>
                </a:highlight>
              </a:rPr>
              <a:t>ninth-annual</a:t>
            </a:r>
            <a:r>
              <a:rPr lang="en-US" dirty="0"/>
              <a:t> North Carolina Advanced Manufacturing Careers</a:t>
            </a:r>
            <a:r>
              <a:rPr lang="en-US" baseline="0" dirty="0"/>
              <a:t> Awareness Week will be September 28 through October 5.</a:t>
            </a:r>
          </a:p>
          <a:p>
            <a:endParaRPr lang="en-US" baseline="0" dirty="0"/>
          </a:p>
          <a:p>
            <a:r>
              <a:rPr lang="en-US" baseline="0" dirty="0"/>
              <a:t>National Manufacturing day (that’s their logo on the left) will be that Friday, October </a:t>
            </a:r>
            <a:r>
              <a:rPr lang="en-US" baseline="0" dirty="0">
                <a:highlight>
                  <a:srgbClr val="FFFF00"/>
                </a:highlight>
              </a:rPr>
              <a:t>2</a:t>
            </a:r>
            <a:r>
              <a:rPr lang="en-US" baseline="0" dirty="0"/>
              <a:t>.  Always the first Friday in October.</a:t>
            </a:r>
          </a:p>
          <a:p>
            <a:endParaRPr lang="en-US" baseline="0" dirty="0"/>
          </a:p>
          <a:p>
            <a:r>
              <a:rPr lang="en-US" baseline="0" dirty="0"/>
              <a:t>And that’s our website at the bottom of the screen.</a:t>
            </a:r>
          </a:p>
          <a:p>
            <a:endParaRPr lang="en-US" baseline="0" dirty="0"/>
          </a:p>
          <a:p>
            <a:r>
              <a:rPr lang="en-US" baseline="0" dirty="0"/>
              <a:t>We </a:t>
            </a:r>
            <a:r>
              <a:rPr lang="en-US" u="sng" baseline="0" dirty="0"/>
              <a:t>are</a:t>
            </a:r>
            <a:r>
              <a:rPr lang="en-US" baseline="0" dirty="0"/>
              <a:t> the local franchise for National Manufacturing Day in North Carolina.</a:t>
            </a:r>
          </a:p>
          <a:p>
            <a:endParaRPr lang="en-US" baseline="0" dirty="0"/>
          </a:p>
          <a:p>
            <a:r>
              <a:rPr lang="en-US" baseline="0" dirty="0"/>
              <a:t>=====</a:t>
            </a:r>
          </a:p>
          <a:p>
            <a:r>
              <a:rPr lang="en-US" baseline="0" dirty="0"/>
              <a:t>1 - April 7, 2013</a:t>
            </a:r>
          </a:p>
          <a:p>
            <a:r>
              <a:rPr lang="en-US" baseline="0" dirty="0"/>
              <a:t>2 - April 6, 2014</a:t>
            </a:r>
          </a:p>
          <a:p>
            <a:r>
              <a:rPr lang="en-US" baseline="0" dirty="0"/>
              <a:t>3 - April 12, 2015</a:t>
            </a:r>
          </a:p>
          <a:p>
            <a:r>
              <a:rPr lang="en-US" baseline="0" dirty="0"/>
              <a:t>4 - April 3, 2016</a:t>
            </a:r>
          </a:p>
          <a:p>
            <a:r>
              <a:rPr lang="en-US" baseline="0" dirty="0"/>
              <a:t>5 - October 2, 2016</a:t>
            </a:r>
          </a:p>
          <a:p>
            <a:r>
              <a:rPr lang="en-US" baseline="0" dirty="0"/>
              <a:t>6 - October 1, 2017</a:t>
            </a:r>
          </a:p>
          <a:p>
            <a:r>
              <a:rPr lang="en-US" baseline="0" dirty="0"/>
              <a:t>7 - September 30, 2018</a:t>
            </a:r>
          </a:p>
          <a:p>
            <a:r>
              <a:rPr lang="en-US" baseline="0" dirty="0"/>
              <a:t>8 - September 29,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9 - October 2, 2020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00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Ricky Meadows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of Career Programs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Craven Community College</a:t>
            </a:r>
          </a:p>
          <a:p>
            <a:r>
              <a:rPr lang="en-US" dirty="0"/>
              <a:t>(252) 638-4550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meadowsr@cravencc.edu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2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Ricky Meadows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of Career Programs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Craven Community College</a:t>
            </a:r>
          </a:p>
          <a:p>
            <a:r>
              <a:rPr lang="en-US" dirty="0"/>
              <a:t>(252) 638-4550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meadowsr@cravencc.edu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8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Craven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Craven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8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Craven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9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Craven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9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Craven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77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Craven 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9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Ron Brewer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Advanced Manufacturing Teacher</a:t>
            </a:r>
            <a:br>
              <a:rPr lang="en-US" sz="1200" dirty="0"/>
            </a:br>
            <a:r>
              <a:rPr lang="en-US" sz="1200" dirty="0"/>
              <a:t>West Craven High School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252-244-3200</a:t>
            </a:r>
          </a:p>
          <a:p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ronald.brewer@cravenk12.org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7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dixona@cravencc.edu</a:t>
            </a:r>
            <a:endParaRPr lang="en-US" dirty="0"/>
          </a:p>
          <a:p>
            <a:endParaRPr lang="en-US" dirty="0"/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Austin R. Dixon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Advisor, Career &amp; College Promise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 College Court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Bern, NC 28562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(252) 638-7242 phone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(252) 637-6112 fax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5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Manufacturing Day, or as we like to say "Raising the Awareness of Advanced Manufacturing Careers in North Carolina."</a:t>
            </a:r>
          </a:p>
          <a:p>
            <a:endParaRPr lang="en-US" dirty="0"/>
          </a:p>
          <a:p>
            <a:r>
              <a:rPr lang="en-US" dirty="0"/>
              <a:t>Manufacturing Day is always the first Friday in October.  In North Carolina we like to stretch it out to a week, and beyond.</a:t>
            </a:r>
          </a:p>
          <a:p>
            <a:endParaRPr lang="en-US" dirty="0"/>
          </a:p>
          <a:p>
            <a:r>
              <a:rPr lang="en-US" dirty="0"/>
              <a:t>The national calendar listed 118 events in North Carolina last year. Most were at businesses opening their doors for tours, a look behind the scenes at a manufacturing plant. </a:t>
            </a:r>
          </a:p>
          <a:p>
            <a:r>
              <a:rPr lang="en-US" dirty="0"/>
              <a:t>Many of our colleges host open houses to showcase their classrooms and laboratories, and to host many manufacturing businesses in one location.</a:t>
            </a:r>
          </a:p>
          <a:p>
            <a:endParaRPr lang="en-US" dirty="0"/>
          </a:p>
          <a:p>
            <a:r>
              <a:rPr lang="en-US" dirty="0"/>
              <a:t>With COVID, the events have gone virtual.</a:t>
            </a:r>
          </a:p>
          <a:p>
            <a:endParaRPr lang="en-US" dirty="0"/>
          </a:p>
          <a:p>
            <a:r>
              <a:rPr lang="en-US" dirty="0"/>
              <a:t>To find an event near you, click that link or just go to https://</a:t>
            </a:r>
            <a:r>
              <a:rPr lang="en-US" dirty="0" err="1"/>
              <a:t>creatorswanted.org</a:t>
            </a:r>
            <a:r>
              <a:rPr lang="en-US" dirty="0"/>
              <a:t>/find-events/</a:t>
            </a:r>
          </a:p>
          <a:p>
            <a:endParaRPr lang="en-US" dirty="0"/>
          </a:p>
          <a:p>
            <a:r>
              <a:rPr lang="en-US" strike="sngStrike" dirty="0"/>
              <a:t>Some of these events listed are closed to the public. They might be just for high school students.</a:t>
            </a:r>
          </a:p>
          <a:p>
            <a:endParaRPr lang="en-US" strike="sngStrike" dirty="0"/>
          </a:p>
          <a:p>
            <a:r>
              <a:rPr lang="en-US" strike="sngStrike" dirty="0"/>
              <a:t>Some of the events require a registration, and some require closed-toe shoes.  So check the website carefully to ensure that you have a pleasant and rewarding experience.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creatorswanted.org</a:t>
            </a:r>
            <a:r>
              <a:rPr lang="en-US" dirty="0"/>
              <a:t>/find-events/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9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20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Bobbi Hodge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Coordinator/Faculty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Academy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Sciences &amp; Engineering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Isothermal Community College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bhodge@isothermal.edu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828-395-4325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0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Bobbi Hodge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Coordinator/Faculty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Academy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Sciences &amp; Engineering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Isothermal Community College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bhodge@isothermal.edu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828-395-4325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450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Bobbi Hodge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Coordinator/Faculty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Academy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Sciences &amp; Engineering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Isothermal Community College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bhodge@isothermal.edu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828-395-4325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71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Bobbi Hodge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Coordinator/Faculty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Academy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Sciences &amp; Engineering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Isothermal Community College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bhodge@isothermal.edu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828-395-4325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0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38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Tony Turner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 Aviation Manufacturing Quick Career Programs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Guilford Technical Community College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Aviation 2 Campus, Office # 109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819 Radar Road, Greensboro, NC 27409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laturner@gtcc.edu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Direct: (336) 334-4822 ext. 59024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Box 309, Jamestown, NC 27282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www.gtcc.edu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302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creatorswanted.org</a:t>
            </a:r>
            <a:r>
              <a:rPr lang="en-US" dirty="0"/>
              <a:t>/find-events/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six events in North Carolina</a:t>
            </a:r>
          </a:p>
          <a:p>
            <a:endParaRPr lang="en-US" dirty="0"/>
          </a:p>
          <a:p>
            <a:r>
              <a:rPr lang="en-US" dirty="0"/>
              <a:t>Check the website for more information. Some require registration. Live events might require </a:t>
            </a:r>
            <a:r>
              <a:rPr lang="en-US"/>
              <a:t>special dress.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creatorswanted.org</a:t>
            </a:r>
            <a:r>
              <a:rPr lang="en-US" dirty="0"/>
              <a:t>/find-events/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Register your event</a:t>
            </a:r>
          </a:p>
          <a:p>
            <a:endParaRPr lang="en-US"/>
          </a:p>
          <a:p>
            <a:r>
              <a:rPr lang="en-US"/>
              <a:t>https</a:t>
            </a:r>
            <a:r>
              <a:rPr lang="en-US" dirty="0"/>
              <a:t>://</a:t>
            </a:r>
            <a:r>
              <a:rPr lang="en-US" dirty="0" err="1"/>
              <a:t>www.ncperkins.org</a:t>
            </a:r>
            <a:r>
              <a:rPr lang="en-US" dirty="0"/>
              <a:t>/manufacturing/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Register your event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creatorswanted.org</a:t>
            </a:r>
            <a:r>
              <a:rPr lang="en-US" dirty="0"/>
              <a:t>/register-event/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8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723900" cy="1095375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1BAFAC-38AE-FB49-8239-20207C72DA64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E0417-F744-C74A-9895-80FF29D24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193E7-8C3A-8341-BD12-4B1D3DA4E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1014811" cy="85843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6" y="126366"/>
            <a:ext cx="752475" cy="857250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97739B-6BCB-944F-885D-A4626BD40C6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33E34-A1D4-BB4A-85A7-17288D2EA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9/15/20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120F348-F657-2C44-82AB-394B493775BA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FAF21-9DD7-5947-9DAA-3DFB80494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nccommunitycolleges.edu%2Fabout-us%2Fmain-campuses%2Frowan-cabarrus-community-college&amp;psig=AOvVaw0c9A6JorofYSwK4ZQ54jlE&amp;ust=1600174845511000&amp;source=images&amp;cd=vfe&amp;ved=0CAIQjRxqFwoTCPDphP_Z6OsCFQAAAAAdAAAAABA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vencc.ed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vencc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cravencc.edu/news/wp-content/uploads/sites/18/2014/04/Jeff-Brown-Educator-Year-2014.jpg" TargetMode="Externa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youtu.be%2FSQhyJ5GZ1QM&amp;data=02%7C01%7Cdroesslerc%40nccommunitycolleges.edu%7Cb7583055f12f4652ae2008d856950ecb%7C616f6b2af8af4525b6c8f74c6a2b182d%7C0%7C0%7C637354545492006495&amp;sdata=6ZVpPThIJeHImfLjWOso1ZcpHp%2BxP2VOkdqdzx4%2FhZo%3D&amp;reserved=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hyperlink" Target="https://www.cravenk12.org/WCH" TargetMode="Externa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http://www.cravencc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gtcc.edu%2Fstructuresassembly&amp;data=02%7C01%7Cdroesslerc%40nccommunitycolleges.edu%7C698eda1f63544363ce6008d858d8fafc%7C616f6b2af8af4525b6c8f74c6a2b182d%7C0%7C0%7C637357036249373119&amp;sdata=CfDxsu41enEWLk65%2FEseCWgdEnfVC5Aipnne0sKD4ac%3D&amp;reserved=0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02.safelinks.protection.outlook.com/?url=http%3A%2F%2Fwww.gtcc.edu%2Fcompositetechnology&amp;data=02%7C01%7Cdroesslerc%40nccommunitycolleges.edu%7C698eda1f63544363ce6008d858d8fafc%7C616f6b2af8af4525b6c8f74c6a2b182d%7C0%7C0%7C637357036249383115&amp;sdata=NDalz6YGKFdompUJldShL1nsYzQi6PF6V3KB8heNbD8%3D&amp;reserved=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16, 2020</a:t>
            </a:r>
            <a:br>
              <a:rPr lang="en-US" dirty="0"/>
            </a:br>
            <a:r>
              <a:rPr lang="en-US" dirty="0"/>
              <a:t>Careers in Advanced Manufacturing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Tony Bean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/>
          </a:bodyPr>
          <a:lstStyle/>
          <a:p>
            <a:r>
              <a:rPr lang="en-US" sz="2800" dirty="0"/>
              <a:t>Program Chair – Engineering Technologies</a:t>
            </a:r>
          </a:p>
          <a:p>
            <a:r>
              <a:rPr lang="en-US" sz="2800" dirty="0"/>
              <a:t>Rowan-Cabarrus Community College</a:t>
            </a:r>
          </a:p>
        </p:txBody>
      </p:sp>
      <p:pic>
        <p:nvPicPr>
          <p:cNvPr id="4098" name="Picture 2" descr="Rowan-Cabarrus Community College | NC Community Colleges">
            <a:hlinkClick r:id="rId3"/>
            <a:extLst>
              <a:ext uri="{FF2B5EF4-FFF2-40B4-BE49-F238E27FC236}">
                <a16:creationId xmlns:a16="http://schemas.microsoft.com/office/drawing/2014/main" id="{72EB7A43-2915-3F45-84F1-A511C8FC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25" y="3823303"/>
            <a:ext cx="3070225" cy="132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Tony Bean">
            <a:extLst>
              <a:ext uri="{FF2B5EF4-FFF2-40B4-BE49-F238E27FC236}">
                <a16:creationId xmlns:a16="http://schemas.microsoft.com/office/drawing/2014/main" id="{69675E51-912F-0C4E-BF91-C2E92EF8F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49" y="0"/>
            <a:ext cx="1543051" cy="23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4F1C8D-A40D-405F-9913-868736700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5" y="-92597"/>
            <a:ext cx="9133756" cy="5405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25219B-2335-4CA4-883E-0C3F6B65004E}"/>
              </a:ext>
            </a:extLst>
          </p:cNvPr>
          <p:cNvSpPr txBox="1"/>
          <p:nvPr/>
        </p:nvSpPr>
        <p:spPr>
          <a:xfrm>
            <a:off x="585619" y="2534985"/>
            <a:ext cx="4009530" cy="23897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Electronics Engineering Technology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Industrial Engineering Technology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Mechanical Drafting Technology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Mechanical Engineering Technology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Mechatronics Engineering Technology</a:t>
            </a:r>
          </a:p>
          <a:p>
            <a:pPr marL="214313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522895-E460-DF4C-B4F9-3272BA00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72" y="541354"/>
            <a:ext cx="3291900" cy="1610640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Engineering Technology Programs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85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0DDD31-A5DC-40E7-A00D-64512CD7D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15" y="1"/>
            <a:ext cx="9153316" cy="5416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8A1B9-AC5A-4803-8384-2B47FC0F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72" y="541354"/>
            <a:ext cx="3291900" cy="1610640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Engineering Technology Programs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21139-63E1-403F-BB08-67D8FB25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71" y="2534985"/>
            <a:ext cx="2906014" cy="2389769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Certificates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Diplomas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Degrees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Continuing Education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Apprenticeship Program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9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&#10;&#10;Description automatically generated">
            <a:extLst>
              <a:ext uri="{FF2B5EF4-FFF2-40B4-BE49-F238E27FC236}">
                <a16:creationId xmlns:a16="http://schemas.microsoft.com/office/drawing/2014/main" id="{740DDD31-A5DC-40E7-A00D-64512CD7D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520" y="1"/>
            <a:ext cx="9198236" cy="5443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8A1B9-AC5A-4803-8384-2B47FC0F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1" y="315469"/>
            <a:ext cx="4322047" cy="1537511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Engineering Technology Program Internship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21139-63E1-403F-BB08-67D8FB25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73" y="1852980"/>
            <a:ext cx="3106704" cy="3071774"/>
          </a:xfrm>
        </p:spPr>
        <p:txBody>
          <a:bodyPr anchor="ctr">
            <a:norm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Ashley Furniture</a:t>
            </a:r>
          </a:p>
          <a:p>
            <a:r>
              <a:rPr lang="en-US" sz="1600" dirty="0">
                <a:solidFill>
                  <a:schemeClr val="bg1"/>
                </a:solidFill>
              </a:rPr>
              <a:t>Daimler Trucks</a:t>
            </a:r>
          </a:p>
          <a:p>
            <a:r>
              <a:rPr lang="en-US" sz="1600" dirty="0">
                <a:solidFill>
                  <a:schemeClr val="bg1"/>
                </a:solidFill>
              </a:rPr>
              <a:t>Duke Energy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Integro</a:t>
            </a:r>
            <a:r>
              <a:rPr lang="en-US" sz="1600" dirty="0">
                <a:solidFill>
                  <a:schemeClr val="bg1"/>
                </a:solidFill>
              </a:rPr>
              <a:t> Technologies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Joe Gibbs Racing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NASCAR</a:t>
            </a:r>
          </a:p>
          <a:p>
            <a:r>
              <a:rPr lang="en-US" sz="1600" dirty="0">
                <a:solidFill>
                  <a:schemeClr val="bg1"/>
                </a:solidFill>
              </a:rPr>
              <a:t>Turnkey Technologies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4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Donna Ludwig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/>
          </a:bodyPr>
          <a:lstStyle/>
          <a:p>
            <a:r>
              <a:rPr lang="en-US" dirty="0"/>
              <a:t>Account Manager, Business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B4D4A-85B8-0A49-A361-F0B09F5C8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48" y="3878940"/>
            <a:ext cx="4617957" cy="848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F30BA-2F0D-0E48-8C60-419E55A68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06" y="3518728"/>
            <a:ext cx="29210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62442-E24E-EA4D-93C9-0D58466320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744" y="0"/>
            <a:ext cx="2344406" cy="2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Deb </a:t>
            </a:r>
            <a:r>
              <a:rPr lang="en-US" b="0" dirty="0" err="1"/>
              <a:t>Lazenby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Business Services &amp; Customized Training Coordinator</a:t>
            </a:r>
          </a:p>
          <a:p>
            <a:r>
              <a:rPr lang="en-US" sz="2800" dirty="0"/>
              <a:t>Mitchell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F1327-F9A5-3043-B070-3A2A10C130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906" y="0"/>
            <a:ext cx="2213094" cy="2327564"/>
          </a:xfrm>
          <a:prstGeom prst="rect">
            <a:avLst/>
          </a:prstGeom>
        </p:spPr>
      </p:pic>
      <p:pic>
        <p:nvPicPr>
          <p:cNvPr id="3074" name="Picture 2" descr="https://mitchellcc.edu/continuing-education/images/user/h23eymloijigkkhjbdyk.png">
            <a:extLst>
              <a:ext uri="{FF2B5EF4-FFF2-40B4-BE49-F238E27FC236}">
                <a16:creationId xmlns:a16="http://schemas.microsoft.com/office/drawing/2014/main" id="{00761C6B-9E46-6A4D-BC68-7B40A75C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162" y="3982126"/>
            <a:ext cx="3086100" cy="10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496BC-EE85-1442-9493-2494D40B23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E7712-3297-6448-8653-F6C16DD305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00BF1-7BAC-3F40-8225-EBE5813CE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7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170CE-5301-D84A-B27F-B716FB2A4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75212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19CDE-4E03-5941-BA02-D3C07A452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B116B-1268-3446-BF6C-32F3AECC46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FC512-F801-1D4B-B629-44C2A0ABE6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B8D0C-2072-054E-9BFF-3C5A535B1C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0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CBDD1-B8FA-6648-8B4B-2F316A6D61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3CD80-B230-0342-A43B-5AF273CDB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Sarah Sawyer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/>
          </a:bodyPr>
          <a:lstStyle/>
          <a:p>
            <a:r>
              <a:rPr lang="en-US" dirty="0"/>
              <a:t>Executive Director of Career Programs</a:t>
            </a:r>
          </a:p>
          <a:p>
            <a:r>
              <a:rPr lang="en-US" dirty="0"/>
              <a:t>Craven Community College</a:t>
            </a:r>
          </a:p>
        </p:txBody>
      </p:sp>
      <p:pic>
        <p:nvPicPr>
          <p:cNvPr id="1028" name="Picture 4" descr="Craven Community College">
            <a:hlinkClick r:id="rId3"/>
            <a:extLst>
              <a:ext uri="{FF2B5EF4-FFF2-40B4-BE49-F238E27FC236}">
                <a16:creationId xmlns:a16="http://schemas.microsoft.com/office/drawing/2014/main" id="{F75DEB2A-4095-4D42-BADC-5CA6CA75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379" y="3847537"/>
            <a:ext cx="2644821" cy="12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FD9B3-5481-C74B-A674-E4923F3369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1" y="-25665"/>
            <a:ext cx="2590800" cy="29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7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Ricky Meadows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/>
          </a:bodyPr>
          <a:lstStyle/>
          <a:p>
            <a:r>
              <a:rPr lang="en-US" sz="2800" dirty="0"/>
              <a:t>Dean of Career Programs</a:t>
            </a:r>
          </a:p>
          <a:p>
            <a:r>
              <a:rPr lang="en-US" sz="2800" dirty="0"/>
              <a:t>Craven Community College</a:t>
            </a:r>
          </a:p>
        </p:txBody>
      </p:sp>
      <p:pic>
        <p:nvPicPr>
          <p:cNvPr id="5" name="Picture 4" descr="Craven Community College">
            <a:hlinkClick r:id="rId3"/>
            <a:extLst>
              <a:ext uri="{FF2B5EF4-FFF2-40B4-BE49-F238E27FC236}">
                <a16:creationId xmlns:a16="http://schemas.microsoft.com/office/drawing/2014/main" id="{12C6EB30-7B5E-3E4E-ABAC-FA215EF6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379" y="3847537"/>
            <a:ext cx="2644821" cy="12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aven Community College faculty and administration members congratulate 2014 CCC Excellence in Teaching Award winner Jeff Brown. (L-R) Jim Millard, Kathleen Gallman, Dr. Catherine Chew, Jeff Brown, Dr. Daryl Minus and Ricky Meadows. ">
            <a:hlinkClick r:id="rId5"/>
            <a:extLst>
              <a:ext uri="{FF2B5EF4-FFF2-40B4-BE49-F238E27FC236}">
                <a16:creationId xmlns:a16="http://schemas.microsoft.com/office/drawing/2014/main" id="{D2EC0C48-9780-6D4F-9ABF-27EB1E839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1203" y="-92460"/>
            <a:ext cx="2889783" cy="27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33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66120-8255-DC49-ACB5-325A62AD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Isaac’s Journey video</a:t>
            </a:r>
          </a:p>
          <a:p>
            <a:r>
              <a:rPr lang="en-US" u="sng" dirty="0">
                <a:hlinkClick r:id="rId3"/>
              </a:rPr>
              <a:t>https://youtu.be/SQhyJ5GZ1QM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AD037-14C4-324A-82FA-BCB596E1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Craven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FE879-8B42-CB4C-BF2E-D7CD620FBB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28" y="2279841"/>
            <a:ext cx="5255172" cy="28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5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28 – October 2,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257300"/>
            <a:ext cx="6858000" cy="252374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7774" y="4322552"/>
            <a:ext cx="68580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03722" indent="-1203722" algn="ctr">
              <a:spcBef>
                <a:spcPct val="20000"/>
              </a:spcBef>
              <a:tabLst>
                <a:tab pos="1203722" algn="l"/>
              </a:tabLst>
            </a:pPr>
            <a:r>
              <a:rPr lang="en-US" sz="2400" dirty="0" err="1"/>
              <a:t>www.ncperkins.org</a:t>
            </a:r>
            <a:r>
              <a:rPr lang="en-US" sz="2400" dirty="0"/>
              <a:t>/manufacturing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95" y="2971800"/>
            <a:ext cx="21907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AF5AF-43E7-8F42-998F-6CCE6E8F05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312" y="-271463"/>
            <a:ext cx="9181613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8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AF8B0-2AFB-CD4F-AC89-839421E069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62" y="-556054"/>
            <a:ext cx="9177862" cy="66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3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80522-E9B4-EE4C-8D20-D2369886C1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9" y="-117872"/>
            <a:ext cx="7396163" cy="55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6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D5CE8-900E-294B-A622-9C4ECD4678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50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E7DCD-FF18-5641-9EC0-4C4625A0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896" y="-1"/>
            <a:ext cx="5014913" cy="5143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27B815-F8BC-D941-A884-B1FE79AC2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324" y="0"/>
            <a:ext cx="4257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94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CA270-E03A-CE40-AB6E-CFEDED92FB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8" y="-271465"/>
            <a:ext cx="8343901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28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AE1F3-22F2-AA46-AA8F-A77D4F1412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89" y="0"/>
            <a:ext cx="7963383" cy="59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07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EAEDC-CEE3-9F44-BD49-C5ACBF976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62" y="-185194"/>
            <a:ext cx="7716456" cy="57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25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Ron Brewer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/>
          </a:bodyPr>
          <a:lstStyle/>
          <a:p>
            <a:r>
              <a:rPr lang="en-US" sz="2800" dirty="0"/>
              <a:t>Advanced Manufacturing Teacher</a:t>
            </a:r>
            <a:br>
              <a:rPr lang="en-US" sz="2800" dirty="0"/>
            </a:br>
            <a:r>
              <a:rPr lang="en-US" sz="2800" dirty="0"/>
              <a:t>West Craven High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E882C-504F-AC49-B20E-A112C7A6D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5044" y="0"/>
            <a:ext cx="2798956" cy="2910751"/>
          </a:xfrm>
          <a:prstGeom prst="rect">
            <a:avLst/>
          </a:prstGeom>
        </p:spPr>
      </p:pic>
      <p:pic>
        <p:nvPicPr>
          <p:cNvPr id="1026" name="Picture 2" descr="West Craven High School logo">
            <a:hlinkClick r:id="rId5"/>
            <a:extLst>
              <a:ext uri="{FF2B5EF4-FFF2-40B4-BE49-F238E27FC236}">
                <a16:creationId xmlns:a16="http://schemas.microsoft.com/office/drawing/2014/main" id="{AA3E0A02-A329-554D-B75C-B8C5F990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707" y="3982126"/>
            <a:ext cx="3233853" cy="9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88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Austin Dixon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/>
          </a:bodyPr>
          <a:lstStyle/>
          <a:p>
            <a:r>
              <a:rPr lang="en-US" dirty="0"/>
              <a:t>Academic Advisor, Career &amp; College Promise</a:t>
            </a:r>
            <a:br>
              <a:rPr lang="en-US" dirty="0"/>
            </a:br>
            <a:r>
              <a:rPr lang="en-US" sz="2800" dirty="0"/>
              <a:t>Craven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FD3D-0188-7D47-B3E0-96ED687A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948" y="-209550"/>
            <a:ext cx="3511984" cy="2971800"/>
          </a:xfrm>
          <a:prstGeom prst="rect">
            <a:avLst/>
          </a:prstGeom>
        </p:spPr>
      </p:pic>
      <p:pic>
        <p:nvPicPr>
          <p:cNvPr id="6" name="Picture 5" descr="Craven Community College">
            <a:hlinkClick r:id="rId4"/>
            <a:extLst>
              <a:ext uri="{FF2B5EF4-FFF2-40B4-BE49-F238E27FC236}">
                <a16:creationId xmlns:a16="http://schemas.microsoft.com/office/drawing/2014/main" id="{90524951-123A-4246-B2E0-829760E1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379" y="3847537"/>
            <a:ext cx="2644821" cy="12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9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01E81-577E-C343-8C16-10930FE4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Manufacturing Week 2019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241FD1D-7E6D-7D47-9B84-8F8A43A862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230" y="1239198"/>
            <a:ext cx="7720283" cy="3144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862AE0-DC24-254A-9B49-9AF79372B06F}"/>
              </a:ext>
            </a:extLst>
          </p:cNvPr>
          <p:cNvSpPr txBox="1"/>
          <p:nvPr/>
        </p:nvSpPr>
        <p:spPr>
          <a:xfrm>
            <a:off x="1389744" y="4487461"/>
            <a:ext cx="674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were 118 Manufacturing Week events in NC for 2019</a:t>
            </a:r>
          </a:p>
        </p:txBody>
      </p:sp>
    </p:spTree>
    <p:extLst>
      <p:ext uri="{BB962C8B-B14F-4D97-AF65-F5344CB8AC3E}">
        <p14:creationId xmlns:p14="http://schemas.microsoft.com/office/powerpoint/2010/main" val="1462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81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Bobbi Hodge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13" y="2910751"/>
            <a:ext cx="8229599" cy="12418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Coordinator/Faculty for </a:t>
            </a:r>
            <a:r>
              <a:rPr lang="en-US" sz="2800" dirty="0" err="1"/>
              <a:t>iTECH</a:t>
            </a:r>
            <a:r>
              <a:rPr lang="en-US" sz="2800" dirty="0"/>
              <a:t> Academy</a:t>
            </a:r>
          </a:p>
          <a:p>
            <a:r>
              <a:rPr lang="en-US" sz="2800" dirty="0"/>
              <a:t>Applied Sciences &amp; Engineering Technology</a:t>
            </a:r>
          </a:p>
          <a:p>
            <a:r>
              <a:rPr lang="en-US" sz="2800" dirty="0"/>
              <a:t>Isothermal Community College</a:t>
            </a:r>
          </a:p>
        </p:txBody>
      </p:sp>
      <p:pic>
        <p:nvPicPr>
          <p:cNvPr id="5122" name="Picture 2" descr="https://www.ncbionetwork.org/sites/default/files/college-logos/isothermalcc.png">
            <a:extLst>
              <a:ext uri="{FF2B5EF4-FFF2-40B4-BE49-F238E27FC236}">
                <a16:creationId xmlns:a16="http://schemas.microsoft.com/office/drawing/2014/main" id="{D2063D8A-C67C-BB42-9619-F5F38FAC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809" y="4107954"/>
            <a:ext cx="4057650" cy="10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7E1AE-B2E8-DB40-B00F-A09693F741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780" y="-111510"/>
            <a:ext cx="2007221" cy="30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52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0192E45-B07A-854B-A006-64D73703E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906" y="0"/>
            <a:ext cx="4631055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45B0DD-B9A7-114E-B6AA-83E4D8A3C4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055" y="0"/>
            <a:ext cx="45129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4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A9CF68F6-7129-7749-9ED6-50392D83A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62514"/>
            <a:ext cx="4527396" cy="3393977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BF44A6D1-792D-AD42-B9F1-9741C945E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395" y="1812038"/>
            <a:ext cx="4616605" cy="33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0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iTECH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Academy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 Condensed" panose="020B0502040204020203" pitchFamily="34" charset="0"/>
              </a:rPr>
              <a:t>CCP Dual Enrollment Diploma program</a:t>
            </a:r>
          </a:p>
          <a:p>
            <a:r>
              <a:rPr lang="en-US" dirty="0">
                <a:latin typeface="Bahnschrift Condensed" panose="020B0502040204020203" pitchFamily="34" charset="0"/>
              </a:rPr>
              <a:t>Stackable Credentials:</a:t>
            </a:r>
          </a:p>
          <a:p>
            <a:pPr lvl="1"/>
            <a:r>
              <a:rPr lang="en-US" dirty="0">
                <a:latin typeface="Bahnschrift Condensed" panose="020B0502040204020203" pitchFamily="34" charset="0"/>
              </a:rPr>
              <a:t>Mechanical Engineering Advanced Technology Certificate </a:t>
            </a:r>
          </a:p>
          <a:p>
            <a:pPr lvl="1"/>
            <a:r>
              <a:rPr lang="en-US" dirty="0">
                <a:latin typeface="Bahnschrift Condensed" panose="020B0502040204020203" pitchFamily="34" charset="0"/>
              </a:rPr>
              <a:t>Mechanical Engineering Technology Diploma</a:t>
            </a:r>
          </a:p>
          <a:p>
            <a:pPr lvl="1"/>
            <a:r>
              <a:rPr lang="en-US" dirty="0">
                <a:latin typeface="Bahnschrift Condensed" panose="020B0502040204020203" pitchFamily="34" charset="0"/>
              </a:rPr>
              <a:t>Upon High School Graduation: Mechanical Engineering Technology Associates Degree</a:t>
            </a:r>
          </a:p>
          <a:p>
            <a:pPr lvl="1"/>
            <a:r>
              <a:rPr lang="en-US" dirty="0">
                <a:latin typeface="Bahnschrift Condensed" panose="020B0502040204020203" pitchFamily="34" charset="0"/>
              </a:rPr>
              <a:t>Upon College Graduation: </a:t>
            </a:r>
          </a:p>
          <a:p>
            <a:pPr lvl="2"/>
            <a:r>
              <a:rPr lang="en-US" dirty="0">
                <a:latin typeface="Bahnschrift Condensed" panose="020B0502040204020203" pitchFamily="34" charset="0"/>
              </a:rPr>
              <a:t>Workforce</a:t>
            </a:r>
          </a:p>
          <a:p>
            <a:pPr lvl="2"/>
            <a:r>
              <a:rPr lang="en-US" dirty="0">
                <a:latin typeface="Bahnschrift Condensed" panose="020B0502040204020203" pitchFamily="34" charset="0"/>
              </a:rPr>
              <a:t>2+2 college transfer (WCU Distance ET Program and others)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 Condensed" panose="020B0502040204020203" pitchFamily="34" charset="0"/>
              </a:rPr>
              <a:t>Students explore careers through:</a:t>
            </a:r>
          </a:p>
          <a:p>
            <a:pPr lvl="1"/>
            <a:r>
              <a:rPr lang="en-US" dirty="0">
                <a:latin typeface="Bahnschrift Condensed" panose="020B0502040204020203" pitchFamily="34" charset="0"/>
              </a:rPr>
              <a:t>Industry tours</a:t>
            </a:r>
          </a:p>
          <a:p>
            <a:pPr lvl="1"/>
            <a:r>
              <a:rPr lang="en-US" dirty="0">
                <a:latin typeface="Bahnschrift Condensed" panose="020B0502040204020203" pitchFamily="34" charset="0"/>
              </a:rPr>
              <a:t>Guest speakers</a:t>
            </a:r>
          </a:p>
          <a:p>
            <a:pPr lvl="1"/>
            <a:r>
              <a:rPr lang="en-US" dirty="0">
                <a:latin typeface="Bahnschrift Condensed" panose="020B0502040204020203" pitchFamily="34" charset="0"/>
              </a:rPr>
              <a:t>Hands on projects</a:t>
            </a:r>
          </a:p>
          <a:p>
            <a:r>
              <a:rPr lang="en-US" dirty="0">
                <a:latin typeface="Bahnschrift Condensed" panose="020B0502040204020203" pitchFamily="34" charset="0"/>
              </a:rPr>
              <a:t>College  experience on college campus</a:t>
            </a:r>
          </a:p>
          <a:p>
            <a:r>
              <a:rPr lang="en-US" dirty="0">
                <a:latin typeface="Bahnschrift Condensed" panose="020B0502040204020203" pitchFamily="34" charset="0"/>
              </a:rPr>
              <a:t>Books and Transportation provided</a:t>
            </a:r>
          </a:p>
          <a:p>
            <a:endParaRPr lang="en-US" dirty="0">
              <a:latin typeface="Bahnschrift Condensed" panose="020B0502040204020203" pitchFamily="34" charset="0"/>
            </a:endParaRPr>
          </a:p>
          <a:p>
            <a:pPr marL="342900" lvl="1" indent="0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006" y="3249890"/>
            <a:ext cx="1568594" cy="1223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C7759-7F20-C447-9195-83E651E6D1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413" y="293068"/>
            <a:ext cx="2438809" cy="6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5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2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advanced composite course is the only composite course on the east coast  recognized by American Composite Manufacturers Association as a prerequisite to take the Composite Certified Technician exam.</a:t>
            </a:r>
          </a:p>
          <a:p>
            <a:r>
              <a:rPr lang="en-US" dirty="0"/>
              <a:t>Past graduates work at </a:t>
            </a:r>
            <a:r>
              <a:rPr lang="en-US" dirty="0" err="1"/>
              <a:t>Hondajet</a:t>
            </a:r>
            <a:r>
              <a:rPr lang="en-US" dirty="0"/>
              <a:t>, Boeing, Airbus, Spirit and others </a:t>
            </a:r>
          </a:p>
          <a:p>
            <a:r>
              <a:rPr lang="en-US" u="sng" dirty="0">
                <a:hlinkClick r:id="rId3"/>
              </a:rPr>
              <a:t>www.gtcc.edu/structuresassembly</a:t>
            </a:r>
            <a:endParaRPr lang="en-US" dirty="0"/>
          </a:p>
          <a:p>
            <a:r>
              <a:rPr lang="en-US" u="sng" dirty="0">
                <a:hlinkClick r:id="rId4"/>
              </a:rPr>
              <a:t>www.gtcc.edu/compositetechnology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Aviation Manufacturing Quick Careers program at Guilford Tech CC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23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5839609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October 14,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131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01E81-577E-C343-8C16-10930FE4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Manufacturing Week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47BFA-D642-7949-9FB8-1471456AB7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0" y="1365813"/>
            <a:ext cx="8500120" cy="34652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46C1E-DC5F-2949-824F-C90C22C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3878910"/>
            <a:ext cx="4563353" cy="9289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 virtual events in NC</a:t>
            </a:r>
          </a:p>
          <a:p>
            <a:r>
              <a:rPr lang="en-US" dirty="0"/>
              <a:t>177 virtual events in USA</a:t>
            </a:r>
          </a:p>
          <a:p>
            <a:r>
              <a:rPr lang="en-US" dirty="0"/>
              <a:t>https://</a:t>
            </a:r>
            <a:r>
              <a:rPr lang="en-US" dirty="0" err="1"/>
              <a:t>creatorswanted.org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01E81-577E-C343-8C16-10930FE4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Manufacturing Week 2020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222B95-8411-7645-92C9-AF1E12C1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of The Albemarle. </a:t>
            </a:r>
            <a:r>
              <a:rPr lang="en-US" b="1" u="sng" dirty="0"/>
              <a:t>Live</a:t>
            </a:r>
            <a:r>
              <a:rPr lang="en-US" dirty="0"/>
              <a:t> tours on 10/2. Register by Sept 28.  Virtual tours on 10/21</a:t>
            </a:r>
          </a:p>
          <a:p>
            <a:r>
              <a:rPr lang="en-US" dirty="0" err="1"/>
              <a:t>Mertek</a:t>
            </a:r>
            <a:r>
              <a:rPr lang="en-US" dirty="0"/>
              <a:t>.  Virtual event at 9am on 10/2</a:t>
            </a:r>
          </a:p>
          <a:p>
            <a:r>
              <a:rPr lang="en-US" dirty="0" err="1"/>
              <a:t>AikenControls</a:t>
            </a:r>
            <a:r>
              <a:rPr lang="en-US" dirty="0"/>
              <a:t>. Virtual tour at 11am on 10/2</a:t>
            </a:r>
          </a:p>
          <a:p>
            <a:r>
              <a:rPr lang="en-US" dirty="0"/>
              <a:t>(2) ABB - 5 Day virtual STEAM Experience. 9/28 – 10/2</a:t>
            </a:r>
          </a:p>
          <a:p>
            <a:r>
              <a:rPr lang="en-US" dirty="0"/>
              <a:t>Mathis Electronics, Asheville – </a:t>
            </a:r>
            <a:r>
              <a:rPr lang="en-US" b="1" u="sng" dirty="0"/>
              <a:t>Live</a:t>
            </a:r>
            <a:r>
              <a:rPr lang="en-US" dirty="0"/>
              <a:t> tour 9am-3pm on 10/2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54856-5C22-DE45-9A6B-AD6299E57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932" y="0"/>
            <a:ext cx="6098789" cy="51435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3E943-B270-3E44-824B-5BFB9C0FBA8A}"/>
              </a:ext>
            </a:extLst>
          </p:cNvPr>
          <p:cNvSpPr/>
          <p:nvPr/>
        </p:nvSpPr>
        <p:spPr>
          <a:xfrm>
            <a:off x="97280" y="2182803"/>
            <a:ext cx="2859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</a:t>
            </a:r>
            <a:r>
              <a:rPr lang="en-US" b="1" dirty="0" err="1">
                <a:solidFill>
                  <a:schemeClr val="bg1"/>
                </a:solidFill>
              </a:rPr>
              <a:t>www.ncperkins.org</a:t>
            </a:r>
            <a:r>
              <a:rPr lang="en-US" b="1" dirty="0">
                <a:solidFill>
                  <a:schemeClr val="bg1"/>
                </a:solidFill>
              </a:rPr>
              <a:t>/manufacturing/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70391F-D494-C645-8AD2-7F576B66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992" y="4416216"/>
            <a:ext cx="1751170" cy="466945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3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65C778-CE8D-2949-A8BD-798D078211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70" y="0"/>
            <a:ext cx="4522793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EF12CF-B2FB-7F47-AC4D-984D76E9099D}"/>
              </a:ext>
            </a:extLst>
          </p:cNvPr>
          <p:cNvSpPr/>
          <p:nvPr/>
        </p:nvSpPr>
        <p:spPr>
          <a:xfrm>
            <a:off x="261016" y="2124436"/>
            <a:ext cx="2774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</a:t>
            </a:r>
            <a:r>
              <a:rPr lang="en-US" sz="2000" b="1" dirty="0" err="1">
                <a:solidFill>
                  <a:schemeClr val="bg1"/>
                </a:solidFill>
              </a:rPr>
              <a:t>creatorswanted.org</a:t>
            </a:r>
            <a:r>
              <a:rPr lang="en-US" sz="2000" b="1" dirty="0">
                <a:solidFill>
                  <a:schemeClr val="bg1"/>
                </a:solidFill>
              </a:rPr>
              <a:t>/register-event/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B1CB09-E53F-6645-BA85-C33F7F21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944" y="4280030"/>
            <a:ext cx="2660421" cy="574072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1815</Words>
  <Application>Microsoft Macintosh PowerPoint</Application>
  <PresentationFormat>On-screen Show (16:9)</PresentationFormat>
  <Paragraphs>395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ヒラギノ角ゴ Pro W3</vt:lpstr>
      <vt:lpstr>Arial</vt:lpstr>
      <vt:lpstr>Bahnschrift Condensed</vt:lpstr>
      <vt:lpstr>Calibri</vt:lpstr>
      <vt:lpstr>Calibri Light</vt:lpstr>
      <vt:lpstr>HelvLight</vt:lpstr>
      <vt:lpstr>Office Theme</vt:lpstr>
      <vt:lpstr>September 16, 2020 Careers in Advanced Manufacturing</vt:lpstr>
      <vt:lpstr>PowerPoint Presentation</vt:lpstr>
      <vt:lpstr>September 28 – October 2, 2020</vt:lpstr>
      <vt:lpstr>NC Manufacturing Week 2019</vt:lpstr>
      <vt:lpstr>NC Manufacturing Week 2020</vt:lpstr>
      <vt:lpstr>NC Manufacturing Week 2020</vt:lpstr>
      <vt:lpstr>PowerPoint Presentation</vt:lpstr>
      <vt:lpstr>PowerPoint Presentation</vt:lpstr>
      <vt:lpstr>PowerPoint Presentation</vt:lpstr>
      <vt:lpstr>Tony Bean</vt:lpstr>
      <vt:lpstr>Engineering Technology Programs  </vt:lpstr>
      <vt:lpstr>Engineering Technology Programs  </vt:lpstr>
      <vt:lpstr>Engineering Technology Program Internship Companies</vt:lpstr>
      <vt:lpstr>Donna Ludwig</vt:lpstr>
      <vt:lpstr>Deb Lazenby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Sarah Sawyer</vt:lpstr>
      <vt:lpstr>Ricky Meadows</vt:lpstr>
      <vt:lpstr>Craven Community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Ron Brewer</vt:lpstr>
      <vt:lpstr>Austin Dixon</vt:lpstr>
      <vt:lpstr>PowerPoint Presentation</vt:lpstr>
      <vt:lpstr>Bobbi Hodge</vt:lpstr>
      <vt:lpstr>PowerPoint Presentation</vt:lpstr>
      <vt:lpstr>PowerPoint Presentation</vt:lpstr>
      <vt:lpstr>iTECH Academy</vt:lpstr>
      <vt:lpstr>PowerPoint Presentation</vt:lpstr>
      <vt:lpstr>Aviation Manufacturing Quick Careers program at Guilford Tech CC 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2020-05-21T11:08:55Z</cp:lastPrinted>
  <dcterms:created xsi:type="dcterms:W3CDTF">2017-04-24T19:18:55Z</dcterms:created>
  <dcterms:modified xsi:type="dcterms:W3CDTF">2020-09-15T13:31:30Z</dcterms:modified>
</cp:coreProperties>
</file>