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8"/>
  </p:notesMasterIdLst>
  <p:handoutMasterIdLst>
    <p:handoutMasterId r:id="rId79"/>
  </p:handoutMasterIdLst>
  <p:sldIdLst>
    <p:sldId id="778" r:id="rId2"/>
    <p:sldId id="1165" r:id="rId3"/>
    <p:sldId id="1092" r:id="rId4"/>
    <p:sldId id="1099" r:id="rId5"/>
    <p:sldId id="1154" r:id="rId6"/>
    <p:sldId id="1152" r:id="rId7"/>
    <p:sldId id="1096" r:id="rId8"/>
    <p:sldId id="1102" r:id="rId9"/>
    <p:sldId id="1158" r:id="rId10"/>
    <p:sldId id="1159" r:id="rId11"/>
    <p:sldId id="1160" r:id="rId12"/>
    <p:sldId id="1161" r:id="rId13"/>
    <p:sldId id="1162" r:id="rId14"/>
    <p:sldId id="1163" r:id="rId15"/>
    <p:sldId id="1164" r:id="rId16"/>
    <p:sldId id="1103" r:id="rId17"/>
    <p:sldId id="1135" r:id="rId18"/>
    <p:sldId id="1136" r:id="rId19"/>
    <p:sldId id="1137" r:id="rId20"/>
    <p:sldId id="1139" r:id="rId21"/>
    <p:sldId id="1140" r:id="rId22"/>
    <p:sldId id="1141" r:id="rId23"/>
    <p:sldId id="1142" r:id="rId24"/>
    <p:sldId id="1143" r:id="rId25"/>
    <p:sldId id="1104" r:id="rId26"/>
    <p:sldId id="1126" r:id="rId27"/>
    <p:sldId id="1128" r:id="rId28"/>
    <p:sldId id="1131" r:id="rId29"/>
    <p:sldId id="1133" r:id="rId30"/>
    <p:sldId id="1134" r:id="rId31"/>
    <p:sldId id="1130" r:id="rId32"/>
    <p:sldId id="1105" r:id="rId33"/>
    <p:sldId id="1155" r:id="rId34"/>
    <p:sldId id="1156" r:id="rId35"/>
    <p:sldId id="1157" r:id="rId36"/>
    <p:sldId id="1109" r:id="rId37"/>
    <p:sldId id="1093" r:id="rId38"/>
    <p:sldId id="1098" r:id="rId39"/>
    <p:sldId id="1100" r:id="rId40"/>
    <p:sldId id="1173" r:id="rId41"/>
    <p:sldId id="1174" r:id="rId42"/>
    <p:sldId id="1116" r:id="rId43"/>
    <p:sldId id="1117" r:id="rId44"/>
    <p:sldId id="1097" r:id="rId45"/>
    <p:sldId id="1151" r:id="rId46"/>
    <p:sldId id="1187" r:id="rId47"/>
    <p:sldId id="1120" r:id="rId48"/>
    <p:sldId id="1170" r:id="rId49"/>
    <p:sldId id="1171" r:id="rId50"/>
    <p:sldId id="1172" r:id="rId51"/>
    <p:sldId id="1121" r:id="rId52"/>
    <p:sldId id="1122" r:id="rId53"/>
    <p:sldId id="1169" r:id="rId54"/>
    <p:sldId id="1144" r:id="rId55"/>
    <p:sldId id="1150" r:id="rId56"/>
    <p:sldId id="1177" r:id="rId57"/>
    <p:sldId id="1178" r:id="rId58"/>
    <p:sldId id="1145" r:id="rId59"/>
    <p:sldId id="1146" r:id="rId60"/>
    <p:sldId id="1147" r:id="rId61"/>
    <p:sldId id="1106" r:id="rId62"/>
    <p:sldId id="1101" r:id="rId63"/>
    <p:sldId id="1114" r:id="rId64"/>
    <p:sldId id="1179" r:id="rId65"/>
    <p:sldId id="1180" r:id="rId66"/>
    <p:sldId id="1181" r:id="rId67"/>
    <p:sldId id="1182" r:id="rId68"/>
    <p:sldId id="1183" r:id="rId69"/>
    <p:sldId id="1184" r:id="rId70"/>
    <p:sldId id="1185" r:id="rId71"/>
    <p:sldId id="1186" r:id="rId72"/>
    <p:sldId id="1115" r:id="rId73"/>
    <p:sldId id="1089" r:id="rId74"/>
    <p:sldId id="1107" r:id="rId75"/>
    <p:sldId id="1167" r:id="rId76"/>
    <p:sldId id="704" r:id="rId7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ADC057-A01C-5746-A25B-6D22345C444B}">
          <p14:sldIdLst>
            <p14:sldId id="778"/>
            <p14:sldId id="1165"/>
            <p14:sldId id="1092"/>
            <p14:sldId id="1099"/>
            <p14:sldId id="1154"/>
            <p14:sldId id="1152"/>
            <p14:sldId id="1096"/>
            <p14:sldId id="1102"/>
            <p14:sldId id="1158"/>
            <p14:sldId id="1159"/>
            <p14:sldId id="1160"/>
            <p14:sldId id="1161"/>
            <p14:sldId id="1162"/>
            <p14:sldId id="1163"/>
            <p14:sldId id="1164"/>
            <p14:sldId id="1103"/>
            <p14:sldId id="1135"/>
            <p14:sldId id="1136"/>
            <p14:sldId id="1137"/>
            <p14:sldId id="1139"/>
            <p14:sldId id="1140"/>
            <p14:sldId id="1141"/>
            <p14:sldId id="1142"/>
            <p14:sldId id="1143"/>
            <p14:sldId id="1104"/>
            <p14:sldId id="1126"/>
            <p14:sldId id="1128"/>
            <p14:sldId id="1131"/>
            <p14:sldId id="1133"/>
            <p14:sldId id="1134"/>
            <p14:sldId id="1130"/>
            <p14:sldId id="1105"/>
            <p14:sldId id="1155"/>
            <p14:sldId id="1156"/>
            <p14:sldId id="1157"/>
            <p14:sldId id="1109"/>
            <p14:sldId id="1093"/>
            <p14:sldId id="1098"/>
            <p14:sldId id="1100"/>
            <p14:sldId id="1173"/>
            <p14:sldId id="1174"/>
            <p14:sldId id="1116"/>
            <p14:sldId id="1117"/>
            <p14:sldId id="1097"/>
            <p14:sldId id="1151"/>
            <p14:sldId id="1187"/>
            <p14:sldId id="1120"/>
            <p14:sldId id="1170"/>
            <p14:sldId id="1171"/>
            <p14:sldId id="1172"/>
            <p14:sldId id="1121"/>
            <p14:sldId id="1122"/>
            <p14:sldId id="1169"/>
            <p14:sldId id="1144"/>
            <p14:sldId id="1150"/>
            <p14:sldId id="1177"/>
            <p14:sldId id="1178"/>
            <p14:sldId id="1145"/>
            <p14:sldId id="1146"/>
            <p14:sldId id="1147"/>
            <p14:sldId id="1106"/>
            <p14:sldId id="1101"/>
            <p14:sldId id="1114"/>
            <p14:sldId id="1179"/>
            <p14:sldId id="1180"/>
            <p14:sldId id="1181"/>
            <p14:sldId id="1182"/>
            <p14:sldId id="1183"/>
            <p14:sldId id="1184"/>
            <p14:sldId id="1185"/>
            <p14:sldId id="1186"/>
            <p14:sldId id="1115"/>
            <p14:sldId id="1089"/>
            <p14:sldId id="1107"/>
            <p14:sldId id="1167"/>
            <p14:sldId id="7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EEB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4E9FC-5BC3-9446-82ED-6DF4FFCBA601}" v="809" dt="2020-04-22T21:45:35.036"/>
    <p1510:client id="{596B2147-E15D-B842-B37E-4712BEA57145}" v="276" dt="2020-04-23T14:29:33.546"/>
    <p1510:client id="{BFFF2B66-A7F7-4244-982D-789F6F5B9C61}" v="117" dt="2020-04-23T14:30:35.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03" autoAdjust="0"/>
    <p:restoredTop sz="59939"/>
  </p:normalViewPr>
  <p:slideViewPr>
    <p:cSldViewPr snapToGrid="0">
      <p:cViewPr varScale="1">
        <p:scale>
          <a:sx n="134" d="100"/>
          <a:sy n="134" d="100"/>
        </p:scale>
        <p:origin x="2632" y="176"/>
      </p:cViewPr>
      <p:guideLst/>
    </p:cSldViewPr>
  </p:slideViewPr>
  <p:outlineViewPr>
    <p:cViewPr>
      <p:scale>
        <a:sx n="33" d="100"/>
        <a:sy n="33" d="100"/>
      </p:scale>
      <p:origin x="0" y="-11632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BFFF2B66-A7F7-4244-982D-789F6F5B9C61}"/>
    <pc:docChg chg="delSld modSection">
      <pc:chgData name="Chris Droessler" userId="625c3661-9d64-47fa-b83c-4b49393bd161" providerId="ADAL" clId="{BFFF2B66-A7F7-4244-982D-789F6F5B9C61}" dt="2020-04-23T14:30:35.364" v="116" actId="2696"/>
      <pc:docMkLst>
        <pc:docMk/>
      </pc:docMkLst>
      <pc:sldChg chg="del">
        <pc:chgData name="Chris Droessler" userId="625c3661-9d64-47fa-b83c-4b49393bd161" providerId="ADAL" clId="{BFFF2B66-A7F7-4244-982D-789F6F5B9C61}" dt="2020-04-23T14:30:35.091" v="77" actId="2696"/>
        <pc:sldMkLst>
          <pc:docMk/>
          <pc:sldMk cId="1601590592" sldId="265"/>
        </pc:sldMkLst>
      </pc:sldChg>
      <pc:sldChg chg="del">
        <pc:chgData name="Chris Droessler" userId="625c3661-9d64-47fa-b83c-4b49393bd161" providerId="ADAL" clId="{BFFF2B66-A7F7-4244-982D-789F6F5B9C61}" dt="2020-04-23T14:30:34.190" v="25" actId="2696"/>
        <pc:sldMkLst>
          <pc:docMk/>
          <pc:sldMk cId="3754574763" sldId="266"/>
        </pc:sldMkLst>
      </pc:sldChg>
      <pc:sldChg chg="del">
        <pc:chgData name="Chris Droessler" userId="625c3661-9d64-47fa-b83c-4b49393bd161" providerId="ADAL" clId="{BFFF2B66-A7F7-4244-982D-789F6F5B9C61}" dt="2020-04-23T14:30:35.203" v="88" actId="2696"/>
        <pc:sldMkLst>
          <pc:docMk/>
          <pc:sldMk cId="1792735702" sldId="272"/>
        </pc:sldMkLst>
      </pc:sldChg>
      <pc:sldChg chg="del">
        <pc:chgData name="Chris Droessler" userId="625c3661-9d64-47fa-b83c-4b49393bd161" providerId="ADAL" clId="{BFFF2B66-A7F7-4244-982D-789F6F5B9C61}" dt="2020-04-23T14:30:35.341" v="109" actId="2696"/>
        <pc:sldMkLst>
          <pc:docMk/>
          <pc:sldMk cId="485712414" sldId="274"/>
        </pc:sldMkLst>
      </pc:sldChg>
      <pc:sldChg chg="del">
        <pc:chgData name="Chris Droessler" userId="625c3661-9d64-47fa-b83c-4b49393bd161" providerId="ADAL" clId="{BFFF2B66-A7F7-4244-982D-789F6F5B9C61}" dt="2020-04-23T14:30:35.355" v="113" actId="2696"/>
        <pc:sldMkLst>
          <pc:docMk/>
          <pc:sldMk cId="753626156" sldId="281"/>
        </pc:sldMkLst>
      </pc:sldChg>
      <pc:sldChg chg="del">
        <pc:chgData name="Chris Droessler" userId="625c3661-9d64-47fa-b83c-4b49393bd161" providerId="ADAL" clId="{BFFF2B66-A7F7-4244-982D-789F6F5B9C61}" dt="2020-04-23T14:30:34.215" v="26" actId="2696"/>
        <pc:sldMkLst>
          <pc:docMk/>
          <pc:sldMk cId="157070210" sldId="411"/>
        </pc:sldMkLst>
      </pc:sldChg>
      <pc:sldChg chg="del">
        <pc:chgData name="Chris Droessler" userId="625c3661-9d64-47fa-b83c-4b49393bd161" providerId="ADAL" clId="{BFFF2B66-A7F7-4244-982D-789F6F5B9C61}" dt="2020-04-23T14:30:34.165" v="24" actId="2696"/>
        <pc:sldMkLst>
          <pc:docMk/>
          <pc:sldMk cId="1960297345" sldId="483"/>
        </pc:sldMkLst>
      </pc:sldChg>
      <pc:sldChg chg="del">
        <pc:chgData name="Chris Droessler" userId="625c3661-9d64-47fa-b83c-4b49393bd161" providerId="ADAL" clId="{BFFF2B66-A7F7-4244-982D-789F6F5B9C61}" dt="2020-04-23T14:30:35.175" v="85" actId="2696"/>
        <pc:sldMkLst>
          <pc:docMk/>
          <pc:sldMk cId="3223483966" sldId="509"/>
        </pc:sldMkLst>
      </pc:sldChg>
      <pc:sldChg chg="del">
        <pc:chgData name="Chris Droessler" userId="625c3661-9d64-47fa-b83c-4b49393bd161" providerId="ADAL" clId="{BFFF2B66-A7F7-4244-982D-789F6F5B9C61}" dt="2020-04-23T14:30:35.055" v="74" actId="2696"/>
        <pc:sldMkLst>
          <pc:docMk/>
          <pc:sldMk cId="3526271831" sldId="511"/>
        </pc:sldMkLst>
      </pc:sldChg>
      <pc:sldChg chg="del">
        <pc:chgData name="Chris Droessler" userId="625c3661-9d64-47fa-b83c-4b49393bd161" providerId="ADAL" clId="{BFFF2B66-A7F7-4244-982D-789F6F5B9C61}" dt="2020-04-23T14:30:35.253" v="94" actId="2696"/>
        <pc:sldMkLst>
          <pc:docMk/>
          <pc:sldMk cId="4254513729" sldId="512"/>
        </pc:sldMkLst>
      </pc:sldChg>
      <pc:sldChg chg="del">
        <pc:chgData name="Chris Droessler" userId="625c3661-9d64-47fa-b83c-4b49393bd161" providerId="ADAL" clId="{BFFF2B66-A7F7-4244-982D-789F6F5B9C61}" dt="2020-04-23T14:30:34.866" v="60" actId="2696"/>
        <pc:sldMkLst>
          <pc:docMk/>
          <pc:sldMk cId="2817247336" sldId="513"/>
        </pc:sldMkLst>
      </pc:sldChg>
      <pc:sldChg chg="del">
        <pc:chgData name="Chris Droessler" userId="625c3661-9d64-47fa-b83c-4b49393bd161" providerId="ADAL" clId="{BFFF2B66-A7F7-4244-982D-789F6F5B9C61}" dt="2020-04-23T14:30:35.337" v="108" actId="2696"/>
        <pc:sldMkLst>
          <pc:docMk/>
          <pc:sldMk cId="3186210653" sldId="514"/>
        </pc:sldMkLst>
      </pc:sldChg>
      <pc:sldChg chg="del">
        <pc:chgData name="Chris Droessler" userId="625c3661-9d64-47fa-b83c-4b49393bd161" providerId="ADAL" clId="{BFFF2B66-A7F7-4244-982D-789F6F5B9C61}" dt="2020-04-23T14:30:35.333" v="107" actId="2696"/>
        <pc:sldMkLst>
          <pc:docMk/>
          <pc:sldMk cId="1148131924" sldId="515"/>
        </pc:sldMkLst>
      </pc:sldChg>
      <pc:sldChg chg="del">
        <pc:chgData name="Chris Droessler" userId="625c3661-9d64-47fa-b83c-4b49393bd161" providerId="ADAL" clId="{BFFF2B66-A7F7-4244-982D-789F6F5B9C61}" dt="2020-04-23T14:30:34.701" v="50" actId="2696"/>
        <pc:sldMkLst>
          <pc:docMk/>
          <pc:sldMk cId="2881002776" sldId="521"/>
        </pc:sldMkLst>
      </pc:sldChg>
      <pc:sldChg chg="del">
        <pc:chgData name="Chris Droessler" userId="625c3661-9d64-47fa-b83c-4b49393bd161" providerId="ADAL" clId="{BFFF2B66-A7F7-4244-982D-789F6F5B9C61}" dt="2020-04-23T14:30:35.005" v="70" actId="2696"/>
        <pc:sldMkLst>
          <pc:docMk/>
          <pc:sldMk cId="2779310115" sldId="525"/>
        </pc:sldMkLst>
      </pc:sldChg>
      <pc:sldChg chg="del">
        <pc:chgData name="Chris Droessler" userId="625c3661-9d64-47fa-b83c-4b49393bd161" providerId="ADAL" clId="{BFFF2B66-A7F7-4244-982D-789F6F5B9C61}" dt="2020-04-23T14:30:35.318" v="104" actId="2696"/>
        <pc:sldMkLst>
          <pc:docMk/>
          <pc:sldMk cId="1802031989" sldId="528"/>
        </pc:sldMkLst>
      </pc:sldChg>
      <pc:sldChg chg="del">
        <pc:chgData name="Chris Droessler" userId="625c3661-9d64-47fa-b83c-4b49393bd161" providerId="ADAL" clId="{BFFF2B66-A7F7-4244-982D-789F6F5B9C61}" dt="2020-04-23T14:30:34.665" v="48" actId="2696"/>
        <pc:sldMkLst>
          <pc:docMk/>
          <pc:sldMk cId="1557097039" sldId="532"/>
        </pc:sldMkLst>
      </pc:sldChg>
      <pc:sldChg chg="del">
        <pc:chgData name="Chris Droessler" userId="625c3661-9d64-47fa-b83c-4b49393bd161" providerId="ADAL" clId="{BFFF2B66-A7F7-4244-982D-789F6F5B9C61}" dt="2020-04-23T14:30:34.835" v="58" actId="2696"/>
        <pc:sldMkLst>
          <pc:docMk/>
          <pc:sldMk cId="1170993290" sldId="538"/>
        </pc:sldMkLst>
      </pc:sldChg>
      <pc:sldChg chg="del">
        <pc:chgData name="Chris Droessler" userId="625c3661-9d64-47fa-b83c-4b49393bd161" providerId="ADAL" clId="{BFFF2B66-A7F7-4244-982D-789F6F5B9C61}" dt="2020-04-23T14:30:35.294" v="100" actId="2696"/>
        <pc:sldMkLst>
          <pc:docMk/>
          <pc:sldMk cId="2992138866" sldId="542"/>
        </pc:sldMkLst>
      </pc:sldChg>
      <pc:sldChg chg="del">
        <pc:chgData name="Chris Droessler" userId="625c3661-9d64-47fa-b83c-4b49393bd161" providerId="ADAL" clId="{BFFF2B66-A7F7-4244-982D-789F6F5B9C61}" dt="2020-04-23T14:30:34.881" v="61" actId="2696"/>
        <pc:sldMkLst>
          <pc:docMk/>
          <pc:sldMk cId="1152502431" sldId="543"/>
        </pc:sldMkLst>
      </pc:sldChg>
      <pc:sldChg chg="del">
        <pc:chgData name="Chris Droessler" userId="625c3661-9d64-47fa-b83c-4b49393bd161" providerId="ADAL" clId="{BFFF2B66-A7F7-4244-982D-789F6F5B9C61}" dt="2020-04-23T14:30:34.966" v="67" actId="2696"/>
        <pc:sldMkLst>
          <pc:docMk/>
          <pc:sldMk cId="1784353046" sldId="544"/>
        </pc:sldMkLst>
      </pc:sldChg>
      <pc:sldChg chg="del">
        <pc:chgData name="Chris Droessler" userId="625c3661-9d64-47fa-b83c-4b49393bd161" providerId="ADAL" clId="{BFFF2B66-A7F7-4244-982D-789F6F5B9C61}" dt="2020-04-23T14:30:34.754" v="53" actId="2696"/>
        <pc:sldMkLst>
          <pc:docMk/>
          <pc:sldMk cId="1969882827" sldId="545"/>
        </pc:sldMkLst>
      </pc:sldChg>
      <pc:sldChg chg="del">
        <pc:chgData name="Chris Droessler" userId="625c3661-9d64-47fa-b83c-4b49393bd161" providerId="ADAL" clId="{BFFF2B66-A7F7-4244-982D-789F6F5B9C61}" dt="2020-04-23T14:30:35.268" v="96" actId="2696"/>
        <pc:sldMkLst>
          <pc:docMk/>
          <pc:sldMk cId="3765622904" sldId="546"/>
        </pc:sldMkLst>
      </pc:sldChg>
      <pc:sldChg chg="del">
        <pc:chgData name="Chris Droessler" userId="625c3661-9d64-47fa-b83c-4b49393bd161" providerId="ADAL" clId="{BFFF2B66-A7F7-4244-982D-789F6F5B9C61}" dt="2020-04-23T14:30:34.979" v="68" actId="2696"/>
        <pc:sldMkLst>
          <pc:docMk/>
          <pc:sldMk cId="1567014597" sldId="547"/>
        </pc:sldMkLst>
      </pc:sldChg>
      <pc:sldChg chg="del">
        <pc:chgData name="Chris Droessler" userId="625c3661-9d64-47fa-b83c-4b49393bd161" providerId="ADAL" clId="{BFFF2B66-A7F7-4244-982D-789F6F5B9C61}" dt="2020-04-23T14:30:35.346" v="110" actId="2696"/>
        <pc:sldMkLst>
          <pc:docMk/>
          <pc:sldMk cId="1972243842" sldId="548"/>
        </pc:sldMkLst>
      </pc:sldChg>
      <pc:sldChg chg="del">
        <pc:chgData name="Chris Droessler" userId="625c3661-9d64-47fa-b83c-4b49393bd161" providerId="ADAL" clId="{BFFF2B66-A7F7-4244-982D-789F6F5B9C61}" dt="2020-04-23T14:30:35.229" v="91" actId="2696"/>
        <pc:sldMkLst>
          <pc:docMk/>
          <pc:sldMk cId="3928822900" sldId="549"/>
        </pc:sldMkLst>
      </pc:sldChg>
      <pc:sldChg chg="del">
        <pc:chgData name="Chris Droessler" userId="625c3661-9d64-47fa-b83c-4b49393bd161" providerId="ADAL" clId="{BFFF2B66-A7F7-4244-982D-789F6F5B9C61}" dt="2020-04-23T14:30:35.184" v="86" actId="2696"/>
        <pc:sldMkLst>
          <pc:docMk/>
          <pc:sldMk cId="3038918188" sldId="551"/>
        </pc:sldMkLst>
      </pc:sldChg>
      <pc:sldChg chg="del">
        <pc:chgData name="Chris Droessler" userId="625c3661-9d64-47fa-b83c-4b49393bd161" providerId="ADAL" clId="{BFFF2B66-A7F7-4244-982D-789F6F5B9C61}" dt="2020-04-23T14:30:35.221" v="90" actId="2696"/>
        <pc:sldMkLst>
          <pc:docMk/>
          <pc:sldMk cId="2261795799" sldId="552"/>
        </pc:sldMkLst>
      </pc:sldChg>
      <pc:sldChg chg="del">
        <pc:chgData name="Chris Droessler" userId="625c3661-9d64-47fa-b83c-4b49393bd161" providerId="ADAL" clId="{BFFF2B66-A7F7-4244-982D-789F6F5B9C61}" dt="2020-04-23T14:30:35.156" v="83" actId="2696"/>
        <pc:sldMkLst>
          <pc:docMk/>
          <pc:sldMk cId="797042957" sldId="554"/>
        </pc:sldMkLst>
      </pc:sldChg>
      <pc:sldChg chg="del">
        <pc:chgData name="Chris Droessler" userId="625c3661-9d64-47fa-b83c-4b49393bd161" providerId="ADAL" clId="{BFFF2B66-A7F7-4244-982D-789F6F5B9C61}" dt="2020-04-23T14:30:35.166" v="84" actId="2696"/>
        <pc:sldMkLst>
          <pc:docMk/>
          <pc:sldMk cId="1127496624" sldId="561"/>
        </pc:sldMkLst>
      </pc:sldChg>
      <pc:sldChg chg="del">
        <pc:chgData name="Chris Droessler" userId="625c3661-9d64-47fa-b83c-4b49393bd161" providerId="ADAL" clId="{BFFF2B66-A7F7-4244-982D-789F6F5B9C61}" dt="2020-04-23T14:30:34.819" v="57" actId="2696"/>
        <pc:sldMkLst>
          <pc:docMk/>
          <pc:sldMk cId="1107501514" sldId="562"/>
        </pc:sldMkLst>
      </pc:sldChg>
      <pc:sldChg chg="del">
        <pc:chgData name="Chris Droessler" userId="625c3661-9d64-47fa-b83c-4b49393bd161" providerId="ADAL" clId="{BFFF2B66-A7F7-4244-982D-789F6F5B9C61}" dt="2020-04-23T14:30:34.476" v="38" actId="2696"/>
        <pc:sldMkLst>
          <pc:docMk/>
          <pc:sldMk cId="1261742435" sldId="564"/>
        </pc:sldMkLst>
      </pc:sldChg>
      <pc:sldChg chg="del">
        <pc:chgData name="Chris Droessler" userId="625c3661-9d64-47fa-b83c-4b49393bd161" providerId="ADAL" clId="{BFFF2B66-A7F7-4244-982D-789F6F5B9C61}" dt="2020-04-23T14:30:34.910" v="63" actId="2696"/>
        <pc:sldMkLst>
          <pc:docMk/>
          <pc:sldMk cId="793579014" sldId="566"/>
        </pc:sldMkLst>
      </pc:sldChg>
      <pc:sldChg chg="del">
        <pc:chgData name="Chris Droessler" userId="625c3661-9d64-47fa-b83c-4b49393bd161" providerId="ADAL" clId="{BFFF2B66-A7F7-4244-982D-789F6F5B9C61}" dt="2020-04-23T14:30:35.136" v="81" actId="2696"/>
        <pc:sldMkLst>
          <pc:docMk/>
          <pc:sldMk cId="520573234" sldId="599"/>
        </pc:sldMkLst>
      </pc:sldChg>
      <pc:sldChg chg="del">
        <pc:chgData name="Chris Droessler" userId="625c3661-9d64-47fa-b83c-4b49393bd161" providerId="ADAL" clId="{BFFF2B66-A7F7-4244-982D-789F6F5B9C61}" dt="2020-04-23T14:30:35.079" v="76" actId="2696"/>
        <pc:sldMkLst>
          <pc:docMk/>
          <pc:sldMk cId="279613620" sldId="613"/>
        </pc:sldMkLst>
      </pc:sldChg>
      <pc:sldChg chg="del">
        <pc:chgData name="Chris Droessler" userId="625c3661-9d64-47fa-b83c-4b49393bd161" providerId="ADAL" clId="{BFFF2B66-A7F7-4244-982D-789F6F5B9C61}" dt="2020-04-23T14:30:34.555" v="42" actId="2696"/>
        <pc:sldMkLst>
          <pc:docMk/>
          <pc:sldMk cId="158575149" sldId="699"/>
        </pc:sldMkLst>
      </pc:sldChg>
      <pc:sldChg chg="del">
        <pc:chgData name="Chris Droessler" userId="625c3661-9d64-47fa-b83c-4b49393bd161" providerId="ADAL" clId="{BFFF2B66-A7F7-4244-982D-789F6F5B9C61}" dt="2020-04-23T14:30:34.535" v="41" actId="2696"/>
        <pc:sldMkLst>
          <pc:docMk/>
          <pc:sldMk cId="1704069926" sldId="710"/>
        </pc:sldMkLst>
      </pc:sldChg>
      <pc:sldChg chg="del">
        <pc:chgData name="Chris Droessler" userId="625c3661-9d64-47fa-b83c-4b49393bd161" providerId="ADAL" clId="{BFFF2B66-A7F7-4244-982D-789F6F5B9C61}" dt="2020-04-23T14:30:35.352" v="112" actId="2696"/>
        <pc:sldMkLst>
          <pc:docMk/>
          <pc:sldMk cId="2473793993" sldId="744"/>
        </pc:sldMkLst>
      </pc:sldChg>
      <pc:sldChg chg="del">
        <pc:chgData name="Chris Droessler" userId="625c3661-9d64-47fa-b83c-4b49393bd161" providerId="ADAL" clId="{BFFF2B66-A7F7-4244-982D-789F6F5B9C61}" dt="2020-04-23T14:30:35.361" v="115" actId="2696"/>
        <pc:sldMkLst>
          <pc:docMk/>
          <pc:sldMk cId="908612692" sldId="745"/>
        </pc:sldMkLst>
      </pc:sldChg>
      <pc:sldChg chg="del">
        <pc:chgData name="Chris Droessler" userId="625c3661-9d64-47fa-b83c-4b49393bd161" providerId="ADAL" clId="{BFFF2B66-A7F7-4244-982D-789F6F5B9C61}" dt="2020-04-23T14:30:34.496" v="39" actId="2696"/>
        <pc:sldMkLst>
          <pc:docMk/>
          <pc:sldMk cId="4200904338" sldId="746"/>
        </pc:sldMkLst>
      </pc:sldChg>
      <pc:sldChg chg="del">
        <pc:chgData name="Chris Droessler" userId="625c3661-9d64-47fa-b83c-4b49393bd161" providerId="ADAL" clId="{BFFF2B66-A7F7-4244-982D-789F6F5B9C61}" dt="2020-04-23T14:30:35.246" v="93" actId="2696"/>
        <pc:sldMkLst>
          <pc:docMk/>
          <pc:sldMk cId="2302360359" sldId="749"/>
        </pc:sldMkLst>
      </pc:sldChg>
      <pc:sldChg chg="del">
        <pc:chgData name="Chris Droessler" userId="625c3661-9d64-47fa-b83c-4b49393bd161" providerId="ADAL" clId="{BFFF2B66-A7F7-4244-982D-789F6F5B9C61}" dt="2020-04-23T14:30:35.358" v="114" actId="2696"/>
        <pc:sldMkLst>
          <pc:docMk/>
          <pc:sldMk cId="2562443563" sldId="750"/>
        </pc:sldMkLst>
      </pc:sldChg>
      <pc:sldChg chg="del">
        <pc:chgData name="Chris Droessler" userId="625c3661-9d64-47fa-b83c-4b49393bd161" providerId="ADAL" clId="{BFFF2B66-A7F7-4244-982D-789F6F5B9C61}" dt="2020-04-23T14:30:35.349" v="111" actId="2696"/>
        <pc:sldMkLst>
          <pc:docMk/>
          <pc:sldMk cId="3168181729" sldId="751"/>
        </pc:sldMkLst>
      </pc:sldChg>
      <pc:sldChg chg="del">
        <pc:chgData name="Chris Droessler" userId="625c3661-9d64-47fa-b83c-4b49393bd161" providerId="ADAL" clId="{BFFF2B66-A7F7-4244-982D-789F6F5B9C61}" dt="2020-04-23T14:30:35.238" v="92" actId="2696"/>
        <pc:sldMkLst>
          <pc:docMk/>
          <pc:sldMk cId="445964648" sldId="755"/>
        </pc:sldMkLst>
      </pc:sldChg>
      <pc:sldChg chg="del">
        <pc:chgData name="Chris Droessler" userId="625c3661-9d64-47fa-b83c-4b49393bd161" providerId="ADAL" clId="{BFFF2B66-A7F7-4244-982D-789F6F5B9C61}" dt="2020-04-23T14:30:35.261" v="95" actId="2696"/>
        <pc:sldMkLst>
          <pc:docMk/>
          <pc:sldMk cId="393665633" sldId="763"/>
        </pc:sldMkLst>
      </pc:sldChg>
      <pc:sldChg chg="del">
        <pc:chgData name="Chris Droessler" userId="625c3661-9d64-47fa-b83c-4b49393bd161" providerId="ADAL" clId="{BFFF2B66-A7F7-4244-982D-789F6F5B9C61}" dt="2020-04-23T14:30:34.938" v="65" actId="2696"/>
        <pc:sldMkLst>
          <pc:docMk/>
          <pc:sldMk cId="2827184821" sldId="798"/>
        </pc:sldMkLst>
      </pc:sldChg>
      <pc:sldChg chg="del">
        <pc:chgData name="Chris Droessler" userId="625c3661-9d64-47fa-b83c-4b49393bd161" providerId="ADAL" clId="{BFFF2B66-A7F7-4244-982D-789F6F5B9C61}" dt="2020-04-23T14:30:35.288" v="99" actId="2696"/>
        <pc:sldMkLst>
          <pc:docMk/>
          <pc:sldMk cId="3347850964" sldId="800"/>
        </pc:sldMkLst>
      </pc:sldChg>
      <pc:sldChg chg="del">
        <pc:chgData name="Chris Droessler" userId="625c3661-9d64-47fa-b83c-4b49393bd161" providerId="ADAL" clId="{BFFF2B66-A7F7-4244-982D-789F6F5B9C61}" dt="2020-04-23T14:30:35.323" v="105" actId="2696"/>
        <pc:sldMkLst>
          <pc:docMk/>
          <pc:sldMk cId="1262652315" sldId="802"/>
        </pc:sldMkLst>
      </pc:sldChg>
      <pc:sldChg chg="del">
        <pc:chgData name="Chris Droessler" userId="625c3661-9d64-47fa-b83c-4b49393bd161" providerId="ADAL" clId="{BFFF2B66-A7F7-4244-982D-789F6F5B9C61}" dt="2020-04-23T14:30:34.851" v="59" actId="2696"/>
        <pc:sldMkLst>
          <pc:docMk/>
          <pc:sldMk cId="1148999987" sldId="803"/>
        </pc:sldMkLst>
      </pc:sldChg>
      <pc:sldChg chg="del">
        <pc:chgData name="Chris Droessler" userId="625c3661-9d64-47fa-b83c-4b49393bd161" providerId="ADAL" clId="{BFFF2B66-A7F7-4244-982D-789F6F5B9C61}" dt="2020-04-23T14:30:35.146" v="82" actId="2696"/>
        <pc:sldMkLst>
          <pc:docMk/>
          <pc:sldMk cId="1473567741" sldId="804"/>
        </pc:sldMkLst>
      </pc:sldChg>
      <pc:sldChg chg="del">
        <pc:chgData name="Chris Droessler" userId="625c3661-9d64-47fa-b83c-4b49393bd161" providerId="ADAL" clId="{BFFF2B66-A7F7-4244-982D-789F6F5B9C61}" dt="2020-04-23T14:30:35.043" v="73" actId="2696"/>
        <pc:sldMkLst>
          <pc:docMk/>
          <pc:sldMk cId="2753603042" sldId="805"/>
        </pc:sldMkLst>
      </pc:sldChg>
      <pc:sldChg chg="del">
        <pc:chgData name="Chris Droessler" userId="625c3661-9d64-47fa-b83c-4b49393bd161" providerId="ADAL" clId="{BFFF2B66-A7F7-4244-982D-789F6F5B9C61}" dt="2020-04-23T14:30:35.312" v="103" actId="2696"/>
        <pc:sldMkLst>
          <pc:docMk/>
          <pc:sldMk cId="947539613" sldId="806"/>
        </pc:sldMkLst>
      </pc:sldChg>
      <pc:sldChg chg="del">
        <pc:chgData name="Chris Droessler" userId="625c3661-9d64-47fa-b83c-4b49393bd161" providerId="ADAL" clId="{BFFF2B66-A7F7-4244-982D-789F6F5B9C61}" dt="2020-04-23T14:30:34.435" v="36" actId="2696"/>
        <pc:sldMkLst>
          <pc:docMk/>
          <pc:sldMk cId="1550910330" sldId="807"/>
        </pc:sldMkLst>
      </pc:sldChg>
      <pc:sldChg chg="del">
        <pc:chgData name="Chris Droessler" userId="625c3661-9d64-47fa-b83c-4b49393bd161" providerId="ADAL" clId="{BFFF2B66-A7F7-4244-982D-789F6F5B9C61}" dt="2020-04-23T14:30:34.647" v="47" actId="2696"/>
        <pc:sldMkLst>
          <pc:docMk/>
          <pc:sldMk cId="32531782" sldId="817"/>
        </pc:sldMkLst>
      </pc:sldChg>
      <pc:sldChg chg="del">
        <pc:chgData name="Chris Droessler" userId="625c3661-9d64-47fa-b83c-4b49393bd161" providerId="ADAL" clId="{BFFF2B66-A7F7-4244-982D-789F6F5B9C61}" dt="2020-04-23T14:30:34.683" v="49" actId="2696"/>
        <pc:sldMkLst>
          <pc:docMk/>
          <pc:sldMk cId="683639959" sldId="818"/>
        </pc:sldMkLst>
      </pc:sldChg>
      <pc:sldChg chg="del">
        <pc:chgData name="Chris Droessler" userId="625c3661-9d64-47fa-b83c-4b49393bd161" providerId="ADAL" clId="{BFFF2B66-A7F7-4244-982D-789F6F5B9C61}" dt="2020-04-23T14:30:35.212" v="89" actId="2696"/>
        <pc:sldMkLst>
          <pc:docMk/>
          <pc:sldMk cId="2076646751" sldId="819"/>
        </pc:sldMkLst>
      </pc:sldChg>
      <pc:sldChg chg="del">
        <pc:chgData name="Chris Droessler" userId="625c3661-9d64-47fa-b83c-4b49393bd161" providerId="ADAL" clId="{BFFF2B66-A7F7-4244-982D-789F6F5B9C61}" dt="2020-04-23T14:30:34.992" v="69" actId="2696"/>
        <pc:sldMkLst>
          <pc:docMk/>
          <pc:sldMk cId="3148774109" sldId="849"/>
        </pc:sldMkLst>
      </pc:sldChg>
      <pc:sldChg chg="del">
        <pc:chgData name="Chris Droessler" userId="625c3661-9d64-47fa-b83c-4b49393bd161" providerId="ADAL" clId="{BFFF2B66-A7F7-4244-982D-789F6F5B9C61}" dt="2020-04-23T14:30:34.455" v="37" actId="2696"/>
        <pc:sldMkLst>
          <pc:docMk/>
          <pc:sldMk cId="2344696338" sldId="878"/>
        </pc:sldMkLst>
      </pc:sldChg>
      <pc:sldChg chg="del">
        <pc:chgData name="Chris Droessler" userId="625c3661-9d64-47fa-b83c-4b49393bd161" providerId="ADAL" clId="{BFFF2B66-A7F7-4244-982D-789F6F5B9C61}" dt="2020-04-23T14:30:35.194" v="87" actId="2696"/>
        <pc:sldMkLst>
          <pc:docMk/>
          <pc:sldMk cId="1497470689" sldId="883"/>
        </pc:sldMkLst>
      </pc:sldChg>
      <pc:sldChg chg="del">
        <pc:chgData name="Chris Droessler" userId="625c3661-9d64-47fa-b83c-4b49393bd161" providerId="ADAL" clId="{BFFF2B66-A7F7-4244-982D-789F6F5B9C61}" dt="2020-04-23T14:30:34.592" v="44" actId="2696"/>
        <pc:sldMkLst>
          <pc:docMk/>
          <pc:sldMk cId="1962525254" sldId="914"/>
        </pc:sldMkLst>
      </pc:sldChg>
      <pc:sldChg chg="del">
        <pc:chgData name="Chris Droessler" userId="625c3661-9d64-47fa-b83c-4b49393bd161" providerId="ADAL" clId="{BFFF2B66-A7F7-4244-982D-789F6F5B9C61}" dt="2020-04-23T14:30:34.611" v="45" actId="2696"/>
        <pc:sldMkLst>
          <pc:docMk/>
          <pc:sldMk cId="2733898511" sldId="915"/>
        </pc:sldMkLst>
      </pc:sldChg>
      <pc:sldChg chg="del">
        <pc:chgData name="Chris Droessler" userId="625c3661-9d64-47fa-b83c-4b49393bd161" providerId="ADAL" clId="{BFFF2B66-A7F7-4244-982D-789F6F5B9C61}" dt="2020-04-23T14:30:34.629" v="46" actId="2696"/>
        <pc:sldMkLst>
          <pc:docMk/>
          <pc:sldMk cId="1248866755" sldId="916"/>
        </pc:sldMkLst>
      </pc:sldChg>
      <pc:sldChg chg="del">
        <pc:chgData name="Chris Droessler" userId="625c3661-9d64-47fa-b83c-4b49393bd161" providerId="ADAL" clId="{BFFF2B66-A7F7-4244-982D-789F6F5B9C61}" dt="2020-04-23T14:30:35.300" v="101" actId="2696"/>
        <pc:sldMkLst>
          <pc:docMk/>
          <pc:sldMk cId="414097448" sldId="917"/>
        </pc:sldMkLst>
      </pc:sldChg>
      <pc:sldChg chg="del">
        <pc:chgData name="Chris Droessler" userId="625c3661-9d64-47fa-b83c-4b49393bd161" providerId="ADAL" clId="{BFFF2B66-A7F7-4244-982D-789F6F5B9C61}" dt="2020-04-23T14:30:34.262" v="28" actId="2696"/>
        <pc:sldMkLst>
          <pc:docMk/>
          <pc:sldMk cId="3088084254" sldId="920"/>
        </pc:sldMkLst>
      </pc:sldChg>
      <pc:sldChg chg="del">
        <pc:chgData name="Chris Droessler" userId="625c3661-9d64-47fa-b83c-4b49393bd161" providerId="ADAL" clId="{BFFF2B66-A7F7-4244-982D-789F6F5B9C61}" dt="2020-04-23T14:30:34.239" v="27" actId="2696"/>
        <pc:sldMkLst>
          <pc:docMk/>
          <pc:sldMk cId="2710816544" sldId="921"/>
        </pc:sldMkLst>
      </pc:sldChg>
      <pc:sldChg chg="del">
        <pc:chgData name="Chris Droessler" userId="625c3661-9d64-47fa-b83c-4b49393bd161" providerId="ADAL" clId="{BFFF2B66-A7F7-4244-982D-789F6F5B9C61}" dt="2020-04-23T14:30:34.284" v="29" actId="2696"/>
        <pc:sldMkLst>
          <pc:docMk/>
          <pc:sldMk cId="576158929" sldId="923"/>
        </pc:sldMkLst>
      </pc:sldChg>
      <pc:sldChg chg="del">
        <pc:chgData name="Chris Droessler" userId="625c3661-9d64-47fa-b83c-4b49393bd161" providerId="ADAL" clId="{BFFF2B66-A7F7-4244-982D-789F6F5B9C61}" dt="2020-04-23T14:30:34.306" v="30" actId="2696"/>
        <pc:sldMkLst>
          <pc:docMk/>
          <pc:sldMk cId="3074644395" sldId="924"/>
        </pc:sldMkLst>
      </pc:sldChg>
      <pc:sldChg chg="del">
        <pc:chgData name="Chris Droessler" userId="625c3661-9d64-47fa-b83c-4b49393bd161" providerId="ADAL" clId="{BFFF2B66-A7F7-4244-982D-789F6F5B9C61}" dt="2020-04-23T14:30:34.350" v="32" actId="2696"/>
        <pc:sldMkLst>
          <pc:docMk/>
          <pc:sldMk cId="3195706392" sldId="925"/>
        </pc:sldMkLst>
      </pc:sldChg>
      <pc:sldChg chg="del">
        <pc:chgData name="Chris Droessler" userId="625c3661-9d64-47fa-b83c-4b49393bd161" providerId="ADAL" clId="{BFFF2B66-A7F7-4244-982D-789F6F5B9C61}" dt="2020-04-23T14:30:34.328" v="31" actId="2696"/>
        <pc:sldMkLst>
          <pc:docMk/>
          <pc:sldMk cId="3708436992" sldId="926"/>
        </pc:sldMkLst>
      </pc:sldChg>
      <pc:sldChg chg="del">
        <pc:chgData name="Chris Droessler" userId="625c3661-9d64-47fa-b83c-4b49393bd161" providerId="ADAL" clId="{BFFF2B66-A7F7-4244-982D-789F6F5B9C61}" dt="2020-04-23T14:30:34.372" v="33" actId="2696"/>
        <pc:sldMkLst>
          <pc:docMk/>
          <pc:sldMk cId="122683630" sldId="927"/>
        </pc:sldMkLst>
      </pc:sldChg>
      <pc:sldChg chg="del">
        <pc:chgData name="Chris Droessler" userId="625c3661-9d64-47fa-b83c-4b49393bd161" providerId="ADAL" clId="{BFFF2B66-A7F7-4244-982D-789F6F5B9C61}" dt="2020-04-23T14:30:34.393" v="34" actId="2696"/>
        <pc:sldMkLst>
          <pc:docMk/>
          <pc:sldMk cId="205677332" sldId="928"/>
        </pc:sldMkLst>
      </pc:sldChg>
      <pc:sldChg chg="del">
        <pc:chgData name="Chris Droessler" userId="625c3661-9d64-47fa-b83c-4b49393bd161" providerId="ADAL" clId="{BFFF2B66-A7F7-4244-982D-789F6F5B9C61}" dt="2020-04-23T14:30:34.414" v="35" actId="2696"/>
        <pc:sldMkLst>
          <pc:docMk/>
          <pc:sldMk cId="145721764" sldId="929"/>
        </pc:sldMkLst>
      </pc:sldChg>
      <pc:sldChg chg="del">
        <pc:chgData name="Chris Droessler" userId="625c3661-9d64-47fa-b83c-4b49393bd161" providerId="ADAL" clId="{BFFF2B66-A7F7-4244-982D-789F6F5B9C61}" dt="2020-04-23T14:30:34.924" v="64" actId="2696"/>
        <pc:sldMkLst>
          <pc:docMk/>
          <pc:sldMk cId="522455022" sldId="930"/>
        </pc:sldMkLst>
      </pc:sldChg>
      <pc:sldChg chg="del">
        <pc:chgData name="Chris Droessler" userId="625c3661-9d64-47fa-b83c-4b49393bd161" providerId="ADAL" clId="{BFFF2B66-A7F7-4244-982D-789F6F5B9C61}" dt="2020-04-23T14:30:35.068" v="75" actId="2696"/>
        <pc:sldMkLst>
          <pc:docMk/>
          <pc:sldMk cId="1955860665" sldId="945"/>
        </pc:sldMkLst>
      </pc:sldChg>
      <pc:sldChg chg="del">
        <pc:chgData name="Chris Droessler" userId="625c3661-9d64-47fa-b83c-4b49393bd161" providerId="ADAL" clId="{BFFF2B66-A7F7-4244-982D-789F6F5B9C61}" dt="2020-04-23T14:30:33.814" v="10" actId="2696"/>
        <pc:sldMkLst>
          <pc:docMk/>
          <pc:sldMk cId="1364932554" sldId="961"/>
        </pc:sldMkLst>
      </pc:sldChg>
      <pc:sldChg chg="del">
        <pc:chgData name="Chris Droessler" userId="625c3661-9d64-47fa-b83c-4b49393bd161" providerId="ADAL" clId="{BFFF2B66-A7F7-4244-982D-789F6F5B9C61}" dt="2020-04-23T14:30:34.952" v="66" actId="2696"/>
        <pc:sldMkLst>
          <pc:docMk/>
          <pc:sldMk cId="3413008259" sldId="981"/>
        </pc:sldMkLst>
      </pc:sldChg>
      <pc:sldChg chg="del">
        <pc:chgData name="Chris Droessler" userId="625c3661-9d64-47fa-b83c-4b49393bd161" providerId="ADAL" clId="{BFFF2B66-A7F7-4244-982D-789F6F5B9C61}" dt="2020-04-23T14:30:35.124" v="80" actId="2696"/>
        <pc:sldMkLst>
          <pc:docMk/>
          <pc:sldMk cId="2133438890" sldId="982"/>
        </pc:sldMkLst>
      </pc:sldChg>
      <pc:sldChg chg="del">
        <pc:chgData name="Chris Droessler" userId="625c3661-9d64-47fa-b83c-4b49393bd161" providerId="ADAL" clId="{BFFF2B66-A7F7-4244-982D-789F6F5B9C61}" dt="2020-04-23T14:30:35.018" v="71" actId="2696"/>
        <pc:sldMkLst>
          <pc:docMk/>
          <pc:sldMk cId="83167984" sldId="983"/>
        </pc:sldMkLst>
      </pc:sldChg>
      <pc:sldChg chg="del">
        <pc:chgData name="Chris Droessler" userId="625c3661-9d64-47fa-b83c-4b49393bd161" providerId="ADAL" clId="{BFFF2B66-A7F7-4244-982D-789F6F5B9C61}" dt="2020-04-23T14:30:35.307" v="102" actId="2696"/>
        <pc:sldMkLst>
          <pc:docMk/>
          <pc:sldMk cId="749169474" sldId="984"/>
        </pc:sldMkLst>
      </pc:sldChg>
      <pc:sldChg chg="del">
        <pc:chgData name="Chris Droessler" userId="625c3661-9d64-47fa-b83c-4b49393bd161" providerId="ADAL" clId="{BFFF2B66-A7F7-4244-982D-789F6F5B9C61}" dt="2020-04-23T14:30:35.102" v="78" actId="2696"/>
        <pc:sldMkLst>
          <pc:docMk/>
          <pc:sldMk cId="4072857890" sldId="985"/>
        </pc:sldMkLst>
      </pc:sldChg>
      <pc:sldChg chg="del">
        <pc:chgData name="Chris Droessler" userId="625c3661-9d64-47fa-b83c-4b49393bd161" providerId="ADAL" clId="{BFFF2B66-A7F7-4244-982D-789F6F5B9C61}" dt="2020-04-23T14:30:35.275" v="97" actId="2696"/>
        <pc:sldMkLst>
          <pc:docMk/>
          <pc:sldMk cId="227261500" sldId="986"/>
        </pc:sldMkLst>
      </pc:sldChg>
      <pc:sldChg chg="del">
        <pc:chgData name="Chris Droessler" userId="625c3661-9d64-47fa-b83c-4b49393bd161" providerId="ADAL" clId="{BFFF2B66-A7F7-4244-982D-789F6F5B9C61}" dt="2020-04-23T14:30:34.718" v="51" actId="2696"/>
        <pc:sldMkLst>
          <pc:docMk/>
          <pc:sldMk cId="2259922933" sldId="987"/>
        </pc:sldMkLst>
      </pc:sldChg>
      <pc:sldChg chg="del">
        <pc:chgData name="Chris Droessler" userId="625c3661-9d64-47fa-b83c-4b49393bd161" providerId="ADAL" clId="{BFFF2B66-A7F7-4244-982D-789F6F5B9C61}" dt="2020-04-23T14:30:35.114" v="79" actId="2696"/>
        <pc:sldMkLst>
          <pc:docMk/>
          <pc:sldMk cId="247372015" sldId="995"/>
        </pc:sldMkLst>
      </pc:sldChg>
      <pc:sldChg chg="del">
        <pc:chgData name="Chris Droessler" userId="625c3661-9d64-47fa-b83c-4b49393bd161" providerId="ADAL" clId="{BFFF2B66-A7F7-4244-982D-789F6F5B9C61}" dt="2020-04-23T14:30:33.867" v="12" actId="2696"/>
        <pc:sldMkLst>
          <pc:docMk/>
          <pc:sldMk cId="3095615049" sldId="997"/>
        </pc:sldMkLst>
      </pc:sldChg>
      <pc:sldChg chg="del">
        <pc:chgData name="Chris Droessler" userId="625c3661-9d64-47fa-b83c-4b49393bd161" providerId="ADAL" clId="{BFFF2B66-A7F7-4244-982D-789F6F5B9C61}" dt="2020-04-23T14:30:33.918" v="14" actId="2696"/>
        <pc:sldMkLst>
          <pc:docMk/>
          <pc:sldMk cId="3041959297" sldId="998"/>
        </pc:sldMkLst>
      </pc:sldChg>
      <pc:sldChg chg="del">
        <pc:chgData name="Chris Droessler" userId="625c3661-9d64-47fa-b83c-4b49393bd161" providerId="ADAL" clId="{BFFF2B66-A7F7-4244-982D-789F6F5B9C61}" dt="2020-04-23T14:30:33.995" v="17" actId="2696"/>
        <pc:sldMkLst>
          <pc:docMk/>
          <pc:sldMk cId="3115692333" sldId="999"/>
        </pc:sldMkLst>
      </pc:sldChg>
      <pc:sldChg chg="del">
        <pc:chgData name="Chris Droessler" userId="625c3661-9d64-47fa-b83c-4b49393bd161" providerId="ADAL" clId="{BFFF2B66-A7F7-4244-982D-789F6F5B9C61}" dt="2020-04-23T14:30:34.516" v="40" actId="2696"/>
        <pc:sldMkLst>
          <pc:docMk/>
          <pc:sldMk cId="3877361193" sldId="1000"/>
        </pc:sldMkLst>
      </pc:sldChg>
      <pc:sldChg chg="del">
        <pc:chgData name="Chris Droessler" userId="625c3661-9d64-47fa-b83c-4b49393bd161" providerId="ADAL" clId="{BFFF2B66-A7F7-4244-982D-789F6F5B9C61}" dt="2020-04-23T14:30:35.031" v="72" actId="2696"/>
        <pc:sldMkLst>
          <pc:docMk/>
          <pc:sldMk cId="2386089553" sldId="1007"/>
        </pc:sldMkLst>
      </pc:sldChg>
      <pc:sldChg chg="del">
        <pc:chgData name="Chris Droessler" userId="625c3661-9d64-47fa-b83c-4b49393bd161" providerId="ADAL" clId="{BFFF2B66-A7F7-4244-982D-789F6F5B9C61}" dt="2020-04-23T14:30:34.803" v="56" actId="2696"/>
        <pc:sldMkLst>
          <pc:docMk/>
          <pc:sldMk cId="2821940740" sldId="1008"/>
        </pc:sldMkLst>
      </pc:sldChg>
      <pc:sldChg chg="del">
        <pc:chgData name="Chris Droessler" userId="625c3661-9d64-47fa-b83c-4b49393bd161" providerId="ADAL" clId="{BFFF2B66-A7F7-4244-982D-789F6F5B9C61}" dt="2020-04-23T14:30:35.328" v="106" actId="2696"/>
        <pc:sldMkLst>
          <pc:docMk/>
          <pc:sldMk cId="2870786071" sldId="1010"/>
        </pc:sldMkLst>
      </pc:sldChg>
      <pc:sldChg chg="del">
        <pc:chgData name="Chris Droessler" userId="625c3661-9d64-47fa-b83c-4b49393bd161" providerId="ADAL" clId="{BFFF2B66-A7F7-4244-982D-789F6F5B9C61}" dt="2020-04-23T14:30:34.573" v="43" actId="2696"/>
        <pc:sldMkLst>
          <pc:docMk/>
          <pc:sldMk cId="1058306211" sldId="1011"/>
        </pc:sldMkLst>
      </pc:sldChg>
      <pc:sldChg chg="del">
        <pc:chgData name="Chris Droessler" userId="625c3661-9d64-47fa-b83c-4b49393bd161" providerId="ADAL" clId="{BFFF2B66-A7F7-4244-982D-789F6F5B9C61}" dt="2020-04-23T14:30:34.770" v="54" actId="2696"/>
        <pc:sldMkLst>
          <pc:docMk/>
          <pc:sldMk cId="2834373637" sldId="1012"/>
        </pc:sldMkLst>
      </pc:sldChg>
      <pc:sldChg chg="del">
        <pc:chgData name="Chris Droessler" userId="625c3661-9d64-47fa-b83c-4b49393bd161" providerId="ADAL" clId="{BFFF2B66-A7F7-4244-982D-789F6F5B9C61}" dt="2020-04-23T14:30:33.841" v="11" actId="2696"/>
        <pc:sldMkLst>
          <pc:docMk/>
          <pc:sldMk cId="3992485331" sldId="1013"/>
        </pc:sldMkLst>
      </pc:sldChg>
      <pc:sldChg chg="del">
        <pc:chgData name="Chris Droessler" userId="625c3661-9d64-47fa-b83c-4b49393bd161" providerId="ADAL" clId="{BFFF2B66-A7F7-4244-982D-789F6F5B9C61}" dt="2020-04-23T14:30:34.786" v="55" actId="2696"/>
        <pc:sldMkLst>
          <pc:docMk/>
          <pc:sldMk cId="1174432460" sldId="1016"/>
        </pc:sldMkLst>
      </pc:sldChg>
      <pc:sldChg chg="del">
        <pc:chgData name="Chris Droessler" userId="625c3661-9d64-47fa-b83c-4b49393bd161" providerId="ADAL" clId="{BFFF2B66-A7F7-4244-982D-789F6F5B9C61}" dt="2020-04-23T14:30:34.896" v="62" actId="2696"/>
        <pc:sldMkLst>
          <pc:docMk/>
          <pc:sldMk cId="3569766474" sldId="1018"/>
        </pc:sldMkLst>
      </pc:sldChg>
      <pc:sldChg chg="del">
        <pc:chgData name="Chris Droessler" userId="625c3661-9d64-47fa-b83c-4b49393bd161" providerId="ADAL" clId="{BFFF2B66-A7F7-4244-982D-789F6F5B9C61}" dt="2020-04-23T14:30:34.116" v="22" actId="2696"/>
        <pc:sldMkLst>
          <pc:docMk/>
          <pc:sldMk cId="2741928806" sldId="1028"/>
        </pc:sldMkLst>
      </pc:sldChg>
      <pc:sldChg chg="del">
        <pc:chgData name="Chris Droessler" userId="625c3661-9d64-47fa-b83c-4b49393bd161" providerId="ADAL" clId="{BFFF2B66-A7F7-4244-982D-789F6F5B9C61}" dt="2020-04-23T14:30:34.141" v="23" actId="2696"/>
        <pc:sldMkLst>
          <pc:docMk/>
          <pc:sldMk cId="2104700287" sldId="1030"/>
        </pc:sldMkLst>
      </pc:sldChg>
      <pc:sldChg chg="del">
        <pc:chgData name="Chris Droessler" userId="625c3661-9d64-47fa-b83c-4b49393bd161" providerId="ADAL" clId="{BFFF2B66-A7F7-4244-982D-789F6F5B9C61}" dt="2020-04-23T14:30:34.091" v="21" actId="2696"/>
        <pc:sldMkLst>
          <pc:docMk/>
          <pc:sldMk cId="536136265" sldId="1033"/>
        </pc:sldMkLst>
      </pc:sldChg>
      <pc:sldChg chg="del">
        <pc:chgData name="Chris Droessler" userId="625c3661-9d64-47fa-b83c-4b49393bd161" providerId="ADAL" clId="{BFFF2B66-A7F7-4244-982D-789F6F5B9C61}" dt="2020-04-23T14:30:34.067" v="20" actId="2696"/>
        <pc:sldMkLst>
          <pc:docMk/>
          <pc:sldMk cId="985086736" sldId="1035"/>
        </pc:sldMkLst>
      </pc:sldChg>
      <pc:sldChg chg="del">
        <pc:chgData name="Chris Droessler" userId="625c3661-9d64-47fa-b83c-4b49393bd161" providerId="ADAL" clId="{BFFF2B66-A7F7-4244-982D-789F6F5B9C61}" dt="2020-04-23T14:30:35.282" v="98" actId="2696"/>
        <pc:sldMkLst>
          <pc:docMk/>
          <pc:sldMk cId="1307655384" sldId="1048"/>
        </pc:sldMkLst>
      </pc:sldChg>
      <pc:sldChg chg="del">
        <pc:chgData name="Chris Droessler" userId="625c3661-9d64-47fa-b83c-4b49393bd161" providerId="ADAL" clId="{BFFF2B66-A7F7-4244-982D-789F6F5B9C61}" dt="2020-04-23T14:30:33.944" v="15" actId="2696"/>
        <pc:sldMkLst>
          <pc:docMk/>
          <pc:sldMk cId="3527028065" sldId="1051"/>
        </pc:sldMkLst>
      </pc:sldChg>
      <pc:sldChg chg="del">
        <pc:chgData name="Chris Droessler" userId="625c3661-9d64-47fa-b83c-4b49393bd161" providerId="ADAL" clId="{BFFF2B66-A7F7-4244-982D-789F6F5B9C61}" dt="2020-04-23T14:30:33.969" v="16" actId="2696"/>
        <pc:sldMkLst>
          <pc:docMk/>
          <pc:sldMk cId="418042340" sldId="1052"/>
        </pc:sldMkLst>
      </pc:sldChg>
      <pc:sldChg chg="del">
        <pc:chgData name="Chris Droessler" userId="625c3661-9d64-47fa-b83c-4b49393bd161" providerId="ADAL" clId="{BFFF2B66-A7F7-4244-982D-789F6F5B9C61}" dt="2020-04-23T14:30:33.893" v="13" actId="2696"/>
        <pc:sldMkLst>
          <pc:docMk/>
          <pc:sldMk cId="3761299702" sldId="1088"/>
        </pc:sldMkLst>
      </pc:sldChg>
      <pc:sldChg chg="del">
        <pc:chgData name="Chris Droessler" userId="625c3661-9d64-47fa-b83c-4b49393bd161" providerId="ADAL" clId="{BFFF2B66-A7F7-4244-982D-789F6F5B9C61}" dt="2020-04-23T14:30:34.736" v="52" actId="2696"/>
        <pc:sldMkLst>
          <pc:docMk/>
          <pc:sldMk cId="2237902828" sldId="1094"/>
        </pc:sldMkLst>
      </pc:sldChg>
      <pc:sldChg chg="del">
        <pc:chgData name="Chris Droessler" userId="625c3661-9d64-47fa-b83c-4b49393bd161" providerId="ADAL" clId="{BFFF2B66-A7F7-4244-982D-789F6F5B9C61}" dt="2020-04-23T14:30:35.364" v="116" actId="2696"/>
        <pc:sldMkLst>
          <pc:docMk/>
          <pc:sldMk cId="1712791123" sldId="1095"/>
        </pc:sldMkLst>
      </pc:sldChg>
      <pc:sldChg chg="del">
        <pc:chgData name="Chris Droessler" userId="625c3661-9d64-47fa-b83c-4b49393bd161" providerId="ADAL" clId="{BFFF2B66-A7F7-4244-982D-789F6F5B9C61}" dt="2020-04-23T14:30:33.623" v="3" actId="2696"/>
        <pc:sldMkLst>
          <pc:docMk/>
          <pc:sldMk cId="452240611" sldId="1110"/>
        </pc:sldMkLst>
      </pc:sldChg>
      <pc:sldChg chg="del">
        <pc:chgData name="Chris Droessler" userId="625c3661-9d64-47fa-b83c-4b49393bd161" providerId="ADAL" clId="{BFFF2B66-A7F7-4244-982D-789F6F5B9C61}" dt="2020-04-23T14:30:33.651" v="4" actId="2696"/>
        <pc:sldMkLst>
          <pc:docMk/>
          <pc:sldMk cId="1566840185" sldId="1112"/>
        </pc:sldMkLst>
      </pc:sldChg>
      <pc:sldChg chg="del">
        <pc:chgData name="Chris Droessler" userId="625c3661-9d64-47fa-b83c-4b49393bd161" providerId="ADAL" clId="{BFFF2B66-A7F7-4244-982D-789F6F5B9C61}" dt="2020-04-23T14:30:33.679" v="5" actId="2696"/>
        <pc:sldMkLst>
          <pc:docMk/>
          <pc:sldMk cId="1985650610" sldId="1118"/>
        </pc:sldMkLst>
      </pc:sldChg>
      <pc:sldChg chg="del">
        <pc:chgData name="Chris Droessler" userId="625c3661-9d64-47fa-b83c-4b49393bd161" providerId="ADAL" clId="{BFFF2B66-A7F7-4244-982D-789F6F5B9C61}" dt="2020-04-23T14:30:33.762" v="8" actId="2696"/>
        <pc:sldMkLst>
          <pc:docMk/>
          <pc:sldMk cId="1801498555" sldId="1119"/>
        </pc:sldMkLst>
      </pc:sldChg>
      <pc:sldChg chg="del">
        <pc:chgData name="Chris Droessler" userId="625c3661-9d64-47fa-b83c-4b49393bd161" providerId="ADAL" clId="{BFFF2B66-A7F7-4244-982D-789F6F5B9C61}" dt="2020-04-23T14:30:34.019" v="18" actId="2696"/>
        <pc:sldMkLst>
          <pc:docMk/>
          <pc:sldMk cId="509428339" sldId="1124"/>
        </pc:sldMkLst>
      </pc:sldChg>
      <pc:sldChg chg="del">
        <pc:chgData name="Chris Droessler" userId="625c3661-9d64-47fa-b83c-4b49393bd161" providerId="ADAL" clId="{BFFF2B66-A7F7-4244-982D-789F6F5B9C61}" dt="2020-04-23T14:30:33.539" v="0" actId="2696"/>
        <pc:sldMkLst>
          <pc:docMk/>
          <pc:sldMk cId="2453218013" sldId="1125"/>
        </pc:sldMkLst>
      </pc:sldChg>
      <pc:sldChg chg="del">
        <pc:chgData name="Chris Droessler" userId="625c3661-9d64-47fa-b83c-4b49393bd161" providerId="ADAL" clId="{BFFF2B66-A7F7-4244-982D-789F6F5B9C61}" dt="2020-04-23T14:30:34.043" v="19" actId="2696"/>
        <pc:sldMkLst>
          <pc:docMk/>
          <pc:sldMk cId="3747899873" sldId="1166"/>
        </pc:sldMkLst>
      </pc:sldChg>
      <pc:sldChg chg="del">
        <pc:chgData name="Chris Droessler" userId="625c3661-9d64-47fa-b83c-4b49393bd161" providerId="ADAL" clId="{BFFF2B66-A7F7-4244-982D-789F6F5B9C61}" dt="2020-04-23T14:30:33.788" v="9" actId="2696"/>
        <pc:sldMkLst>
          <pc:docMk/>
          <pc:sldMk cId="2542566862" sldId="1168"/>
        </pc:sldMkLst>
      </pc:sldChg>
      <pc:sldChg chg="del">
        <pc:chgData name="Chris Droessler" userId="625c3661-9d64-47fa-b83c-4b49393bd161" providerId="ADAL" clId="{BFFF2B66-A7F7-4244-982D-789F6F5B9C61}" dt="2020-04-23T14:30:33.707" v="6" actId="2696"/>
        <pc:sldMkLst>
          <pc:docMk/>
          <pc:sldMk cId="639428991" sldId="1175"/>
        </pc:sldMkLst>
      </pc:sldChg>
      <pc:sldChg chg="del">
        <pc:chgData name="Chris Droessler" userId="625c3661-9d64-47fa-b83c-4b49393bd161" providerId="ADAL" clId="{BFFF2B66-A7F7-4244-982D-789F6F5B9C61}" dt="2020-04-23T14:30:33.735" v="7" actId="2696"/>
        <pc:sldMkLst>
          <pc:docMk/>
          <pc:sldMk cId="3984931687" sldId="1176"/>
        </pc:sldMkLst>
      </pc:sldChg>
      <pc:sldChg chg="del">
        <pc:chgData name="Chris Droessler" userId="625c3661-9d64-47fa-b83c-4b49393bd161" providerId="ADAL" clId="{BFFF2B66-A7F7-4244-982D-789F6F5B9C61}" dt="2020-04-23T14:30:33.567" v="1" actId="2696"/>
        <pc:sldMkLst>
          <pc:docMk/>
          <pc:sldMk cId="3598011281" sldId="1188"/>
        </pc:sldMkLst>
      </pc:sldChg>
      <pc:sldChg chg="del">
        <pc:chgData name="Chris Droessler" userId="625c3661-9d64-47fa-b83c-4b49393bd161" providerId="ADAL" clId="{BFFF2B66-A7F7-4244-982D-789F6F5B9C61}" dt="2020-04-23T14:30:33.596" v="2" actId="2696"/>
        <pc:sldMkLst>
          <pc:docMk/>
          <pc:sldMk cId="943204603" sldId="1189"/>
        </pc:sldMkLst>
      </pc:sldChg>
    </pc:docChg>
  </pc:docChgLst>
  <pc:docChgLst>
    <pc:chgData name="Chris Droessler" userId="625c3661-9d64-47fa-b83c-4b49393bd161" providerId="ADAL" clId="{606E8B74-003B-D14A-B245-294266AB7C5D}"/>
    <pc:docChg chg="modSld">
      <pc:chgData name="Chris Droessler" userId="625c3661-9d64-47fa-b83c-4b49393bd161" providerId="ADAL" clId="{606E8B74-003B-D14A-B245-294266AB7C5D}" dt="2020-04-23T14:00:24.193" v="1" actId="20577"/>
      <pc:docMkLst>
        <pc:docMk/>
      </pc:docMkLst>
      <pc:sldChg chg="modNotesTx">
        <pc:chgData name="Chris Droessler" userId="625c3661-9d64-47fa-b83c-4b49393bd161" providerId="ADAL" clId="{606E8B74-003B-D14A-B245-294266AB7C5D}" dt="2020-04-23T14:00:24.193" v="1" actId="20577"/>
        <pc:sldMkLst>
          <pc:docMk/>
          <pc:sldMk cId="938386015" sldId="1146"/>
        </pc:sldMkLst>
      </pc:sldChg>
    </pc:docChg>
  </pc:docChgLst>
  <pc:docChgLst>
    <pc:chgData name="Chris Droessler" userId="625c3661-9d64-47fa-b83c-4b49393bd161" providerId="ADAL" clId="{596B2147-E15D-B842-B37E-4712BEA57145}"/>
    <pc:docChg chg="custSel addSld delSld modSld sldOrd modSection">
      <pc:chgData name="Chris Droessler" userId="625c3661-9d64-47fa-b83c-4b49393bd161" providerId="ADAL" clId="{596B2147-E15D-B842-B37E-4712BEA57145}" dt="2020-04-23T14:29:33.522" v="257"/>
      <pc:docMkLst>
        <pc:docMk/>
      </pc:docMkLst>
      <pc:sldChg chg="del">
        <pc:chgData name="Chris Droessler" userId="625c3661-9d64-47fa-b83c-4b49393bd161" providerId="ADAL" clId="{596B2147-E15D-B842-B37E-4712BEA57145}" dt="2020-04-23T14:28:53.537" v="252" actId="2696"/>
        <pc:sldMkLst>
          <pc:docMk/>
          <pc:sldMk cId="3391459416" sldId="1091"/>
        </pc:sldMkLst>
      </pc:sldChg>
      <pc:sldChg chg="addSp delSp modSp">
        <pc:chgData name="Chris Droessler" userId="625c3661-9d64-47fa-b83c-4b49393bd161" providerId="ADAL" clId="{596B2147-E15D-B842-B37E-4712BEA57145}" dt="2020-04-23T12:10:43.110" v="249" actId="1076"/>
        <pc:sldMkLst>
          <pc:docMk/>
          <pc:sldMk cId="3221707611" sldId="1098"/>
        </pc:sldMkLst>
        <pc:picChg chg="add mod modCrop">
          <ac:chgData name="Chris Droessler" userId="625c3661-9d64-47fa-b83c-4b49393bd161" providerId="ADAL" clId="{596B2147-E15D-B842-B37E-4712BEA57145}" dt="2020-04-23T12:10:43.110" v="249" actId="1076"/>
          <ac:picMkLst>
            <pc:docMk/>
            <pc:sldMk cId="3221707611" sldId="1098"/>
            <ac:picMk id="2" creationId="{88E95627-4B81-7A4C-87FD-9E331C9D0124}"/>
          </ac:picMkLst>
        </pc:picChg>
        <pc:picChg chg="del">
          <ac:chgData name="Chris Droessler" userId="625c3661-9d64-47fa-b83c-4b49393bd161" providerId="ADAL" clId="{596B2147-E15D-B842-B37E-4712BEA57145}" dt="2020-04-23T12:09:07.666" v="238" actId="478"/>
          <ac:picMkLst>
            <pc:docMk/>
            <pc:sldMk cId="3221707611" sldId="1098"/>
            <ac:picMk id="6" creationId="{3C2848E8-DCAE-984B-BEB5-FD1C54A27D25}"/>
          </ac:picMkLst>
        </pc:picChg>
      </pc:sldChg>
      <pc:sldChg chg="addSp delSp modSp setBg">
        <pc:chgData name="Chris Droessler" userId="625c3661-9d64-47fa-b83c-4b49393bd161" providerId="ADAL" clId="{596B2147-E15D-B842-B37E-4712BEA57145}" dt="2020-04-23T12:10:18.054" v="245" actId="478"/>
        <pc:sldMkLst>
          <pc:docMk/>
          <pc:sldMk cId="1990138994" sldId="1100"/>
        </pc:sldMkLst>
        <pc:spChg chg="del">
          <ac:chgData name="Chris Droessler" userId="625c3661-9d64-47fa-b83c-4b49393bd161" providerId="ADAL" clId="{596B2147-E15D-B842-B37E-4712BEA57145}" dt="2020-04-23T12:10:18.054" v="245" actId="478"/>
          <ac:spMkLst>
            <pc:docMk/>
            <pc:sldMk cId="1990138994" sldId="1100"/>
            <ac:spMk id="3" creationId="{00000000-0000-0000-0000-000000000000}"/>
          </ac:spMkLst>
        </pc:spChg>
        <pc:picChg chg="add mod modCrop">
          <ac:chgData name="Chris Droessler" userId="625c3661-9d64-47fa-b83c-4b49393bd161" providerId="ADAL" clId="{596B2147-E15D-B842-B37E-4712BEA57145}" dt="2020-04-23T12:10:06.192" v="243" actId="1076"/>
          <ac:picMkLst>
            <pc:docMk/>
            <pc:sldMk cId="1990138994" sldId="1100"/>
            <ac:picMk id="2" creationId="{CAEE6381-3F30-3D45-8ECB-7C03A65AA1B8}"/>
          </ac:picMkLst>
        </pc:picChg>
      </pc:sldChg>
      <pc:sldChg chg="ord">
        <pc:chgData name="Chris Droessler" userId="625c3661-9d64-47fa-b83c-4b49393bd161" providerId="ADAL" clId="{596B2147-E15D-B842-B37E-4712BEA57145}" dt="2020-04-23T14:29:03.882" v="254"/>
        <pc:sldMkLst>
          <pc:docMk/>
          <pc:sldMk cId="3615642505" sldId="1109"/>
        </pc:sldMkLst>
      </pc:sldChg>
      <pc:sldChg chg="addSp delSp modSp ord">
        <pc:chgData name="Chris Droessler" userId="625c3661-9d64-47fa-b83c-4b49393bd161" providerId="ADAL" clId="{596B2147-E15D-B842-B37E-4712BEA57145}" dt="2020-04-23T14:29:21.137" v="255"/>
        <pc:sldMkLst>
          <pc:docMk/>
          <pc:sldMk cId="708674106" sldId="1167"/>
        </pc:sldMkLst>
        <pc:spChg chg="del">
          <ac:chgData name="Chris Droessler" userId="625c3661-9d64-47fa-b83c-4b49393bd161" providerId="ADAL" clId="{596B2147-E15D-B842-B37E-4712BEA57145}" dt="2020-04-23T12:05:26.940" v="202"/>
          <ac:spMkLst>
            <pc:docMk/>
            <pc:sldMk cId="708674106" sldId="1167"/>
            <ac:spMk id="2" creationId="{C06C7D96-A8C9-864F-8FDC-153CBEA748C0}"/>
          </ac:spMkLst>
        </pc:spChg>
        <pc:spChg chg="del">
          <ac:chgData name="Chris Droessler" userId="625c3661-9d64-47fa-b83c-4b49393bd161" providerId="ADAL" clId="{596B2147-E15D-B842-B37E-4712BEA57145}" dt="2020-04-23T12:05:26.940" v="202"/>
          <ac:spMkLst>
            <pc:docMk/>
            <pc:sldMk cId="708674106" sldId="1167"/>
            <ac:spMk id="3" creationId="{2D2FA6C1-2E92-304A-B17F-913B15B83EDF}"/>
          </ac:spMkLst>
        </pc:spChg>
        <pc:picChg chg="add mod modCrop">
          <ac:chgData name="Chris Droessler" userId="625c3661-9d64-47fa-b83c-4b49393bd161" providerId="ADAL" clId="{596B2147-E15D-B842-B37E-4712BEA57145}" dt="2020-04-23T12:06:56.067" v="236" actId="732"/>
          <ac:picMkLst>
            <pc:docMk/>
            <pc:sldMk cId="708674106" sldId="1167"/>
            <ac:picMk id="1025" creationId="{E6DBBFD8-5BB5-644B-A5B0-B6D4AF921741}"/>
          </ac:picMkLst>
        </pc:picChg>
      </pc:sldChg>
      <pc:sldChg chg="ord">
        <pc:chgData name="Chris Droessler" userId="625c3661-9d64-47fa-b83c-4b49393bd161" providerId="ADAL" clId="{596B2147-E15D-B842-B37E-4712BEA57145}" dt="2020-04-23T12:11:18.851" v="250"/>
        <pc:sldMkLst>
          <pc:docMk/>
          <pc:sldMk cId="698314189" sldId="1173"/>
        </pc:sldMkLst>
      </pc:sldChg>
      <pc:sldChg chg="add">
        <pc:chgData name="Chris Droessler" userId="625c3661-9d64-47fa-b83c-4b49393bd161" providerId="ADAL" clId="{596B2147-E15D-B842-B37E-4712BEA57145}" dt="2020-04-22T21:50:24.721" v="0"/>
        <pc:sldMkLst>
          <pc:docMk/>
          <pc:sldMk cId="639428991" sldId="1175"/>
        </pc:sldMkLst>
      </pc:sldChg>
      <pc:sldChg chg="add">
        <pc:chgData name="Chris Droessler" userId="625c3661-9d64-47fa-b83c-4b49393bd161" providerId="ADAL" clId="{596B2147-E15D-B842-B37E-4712BEA57145}" dt="2020-04-22T21:50:26.390" v="1"/>
        <pc:sldMkLst>
          <pc:docMk/>
          <pc:sldMk cId="3984931687" sldId="1176"/>
        </pc:sldMkLst>
      </pc:sldChg>
      <pc:sldChg chg="addSp delSp modSp add setBg">
        <pc:chgData name="Chris Droessler" userId="625c3661-9d64-47fa-b83c-4b49393bd161" providerId="ADAL" clId="{596B2147-E15D-B842-B37E-4712BEA57145}" dt="2020-04-23T12:03:49.428" v="201" actId="1037"/>
        <pc:sldMkLst>
          <pc:docMk/>
          <pc:sldMk cId="2147269576" sldId="1177"/>
        </pc:sldMkLst>
        <pc:spChg chg="del">
          <ac:chgData name="Chris Droessler" userId="625c3661-9d64-47fa-b83c-4b49393bd161" providerId="ADAL" clId="{596B2147-E15D-B842-B37E-4712BEA57145}" dt="2020-04-22T21:57:26.462" v="3" actId="478"/>
          <ac:spMkLst>
            <pc:docMk/>
            <pc:sldMk cId="2147269576" sldId="1177"/>
            <ac:spMk id="2" creationId="{00000000-0000-0000-0000-000000000000}"/>
          </ac:spMkLst>
        </pc:spChg>
        <pc:spChg chg="del">
          <ac:chgData name="Chris Droessler" userId="625c3661-9d64-47fa-b83c-4b49393bd161" providerId="ADAL" clId="{596B2147-E15D-B842-B37E-4712BEA57145}" dt="2020-04-22T21:57:26.462" v="3" actId="478"/>
          <ac:spMkLst>
            <pc:docMk/>
            <pc:sldMk cId="2147269576" sldId="1177"/>
            <ac:spMk id="3" creationId="{00000000-0000-0000-0000-000000000000}"/>
          </ac:spMkLst>
        </pc:spChg>
        <pc:picChg chg="del">
          <ac:chgData name="Chris Droessler" userId="625c3661-9d64-47fa-b83c-4b49393bd161" providerId="ADAL" clId="{596B2147-E15D-B842-B37E-4712BEA57145}" dt="2020-04-22T21:57:26.462" v="3" actId="478"/>
          <ac:picMkLst>
            <pc:docMk/>
            <pc:sldMk cId="2147269576" sldId="1177"/>
            <ac:picMk id="5" creationId="{D97E58DE-AB6B-C745-8304-5EBB15FE8950}"/>
          </ac:picMkLst>
        </pc:picChg>
        <pc:picChg chg="del">
          <ac:chgData name="Chris Droessler" userId="625c3661-9d64-47fa-b83c-4b49393bd161" providerId="ADAL" clId="{596B2147-E15D-B842-B37E-4712BEA57145}" dt="2020-04-22T21:57:26.462" v="3" actId="478"/>
          <ac:picMkLst>
            <pc:docMk/>
            <pc:sldMk cId="2147269576" sldId="1177"/>
            <ac:picMk id="6" creationId="{783201E6-7514-2E40-8A50-775923C40504}"/>
          </ac:picMkLst>
        </pc:picChg>
        <pc:picChg chg="add mod modCrop">
          <ac:chgData name="Chris Droessler" userId="625c3661-9d64-47fa-b83c-4b49393bd161" providerId="ADAL" clId="{596B2147-E15D-B842-B37E-4712BEA57145}" dt="2020-04-23T12:03:49.428" v="201" actId="1037"/>
          <ac:picMkLst>
            <pc:docMk/>
            <pc:sldMk cId="2147269576" sldId="1177"/>
            <ac:picMk id="7" creationId="{77695EA3-7413-9740-BE3F-2027EF4256EE}"/>
          </ac:picMkLst>
        </pc:picChg>
        <pc:picChg chg="del">
          <ac:chgData name="Chris Droessler" userId="625c3661-9d64-47fa-b83c-4b49393bd161" providerId="ADAL" clId="{596B2147-E15D-B842-B37E-4712BEA57145}" dt="2020-04-22T21:57:26.462" v="3" actId="478"/>
          <ac:picMkLst>
            <pc:docMk/>
            <pc:sldMk cId="2147269576" sldId="1177"/>
            <ac:picMk id="12291" creationId="{4CF82046-E2A4-1C4C-8385-9BCF5A6BA19D}"/>
          </ac:picMkLst>
        </pc:picChg>
      </pc:sldChg>
      <pc:sldChg chg="addSp delSp modSp add">
        <pc:chgData name="Chris Droessler" userId="625c3661-9d64-47fa-b83c-4b49393bd161" providerId="ADAL" clId="{596B2147-E15D-B842-B37E-4712BEA57145}" dt="2020-04-22T21:59:16.472" v="33" actId="1037"/>
        <pc:sldMkLst>
          <pc:docMk/>
          <pc:sldMk cId="2516557911" sldId="1178"/>
        </pc:sldMkLst>
        <pc:picChg chg="add mod">
          <ac:chgData name="Chris Droessler" userId="625c3661-9d64-47fa-b83c-4b49393bd161" providerId="ADAL" clId="{596B2147-E15D-B842-B37E-4712BEA57145}" dt="2020-04-22T21:58:52.354" v="18" actId="14100"/>
          <ac:picMkLst>
            <pc:docMk/>
            <pc:sldMk cId="2516557911" sldId="1178"/>
            <ac:picMk id="3" creationId="{527DB711-5B34-5646-9C30-5554392D07FD}"/>
          </ac:picMkLst>
        </pc:picChg>
        <pc:picChg chg="add mod">
          <ac:chgData name="Chris Droessler" userId="625c3661-9d64-47fa-b83c-4b49393bd161" providerId="ADAL" clId="{596B2147-E15D-B842-B37E-4712BEA57145}" dt="2020-04-22T21:59:16.472" v="33" actId="1037"/>
          <ac:picMkLst>
            <pc:docMk/>
            <pc:sldMk cId="2516557911" sldId="1178"/>
            <ac:picMk id="5" creationId="{0F43B78A-CEB5-874F-9918-81F2970FE47C}"/>
          </ac:picMkLst>
        </pc:picChg>
        <pc:picChg chg="del">
          <ac:chgData name="Chris Droessler" userId="625c3661-9d64-47fa-b83c-4b49393bd161" providerId="ADAL" clId="{596B2147-E15D-B842-B37E-4712BEA57145}" dt="2020-04-22T21:57:47.741" v="6" actId="478"/>
          <ac:picMkLst>
            <pc:docMk/>
            <pc:sldMk cId="2516557911" sldId="1178"/>
            <ac:picMk id="7" creationId="{77695EA3-7413-9740-BE3F-2027EF4256EE}"/>
          </ac:picMkLst>
        </pc:picChg>
      </pc:sldChg>
      <pc:sldChg chg="modSp add ord setBg">
        <pc:chgData name="Chris Droessler" userId="625c3661-9d64-47fa-b83c-4b49393bd161" providerId="ADAL" clId="{596B2147-E15D-B842-B37E-4712BEA57145}" dt="2020-04-23T14:28:39.217" v="251"/>
        <pc:sldMkLst>
          <pc:docMk/>
          <pc:sldMk cId="645362902" sldId="1179"/>
        </pc:sldMkLst>
        <pc:picChg chg="mod modCrop">
          <ac:chgData name="Chris Droessler" userId="625c3661-9d64-47fa-b83c-4b49393bd161" providerId="ADAL" clId="{596B2147-E15D-B842-B37E-4712BEA57145}" dt="2020-04-23T12:02:45.644" v="176" actId="1037"/>
          <ac:picMkLst>
            <pc:docMk/>
            <pc:sldMk cId="645362902" sldId="1179"/>
            <ac:picMk id="2" creationId="{320E8134-0AF6-4EB8-AB42-D6781CF0F03E}"/>
          </ac:picMkLst>
        </pc:picChg>
      </pc:sldChg>
      <pc:sldChg chg="modSp add ord">
        <pc:chgData name="Chris Droessler" userId="625c3661-9d64-47fa-b83c-4b49393bd161" providerId="ADAL" clId="{596B2147-E15D-B842-B37E-4712BEA57145}" dt="2020-04-23T14:28:39.217" v="251"/>
        <pc:sldMkLst>
          <pc:docMk/>
          <pc:sldMk cId="3726224867" sldId="1180"/>
        </pc:sldMkLst>
        <pc:picChg chg="mod modCrop">
          <ac:chgData name="Chris Droessler" userId="625c3661-9d64-47fa-b83c-4b49393bd161" providerId="ADAL" clId="{596B2147-E15D-B842-B37E-4712BEA57145}" dt="2020-04-23T12:01:54.260" v="159" actId="14100"/>
          <ac:picMkLst>
            <pc:docMk/>
            <pc:sldMk cId="3726224867" sldId="1180"/>
            <ac:picMk id="2" creationId="{22E5AC44-DF63-4624-86A4-A4C364563546}"/>
          </ac:picMkLst>
        </pc:picChg>
      </pc:sldChg>
      <pc:sldChg chg="modSp add ord">
        <pc:chgData name="Chris Droessler" userId="625c3661-9d64-47fa-b83c-4b49393bd161" providerId="ADAL" clId="{596B2147-E15D-B842-B37E-4712BEA57145}" dt="2020-04-23T14:28:39.217" v="251"/>
        <pc:sldMkLst>
          <pc:docMk/>
          <pc:sldMk cId="1091814113" sldId="1181"/>
        </pc:sldMkLst>
        <pc:picChg chg="mod">
          <ac:chgData name="Chris Droessler" userId="625c3661-9d64-47fa-b83c-4b49393bd161" providerId="ADAL" clId="{596B2147-E15D-B842-B37E-4712BEA57145}" dt="2020-04-23T11:55:34.297" v="43" actId="14100"/>
          <ac:picMkLst>
            <pc:docMk/>
            <pc:sldMk cId="1091814113" sldId="1181"/>
            <ac:picMk id="4" creationId="{8AB411C2-8B03-4CA2-AA94-F5F0C2A6734E}"/>
          </ac:picMkLst>
        </pc:picChg>
      </pc:sldChg>
      <pc:sldChg chg="modSp add ord setBg">
        <pc:chgData name="Chris Droessler" userId="625c3661-9d64-47fa-b83c-4b49393bd161" providerId="ADAL" clId="{596B2147-E15D-B842-B37E-4712BEA57145}" dt="2020-04-23T14:28:39.217" v="251"/>
        <pc:sldMkLst>
          <pc:docMk/>
          <pc:sldMk cId="428474515" sldId="1182"/>
        </pc:sldMkLst>
        <pc:picChg chg="mod modCrop">
          <ac:chgData name="Chris Droessler" userId="625c3661-9d64-47fa-b83c-4b49393bd161" providerId="ADAL" clId="{596B2147-E15D-B842-B37E-4712BEA57145}" dt="2020-04-23T11:57:55.585" v="113" actId="732"/>
          <ac:picMkLst>
            <pc:docMk/>
            <pc:sldMk cId="428474515" sldId="1182"/>
            <ac:picMk id="2" creationId="{DE2F0564-B510-499B-991D-ECF11CB341D5}"/>
          </ac:picMkLst>
        </pc:picChg>
      </pc:sldChg>
      <pc:sldChg chg="modSp add ord">
        <pc:chgData name="Chris Droessler" userId="625c3661-9d64-47fa-b83c-4b49393bd161" providerId="ADAL" clId="{596B2147-E15D-B842-B37E-4712BEA57145}" dt="2020-04-23T14:28:39.217" v="251"/>
        <pc:sldMkLst>
          <pc:docMk/>
          <pc:sldMk cId="1438394002" sldId="1183"/>
        </pc:sldMkLst>
        <pc:picChg chg="mod modCrop">
          <ac:chgData name="Chris Droessler" userId="625c3661-9d64-47fa-b83c-4b49393bd161" providerId="ADAL" clId="{596B2147-E15D-B842-B37E-4712BEA57145}" dt="2020-04-23T11:57:03.884" v="69" actId="732"/>
          <ac:picMkLst>
            <pc:docMk/>
            <pc:sldMk cId="1438394002" sldId="1183"/>
            <ac:picMk id="2" creationId="{EFE04D8F-0302-4BF4-84FC-9337459BCE9A}"/>
          </ac:picMkLst>
        </pc:picChg>
      </pc:sldChg>
      <pc:sldChg chg="modSp add ord setBg">
        <pc:chgData name="Chris Droessler" userId="625c3661-9d64-47fa-b83c-4b49393bd161" providerId="ADAL" clId="{596B2147-E15D-B842-B37E-4712BEA57145}" dt="2020-04-23T14:28:39.217" v="251"/>
        <pc:sldMkLst>
          <pc:docMk/>
          <pc:sldMk cId="2062038181" sldId="1184"/>
        </pc:sldMkLst>
        <pc:picChg chg="mod modCrop">
          <ac:chgData name="Chris Droessler" userId="625c3661-9d64-47fa-b83c-4b49393bd161" providerId="ADAL" clId="{596B2147-E15D-B842-B37E-4712BEA57145}" dt="2020-04-23T11:58:23.134" v="139" actId="1037"/>
          <ac:picMkLst>
            <pc:docMk/>
            <pc:sldMk cId="2062038181" sldId="1184"/>
            <ac:picMk id="2" creationId="{5EF3B883-D41F-4812-B443-90F1652C16BE}"/>
          </ac:picMkLst>
        </pc:picChg>
      </pc:sldChg>
      <pc:sldChg chg="modSp add ord setBg">
        <pc:chgData name="Chris Droessler" userId="625c3661-9d64-47fa-b83c-4b49393bd161" providerId="ADAL" clId="{596B2147-E15D-B842-B37E-4712BEA57145}" dt="2020-04-23T14:28:39.217" v="251"/>
        <pc:sldMkLst>
          <pc:docMk/>
          <pc:sldMk cId="413337761" sldId="1185"/>
        </pc:sldMkLst>
        <pc:picChg chg="mod">
          <ac:chgData name="Chris Droessler" userId="625c3661-9d64-47fa-b83c-4b49393bd161" providerId="ADAL" clId="{596B2147-E15D-B842-B37E-4712BEA57145}" dt="2020-04-23T11:58:43.141" v="151" actId="1037"/>
          <ac:picMkLst>
            <pc:docMk/>
            <pc:sldMk cId="413337761" sldId="1185"/>
            <ac:picMk id="2" creationId="{29E1B268-5FC8-4CB6-8C89-DE8CD8B282F4}"/>
          </ac:picMkLst>
        </pc:picChg>
      </pc:sldChg>
      <pc:sldChg chg="add ord">
        <pc:chgData name="Chris Droessler" userId="625c3661-9d64-47fa-b83c-4b49393bd161" providerId="ADAL" clId="{596B2147-E15D-B842-B37E-4712BEA57145}" dt="2020-04-23T14:28:39.217" v="251"/>
        <pc:sldMkLst>
          <pc:docMk/>
          <pc:sldMk cId="3029552707" sldId="1186"/>
        </pc:sldMkLst>
      </pc:sldChg>
      <pc:sldChg chg="add">
        <pc:chgData name="Chris Droessler" userId="625c3661-9d64-47fa-b83c-4b49393bd161" providerId="ADAL" clId="{596B2147-E15D-B842-B37E-4712BEA57145}" dt="2020-04-23T14:29:02.228" v="253"/>
        <pc:sldMkLst>
          <pc:docMk/>
          <pc:sldMk cId="3183011675" sldId="1187"/>
        </pc:sldMkLst>
      </pc:sldChg>
      <pc:sldChg chg="add">
        <pc:chgData name="Chris Droessler" userId="625c3661-9d64-47fa-b83c-4b49393bd161" providerId="ADAL" clId="{596B2147-E15D-B842-B37E-4712BEA57145}" dt="2020-04-23T14:29:33.354" v="256"/>
        <pc:sldMkLst>
          <pc:docMk/>
          <pc:sldMk cId="3598011281" sldId="1188"/>
        </pc:sldMkLst>
      </pc:sldChg>
      <pc:sldChg chg="add">
        <pc:chgData name="Chris Droessler" userId="625c3661-9d64-47fa-b83c-4b49393bd161" providerId="ADAL" clId="{596B2147-E15D-B842-B37E-4712BEA57145}" dt="2020-04-23T14:29:33.522" v="257"/>
        <pc:sldMkLst>
          <pc:docMk/>
          <pc:sldMk cId="943204603" sldId="11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4/23/20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4/23/20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beamanr@montgomery.ed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scuilettif@nccommunitycolleges.ed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am02.safelinks.protection.outlook.com/?url=https%3A%2F%2Fwww.facebook.com%2FNCAUVSI%2F%3F__tn__%3DkCH-R%26eid%3DARA6zNg8OagErZrGK2LzCOzzDWN_lJIQtlJ8N4ZOKqecUMffVIu2Os5b4bbxxAL36iYK10QA_5NPiz4n%26hc_ref%3DARQy6wsvyF875DN4e4k7udq8uDHzW4wY7iOuqkMNv59G-lPKPpKwjNpQdbBVW-YoQvw%26fref%3Dnf%26__xts__%255B0%255D%3D68.ARBwOYPxWmWdVAF6gtRX09Rij6jfKjQudfn1ppyTsh2xLN2eF70Odd0yJd9dI92jiwvqnVQFvqZKRPrgMRE1LIUYzKtvCJ6Qr_CI6S9lkEnQQ5DZEQnU5Y4PpmcbFCdTDUvpgLag0XOWx42TrMc3ATciYRjuJvccJ42dqImL7G-ICtVC7og_nbSBPjC5awOPoD2kNyav9wDxubhsC-BXk17dGWFWHZeobLhSCGekVykv8gAJRcn3tBeF2HpGy7euB5q-V-tzT-9xrbxrkzaRGXOTdT10SKUZ291PNWYi65s_w-klc6atMPiaE7IJ3FANx-gpEqdrhETya5A&amp;data=02%7C01%7Cdroesslerc%40nccommunitycolleges.edu%7C7d4f0fefd0e744dbbe4908d7e309e817%7C616f6b2af8af4525b6c8f74c6a2b182d%7C0%7C0%7C637227504000161185&amp;sdata=XQV95PrPmleqDUUYKKPsxtYVm3oVajtjii30q%2B8illM%3D&amp;reserved=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uvsi.org/north-carolina-chapter"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jrhollin@ncsu.edu"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dasa.ncsu.edu/"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jrhollin@ncsu.edu"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dasa.ncsu.edu/"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jrhollin@ncsu.edu"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dasa.ncsu.edu/"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jrhollin@ncsu.edu"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dasa.ncsu.edu/"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gardnera@montgomery.edu"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nam02.safelinks.protection.outlook.com/?url=http%3A%2F%2Fwww.montgomery.edu%2F&amp;data=02%7C01%7Cdroesslerc%40nccommunitycolleges.edu%7C7d4f0fefd0e744dbbe4908d7e309e817%7C616f6b2af8af4525b6c8f74c6a2b182d%7C0%7C0%7C637227504000151231&amp;sdata=BK5jqyELDd78uNO%2Bs9h0VGPST5X6MOYZuRgMkLyPzM4%3D&amp;reserved=0"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tel:(336)%20249-8186;6706"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mailto:margaret_annunziata@davidsonccc.edu" TargetMode="External"/><Relationship Id="rId4" Type="http://schemas.openxmlformats.org/officeDocument/2006/relationships/hyperlink" Target="mailto:mannunziata5018@davidsonccc.edu"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arketscale.brand.live/c/auvsi-nc-workshop"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rldefense.proofpoint.com/v2/url?u=http-3A__link.email.dynect.net_link.php-3FDynEngagement-3Dtrue-26H-3DI-252BqMhXDuIS2RujNbavWSOKShOr7Ezi73JeGvxlkJ09Qb0kDpZZQFeJEHaUn0lXpUXHXuNqTce-252FWhARN1m-252Fvrm0mCbVIIoTySqbFYkK-252BMCm22LsvtFJaE3bufAa-252FeXE0AAvFlR5VFEZA-253D-26G-3D0-26R-3Dhttp-253A-252F-252Fwww.auvsi.org-26I-3D20180405020621.00000017c08e-2540mail6-2D46-2Dussnn1-26X-3DMHwxMDQ2NzU4OjVhYzU4NDliNDcxZDNjODEwOTc1MzAyMDs-253D-26S-3DLoGk9hf7UgdVVD0Av6fuZP1YDyqRJE4nMHYaT1YyukE&amp;d=DwMFAg&amp;c=euGZstcaTDllvimEN8b7jXrwqOf-v5A_CdpgnVfiiMM&amp;r=ty5MC8Mk4BgQkJkTvsR3IQ&amp;m=Pgcx0GGe-yOOBbUcBzRp93BXUGACyBhtAaG6p4Wlu00&amp;s=2YytbqAzyC7ef1qhSDreFtzS5uYa4sWmko6i8YFln-g&amp;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gaminton413@wilkescc.edu"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mailto:ikcasey998@wilkescc.edu"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mailto:deriddle368@wilkescc.edu"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mailto:wilkesswcd@gmail.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wilkesswcd@gmail.co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mailto:wilkesswcd@gmail.com"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applewebdata://FEF4EF64-9540-4678-85EF-0BA108A3697B/mailto"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mailto:cherryt@edgecombe.edu"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wlewis@email.pittcc.ed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mailto:bkyap@ncdot.gov"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lgn="r"/>
            <a:r>
              <a:rPr lang="en-US" sz="1400" dirty="0">
                <a:latin typeface="Arial" charset="0"/>
                <a:ea typeface="ヒラギノ角ゴ Pro W3" charset="0"/>
                <a:cs typeface="Arial" charset="0"/>
              </a:rPr>
              <a:t>Chris</a:t>
            </a: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monthly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to let you know about the great career opportunities in North Carolina.</a:t>
            </a:r>
          </a:p>
          <a:p>
            <a:endParaRPr lang="en-US" sz="1400" dirty="0"/>
          </a:p>
          <a:p>
            <a:r>
              <a:rPr lang="en-US" sz="1400" dirty="0"/>
              <a:t>Please download this PowerPoint file and use it anyway you can to help get folks on a career pathway.</a:t>
            </a:r>
          </a:p>
          <a:p>
            <a:r>
              <a:rPr lang="en-US" sz="1400" dirty="0"/>
              <a:t>The reference showing from where the information was found, as well as the contact information for our guests is in the Notes section under each slide.</a:t>
            </a:r>
          </a:p>
          <a:p>
            <a:endParaRPr lang="en-US" sz="1400" dirty="0"/>
          </a:p>
          <a:p>
            <a:r>
              <a:rPr lang="en-US" sz="1400" dirty="0"/>
              <a:t>Get the PowerPoint on our </a:t>
            </a:r>
            <a:r>
              <a:rPr lang="en-US" sz="1400" dirty="0" err="1"/>
              <a:t>NCPerkins.org</a:t>
            </a:r>
            <a:r>
              <a:rPr lang="en-US" sz="1400" dirty="0"/>
              <a:t> website on our Presentations and Webinars page.  </a:t>
            </a:r>
          </a:p>
          <a:p>
            <a:r>
              <a:rPr lang="en-US" sz="1400" dirty="0"/>
              <a:t>Here is the direct address on the screen.</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72450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4284624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413764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41664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542347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278629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3022796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315056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2274200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24725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96067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dirty="0">
                <a:latin typeface="+mn-lt"/>
              </a:rPr>
              <a:t>Chris</a:t>
            </a:r>
          </a:p>
          <a:p>
            <a:r>
              <a:rPr lang="en-US" sz="1200" dirty="0">
                <a:latin typeface="+mn-lt"/>
              </a:rPr>
              <a:t>I always say our webinars are like radio but with pictures.  </a:t>
            </a:r>
          </a:p>
          <a:p>
            <a:r>
              <a:rPr lang="en-US" sz="1200" dirty="0">
                <a:latin typeface="+mn-lt"/>
              </a:rPr>
              <a:t>And here are a few pictures of your hosts for these monthly explorations into career pathways.</a:t>
            </a:r>
          </a:p>
          <a:p>
            <a:endParaRPr lang="en-US" sz="1200" dirty="0">
              <a:latin typeface="+mn-lt"/>
            </a:endParaRPr>
          </a:p>
          <a:p>
            <a:r>
              <a:rPr lang="en-US" sz="1200" dirty="0">
                <a:latin typeface="+mn-lt"/>
              </a:rPr>
              <a:t>(Why does the photographer have the best photo?)</a:t>
            </a:r>
          </a:p>
          <a:p>
            <a:endParaRPr lang="en-US" sz="1200" dirty="0">
              <a:latin typeface="+mn-lt"/>
            </a:endParaRPr>
          </a:p>
          <a:p>
            <a:r>
              <a:rPr lang="en-US" sz="1200" dirty="0">
                <a:latin typeface="+mn-lt"/>
              </a:rPr>
              <a:t>Our contact information is in the notes section under this slide.  </a:t>
            </a:r>
          </a:p>
          <a:p>
            <a:endParaRPr lang="en-US" sz="1200" dirty="0">
              <a:latin typeface="+mn-lt"/>
            </a:endParaRPr>
          </a:p>
          <a:p>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Dr. Bob </a:t>
            </a:r>
            <a:r>
              <a:rPr lang="en-US" sz="1200" b="1" dirty="0" err="1">
                <a:latin typeface="+mn-lt"/>
                <a:ea typeface="ヒラギノ角ゴ Pro W3" charset="0"/>
                <a:cs typeface="Arial" charset="0"/>
              </a:rPr>
              <a:t>Witchger</a:t>
            </a:r>
            <a:r>
              <a:rPr lang="en-US" sz="1200" b="1" dirty="0">
                <a:latin typeface="+mn-lt"/>
                <a:ea typeface="ヒラギノ角ゴ Pro W3" charset="0"/>
                <a:cs typeface="Arial" charset="0"/>
              </a:rPr>
              <a:t> </a:t>
            </a:r>
          </a:p>
          <a:p>
            <a:pPr eaLnBrk="1" hangingPunct="1">
              <a:spcBef>
                <a:spcPct val="0"/>
              </a:spcBef>
              <a:spcAft>
                <a:spcPct val="30000"/>
              </a:spcAft>
            </a:pPr>
            <a:r>
              <a:rPr lang="en-US" sz="1200" dirty="0">
                <a:latin typeface="+mn-lt"/>
                <a:ea typeface="ヒラギノ角ゴ Pro W3" charset="0"/>
                <a:cs typeface="Arial" charset="0"/>
              </a:rPr>
              <a:t>919-807-7126</a:t>
            </a:r>
          </a:p>
          <a:p>
            <a:pPr eaLnBrk="1" hangingPunct="1">
              <a:spcBef>
                <a:spcPct val="0"/>
              </a:spcBef>
              <a:spcAft>
                <a:spcPct val="30000"/>
              </a:spcAft>
            </a:pPr>
            <a:r>
              <a:rPr lang="en-US" sz="1200" dirty="0" err="1">
                <a:latin typeface="+mn-lt"/>
                <a:ea typeface="ヒラギノ角ゴ Pro W3" charset="0"/>
                <a:cs typeface="Arial" charset="0"/>
              </a:rPr>
              <a:t>WitchgerB@nccommunitycolleges.edu</a:t>
            </a:r>
            <a:endParaRPr lang="en-US" sz="1200" dirty="0">
              <a:latin typeface="+mn-lt"/>
              <a:ea typeface="ヒラギノ角ゴ Pro W3" charset="0"/>
              <a:cs typeface="Arial"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Tony R. </a:t>
            </a:r>
            <a:r>
              <a:rPr lang="en-US" sz="1200" b="1" dirty="0" err="1">
                <a:latin typeface="+mn-lt"/>
              </a:rPr>
              <a:t>Reggi</a:t>
            </a:r>
            <a:endParaRPr lang="en-US" sz="1200" b="1" dirty="0">
              <a:latin typeface="+mn-lt"/>
            </a:endParaRPr>
          </a:p>
          <a:p>
            <a:r>
              <a:rPr lang="en-US" sz="1200" dirty="0">
                <a:latin typeface="+mn-lt"/>
              </a:rPr>
              <a:t>919-807-7131</a:t>
            </a:r>
          </a:p>
          <a:p>
            <a:r>
              <a:rPr lang="en-US" sz="1200" dirty="0" err="1">
                <a:latin typeface="+mn-lt"/>
              </a:rPr>
              <a:t>ReggiA@nccommunitycolleges.edu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Patti </a:t>
            </a:r>
            <a:r>
              <a:rPr lang="en-US" sz="1200" b="1" dirty="0" err="1">
                <a:latin typeface="+mn-lt"/>
              </a:rPr>
              <a:t>Coultas</a:t>
            </a:r>
            <a:endParaRPr lang="en-US" sz="1200" b="1" dirty="0">
              <a:latin typeface="+mn-lt"/>
            </a:endParaRPr>
          </a:p>
          <a:p>
            <a:r>
              <a:rPr lang="en-US" sz="1200" dirty="0">
                <a:latin typeface="+mn-lt"/>
              </a:rPr>
              <a:t>919-807-7130</a:t>
            </a:r>
          </a:p>
          <a:p>
            <a:r>
              <a:rPr lang="en-US" sz="1200" dirty="0" err="1">
                <a:latin typeface="+mn-lt"/>
              </a:rPr>
              <a:t>CoultasP@nccommunitycolleges.edu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Mary Olvera</a:t>
            </a:r>
          </a:p>
          <a:p>
            <a:r>
              <a:rPr lang="en-US" sz="12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OlveraM@nccommunitycolleges.edu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Michelle Lair</a:t>
            </a:r>
          </a:p>
          <a:p>
            <a:r>
              <a:rPr lang="en-US" sz="12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LairM@nccommunitycolleges.edu</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Chris Droessler </a:t>
            </a:r>
          </a:p>
          <a:p>
            <a:pPr eaLnBrk="1" hangingPunct="1">
              <a:spcBef>
                <a:spcPct val="0"/>
              </a:spcBef>
              <a:spcAft>
                <a:spcPct val="30000"/>
              </a:spcAft>
            </a:pPr>
            <a:r>
              <a:rPr lang="en-US" sz="1200" dirty="0">
                <a:latin typeface="+mn-lt"/>
                <a:ea typeface="ヒラギノ角ゴ Pro W3" charset="0"/>
                <a:cs typeface="Arial" charset="0"/>
              </a:rPr>
              <a:t>919-807-7068</a:t>
            </a:r>
          </a:p>
          <a:p>
            <a:pPr eaLnBrk="1" hangingPunct="1">
              <a:spcBef>
                <a:spcPct val="0"/>
              </a:spcBef>
              <a:spcAft>
                <a:spcPct val="30000"/>
              </a:spcAft>
            </a:pPr>
            <a:r>
              <a:rPr lang="en-US" sz="1200" dirty="0" err="1">
                <a:latin typeface="+mn-lt"/>
                <a:ea typeface="ヒラギノ角ゴ Pro W3" charset="0"/>
                <a:cs typeface="Arial" charset="0"/>
              </a:rPr>
              <a:t>DroesslerC@nccommunitycolleges.edu</a:t>
            </a:r>
            <a:endParaRPr lang="en-US" sz="1200" dirty="0">
              <a:latin typeface="+mn-lt"/>
              <a:ea typeface="ヒラギノ角ゴ Pro W3" charset="0"/>
              <a:cs typeface="Arial" charset="0"/>
            </a:endParaRPr>
          </a:p>
          <a:p>
            <a:endParaRPr lang="en-US" sz="1200" dirty="0">
              <a:latin typeface="+mn-lt"/>
            </a:endParaRPr>
          </a:p>
          <a:p>
            <a:r>
              <a:rPr lang="en-US" sz="1200" b="1" dirty="0">
                <a:latin typeface="+mn-lt"/>
              </a:rPr>
              <a:t>Cheryl Cox</a:t>
            </a:r>
          </a:p>
          <a:p>
            <a:r>
              <a:rPr lang="en-US" sz="1200" dirty="0">
                <a:latin typeface="+mn-lt"/>
              </a:rPr>
              <a:t>919-807-3814</a:t>
            </a:r>
          </a:p>
          <a:p>
            <a:r>
              <a:rPr lang="en-US" sz="1200" dirty="0" err="1">
                <a:latin typeface="+mn-lt"/>
              </a:rPr>
              <a:t>Cheryl.Cox@dpi.nc.gov</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414591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6802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104127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233210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2300419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Riley Beaman </a:t>
            </a:r>
          </a:p>
          <a:p>
            <a:r>
              <a:rPr lang="en-US" dirty="0"/>
              <a:t>(910) 898-9683</a:t>
            </a:r>
            <a:br>
              <a:rPr lang="en-US" dirty="0"/>
            </a:br>
            <a:r>
              <a:rPr lang="en-US" dirty="0">
                <a:hlinkClick r:id="rId3"/>
              </a:rPr>
              <a:t>beamanr@montgomery.edu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168285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Patti</a:t>
            </a:r>
          </a:p>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867796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3512133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204831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2389214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396193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Frank </a:t>
            </a:r>
            <a:r>
              <a:rPr lang="en-US" sz="1200" u="none" strike="noStrike" kern="1200" dirty="0" err="1">
                <a:solidFill>
                  <a:schemeClr val="tx1"/>
                </a:solidFill>
                <a:effectLst/>
                <a:latin typeface="+mn-lt"/>
                <a:ea typeface="+mn-ea"/>
                <a:cs typeface="+mn-cs"/>
              </a:rPr>
              <a:t>Scuiletti</a:t>
            </a:r>
            <a:endParaRPr lang="en-US" sz="120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3" tooltip="mailto:scuilettif@nccommunitycolleges.edu"/>
              </a:rPr>
              <a:t>scuilettif@nccommunitycolleges.edu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614022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2972341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Darshan </a:t>
            </a:r>
            <a:r>
              <a:rPr lang="en-US" dirty="0" err="1"/>
              <a:t>Divakaran</a:t>
            </a:r>
            <a:r>
              <a:rPr lang="en-US" dirty="0"/>
              <a:t> &lt;</a:t>
            </a:r>
            <a:r>
              <a:rPr lang="en-US" dirty="0" err="1"/>
              <a:t>darshan@airavatsolutions.com</a:t>
            </a:r>
            <a:r>
              <a:rPr lang="en-US" dirty="0"/>
              <a:t>&gt;</a:t>
            </a:r>
          </a:p>
          <a:p>
            <a:endParaRPr lang="en-US" dirty="0"/>
          </a:p>
          <a:p>
            <a:r>
              <a:rPr lang="en-US" dirty="0"/>
              <a:t>https://</a:t>
            </a:r>
            <a:r>
              <a:rPr lang="en-US" dirty="0" err="1"/>
              <a:t>www.airavatsolutions.com</a:t>
            </a:r>
            <a:r>
              <a:rPr lang="en-US" dirty="0"/>
              <a:t>/</a:t>
            </a:r>
          </a:p>
          <a:p>
            <a:endParaRPr lang="en-US" dirty="0"/>
          </a:p>
          <a:p>
            <a:endParaRPr lang="en-US" dirty="0"/>
          </a:p>
          <a:p>
            <a:r>
              <a:rPr lang="en-US" sz="1200" b="1" i="0" u="sng" kern="1200" dirty="0">
                <a:solidFill>
                  <a:schemeClr val="tx1"/>
                </a:solidFill>
                <a:effectLst/>
                <a:latin typeface="+mn-lt"/>
                <a:ea typeface="+mn-ea"/>
                <a:cs typeface="+mn-cs"/>
                <a:hlinkClick r:id="rId3"/>
              </a:rPr>
              <a:t>AUVSI North Carolina Chapter</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4"/>
              </a:rPr>
              <a:t>https://www.auvsi.org/north-carolina-chapter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510861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Patti</a:t>
            </a:r>
          </a:p>
          <a:p>
            <a:r>
              <a:rPr lang="en-US" dirty="0"/>
              <a:t>Justine R Hollingshead</a:t>
            </a:r>
          </a:p>
          <a:p>
            <a:r>
              <a:rPr lang="en-US" dirty="0" err="1"/>
              <a:t>Acad</a:t>
            </a:r>
            <a:r>
              <a:rPr lang="en-US" dirty="0"/>
              <a:t> Stu </a:t>
            </a:r>
            <a:r>
              <a:rPr lang="en-US" dirty="0" err="1"/>
              <a:t>Aff</a:t>
            </a:r>
            <a:r>
              <a:rPr lang="en-US" dirty="0"/>
              <a:t>-VC and Dean Off</a:t>
            </a:r>
            <a:br>
              <a:rPr lang="en-US" dirty="0"/>
            </a:br>
            <a:r>
              <a:rPr lang="en-US" dirty="0"/>
              <a:t>Chief of Staff &amp; Assistant Vice Chancellor</a:t>
            </a:r>
          </a:p>
          <a:p>
            <a:endParaRPr lang="en-US" dirty="0"/>
          </a:p>
          <a:p>
            <a:r>
              <a:rPr lang="en-US" dirty="0"/>
              <a:t>Phone: 919-515-2446</a:t>
            </a:r>
            <a:br>
              <a:rPr lang="en-US" dirty="0"/>
            </a:br>
            <a:r>
              <a:rPr lang="en-US" dirty="0"/>
              <a:t>Email: </a:t>
            </a:r>
            <a:r>
              <a:rPr lang="en-US" dirty="0">
                <a:hlinkClick r:id="rId3"/>
              </a:rPr>
              <a:t>jrhollin@ncsu.edu</a:t>
            </a:r>
            <a:br>
              <a:rPr lang="en-US" dirty="0"/>
            </a:br>
            <a:r>
              <a:rPr lang="en-US" dirty="0"/>
              <a:t>Web Site: </a:t>
            </a:r>
            <a:r>
              <a:rPr lang="en-US" dirty="0">
                <a:hlinkClick r:id="rId4"/>
              </a:rPr>
              <a:t>http://dasa.ncsu.edu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901103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Justine R Hollingshead</a:t>
            </a:r>
          </a:p>
          <a:p>
            <a:r>
              <a:rPr lang="en-US" dirty="0" err="1"/>
              <a:t>Acad</a:t>
            </a:r>
            <a:r>
              <a:rPr lang="en-US" dirty="0"/>
              <a:t> Stu </a:t>
            </a:r>
            <a:r>
              <a:rPr lang="en-US" dirty="0" err="1"/>
              <a:t>Aff</a:t>
            </a:r>
            <a:r>
              <a:rPr lang="en-US" dirty="0"/>
              <a:t>-VC and Dean Off</a:t>
            </a:r>
            <a:br>
              <a:rPr lang="en-US" dirty="0"/>
            </a:br>
            <a:r>
              <a:rPr lang="en-US" dirty="0"/>
              <a:t>Chief of Staff &amp; Assistant Vice Chancellor</a:t>
            </a:r>
          </a:p>
          <a:p>
            <a:endParaRPr lang="en-US" dirty="0"/>
          </a:p>
          <a:p>
            <a:r>
              <a:rPr lang="en-US" dirty="0"/>
              <a:t>Phone: 919-515-2446</a:t>
            </a:r>
            <a:br>
              <a:rPr lang="en-US" dirty="0"/>
            </a:br>
            <a:r>
              <a:rPr lang="en-US" dirty="0"/>
              <a:t>Email: </a:t>
            </a:r>
            <a:r>
              <a:rPr lang="en-US" dirty="0">
                <a:hlinkClick r:id="rId3"/>
              </a:rPr>
              <a:t>jrhollin@ncsu.edu</a:t>
            </a:r>
            <a:br>
              <a:rPr lang="en-US" dirty="0"/>
            </a:br>
            <a:r>
              <a:rPr lang="en-US" dirty="0"/>
              <a:t>Web Site: </a:t>
            </a:r>
            <a:r>
              <a:rPr lang="en-US" dirty="0">
                <a:hlinkClick r:id="rId4"/>
              </a:rPr>
              <a:t>http://dasa.ncsu.edu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679813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Justine R Hollingshead</a:t>
            </a:r>
          </a:p>
          <a:p>
            <a:r>
              <a:rPr lang="en-US" dirty="0" err="1"/>
              <a:t>Acad</a:t>
            </a:r>
            <a:r>
              <a:rPr lang="en-US" dirty="0"/>
              <a:t> Stu </a:t>
            </a:r>
            <a:r>
              <a:rPr lang="en-US" dirty="0" err="1"/>
              <a:t>Aff</a:t>
            </a:r>
            <a:r>
              <a:rPr lang="en-US" dirty="0"/>
              <a:t>-VC and Dean Off</a:t>
            </a:r>
            <a:br>
              <a:rPr lang="en-US" dirty="0"/>
            </a:br>
            <a:r>
              <a:rPr lang="en-US" dirty="0"/>
              <a:t>Chief of Staff &amp; Assistant Vice Chancellor</a:t>
            </a:r>
          </a:p>
          <a:p>
            <a:endParaRPr lang="en-US" dirty="0"/>
          </a:p>
          <a:p>
            <a:r>
              <a:rPr lang="en-US" dirty="0"/>
              <a:t>Phone: 919-515-2446</a:t>
            </a:r>
            <a:br>
              <a:rPr lang="en-US" dirty="0"/>
            </a:br>
            <a:r>
              <a:rPr lang="en-US" dirty="0"/>
              <a:t>Email: </a:t>
            </a:r>
            <a:r>
              <a:rPr lang="en-US" dirty="0">
                <a:hlinkClick r:id="rId3"/>
              </a:rPr>
              <a:t>jrhollin@ncsu.edu</a:t>
            </a:r>
            <a:br>
              <a:rPr lang="en-US" dirty="0"/>
            </a:br>
            <a:r>
              <a:rPr lang="en-US" dirty="0"/>
              <a:t>Web Site: </a:t>
            </a:r>
            <a:r>
              <a:rPr lang="en-US" dirty="0">
                <a:hlinkClick r:id="rId4"/>
              </a:rPr>
              <a:t>http://dasa.ncsu.edu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4003169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Justine R Hollingshead</a:t>
            </a:r>
          </a:p>
          <a:p>
            <a:r>
              <a:rPr lang="en-US" dirty="0" err="1"/>
              <a:t>Acad</a:t>
            </a:r>
            <a:r>
              <a:rPr lang="en-US" dirty="0"/>
              <a:t> Stu </a:t>
            </a:r>
            <a:r>
              <a:rPr lang="en-US" dirty="0" err="1"/>
              <a:t>Aff</a:t>
            </a:r>
            <a:r>
              <a:rPr lang="en-US" dirty="0"/>
              <a:t>-VC and Dean Off</a:t>
            </a:r>
            <a:br>
              <a:rPr lang="en-US" dirty="0"/>
            </a:br>
            <a:r>
              <a:rPr lang="en-US" dirty="0"/>
              <a:t>Chief of Staff &amp; Assistant Vice Chancellor</a:t>
            </a:r>
          </a:p>
          <a:p>
            <a:endParaRPr lang="en-US" dirty="0"/>
          </a:p>
          <a:p>
            <a:r>
              <a:rPr lang="en-US" dirty="0"/>
              <a:t>Phone: 919-515-2446</a:t>
            </a:r>
            <a:br>
              <a:rPr lang="en-US" dirty="0"/>
            </a:br>
            <a:r>
              <a:rPr lang="en-US" dirty="0"/>
              <a:t>Email: </a:t>
            </a:r>
            <a:r>
              <a:rPr lang="en-US" dirty="0">
                <a:hlinkClick r:id="rId3"/>
              </a:rPr>
              <a:t>jrhollin@ncsu.edu</a:t>
            </a:r>
            <a:br>
              <a:rPr lang="en-US" dirty="0"/>
            </a:br>
            <a:r>
              <a:rPr lang="en-US" dirty="0"/>
              <a:t>Web Site: </a:t>
            </a:r>
            <a:r>
              <a:rPr lang="en-US" dirty="0">
                <a:hlinkClick r:id="rId4"/>
              </a:rPr>
              <a:t>http://dasa.ncsu.edu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925196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569553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Chris</a:t>
            </a:r>
          </a:p>
          <a:p>
            <a:r>
              <a:rPr lang="en-US" dirty="0"/>
              <a:t>Ben Armstrong</a:t>
            </a:r>
          </a:p>
          <a:p>
            <a:r>
              <a:rPr lang="en-US" dirty="0"/>
              <a:t>https://9milesmedia.com/</a:t>
            </a:r>
          </a:p>
          <a:p>
            <a:endParaRPr lang="en-US" dirty="0"/>
          </a:p>
          <a:p>
            <a:r>
              <a:rPr lang="en-US" dirty="0"/>
              <a:t>inquiries@9milesmedia.com</a:t>
            </a:r>
          </a:p>
          <a:p>
            <a:r>
              <a:rPr lang="en-US" dirty="0"/>
              <a:t>919-809-9514</a:t>
            </a:r>
          </a:p>
          <a:p>
            <a:endParaRPr lang="en-US" dirty="0"/>
          </a:p>
          <a:p>
            <a:endParaRPr lang="en-US" dirty="0"/>
          </a:p>
          <a:p>
            <a:endParaRPr lang="en-US" dirty="0"/>
          </a:p>
          <a:p>
            <a:r>
              <a:rPr lang="en-US" dirty="0"/>
              <a:t>9miles Media is an FAA and NCDOT licensed Commercial UAV Operator with over five years experience building and flying a wide range of large format drones. We capture stunning 4K Ultra-HD video content and high resolution still imagery.</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18930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Chris</a:t>
            </a:r>
          </a:p>
          <a:p>
            <a:r>
              <a:rPr lang="en-US" dirty="0"/>
              <a:t>Ben Armstrong</a:t>
            </a:r>
          </a:p>
          <a:p>
            <a:r>
              <a:rPr lang="en-US" dirty="0"/>
              <a:t>https://9milesmedia.com/</a:t>
            </a:r>
          </a:p>
          <a:p>
            <a:endParaRPr lang="en-US" dirty="0"/>
          </a:p>
          <a:p>
            <a:r>
              <a:rPr lang="en-US" dirty="0"/>
              <a:t>inquiries@9milesmedia.com</a:t>
            </a:r>
          </a:p>
          <a:p>
            <a:r>
              <a:rPr lang="en-US" dirty="0"/>
              <a:t>919-809-9514</a:t>
            </a:r>
          </a:p>
          <a:p>
            <a:endParaRPr lang="en-US" dirty="0"/>
          </a:p>
          <a:p>
            <a:endParaRPr lang="en-US" dirty="0"/>
          </a:p>
          <a:p>
            <a:endParaRPr lang="en-US" dirty="0"/>
          </a:p>
          <a:p>
            <a:r>
              <a:rPr lang="en-US" dirty="0"/>
              <a:t>9miles Media is an FAA and NCDOT licensed Commercial UAV Operator with over five years experience building and flying a wide range of large format drones. We capture stunning 4K Ultra-HD video content and high resolution still imagery.</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1971944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39</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lgn="r"/>
            <a:r>
              <a:rPr lang="en-US" dirty="0"/>
              <a:t>Chris</a:t>
            </a:r>
          </a:p>
          <a:p>
            <a:r>
              <a:rPr lang="en-US" dirty="0"/>
              <a:t>Ben Armstrong</a:t>
            </a:r>
          </a:p>
          <a:p>
            <a:r>
              <a:rPr lang="en-US" dirty="0"/>
              <a:t>https://9milesmedia.com/</a:t>
            </a:r>
          </a:p>
          <a:p>
            <a:endParaRPr lang="en-US" dirty="0"/>
          </a:p>
          <a:p>
            <a:r>
              <a:rPr lang="en-US" dirty="0"/>
              <a:t>inquiries@9milesmedia.com</a:t>
            </a:r>
          </a:p>
          <a:p>
            <a:r>
              <a:rPr lang="en-US" dirty="0"/>
              <a:t>919-809-9514</a:t>
            </a:r>
          </a:p>
          <a:p>
            <a:endParaRPr lang="en-US" dirty="0"/>
          </a:p>
          <a:p>
            <a:endParaRPr lang="en-US" dirty="0"/>
          </a:p>
          <a:p>
            <a:endParaRPr lang="en-US" dirty="0"/>
          </a:p>
          <a:p>
            <a:r>
              <a:rPr lang="en-US" dirty="0"/>
              <a:t>9miles Media is an FAA and NCDOT licensed Commercial UAV Operator with over five years experience building and flying a wide range of large format drones. We capture stunning 4K Ultra-HD video content and high resolution still imagery.</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82823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539472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Chris</a:t>
            </a:r>
          </a:p>
          <a:p>
            <a:r>
              <a:rPr lang="en-US" dirty="0"/>
              <a:t>Ben Armstrong</a:t>
            </a:r>
          </a:p>
          <a:p>
            <a:r>
              <a:rPr lang="en-US" dirty="0"/>
              <a:t>https://9milesmedia.com/</a:t>
            </a:r>
          </a:p>
          <a:p>
            <a:endParaRPr lang="en-US" dirty="0"/>
          </a:p>
          <a:p>
            <a:r>
              <a:rPr lang="en-US" dirty="0"/>
              <a:t>inquiries@9milesmedia.com</a:t>
            </a:r>
          </a:p>
          <a:p>
            <a:r>
              <a:rPr lang="en-US" dirty="0"/>
              <a:t>919-809-9514</a:t>
            </a:r>
          </a:p>
          <a:p>
            <a:endParaRPr lang="en-US" dirty="0"/>
          </a:p>
          <a:p>
            <a:endParaRPr lang="en-US" dirty="0"/>
          </a:p>
          <a:p>
            <a:endParaRPr lang="en-US" dirty="0"/>
          </a:p>
          <a:p>
            <a:r>
              <a:rPr lang="en-US" dirty="0"/>
              <a:t>9miles Media is an FAA and NCDOT licensed Commercial UAV Operator with over five years experience building and flying a wide range of large format drones. We capture stunning 4K Ultra-HD video content and high resolution still imagery.</a:t>
            </a:r>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3942002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41529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Drone Academy</a:t>
            </a:r>
          </a:p>
          <a:p>
            <a:r>
              <a:rPr lang="en-US" sz="1200" b="1" i="0" kern="1200" dirty="0">
                <a:solidFill>
                  <a:schemeClr val="tx1"/>
                </a:solidFill>
                <a:effectLst/>
                <a:latin typeface="+mn-lt"/>
                <a:ea typeface="+mn-ea"/>
                <a:cs typeface="+mn-cs"/>
              </a:rPr>
              <a:t>Montgomery CC</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Andrew Gardner</a:t>
            </a:r>
            <a:r>
              <a:rPr lang="en-US" sz="1200" b="0" i="0" kern="1200" dirty="0">
                <a:solidFill>
                  <a:schemeClr val="tx1"/>
                </a:solidFill>
                <a:effectLst/>
                <a:latin typeface="+mn-lt"/>
                <a:ea typeface="+mn-ea"/>
                <a:cs typeface="+mn-cs"/>
              </a:rPr>
              <a:t> / Dean of Continuing Education</a:t>
            </a:r>
            <a:br>
              <a:rPr lang="en-US" sz="1200" b="0" i="0" kern="1200" dirty="0">
                <a:solidFill>
                  <a:schemeClr val="tx1"/>
                </a:solidFill>
                <a:effectLst/>
                <a:latin typeface="+mn-lt"/>
                <a:ea typeface="+mn-ea"/>
                <a:cs typeface="+mn-cs"/>
              </a:rPr>
            </a:br>
            <a:r>
              <a:rPr lang="en-US" sz="1200" b="0" i="0" u="sng" kern="1200" dirty="0">
                <a:solidFill>
                  <a:schemeClr val="tx1"/>
                </a:solidFill>
                <a:effectLst/>
                <a:latin typeface="+mn-lt"/>
                <a:ea typeface="+mn-ea"/>
                <a:cs typeface="+mn-cs"/>
                <a:hlinkClick r:id="rId3"/>
              </a:rPr>
              <a:t>gardnera@montgomery.edu</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Montgomery Community College</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910-898-9670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1011 Page </a:t>
            </a:r>
            <a:r>
              <a:rPr lang="en-US" sz="1200" b="0" i="0" kern="1200" dirty="0" err="1">
                <a:solidFill>
                  <a:schemeClr val="tx1"/>
                </a:solidFill>
                <a:effectLst/>
                <a:latin typeface="+mn-lt"/>
                <a:ea typeface="+mn-ea"/>
                <a:cs typeface="+mn-cs"/>
              </a:rPr>
              <a:t>St.Troy</a:t>
            </a:r>
            <a:r>
              <a:rPr lang="en-US" sz="1200" b="0" i="0" kern="1200" dirty="0">
                <a:solidFill>
                  <a:schemeClr val="tx1"/>
                </a:solidFill>
                <a:effectLst/>
                <a:latin typeface="+mn-lt"/>
                <a:ea typeface="+mn-ea"/>
                <a:cs typeface="+mn-cs"/>
              </a:rPr>
              <a:t>, NC 27371 </a:t>
            </a:r>
            <a:br>
              <a:rPr lang="en-US" sz="1200" b="0" i="0" kern="1200" dirty="0">
                <a:solidFill>
                  <a:schemeClr val="tx1"/>
                </a:solidFill>
                <a:effectLst/>
                <a:latin typeface="+mn-lt"/>
                <a:ea typeface="+mn-ea"/>
                <a:cs typeface="+mn-cs"/>
              </a:rPr>
            </a:br>
            <a:r>
              <a:rPr lang="en-US" sz="1200" b="0" i="0" u="sng" kern="1200" dirty="0">
                <a:solidFill>
                  <a:schemeClr val="tx1"/>
                </a:solidFill>
                <a:effectLst/>
                <a:latin typeface="+mn-lt"/>
                <a:ea typeface="+mn-ea"/>
                <a:cs typeface="+mn-cs"/>
                <a:hlinkClick r:id="rId4" tooltip="Original URL: http://www.montgomery.edu/. Click or tap if you trust this link."/>
              </a:rPr>
              <a:t>www.montgomery.edu</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323821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761213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latinLnBrk="1"/>
            <a:r>
              <a:rPr lang="en-US" sz="1200" b="1" i="0" kern="1200" dirty="0">
                <a:solidFill>
                  <a:schemeClr val="tx1"/>
                </a:solidFill>
                <a:effectLst/>
                <a:latin typeface="+mn-lt"/>
                <a:ea typeface="+mn-ea"/>
                <a:cs typeface="+mn-cs"/>
              </a:rPr>
              <a:t>Tony</a:t>
            </a:r>
          </a:p>
          <a:p>
            <a:pPr latinLnBrk="1"/>
            <a:r>
              <a:rPr lang="en-US" sz="1200" b="1" i="0" kern="1200" dirty="0">
                <a:solidFill>
                  <a:schemeClr val="tx1"/>
                </a:solidFill>
                <a:effectLst/>
                <a:latin typeface="+mn-lt"/>
                <a:ea typeface="+mn-ea"/>
                <a:cs typeface="+mn-cs"/>
              </a:rPr>
              <a:t>Margaret Annunziata - CAO DCCC</a:t>
            </a:r>
            <a:r>
              <a:rPr lang="en-US" sz="1200" b="0" i="0" kern="1200" dirty="0">
                <a:solidFill>
                  <a:schemeClr val="tx1"/>
                </a:solidFill>
                <a:effectLst/>
                <a:latin typeface="+mn-lt"/>
                <a:ea typeface="+mn-ea"/>
                <a:cs typeface="+mn-cs"/>
              </a:rPr>
              <a:t>.  </a:t>
            </a:r>
          </a:p>
          <a:p>
            <a:pPr latinLnBrk="1"/>
            <a:r>
              <a:rPr lang="en-US" sz="1200" b="0" i="0" kern="1200" dirty="0">
                <a:solidFill>
                  <a:schemeClr val="tx1"/>
                </a:solidFill>
                <a:effectLst/>
                <a:latin typeface="+mn-lt"/>
                <a:ea typeface="+mn-ea"/>
                <a:cs typeface="+mn-cs"/>
              </a:rPr>
              <a:t>Added UAS to Electrical programs.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Margaret H. Annunziata</a:t>
            </a:r>
          </a:p>
          <a:p>
            <a:r>
              <a:rPr lang="en-US" sz="1200" b="0" i="0" kern="1200" dirty="0">
                <a:solidFill>
                  <a:schemeClr val="tx1"/>
                </a:solidFill>
                <a:effectLst/>
                <a:latin typeface="+mn-lt"/>
                <a:ea typeface="+mn-ea"/>
                <a:cs typeface="+mn-cs"/>
              </a:rPr>
              <a:t>Vice President, Academic Affairs</a:t>
            </a:r>
          </a:p>
          <a:p>
            <a:r>
              <a:rPr lang="en-US" sz="1200" b="0" i="0" kern="1200" dirty="0">
                <a:solidFill>
                  <a:schemeClr val="tx1"/>
                </a:solidFill>
                <a:effectLst/>
                <a:latin typeface="+mn-lt"/>
                <a:ea typeface="+mn-ea"/>
                <a:cs typeface="+mn-cs"/>
              </a:rPr>
              <a:t>Davidson County Community College</a:t>
            </a:r>
          </a:p>
          <a:p>
            <a:r>
              <a:rPr lang="en-US" sz="1200" b="0" i="0" u="sng" kern="1200" dirty="0">
                <a:solidFill>
                  <a:schemeClr val="tx1"/>
                </a:solidFill>
                <a:effectLst/>
                <a:latin typeface="+mn-lt"/>
                <a:ea typeface="+mn-ea"/>
                <a:cs typeface="+mn-cs"/>
                <a:hlinkClick r:id="rId3"/>
              </a:rPr>
              <a:t>(336) 249-8186, ext. 6706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4"/>
              </a:rPr>
              <a:t>mannunziata5018@davidsonccc.edu</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hlinkClick r:id="rId5" tooltip="Margaret Annunziata work email."/>
              </a:rPr>
              <a:t>margaret_annunziata@davidsonccc.edu</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3698278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latinLnBrk="1"/>
            <a:r>
              <a:rPr lang="en-US" sz="1200" b="1" i="0" kern="1200" dirty="0">
                <a:solidFill>
                  <a:schemeClr val="tx1"/>
                </a:solidFill>
                <a:effectLst/>
                <a:latin typeface="+mn-lt"/>
                <a:ea typeface="+mn-ea"/>
                <a:cs typeface="+mn-cs"/>
              </a:rPr>
              <a:t>Tony</a:t>
            </a:r>
          </a:p>
          <a:p>
            <a:pPr latinLnBrk="1"/>
            <a:endParaRPr lang="en-US" sz="1200" b="1" i="0" kern="1200" dirty="0">
              <a:solidFill>
                <a:schemeClr val="tx1"/>
              </a:solidFill>
              <a:effectLst/>
              <a:latin typeface="+mn-lt"/>
              <a:ea typeface="+mn-ea"/>
              <a:cs typeface="+mn-cs"/>
            </a:endParaRPr>
          </a:p>
          <a:p>
            <a:pPr latinLnBrk="1"/>
            <a:r>
              <a:rPr lang="en-US" sz="1200" b="1" i="0" kern="1200" dirty="0" err="1">
                <a:solidFill>
                  <a:schemeClr val="tx1"/>
                </a:solidFill>
                <a:effectLst/>
                <a:latin typeface="+mn-lt"/>
                <a:ea typeface="+mn-ea"/>
                <a:cs typeface="+mn-cs"/>
              </a:rPr>
              <a:t>Rodney_Reece</a:t>
            </a:r>
            <a:endParaRPr lang="en-US" sz="1200" b="1" i="0" kern="1200" dirty="0">
              <a:solidFill>
                <a:schemeClr val="tx1"/>
              </a:solidFill>
              <a:effectLst/>
              <a:latin typeface="+mn-lt"/>
              <a:ea typeface="+mn-ea"/>
              <a:cs typeface="+mn-cs"/>
            </a:endParaRPr>
          </a:p>
          <a:p>
            <a:pPr latinLnBrk="1"/>
            <a:endParaRPr lang="en-US" sz="1200" b="1" i="0" kern="1200" dirty="0">
              <a:solidFill>
                <a:schemeClr val="tx1"/>
              </a:solidFill>
              <a:effectLst/>
              <a:latin typeface="+mn-lt"/>
              <a:ea typeface="+mn-ea"/>
              <a:cs typeface="+mn-cs"/>
            </a:endParaRPr>
          </a:p>
          <a:p>
            <a:pPr latinLnBrk="1"/>
            <a:r>
              <a:rPr lang="en-US" sz="1200" b="1" i="0" kern="1200" dirty="0" err="1">
                <a:solidFill>
                  <a:schemeClr val="tx1"/>
                </a:solidFill>
                <a:effectLst/>
                <a:latin typeface="+mn-lt"/>
                <a:ea typeface="+mn-ea"/>
                <a:cs typeface="+mn-cs"/>
              </a:rPr>
              <a:t>Rodney_Reece@davidsonccc.edu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897601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388943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b="0" dirty="0"/>
              <a:t>Patti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Jacob </a:t>
            </a:r>
            <a:r>
              <a:rPr lang="en-US" b="0" dirty="0" err="1"/>
              <a:t>Velky</a:t>
            </a:r>
            <a:r>
              <a:rPr lang="en-US" b="0" dirty="0"/>
              <a:t>, Interim Aircraft Maintenance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Jacob.velky@duke-energy.com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Garrett Scott, UAS Coordinator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Bryan Williams, Senior Reactor Operator</a:t>
            </a:r>
          </a:p>
          <a:p>
            <a:endParaRPr lang="en-US" b="0" dirty="0"/>
          </a:p>
          <a:p>
            <a:r>
              <a:rPr lang="en-US" b="0" dirty="0"/>
              <a:t>Sawyer </a:t>
            </a:r>
            <a:r>
              <a:rPr lang="en-US" b="0" dirty="0" err="1"/>
              <a:t>Raffield</a:t>
            </a:r>
            <a:r>
              <a:rPr lang="en-US" b="0" dirty="0"/>
              <a:t>, Unmanned Aerial Systems Pilot</a:t>
            </a:r>
          </a:p>
          <a:p>
            <a:endParaRPr lang="en-US" b="0" dirty="0"/>
          </a:p>
          <a:p>
            <a:r>
              <a:rPr lang="en-US" dirty="0"/>
              <a:t>Duke Energy started using drones in 2015 to inspect wind and solar sites</a:t>
            </a:r>
          </a:p>
          <a:p>
            <a:endParaRPr lang="en-US" dirty="0"/>
          </a:p>
          <a:p>
            <a:r>
              <a:rPr lang="en-US" dirty="0"/>
              <a:t>https://</a:t>
            </a:r>
            <a:r>
              <a:rPr lang="en-US" dirty="0" err="1"/>
              <a:t>illumination.duke-energy.com</a:t>
            </a:r>
            <a:r>
              <a:rPr lang="en-US" dirty="0"/>
              <a:t>/articles/5-ways-duke-energy-is-using-drone-technology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3288098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b="0" dirty="0"/>
              <a:t>Patti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Jacob </a:t>
            </a:r>
            <a:r>
              <a:rPr lang="en-US" b="0" dirty="0" err="1"/>
              <a:t>Velky</a:t>
            </a:r>
            <a:r>
              <a:rPr lang="en-US" b="0" dirty="0"/>
              <a:t>, Interim Aircraft Maintenance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Jacob.velky@duke-energy.com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Garrett Scott, UAS Coordinator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Bryan Williams, Senior Reactor Operator</a:t>
            </a:r>
          </a:p>
          <a:p>
            <a:endParaRPr lang="en-US" b="0" dirty="0"/>
          </a:p>
          <a:p>
            <a:r>
              <a:rPr lang="en-US" b="0" dirty="0"/>
              <a:t>Sawyer </a:t>
            </a:r>
            <a:r>
              <a:rPr lang="en-US" b="0" dirty="0" err="1"/>
              <a:t>Raffield</a:t>
            </a:r>
            <a:r>
              <a:rPr lang="en-US" b="0" dirty="0"/>
              <a:t>, Unmanned Aerial Systems Pilot</a:t>
            </a:r>
          </a:p>
          <a:p>
            <a:endParaRPr lang="en-US" b="0" dirty="0"/>
          </a:p>
          <a:p>
            <a:r>
              <a:rPr lang="en-US" dirty="0"/>
              <a:t>Duke Energy started using drones in 2015 to inspect wind and solar sites</a:t>
            </a:r>
          </a:p>
          <a:p>
            <a:endParaRPr lang="en-US" dirty="0"/>
          </a:p>
          <a:p>
            <a:r>
              <a:rPr lang="en-US" dirty="0"/>
              <a:t>https://</a:t>
            </a:r>
            <a:r>
              <a:rPr lang="en-US" dirty="0" err="1"/>
              <a:t>illumination.duke-energy.com</a:t>
            </a:r>
            <a:r>
              <a:rPr lang="en-US" dirty="0"/>
              <a:t>/articles/5-ways-duke-energy-is-using-drone-technology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3333272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b="0" dirty="0"/>
              <a:t>Patti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Jacob </a:t>
            </a:r>
            <a:r>
              <a:rPr lang="en-US" b="0" dirty="0" err="1"/>
              <a:t>Velky</a:t>
            </a:r>
            <a:r>
              <a:rPr lang="en-US" b="0" dirty="0"/>
              <a:t>, Interim Aircraft Maintenance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Jacob.velky@duke-energy.com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Garrett Scott, UAS Coordinator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Bryan Williams, Senior Reactor Operator</a:t>
            </a:r>
          </a:p>
          <a:p>
            <a:endParaRPr lang="en-US" b="0" dirty="0"/>
          </a:p>
          <a:p>
            <a:r>
              <a:rPr lang="en-US" b="0" dirty="0"/>
              <a:t>Sawyer </a:t>
            </a:r>
            <a:r>
              <a:rPr lang="en-US" b="0" dirty="0" err="1"/>
              <a:t>Raffield</a:t>
            </a:r>
            <a:r>
              <a:rPr lang="en-US" b="0" dirty="0"/>
              <a:t>, Unmanned Aerial Systems Pilot</a:t>
            </a:r>
          </a:p>
          <a:p>
            <a:endParaRPr lang="en-US" b="0" dirty="0"/>
          </a:p>
          <a:p>
            <a:r>
              <a:rPr lang="en-US" dirty="0"/>
              <a:t>Duke Energy started using drones in 2015 to inspect wind and solar sites</a:t>
            </a:r>
          </a:p>
          <a:p>
            <a:endParaRPr lang="en-US" dirty="0"/>
          </a:p>
          <a:p>
            <a:r>
              <a:rPr lang="en-US" dirty="0"/>
              <a:t>https://</a:t>
            </a:r>
            <a:r>
              <a:rPr lang="en-US" dirty="0" err="1"/>
              <a:t>illumination.duke-energy.com</a:t>
            </a:r>
            <a:r>
              <a:rPr lang="en-US" dirty="0"/>
              <a:t>/articles/5-ways-duke-energy-is-using-drone-technology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257709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AUVSI North Carolina is Excited to announce our strategic partnership with MARKETSCALE to promote UAS Education. The AUVSI NC is dedicated to promoting and supporting education in the unmanned systems and robotics industry by bridging the gap between state and local agencies, public safety agencies, military industries and academia.</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Expected presenters from FAA, Zipline, DJI, and NASA</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Registration: </a:t>
            </a:r>
            <a:r>
              <a:rPr lang="en-US" sz="1200" b="0" i="0" u="none" strike="noStrike" kern="1200" dirty="0">
                <a:solidFill>
                  <a:schemeClr val="tx1"/>
                </a:solidFill>
                <a:effectLst/>
                <a:latin typeface="+mn-lt"/>
                <a:ea typeface="+mn-ea"/>
                <a:cs typeface="+mn-cs"/>
                <a:hlinkClick r:id="rId3"/>
              </a:rPr>
              <a:t>https://marketscale.brand.live/c/auvsi-nc-workshop</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i="1" dirty="0"/>
              <a:t>The Association for Unmanned Vehicle Systems International (AUVSI) — the world's largest non-profit organization dedicated to the advancement of unmanned systems and robotics — represents corporations and professionals from more than 60 countries involved in industry, government and academia. AUVSI members work in the defense, civil and commercial markets. For more information, visit </a:t>
            </a:r>
            <a:r>
              <a:rPr lang="en-US" i="1" dirty="0">
                <a:hlinkClick r:id="rId4"/>
              </a:rPr>
              <a:t>AUVSI.org</a:t>
            </a:r>
            <a:r>
              <a:rPr lang="en-US" i="1" dirty="0"/>
              <a:t>.</a:t>
            </a:r>
          </a:p>
          <a:p>
            <a:endParaRPr lang="en-US" dirty="0"/>
          </a:p>
          <a:p>
            <a:r>
              <a:rPr lang="en-US" dirty="0"/>
              <a:t>The North Carolina Chapter started on August 13, 2019</a:t>
            </a:r>
          </a:p>
          <a:p>
            <a:endParaRPr lang="en-US" dirty="0"/>
          </a:p>
          <a:p>
            <a:r>
              <a:rPr lang="en-US" dirty="0"/>
              <a:t>NC Chapter of AUVSI</a:t>
            </a:r>
          </a:p>
          <a:p>
            <a:r>
              <a:rPr lang="en-US" dirty="0"/>
              <a:t>https://</a:t>
            </a:r>
            <a:r>
              <a:rPr lang="en-US" dirty="0" err="1"/>
              <a:t>www.auvsi.org</a:t>
            </a:r>
            <a:r>
              <a:rPr lang="en-US" dirty="0"/>
              <a:t>/north-</a:t>
            </a:r>
            <a:r>
              <a:rPr lang="en-US" dirty="0" err="1"/>
              <a:t>carolina</a:t>
            </a:r>
            <a:r>
              <a:rPr lang="en-US" dirty="0"/>
              <a:t>-chapter</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1812455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b="0" dirty="0"/>
              <a:t>Patti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Jacob </a:t>
            </a:r>
            <a:r>
              <a:rPr lang="en-US" b="0" dirty="0" err="1"/>
              <a:t>Velky</a:t>
            </a:r>
            <a:r>
              <a:rPr lang="en-US" b="0" dirty="0"/>
              <a:t>, Interim Aircraft Maintenance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Jacob.velky@duke-energy.com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Garrett Scott, UAS Coordinator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Bryan Williams, Senior Reactor Operator</a:t>
            </a:r>
          </a:p>
          <a:p>
            <a:endParaRPr lang="en-US" b="0" dirty="0"/>
          </a:p>
          <a:p>
            <a:r>
              <a:rPr lang="en-US" b="0" dirty="0"/>
              <a:t>Sawyer </a:t>
            </a:r>
            <a:r>
              <a:rPr lang="en-US" b="0" dirty="0" err="1"/>
              <a:t>Raffield</a:t>
            </a:r>
            <a:r>
              <a:rPr lang="en-US" b="0" dirty="0"/>
              <a:t>, Unmanned Aerial Systems Pilot</a:t>
            </a:r>
          </a:p>
          <a:p>
            <a:endParaRPr lang="en-US" b="0" dirty="0"/>
          </a:p>
          <a:p>
            <a:r>
              <a:rPr lang="en-US" dirty="0"/>
              <a:t>Duke Energy started using drones in 2015 to inspect wind and solar sites</a:t>
            </a:r>
          </a:p>
          <a:p>
            <a:endParaRPr lang="en-US" dirty="0"/>
          </a:p>
          <a:p>
            <a:r>
              <a:rPr lang="en-US" dirty="0"/>
              <a:t>https://</a:t>
            </a:r>
            <a:r>
              <a:rPr lang="en-US" dirty="0" err="1"/>
              <a:t>illumination.duke-energy.com</a:t>
            </a:r>
            <a:r>
              <a:rPr lang="en-US" dirty="0"/>
              <a:t>/articles/5-ways-duke-energy-is-using-drone-technology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901602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895027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Tony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Gregory A. Minton, </a:t>
            </a:r>
            <a:r>
              <a:rPr lang="en-US" sz="1200" b="0" i="0" kern="1200" dirty="0" err="1">
                <a:solidFill>
                  <a:schemeClr val="tx1"/>
                </a:solidFill>
                <a:effectLst/>
                <a:latin typeface="+mn-lt"/>
                <a:ea typeface="+mn-ea"/>
                <a:cs typeface="+mn-cs"/>
              </a:rPr>
              <a:t>Ed.D</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Dean of Public Safety </a:t>
            </a:r>
          </a:p>
          <a:p>
            <a:r>
              <a:rPr lang="en-US" sz="1200" b="0" i="0" kern="1200" dirty="0">
                <a:solidFill>
                  <a:schemeClr val="tx1"/>
                </a:solidFill>
                <a:effectLst/>
                <a:latin typeface="+mn-lt"/>
                <a:ea typeface="+mn-ea"/>
                <a:cs typeface="+mn-cs"/>
              </a:rPr>
              <a:t>Wilkes Community College </a:t>
            </a:r>
          </a:p>
          <a:p>
            <a:r>
              <a:rPr lang="en-US" sz="1200" b="0" i="0" kern="1200" dirty="0">
                <a:solidFill>
                  <a:schemeClr val="tx1"/>
                </a:solidFill>
                <a:effectLst/>
                <a:latin typeface="+mn-lt"/>
                <a:ea typeface="+mn-ea"/>
                <a:cs typeface="+mn-cs"/>
              </a:rPr>
              <a:t>will talk about drone use in his program;</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Greg Minton</a:t>
            </a:r>
            <a:r>
              <a:rPr lang="en-US" dirty="0">
                <a:effectLst/>
              </a:rPr>
              <a:t>, </a:t>
            </a:r>
            <a:r>
              <a:rPr lang="en-US" dirty="0" err="1">
                <a:effectLst/>
              </a:rPr>
              <a:t>EdD</a:t>
            </a:r>
            <a:br>
              <a:rPr lang="en-US" dirty="0"/>
            </a:br>
            <a:r>
              <a:rPr lang="en-US" dirty="0"/>
              <a:t>Title: Dean of Public Safety </a:t>
            </a:r>
            <a:br>
              <a:rPr lang="en-US" dirty="0"/>
            </a:br>
            <a:r>
              <a:rPr lang="en-US" dirty="0"/>
              <a:t>Department: Workforce Development and Community Education </a:t>
            </a:r>
            <a:br>
              <a:rPr lang="en-US" dirty="0"/>
            </a:br>
            <a:r>
              <a:rPr lang="en-US" dirty="0"/>
              <a:t>Phone: 336-838-6217 </a:t>
            </a:r>
            <a:br>
              <a:rPr lang="en-US" dirty="0"/>
            </a:br>
            <a:r>
              <a:rPr lang="en-US" dirty="0"/>
              <a:t>Fax: 336-903-3180 </a:t>
            </a:r>
            <a:br>
              <a:rPr lang="en-US" dirty="0"/>
            </a:br>
            <a:r>
              <a:rPr lang="en-US" dirty="0"/>
              <a:t>Email: </a:t>
            </a:r>
            <a:r>
              <a:rPr lang="en-US" dirty="0">
                <a:hlinkClick r:id="rId3"/>
              </a:rPr>
              <a:t>gaminton413@wilkescc.edu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1006147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Tony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0" dirty="0"/>
              <a:t>Keith Casey</a:t>
            </a:r>
            <a:endParaRPr lang="en-US" dirty="0"/>
          </a:p>
          <a:p>
            <a:endParaRPr lang="en-US" dirty="0"/>
          </a:p>
          <a:p>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ikcasey998@wilkescc.edu</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dirty="0"/>
              <a:t>Phone: 336-838-6486 </a:t>
            </a:r>
            <a:br>
              <a:rPr lang="en-US" dirty="0"/>
            </a:br>
            <a:r>
              <a:rPr lang="en-US" dirty="0"/>
              <a:t>Email: </a:t>
            </a:r>
            <a:r>
              <a:rPr lang="en-US" dirty="0">
                <a:hlinkClick r:id="rId3"/>
              </a:rPr>
              <a:t>ikcasey998@wilkescc.edu</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Keith </a:t>
            </a:r>
            <a:r>
              <a:rPr lang="en-US" sz="1200" b="0" i="0" kern="1200" dirty="0">
                <a:solidFill>
                  <a:schemeClr val="tx1"/>
                </a:solidFill>
                <a:effectLst/>
                <a:latin typeface="+mn-lt"/>
                <a:ea typeface="+mn-ea"/>
                <a:cs typeface="+mn-cs"/>
              </a:rPr>
              <a:t>repairs the drones that the college uses in their programs.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242142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Mary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Donna Riddle</a:t>
            </a:r>
          </a:p>
          <a:p>
            <a:r>
              <a:rPr lang="en-US" sz="1200" b="0" i="0" kern="1200" dirty="0">
                <a:solidFill>
                  <a:schemeClr val="tx1"/>
                </a:solidFill>
                <a:effectLst/>
                <a:latin typeface="+mn-lt"/>
                <a:ea typeface="+mn-ea"/>
                <a:cs typeface="+mn-cs"/>
              </a:rPr>
              <a:t>Lead Horticulture Instructor</a:t>
            </a:r>
          </a:p>
          <a:p>
            <a:r>
              <a:rPr lang="en-US" sz="1200" b="0" i="0" kern="1200" dirty="0">
                <a:solidFill>
                  <a:schemeClr val="tx1"/>
                </a:solidFill>
                <a:effectLst/>
                <a:latin typeface="+mn-lt"/>
                <a:ea typeface="+mn-ea"/>
                <a:cs typeface="+mn-cs"/>
              </a:rPr>
              <a:t>Wilkes Community College</a:t>
            </a:r>
          </a:p>
          <a:p>
            <a:r>
              <a:rPr lang="en-US" sz="1200" b="0" i="0" u="sng" kern="1200" dirty="0">
                <a:solidFill>
                  <a:schemeClr val="tx1"/>
                </a:solidFill>
                <a:effectLst/>
                <a:latin typeface="+mn-lt"/>
                <a:ea typeface="+mn-ea"/>
                <a:cs typeface="+mn-cs"/>
                <a:hlinkClick r:id="rId3"/>
              </a:rPr>
              <a:t>deriddle368@wilkescc.edu</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1328 S. Collegiate Dr.</a:t>
            </a:r>
          </a:p>
          <a:p>
            <a:r>
              <a:rPr lang="en-US" sz="1200" b="0" i="0" kern="1200" dirty="0">
                <a:solidFill>
                  <a:schemeClr val="tx1"/>
                </a:solidFill>
                <a:effectLst/>
                <a:latin typeface="+mn-lt"/>
                <a:ea typeface="+mn-ea"/>
                <a:cs typeface="+mn-cs"/>
              </a:rPr>
              <a:t>Wilkesboro, NC 28697</a:t>
            </a:r>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769022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Mary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Kayla Mounce with Wilkes Soil and Water.</a:t>
            </a:r>
          </a:p>
          <a:p>
            <a:endParaRPr lang="en-US" sz="1200" b="0" i="0" kern="1200" dirty="0">
              <a:solidFill>
                <a:schemeClr val="tx1"/>
              </a:solidFill>
              <a:effectLst/>
              <a:latin typeface="+mn-lt"/>
              <a:ea typeface="+mn-ea"/>
              <a:cs typeface="+mn-cs"/>
            </a:endParaRPr>
          </a:p>
          <a:p>
            <a:r>
              <a:rPr lang="en-US" dirty="0"/>
              <a:t>Phone: 336-838-3622 ext. 3</a:t>
            </a:r>
          </a:p>
          <a:p>
            <a:r>
              <a:rPr lang="en-US" dirty="0"/>
              <a:t>E-mail: </a:t>
            </a:r>
            <a:r>
              <a:rPr lang="en-US" dirty="0">
                <a:hlinkClick r:id="rId3"/>
              </a:rPr>
              <a:t>wilkesswcd@gmail.com</a:t>
            </a:r>
            <a:endParaRPr lang="en-US" dirty="0"/>
          </a:p>
          <a:p>
            <a:r>
              <a:rPr lang="en-US" dirty="0"/>
              <a:t>In Person: 416 Executive Dr. Ste. A, Wilkesboro, NC 28697</a:t>
            </a:r>
          </a:p>
          <a:p>
            <a:r>
              <a:rPr lang="en-US" dirty="0"/>
              <a:t>Mail: PO Box 194, Wilkesboro, NC 28697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3937945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Mary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Kayla Mounce with Wilkes Soil and Water.</a:t>
            </a:r>
          </a:p>
          <a:p>
            <a:endParaRPr lang="en-US" sz="1200" b="0" i="0" kern="1200" dirty="0">
              <a:solidFill>
                <a:schemeClr val="tx1"/>
              </a:solidFill>
              <a:effectLst/>
              <a:latin typeface="+mn-lt"/>
              <a:ea typeface="+mn-ea"/>
              <a:cs typeface="+mn-cs"/>
            </a:endParaRPr>
          </a:p>
          <a:p>
            <a:r>
              <a:rPr lang="en-US" dirty="0"/>
              <a:t>Phone: 336-838-3622 ext. 3</a:t>
            </a:r>
          </a:p>
          <a:p>
            <a:r>
              <a:rPr lang="en-US" dirty="0"/>
              <a:t>E-mail: </a:t>
            </a:r>
            <a:r>
              <a:rPr lang="en-US" dirty="0">
                <a:hlinkClick r:id="rId3"/>
              </a:rPr>
              <a:t>wilkesswcd@gmail.com</a:t>
            </a:r>
            <a:endParaRPr lang="en-US" dirty="0"/>
          </a:p>
          <a:p>
            <a:r>
              <a:rPr lang="en-US" dirty="0"/>
              <a:t>In Person: 416 Executive Dr. Ste. A, Wilkesboro, NC 28697</a:t>
            </a:r>
          </a:p>
          <a:p>
            <a:r>
              <a:rPr lang="en-US" dirty="0"/>
              <a:t>Mail: PO Box 194, Wilkesboro, NC 28697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3625605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Mary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Kayla Mounce with Wilkes Soil and Water.</a:t>
            </a:r>
          </a:p>
          <a:p>
            <a:endParaRPr lang="en-US" sz="1200" b="0" i="0" kern="1200" dirty="0">
              <a:solidFill>
                <a:schemeClr val="tx1"/>
              </a:solidFill>
              <a:effectLst/>
              <a:latin typeface="+mn-lt"/>
              <a:ea typeface="+mn-ea"/>
              <a:cs typeface="+mn-cs"/>
            </a:endParaRPr>
          </a:p>
          <a:p>
            <a:r>
              <a:rPr lang="en-US" dirty="0"/>
              <a:t>Phone: 336-838-3622 ext. 3</a:t>
            </a:r>
          </a:p>
          <a:p>
            <a:r>
              <a:rPr lang="en-US" dirty="0"/>
              <a:t>E-mail: </a:t>
            </a:r>
            <a:r>
              <a:rPr lang="en-US" dirty="0">
                <a:hlinkClick r:id="rId3"/>
              </a:rPr>
              <a:t>wilkesswcd@gmail.com</a:t>
            </a:r>
            <a:endParaRPr lang="en-US" dirty="0"/>
          </a:p>
          <a:p>
            <a:r>
              <a:rPr lang="en-US" dirty="0"/>
              <a:t>In Person: 416 Executive Dr. Ste. A, Wilkesboro, NC 28697</a:t>
            </a:r>
          </a:p>
          <a:p>
            <a:r>
              <a:rPr lang="en-US" dirty="0"/>
              <a:t>Mail: PO Box 194, Wilkesboro, NC 28697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36572936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58</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042015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Tony</a:t>
            </a:r>
          </a:p>
          <a:p>
            <a:endParaRPr lang="en-US" dirty="0"/>
          </a:p>
          <a:p>
            <a:endParaRPr lang="en-US" dirty="0"/>
          </a:p>
          <a:p>
            <a:r>
              <a:rPr lang="en-US" dirty="0"/>
              <a:t>Travis Smith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Department Chair Architectural Technology</a:t>
            </a:r>
          </a:p>
          <a:p>
            <a:endParaRPr lang="en-US" dirty="0"/>
          </a:p>
          <a:p>
            <a:endParaRPr lang="en-US" dirty="0"/>
          </a:p>
          <a:p>
            <a:r>
              <a:rPr lang="en-US" dirty="0"/>
              <a:t>1</a:t>
            </a:r>
          </a:p>
          <a:p>
            <a:r>
              <a:rPr lang="en-US" dirty="0" err="1"/>
              <a:t>mailto:Travis.Smith@cpcc.edu</a:t>
            </a:r>
            <a:endParaRPr lang="en-US" dirty="0"/>
          </a:p>
          <a:p>
            <a:r>
              <a:rPr lang="en-US" dirty="0"/>
              <a:t>(704) 330-6783</a:t>
            </a:r>
          </a:p>
          <a:p>
            <a:endParaRPr lang="en-US" dirty="0"/>
          </a:p>
          <a:p>
            <a:r>
              <a:rPr lang="en-US" sz="1200" b="0" i="0" kern="1200" dirty="0">
                <a:solidFill>
                  <a:schemeClr val="tx1"/>
                </a:solidFill>
                <a:effectLst/>
                <a:latin typeface="+mn-lt"/>
                <a:ea typeface="+mn-ea"/>
                <a:cs typeface="+mn-cs"/>
              </a:rPr>
              <a:t>Architects use drones in the field for site work and other large scale efforts.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1947484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624763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60</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892191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latinLnBrk="1"/>
            <a:r>
              <a:rPr lang="en-US" sz="1200" b="0" i="0" kern="1200" dirty="0">
                <a:solidFill>
                  <a:schemeClr val="tx1"/>
                </a:solidFill>
                <a:effectLst/>
                <a:latin typeface="+mn-lt"/>
                <a:ea typeface="+mn-ea"/>
                <a:cs typeface="+mn-cs"/>
              </a:rPr>
              <a:t>Patti</a:t>
            </a:r>
          </a:p>
          <a:p>
            <a:pPr latinLnBrk="1"/>
            <a:endParaRPr lang="en-US" sz="1200" b="0" i="0" kern="1200" dirty="0">
              <a:solidFill>
                <a:schemeClr val="tx1"/>
              </a:solidFill>
              <a:effectLst/>
              <a:latin typeface="+mn-lt"/>
              <a:ea typeface="+mn-ea"/>
              <a:cs typeface="+mn-cs"/>
            </a:endParaRPr>
          </a:p>
          <a:p>
            <a:pPr latinLnBrk="1"/>
            <a:endParaRPr lang="en-US" sz="1200" b="0" i="0" kern="1200" dirty="0">
              <a:solidFill>
                <a:schemeClr val="tx1"/>
              </a:solidFill>
              <a:effectLst/>
              <a:latin typeface="+mn-lt"/>
              <a:ea typeface="+mn-ea"/>
              <a:cs typeface="+mn-cs"/>
            </a:endParaRPr>
          </a:p>
          <a:p>
            <a:pPr latinLnBrk="1"/>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Trey Cherry</a:t>
            </a:r>
            <a:br>
              <a:rPr lang="en-US" dirty="0"/>
            </a:br>
            <a:r>
              <a:rPr lang="en-US" sz="1200" b="0" i="0" kern="1200" dirty="0">
                <a:solidFill>
                  <a:schemeClr val="tx1"/>
                </a:solidFill>
                <a:effectLst/>
                <a:latin typeface="+mn-lt"/>
                <a:ea typeface="+mn-ea"/>
                <a:cs typeface="+mn-cs"/>
              </a:rPr>
              <a:t>Chair, Information Technology Studies</a:t>
            </a:r>
            <a:br>
              <a:rPr lang="en-US" dirty="0"/>
            </a:br>
            <a:br>
              <a:rPr lang="en-US" dirty="0"/>
            </a:br>
            <a:r>
              <a:rPr lang="en-US" sz="1200" b="0" i="0" kern="1200" dirty="0">
                <a:solidFill>
                  <a:schemeClr val="tx1"/>
                </a:solidFill>
                <a:effectLst/>
                <a:latin typeface="+mn-lt"/>
                <a:ea typeface="+mn-ea"/>
                <a:cs typeface="+mn-cs"/>
              </a:rPr>
              <a:t>Edgecombe Community College</a:t>
            </a:r>
            <a:br>
              <a:rPr lang="en-US" dirty="0"/>
            </a:br>
            <a:r>
              <a:rPr lang="en-US" sz="1200" b="0" i="0" kern="1200" dirty="0">
                <a:solidFill>
                  <a:schemeClr val="tx1"/>
                </a:solidFill>
                <a:effectLst/>
                <a:latin typeface="+mn-lt"/>
                <a:ea typeface="+mn-ea"/>
                <a:cs typeface="+mn-cs"/>
              </a:rPr>
              <a:t>2009 West Wilson Street</a:t>
            </a:r>
            <a:br>
              <a:rPr lang="en-US" dirty="0"/>
            </a:br>
            <a:r>
              <a:rPr lang="en-US" sz="1200" b="0" i="0" kern="1200" dirty="0">
                <a:solidFill>
                  <a:schemeClr val="tx1"/>
                </a:solidFill>
                <a:effectLst/>
                <a:latin typeface="+mn-lt"/>
                <a:ea typeface="+mn-ea"/>
                <a:cs typeface="+mn-cs"/>
              </a:rPr>
              <a:t>Fleming Building (H), Room 204</a:t>
            </a:r>
            <a:br>
              <a:rPr lang="en-US" dirty="0"/>
            </a:br>
            <a:r>
              <a:rPr lang="en-US" sz="1200" b="0" i="0" kern="1200" dirty="0">
                <a:solidFill>
                  <a:schemeClr val="tx1"/>
                </a:solidFill>
                <a:effectLst/>
                <a:latin typeface="+mn-lt"/>
                <a:ea typeface="+mn-ea"/>
                <a:cs typeface="+mn-cs"/>
              </a:rPr>
              <a:t>Tarboro, NC 27886</a:t>
            </a:r>
            <a:br>
              <a:rPr lang="en-US" dirty="0"/>
            </a:br>
            <a:br>
              <a:rPr lang="en-US" dirty="0"/>
            </a:br>
            <a:r>
              <a:rPr lang="en-US" sz="1200" b="0" i="0" kern="1200" dirty="0">
                <a:solidFill>
                  <a:schemeClr val="tx1"/>
                </a:solidFill>
                <a:effectLst/>
                <a:latin typeface="+mn-lt"/>
                <a:ea typeface="+mn-ea"/>
                <a:cs typeface="+mn-cs"/>
              </a:rPr>
              <a:t>252.618-6622 - voice</a:t>
            </a:r>
            <a:br>
              <a:rPr lang="en-US" dirty="0"/>
            </a:br>
            <a:r>
              <a:rPr lang="en-US" sz="1200" b="0" i="0" kern="1200" dirty="0">
                <a:solidFill>
                  <a:schemeClr val="tx1"/>
                </a:solidFill>
                <a:effectLst/>
                <a:latin typeface="+mn-lt"/>
                <a:ea typeface="+mn-ea"/>
                <a:cs typeface="+mn-cs"/>
              </a:rPr>
              <a:t>252.823.6817 - fax</a:t>
            </a:r>
            <a:br>
              <a:rPr lang="en-US" dirty="0"/>
            </a:br>
            <a:r>
              <a:rPr lang="en-US" sz="1200" b="0" i="0" u="sng" kern="1200" dirty="0">
                <a:solidFill>
                  <a:schemeClr val="tx1"/>
                </a:solidFill>
                <a:effectLst/>
                <a:latin typeface="+mn-lt"/>
                <a:ea typeface="+mn-ea"/>
                <a:cs typeface="+mn-cs"/>
                <a:hlinkClick r:id="rId3"/>
              </a:rPr>
              <a:t>cherryt@edgecombe.edu</a:t>
            </a:r>
            <a:br>
              <a:rPr lang="en-US" dirty="0"/>
            </a:br>
            <a:br>
              <a:rPr lang="en-US" dirty="0"/>
            </a:br>
            <a:r>
              <a:rPr lang="en-US" sz="1200" b="0" i="0" kern="1200" dirty="0">
                <a:solidFill>
                  <a:schemeClr val="tx1"/>
                </a:solidFill>
                <a:effectLst/>
                <a:latin typeface="+mn-lt"/>
                <a:ea typeface="+mn-ea"/>
                <a:cs typeface="+mn-cs"/>
              </a:rPr>
              <a:t>As for talking points...</a:t>
            </a:r>
          </a:p>
          <a:p>
            <a:r>
              <a:rPr lang="en-US" sz="1200" b="0" i="0" kern="1200" dirty="0">
                <a:solidFill>
                  <a:schemeClr val="tx1"/>
                </a:solidFill>
                <a:effectLst/>
                <a:latin typeface="+mn-lt"/>
                <a:ea typeface="+mn-ea"/>
                <a:cs typeface="+mn-cs"/>
              </a:rPr>
              <a:t>Our program is an 18 hour curriculum certificate, and is financial aid eligible.</a:t>
            </a:r>
          </a:p>
          <a:p>
            <a:r>
              <a:rPr lang="en-US" sz="1200" b="0" i="0" kern="1200" dirty="0">
                <a:solidFill>
                  <a:schemeClr val="tx1"/>
                </a:solidFill>
                <a:effectLst/>
                <a:latin typeface="+mn-lt"/>
                <a:ea typeface="+mn-ea"/>
                <a:cs typeface="+mn-cs"/>
              </a:rPr>
              <a:t>In addition to teaching about drones, we focus on training students to use a set of tools that can lead to employment. One of the principle ideas behind the program is that drones aren't just fun toys, and aerial camera platforms, but also a tool that can be used for data collection.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Students take a course that prepares them to test for the FAA Part 107 certification and NCDOT commercial operators permit, similar to what many colleges are already offering through their continuing education programs.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there, students go on to learn flight planning and execution through classroom activities and actual flight missions. We try to model flight missions after real-world job opportunities such as roof inspections, real-estate photography, agricultural mapping, etc.</a:t>
            </a:r>
          </a:p>
          <a:p>
            <a:r>
              <a:rPr lang="en-US" sz="1200" b="0" i="0" kern="1200" dirty="0">
                <a:solidFill>
                  <a:schemeClr val="tx1"/>
                </a:solidFill>
                <a:effectLst/>
                <a:latin typeface="+mn-lt"/>
                <a:ea typeface="+mn-ea"/>
                <a:cs typeface="+mn-cs"/>
              </a:rPr>
              <a:t>Students learn about the legal aspects of flight operations as well as the business prospects, and how they can turn a certification and flight skills into a job.</a:t>
            </a:r>
          </a:p>
          <a:p>
            <a:r>
              <a:rPr lang="en-US" sz="1200" b="0" i="0" kern="1200" dirty="0">
                <a:solidFill>
                  <a:schemeClr val="tx1"/>
                </a:solidFill>
                <a:effectLst/>
                <a:latin typeface="+mn-lt"/>
                <a:ea typeface="+mn-ea"/>
                <a:cs typeface="+mn-cs"/>
              </a:rPr>
              <a:t>Beyond learning about drones and flight, student also study GIS and GPS technologies so they will understand the basics of global positioning and mapping. They use ArcGIS products to manipulate data and create basic maps, as well as studying aerial photo interpretation.</a:t>
            </a:r>
          </a:p>
          <a:p>
            <a:pPr latinLnBrk="1"/>
            <a:endParaRPr lang="en-US" dirty="0"/>
          </a:p>
          <a:p>
            <a:pPr latinLnBrk="1"/>
            <a:endParaRPr lang="en-US" sz="1200" b="0" i="0" kern="1200" dirty="0">
              <a:solidFill>
                <a:schemeClr val="tx1"/>
              </a:solidFill>
              <a:effectLst/>
              <a:latin typeface="+mn-lt"/>
              <a:ea typeface="+mn-ea"/>
              <a:cs typeface="+mn-cs"/>
            </a:endParaRPr>
          </a:p>
          <a:p>
            <a:pPr latinLnBrk="1"/>
            <a:endParaRPr lang="en-US" sz="1200" b="0" i="0" kern="1200" dirty="0">
              <a:solidFill>
                <a:schemeClr val="tx1"/>
              </a:solidFill>
              <a:effectLst/>
              <a:latin typeface="+mn-lt"/>
              <a:ea typeface="+mn-ea"/>
              <a:cs typeface="+mn-cs"/>
            </a:endParaRPr>
          </a:p>
          <a:p>
            <a:pPr latinLnBrk="1"/>
            <a:r>
              <a:rPr lang="en-US" sz="1200" b="0" i="0" kern="1200" dirty="0">
                <a:solidFill>
                  <a:schemeClr val="tx1"/>
                </a:solidFill>
                <a:effectLst/>
                <a:latin typeface="+mn-lt"/>
                <a:ea typeface="+mn-ea"/>
                <a:cs typeface="+mn-cs"/>
              </a:rPr>
              <a:t>Trey Cherry &lt;</a:t>
            </a:r>
            <a:r>
              <a:rPr lang="en-US" sz="1200" b="0" i="0" u="sng" kern="1200" dirty="0">
                <a:solidFill>
                  <a:schemeClr val="tx1"/>
                </a:solidFill>
                <a:effectLst/>
                <a:latin typeface="+mn-lt"/>
                <a:ea typeface="+mn-ea"/>
                <a:cs typeface="+mn-cs"/>
                <a:hlinkClick r:id="rId4"/>
              </a:rPr>
              <a:t>cherryt@edgecombe.edu</a:t>
            </a:r>
            <a:r>
              <a:rPr lang="en-US" sz="1200" b="0" i="0" kern="1200" dirty="0">
                <a:solidFill>
                  <a:schemeClr val="tx1"/>
                </a:solidFill>
                <a:effectLst/>
                <a:latin typeface="+mn-lt"/>
                <a:ea typeface="+mn-ea"/>
                <a:cs typeface="+mn-cs"/>
              </a:rPr>
              <a:t>&gt;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GIS/UAS change.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Trey Cherry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Chair, Information Technology Studies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Edgecombe Community College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2009 West Wilson Street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Fleming Building (H), Room 204</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Tarboro, NC 27886</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252.823.5166 ext. 207</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252.823.6817 - fax</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mailto</a:t>
            </a:r>
            <a:r>
              <a:rPr lang="en-US" sz="1200" b="0" i="0" kern="1200" dirty="0">
                <a:solidFill>
                  <a:schemeClr val="tx1"/>
                </a:solidFill>
                <a:effectLst/>
                <a:latin typeface="+mn-lt"/>
                <a:ea typeface="+mn-ea"/>
                <a:cs typeface="+mn-cs"/>
              </a:rPr>
              <a:t>]</a:t>
            </a:r>
            <a:r>
              <a:rPr lang="en-US" sz="1200" b="0" i="0" u="sng" kern="1200" dirty="0">
                <a:solidFill>
                  <a:schemeClr val="tx1"/>
                </a:solidFill>
                <a:effectLst/>
                <a:latin typeface="+mn-lt"/>
                <a:ea typeface="+mn-ea"/>
                <a:cs typeface="+mn-cs"/>
                <a:hlinkClick r:id="rId4"/>
              </a:rPr>
              <a:t>cherryt@edgecombe.edu</a:t>
            </a:r>
            <a:endParaRPr lang="en-US" sz="1200" b="0" i="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Works for Michael Starling </a:t>
            </a:r>
          </a:p>
          <a:p>
            <a:endParaRPr lang="en-US" dirty="0"/>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3652205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62</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312391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63</a:t>
            </a:fld>
            <a:endParaRPr lang="en-US"/>
          </a:p>
        </p:txBody>
      </p:sp>
    </p:spTree>
    <p:extLst>
      <p:ext uri="{BB962C8B-B14F-4D97-AF65-F5344CB8AC3E}">
        <p14:creationId xmlns:p14="http://schemas.microsoft.com/office/powerpoint/2010/main" val="2743595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64</a:t>
            </a:fld>
            <a:endParaRPr lang="en-US"/>
          </a:p>
        </p:txBody>
      </p:sp>
    </p:spTree>
    <p:extLst>
      <p:ext uri="{BB962C8B-B14F-4D97-AF65-F5344CB8AC3E}">
        <p14:creationId xmlns:p14="http://schemas.microsoft.com/office/powerpoint/2010/main" val="670168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65</a:t>
            </a:fld>
            <a:endParaRPr lang="en-US"/>
          </a:p>
        </p:txBody>
      </p:sp>
    </p:spTree>
    <p:extLst>
      <p:ext uri="{BB962C8B-B14F-4D97-AF65-F5344CB8AC3E}">
        <p14:creationId xmlns:p14="http://schemas.microsoft.com/office/powerpoint/2010/main" val="3411196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66</a:t>
            </a:fld>
            <a:endParaRPr lang="en-US"/>
          </a:p>
        </p:txBody>
      </p:sp>
    </p:spTree>
    <p:extLst>
      <p:ext uri="{BB962C8B-B14F-4D97-AF65-F5344CB8AC3E}">
        <p14:creationId xmlns:p14="http://schemas.microsoft.com/office/powerpoint/2010/main" val="15327707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67</a:t>
            </a:fld>
            <a:endParaRPr lang="en-US"/>
          </a:p>
        </p:txBody>
      </p:sp>
    </p:spTree>
    <p:extLst>
      <p:ext uri="{BB962C8B-B14F-4D97-AF65-F5344CB8AC3E}">
        <p14:creationId xmlns:p14="http://schemas.microsoft.com/office/powerpoint/2010/main" val="34134252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68</a:t>
            </a:fld>
            <a:endParaRPr lang="en-US"/>
          </a:p>
        </p:txBody>
      </p:sp>
    </p:spTree>
    <p:extLst>
      <p:ext uri="{BB962C8B-B14F-4D97-AF65-F5344CB8AC3E}">
        <p14:creationId xmlns:p14="http://schemas.microsoft.com/office/powerpoint/2010/main" val="21985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69</a:t>
            </a:fld>
            <a:endParaRPr lang="en-US"/>
          </a:p>
        </p:txBody>
      </p:sp>
    </p:spTree>
    <p:extLst>
      <p:ext uri="{BB962C8B-B14F-4D97-AF65-F5344CB8AC3E}">
        <p14:creationId xmlns:p14="http://schemas.microsoft.com/office/powerpoint/2010/main" val="335550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dirty="0"/>
              <a:t>Patti</a:t>
            </a:r>
          </a:p>
          <a:p>
            <a:r>
              <a:rPr lang="en-US" dirty="0"/>
              <a:t>Bill Lewis</a:t>
            </a:r>
          </a:p>
          <a:p>
            <a:r>
              <a:rPr lang="en-US" b="1" dirty="0">
                <a:effectLst/>
              </a:rPr>
              <a:t>Drones – Unmanned Aerial Systems</a:t>
            </a:r>
            <a:endParaRPr lang="en-US" dirty="0"/>
          </a:p>
          <a:p>
            <a:endParaRPr lang="en-US" dirty="0"/>
          </a:p>
          <a:p>
            <a:r>
              <a:rPr lang="en-US" dirty="0"/>
              <a:t>493-7895</a:t>
            </a:r>
          </a:p>
          <a:p>
            <a:r>
              <a:rPr lang="en-US" dirty="0">
                <a:hlinkClick r:id="rId3" tooltip="Bill Lewis work email."/>
              </a:rPr>
              <a:t>wlewis@email.pittcc.edu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3188920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70</a:t>
            </a:fld>
            <a:endParaRPr lang="en-US"/>
          </a:p>
        </p:txBody>
      </p:sp>
    </p:spTree>
    <p:extLst>
      <p:ext uri="{BB962C8B-B14F-4D97-AF65-F5344CB8AC3E}">
        <p14:creationId xmlns:p14="http://schemas.microsoft.com/office/powerpoint/2010/main" val="699168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i="0" kern="1200" dirty="0">
                <a:solidFill>
                  <a:schemeClr val="tx1"/>
                </a:solidFill>
                <a:effectLst/>
                <a:latin typeface="+mn-lt"/>
                <a:ea typeface="+mn-ea"/>
                <a:cs typeface="+mn-cs"/>
              </a:rPr>
              <a:t>Patti</a:t>
            </a:r>
          </a:p>
          <a:p>
            <a:r>
              <a:rPr lang="en-US" sz="1200" b="1" i="0" kern="1200" dirty="0">
                <a:solidFill>
                  <a:schemeClr val="tx1"/>
                </a:solidFill>
                <a:effectLst/>
                <a:latin typeface="+mn-lt"/>
                <a:ea typeface="+mn-ea"/>
                <a:cs typeface="+mn-cs"/>
              </a:rPr>
              <a:t>Basil Yap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UAS Program Manager</a:t>
            </a:r>
          </a:p>
          <a:p>
            <a:r>
              <a:rPr lang="en-US" sz="1200" b="0" i="0" kern="1200" dirty="0">
                <a:solidFill>
                  <a:schemeClr val="tx1"/>
                </a:solidFill>
                <a:effectLst/>
                <a:latin typeface="+mn-lt"/>
                <a:ea typeface="+mn-ea"/>
                <a:cs typeface="+mn-cs"/>
              </a:rPr>
              <a:t>NC Department of Transportation</a:t>
            </a:r>
          </a:p>
          <a:p>
            <a:r>
              <a:rPr lang="en-US" sz="1200" b="0" i="0" kern="1200" dirty="0">
                <a:solidFill>
                  <a:schemeClr val="tx1"/>
                </a:solidFill>
                <a:effectLst/>
                <a:latin typeface="+mn-lt"/>
                <a:ea typeface="+mn-ea"/>
                <a:cs typeface="+mn-cs"/>
              </a:rPr>
              <a:t>Division of Aviation</a:t>
            </a:r>
          </a:p>
          <a:p>
            <a:r>
              <a:rPr lang="en-US" sz="1200" b="0" i="0" kern="1200" dirty="0">
                <a:solidFill>
                  <a:schemeClr val="tx1"/>
                </a:solidFill>
                <a:effectLst/>
                <a:latin typeface="+mn-lt"/>
                <a:ea typeface="+mn-ea"/>
                <a:cs typeface="+mn-cs"/>
              </a:rPr>
              <a:t> 919-814-0550  office</a:t>
            </a:r>
          </a:p>
          <a:p>
            <a:r>
              <a:rPr lang="en-US" sz="1200" b="0" i="0" u="sng" kern="1200" dirty="0">
                <a:solidFill>
                  <a:schemeClr val="tx1"/>
                </a:solidFill>
                <a:effectLst/>
                <a:latin typeface="+mn-lt"/>
                <a:ea typeface="+mn-ea"/>
                <a:cs typeface="+mn-cs"/>
                <a:hlinkClick r:id="rId3"/>
              </a:rPr>
              <a:t>bkyap@ncdot.gov</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1050 Meridian Drive</a:t>
            </a:r>
          </a:p>
          <a:p>
            <a:r>
              <a:rPr lang="en-US" sz="1200" b="0" i="0" kern="1200" dirty="0">
                <a:solidFill>
                  <a:schemeClr val="tx1"/>
                </a:solidFill>
                <a:effectLst/>
                <a:latin typeface="+mn-lt"/>
                <a:ea typeface="+mn-ea"/>
                <a:cs typeface="+mn-cs"/>
              </a:rPr>
              <a:t>Morrisville, NC, 27560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71</a:t>
            </a:fld>
            <a:endParaRPr lang="en-US"/>
          </a:p>
        </p:txBody>
      </p:sp>
    </p:spTree>
    <p:extLst>
      <p:ext uri="{BB962C8B-B14F-4D97-AF65-F5344CB8AC3E}">
        <p14:creationId xmlns:p14="http://schemas.microsoft.com/office/powerpoint/2010/main" val="24077500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72</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2915384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73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Lenoir CC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0155904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74</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Tree>
    <p:extLst>
      <p:ext uri="{BB962C8B-B14F-4D97-AF65-F5344CB8AC3E}">
        <p14:creationId xmlns:p14="http://schemas.microsoft.com/office/powerpoint/2010/main" val="3287361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December and be back in January.)</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June, July and August and be back in September.)</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a:p>
            <a:r>
              <a:rPr lang="en-US" dirty="0">
                <a:latin typeface="+mn-lt"/>
              </a:rPr>
              <a:t>If you liked something you saw here, send folks to the recording.  Find it at that same web page.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76</a:t>
            </a:fld>
            <a:endParaRPr lang="en-US"/>
          </a:p>
        </p:txBody>
      </p:sp>
    </p:spTree>
    <p:extLst>
      <p:ext uri="{BB962C8B-B14F-4D97-AF65-F5344CB8AC3E}">
        <p14:creationId xmlns:p14="http://schemas.microsoft.com/office/powerpoint/2010/main" val="420451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0" i="0" kern="1200" dirty="0">
                <a:solidFill>
                  <a:schemeClr val="tx1"/>
                </a:solidFill>
                <a:effectLst/>
                <a:latin typeface="+mn-lt"/>
                <a:ea typeface="+mn-ea"/>
                <a:cs typeface="+mn-cs"/>
              </a:rPr>
              <a:t>Patti</a:t>
            </a:r>
          </a:p>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40416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Nine Ten Drones </a:t>
            </a:r>
          </a:p>
          <a:p>
            <a:r>
              <a:rPr lang="en-US" sz="1200" b="0" i="0" kern="1200" dirty="0">
                <a:solidFill>
                  <a:schemeClr val="tx1"/>
                </a:solidFill>
                <a:effectLst/>
                <a:latin typeface="+mn-lt"/>
                <a:ea typeface="+mn-ea"/>
                <a:cs typeface="+mn-cs"/>
              </a:rPr>
              <a:t>Paul also teaches UAS for Fayetteville Tech and works with the Fayetteville area high schools in student engagement opportunities within the UAS field.</a:t>
            </a:r>
          </a:p>
          <a:p>
            <a:endParaRPr lang="en-US" sz="1200" b="0" i="0" kern="1200" dirty="0">
              <a:solidFill>
                <a:schemeClr val="tx1"/>
              </a:solidFill>
              <a:effectLst/>
              <a:latin typeface="+mn-lt"/>
              <a:ea typeface="+mn-ea"/>
              <a:cs typeface="+mn-cs"/>
            </a:endParaRPr>
          </a:p>
          <a:p>
            <a:r>
              <a:rPr lang="en-US" dirty="0"/>
              <a:t>Paul Rossi &lt;paulrossi@910drones.com&gt;</a:t>
            </a:r>
          </a:p>
          <a:p>
            <a:endParaRPr lang="en-US" dirty="0"/>
          </a:p>
          <a:p>
            <a:r>
              <a:rPr lang="en-US" b="1" dirty="0"/>
              <a:t>Phone: + 1 910 978 0315 </a:t>
            </a:r>
          </a:p>
          <a:p>
            <a:r>
              <a:rPr lang="en-US" b="1" dirty="0"/>
              <a:t>Email: info@910drones.com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3878942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4/23/20</a:t>
            </a:fld>
            <a:endParaRPr lang="en-US"/>
          </a:p>
        </p:txBody>
      </p:sp>
      <p:sp>
        <p:nvSpPr>
          <p:cNvPr id="6" name="Slide Number Placeholder 5"/>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49" y="223247"/>
            <a:ext cx="723900" cy="1095375"/>
          </a:xfrm>
          <a:prstGeom prst="rect">
            <a:avLst/>
          </a:prstGeom>
        </p:spPr>
      </p:pic>
      <p:cxnSp>
        <p:nvCxnSpPr>
          <p:cNvPr id="10" name="Straight Connector 9" title="Gold Line"/>
          <p:cNvCxnSpPr/>
          <p:nvPr userDrawn="1"/>
        </p:nvCxnSpPr>
        <p:spPr>
          <a:xfrm flipV="1">
            <a:off x="1455549" y="1287266"/>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6F7DFE38-2115-F841-AF07-ED23EB631C5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CE3A4B08-F8E9-3A46-9CFE-D29C59ED6E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5"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4/23/20</a:t>
            </a:fld>
            <a:endParaRPr lang="en-US"/>
          </a:p>
        </p:txBody>
      </p:sp>
      <p:sp>
        <p:nvSpPr>
          <p:cNvPr id="6" name="Slide Number Placeholder 5"/>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9" name="Footer Placeholder 4">
            <a:extLst>
              <a:ext uri="{FF2B5EF4-FFF2-40B4-BE49-F238E27FC236}">
                <a16:creationId xmlns:a16="http://schemas.microsoft.com/office/drawing/2014/main" id="{CE1BAFAC-38AE-FB49-8239-20207C72DA64}"/>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A36E0417-F744-C74A-9895-80FF29D24C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4767264"/>
            <a:ext cx="2133600" cy="273844"/>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141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5"/>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61"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
        <p:nvSpPr>
          <p:cNvPr id="13"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normAutofit/>
          </a:bodyPr>
          <a:lstStyle>
            <a:lvl1pPr algn="ctr">
              <a:defRPr sz="255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15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pic>
        <p:nvPicPr>
          <p:cNvPr id="6" name="Picture 5">
            <a:extLst>
              <a:ext uri="{FF2B5EF4-FFF2-40B4-BE49-F238E27FC236}">
                <a16:creationId xmlns:a16="http://schemas.microsoft.com/office/drawing/2014/main" id="{0C0193E7-8C3A-8341-BD12-4B1D3DA4EE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46" y="126366"/>
            <a:ext cx="1014811" cy="858438"/>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7"/>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5"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5" y="1878807"/>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
        <p:nvSpPr>
          <p:cNvPr id="12"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4/23/20</a:t>
            </a:fld>
            <a:endParaRPr lang="en-US"/>
          </a:p>
        </p:txBody>
      </p:sp>
      <p:sp>
        <p:nvSpPr>
          <p:cNvPr id="7" name="Slide Number Placeholder 6"/>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10" name="Footer Placeholder 4">
            <a:extLst>
              <a:ext uri="{FF2B5EF4-FFF2-40B4-BE49-F238E27FC236}">
                <a16:creationId xmlns:a16="http://schemas.microsoft.com/office/drawing/2014/main" id="{3997739B-6BCB-944F-885D-A4626BD40C6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a:extLst>
              <a:ext uri="{FF2B5EF4-FFF2-40B4-BE49-F238E27FC236}">
                <a16:creationId xmlns:a16="http://schemas.microsoft.com/office/drawing/2014/main" id="{D9633E34-A1D4-BB4A-85A7-17288D2EA0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4/23/20</a:t>
            </a:fld>
            <a:endParaRPr lang="en-US"/>
          </a:p>
        </p:txBody>
      </p:sp>
      <p:sp>
        <p:nvSpPr>
          <p:cNvPr id="7" name="Slide Number Placeholder 6"/>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10" name="Footer Placeholder 4">
            <a:extLst>
              <a:ext uri="{FF2B5EF4-FFF2-40B4-BE49-F238E27FC236}">
                <a16:creationId xmlns:a16="http://schemas.microsoft.com/office/drawing/2014/main" id="{A120F348-F657-2C44-82AB-394B493775BA}"/>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a:extLst>
              <a:ext uri="{FF2B5EF4-FFF2-40B4-BE49-F238E27FC236}">
                <a16:creationId xmlns:a16="http://schemas.microsoft.com/office/drawing/2014/main" id="{AA0FAF21-9DD7-5947-9DAA-3DFB804948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hyperlink" Target="https://dasa.ncsu.edu/wp-content/uploads/2015/03/IMG_92212.jpg"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hyperlink" Target="https://nam02.safelinks.protection.outlook.com/?url=https%3A%2F%2Fl.facebook.com%2Fl.php%3Fu%3Dhttps%253A%252F%252Fmarketscale.brand.live%252Fc%252Fauvsi-nc-workshop%253Ffbclid%253DIwAR30zjSoUZLk4uBghUHueXoldJ6Sbz3z-QTUomhRIPjU-14BoiMiuviMHoc%26h%3DAT1ogV2myghO7JN3aZapS0UsY9_Rkwnc-DY5bHY0VRLW_IWwDEkADCcx5l4cU488uz5Cxuctq4wkTPantZ0J_tqQHb-jMnnnk3P9g1rKjjgAYlnU3azAVj_x-ab1bXCCdlbG&amp;data=02%7C01%7Cdroesslerc%40nccommunitycolleges.edu%7Cadbeb49de3b6483bbded08d7e544482d%7C616f6b2af8af4525b6c8f74c6a2b182d%7C0%7C0%7C637229953748364154&amp;sdata=QrlRVBEtVndBCHli9KhqPxzx%2BFYMiloIwxdGIeFH9XY%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1.png"/><Relationship Id="rId4" Type="http://schemas.openxmlformats.org/officeDocument/2006/relationships/image" Target="../media/image80.gif"/></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p:txBody>
          <a:bodyPr/>
          <a:lstStyle/>
          <a:p>
            <a:r>
              <a:rPr lang="en-US"/>
              <a:t>April 23, </a:t>
            </a:r>
            <a:r>
              <a:rPr lang="en-US" dirty="0"/>
              <a:t>2020</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21114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99D41-6F6A-324F-BB90-CD249BDBAA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819" y="1"/>
            <a:ext cx="8116517" cy="5143500"/>
          </a:xfrm>
          <a:prstGeom prst="rect">
            <a:avLst/>
          </a:prstGeom>
        </p:spPr>
      </p:pic>
    </p:spTree>
    <p:extLst>
      <p:ext uri="{BB962C8B-B14F-4D97-AF65-F5344CB8AC3E}">
        <p14:creationId xmlns:p14="http://schemas.microsoft.com/office/powerpoint/2010/main" val="1058064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F463D-EF09-4546-9C54-02114EFED1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1513" y="0"/>
            <a:ext cx="8301519" cy="5330695"/>
          </a:xfrm>
          <a:prstGeom prst="rect">
            <a:avLst/>
          </a:prstGeom>
        </p:spPr>
      </p:pic>
    </p:spTree>
    <p:extLst>
      <p:ext uri="{BB962C8B-B14F-4D97-AF65-F5344CB8AC3E}">
        <p14:creationId xmlns:p14="http://schemas.microsoft.com/office/powerpoint/2010/main" val="1460010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D1B60-9A84-9A49-9F78-3AD164C3CE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174051" y="173551"/>
            <a:ext cx="5357623" cy="4582275"/>
          </a:xfrm>
          <a:prstGeom prst="rect">
            <a:avLst/>
          </a:prstGeom>
        </p:spPr>
      </p:pic>
      <p:pic>
        <p:nvPicPr>
          <p:cNvPr id="4" name="Picture 3">
            <a:extLst>
              <a:ext uri="{FF2B5EF4-FFF2-40B4-BE49-F238E27FC236}">
                <a16:creationId xmlns:a16="http://schemas.microsoft.com/office/drawing/2014/main" id="{A0839A73-B9AE-3B49-9527-CDCAE5079F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281092"/>
            <a:ext cx="4561726" cy="5426233"/>
          </a:xfrm>
          <a:prstGeom prst="rect">
            <a:avLst/>
          </a:prstGeom>
        </p:spPr>
      </p:pic>
    </p:spTree>
    <p:extLst>
      <p:ext uri="{BB962C8B-B14F-4D97-AF65-F5344CB8AC3E}">
        <p14:creationId xmlns:p14="http://schemas.microsoft.com/office/powerpoint/2010/main" val="7790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9E0E26-1475-9147-B673-30B2C3CAE0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433" y="0"/>
            <a:ext cx="7717134" cy="5143500"/>
          </a:xfrm>
          <a:prstGeom prst="rect">
            <a:avLst/>
          </a:prstGeom>
        </p:spPr>
      </p:pic>
    </p:spTree>
    <p:extLst>
      <p:ext uri="{BB962C8B-B14F-4D97-AF65-F5344CB8AC3E}">
        <p14:creationId xmlns:p14="http://schemas.microsoft.com/office/powerpoint/2010/main" val="3822420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C868B-3E31-F248-928F-CB5E04E401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2" y="0"/>
            <a:ext cx="9151231" cy="5143500"/>
          </a:xfrm>
          <a:prstGeom prst="rect">
            <a:avLst/>
          </a:prstGeom>
        </p:spPr>
      </p:pic>
    </p:spTree>
    <p:extLst>
      <p:ext uri="{BB962C8B-B14F-4D97-AF65-F5344CB8AC3E}">
        <p14:creationId xmlns:p14="http://schemas.microsoft.com/office/powerpoint/2010/main" val="1588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D10B9-7D7D-9141-8724-A0978A3859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942" y="0"/>
            <a:ext cx="7913027" cy="5143500"/>
          </a:xfrm>
          <a:prstGeom prst="rect">
            <a:avLst/>
          </a:prstGeom>
        </p:spPr>
      </p:pic>
    </p:spTree>
    <p:extLst>
      <p:ext uri="{BB962C8B-B14F-4D97-AF65-F5344CB8AC3E}">
        <p14:creationId xmlns:p14="http://schemas.microsoft.com/office/powerpoint/2010/main" val="38362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92mrp7hetgfk.cloudfront.net/images/sites/misc/montgomery-1/standard.png?1548463847">
            <a:extLst>
              <a:ext uri="{FF2B5EF4-FFF2-40B4-BE49-F238E27FC236}">
                <a16:creationId xmlns:a16="http://schemas.microsoft.com/office/drawing/2014/main" id="{E469EA45-D725-F94F-A461-8C44A392E5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599" y="3678381"/>
            <a:ext cx="4091421" cy="1402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a:t>Riley Beaman</a:t>
            </a:r>
          </a:p>
        </p:txBody>
      </p:sp>
      <p:sp>
        <p:nvSpPr>
          <p:cNvPr id="3" name="Subtitle 2"/>
          <p:cNvSpPr>
            <a:spLocks noGrp="1"/>
          </p:cNvSpPr>
          <p:nvPr>
            <p:ph type="subTitle" idx="1"/>
          </p:nvPr>
        </p:nvSpPr>
        <p:spPr>
          <a:xfrm>
            <a:off x="0" y="2910751"/>
            <a:ext cx="9144000" cy="1241822"/>
          </a:xfrm>
        </p:spPr>
        <p:txBody>
          <a:bodyPr/>
          <a:lstStyle/>
          <a:p>
            <a:r>
              <a:rPr lang="en-US" dirty="0"/>
              <a:t>Director of the NC Public Safety Drone Academy</a:t>
            </a:r>
            <a:br>
              <a:rPr lang="en-US" dirty="0"/>
            </a:br>
            <a:r>
              <a:rPr lang="en-US" dirty="0"/>
              <a:t>Montgomery Community College</a:t>
            </a:r>
          </a:p>
        </p:txBody>
      </p:sp>
      <p:pic>
        <p:nvPicPr>
          <p:cNvPr id="2052" name="Picture 4" descr="https://www.montgomery.edu/images/team/beaman_riley.jpg">
            <a:extLst>
              <a:ext uri="{FF2B5EF4-FFF2-40B4-BE49-F238E27FC236}">
                <a16:creationId xmlns:a16="http://schemas.microsoft.com/office/drawing/2014/main" id="{38A4539D-9922-AA43-8008-4179F3E90A1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80699" y="-34725"/>
            <a:ext cx="2084569" cy="2473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3183DE-D307-524B-965D-2BB0B86FDD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06395" y="169958"/>
            <a:ext cx="2232749" cy="2232749"/>
          </a:xfrm>
          <a:prstGeom prst="rect">
            <a:avLst/>
          </a:prstGeom>
        </p:spPr>
      </p:pic>
    </p:spTree>
    <p:extLst>
      <p:ext uri="{BB962C8B-B14F-4D97-AF65-F5344CB8AC3E}">
        <p14:creationId xmlns:p14="http://schemas.microsoft.com/office/powerpoint/2010/main" val="225016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858C8-92A2-B947-94A2-F93EE0E1F744}"/>
              </a:ext>
            </a:extLst>
          </p:cNvPr>
          <p:cNvPicPr>
            <a:picLocks noChangeAspect="1"/>
          </p:cNvPicPr>
          <p:nvPr/>
        </p:nvPicPr>
        <p:blipFill rotWithShape="1">
          <a:blip r:embed="rId3" cstate="email">
            <a:extLst>
              <a:ext uri="{BEBA8EAE-BF5A-486C-A8C5-ECC9F3942E4B}">
                <a14:imgProps xmlns:a14="http://schemas.microsoft.com/office/drawing/2010/main">
                  <a14:imgLayer>
                    <a14:imgEffect>
                      <a14:brightnessContrast bright="9000"/>
                    </a14:imgEffect>
                  </a14:imgLayer>
                </a14:imgProps>
              </a:ext>
              <a:ext uri="{28A0092B-C50C-407E-A947-70E740481C1C}">
                <a14:useLocalDpi xmlns:a14="http://schemas.microsoft.com/office/drawing/2010/main"/>
              </a:ext>
            </a:extLst>
          </a:blip>
          <a:srcRect/>
          <a:stretch/>
        </p:blipFill>
        <p:spPr>
          <a:xfrm>
            <a:off x="-1" y="0"/>
            <a:ext cx="9136669" cy="5510151"/>
          </a:xfrm>
          <a:prstGeom prst="rect">
            <a:avLst/>
          </a:prstGeom>
        </p:spPr>
      </p:pic>
    </p:spTree>
    <p:extLst>
      <p:ext uri="{BB962C8B-B14F-4D97-AF65-F5344CB8AC3E}">
        <p14:creationId xmlns:p14="http://schemas.microsoft.com/office/powerpoint/2010/main" val="332937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3AD23-DDE0-D945-9CFD-872743D5AE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78531" cy="5260769"/>
          </a:xfrm>
          <a:prstGeom prst="rect">
            <a:avLst/>
          </a:prstGeom>
        </p:spPr>
      </p:pic>
    </p:spTree>
    <p:extLst>
      <p:ext uri="{BB962C8B-B14F-4D97-AF65-F5344CB8AC3E}">
        <p14:creationId xmlns:p14="http://schemas.microsoft.com/office/powerpoint/2010/main" val="387877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75EF4-71E4-CE48-A13B-0DEAFB0BCC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63879" cy="5474525"/>
          </a:xfrm>
          <a:prstGeom prst="rect">
            <a:avLst/>
          </a:prstGeom>
        </p:spPr>
      </p:pic>
    </p:spTree>
    <p:extLst>
      <p:ext uri="{BB962C8B-B14F-4D97-AF65-F5344CB8AC3E}">
        <p14:creationId xmlns:p14="http://schemas.microsoft.com/office/powerpoint/2010/main" val="138907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1926" y="2916433"/>
            <a:ext cx="1504713" cy="1828800"/>
          </a:xfrm>
          <a:prstGeom prst="rect">
            <a:avLst/>
          </a:prstGeom>
        </p:spPr>
      </p:pic>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7454" y="595952"/>
            <a:ext cx="1571784" cy="1828800"/>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4421517-F18C-1A4F-AB7A-D1D88DBB8B1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7000"/>
                    </a14:imgEffect>
                  </a14:imgLayer>
                </a14:imgProps>
              </a:ext>
              <a:ext uri="{28A0092B-C50C-407E-A947-70E740481C1C}">
                <a14:useLocalDpi xmlns:a14="http://schemas.microsoft.com/office/drawing/2010/main"/>
              </a:ext>
            </a:extLst>
          </a:blip>
          <a:stretch>
            <a:fillRect/>
          </a:stretch>
        </p:blipFill>
        <p:spPr>
          <a:xfrm>
            <a:off x="6983191" y="1236379"/>
            <a:ext cx="1810512"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301758"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Bob </a:t>
            </a:r>
            <a:r>
              <a:rPr lang="en-US" b="0" dirty="0" err="1">
                <a:latin typeface="+mn-lt"/>
              </a:rPr>
              <a:t>Witchger</a:t>
            </a:r>
            <a:endParaRPr lang="en-US" b="0" dirty="0">
              <a:latin typeface="+mn-lt"/>
            </a:endParaRPr>
          </a:p>
        </p:txBody>
      </p:sp>
      <p:sp>
        <p:nvSpPr>
          <p:cNvPr id="10" name="Title 1">
            <a:extLst>
              <a:ext uri="{FF2B5EF4-FFF2-40B4-BE49-F238E27FC236}">
                <a16:creationId xmlns:a16="http://schemas.microsoft.com/office/drawing/2014/main" id="{EF1E67C8-DC0B-FA47-9556-84AF43963D8F}"/>
              </a:ext>
            </a:extLst>
          </p:cNvPr>
          <p:cNvSpPr txBox="1">
            <a:spLocks/>
          </p:cNvSpPr>
          <p:nvPr/>
        </p:nvSpPr>
        <p:spPr>
          <a:xfrm>
            <a:off x="6826266" y="3065179"/>
            <a:ext cx="2124363" cy="1019602"/>
          </a:xfrm>
          <a:prstGeom prst="rect">
            <a:avLst/>
          </a:prstGeom>
        </p:spPr>
        <p:txBody>
          <a:bodyPr vert="horz" lIns="91440" tIns="45720" rIns="91440" bIns="45720" rtlCol="0" anchor="t">
            <a:no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Cheryl Cox</a:t>
            </a:r>
          </a:p>
          <a:p>
            <a:pPr algn="ctr">
              <a:tabLst>
                <a:tab pos="7297738" algn="r"/>
              </a:tabLst>
            </a:pPr>
            <a:r>
              <a:rPr lang="en-US" sz="2000" dirty="0">
                <a:latin typeface="+mn-lt"/>
              </a:rPr>
              <a:t>NC Dept of </a:t>
            </a:r>
            <a:br>
              <a:rPr lang="en-US" sz="2000" dirty="0">
                <a:latin typeface="+mn-lt"/>
              </a:rPr>
            </a:br>
            <a:r>
              <a:rPr lang="en-US" sz="2000" dirty="0">
                <a:latin typeface="+mn-lt"/>
              </a:rPr>
              <a:t>Public Instruction</a:t>
            </a:r>
          </a:p>
        </p:txBody>
      </p:sp>
      <p:sp>
        <p:nvSpPr>
          <p:cNvPr id="7" name="TextBox 6">
            <a:extLst>
              <a:ext uri="{FF2B5EF4-FFF2-40B4-BE49-F238E27FC236}">
                <a16:creationId xmlns:a16="http://schemas.microsoft.com/office/drawing/2014/main" id="{A8086652-7647-1B42-87ED-E46826222F07}"/>
              </a:ext>
            </a:extLst>
          </p:cNvPr>
          <p:cNvSpPr txBox="1"/>
          <p:nvPr/>
        </p:nvSpPr>
        <p:spPr>
          <a:xfrm>
            <a:off x="0" y="88550"/>
            <a:ext cx="9144000" cy="492443"/>
          </a:xfrm>
          <a:prstGeom prst="rect">
            <a:avLst/>
          </a:prstGeom>
          <a:noFill/>
        </p:spPr>
        <p:txBody>
          <a:bodyPr wrap="square" rtlCol="0">
            <a:spAutoFit/>
          </a:bodyPr>
          <a:lstStyle/>
          <a:p>
            <a:pPr algn="ctr"/>
            <a:r>
              <a:rPr lang="en-US" sz="2600" b="1" i="1" dirty="0">
                <a:solidFill>
                  <a:srgbClr val="0070C0"/>
                </a:solidFill>
              </a:rPr>
              <a:t>Raising the Awareness of Career Pathways in North Carolina</a:t>
            </a:r>
          </a:p>
        </p:txBody>
      </p:sp>
      <p:pic>
        <p:nvPicPr>
          <p:cNvPr id="15362"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67ED7FDC-72CD-4141-B860-99E89006608F}"/>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75016" y="2916434"/>
            <a:ext cx="14966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32709" y="2916434"/>
            <a:ext cx="1502202" cy="1828800"/>
          </a:xfrm>
          <a:prstGeom prst="rect">
            <a:avLst/>
          </a:prstGeom>
        </p:spPr>
      </p:pic>
      <p:pic>
        <p:nvPicPr>
          <p:cNvPr id="1536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E8E67CCD-21AA-A948-B321-AD9DC86ADA9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686938" y="595952"/>
            <a:ext cx="159374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C371F4D-8FF6-D04B-BAE4-A0B04901DD2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921715" y="595952"/>
            <a:ext cx="1465135" cy="1828800"/>
          </a:xfrm>
          <a:prstGeom prst="rect">
            <a:avLst/>
          </a:prstGeom>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2462222"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Patti </a:t>
            </a:r>
            <a:r>
              <a:rPr lang="en-US" dirty="0" err="1"/>
              <a:t>Coultas</a:t>
            </a:r>
            <a:endParaRPr lang="en-US" dirty="0"/>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632694"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dirty="0"/>
              <a:t>Tony </a:t>
            </a:r>
            <a:r>
              <a:rPr lang="en-US" dirty="0" err="1"/>
              <a:t>Reggi</a:t>
            </a:r>
            <a:endParaRPr lang="en-US" b="0" dirty="0">
              <a:latin typeface="+mn-lt"/>
            </a:endParaRPr>
          </a:p>
        </p:txBody>
      </p:sp>
      <p:sp>
        <p:nvSpPr>
          <p:cNvPr id="28" name="Title 1">
            <a:extLst>
              <a:ext uri="{FF2B5EF4-FFF2-40B4-BE49-F238E27FC236}">
                <a16:creationId xmlns:a16="http://schemas.microsoft.com/office/drawing/2014/main" id="{5971810C-6538-C449-A0D0-E6B473F32336}"/>
              </a:ext>
            </a:extLst>
          </p:cNvPr>
          <p:cNvSpPr txBox="1">
            <a:spLocks/>
          </p:cNvSpPr>
          <p:nvPr/>
        </p:nvSpPr>
        <p:spPr>
          <a:xfrm>
            <a:off x="301758"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Michelle Lair</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2462222"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Mary Olvera</a:t>
            </a:r>
          </a:p>
        </p:txBody>
      </p:sp>
      <p:sp>
        <p:nvSpPr>
          <p:cNvPr id="30" name="Title 1">
            <a:extLst>
              <a:ext uri="{FF2B5EF4-FFF2-40B4-BE49-F238E27FC236}">
                <a16:creationId xmlns:a16="http://schemas.microsoft.com/office/drawing/2014/main" id="{A11A273A-00B3-AD4E-B8F6-F4E8AF91DE9E}"/>
              </a:ext>
            </a:extLst>
          </p:cNvPr>
          <p:cNvSpPr txBox="1">
            <a:spLocks/>
          </p:cNvSpPr>
          <p:nvPr/>
        </p:nvSpPr>
        <p:spPr>
          <a:xfrm>
            <a:off x="4632694"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spcAft>
                <a:spcPct val="30000"/>
              </a:spcAft>
            </a:pPr>
            <a:r>
              <a:rPr lang="en-US" dirty="0">
                <a:ea typeface="ヒラギノ角ゴ Pro W3" charset="0"/>
                <a:cs typeface="Arial" charset="0"/>
              </a:rPr>
              <a:t>Chris Droessler </a:t>
            </a:r>
          </a:p>
        </p:txBody>
      </p:sp>
    </p:spTree>
    <p:extLst>
      <p:ext uri="{BB962C8B-B14F-4D97-AF65-F5344CB8AC3E}">
        <p14:creationId xmlns:p14="http://schemas.microsoft.com/office/powerpoint/2010/main" val="752124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5BE8C-B0BF-2A4B-B1EC-0D4B875763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58744" cy="5153884"/>
          </a:xfrm>
          <a:prstGeom prst="rect">
            <a:avLst/>
          </a:prstGeom>
        </p:spPr>
      </p:pic>
    </p:spTree>
    <p:extLst>
      <p:ext uri="{BB962C8B-B14F-4D97-AF65-F5344CB8AC3E}">
        <p14:creationId xmlns:p14="http://schemas.microsoft.com/office/powerpoint/2010/main" val="2501097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FE0C7-DE4C-C446-B380-051C8FAD780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p:blipFill>
        <p:spPr>
          <a:xfrm>
            <a:off x="1140031" y="0"/>
            <a:ext cx="6928266" cy="5143500"/>
          </a:xfrm>
          <a:prstGeom prst="rect">
            <a:avLst/>
          </a:prstGeom>
        </p:spPr>
      </p:pic>
    </p:spTree>
    <p:extLst>
      <p:ext uri="{BB962C8B-B14F-4D97-AF65-F5344CB8AC3E}">
        <p14:creationId xmlns:p14="http://schemas.microsoft.com/office/powerpoint/2010/main" val="30657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BB555-F279-4641-A469-1E8B1920A5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81220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28D43-5BE2-BE42-9E82-8E953B665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09"/>
            <a:ext cx="9144000" cy="5256809"/>
          </a:xfrm>
          <a:prstGeom prst="rect">
            <a:avLst/>
          </a:prstGeom>
        </p:spPr>
      </p:pic>
    </p:spTree>
    <p:extLst>
      <p:ext uri="{BB962C8B-B14F-4D97-AF65-F5344CB8AC3E}">
        <p14:creationId xmlns:p14="http://schemas.microsoft.com/office/powerpoint/2010/main" val="4288079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5BDD6-2634-4849-BB9F-717C545A74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71375"/>
            <a:ext cx="9144000" cy="5714875"/>
          </a:xfrm>
          <a:prstGeom prst="rect">
            <a:avLst/>
          </a:prstGeom>
        </p:spPr>
      </p:pic>
    </p:spTree>
    <p:extLst>
      <p:ext uri="{BB962C8B-B14F-4D97-AF65-F5344CB8AC3E}">
        <p14:creationId xmlns:p14="http://schemas.microsoft.com/office/powerpoint/2010/main" val="3028376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Darshan </a:t>
            </a:r>
            <a:r>
              <a:rPr lang="en-US" dirty="0" err="1"/>
              <a:t>Divakaran</a:t>
            </a:r>
            <a:endParaRPr lang="en-US" dirty="0"/>
          </a:p>
        </p:txBody>
      </p:sp>
      <p:sp>
        <p:nvSpPr>
          <p:cNvPr id="3" name="Subtitle 2"/>
          <p:cNvSpPr>
            <a:spLocks noGrp="1"/>
          </p:cNvSpPr>
          <p:nvPr>
            <p:ph type="subTitle" idx="1"/>
          </p:nvPr>
        </p:nvSpPr>
        <p:spPr/>
        <p:txBody>
          <a:bodyPr/>
          <a:lstStyle/>
          <a:p>
            <a:r>
              <a:rPr lang="en-US" dirty="0"/>
              <a:t>President</a:t>
            </a:r>
            <a:br>
              <a:rPr lang="en-US" dirty="0"/>
            </a:br>
            <a:r>
              <a:rPr lang="en-US" dirty="0" err="1"/>
              <a:t>Airavat</a:t>
            </a:r>
            <a:endParaRPr lang="en-US" dirty="0"/>
          </a:p>
        </p:txBody>
      </p:sp>
      <p:pic>
        <p:nvPicPr>
          <p:cNvPr id="3074" name="Picture 2" descr="https://images.squarespace-cdn.com/content/5b7877d9f93fd4a08ee1973c/1535063287204-8N7C1NYQAOLEMF6R84JL/Airavat_logo_color%2Btag%402x.png?format=1000w&amp;content-type=image%2Fpng">
            <a:extLst>
              <a:ext uri="{FF2B5EF4-FFF2-40B4-BE49-F238E27FC236}">
                <a16:creationId xmlns:a16="http://schemas.microsoft.com/office/drawing/2014/main" id="{17DD4451-44B7-8F41-9A4F-EE34300E7E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3384" y="3866377"/>
            <a:ext cx="2924893" cy="10353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mages.squarespace-cdn.com/content/v1/5b7877d9f93fd4a08ee1973c/1571067889729-LU8OD6RI89IW57GK0AEK/ke17ZwdGBToddI8pDm48kOtkkuh7WkyKPLwHlCh8Pyd7gQa3H78H3Y0txjaiv_0fDoOvxcdMmMKkDsyUqMSsMWxHk725yiiHCCLfrh8O1z5QHyNOqBUUEtDDsRWrJLTmdDC-KcNc9XgRiHYxHOb5FEoLCwWXlFAkCwSgBXfpVJTuHh6Jee_1ZDZFCxVDf0uX/darshan.jpg?format=300w">
            <a:extLst>
              <a:ext uri="{FF2B5EF4-FFF2-40B4-BE49-F238E27FC236}">
                <a16:creationId xmlns:a16="http://schemas.microsoft.com/office/drawing/2014/main" id="{C189B5BD-9CA4-8A4F-B806-41EFD869CC3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32297" y="-219425"/>
            <a:ext cx="2592730" cy="295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0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15E220-1047-B04D-9A60-5EFFABA329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501" y="-190500"/>
            <a:ext cx="4000500" cy="5334000"/>
          </a:xfrm>
          <a:prstGeom prst="rect">
            <a:avLst/>
          </a:prstGeom>
        </p:spPr>
      </p:pic>
      <p:pic>
        <p:nvPicPr>
          <p:cNvPr id="11" name="Picture 10">
            <a:extLst>
              <a:ext uri="{FF2B5EF4-FFF2-40B4-BE49-F238E27FC236}">
                <a16:creationId xmlns:a16="http://schemas.microsoft.com/office/drawing/2014/main" id="{F3E8E14D-7F17-E442-A83E-B47EE35A30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6315"/>
            <a:ext cx="5143500" cy="3853543"/>
          </a:xfrm>
          <a:prstGeom prst="rect">
            <a:avLst/>
          </a:prstGeom>
        </p:spPr>
      </p:pic>
    </p:spTree>
    <p:extLst>
      <p:ext uri="{BB962C8B-B14F-4D97-AF65-F5344CB8AC3E}">
        <p14:creationId xmlns:p14="http://schemas.microsoft.com/office/powerpoint/2010/main" val="279026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5E658-8C68-8E49-91E7-1EA312F78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913" y="-669471"/>
            <a:ext cx="7750629" cy="5812972"/>
          </a:xfrm>
          <a:prstGeom prst="rect">
            <a:avLst/>
          </a:prstGeom>
        </p:spPr>
      </p:pic>
    </p:spTree>
    <p:extLst>
      <p:ext uri="{BB962C8B-B14F-4D97-AF65-F5344CB8AC3E}">
        <p14:creationId xmlns:p14="http://schemas.microsoft.com/office/powerpoint/2010/main" val="138208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1575-2A69-5D43-A253-B942394758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86918"/>
            <a:ext cx="9144000" cy="4169664"/>
          </a:xfrm>
          <a:prstGeom prst="rect">
            <a:avLst/>
          </a:prstGeom>
        </p:spPr>
      </p:pic>
    </p:spTree>
    <p:extLst>
      <p:ext uri="{BB962C8B-B14F-4D97-AF65-F5344CB8AC3E}">
        <p14:creationId xmlns:p14="http://schemas.microsoft.com/office/powerpoint/2010/main" val="1494553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92A401-372B-FB4A-8DD9-A2DEFB728344}"/>
              </a:ext>
            </a:extLst>
          </p:cNvPr>
          <p:cNvPicPr>
            <a:picLocks noChangeAspect="1"/>
          </p:cNvPicPr>
          <p:nvPr/>
        </p:nvPicPr>
        <p:blipFill rotWithShape="1">
          <a:blip r:embed="rId3" cstate="email">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a:ext>
            </a:extLst>
          </a:blip>
          <a:srcRect/>
          <a:stretch/>
        </p:blipFill>
        <p:spPr>
          <a:xfrm>
            <a:off x="-30481" y="108860"/>
            <a:ext cx="9174481" cy="4914899"/>
          </a:xfrm>
          <a:prstGeom prst="rect">
            <a:avLst/>
          </a:prstGeom>
        </p:spPr>
      </p:pic>
    </p:spTree>
    <p:extLst>
      <p:ext uri="{BB962C8B-B14F-4D97-AF65-F5344CB8AC3E}">
        <p14:creationId xmlns:p14="http://schemas.microsoft.com/office/powerpoint/2010/main" val="272167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Frank </a:t>
            </a:r>
            <a:r>
              <a:rPr lang="en-US" dirty="0" err="1"/>
              <a:t>Scuiletti</a:t>
            </a:r>
            <a:endParaRPr lang="en-US" dirty="0"/>
          </a:p>
        </p:txBody>
      </p:sp>
      <p:sp>
        <p:nvSpPr>
          <p:cNvPr id="3" name="Subtitle 2"/>
          <p:cNvSpPr>
            <a:spLocks noGrp="1"/>
          </p:cNvSpPr>
          <p:nvPr>
            <p:ph type="subTitle" idx="1"/>
          </p:nvPr>
        </p:nvSpPr>
        <p:spPr>
          <a:xfrm>
            <a:off x="902825" y="2520225"/>
            <a:ext cx="7338350" cy="1241822"/>
          </a:xfrm>
        </p:spPr>
        <p:txBody>
          <a:bodyPr>
            <a:noAutofit/>
          </a:bodyPr>
          <a:lstStyle/>
          <a:p>
            <a:r>
              <a:rPr lang="en-US" sz="2100" dirty="0"/>
              <a:t>Program Coordinator: Construction, Engineering, Industrial, Transportation, Criminal Justice, Fire Protection, &amp; </a:t>
            </a:r>
            <a:br>
              <a:rPr lang="en-US" sz="2100" dirty="0"/>
            </a:br>
            <a:r>
              <a:rPr lang="en-US" sz="2100" dirty="0"/>
              <a:t>Work-Based Learning</a:t>
            </a:r>
            <a:endParaRPr lang="en-US" sz="2400" dirty="0"/>
          </a:p>
        </p:txBody>
      </p:sp>
      <p:pic>
        <p:nvPicPr>
          <p:cNvPr id="4" name="Picture 3">
            <a:extLst>
              <a:ext uri="{FF2B5EF4-FFF2-40B4-BE49-F238E27FC236}">
                <a16:creationId xmlns:a16="http://schemas.microsoft.com/office/drawing/2014/main" id="{2D1E78B0-48EF-DE42-B2C4-CDB09E4B6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329" y="3681024"/>
            <a:ext cx="3271292" cy="1243091"/>
          </a:xfrm>
          <a:prstGeom prst="rect">
            <a:avLst/>
          </a:prstGeom>
        </p:spPr>
      </p:pic>
      <p:pic>
        <p:nvPicPr>
          <p:cNvPr id="6" name="Picture 5">
            <a:extLst>
              <a:ext uri="{FF2B5EF4-FFF2-40B4-BE49-F238E27FC236}">
                <a16:creationId xmlns:a16="http://schemas.microsoft.com/office/drawing/2014/main" id="{9BC7862B-77F1-0E4D-AB61-D7BE82145633}"/>
              </a:ext>
            </a:extLst>
          </p:cNvPr>
          <p:cNvPicPr>
            <a:picLocks noChangeAspect="1"/>
          </p:cNvPicPr>
          <p:nvPr/>
        </p:nvPicPr>
        <p:blipFill>
          <a:blip r:embed="rId4">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a:ext>
            </a:extLst>
          </a:blip>
          <a:stretch>
            <a:fillRect/>
          </a:stretch>
        </p:blipFill>
        <p:spPr>
          <a:xfrm>
            <a:off x="6925456" y="-19776"/>
            <a:ext cx="2218544" cy="2218544"/>
          </a:xfrm>
          <a:prstGeom prst="rect">
            <a:avLst/>
          </a:prstGeom>
        </p:spPr>
      </p:pic>
    </p:spTree>
    <p:extLst>
      <p:ext uri="{BB962C8B-B14F-4D97-AF65-F5344CB8AC3E}">
        <p14:creationId xmlns:p14="http://schemas.microsoft.com/office/powerpoint/2010/main" val="971287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41C93-D1FB-F648-829E-5B3D0F9EA6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437914" cy="5269105"/>
          </a:xfrm>
          <a:prstGeom prst="rect">
            <a:avLst/>
          </a:prstGeom>
        </p:spPr>
      </p:pic>
    </p:spTree>
    <p:extLst>
      <p:ext uri="{BB962C8B-B14F-4D97-AF65-F5344CB8AC3E}">
        <p14:creationId xmlns:p14="http://schemas.microsoft.com/office/powerpoint/2010/main" val="306636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D138-0C78-4148-AC65-783AB11F4F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989484" y="1399032"/>
            <a:ext cx="5143500" cy="2345436"/>
          </a:xfrm>
          <a:prstGeom prst="rect">
            <a:avLst/>
          </a:prstGeom>
        </p:spPr>
      </p:pic>
      <p:pic>
        <p:nvPicPr>
          <p:cNvPr id="6" name="Picture 5">
            <a:extLst>
              <a:ext uri="{FF2B5EF4-FFF2-40B4-BE49-F238E27FC236}">
                <a16:creationId xmlns:a16="http://schemas.microsoft.com/office/drawing/2014/main" id="{24507FC8-D471-0547-B308-56E27B70BB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1761" y="2061"/>
            <a:ext cx="2277852" cy="5170801"/>
          </a:xfrm>
          <a:prstGeom prst="rect">
            <a:avLst/>
          </a:prstGeom>
        </p:spPr>
      </p:pic>
      <p:pic>
        <p:nvPicPr>
          <p:cNvPr id="7" name="Picture 6">
            <a:extLst>
              <a:ext uri="{FF2B5EF4-FFF2-40B4-BE49-F238E27FC236}">
                <a16:creationId xmlns:a16="http://schemas.microsoft.com/office/drawing/2014/main" id="{A69E4435-7208-A440-8614-7377955E6B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65636" y="1399032"/>
            <a:ext cx="5143500" cy="2345436"/>
          </a:xfrm>
          <a:prstGeom prst="rect">
            <a:avLst/>
          </a:prstGeom>
        </p:spPr>
      </p:pic>
    </p:spTree>
    <p:extLst>
      <p:ext uri="{BB962C8B-B14F-4D97-AF65-F5344CB8AC3E}">
        <p14:creationId xmlns:p14="http://schemas.microsoft.com/office/powerpoint/2010/main" val="696599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Justine Hollingshead</a:t>
            </a:r>
          </a:p>
        </p:txBody>
      </p:sp>
      <p:sp>
        <p:nvSpPr>
          <p:cNvPr id="3" name="Subtitle 2"/>
          <p:cNvSpPr>
            <a:spLocks noGrp="1"/>
          </p:cNvSpPr>
          <p:nvPr>
            <p:ph type="subTitle" idx="1"/>
          </p:nvPr>
        </p:nvSpPr>
        <p:spPr>
          <a:xfrm>
            <a:off x="0" y="2910751"/>
            <a:ext cx="9144000" cy="1241822"/>
          </a:xfrm>
        </p:spPr>
        <p:txBody>
          <a:bodyPr/>
          <a:lstStyle/>
          <a:p>
            <a:r>
              <a:rPr lang="en-US" dirty="0"/>
              <a:t>Chief of Staff and Assistant Vice-Chancellor</a:t>
            </a:r>
          </a:p>
          <a:p>
            <a:r>
              <a:rPr lang="en-US" dirty="0"/>
              <a:t>NC State University</a:t>
            </a:r>
          </a:p>
        </p:txBody>
      </p:sp>
      <p:pic>
        <p:nvPicPr>
          <p:cNvPr id="4098" name="Picture 2" descr="Justine Hollingshead">
            <a:hlinkClick r:id="rId3"/>
            <a:extLst>
              <a:ext uri="{FF2B5EF4-FFF2-40B4-BE49-F238E27FC236}">
                <a16:creationId xmlns:a16="http://schemas.microsoft.com/office/drawing/2014/main" id="{94FAB961-CA8D-DC41-A491-5E4793D32A9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13317" y="0"/>
            <a:ext cx="2430684" cy="2910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F496D2-9BDE-EC4E-9A13-FF41F722D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91870" y="142314"/>
            <a:ext cx="2248754" cy="2232749"/>
          </a:xfrm>
          <a:prstGeom prst="rect">
            <a:avLst/>
          </a:prstGeom>
        </p:spPr>
      </p:pic>
      <p:pic>
        <p:nvPicPr>
          <p:cNvPr id="2050" name="Picture 2" descr="https://www.johnstoncc.edu/images/instruction/ncstate.png">
            <a:extLst>
              <a:ext uri="{FF2B5EF4-FFF2-40B4-BE49-F238E27FC236}">
                <a16:creationId xmlns:a16="http://schemas.microsoft.com/office/drawing/2014/main" id="{AC8F5953-874D-B440-A2DA-D496782BEF0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133415" y="3951631"/>
            <a:ext cx="2910547" cy="127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12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FB177D-3464-F745-8CD8-AD02CC2B23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62892" cy="5132916"/>
          </a:xfrm>
          <a:prstGeom prst="rect">
            <a:avLst/>
          </a:prstGeom>
        </p:spPr>
      </p:pic>
    </p:spTree>
    <p:extLst>
      <p:ext uri="{BB962C8B-B14F-4D97-AF65-F5344CB8AC3E}">
        <p14:creationId xmlns:p14="http://schemas.microsoft.com/office/powerpoint/2010/main" val="2897129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A16EE-4C54-BD44-AD3C-11ED02BD5B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198" y="0"/>
            <a:ext cx="8079288" cy="6017677"/>
          </a:xfrm>
          <a:prstGeom prst="rect">
            <a:avLst/>
          </a:prstGeom>
        </p:spPr>
      </p:pic>
    </p:spTree>
    <p:extLst>
      <p:ext uri="{BB962C8B-B14F-4D97-AF65-F5344CB8AC3E}">
        <p14:creationId xmlns:p14="http://schemas.microsoft.com/office/powerpoint/2010/main" val="74421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7E13F-8DEE-1445-AC77-F17B1BDE71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764" y="-21915"/>
            <a:ext cx="6964472" cy="5187330"/>
          </a:xfrm>
          <a:prstGeom prst="rect">
            <a:avLst/>
          </a:prstGeom>
        </p:spPr>
      </p:pic>
    </p:spTree>
    <p:extLst>
      <p:ext uri="{BB962C8B-B14F-4D97-AF65-F5344CB8AC3E}">
        <p14:creationId xmlns:p14="http://schemas.microsoft.com/office/powerpoint/2010/main" val="2242188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615642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Ben Armstrong</a:t>
            </a:r>
          </a:p>
        </p:txBody>
      </p:sp>
      <p:sp>
        <p:nvSpPr>
          <p:cNvPr id="3" name="Subtitle 2"/>
          <p:cNvSpPr>
            <a:spLocks noGrp="1"/>
          </p:cNvSpPr>
          <p:nvPr>
            <p:ph type="subTitle" idx="1"/>
          </p:nvPr>
        </p:nvSpPr>
        <p:spPr/>
        <p:txBody>
          <a:bodyPr/>
          <a:lstStyle/>
          <a:p>
            <a:r>
              <a:rPr lang="en-US" dirty="0"/>
              <a:t>9miles Media</a:t>
            </a:r>
          </a:p>
        </p:txBody>
      </p:sp>
      <p:pic>
        <p:nvPicPr>
          <p:cNvPr id="5" name="Picture 4">
            <a:extLst>
              <a:ext uri="{FF2B5EF4-FFF2-40B4-BE49-F238E27FC236}">
                <a16:creationId xmlns:a16="http://schemas.microsoft.com/office/drawing/2014/main" id="{9F5E3337-9511-944E-BD06-3516D95433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1654" y="3616709"/>
            <a:ext cx="4181959" cy="1226708"/>
          </a:xfrm>
          <a:prstGeom prst="rect">
            <a:avLst/>
          </a:prstGeom>
        </p:spPr>
      </p:pic>
      <p:pic>
        <p:nvPicPr>
          <p:cNvPr id="7" name="Picture 6">
            <a:extLst>
              <a:ext uri="{FF2B5EF4-FFF2-40B4-BE49-F238E27FC236}">
                <a16:creationId xmlns:a16="http://schemas.microsoft.com/office/drawing/2014/main" id="{BFB7AA74-9FC9-6440-8934-0866896EF2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28122" y="-121940"/>
            <a:ext cx="2615879" cy="3497717"/>
          </a:xfrm>
          <a:prstGeom prst="rect">
            <a:avLst/>
          </a:prstGeom>
        </p:spPr>
      </p:pic>
    </p:spTree>
    <p:extLst>
      <p:ext uri="{BB962C8B-B14F-4D97-AF65-F5344CB8AC3E}">
        <p14:creationId xmlns:p14="http://schemas.microsoft.com/office/powerpoint/2010/main" val="3215376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E95627-4B81-7A4C-87FD-9E331C9D0124}"/>
              </a:ext>
            </a:extLst>
          </p:cNvPr>
          <p:cNvPicPr>
            <a:picLocks noChangeAspect="1"/>
          </p:cNvPicPr>
          <p:nvPr/>
        </p:nvPicPr>
        <p:blipFill rotWithShape="1">
          <a:blip r:embed="rId3"/>
          <a:srcRect b="20500"/>
          <a:stretch/>
        </p:blipFill>
        <p:spPr>
          <a:xfrm>
            <a:off x="2414853" y="12973"/>
            <a:ext cx="4304446" cy="5130527"/>
          </a:xfrm>
          <a:prstGeom prst="rect">
            <a:avLst/>
          </a:prstGeom>
        </p:spPr>
      </p:pic>
    </p:spTree>
    <p:extLst>
      <p:ext uri="{BB962C8B-B14F-4D97-AF65-F5344CB8AC3E}">
        <p14:creationId xmlns:p14="http://schemas.microsoft.com/office/powerpoint/2010/main" val="3221707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E6381-3F30-3D45-8ECB-7C03A65AA1B8}"/>
              </a:ext>
            </a:extLst>
          </p:cNvPr>
          <p:cNvPicPr>
            <a:picLocks noChangeAspect="1"/>
          </p:cNvPicPr>
          <p:nvPr/>
        </p:nvPicPr>
        <p:blipFill rotWithShape="1">
          <a:blip r:embed="rId3"/>
          <a:srcRect b="19301"/>
          <a:stretch/>
        </p:blipFill>
        <p:spPr>
          <a:xfrm>
            <a:off x="338004" y="0"/>
            <a:ext cx="8498233" cy="5143500"/>
          </a:xfrm>
          <a:prstGeom prst="rect">
            <a:avLst/>
          </a:prstGeom>
        </p:spPr>
      </p:pic>
    </p:spTree>
    <p:extLst>
      <p:ext uri="{BB962C8B-B14F-4D97-AF65-F5344CB8AC3E}">
        <p14:creationId xmlns:p14="http://schemas.microsoft.com/office/powerpoint/2010/main" val="199013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4410132B-0752-504E-A4A4-0B8A1941A5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738" y="1661105"/>
            <a:ext cx="7219015" cy="2649638"/>
          </a:xfrm>
          <a:prstGeom prst="rect">
            <a:avLst/>
          </a:prstGeom>
        </p:spPr>
      </p:pic>
    </p:spTree>
    <p:extLst>
      <p:ext uri="{BB962C8B-B14F-4D97-AF65-F5344CB8AC3E}">
        <p14:creationId xmlns:p14="http://schemas.microsoft.com/office/powerpoint/2010/main" val="4275516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8" name="Picture 4" descr="https://9milesmedia.com/wp-content/uploads/2019/02/2018-Simonton-Hurricane-Day-1-BTS-7.jpg">
            <a:extLst>
              <a:ext uri="{FF2B5EF4-FFF2-40B4-BE49-F238E27FC236}">
                <a16:creationId xmlns:a16="http://schemas.microsoft.com/office/drawing/2014/main" id="{439D3C8A-0F21-9F4D-9157-0A2345CECD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75"/>
            <a:ext cx="9144000" cy="513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314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4166933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92mrp7hetgfk.cloudfront.net/images/sites/misc/montgomery-1/standard.png?1548463847">
            <a:extLst>
              <a:ext uri="{FF2B5EF4-FFF2-40B4-BE49-F238E27FC236}">
                <a16:creationId xmlns:a16="http://schemas.microsoft.com/office/drawing/2014/main" id="{00305BD9-97A2-9541-96CF-B9F33E95CC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599" y="3678381"/>
            <a:ext cx="4091421" cy="1402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US" dirty="0"/>
              <a:t>Andrew Gardner</a:t>
            </a:r>
          </a:p>
        </p:txBody>
      </p:sp>
      <p:sp>
        <p:nvSpPr>
          <p:cNvPr id="3" name="Subtitle 2"/>
          <p:cNvSpPr>
            <a:spLocks noGrp="1"/>
          </p:cNvSpPr>
          <p:nvPr>
            <p:ph type="subTitle" idx="1"/>
          </p:nvPr>
        </p:nvSpPr>
        <p:spPr>
          <a:xfrm>
            <a:off x="0" y="2910751"/>
            <a:ext cx="9144000" cy="1241822"/>
          </a:xfrm>
        </p:spPr>
        <p:txBody>
          <a:bodyPr>
            <a:noAutofit/>
          </a:bodyPr>
          <a:lstStyle/>
          <a:p>
            <a:r>
              <a:rPr lang="en-US" dirty="0"/>
              <a:t>Dean of Continuing Education, Drone Academy</a:t>
            </a:r>
          </a:p>
          <a:p>
            <a:r>
              <a:rPr lang="en-US" dirty="0"/>
              <a:t>Montgomery Community College</a:t>
            </a:r>
          </a:p>
        </p:txBody>
      </p:sp>
      <p:pic>
        <p:nvPicPr>
          <p:cNvPr id="9218" name="Picture 2" descr="https://www.montgomery.edu/images/team/gardner_andrew.jpg">
            <a:extLst>
              <a:ext uri="{FF2B5EF4-FFF2-40B4-BE49-F238E27FC236}">
                <a16:creationId xmlns:a16="http://schemas.microsoft.com/office/drawing/2014/main" id="{B9251276-4377-2343-8649-77CF6F4D3A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8769" y="-164937"/>
            <a:ext cx="24765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16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56125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ormAutofit/>
          </a:bodyPr>
          <a:lstStyle/>
          <a:p>
            <a:r>
              <a:rPr lang="en-US" dirty="0"/>
              <a:t>Margaret Annunziata</a:t>
            </a:r>
          </a:p>
        </p:txBody>
      </p:sp>
      <p:sp>
        <p:nvSpPr>
          <p:cNvPr id="3" name="Subtitle 2"/>
          <p:cNvSpPr>
            <a:spLocks noGrp="1"/>
          </p:cNvSpPr>
          <p:nvPr>
            <p:ph type="subTitle" idx="1"/>
          </p:nvPr>
        </p:nvSpPr>
        <p:spPr>
          <a:xfrm>
            <a:off x="0" y="2910751"/>
            <a:ext cx="9144000" cy="1241822"/>
          </a:xfrm>
        </p:spPr>
        <p:txBody>
          <a:bodyPr>
            <a:normAutofit/>
          </a:bodyPr>
          <a:lstStyle/>
          <a:p>
            <a:r>
              <a:rPr lang="en-US" dirty="0"/>
              <a:t>Vice President, Academic Programs and Services</a:t>
            </a:r>
          </a:p>
          <a:p>
            <a:r>
              <a:rPr lang="en-US" dirty="0"/>
              <a:t>Davidson County Community College</a:t>
            </a:r>
          </a:p>
        </p:txBody>
      </p:sp>
      <p:pic>
        <p:nvPicPr>
          <p:cNvPr id="4098" name="Picture 2" descr="https://www.nccommunitycolleges.edu/sites/default/files/styles/400_wide/public/college-logos/davidsondaviecc.png?itok=Dp0N196E">
            <a:extLst>
              <a:ext uri="{FF2B5EF4-FFF2-40B4-BE49-F238E27FC236}">
                <a16:creationId xmlns:a16="http://schemas.microsoft.com/office/drawing/2014/main" id="{29A5FCCD-47CF-F14F-A6FA-6F820C96863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470"/>
          <a:stretch/>
        </p:blipFill>
        <p:spPr bwMode="auto">
          <a:xfrm>
            <a:off x="2955796" y="3843242"/>
            <a:ext cx="3177376" cy="1380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davidsonccc.edu/wp-content/uploads/2019/06/MargaretA2019.jpg">
            <a:extLst>
              <a:ext uri="{FF2B5EF4-FFF2-40B4-BE49-F238E27FC236}">
                <a16:creationId xmlns:a16="http://schemas.microsoft.com/office/drawing/2014/main" id="{63421C86-A03F-644A-BD9E-2D3609E07BA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97521" y="-195974"/>
            <a:ext cx="2537134" cy="310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84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Rodney Reece</a:t>
            </a:r>
          </a:p>
        </p:txBody>
      </p:sp>
      <p:sp>
        <p:nvSpPr>
          <p:cNvPr id="3" name="Subtitle 2"/>
          <p:cNvSpPr>
            <a:spLocks noGrp="1"/>
          </p:cNvSpPr>
          <p:nvPr>
            <p:ph type="subTitle" idx="1"/>
          </p:nvPr>
        </p:nvSpPr>
        <p:spPr/>
        <p:txBody>
          <a:bodyPr>
            <a:normAutofit lnSpcReduction="10000"/>
          </a:bodyPr>
          <a:lstStyle/>
          <a:p>
            <a:r>
              <a:rPr lang="en-US" dirty="0"/>
              <a:t>Associate Dean, School of Business, Engineering, &amp; Technical</a:t>
            </a:r>
          </a:p>
          <a:p>
            <a:r>
              <a:rPr lang="en-US" dirty="0"/>
              <a:t>Davidson County Community College</a:t>
            </a:r>
          </a:p>
        </p:txBody>
      </p:sp>
      <p:pic>
        <p:nvPicPr>
          <p:cNvPr id="5" name="Picture 4">
            <a:extLst>
              <a:ext uri="{FF2B5EF4-FFF2-40B4-BE49-F238E27FC236}">
                <a16:creationId xmlns:a16="http://schemas.microsoft.com/office/drawing/2014/main" id="{382CDDDF-DB61-F845-81EE-E21404347A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74420" y="-598779"/>
            <a:ext cx="2689099" cy="3509530"/>
          </a:xfrm>
          <a:prstGeom prst="rect">
            <a:avLst/>
          </a:prstGeom>
        </p:spPr>
      </p:pic>
      <p:pic>
        <p:nvPicPr>
          <p:cNvPr id="7" name="Picture 2" descr="https://www.nccommunitycolleges.edu/sites/default/files/styles/400_wide/public/college-logos/davidsondaviecc.png?itok=Dp0N196E">
            <a:extLst>
              <a:ext uri="{FF2B5EF4-FFF2-40B4-BE49-F238E27FC236}">
                <a16:creationId xmlns:a16="http://schemas.microsoft.com/office/drawing/2014/main" id="{28793B0F-49A5-4D49-BFD0-43ABF3126CF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64140" y="3988491"/>
            <a:ext cx="2843120" cy="123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88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183011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Jacob </a:t>
            </a:r>
            <a:r>
              <a:rPr lang="en-US" dirty="0" err="1"/>
              <a:t>Velky</a:t>
            </a:r>
            <a:endParaRPr lang="en-US" dirty="0"/>
          </a:p>
        </p:txBody>
      </p:sp>
      <p:sp>
        <p:nvSpPr>
          <p:cNvPr id="3" name="Subtitle 2"/>
          <p:cNvSpPr>
            <a:spLocks noGrp="1"/>
          </p:cNvSpPr>
          <p:nvPr>
            <p:ph type="subTitle" idx="1"/>
          </p:nvPr>
        </p:nvSpPr>
        <p:spPr/>
        <p:txBody>
          <a:bodyPr/>
          <a:lstStyle/>
          <a:p>
            <a:r>
              <a:rPr lang="en-US" dirty="0"/>
              <a:t>Unmanned Aerial Systems Group Manager</a:t>
            </a:r>
          </a:p>
          <a:p>
            <a:r>
              <a:rPr lang="en-US" dirty="0"/>
              <a:t>Duke Energy</a:t>
            </a:r>
          </a:p>
        </p:txBody>
      </p:sp>
      <p:pic>
        <p:nvPicPr>
          <p:cNvPr id="1026" name="Picture 2" descr="https://media-exp1.licdn.com/dms/image/C4E03AQGiEbNpzycWsw/profile-displayphoto-shrink_200_200/0?e=1593043200&amp;v=beta&amp;t=WGUgxUQNc7Tkd-CKRzlqj5WDMFsFOZUg_vZJTSd_wDs">
            <a:extLst>
              <a:ext uri="{FF2B5EF4-FFF2-40B4-BE49-F238E27FC236}">
                <a16:creationId xmlns:a16="http://schemas.microsoft.com/office/drawing/2014/main" id="{A99AC3CB-CFD9-9F45-A3A8-53B04DDFB15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00825" y="-74428"/>
            <a:ext cx="2957845" cy="298518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www.duke-energy.com/_/media/images/share/de-logo-share.png">
            <a:extLst>
              <a:ext uri="{FF2B5EF4-FFF2-40B4-BE49-F238E27FC236}">
                <a16:creationId xmlns:a16="http://schemas.microsoft.com/office/drawing/2014/main" id="{0752E5DC-D2B8-944A-B79B-000DB79DB4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8628" y="3709315"/>
            <a:ext cx="3012621" cy="151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774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8-0606-Drone-Uses_930-5">
            <a:extLst>
              <a:ext uri="{FF2B5EF4-FFF2-40B4-BE49-F238E27FC236}">
                <a16:creationId xmlns:a16="http://schemas.microsoft.com/office/drawing/2014/main" id="{51EF5E62-1156-0C43-A19A-0F2EB08C3F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7666" y="46300"/>
            <a:ext cx="6259333" cy="3634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789288-159C-9644-A1B0-FF5BDF9F7E91}"/>
              </a:ext>
            </a:extLst>
          </p:cNvPr>
          <p:cNvSpPr txBox="1"/>
          <p:nvPr/>
        </p:nvSpPr>
        <p:spPr>
          <a:xfrm>
            <a:off x="2963119" y="3796497"/>
            <a:ext cx="6041985" cy="1231257"/>
          </a:xfrm>
          <a:prstGeom prst="rect">
            <a:avLst/>
          </a:prstGeom>
          <a:noFill/>
        </p:spPr>
        <p:txBody>
          <a:bodyPr wrap="square" rtlCol="0">
            <a:spAutoFit/>
          </a:bodyPr>
          <a:lstStyle/>
          <a:p>
            <a:r>
              <a:rPr lang="en-US" dirty="0"/>
              <a:t>This solar plant was inspected by drone with an infrared camera. The bright yellow section shown here lets technicians know that there is likely an issue that needs to be inspected based on the heat of the panel.</a:t>
            </a:r>
          </a:p>
        </p:txBody>
      </p:sp>
      <p:pic>
        <p:nvPicPr>
          <p:cNvPr id="8" name="Picture 2" descr="https://www.duke-energy.com/_/media/images/share/de-logo-share.png">
            <a:extLst>
              <a:ext uri="{FF2B5EF4-FFF2-40B4-BE49-F238E27FC236}">
                <a16:creationId xmlns:a16="http://schemas.microsoft.com/office/drawing/2014/main" id="{A945A19D-498C-F144-BF41-98AD1B321B7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0461" y="3997845"/>
            <a:ext cx="1648015" cy="82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285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018-0606-Drone-Uses_930-1">
            <a:extLst>
              <a:ext uri="{FF2B5EF4-FFF2-40B4-BE49-F238E27FC236}">
                <a16:creationId xmlns:a16="http://schemas.microsoft.com/office/drawing/2014/main" id="{31A62173-1A07-3742-8440-00C306D849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0461" y="0"/>
            <a:ext cx="6885178" cy="39978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D7C10A-7A9C-214D-A76A-1E7129D0650D}"/>
              </a:ext>
            </a:extLst>
          </p:cNvPr>
          <p:cNvSpPr txBox="1"/>
          <p:nvPr/>
        </p:nvSpPr>
        <p:spPr>
          <a:xfrm>
            <a:off x="3313062" y="4180074"/>
            <a:ext cx="4027990" cy="646331"/>
          </a:xfrm>
          <a:prstGeom prst="rect">
            <a:avLst/>
          </a:prstGeom>
          <a:noFill/>
        </p:spPr>
        <p:txBody>
          <a:bodyPr wrap="square" rtlCol="0">
            <a:spAutoFit/>
          </a:bodyPr>
          <a:lstStyle/>
          <a:p>
            <a:r>
              <a:rPr lang="en-US" dirty="0"/>
              <a:t>During Hurricane Irma, drones helped show damage in Florida.</a:t>
            </a:r>
          </a:p>
        </p:txBody>
      </p:sp>
      <p:pic>
        <p:nvPicPr>
          <p:cNvPr id="4" name="Picture 2" descr="https://www.duke-energy.com/_/media/images/share/de-logo-share.png">
            <a:extLst>
              <a:ext uri="{FF2B5EF4-FFF2-40B4-BE49-F238E27FC236}">
                <a16:creationId xmlns:a16="http://schemas.microsoft.com/office/drawing/2014/main" id="{6EFF3C75-1FB0-274F-9821-F4C6EAC507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0461" y="3997845"/>
            <a:ext cx="1648015" cy="82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9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81C858-DF69-F84F-AF69-265E67108117}"/>
              </a:ext>
            </a:extLst>
          </p:cNvPr>
          <p:cNvSpPr>
            <a:spLocks noGrp="1"/>
          </p:cNvSpPr>
          <p:nvPr>
            <p:ph idx="1"/>
          </p:nvPr>
        </p:nvSpPr>
        <p:spPr/>
        <p:txBody>
          <a:bodyPr>
            <a:normAutofit/>
          </a:bodyPr>
          <a:lstStyle/>
          <a:p>
            <a:r>
              <a:rPr lang="en-US" dirty="0"/>
              <a:t>The AUVSI NC is dedicated to promoting and supporting education in the unmanned systems and robotics industry by bridging the gap between state and local agencies, public safety agencies, military industries and academia.</a:t>
            </a:r>
            <a:br>
              <a:rPr lang="en-US" dirty="0"/>
            </a:br>
            <a:br>
              <a:rPr lang="en-US" dirty="0"/>
            </a:br>
            <a:r>
              <a:rPr lang="en-US" dirty="0"/>
              <a:t>Expected presenters from FAA, Zipline, DJI, and NASA</a:t>
            </a:r>
            <a:br>
              <a:rPr lang="en-US" dirty="0"/>
            </a:br>
            <a:br>
              <a:rPr lang="en-US" dirty="0"/>
            </a:br>
            <a:r>
              <a:rPr lang="en-US" dirty="0"/>
              <a:t>Registration: </a:t>
            </a:r>
            <a:br>
              <a:rPr lang="en-US" dirty="0"/>
            </a:br>
            <a:r>
              <a:rPr lang="en-US" dirty="0">
                <a:hlinkClick r:id="rId3"/>
              </a:rPr>
              <a:t>https://marketscale.brand.live/c/auvsi-nc-workshop</a:t>
            </a:r>
            <a:endParaRPr lang="en-US" dirty="0"/>
          </a:p>
        </p:txBody>
      </p:sp>
      <p:sp>
        <p:nvSpPr>
          <p:cNvPr id="4" name="Title 3">
            <a:extLst>
              <a:ext uri="{FF2B5EF4-FFF2-40B4-BE49-F238E27FC236}">
                <a16:creationId xmlns:a16="http://schemas.microsoft.com/office/drawing/2014/main" id="{D27EAAF2-F07C-AB49-B7A4-A27960BFF634}"/>
              </a:ext>
            </a:extLst>
          </p:cNvPr>
          <p:cNvSpPr>
            <a:spLocks noGrp="1"/>
          </p:cNvSpPr>
          <p:nvPr>
            <p:ph type="title"/>
          </p:nvPr>
        </p:nvSpPr>
        <p:spPr/>
        <p:txBody>
          <a:bodyPr/>
          <a:lstStyle/>
          <a:p>
            <a:r>
              <a:rPr lang="en-US" dirty="0"/>
              <a:t>Online AUVSI NC Workshop -- Today at 1pm</a:t>
            </a:r>
          </a:p>
        </p:txBody>
      </p:sp>
    </p:spTree>
    <p:extLst>
      <p:ext uri="{BB962C8B-B14F-4D97-AF65-F5344CB8AC3E}">
        <p14:creationId xmlns:p14="http://schemas.microsoft.com/office/powerpoint/2010/main" val="294053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18-0606-Drone-Uses_930-4">
            <a:extLst>
              <a:ext uri="{FF2B5EF4-FFF2-40B4-BE49-F238E27FC236}">
                <a16:creationId xmlns:a16="http://schemas.microsoft.com/office/drawing/2014/main" id="{663C658D-A8CC-8E46-B39B-53D556F89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0343" y="72975"/>
            <a:ext cx="6639890" cy="3855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338A13-2268-AA42-8306-89F1BF64A633}"/>
              </a:ext>
            </a:extLst>
          </p:cNvPr>
          <p:cNvSpPr txBox="1"/>
          <p:nvPr/>
        </p:nvSpPr>
        <p:spPr>
          <a:xfrm>
            <a:off x="3310359" y="3997845"/>
            <a:ext cx="5301206" cy="923330"/>
          </a:xfrm>
          <a:prstGeom prst="rect">
            <a:avLst/>
          </a:prstGeom>
          <a:noFill/>
        </p:spPr>
        <p:txBody>
          <a:bodyPr wrap="square" rtlCol="0">
            <a:spAutoFit/>
          </a:bodyPr>
          <a:lstStyle/>
          <a:p>
            <a:r>
              <a:rPr lang="en-US" dirty="0"/>
              <a:t>Drone inspections helped reduce the number of times employees had to climb these 335-foot tall transmission towers in Wilmington, N.C.</a:t>
            </a:r>
          </a:p>
        </p:txBody>
      </p:sp>
      <p:pic>
        <p:nvPicPr>
          <p:cNvPr id="4" name="Picture 2" descr="https://www.duke-energy.com/_/media/images/share/de-logo-share.png">
            <a:extLst>
              <a:ext uri="{FF2B5EF4-FFF2-40B4-BE49-F238E27FC236}">
                <a16:creationId xmlns:a16="http://schemas.microsoft.com/office/drawing/2014/main" id="{9E3B44C5-5939-4544-9AE0-B54F43736E2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0461" y="3997845"/>
            <a:ext cx="1648015" cy="82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73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778994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Gregory A. Minton, </a:t>
            </a:r>
            <a:r>
              <a:rPr lang="en-US" b="0" dirty="0" err="1"/>
              <a:t>Ed.D</a:t>
            </a:r>
            <a:r>
              <a:rPr lang="en-US" b="0" dirty="0"/>
              <a:t>.</a:t>
            </a:r>
            <a:endParaRPr lang="en-US" dirty="0"/>
          </a:p>
        </p:txBody>
      </p:sp>
      <p:sp>
        <p:nvSpPr>
          <p:cNvPr id="3" name="Subtitle 2"/>
          <p:cNvSpPr>
            <a:spLocks noGrp="1"/>
          </p:cNvSpPr>
          <p:nvPr>
            <p:ph type="subTitle" idx="1"/>
          </p:nvPr>
        </p:nvSpPr>
        <p:spPr/>
        <p:txBody>
          <a:bodyPr/>
          <a:lstStyle/>
          <a:p>
            <a:r>
              <a:rPr lang="en-US" dirty="0"/>
              <a:t>Dean of Public Safety</a:t>
            </a:r>
          </a:p>
          <a:p>
            <a:r>
              <a:rPr lang="en-US" dirty="0"/>
              <a:t>Wilkes Community College</a:t>
            </a:r>
          </a:p>
        </p:txBody>
      </p:sp>
      <p:pic>
        <p:nvPicPr>
          <p:cNvPr id="11266" name="Picture 2" descr="https://www.wilkescc.edu/wp-content/uploads/2018/08/Banner-2_600x150.png">
            <a:extLst>
              <a:ext uri="{FF2B5EF4-FFF2-40B4-BE49-F238E27FC236}">
                <a16:creationId xmlns:a16="http://schemas.microsoft.com/office/drawing/2014/main" id="{36599D9F-6338-8C44-BB7E-46F3565ED0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399" y="3836550"/>
            <a:ext cx="5638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19cw0powsi320yelz2oewe9v-wpengine.netdna-ssl.com/images/gaminton413.jpg">
            <a:extLst>
              <a:ext uri="{FF2B5EF4-FFF2-40B4-BE49-F238E27FC236}">
                <a16:creationId xmlns:a16="http://schemas.microsoft.com/office/drawing/2014/main" id="{6FC49CF9-AB40-BA46-937B-5F7D3EA287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97850" y="-278338"/>
            <a:ext cx="2423330" cy="363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07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Keith Casey</a:t>
            </a:r>
            <a:endParaRPr lang="en-US" dirty="0"/>
          </a:p>
        </p:txBody>
      </p:sp>
      <p:sp>
        <p:nvSpPr>
          <p:cNvPr id="3" name="Subtitle 2"/>
          <p:cNvSpPr>
            <a:spLocks noGrp="1"/>
          </p:cNvSpPr>
          <p:nvPr>
            <p:ph type="subTitle" idx="1"/>
          </p:nvPr>
        </p:nvSpPr>
        <p:spPr>
          <a:xfrm>
            <a:off x="0" y="2910751"/>
            <a:ext cx="9144000" cy="1241822"/>
          </a:xfrm>
        </p:spPr>
        <p:txBody>
          <a:bodyPr/>
          <a:lstStyle/>
          <a:p>
            <a:r>
              <a:rPr lang="en-US" dirty="0"/>
              <a:t>Lead Instructor - Computer Engineering and Robotics</a:t>
            </a:r>
            <a:br>
              <a:rPr lang="en-US" dirty="0"/>
            </a:br>
            <a:r>
              <a:rPr lang="en-US" dirty="0"/>
              <a:t>Wilkes Community College</a:t>
            </a:r>
          </a:p>
        </p:txBody>
      </p:sp>
      <p:pic>
        <p:nvPicPr>
          <p:cNvPr id="11266" name="Picture 2" descr="https://www.wilkescc.edu/wp-content/uploads/2018/08/Banner-2_600x150.png">
            <a:extLst>
              <a:ext uri="{FF2B5EF4-FFF2-40B4-BE49-F238E27FC236}">
                <a16:creationId xmlns:a16="http://schemas.microsoft.com/office/drawing/2014/main" id="{36599D9F-6338-8C44-BB7E-46F3565ED0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399" y="3836550"/>
            <a:ext cx="5638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19cw0powsi320yelz2oewe9v-wpengine.netdna-ssl.com/images/ikcasey998.jpg">
            <a:extLst>
              <a:ext uri="{FF2B5EF4-FFF2-40B4-BE49-F238E27FC236}">
                <a16:creationId xmlns:a16="http://schemas.microsoft.com/office/drawing/2014/main" id="{7A165A11-D92C-224A-B7E6-DB58C4707162}"/>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rcRect/>
          <a:stretch/>
        </p:blipFill>
        <p:spPr bwMode="auto">
          <a:xfrm>
            <a:off x="7048977" y="-278338"/>
            <a:ext cx="2402689" cy="318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3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Donna Riddle </a:t>
            </a:r>
            <a:endParaRPr lang="en-US" dirty="0"/>
          </a:p>
        </p:txBody>
      </p:sp>
      <p:sp>
        <p:nvSpPr>
          <p:cNvPr id="3" name="Subtitle 2"/>
          <p:cNvSpPr>
            <a:spLocks noGrp="1"/>
          </p:cNvSpPr>
          <p:nvPr>
            <p:ph type="subTitle" idx="1"/>
          </p:nvPr>
        </p:nvSpPr>
        <p:spPr/>
        <p:txBody>
          <a:bodyPr/>
          <a:lstStyle/>
          <a:p>
            <a:r>
              <a:rPr lang="en-US" dirty="0"/>
              <a:t>Lead Horticulture Instructor</a:t>
            </a:r>
            <a:br>
              <a:rPr lang="en-US" dirty="0"/>
            </a:br>
            <a:r>
              <a:rPr lang="en-US" dirty="0"/>
              <a:t>Wilkes CC</a:t>
            </a:r>
          </a:p>
        </p:txBody>
      </p:sp>
      <p:pic>
        <p:nvPicPr>
          <p:cNvPr id="5" name="Picture 4">
            <a:extLst>
              <a:ext uri="{FF2B5EF4-FFF2-40B4-BE49-F238E27FC236}">
                <a16:creationId xmlns:a16="http://schemas.microsoft.com/office/drawing/2014/main" id="{C8BA4222-E0B5-D941-96E1-3B3683D82ADA}"/>
              </a:ext>
            </a:extLst>
          </p:cNvPr>
          <p:cNvPicPr>
            <a:picLocks noChangeAspect="1"/>
          </p:cNvPicPr>
          <p:nvPr/>
        </p:nvPicPr>
        <p:blipFill>
          <a:blip r:embed="rId3">
            <a:extLst>
              <a:ext uri="{BEBA8EAE-BF5A-486C-A8C5-ECC9F3942E4B}">
                <a14:imgProps xmlns:a14="http://schemas.microsoft.com/office/drawing/2010/main">
                  <a14:imgLayer>
                    <a14:imgEffect>
                      <a14:brightnessContrast bright="35000"/>
                    </a14:imgEffect>
                  </a14:imgLayer>
                </a14:imgProps>
              </a:ext>
              <a:ext uri="{28A0092B-C50C-407E-A947-70E740481C1C}">
                <a14:useLocalDpi xmlns:a14="http://schemas.microsoft.com/office/drawing/2010/main"/>
              </a:ext>
            </a:extLst>
          </a:blip>
          <a:stretch>
            <a:fillRect/>
          </a:stretch>
        </p:blipFill>
        <p:spPr>
          <a:xfrm>
            <a:off x="6779941" y="-144683"/>
            <a:ext cx="2364059" cy="3546089"/>
          </a:xfrm>
          <a:prstGeom prst="rect">
            <a:avLst/>
          </a:prstGeom>
        </p:spPr>
      </p:pic>
      <p:pic>
        <p:nvPicPr>
          <p:cNvPr id="7" name="Picture 2" descr="https://www.wilkescc.edu/wp-content/uploads/2018/08/Banner-2_600x150.png">
            <a:extLst>
              <a:ext uri="{FF2B5EF4-FFF2-40B4-BE49-F238E27FC236}">
                <a16:creationId xmlns:a16="http://schemas.microsoft.com/office/drawing/2014/main" id="{55E11D75-CFA4-9D4C-B6A8-5CA81E23E6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399" y="3836550"/>
            <a:ext cx="56388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40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Kayla Mounce</a:t>
            </a:r>
            <a:endParaRPr lang="en-US" dirty="0"/>
          </a:p>
        </p:txBody>
      </p:sp>
      <p:sp>
        <p:nvSpPr>
          <p:cNvPr id="3" name="Subtitle 2"/>
          <p:cNvSpPr>
            <a:spLocks noGrp="1"/>
          </p:cNvSpPr>
          <p:nvPr>
            <p:ph type="subTitle" idx="1"/>
          </p:nvPr>
        </p:nvSpPr>
        <p:spPr/>
        <p:txBody>
          <a:bodyPr/>
          <a:lstStyle/>
          <a:p>
            <a:r>
              <a:rPr lang="en-US" dirty="0"/>
              <a:t>Resource Conservationist/Grants Admin.</a:t>
            </a:r>
          </a:p>
          <a:p>
            <a:r>
              <a:rPr lang="en-US" dirty="0"/>
              <a:t>Wilkes County Soil and Water</a:t>
            </a:r>
          </a:p>
        </p:txBody>
      </p:sp>
      <p:pic>
        <p:nvPicPr>
          <p:cNvPr id="6" name="Picture 5">
            <a:extLst>
              <a:ext uri="{FF2B5EF4-FFF2-40B4-BE49-F238E27FC236}">
                <a16:creationId xmlns:a16="http://schemas.microsoft.com/office/drawing/2014/main" id="{783201E6-7514-2E40-8A50-775923C405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6448" y="3813718"/>
            <a:ext cx="2260923" cy="1322640"/>
          </a:xfrm>
          <a:prstGeom prst="rect">
            <a:avLst/>
          </a:prstGeom>
        </p:spPr>
      </p:pic>
      <p:pic>
        <p:nvPicPr>
          <p:cNvPr id="12291" name="Picture 3" descr="https://static.xx.fbcdn.net/rsrc.php/v3/yk/r/LOOn0JtHNzb.gif">
            <a:extLst>
              <a:ext uri="{FF2B5EF4-FFF2-40B4-BE49-F238E27FC236}">
                <a16:creationId xmlns:a16="http://schemas.microsoft.com/office/drawing/2014/main" id="{4CF82046-E2A4-1C4C-8385-9BCF5A6BA19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32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7E58DE-AB6B-C745-8304-5EBB15FE895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a:xfrm>
            <a:off x="6682666" y="-19878"/>
            <a:ext cx="2883894" cy="2930629"/>
          </a:xfrm>
          <a:prstGeom prst="rect">
            <a:avLst/>
          </a:prstGeom>
        </p:spPr>
      </p:pic>
    </p:spTree>
    <p:extLst>
      <p:ext uri="{BB962C8B-B14F-4D97-AF65-F5344CB8AC3E}">
        <p14:creationId xmlns:p14="http://schemas.microsoft.com/office/powerpoint/2010/main" val="2239423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695EA3-7413-9740-BE3F-2027EF4256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716"/>
          <a:stretch/>
        </p:blipFill>
        <p:spPr>
          <a:xfrm>
            <a:off x="1908674" y="-2650"/>
            <a:ext cx="5332092" cy="5146150"/>
          </a:xfrm>
          <a:prstGeom prst="rect">
            <a:avLst/>
          </a:prstGeom>
        </p:spPr>
      </p:pic>
    </p:spTree>
    <p:extLst>
      <p:ext uri="{BB962C8B-B14F-4D97-AF65-F5344CB8AC3E}">
        <p14:creationId xmlns:p14="http://schemas.microsoft.com/office/powerpoint/2010/main" val="2147269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DB711-5B34-5646-9C30-5554392D07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00" y="-12056"/>
            <a:ext cx="9347200" cy="5155556"/>
          </a:xfrm>
          <a:prstGeom prst="rect">
            <a:avLst/>
          </a:prstGeom>
        </p:spPr>
      </p:pic>
      <p:pic>
        <p:nvPicPr>
          <p:cNvPr id="5" name="Picture 4">
            <a:extLst>
              <a:ext uri="{FF2B5EF4-FFF2-40B4-BE49-F238E27FC236}">
                <a16:creationId xmlns:a16="http://schemas.microsoft.com/office/drawing/2014/main" id="{0F43B78A-CEB5-874F-9918-81F2970FE4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3079" y="87084"/>
            <a:ext cx="2260923" cy="1322640"/>
          </a:xfrm>
          <a:prstGeom prst="rect">
            <a:avLst/>
          </a:prstGeom>
        </p:spPr>
      </p:pic>
    </p:spTree>
    <p:extLst>
      <p:ext uri="{BB962C8B-B14F-4D97-AF65-F5344CB8AC3E}">
        <p14:creationId xmlns:p14="http://schemas.microsoft.com/office/powerpoint/2010/main" val="2516557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718989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Travis Smith</a:t>
            </a:r>
          </a:p>
        </p:txBody>
      </p:sp>
      <p:sp>
        <p:nvSpPr>
          <p:cNvPr id="3" name="Subtitle 2"/>
          <p:cNvSpPr>
            <a:spLocks noGrp="1"/>
          </p:cNvSpPr>
          <p:nvPr>
            <p:ph type="subTitle" idx="1"/>
          </p:nvPr>
        </p:nvSpPr>
        <p:spPr/>
        <p:txBody>
          <a:bodyPr/>
          <a:lstStyle/>
          <a:p>
            <a:r>
              <a:rPr lang="en-US" dirty="0"/>
              <a:t>Department Chair - Architectural Technology</a:t>
            </a:r>
          </a:p>
          <a:p>
            <a:r>
              <a:rPr lang="en-US" dirty="0"/>
              <a:t>Central Piedmont Community College</a:t>
            </a:r>
          </a:p>
        </p:txBody>
      </p:sp>
      <p:pic>
        <p:nvPicPr>
          <p:cNvPr id="1026" name="Picture 2" descr="https://www.nccommunitycolleges.edu/sites/default/files/styles/400_wide/public/college-logos/centralpiedmontcc.png?itok=yAhaAMT5">
            <a:extLst>
              <a:ext uri="{FF2B5EF4-FFF2-40B4-BE49-F238E27FC236}">
                <a16:creationId xmlns:a16="http://schemas.microsoft.com/office/drawing/2014/main" id="{D1B356FB-1007-0945-8F30-4B3BB8B02F8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1008"/>
          <a:stretch/>
        </p:blipFill>
        <p:spPr bwMode="auto">
          <a:xfrm>
            <a:off x="2042634" y="3890914"/>
            <a:ext cx="5080000" cy="1288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squarespace-cdn.com/content/v1/5aa1bb859772ae50bc4658ef/1573243981748-6ZYHDM1Z66VT00XNWKDF/ke17ZwdGBToddI8pDm48kOocpZx0xlvWaMfujuqmZxF7gQa3H78H3Y0txjaiv_0fDoOvxcdMmMKkDsyUqMSsMWxHk725yiiHCCLfrh8O1z5QHyNOqBUUEtDDsRWrJLTmujyyI7Frso6MRdplGTbhDuXZECgQPB9cqfz5W6M2bbtdO48clcURN-OsvwxYNGXR/TravisSmith.jpg?format=300w">
            <a:extLst>
              <a:ext uri="{FF2B5EF4-FFF2-40B4-BE49-F238E27FC236}">
                <a16:creationId xmlns:a16="http://schemas.microsoft.com/office/drawing/2014/main" id="{368E8902-1DDB-2F41-9014-254D483F9A73}"/>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a14:imgEffect>
                      <a14:brightnessContrast bright="8000"/>
                    </a14:imgEffect>
                  </a14:imgLayer>
                </a14:imgProps>
              </a:ext>
              <a:ext uri="{28A0092B-C50C-407E-A947-70E740481C1C}">
                <a14:useLocalDpi xmlns:a14="http://schemas.microsoft.com/office/drawing/2010/main"/>
              </a:ext>
            </a:extLst>
          </a:blip>
          <a:srcRect/>
          <a:stretch/>
        </p:blipFill>
        <p:spPr bwMode="auto">
          <a:xfrm>
            <a:off x="6988822" y="-145541"/>
            <a:ext cx="3109332" cy="305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386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18733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2927354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Trey Cherry</a:t>
            </a:r>
          </a:p>
        </p:txBody>
      </p:sp>
      <p:sp>
        <p:nvSpPr>
          <p:cNvPr id="3" name="Subtitle 2"/>
          <p:cNvSpPr>
            <a:spLocks noGrp="1"/>
          </p:cNvSpPr>
          <p:nvPr>
            <p:ph type="subTitle" idx="1"/>
          </p:nvPr>
        </p:nvSpPr>
        <p:spPr/>
        <p:txBody>
          <a:bodyPr>
            <a:normAutofit/>
          </a:bodyPr>
          <a:lstStyle/>
          <a:p>
            <a:r>
              <a:rPr lang="en-US" dirty="0"/>
              <a:t>Chair, Information Technology Studies</a:t>
            </a:r>
          </a:p>
          <a:p>
            <a:r>
              <a:rPr lang="en-US" dirty="0"/>
              <a:t>Edgecombe Community College</a:t>
            </a:r>
          </a:p>
        </p:txBody>
      </p:sp>
      <p:pic>
        <p:nvPicPr>
          <p:cNvPr id="3075" name="Picture 3" descr="https://www.edgecombe.edu/files/2019/09/cherry-trey-169x225.jpg">
            <a:extLst>
              <a:ext uri="{FF2B5EF4-FFF2-40B4-BE49-F238E27FC236}">
                <a16:creationId xmlns:a16="http://schemas.microsoft.com/office/drawing/2014/main" id="{CA5962B9-8E6F-B34E-B9E0-9DD4F7B79A6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24892" y="-468352"/>
            <a:ext cx="2954130" cy="3379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www.nccommunitycolleges.edu/sites/default/files/styles/400_wide/public/college-logos/edgecombecc.png?itok=_NinVf-L">
            <a:extLst>
              <a:ext uri="{FF2B5EF4-FFF2-40B4-BE49-F238E27FC236}">
                <a16:creationId xmlns:a16="http://schemas.microsoft.com/office/drawing/2014/main" id="{5FB9F024-F0AE-6A42-9ECF-8C157BB43A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06578" y="3894522"/>
            <a:ext cx="3952111" cy="132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16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287623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Basil Yap</a:t>
            </a:r>
          </a:p>
        </p:txBody>
      </p:sp>
      <p:sp>
        <p:nvSpPr>
          <p:cNvPr id="3" name="Subtitle 2"/>
          <p:cNvSpPr>
            <a:spLocks noGrp="1"/>
          </p:cNvSpPr>
          <p:nvPr>
            <p:ph type="subTitle" idx="1"/>
          </p:nvPr>
        </p:nvSpPr>
        <p:spPr/>
        <p:txBody>
          <a:bodyPr>
            <a:normAutofit lnSpcReduction="10000"/>
          </a:bodyPr>
          <a:lstStyle/>
          <a:p>
            <a:r>
              <a:rPr lang="en-US" dirty="0"/>
              <a:t>UAS Program Manager</a:t>
            </a:r>
          </a:p>
          <a:p>
            <a:r>
              <a:rPr lang="en-US" dirty="0"/>
              <a:t>NC Department of Transportation</a:t>
            </a:r>
          </a:p>
          <a:p>
            <a:r>
              <a:rPr lang="en-US" dirty="0"/>
              <a:t>Division of Aviation</a:t>
            </a:r>
          </a:p>
          <a:p>
            <a:endParaRPr lang="en-US" dirty="0"/>
          </a:p>
        </p:txBody>
      </p:sp>
      <p:pic>
        <p:nvPicPr>
          <p:cNvPr id="8196" name="Picture 4" descr="data:image/png;base64,iVBORw0KGgoAAAANSUhEUgAAAfYAAABkCAMAAABD7OJyAAAA8FBMVEX///+4vcA9jLf///3//v8AUoT///z9//4AUIbK2uO2u77+/fyvwtQAT4b9/v8AXI0AWYeGqcDy+Pqkv842dp0ibpeEo71Phaadtsm4yteIq8EAUod8orqJpbpylK8AV4rm7vFdjqwwh7TY29zs8/UAVYwASoMAW4g8i7nX4ujc3t+buMoAUH/r7O2ryd0uhbbD2uZXmsDJzc5fiaySutJmlbTEx8gAQXYWZpU5daE3fJ650uQAe69FkLeavtfV5eqCsc5wpcWDs81qmrEcao8AP3+Rs8PH0+BPf6dVl8HI3uxekak8c6NnpcLp9PBMg6EUJvo9AAAaGklEQVR4nO1de2OazNLfuMJCEDArqAQiaIiG3Exq0hJ7UpteEp8+5z39/t/mnVlAUEnbtLm0DfNHoijL7v527jsrefuWEErqpKKXRef7p4SwCveXRZSc/OcKOJ4YRHvuvlT0lHQyGNdOGNUq2F8SaeTtYH9QO6nY/UURI+R0UEPgOaGGUafP3aGKnopOx7VabTx4FxJZq6y7l0KUzMb7APxgcB4m7yt6GTTbR9wB+A8BkQ2NPXd/KnoSouEVCnoAfvx+RmnF7y+DGOFng33B8vuD65m4Vln2L4G06/FVLeX4a+B4Zjx3jyp6fDIoOU/kvED+Wq0su5dCJ8KgT2h8plKqaUbl0P3tpJHTwQL3q/3x2SmhWsXzfztRmURXtZzha+MrkZdlFfR/N1EKBn2ttgR8ncqsMur/bmKEvi/ivl8b1E7Yb2DdacfH1dp7LKIaCHQw7PaLHD8YnIAvx54zdAegP9/DXwTVDTpbkvMYwBkccvKMCfkK9EcnQ67T8GwF+Np4fM6fS9JXoD8ZfRjvrwA/GJ8H5OlZ3qhAf0p6O1jF/ao2/hA8tXF3sFsZck9IjARX42XY90WwHoBnT+HHi828B68rVn9iouT9Cu7CuBtfz0DSPz4LUmLsbu5Wef+nJlkjp2sKvrZ/tT9O87KPS9ru5kb4BM+paIXQor9etegTlj/DnRiPyYnA6Zu7pKrWeRbSKD1ZZ3jAfX989uURt9xxAH2j0urPRczQaLDmwqf+3JnI0jwC9vzV5ubmK+M3CAi/aDoZD67uAF4jmvyQjwJLMQTQN1DAV/S8RIPrMkmPov7q5IF9ueNXmxsblYD/DQgd6NPaoFZbD9/UkiIqYjwA+Gi9CdA3Nl/zX+91Rb9OIMsPS3BPRH3tHX+YPbbHrzcF6q8qZ/33INxmESyl4Yuyflx79wAONoC+gbR58OttVfQglIjwGar4co4fn4fg5v8kl+JuvQz0jc1crVOqEbFt+28pwaZ/YrGRLJPZ2bgc91pt/P4XsjQHGegbGwW1Tlk6S39LjQ7jf2LlQb1OSXQ9vkPWi+q5n9psebCxmbH666V50aLt7Zubm5YTIf5/AfaeSv5E4Al6cx/Gg/1ylsciKnpfgQygZ5y+Zsw19KbvSpLrNicO+fO3cbK9zh+6eDWZEnaympJdSPr7ZmmMg80F6CUxmkbTdCVdd32/KcXqgw3iuagrSRH9M9MMCT9G71HWl8Tu9sdnsx+rmaRJvmVjGfVlGdhw/QYPI3XbGvpN/YYkEcH6kibJnmWgZUiXlUy2MaB4Lk/6ss60rPBDZrkg4UsbRbHFkrEU5E7h69/h4zpj8ah5UbyEw1l0WBgwLJmBYh80sHCSE0aoVpwduZ70Ir1oGNqiW5TWF7HToAiGQQn9hdNKYMVyYPlBqSsvaml+oJFl0Esdt4YkOWnvL3Rf76ZPp0bbi8RLr+1k49CI6nkc5+LQc7J+UvXjJ3PeZelGf83zonS2sK5ztjWPzal3ivsH0zsCq9j3AFo01q1vRlijZ/tx5zAk9cWsOu32FlDbKxd4lDruyHSDwiW55W0tnqaFnjfDd2p7e+k+1SEZwNzbysgL0XG6bWe8gN/BXpl2H3qVY33hFBuDqaE/bV3AasJpDN7VSoX9/gCA/x5py6Cj47bOVwnsFFayTGDS9NvksszdYSLy23oTln3SJzJX5oIRO8N21oA3dBVFkeIwAZP7cF86hySYwoeSqyt6fLvI8AbDfuH56lBhpCTp0NpTdElRdHd4ke8r9WBhIn121m8guFZs0zR9r3hNfaPkqqs7lIQb0xraS1PRv8yODTTCoY4qz8WnBFTcY6XyF8bf9RUkXRr2+OKgQU+5LbTVGW49hHUxO68Jy36V6cdXp7g47tBjVCTZNlZQL6Gc24EcfWRThBWsi2Y6XcHwyMnGMZOkZIQdaUv810hXOeqrkRNLcTIN3FREHS+sWuooerPnRKBBYkn3YL0IeAPp6CNZ8Leq+yXMLs9dyT5UZ1FjorhmlGHU9q2bbaSofGJVxT/sNH2esxsll+7FQszbUlt81FLs4m2RrqS1x1Tj0PrNXDxnKzQ0tBZS6VSnbK5LVhd61epIrjkjcvIYz5VmuT3RkbbJL8cODEyORu/+GZT4dOOrkzsPtwzXQC9HvQg7lUnfV25xjAXYSWdvntgDGgwwpunYMtj39jwCNmhoRclcZ7CDhHeGUp8nGpVuuZJHEnwDaeTmDFkKu2y5Star2aXkR6moaEupoLjjXICpL3FHV27yeTdo68gPE2lFVFdJ7L0V2D3fn6RfN8T4dpReMjyWw15nhuWa2CscUGQfuUGKteebfq51HgR2tJnwb3ByXRsk8j4L44GLN06KqJZKZlEPr4F+F68vc7sB7OL2kgz/AnZ6qxwlWh4glQ6zsSWwy4EiBbLBAIb0VJYMduiy2/RwKQGrgV53joap0AhglvRtkgYc12GHDzylOSNGHabdoMBjfpx+BWFncKVeFl2i2BbABYK+mKqWfeVQLFtGJs05EbgWYTdoKJlNNxLGB0NblpIdCWaBGhp+OYPdgF6NIox3go0Jo7L8OIXX85v+KMi69ECwLwZlRCdnIO8HS9a9OOoOLOfiNCRJth9DfVnIA2hNiywLeUpsdyf51HH9cJnbaTh0Z0vu/oLbyVfXKj6oLY0SJR1ITc9VuqngLoFdjiTFyXWvzE33Jmujf7feZCCrdFigXVdqLT84RmHBaOi66VCLsDOy5XZ6sNoLAiTjdqQUdsoiRSmaFPxIz3rlzy0pznB/UNhZvY5LmM+Q6we5yN+Hd8vpuePX66DfjfoK7MRqmqg2CrAb9ND1kymxQE1q6dgyIW/7dliEIoOdRq4UFZiO8pHSEK8CSQ/bkp68KYHdID13inyXDR06EOfcfifs8ESzA4uGm2ZcvB5IrlBcBJpJ56kIO+X+0e1s6AeFOSyBnUCvvhYertFDaZS89JQ+j107zZU9LLcTUSmL/+Tg9N31FWKfVleIo+4oM9CTLAf9G9n1FdjRICIr3M4lqYFqDpgwC4VksIOSkyRzOxDiccmkw0kubs/USE9PFGjgKwHxJJD5qJvKdLsJXSpUANe5oidqBmBnHKl0v1HPB4MTOuj5wJaLb9Shs4lFYEuZ27ak2w9dOxlQjnsZ7EasFyfKIHwopS6u2yeBuWdxITAeHPaMhDQJo9PW+zPQ9wj/WBx1xyim09dpY/cbYfwV2OfN0QrsQD0YOawpD6X2MrcDqbYi6R01k/QL2HvKktysEyed68AHz5peSImDWAJ74CpLfjkllpKI7XYT/DOgYVk4Mdwz8QF1OZB8K08pokPhIieqihKk81CEXYuxcUc3C/WHZbAfH+lBoaN1jcSpMvFgWcmR6VtMJo8HO0g/TasnERSDB19O3747f399dh4cvHr1anf3AOg4I3wd1sk3wkYrsIPMptoq7ILNDe5LjSxwk8MO7xuW4isXaThmAfvUvSk+Vaaqawqhg7DDJ31Jh7VSBnuk6Csm2+QoCSO1m77vNpvNYVQyki3oX/Kq3xRNpx00aOzi7Z2jSXaxCHtLGXGZyXFmPyCVwR65/lJhKiMdN5EeCDtYw013nkzNI3F7kTSO2O4i4Fy9/ufs+sP783cnJ2/fnn758uXt25N3705O2bd+wqAIu0ZD3++QVdgZscD7EvOTfbPA7UhqR1L+TQa7gL3jFsUmfOgoiYYW3A5f6fgoJMtgd5XiBIP31XFT2KUJD5HW/DdYlebIDMSH3JFgFIWvdCWb0cDVF+t4ATuwkA39BFm0sB+QSmHXpbCwGkG4WVLSK4QdI5hSsw+Oy+PCzo8B7NcbmSDf5UTWqHo9Hu8PMhqn//bPv3EmUhF2Rg4lqbsGu0EbEmh8y20v9O0S7OhHbKcyO4d9R+kUo28ULOzEsk9gBz/sv9JeVAZ7WBA0on3DTG1oNOlk8BTlNdgxbgQKYM9F8k1zWAzohChYthVbrq8L+VvJF7YYG+m5/V8Ge9iU1MJ4AHYp7ZWAXdaIM9QvHoXbE6blx7uvBN6Zxbaxi3ssxZii/8Mo/krWdlCbpfHVdcph1zTK46YQwCuwy2wkNSLXzacygx0fajBwpIl1lHh5C9gd1y0akgYo6CRIk8AONzLbb4aqsgq7TC7BY5TzU9uoKg0D8Qph10hZSsYw4pHvH/m+BOQ3R/5F8UsX0oTEqaJAWsBOydS0dzygtm3aNJOKpZb8pbRTeGAdFqye9ErAjokD5wiGiKL/obndOD4QiBfN9I2DwtqnZHYN7t0y7Ff7A7Us7o20gB2WK5n4upc2U4AdRrRzNPWkTr52Fn47+R/HMTKw9xI7feG3gylQ0JYgzaUs2utnyRJu+zEI5DVL/lAC+0rOroLc9KfJy284cA3w3roLipt6QBdfpaoyOnSb+SrMuV1Vmrou4uwu2v/pM8tgp13JLOxnpHmvvNRTYKTlDm/6Dwy7cbz7emM1+rYMOgpEGVO2K4mbWm18Vyq9IOTDzl4z5umgirq9zgLdNF0nT2EuhLwtNZK10JeSmcpg18i2OywY5DwGfSsog92gJBw1zdEa7ODio25e4HsoZVr5btip3Twq2HktqenllgWoYTD/PxY+XsA+aVqHyUo57OThpTLYGTezEO5KrzLYocddyR89lJDHaeUHrzbXA64A+uqXk0AYAL+SqR+rJek3oMZR6o5Gnu+bzSBrhS0r2K/+Ugxkwe0T9yt4joSGZrp6FuEaMJZ8X0UpooHs/N8n3w8SMyvndlhpoIZLYvKODg46qE+NyRQwknop2HfBDnpV8vuLAdYpM02FL7REHdhwpM/yO1PYNRLoesFfWbwu9duhV0fQK0oN9FUPdSmLXWWwizsl038obj/e3VjHHC69vmPjM1hw4fuV5M3+4Evpd8Fau+hu73wdKb6vWEG6iWIN9lvJ7RbeLmBXh66HSQAr9c5y3a6R0PQVL8CLYXdvzwWfKsnA+VKQNgP2tdIsy8AdDkH8i0WiThRpzuQ8FVMCO1rVI0ldRIeYAfbjUZ5SZ5SbzcuCbZ/CzkhPusy2tVBQcak8KtftCLVrp72aS+4882Zz2MH39aS9X4ZdhAl21yR7Gno7vrNKGbeLhOdL+dr9/cFpmS3UkEQABEiJWyTXqLypF2EH37e4UR+9M/EgsqUr5qRzpB+dFvx2Wfz4GeUwOZI96duSonyKSCq3Az81heD2Oon8Jl/bBUWJ09SPTOuiM3LdIawrI+f2kimtg/JudvLdv5pBuTSSCvNBvDQomFAKuxzqoLkMLWtE0lOttAp7MjSZOP7R0Lf6nZF0hL1Kr2OULiXoXG+4tIXjp+hOzDe/f/QI5e+W8zaDtyWbSlufdbBpdP/r1pL2l/nwc+EC+EeT4s3Wm0XqtOFLQ13P8q6ES58z8xHAdObDIZhLQxtWVHZ78OZzUHiSOizhdmhn2wRTC3rWm+WL1fv8tUxVGWQ6/Hy7fK09/Fy0KCO3OPTDN59Eo+3hqHjP5RuMu4Bw8N7kYvvm8yey+HEf7BX0SVF6UW589N50iq1MvF/jduPgdSnmCejf3T8Lprl2MlhYd5inPVn9DmUsxBg3vl7aRsY0XoyJMC1YWhU8zMxiWSZqy8FfQUkEhcFDlgVGcSsdV52GKiLHC1ciDIv+L3F4WRARmohuG44K/n2+7Q0eW1YgosEgQnnlEg/DwgxpxaHDZxwblWHsrNAeg55p6LDCjJQ/E3o6E70ijC2CB/lkiPGw1l1e0/cIxdXxes48Q/0Vcvr3Nu4kfaUntZTj8c/4fHWXffYW1IJcnABGl56AzlApUxKSSGhWL2BXbCj7X79rg5lBSpmjsKrzLrPy38qlxtpPsJRu1MpvkOXUhKHFQ92hETFrdSoXB0MLwe2smoTdtT2XFb51bzIOyoU7cvqr+1TDadR4W9iON37/h+4ifwn0DUYXoN9jH7iMgvZtLbHq969qg+s/sEbs7ydtUYxcDvrPlaXT07NBLf05sn/C+5fVVPTYVLpPIgV99yfPIkDj40t+Pk6U+SwV/Sb0DdBFvuUny3wo2iVfrtMIzhh3Wt/b2AzRsDE0tGWwrJSBEcg5RZMZiFKuLcpX0LPh6QoVexc1eMfwOHUD61HBAMPuaGAgi+1YlKPNVs/3OAvPos5oso1GxpvF0U5MGOhG8g38z7EhjrUc+F7mBkkSQ+nH6L8nz6R17GzSpToXdjrDt8IuQ6OOcvzLGJ4ZkvRRNGAkA4HJwgbrctowGLwG9kFLxk3Sb2kwR9BP2bjD+L2LeMnexyLov0T4ayVpLe24Re5fKN+/xRhoDwa2bVvWBUxzJF3aAXEs3+oTFoMHtZPsq2VEnVr2R7QdVRHau4ntPti+bMueWj0u06hDNJk3CXWwyIIOxU25pxxPbQtDbsPOfAquvzmdo5vVjbBSqWfHHpYzHFkOtBuCvY577i/s+TQiwRxLrqyIXEx1C7OoDFZnz57abViILXNqJbj3LclqUPXIsgM894+LWP1sgtu+TVgPH20b7vU+WRgQVC1reolhbcuKW4RPbdOawTP7hlxvTfesf6GzgUyCjmXZLYD9owrDVPv3qrldqVxaAv2g/svHBjI88WqWAD++Xo+MfY/6uCnCwTnHKJQTA7g9copzMwlAelghJd10O3WE2wkjHPtXEcjvtogHUznB+IljGTSCZSLzT4TcvsFlMUJudt4sAgMxJUEcUaITEW3fJt0dEAbmBSqrnko6KiXhFENkF9uUBZ8BzJ64N5QmsLanEaZ0k1o3jdmYKehOCGnlseUQUy7qBXFEyK+LSV0aDdvQoM1JBC1HMtm6JROHqDEMJLThgVNO7BCG/BHr+WafG2iEzUNwlKyAQmdx2cLge7jnL7ooz36UU6EaeQ30h6jYrgtPnM5EsH5wFdB7iqKJA6MD2KO5kGftFol6JMKc1ARTX5dREO6kGxWA4VjysM6WA0sfYD88xBvRu/YcArCDdIQVcet9BTRMlJqWs6hQjkF3AMsQv4XrCGBHodDYnuOhDr1b0gMdFVwiK8c2I20LYPZ63W4IcB52AIwoaVsMGfqLz+xAzyetrphGGYvwCPYBOJxqcgwSjMFbD1a0zSm3Wxye46mk7RArwDtCWERWSHAt337EiF3fidEqBsQNchmQjyIJxWDN9FowRwD7D88sv0upPxDoC6I0+DAY7O+Dgr9fu53jwAxvPXKCzG6IBWB3bdx5MUGULzudSZzuZYsTScKAMbkNwrPb37E4BX7D6QAMkdsFNKpHrAbArlF1Anil9gYmfxEa32nAhDqdth3I1OaoYIjneV+hdYSd8mmrpU0dWDjelgNgARfvXAC3kwx2RraSFPp2C2B3kiwKVvBgpRF0fiYbcmsL8AT91yH9LeR2jW/HDqFbPQ/e6EmHYHVNd/5FhXSL5bSBDWuXCthh3CGZJzszYQFcqP8zg+jih2MjB3cFZx761G9xYjkCfzU4l+9lIgLHRJ9aS9zemYqCxoTbuRDmghImYXIwdJwYJGTXAwamahK5TridpdxOZMvB6hJr2/Em6XQh7PAVIom4mdNXNSo7seNIIQIco6wH2A0ZlMynrgOzjEKeCjiJ1+7ksCfcnvR9IeQp3gyw9y/Fbl/z0OkDoAA76bdwEDJhPiXtLRUmyhYDQW6fbwthdIsC3Js4NzHu5025vSfSAcjtFyqJYufiBxkqLGf1H8m3/BTBDJ0PBuOz4D7B406E21zboMpxAp3YoGqPjbiAnYKOA5bJdLsKxhONNNLzut0dwKLbULGMrpPeKDClQrcD7MxuEjmyG91GHCS3C90+K+h2MOguu91ur40At3ogHAKs3YHHbYOkiBe6HS/2Pgcsg93QjFjo9nlBtxt1gF0Dw8RoggvhzBvdLizKCFHt6EImyT4h7VtRXZXodmBti/dwkyHCHpqtbsM6Fdye6HZT6PZtUEGwxiO992O6ffcbnP4oDjYscpm/q40H3y+WzmkayXXESZM9e271AWX1K7nF7aZzEPLCku8uLHnr6+VHEij4Dozy7UMQzrRueHHH6qMl784vqLDkP1IwuyzxJYImlqB4emnhCTTCkqeNLXik8xXb9UOsJYdlJwexUCEkPCTUDBNLXgbhq1HSn9UN7ouGgBl53+7YHlryi41wWhDLTAbjQY1lMgrgys0OiVDfs2lIeWeKS0XU74Oo+a81tbEw61NAbTXpYg9HGcVCFjBhyc/A3gfzn5HJKYh9MBa/I0Qp2NPlWn1T5Fvqj1RfoQnP5aT2nw8GzPuPSXqO9Y1E7Bk2MOUEfjr8xTQdMI2W+O25cANHFnxfsSuFi/rUEOsImchVgYcdohKF6xy0K3zEQmFv8uxeLk7e5jyE6/AU9NaprBEOjwGfDI8UwCMxRPYMJlD40KEB/jrmZBjGCJKWhN+OmURaOMGKwlMJZuHQQ2dcKAEu3ooLwm+nMjbNkOmyvjAcCDTOCJaeMRpid2QNP8B7sEm8gnvTw+8d+8VQq5dy+qtHPxK2DjN0MriK7sqsVfR4ZJQFaASnP3r4lMkGrM23g/fVr8s+NYUlvvpP51t+imR2cvblLziY7E+iEgH/8/mWnyLc8Ubefqh+MOapCOyodQEPoD/tEYqg3/HU2dNTo3AeVEWPSHxNwD856BmBjo8C+o36yIoeio7XQT94Nn7TNMZmsz/0rNY/iVZCNJsPHXq/H1EkQ50ZtF5h/1ikrfltJUVNT04YMJlFXK7cuccibTkw9zuATsSudvqHntL7+xOl5HjJmHusfEtFvxcdVKC/OKJFY27zW+WLFf1NlBtzm0+Qb6not6DchE9A1yp/6a8ncNwWv8l1v0q2iv5kyuKxT5tkq+h56biQZKsc5JdCSRQeQK9SXS+IBOoPUNRU0R9DNAnSJKBXQe+XQwebySFylYB/SXSQnhxYof6SaLcKvb9AerVRgf7y6KDKt7xA+n8RHU5nCQcdKwAAAABJRU5ErkJggg==">
            <a:extLst>
              <a:ext uri="{FF2B5EF4-FFF2-40B4-BE49-F238E27FC236}">
                <a16:creationId xmlns:a16="http://schemas.microsoft.com/office/drawing/2014/main" id="{48BCC3D4-75B9-ED40-92AF-8E87F2582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8125" y="4098181"/>
            <a:ext cx="3925701" cy="7820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9087DF-1013-3D4F-90F5-E7982DF051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629" y="3982126"/>
            <a:ext cx="4124444" cy="1156386"/>
          </a:xfrm>
          <a:prstGeom prst="rect">
            <a:avLst/>
          </a:prstGeom>
        </p:spPr>
      </p:pic>
      <p:pic>
        <p:nvPicPr>
          <p:cNvPr id="8198" name="Picture 6" descr="Basil Yap, Uas Program Manager, North Carolina Department of Transportation">
            <a:extLst>
              <a:ext uri="{FF2B5EF4-FFF2-40B4-BE49-F238E27FC236}">
                <a16:creationId xmlns:a16="http://schemas.microsoft.com/office/drawing/2014/main" id="{B0035F0C-9852-534B-944B-772185613A4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68430" y="-71710"/>
            <a:ext cx="2917868" cy="306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39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0E8134-0AF6-4EB8-AB42-D6781CF0F03E}"/>
              </a:ext>
            </a:extLst>
          </p:cNvPr>
          <p:cNvPicPr>
            <a:picLocks noChangeAspect="1"/>
          </p:cNvPicPr>
          <p:nvPr/>
        </p:nvPicPr>
        <p:blipFill rotWithShape="1">
          <a:blip r:embed="rId3"/>
          <a:srcRect t="1448" b="4073"/>
          <a:stretch/>
        </p:blipFill>
        <p:spPr>
          <a:xfrm>
            <a:off x="1063250" y="0"/>
            <a:ext cx="7045298" cy="5143500"/>
          </a:xfrm>
          <a:prstGeom prst="rect">
            <a:avLst/>
          </a:prstGeom>
        </p:spPr>
      </p:pic>
    </p:spTree>
    <p:extLst>
      <p:ext uri="{BB962C8B-B14F-4D97-AF65-F5344CB8AC3E}">
        <p14:creationId xmlns:p14="http://schemas.microsoft.com/office/powerpoint/2010/main" val="645362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E5AC44-DF63-4624-86A4-A4C364563546}"/>
              </a:ext>
            </a:extLst>
          </p:cNvPr>
          <p:cNvPicPr>
            <a:picLocks noChangeAspect="1"/>
          </p:cNvPicPr>
          <p:nvPr/>
        </p:nvPicPr>
        <p:blipFill rotWithShape="1">
          <a:blip r:embed="rId3"/>
          <a:srcRect t="20438" b="5008"/>
          <a:stretch/>
        </p:blipFill>
        <p:spPr>
          <a:xfrm>
            <a:off x="0" y="0"/>
            <a:ext cx="9186886" cy="5143500"/>
          </a:xfrm>
          <a:prstGeom prst="rect">
            <a:avLst/>
          </a:prstGeom>
        </p:spPr>
      </p:pic>
    </p:spTree>
    <p:extLst>
      <p:ext uri="{BB962C8B-B14F-4D97-AF65-F5344CB8AC3E}">
        <p14:creationId xmlns:p14="http://schemas.microsoft.com/office/powerpoint/2010/main" val="3726224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AB411C2-8B03-4CA2-AA94-F5F0C2A6734E}"/>
              </a:ext>
            </a:extLst>
          </p:cNvPr>
          <p:cNvPicPr>
            <a:picLocks noChangeAspect="1"/>
          </p:cNvPicPr>
          <p:nvPr/>
        </p:nvPicPr>
        <p:blipFill>
          <a:blip r:embed="rId3"/>
          <a:stretch>
            <a:fillRect/>
          </a:stretch>
        </p:blipFill>
        <p:spPr>
          <a:xfrm>
            <a:off x="-9213" y="-85060"/>
            <a:ext cx="9290338" cy="5228560"/>
          </a:xfrm>
          <a:prstGeom prst="rect">
            <a:avLst/>
          </a:prstGeom>
        </p:spPr>
      </p:pic>
    </p:spTree>
    <p:extLst>
      <p:ext uri="{BB962C8B-B14F-4D97-AF65-F5344CB8AC3E}">
        <p14:creationId xmlns:p14="http://schemas.microsoft.com/office/powerpoint/2010/main" val="1091814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E2F0564-B510-499B-991D-ECF11CB341D5}"/>
              </a:ext>
            </a:extLst>
          </p:cNvPr>
          <p:cNvPicPr>
            <a:picLocks noChangeAspect="1"/>
          </p:cNvPicPr>
          <p:nvPr/>
        </p:nvPicPr>
        <p:blipFill rotWithShape="1">
          <a:blip r:embed="rId3"/>
          <a:srcRect t="18633" b="6634"/>
          <a:stretch/>
        </p:blipFill>
        <p:spPr>
          <a:xfrm>
            <a:off x="-4938" y="0"/>
            <a:ext cx="9148938" cy="5123698"/>
          </a:xfrm>
          <a:prstGeom prst="rect">
            <a:avLst/>
          </a:prstGeom>
        </p:spPr>
      </p:pic>
    </p:spTree>
    <p:extLst>
      <p:ext uri="{BB962C8B-B14F-4D97-AF65-F5344CB8AC3E}">
        <p14:creationId xmlns:p14="http://schemas.microsoft.com/office/powerpoint/2010/main" val="428474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E04D8F-0302-4BF4-84FC-9337459BCE9A}"/>
              </a:ext>
            </a:extLst>
          </p:cNvPr>
          <p:cNvPicPr>
            <a:picLocks noChangeAspect="1"/>
          </p:cNvPicPr>
          <p:nvPr/>
        </p:nvPicPr>
        <p:blipFill rotWithShape="1">
          <a:blip r:embed="rId3"/>
          <a:srcRect t="8627" b="7179"/>
          <a:stretch/>
        </p:blipFill>
        <p:spPr>
          <a:xfrm>
            <a:off x="0" y="0"/>
            <a:ext cx="9155950" cy="5143500"/>
          </a:xfrm>
          <a:prstGeom prst="rect">
            <a:avLst/>
          </a:prstGeom>
        </p:spPr>
      </p:pic>
    </p:spTree>
    <p:extLst>
      <p:ext uri="{BB962C8B-B14F-4D97-AF65-F5344CB8AC3E}">
        <p14:creationId xmlns:p14="http://schemas.microsoft.com/office/powerpoint/2010/main" val="14383940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EF3B883-D41F-4812-B443-90F1652C16BE}"/>
              </a:ext>
            </a:extLst>
          </p:cNvPr>
          <p:cNvPicPr>
            <a:picLocks noChangeAspect="1"/>
          </p:cNvPicPr>
          <p:nvPr/>
        </p:nvPicPr>
        <p:blipFill rotWithShape="1">
          <a:blip r:embed="rId3"/>
          <a:srcRect t="3319" b="11270"/>
          <a:stretch/>
        </p:blipFill>
        <p:spPr>
          <a:xfrm>
            <a:off x="42524" y="-7868"/>
            <a:ext cx="9060503" cy="5151368"/>
          </a:xfrm>
          <a:prstGeom prst="rect">
            <a:avLst/>
          </a:prstGeom>
        </p:spPr>
      </p:pic>
    </p:spTree>
    <p:extLst>
      <p:ext uri="{BB962C8B-B14F-4D97-AF65-F5344CB8AC3E}">
        <p14:creationId xmlns:p14="http://schemas.microsoft.com/office/powerpoint/2010/main" val="206203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Bill Lewis</a:t>
            </a:r>
          </a:p>
        </p:txBody>
      </p:sp>
      <p:sp>
        <p:nvSpPr>
          <p:cNvPr id="3" name="Subtitle 2"/>
          <p:cNvSpPr>
            <a:spLocks noGrp="1"/>
          </p:cNvSpPr>
          <p:nvPr>
            <p:ph type="subTitle" idx="1"/>
          </p:nvPr>
        </p:nvSpPr>
        <p:spPr/>
        <p:txBody>
          <a:bodyPr/>
          <a:lstStyle/>
          <a:p>
            <a:r>
              <a:rPr lang="en-US" dirty="0"/>
              <a:t>Drones – Unmanned Aerial Systems</a:t>
            </a:r>
          </a:p>
          <a:p>
            <a:r>
              <a:rPr lang="en-US" dirty="0"/>
              <a:t>Pitt Community College</a:t>
            </a:r>
          </a:p>
        </p:txBody>
      </p:sp>
      <p:pic>
        <p:nvPicPr>
          <p:cNvPr id="4" name="Picture 4">
            <a:extLst>
              <a:ext uri="{FF2B5EF4-FFF2-40B4-BE49-F238E27FC236}">
                <a16:creationId xmlns:a16="http://schemas.microsoft.com/office/drawing/2014/main" id="{BF34B022-8C0C-874E-A2C2-8945E8FB9EE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0372"/>
          <a:stretch/>
        </p:blipFill>
        <p:spPr bwMode="auto">
          <a:xfrm>
            <a:off x="2571732" y="3834023"/>
            <a:ext cx="3829068" cy="1389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3CA392-2DFD-E747-81B4-2E1CD0EAAAD8}"/>
              </a:ext>
            </a:extLst>
          </p:cNvPr>
          <p:cNvPicPr>
            <a:picLocks noChangeAspect="1"/>
          </p:cNvPicPr>
          <p:nvPr/>
        </p:nvPicPr>
        <p:blipFill>
          <a:blip r:embed="rId4" cstate="email">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a:ext>
            </a:extLst>
          </a:blip>
          <a:stretch>
            <a:fillRect/>
          </a:stretch>
        </p:blipFill>
        <p:spPr>
          <a:xfrm>
            <a:off x="6456297" y="0"/>
            <a:ext cx="2789499" cy="2789499"/>
          </a:xfrm>
          <a:prstGeom prst="rect">
            <a:avLst/>
          </a:prstGeom>
        </p:spPr>
      </p:pic>
    </p:spTree>
    <p:extLst>
      <p:ext uri="{BB962C8B-B14F-4D97-AF65-F5344CB8AC3E}">
        <p14:creationId xmlns:p14="http://schemas.microsoft.com/office/powerpoint/2010/main" val="1522640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9E1B268-5FC8-4CB6-8C89-DE8CD8B282F4}"/>
              </a:ext>
            </a:extLst>
          </p:cNvPr>
          <p:cNvPicPr>
            <a:picLocks noChangeAspect="1"/>
          </p:cNvPicPr>
          <p:nvPr/>
        </p:nvPicPr>
        <p:blipFill>
          <a:blip r:embed="rId3"/>
          <a:stretch>
            <a:fillRect/>
          </a:stretch>
        </p:blipFill>
        <p:spPr>
          <a:xfrm>
            <a:off x="781331" y="0"/>
            <a:ext cx="7726406" cy="5143500"/>
          </a:xfrm>
          <a:prstGeom prst="rect">
            <a:avLst/>
          </a:prstGeom>
        </p:spPr>
      </p:pic>
    </p:spTree>
    <p:extLst>
      <p:ext uri="{BB962C8B-B14F-4D97-AF65-F5344CB8AC3E}">
        <p14:creationId xmlns:p14="http://schemas.microsoft.com/office/powerpoint/2010/main" val="413337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461C4F2-7FCD-4315-BA2E-59CD3D41DF09}"/>
              </a:ext>
            </a:extLst>
          </p:cNvPr>
          <p:cNvPicPr>
            <a:picLocks noChangeAspect="1"/>
          </p:cNvPicPr>
          <p:nvPr/>
        </p:nvPicPr>
        <p:blipFill>
          <a:blip r:embed="rId3"/>
          <a:stretch>
            <a:fillRect/>
          </a:stretch>
        </p:blipFill>
        <p:spPr>
          <a:xfrm>
            <a:off x="4867929" y="3191"/>
            <a:ext cx="4277637" cy="2882431"/>
          </a:xfrm>
          <a:prstGeom prst="rect">
            <a:avLst/>
          </a:prstGeom>
        </p:spPr>
      </p:pic>
      <p:pic>
        <p:nvPicPr>
          <p:cNvPr id="6" name="Picture 6">
            <a:extLst>
              <a:ext uri="{FF2B5EF4-FFF2-40B4-BE49-F238E27FC236}">
                <a16:creationId xmlns:a16="http://schemas.microsoft.com/office/drawing/2014/main" id="{5536D67E-711F-42A6-92FD-B0BFE07C8719}"/>
              </a:ext>
            </a:extLst>
          </p:cNvPr>
          <p:cNvPicPr>
            <a:picLocks noChangeAspect="1"/>
          </p:cNvPicPr>
          <p:nvPr/>
        </p:nvPicPr>
        <p:blipFill rotWithShape="1">
          <a:blip r:embed="rId4"/>
          <a:srcRect l="319" b="6700"/>
          <a:stretch/>
        </p:blipFill>
        <p:spPr>
          <a:xfrm>
            <a:off x="-1566" y="2046500"/>
            <a:ext cx="4896104" cy="3098350"/>
          </a:xfrm>
          <a:prstGeom prst="rect">
            <a:avLst/>
          </a:prstGeom>
        </p:spPr>
      </p:pic>
      <p:pic>
        <p:nvPicPr>
          <p:cNvPr id="8" name="Picture 8">
            <a:extLst>
              <a:ext uri="{FF2B5EF4-FFF2-40B4-BE49-F238E27FC236}">
                <a16:creationId xmlns:a16="http://schemas.microsoft.com/office/drawing/2014/main" id="{A874712F-CDA8-45F6-8CEC-C5D414CEDBD3}"/>
              </a:ext>
            </a:extLst>
          </p:cNvPr>
          <p:cNvPicPr>
            <a:picLocks noChangeAspect="1"/>
          </p:cNvPicPr>
          <p:nvPr/>
        </p:nvPicPr>
        <p:blipFill>
          <a:blip r:embed="rId5"/>
          <a:stretch>
            <a:fillRect/>
          </a:stretch>
        </p:blipFill>
        <p:spPr>
          <a:xfrm>
            <a:off x="4867927" y="2281362"/>
            <a:ext cx="4277638" cy="2858946"/>
          </a:xfrm>
          <a:prstGeom prst="rect">
            <a:avLst/>
          </a:prstGeom>
        </p:spPr>
      </p:pic>
      <p:pic>
        <p:nvPicPr>
          <p:cNvPr id="10" name="Picture 10">
            <a:extLst>
              <a:ext uri="{FF2B5EF4-FFF2-40B4-BE49-F238E27FC236}">
                <a16:creationId xmlns:a16="http://schemas.microsoft.com/office/drawing/2014/main" id="{A795C6B4-D97A-4D75-98EB-A108EB3B326C}"/>
              </a:ext>
            </a:extLst>
          </p:cNvPr>
          <p:cNvPicPr>
            <a:picLocks noChangeAspect="1"/>
          </p:cNvPicPr>
          <p:nvPr/>
        </p:nvPicPr>
        <p:blipFill>
          <a:blip r:embed="rId6"/>
          <a:stretch>
            <a:fillRect/>
          </a:stretch>
        </p:blipFill>
        <p:spPr>
          <a:xfrm>
            <a:off x="-1566" y="3191"/>
            <a:ext cx="4872624" cy="3266042"/>
          </a:xfrm>
          <a:prstGeom prst="rect">
            <a:avLst/>
          </a:prstGeom>
        </p:spPr>
      </p:pic>
    </p:spTree>
    <p:extLst>
      <p:ext uri="{BB962C8B-B14F-4D97-AF65-F5344CB8AC3E}">
        <p14:creationId xmlns:p14="http://schemas.microsoft.com/office/powerpoint/2010/main" val="3029552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552169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3">
            <a:extLst>
              <a:ext uri="{FF2B5EF4-FFF2-40B4-BE49-F238E27FC236}">
                <a16:creationId xmlns:a16="http://schemas.microsoft.com/office/drawing/2014/main" id="{2F978BF9-2DBB-EB48-8152-E6DE1EBA4CB2}"/>
              </a:ext>
            </a:extLst>
          </p:cNvPr>
          <p:cNvSpPr>
            <a:spLocks noGrp="1"/>
          </p:cNvSpPr>
          <p:nvPr>
            <p:ph type="title"/>
          </p:nvPr>
        </p:nvSpPr>
        <p:spPr/>
        <p:txBody>
          <a:bodyPr/>
          <a:lstStyle/>
          <a:p>
            <a:r>
              <a:rPr lang="en-US" b="0" dirty="0"/>
              <a:t>NC Community College Courses</a:t>
            </a:r>
            <a:endParaRPr lang="en-US" dirty="0"/>
          </a:p>
        </p:txBody>
      </p:sp>
      <p:sp>
        <p:nvSpPr>
          <p:cNvPr id="5" name="Content Placeholder 4">
            <a:extLst>
              <a:ext uri="{FF2B5EF4-FFF2-40B4-BE49-F238E27FC236}">
                <a16:creationId xmlns:a16="http://schemas.microsoft.com/office/drawing/2014/main" id="{ACCE2AEE-FA39-154E-9A26-3C1B958DC802}"/>
              </a:ext>
            </a:extLst>
          </p:cNvPr>
          <p:cNvSpPr>
            <a:spLocks noGrp="1"/>
          </p:cNvSpPr>
          <p:nvPr>
            <p:ph idx="1"/>
          </p:nvPr>
        </p:nvSpPr>
        <p:spPr/>
        <p:txBody>
          <a:bodyPr>
            <a:normAutofit/>
          </a:bodyPr>
          <a:lstStyle/>
          <a:p>
            <a:r>
              <a:rPr lang="en-US" dirty="0"/>
              <a:t>UAS-110	Intro to UAS Operations</a:t>
            </a:r>
          </a:p>
          <a:p>
            <a:r>
              <a:rPr lang="en-US" dirty="0"/>
              <a:t>UAS-111	Unmanned Aircraft Systems</a:t>
            </a:r>
          </a:p>
          <a:p>
            <a:r>
              <a:rPr lang="en-US" dirty="0"/>
              <a:t>UAS-112	UAS Communications/Telemetry</a:t>
            </a:r>
          </a:p>
          <a:p>
            <a:r>
              <a:rPr lang="en-US" dirty="0"/>
              <a:t>UAS-115	Small UAS Certification</a:t>
            </a:r>
          </a:p>
          <a:p>
            <a:r>
              <a:rPr lang="en-US" dirty="0"/>
              <a:t>UAS-150	UAS Flight Simulation</a:t>
            </a:r>
          </a:p>
          <a:p>
            <a:r>
              <a:rPr lang="en-US" dirty="0"/>
              <a:t>UAS-152	Remote UAS Sensing &amp; Control</a:t>
            </a:r>
          </a:p>
          <a:p>
            <a:r>
              <a:rPr lang="en-US" dirty="0"/>
              <a:t>UAS-230	UAS Aerial Photo Surveys</a:t>
            </a:r>
          </a:p>
          <a:p>
            <a:endParaRPr lang="en-US" dirty="0"/>
          </a:p>
        </p:txBody>
      </p:sp>
    </p:spTree>
    <p:extLst>
      <p:ext uri="{BB962C8B-B14F-4D97-AF65-F5344CB8AC3E}">
        <p14:creationId xmlns:p14="http://schemas.microsoft.com/office/powerpoint/2010/main" val="991027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3">
            <a:extLst>
              <a:ext uri="{FF2B5EF4-FFF2-40B4-BE49-F238E27FC236}">
                <a16:creationId xmlns:a16="http://schemas.microsoft.com/office/drawing/2014/main" id="{2F978BF9-2DBB-EB48-8152-E6DE1EBA4CB2}"/>
              </a:ext>
            </a:extLst>
          </p:cNvPr>
          <p:cNvSpPr>
            <a:spLocks noGrp="1"/>
          </p:cNvSpPr>
          <p:nvPr>
            <p:ph type="title"/>
          </p:nvPr>
        </p:nvSpPr>
        <p:spPr/>
        <p:txBody>
          <a:bodyPr/>
          <a:lstStyle/>
          <a:p>
            <a:r>
              <a:rPr lang="en-US" b="0" dirty="0"/>
              <a:t>NC Community College Course</a:t>
            </a:r>
            <a:br>
              <a:rPr lang="en-US" b="0" dirty="0"/>
            </a:br>
            <a:r>
              <a:rPr lang="en-US" b="0" dirty="0"/>
              <a:t>UAS-3111  Small Unmanned Aircraft System</a:t>
            </a:r>
            <a:endParaRPr lang="en-US" dirty="0"/>
          </a:p>
        </p:txBody>
      </p:sp>
      <p:sp>
        <p:nvSpPr>
          <p:cNvPr id="5" name="Content Placeholder 4">
            <a:extLst>
              <a:ext uri="{FF2B5EF4-FFF2-40B4-BE49-F238E27FC236}">
                <a16:creationId xmlns:a16="http://schemas.microsoft.com/office/drawing/2014/main" id="{ACCE2AEE-FA39-154E-9A26-3C1B958DC802}"/>
              </a:ext>
            </a:extLst>
          </p:cNvPr>
          <p:cNvSpPr>
            <a:spLocks noGrp="1"/>
          </p:cNvSpPr>
          <p:nvPr>
            <p:ph idx="1"/>
          </p:nvPr>
        </p:nvSpPr>
        <p:spPr/>
        <p:txBody>
          <a:bodyPr>
            <a:normAutofit fontScale="92500" lnSpcReduction="10000"/>
          </a:bodyPr>
          <a:lstStyle/>
          <a:p>
            <a:r>
              <a:rPr lang="en-US" dirty="0"/>
              <a:t>This course prepares learners for small Unmanned Aircraft Systems (</a:t>
            </a:r>
            <a:r>
              <a:rPr lang="en-US" dirty="0" err="1"/>
              <a:t>sUAS</a:t>
            </a:r>
            <a:r>
              <a:rPr lang="en-US" dirty="0"/>
              <a:t>)/Drone flight certification. Topics include flight theory, flight operations, and flight training utilizing the Federal Aviation Administration (FAA) Remote Pilot - Small Unmanned Aircraft Systems Study Guide, North Carolina Unmanned Aircraft Systems Operator Permit Knowledge Test Study Guide, and North Carolina Department of Transportation (NCDOT) Division of Aviation UAS flight standards &amp; best practices. Learners will gain an introduction to commercial, government, and recreational drone applications. Coursework will highlight topics such as regulations, weather, airspace, human factors and </a:t>
            </a:r>
            <a:r>
              <a:rPr lang="en-US" dirty="0" err="1"/>
              <a:t>sUAS</a:t>
            </a:r>
            <a:r>
              <a:rPr lang="en-US" dirty="0"/>
              <a:t> performance. Upon completion, students will be prepared to sit for the FAA Part 107 Remote Pilot Knowledge Test and NCDOT UAS Operator Permit. </a:t>
            </a:r>
          </a:p>
        </p:txBody>
      </p:sp>
    </p:spTree>
    <p:extLst>
      <p:ext uri="{BB962C8B-B14F-4D97-AF65-F5344CB8AC3E}">
        <p14:creationId xmlns:p14="http://schemas.microsoft.com/office/powerpoint/2010/main" val="3722419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s://images-na.ssl-images-amazon.com/images/I/81cR-Wf09bL._AC_SL1500_.jpg">
            <a:extLst>
              <a:ext uri="{FF2B5EF4-FFF2-40B4-BE49-F238E27FC236}">
                <a16:creationId xmlns:a16="http://schemas.microsoft.com/office/drawing/2014/main" id="{E6DBBFD8-5BB5-644B-A5B0-B6D4AF921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50" b="11982"/>
          <a:stretch/>
        </p:blipFill>
        <p:spPr bwMode="auto">
          <a:xfrm>
            <a:off x="0" y="0"/>
            <a:ext cx="916013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674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614489" y="1320904"/>
            <a:ext cx="5839609" cy="860822"/>
          </a:xfrm>
        </p:spPr>
        <p:txBody>
          <a:bodyPr/>
          <a:lstStyle/>
          <a:p>
            <a:pPr marL="0" indent="0">
              <a:buNone/>
            </a:pPr>
            <a:r>
              <a:rPr lang="en-US" dirty="0"/>
              <a:t>Next meeting is May 21, 2020</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393" y="1955902"/>
            <a:ext cx="6050705" cy="2295988"/>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1143000" y="4625578"/>
            <a:ext cx="6858000" cy="860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203722" indent="-1203722" algn="ctr">
              <a:spcBef>
                <a:spcPct val="20000"/>
              </a:spcBef>
              <a:tabLst>
                <a:tab pos="1203722" algn="l"/>
              </a:tabLst>
            </a:pPr>
            <a:r>
              <a:rPr lang="en-US" sz="2400" dirty="0" err="1"/>
              <a:t>www.ncperkins.org</a:t>
            </a:r>
            <a:r>
              <a:rPr lang="en-US" sz="2400" dirty="0"/>
              <a:t>/presentations</a:t>
            </a:r>
          </a:p>
        </p:txBody>
      </p:sp>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3713166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Paul Rossi</a:t>
            </a:r>
          </a:p>
        </p:txBody>
      </p:sp>
      <p:sp>
        <p:nvSpPr>
          <p:cNvPr id="3" name="Subtitle 2"/>
          <p:cNvSpPr>
            <a:spLocks noGrp="1"/>
          </p:cNvSpPr>
          <p:nvPr>
            <p:ph type="subTitle" idx="1"/>
          </p:nvPr>
        </p:nvSpPr>
        <p:spPr/>
        <p:txBody>
          <a:bodyPr/>
          <a:lstStyle/>
          <a:p>
            <a:r>
              <a:rPr lang="en-US" dirty="0"/>
              <a:t>Chief Operations Officer and Chief Pilot</a:t>
            </a:r>
            <a:br>
              <a:rPr lang="en-US" dirty="0"/>
            </a:br>
            <a:r>
              <a:rPr lang="en-US" dirty="0"/>
              <a:t>Nine Ten Drones </a:t>
            </a:r>
          </a:p>
        </p:txBody>
      </p:sp>
      <p:pic>
        <p:nvPicPr>
          <p:cNvPr id="1026" name="Picture 2" descr="https://i2.wp.com/www.910drones.com/wp-content/uploads/2019/09/Long-e1567693848601.png?fit=2108%2C600&amp;ssl=1">
            <a:extLst>
              <a:ext uri="{FF2B5EF4-FFF2-40B4-BE49-F238E27FC236}">
                <a16:creationId xmlns:a16="http://schemas.microsoft.com/office/drawing/2014/main" id="{CA036CCB-49B5-FE4E-9BE4-786CE20E52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5397" y="3982126"/>
            <a:ext cx="3574473" cy="1016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exp1.licdn.com/dms/image/C4E03AQE07za9bzs_yQ/profile-displayphoto-shrink_200_200/0?e=1592438400&amp;v=beta&amp;t=t1DpK84f-ujo22-7LPAU5RBXPmiCRIETC0cY8HeAq7M">
            <a:extLst>
              <a:ext uri="{FF2B5EF4-FFF2-40B4-BE49-F238E27FC236}">
                <a16:creationId xmlns:a16="http://schemas.microsoft.com/office/drawing/2014/main" id="{A87E2C7E-81BA-D34C-A5F8-AC13B7C881D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01370" y="-745350"/>
            <a:ext cx="3086343" cy="365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83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781B7-C4A3-2A41-8CBE-FEC6EE21E1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39"/>
          <a:stretch/>
        </p:blipFill>
        <p:spPr>
          <a:xfrm>
            <a:off x="0" y="0"/>
            <a:ext cx="9230928" cy="5380074"/>
          </a:xfrm>
          <a:prstGeom prst="rect">
            <a:avLst/>
          </a:prstGeom>
        </p:spPr>
      </p:pic>
    </p:spTree>
    <p:extLst>
      <p:ext uri="{BB962C8B-B14F-4D97-AF65-F5344CB8AC3E}">
        <p14:creationId xmlns:p14="http://schemas.microsoft.com/office/powerpoint/2010/main" val="1302883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3705</Words>
  <Application>Microsoft Macintosh PowerPoint</Application>
  <PresentationFormat>On-screen Show (16:9)</PresentationFormat>
  <Paragraphs>669</Paragraphs>
  <Slides>76</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ヒラギノ角ゴ Pro W3</vt:lpstr>
      <vt:lpstr>Arial</vt:lpstr>
      <vt:lpstr>Calibri</vt:lpstr>
      <vt:lpstr>Calibri Light</vt:lpstr>
      <vt:lpstr>HelvLight</vt:lpstr>
      <vt:lpstr>Office Theme</vt:lpstr>
      <vt:lpstr>April 23, 2020</vt:lpstr>
      <vt:lpstr>PowerPoint Presentation</vt:lpstr>
      <vt:lpstr>Frank Scuiletti</vt:lpstr>
      <vt:lpstr>PowerPoint Presentation</vt:lpstr>
      <vt:lpstr>Online AUVSI NC Workshop -- Today at 1pm</vt:lpstr>
      <vt:lpstr>PowerPoint Presentation</vt:lpstr>
      <vt:lpstr>Bill Lewis</vt:lpstr>
      <vt:lpstr>Paul Rossi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Riley Beaman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Darshan Divakaran</vt:lpstr>
      <vt:lpstr>PowerPoint Presentation</vt:lpstr>
      <vt:lpstr>PowerPoint Presentation</vt:lpstr>
      <vt:lpstr>PowerPoint Presentation</vt:lpstr>
      <vt:lpstr>PowerPoint Presentation</vt:lpstr>
      <vt:lpstr>PowerPoint Presentation</vt:lpstr>
      <vt:lpstr>PowerPoint Presentation</vt:lpstr>
      <vt:lpstr>Justine Hollingshead</vt:lpstr>
      <vt:lpstr>PowerPoint Presentation</vt:lpstr>
      <vt:lpstr>PowerPoint Presentation</vt:lpstr>
      <vt:lpstr>PowerPoint Presentation</vt:lpstr>
      <vt:lpstr>PowerPoint Presentation</vt:lpstr>
      <vt:lpstr>Ben Armstrong</vt:lpstr>
      <vt:lpstr>PowerPoint Presentation</vt:lpstr>
      <vt:lpstr>PowerPoint Presentation</vt:lpstr>
      <vt:lpstr>PowerPoint Presentation</vt:lpstr>
      <vt:lpstr>PowerPoint Presentation</vt:lpstr>
      <vt:lpstr>Andrew Gardner</vt:lpstr>
      <vt:lpstr>PowerPoint Presentation</vt:lpstr>
      <vt:lpstr>Margaret Annunziata</vt:lpstr>
      <vt:lpstr>Rodney Reece</vt:lpstr>
      <vt:lpstr>PowerPoint Presentation</vt:lpstr>
      <vt:lpstr>Jacob Velky</vt:lpstr>
      <vt:lpstr>PowerPoint Presentation</vt:lpstr>
      <vt:lpstr>PowerPoint Presentation</vt:lpstr>
      <vt:lpstr>PowerPoint Presentation</vt:lpstr>
      <vt:lpstr>PowerPoint Presentation</vt:lpstr>
      <vt:lpstr>Gregory A. Minton, Ed.D.</vt:lpstr>
      <vt:lpstr>Keith Casey</vt:lpstr>
      <vt:lpstr>Donna Riddle </vt:lpstr>
      <vt:lpstr>Kayla Mounce</vt:lpstr>
      <vt:lpstr>PowerPoint Presentation</vt:lpstr>
      <vt:lpstr>PowerPoint Presentation</vt:lpstr>
      <vt:lpstr>PowerPoint Presentation</vt:lpstr>
      <vt:lpstr>Travis Smith</vt:lpstr>
      <vt:lpstr>PowerPoint Presentation</vt:lpstr>
      <vt:lpstr>Trey Cherry</vt:lpstr>
      <vt:lpstr>PowerPoint Presentation</vt:lpstr>
      <vt:lpstr>Basil Yap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Community College Courses</vt:lpstr>
      <vt:lpstr>NC Community College Course UAS-3111  Small Unmanned Aircraft System</vt:lpstr>
      <vt:lpstr>PowerPoint Presentation</vt:lpstr>
      <vt:lpstr>Raising the Awareness of Career Pathways in North Carolina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2019-10-17T11:26:38Z</cp:lastPrinted>
  <dcterms:created xsi:type="dcterms:W3CDTF">2017-04-24T19:18:55Z</dcterms:created>
  <dcterms:modified xsi:type="dcterms:W3CDTF">2020-04-23T14:39:31Z</dcterms:modified>
</cp:coreProperties>
</file>