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McDowell Technical Community College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Perkins Update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0519" y="5373069"/>
            <a:ext cx="2545085" cy="1182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41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the Perkins funds made a difference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equipment for four CTE programs was purchased to aid in the learning process</a:t>
            </a:r>
          </a:p>
          <a:p>
            <a:r>
              <a:rPr lang="en-US" dirty="0" smtClean="0"/>
              <a:t>The Program of Study is enhanced by the ability to teach concepts and content with hands-on use of current technology and equipment</a:t>
            </a:r>
          </a:p>
          <a:p>
            <a:r>
              <a:rPr lang="en-US" dirty="0" smtClean="0"/>
              <a:t>CTE students are using equipment and technology currently found in the workplace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0519" y="5373069"/>
            <a:ext cx="2545085" cy="1182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46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MTCC conducted the comprehensive local needs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Pathways reviewed:</a:t>
            </a:r>
          </a:p>
          <a:p>
            <a:pPr lvl="1"/>
            <a:r>
              <a:rPr lang="en-US" dirty="0" smtClean="0"/>
              <a:t>Health Science programs-Nursing including Nurse Aide I </a:t>
            </a:r>
          </a:p>
          <a:p>
            <a:pPr lvl="1"/>
            <a:r>
              <a:rPr lang="en-US" dirty="0" smtClean="0"/>
              <a:t>Cyber Crime Technology</a:t>
            </a:r>
          </a:p>
          <a:p>
            <a:pPr lvl="1"/>
            <a:r>
              <a:rPr lang="en-US" dirty="0" smtClean="0"/>
              <a:t>Cyber Crime Technology program approved to begin Fall, 2019.</a:t>
            </a:r>
          </a:p>
          <a:p>
            <a:pPr lvl="2"/>
            <a:r>
              <a:rPr lang="en-US" dirty="0" smtClean="0"/>
              <a:t>Older desktop computers needed replacing</a:t>
            </a:r>
          </a:p>
          <a:p>
            <a:pPr lvl="2"/>
            <a:r>
              <a:rPr lang="en-US" dirty="0" smtClean="0"/>
              <a:t>Cyber Crime Essentials lab package</a:t>
            </a:r>
          </a:p>
          <a:p>
            <a:pPr lvl="1"/>
            <a:r>
              <a:rPr lang="en-US" dirty="0" smtClean="0"/>
              <a:t>Secondary Schools involvement</a:t>
            </a:r>
          </a:p>
          <a:p>
            <a:pPr lvl="2"/>
            <a:r>
              <a:rPr lang="en-US" dirty="0" smtClean="0"/>
              <a:t>Communication with CTE Director, Secondary CTE Faculty, Secondary </a:t>
            </a:r>
            <a:r>
              <a:rPr lang="en-US" dirty="0" err="1" smtClean="0"/>
              <a:t>Prinicpal</a:t>
            </a:r>
            <a:r>
              <a:rPr lang="en-US" dirty="0" smtClean="0"/>
              <a:t>, Secondary Counselor</a:t>
            </a:r>
          </a:p>
          <a:p>
            <a:pPr lvl="2"/>
            <a:r>
              <a:rPr lang="en-US" dirty="0" smtClean="0"/>
              <a:t>Discussed the data concerning the gaps identified in our CTE programs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0519" y="5373069"/>
            <a:ext cx="2545085" cy="1182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79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MTCC conducted the comprehensive local needs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WIOA Involvement</a:t>
            </a:r>
          </a:p>
          <a:p>
            <a:pPr lvl="1"/>
            <a:r>
              <a:rPr lang="en-US" dirty="0" smtClean="0"/>
              <a:t>The Director of Economic</a:t>
            </a:r>
            <a:r>
              <a:rPr lang="en-US" dirty="0"/>
              <a:t>, Workforce, Community Development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     Isothermal </a:t>
            </a:r>
            <a:r>
              <a:rPr lang="en-US" dirty="0" smtClean="0"/>
              <a:t>Planning Development Commission</a:t>
            </a:r>
            <a:r>
              <a:rPr lang="en-US" dirty="0"/>
              <a:t> </a:t>
            </a:r>
            <a:r>
              <a:rPr lang="en-US" dirty="0" smtClean="0"/>
              <a:t>for the Region </a:t>
            </a:r>
            <a:r>
              <a:rPr lang="en-US" dirty="0"/>
              <a:t>C </a:t>
            </a:r>
            <a:r>
              <a:rPr lang="en-US" dirty="0" smtClean="0"/>
              <a:t>WDB</a:t>
            </a:r>
          </a:p>
          <a:p>
            <a:pPr lvl="1"/>
            <a:r>
              <a:rPr lang="en-US" dirty="0" smtClean="0"/>
              <a:t>The Director agreed with our identified needs and supported our plan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23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Purchased a Creative Pen Display and a Projector for the Advertising &amp; Graphic Design Program</a:t>
            </a:r>
          </a:p>
          <a:p>
            <a:r>
              <a:rPr lang="en-US" dirty="0" smtClean="0"/>
              <a:t>Purchased an LED Full Spectrum Light Therapy device, Hot/Cold Steamers, and Towel Cabinets for the Esthetics Program</a:t>
            </a:r>
          </a:p>
          <a:p>
            <a:r>
              <a:rPr lang="en-US" dirty="0" smtClean="0"/>
              <a:t>Purchased </a:t>
            </a:r>
            <a:r>
              <a:rPr lang="en-US" dirty="0" err="1" smtClean="0"/>
              <a:t>Mahle</a:t>
            </a:r>
            <a:r>
              <a:rPr lang="en-US" dirty="0" smtClean="0"/>
              <a:t> 75 Ton Press for the Automotive Systems Technology Program</a:t>
            </a:r>
          </a:p>
          <a:p>
            <a:r>
              <a:rPr lang="en-US" dirty="0" smtClean="0"/>
              <a:t>Purchased a MacBook Pro and an iPad for the Web Design Program</a:t>
            </a:r>
          </a:p>
          <a:p>
            <a:r>
              <a:rPr lang="en-US" dirty="0" smtClean="0"/>
              <a:t>Funding salary for new Cyber Crime Technology Instructor</a:t>
            </a:r>
          </a:p>
          <a:p>
            <a:r>
              <a:rPr lang="en-US" dirty="0" smtClean="0"/>
              <a:t>Funding for this year will be very targeted on one program, Cyber Crime Technology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0519" y="5373069"/>
            <a:ext cx="2545085" cy="1182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06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61</TotalTime>
  <Words>253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McDowell Technical Community College</vt:lpstr>
      <vt:lpstr>How the Perkins funds made a difference</vt:lpstr>
      <vt:lpstr>How MTCC conducted the comprehensive local needs assessment</vt:lpstr>
      <vt:lpstr>How MTCC conducted the comprehensive local needs assessment</vt:lpstr>
      <vt:lpstr>Budget Update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McDowell Technical Community College</dc:title>
  <dc:creator>Ladelle Harmon</dc:creator>
  <cp:lastModifiedBy>Ladelle Harmon</cp:lastModifiedBy>
  <cp:revision>10</cp:revision>
  <dcterms:created xsi:type="dcterms:W3CDTF">2020-01-22T13:33:53Z</dcterms:created>
  <dcterms:modified xsi:type="dcterms:W3CDTF">2020-01-22T15:49:37Z</dcterms:modified>
</cp:coreProperties>
</file>