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61" r:id="rId8"/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EF225D-5FF4-4170-83D3-BCBA73DA97FC}">
          <p14:sldIdLst>
            <p14:sldId id="256"/>
            <p14:sldId id="257"/>
            <p14:sldId id="260"/>
            <p14:sldId id="261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D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385570-21CA-444B-A37F-B67AC5B46E2C}" v="478" dt="2020-01-15T16:08:28.5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bitha Miller" userId="a3a5115c-a51f-4d0b-9c4c-1b05594380ee" providerId="ADAL" clId="{20385570-21CA-444B-A37F-B67AC5B46E2C}"/>
    <pc:docChg chg="undo custSel mod addSld delSld modSld sldOrd modMainMaster delSection modSection">
      <pc:chgData name="Tabitha Miller" userId="a3a5115c-a51f-4d0b-9c4c-1b05594380ee" providerId="ADAL" clId="{20385570-21CA-444B-A37F-B67AC5B46E2C}" dt="2020-01-15T18:36:54.603" v="2854" actId="14100"/>
      <pc:docMkLst>
        <pc:docMk/>
      </pc:docMkLst>
      <pc:sldChg chg="addSp delSp modSp mod setBg setClrOvrMap">
        <pc:chgData name="Tabitha Miller" userId="a3a5115c-a51f-4d0b-9c4c-1b05594380ee" providerId="ADAL" clId="{20385570-21CA-444B-A37F-B67AC5B46E2C}" dt="2020-01-10T20:55:16.797" v="1193"/>
        <pc:sldMkLst>
          <pc:docMk/>
          <pc:sldMk cId="1433518607" sldId="256"/>
        </pc:sldMkLst>
        <pc:spChg chg="mod">
          <ac:chgData name="Tabitha Miller" userId="a3a5115c-a51f-4d0b-9c4c-1b05594380ee" providerId="ADAL" clId="{20385570-21CA-444B-A37F-B67AC5B46E2C}" dt="2020-01-09T21:30:33.472" v="325" actId="1076"/>
          <ac:spMkLst>
            <pc:docMk/>
            <pc:sldMk cId="1433518607" sldId="256"/>
            <ac:spMk id="2" creationId="{7EF85230-F921-4C43-9269-FD5AD1F8BA18}"/>
          </ac:spMkLst>
        </pc:spChg>
        <pc:spChg chg="mod">
          <ac:chgData name="Tabitha Miller" userId="a3a5115c-a51f-4d0b-9c4c-1b05594380ee" providerId="ADAL" clId="{20385570-21CA-444B-A37F-B67AC5B46E2C}" dt="2020-01-09T21:29:02.604" v="318" actId="27636"/>
          <ac:spMkLst>
            <pc:docMk/>
            <pc:sldMk cId="1433518607" sldId="256"/>
            <ac:spMk id="3" creationId="{E58EC681-584D-4CFB-BFCC-D489E4A09B9F}"/>
          </ac:spMkLst>
        </pc:spChg>
        <pc:spChg chg="add del">
          <ac:chgData name="Tabitha Miller" userId="a3a5115c-a51f-4d0b-9c4c-1b05594380ee" providerId="ADAL" clId="{20385570-21CA-444B-A37F-B67AC5B46E2C}" dt="2020-01-09T21:27:38.903" v="294" actId="26606"/>
          <ac:spMkLst>
            <pc:docMk/>
            <pc:sldMk cId="1433518607" sldId="256"/>
            <ac:spMk id="12" creationId="{1DB7C82F-AB7E-4F0C-B829-FA1B9C415180}"/>
          </ac:spMkLst>
        </pc:spChg>
        <pc:picChg chg="add del mod">
          <ac:chgData name="Tabitha Miller" userId="a3a5115c-a51f-4d0b-9c4c-1b05594380ee" providerId="ADAL" clId="{20385570-21CA-444B-A37F-B67AC5B46E2C}" dt="2020-01-09T21:26:37.967" v="283" actId="478"/>
          <ac:picMkLst>
            <pc:docMk/>
            <pc:sldMk cId="1433518607" sldId="256"/>
            <ac:picMk id="5" creationId="{63DA8125-DB39-4ED4-B669-C1CDE90C1BC6}"/>
          </ac:picMkLst>
        </pc:picChg>
        <pc:picChg chg="add mod">
          <ac:chgData name="Tabitha Miller" userId="a3a5115c-a51f-4d0b-9c4c-1b05594380ee" providerId="ADAL" clId="{20385570-21CA-444B-A37F-B67AC5B46E2C}" dt="2020-01-09T21:27:38.903" v="294" actId="26606"/>
          <ac:picMkLst>
            <pc:docMk/>
            <pc:sldMk cId="1433518607" sldId="256"/>
            <ac:picMk id="7" creationId="{EA83C002-983A-4195-8620-367AC82B441F}"/>
          </ac:picMkLst>
        </pc:picChg>
        <pc:picChg chg="add mod">
          <ac:chgData name="Tabitha Miller" userId="a3a5115c-a51f-4d0b-9c4c-1b05594380ee" providerId="ADAL" clId="{20385570-21CA-444B-A37F-B67AC5B46E2C}" dt="2020-01-09T21:28:40.355" v="307" actId="1076"/>
          <ac:picMkLst>
            <pc:docMk/>
            <pc:sldMk cId="1433518607" sldId="256"/>
            <ac:picMk id="9" creationId="{3118D710-42BE-46CC-9275-DECF4C15ECC8}"/>
          </ac:picMkLst>
        </pc:picChg>
        <pc:picChg chg="add mod">
          <ac:chgData name="Tabitha Miller" userId="a3a5115c-a51f-4d0b-9c4c-1b05594380ee" providerId="ADAL" clId="{20385570-21CA-444B-A37F-B67AC5B46E2C}" dt="2020-01-09T21:28:02.803" v="300" actId="1076"/>
          <ac:picMkLst>
            <pc:docMk/>
            <pc:sldMk cId="1433518607" sldId="256"/>
            <ac:picMk id="10" creationId="{203A4EC4-E7FF-4359-9A99-49AE156D3391}"/>
          </ac:picMkLst>
        </pc:picChg>
        <pc:picChg chg="add mod">
          <ac:chgData name="Tabitha Miller" userId="a3a5115c-a51f-4d0b-9c4c-1b05594380ee" providerId="ADAL" clId="{20385570-21CA-444B-A37F-B67AC5B46E2C}" dt="2020-01-09T21:28:29.981" v="305" actId="1076"/>
          <ac:picMkLst>
            <pc:docMk/>
            <pc:sldMk cId="1433518607" sldId="256"/>
            <ac:picMk id="11" creationId="{2326AC61-40A1-4CDF-9C0F-025872CB242C}"/>
          </ac:picMkLst>
        </pc:picChg>
      </pc:sldChg>
      <pc:sldChg chg="addSp delSp modSp add mod ord setBg setClrOvrMap">
        <pc:chgData name="Tabitha Miller" userId="a3a5115c-a51f-4d0b-9c4c-1b05594380ee" providerId="ADAL" clId="{20385570-21CA-444B-A37F-B67AC5B46E2C}" dt="2020-01-10T21:36:48.332" v="1776" actId="14100"/>
        <pc:sldMkLst>
          <pc:docMk/>
          <pc:sldMk cId="1160256542" sldId="257"/>
        </pc:sldMkLst>
        <pc:spChg chg="add del mod">
          <ac:chgData name="Tabitha Miller" userId="a3a5115c-a51f-4d0b-9c4c-1b05594380ee" providerId="ADAL" clId="{20385570-21CA-444B-A37F-B67AC5B46E2C}" dt="2020-01-10T20:39:13.300" v="632" actId="478"/>
          <ac:spMkLst>
            <pc:docMk/>
            <pc:sldMk cId="1160256542" sldId="257"/>
            <ac:spMk id="2" creationId="{B28EB683-79D5-49F1-B994-6F660F80AFAE}"/>
          </ac:spMkLst>
        </pc:spChg>
        <pc:spChg chg="add mod ord">
          <ac:chgData name="Tabitha Miller" userId="a3a5115c-a51f-4d0b-9c4c-1b05594380ee" providerId="ADAL" clId="{20385570-21CA-444B-A37F-B67AC5B46E2C}" dt="2020-01-10T21:36:38.359" v="1775" actId="26606"/>
          <ac:spMkLst>
            <pc:docMk/>
            <pc:sldMk cId="1160256542" sldId="257"/>
            <ac:spMk id="3" creationId="{5F6FF26E-7691-4264-9AED-FC2695ED6320}"/>
          </ac:spMkLst>
        </pc:spChg>
        <pc:spChg chg="add mod ord">
          <ac:chgData name="Tabitha Miller" userId="a3a5115c-a51f-4d0b-9c4c-1b05594380ee" providerId="ADAL" clId="{20385570-21CA-444B-A37F-B67AC5B46E2C}" dt="2020-01-10T21:36:48.332" v="1776" actId="14100"/>
          <ac:spMkLst>
            <pc:docMk/>
            <pc:sldMk cId="1160256542" sldId="257"/>
            <ac:spMk id="4" creationId="{46D4610A-B830-4FC3-A71C-10135DC0FAF8}"/>
          </ac:spMkLst>
        </pc:spChg>
        <pc:spChg chg="add del">
          <ac:chgData name="Tabitha Miller" userId="a3a5115c-a51f-4d0b-9c4c-1b05594380ee" providerId="ADAL" clId="{20385570-21CA-444B-A37F-B67AC5B46E2C}" dt="2020-01-10T21:36:15.672" v="1770" actId="26606"/>
          <ac:spMkLst>
            <pc:docMk/>
            <pc:sldMk cId="1160256542" sldId="257"/>
            <ac:spMk id="19" creationId="{93062723-6941-4ABE-8146-AC6FA530BA4C}"/>
          </ac:spMkLst>
        </pc:spChg>
        <pc:spChg chg="add del">
          <ac:chgData name="Tabitha Miller" userId="a3a5115c-a51f-4d0b-9c4c-1b05594380ee" providerId="ADAL" clId="{20385570-21CA-444B-A37F-B67AC5B46E2C}" dt="2020-01-10T21:36:15.672" v="1770" actId="26606"/>
          <ac:spMkLst>
            <pc:docMk/>
            <pc:sldMk cId="1160256542" sldId="257"/>
            <ac:spMk id="21" creationId="{917859B3-4C91-478D-929D-BB6433F90849}"/>
          </ac:spMkLst>
        </pc:spChg>
        <pc:spChg chg="add del">
          <ac:chgData name="Tabitha Miller" userId="a3a5115c-a51f-4d0b-9c4c-1b05594380ee" providerId="ADAL" clId="{20385570-21CA-444B-A37F-B67AC5B46E2C}" dt="2020-01-10T21:36:15.672" v="1770" actId="26606"/>
          <ac:spMkLst>
            <pc:docMk/>
            <pc:sldMk cId="1160256542" sldId="257"/>
            <ac:spMk id="23" creationId="{6283FBD2-A663-469F-855C-06D86E3C1161}"/>
          </ac:spMkLst>
        </pc:spChg>
        <pc:spChg chg="add del">
          <ac:chgData name="Tabitha Miller" userId="a3a5115c-a51f-4d0b-9c4c-1b05594380ee" providerId="ADAL" clId="{20385570-21CA-444B-A37F-B67AC5B46E2C}" dt="2020-01-10T21:36:15.672" v="1770" actId="26606"/>
          <ac:spMkLst>
            <pc:docMk/>
            <pc:sldMk cId="1160256542" sldId="257"/>
            <ac:spMk id="25" creationId="{8A1279FC-7441-4E55-B082-2774E6316482}"/>
          </ac:spMkLst>
        </pc:spChg>
        <pc:spChg chg="add del">
          <ac:chgData name="Tabitha Miller" userId="a3a5115c-a51f-4d0b-9c4c-1b05594380ee" providerId="ADAL" clId="{20385570-21CA-444B-A37F-B67AC5B46E2C}" dt="2020-01-10T21:36:17.953" v="1772" actId="26606"/>
          <ac:spMkLst>
            <pc:docMk/>
            <pc:sldMk cId="1160256542" sldId="257"/>
            <ac:spMk id="27" creationId="{B0500737-D8A9-4F85-BE97-80D4C83DD5CF}"/>
          </ac:spMkLst>
        </pc:spChg>
        <pc:spChg chg="add del">
          <ac:chgData name="Tabitha Miller" userId="a3a5115c-a51f-4d0b-9c4c-1b05594380ee" providerId="ADAL" clId="{20385570-21CA-444B-A37F-B67AC5B46E2C}" dt="2020-01-10T21:36:17.953" v="1772" actId="26606"/>
          <ac:spMkLst>
            <pc:docMk/>
            <pc:sldMk cId="1160256542" sldId="257"/>
            <ac:spMk id="28" creationId="{1C938212-FA12-4FF1-87C8-ACDE99D06F69}"/>
          </ac:spMkLst>
        </pc:spChg>
        <pc:spChg chg="add del">
          <ac:chgData name="Tabitha Miller" userId="a3a5115c-a51f-4d0b-9c4c-1b05594380ee" providerId="ADAL" clId="{20385570-21CA-444B-A37F-B67AC5B46E2C}" dt="2020-01-10T21:36:17.953" v="1772" actId="26606"/>
          <ac:spMkLst>
            <pc:docMk/>
            <pc:sldMk cId="1160256542" sldId="257"/>
            <ac:spMk id="29" creationId="{369F152D-E540-4B48-BA11-2ADF043C6111}"/>
          </ac:spMkLst>
        </pc:spChg>
        <pc:spChg chg="add del">
          <ac:chgData name="Tabitha Miller" userId="a3a5115c-a51f-4d0b-9c4c-1b05594380ee" providerId="ADAL" clId="{20385570-21CA-444B-A37F-B67AC5B46E2C}" dt="2020-01-10T21:36:17.953" v="1772" actId="26606"/>
          <ac:spMkLst>
            <pc:docMk/>
            <pc:sldMk cId="1160256542" sldId="257"/>
            <ac:spMk id="30" creationId="{0C059F7E-04C4-4C46-9B3E-E5CE267E347D}"/>
          </ac:spMkLst>
        </pc:spChg>
        <pc:spChg chg="add del">
          <ac:chgData name="Tabitha Miller" userId="a3a5115c-a51f-4d0b-9c4c-1b05594380ee" providerId="ADAL" clId="{20385570-21CA-444B-A37F-B67AC5B46E2C}" dt="2020-01-10T21:36:38.343" v="1774" actId="26606"/>
          <ac:spMkLst>
            <pc:docMk/>
            <pc:sldMk cId="1160256542" sldId="257"/>
            <ac:spMk id="32" creationId="{73169296-79A5-4E65-9774-5EA2AC9F95F7}"/>
          </ac:spMkLst>
        </pc:spChg>
        <pc:spChg chg="add del">
          <ac:chgData name="Tabitha Miller" userId="a3a5115c-a51f-4d0b-9c4c-1b05594380ee" providerId="ADAL" clId="{20385570-21CA-444B-A37F-B67AC5B46E2C}" dt="2020-01-10T21:36:38.343" v="1774" actId="26606"/>
          <ac:spMkLst>
            <pc:docMk/>
            <pc:sldMk cId="1160256542" sldId="257"/>
            <ac:spMk id="33" creationId="{9073D962-D3D2-4A72-8593-65C213CBFFC3}"/>
          </ac:spMkLst>
        </pc:spChg>
        <pc:spChg chg="add del">
          <ac:chgData name="Tabitha Miller" userId="a3a5115c-a51f-4d0b-9c4c-1b05594380ee" providerId="ADAL" clId="{20385570-21CA-444B-A37F-B67AC5B46E2C}" dt="2020-01-10T21:36:38.343" v="1774" actId="26606"/>
          <ac:spMkLst>
            <pc:docMk/>
            <pc:sldMk cId="1160256542" sldId="257"/>
            <ac:spMk id="34" creationId="{2387511B-F6E1-4929-AC90-94FB8B6B0F41}"/>
          </ac:spMkLst>
        </pc:spChg>
        <pc:spChg chg="add del">
          <ac:chgData name="Tabitha Miller" userId="a3a5115c-a51f-4d0b-9c4c-1b05594380ee" providerId="ADAL" clId="{20385570-21CA-444B-A37F-B67AC5B46E2C}" dt="2020-01-10T21:36:38.343" v="1774" actId="26606"/>
          <ac:spMkLst>
            <pc:docMk/>
            <pc:sldMk cId="1160256542" sldId="257"/>
            <ac:spMk id="35" creationId="{AA58F78C-27AB-465F-AA33-15E08AF267F9}"/>
          </ac:spMkLst>
        </pc:spChg>
        <pc:spChg chg="add">
          <ac:chgData name="Tabitha Miller" userId="a3a5115c-a51f-4d0b-9c4c-1b05594380ee" providerId="ADAL" clId="{20385570-21CA-444B-A37F-B67AC5B46E2C}" dt="2020-01-10T21:36:38.359" v="1775" actId="26606"/>
          <ac:spMkLst>
            <pc:docMk/>
            <pc:sldMk cId="1160256542" sldId="257"/>
            <ac:spMk id="37" creationId="{EBB6D9F6-3E47-45AD-8461-718A3C87E3E8}"/>
          </ac:spMkLst>
        </pc:spChg>
        <pc:spChg chg="add">
          <ac:chgData name="Tabitha Miller" userId="a3a5115c-a51f-4d0b-9c4c-1b05594380ee" providerId="ADAL" clId="{20385570-21CA-444B-A37F-B67AC5B46E2C}" dt="2020-01-10T21:36:38.359" v="1775" actId="26606"/>
          <ac:spMkLst>
            <pc:docMk/>
            <pc:sldMk cId="1160256542" sldId="257"/>
            <ac:spMk id="38" creationId="{A3B16A00-A549-4B07-B8C2-4B3A966D9E26}"/>
          </ac:spMkLst>
        </pc:spChg>
        <pc:spChg chg="add">
          <ac:chgData name="Tabitha Miller" userId="a3a5115c-a51f-4d0b-9c4c-1b05594380ee" providerId="ADAL" clId="{20385570-21CA-444B-A37F-B67AC5B46E2C}" dt="2020-01-10T21:36:38.359" v="1775" actId="26606"/>
          <ac:spMkLst>
            <pc:docMk/>
            <pc:sldMk cId="1160256542" sldId="257"/>
            <ac:spMk id="39" creationId="{33B86BAE-87B4-4192-ABB2-627FFC965AC7}"/>
          </ac:spMkLst>
        </pc:spChg>
        <pc:spChg chg="add">
          <ac:chgData name="Tabitha Miller" userId="a3a5115c-a51f-4d0b-9c4c-1b05594380ee" providerId="ADAL" clId="{20385570-21CA-444B-A37F-B67AC5B46E2C}" dt="2020-01-10T21:36:38.359" v="1775" actId="26606"/>
          <ac:spMkLst>
            <pc:docMk/>
            <pc:sldMk cId="1160256542" sldId="257"/>
            <ac:spMk id="40" creationId="{22BB4F03-4463-45CC-89A7-8E03412EDDBF}"/>
          </ac:spMkLst>
        </pc:spChg>
        <pc:spChg chg="add">
          <ac:chgData name="Tabitha Miller" userId="a3a5115c-a51f-4d0b-9c4c-1b05594380ee" providerId="ADAL" clId="{20385570-21CA-444B-A37F-B67AC5B46E2C}" dt="2020-01-10T21:36:38.359" v="1775" actId="26606"/>
          <ac:spMkLst>
            <pc:docMk/>
            <pc:sldMk cId="1160256542" sldId="257"/>
            <ac:spMk id="41" creationId="{80E1AEAE-1F52-4C29-925C-27738417E9F5}"/>
          </ac:spMkLst>
        </pc:spChg>
        <pc:picChg chg="add del mod">
          <ac:chgData name="Tabitha Miller" userId="a3a5115c-a51f-4d0b-9c4c-1b05594380ee" providerId="ADAL" clId="{20385570-21CA-444B-A37F-B67AC5B46E2C}" dt="2020-01-10T21:33:59.374" v="1747" actId="478"/>
          <ac:picMkLst>
            <pc:docMk/>
            <pc:sldMk cId="1160256542" sldId="257"/>
            <ac:picMk id="6" creationId="{5EAAFE11-A4C6-4DDA-8DF2-5433BB494A8B}"/>
          </ac:picMkLst>
        </pc:picChg>
        <pc:picChg chg="add mod ord">
          <ac:chgData name="Tabitha Miller" userId="a3a5115c-a51f-4d0b-9c4c-1b05594380ee" providerId="ADAL" clId="{20385570-21CA-444B-A37F-B67AC5B46E2C}" dt="2020-01-10T21:36:38.359" v="1775" actId="26606"/>
          <ac:picMkLst>
            <pc:docMk/>
            <pc:sldMk cId="1160256542" sldId="257"/>
            <ac:picMk id="8" creationId="{20B4D6F4-94A5-43C7-824B-B3DBA83A6B77}"/>
          </ac:picMkLst>
        </pc:picChg>
        <pc:picChg chg="add mod ord">
          <ac:chgData name="Tabitha Miller" userId="a3a5115c-a51f-4d0b-9c4c-1b05594380ee" providerId="ADAL" clId="{20385570-21CA-444B-A37F-B67AC5B46E2C}" dt="2020-01-10T21:36:38.359" v="1775" actId="26606"/>
          <ac:picMkLst>
            <pc:docMk/>
            <pc:sldMk cId="1160256542" sldId="257"/>
            <ac:picMk id="10" creationId="{7EDA0575-0B82-4D41-9A28-7BABFF134F17}"/>
          </ac:picMkLst>
        </pc:picChg>
        <pc:picChg chg="add del mod ord">
          <ac:chgData name="Tabitha Miller" userId="a3a5115c-a51f-4d0b-9c4c-1b05594380ee" providerId="ADAL" clId="{20385570-21CA-444B-A37F-B67AC5B46E2C}" dt="2020-01-10T21:36:38.359" v="1775" actId="26606"/>
          <ac:picMkLst>
            <pc:docMk/>
            <pc:sldMk cId="1160256542" sldId="257"/>
            <ac:picMk id="12" creationId="{33721D6B-81B9-4C54-92AC-893849CF89A1}"/>
          </ac:picMkLst>
        </pc:picChg>
        <pc:picChg chg="add mod ord">
          <ac:chgData name="Tabitha Miller" userId="a3a5115c-a51f-4d0b-9c4c-1b05594380ee" providerId="ADAL" clId="{20385570-21CA-444B-A37F-B67AC5B46E2C}" dt="2020-01-10T21:36:38.359" v="1775" actId="26606"/>
          <ac:picMkLst>
            <pc:docMk/>
            <pc:sldMk cId="1160256542" sldId="257"/>
            <ac:picMk id="14" creationId="{778171D4-A80B-490D-9021-ED2DBCEB305C}"/>
          </ac:picMkLst>
        </pc:picChg>
        <pc:picChg chg="add del">
          <ac:chgData name="Tabitha Miller" userId="a3a5115c-a51f-4d0b-9c4c-1b05594380ee" providerId="ADAL" clId="{20385570-21CA-444B-A37F-B67AC5B46E2C}" dt="2020-01-10T21:35:25.083" v="1763" actId="26606"/>
          <ac:picMkLst>
            <pc:docMk/>
            <pc:sldMk cId="1160256542" sldId="257"/>
            <ac:picMk id="17" creationId="{DD257392-088E-4D55-B128-FFD59A895D80}"/>
          </ac:picMkLst>
        </pc:picChg>
      </pc:sldChg>
      <pc:sldChg chg="modSp add setBg">
        <pc:chgData name="Tabitha Miller" userId="a3a5115c-a51f-4d0b-9c4c-1b05594380ee" providerId="ADAL" clId="{20385570-21CA-444B-A37F-B67AC5B46E2C}" dt="2020-01-10T20:56:11.223" v="1211"/>
        <pc:sldMkLst>
          <pc:docMk/>
          <pc:sldMk cId="852893436" sldId="258"/>
        </pc:sldMkLst>
        <pc:spChg chg="mod">
          <ac:chgData name="Tabitha Miller" userId="a3a5115c-a51f-4d0b-9c4c-1b05594380ee" providerId="ADAL" clId="{20385570-21CA-444B-A37F-B67AC5B46E2C}" dt="2020-01-10T20:43:24.215" v="875" actId="122"/>
          <ac:spMkLst>
            <pc:docMk/>
            <pc:sldMk cId="852893436" sldId="258"/>
            <ac:spMk id="2" creationId="{E0D168A4-4BDB-4D9C-928A-8C478A66FB40}"/>
          </ac:spMkLst>
        </pc:spChg>
        <pc:graphicFrameChg chg="mod modGraphic">
          <ac:chgData name="Tabitha Miller" userId="a3a5115c-a51f-4d0b-9c4c-1b05594380ee" providerId="ADAL" clId="{20385570-21CA-444B-A37F-B67AC5B46E2C}" dt="2020-01-10T20:51:43.610" v="1188" actId="20577"/>
          <ac:graphicFrameMkLst>
            <pc:docMk/>
            <pc:sldMk cId="852893436" sldId="258"/>
            <ac:graphicFrameMk id="4" creationId="{7E5BB15B-7EBD-48DD-8AD4-9B5C87AE3213}"/>
          </ac:graphicFrameMkLst>
        </pc:graphicFrameChg>
      </pc:sldChg>
      <pc:sldChg chg="addSp delSp modSp add mod setBg setClrOvrMap">
        <pc:chgData name="Tabitha Miller" userId="a3a5115c-a51f-4d0b-9c4c-1b05594380ee" providerId="ADAL" clId="{20385570-21CA-444B-A37F-B67AC5B46E2C}" dt="2020-01-15T15:57:54.222" v="1814" actId="20577"/>
        <pc:sldMkLst>
          <pc:docMk/>
          <pc:sldMk cId="2659790057" sldId="259"/>
        </pc:sldMkLst>
        <pc:spChg chg="mod">
          <ac:chgData name="Tabitha Miller" userId="a3a5115c-a51f-4d0b-9c4c-1b05594380ee" providerId="ADAL" clId="{20385570-21CA-444B-A37F-B67AC5B46E2C}" dt="2020-01-15T15:57:54.222" v="1814" actId="20577"/>
          <ac:spMkLst>
            <pc:docMk/>
            <pc:sldMk cId="2659790057" sldId="259"/>
            <ac:spMk id="2" creationId="{DBA79FAA-DF0D-48A0-923E-E46A1B9C293C}"/>
          </ac:spMkLst>
        </pc:spChg>
        <pc:spChg chg="del mod">
          <ac:chgData name="Tabitha Miller" userId="a3a5115c-a51f-4d0b-9c4c-1b05594380ee" providerId="ADAL" clId="{20385570-21CA-444B-A37F-B67AC5B46E2C}" dt="2020-01-10T20:56:53.976" v="1222" actId="478"/>
          <ac:spMkLst>
            <pc:docMk/>
            <pc:sldMk cId="2659790057" sldId="259"/>
            <ac:spMk id="3" creationId="{136D5EBC-7E1A-4C46-83CC-59ACBED148FC}"/>
          </ac:spMkLst>
        </pc:spChg>
        <pc:spChg chg="add mod">
          <ac:chgData name="Tabitha Miller" userId="a3a5115c-a51f-4d0b-9c4c-1b05594380ee" providerId="ADAL" clId="{20385570-21CA-444B-A37F-B67AC5B46E2C}" dt="2020-01-10T21:30:35.020" v="1722" actId="26606"/>
          <ac:spMkLst>
            <pc:docMk/>
            <pc:sldMk cId="2659790057" sldId="259"/>
            <ac:spMk id="5" creationId="{CEED6EF2-F50D-4AB8-8EAF-70C4676A05EB}"/>
          </ac:spMkLst>
        </pc:spChg>
        <pc:spChg chg="add del">
          <ac:chgData name="Tabitha Miller" userId="a3a5115c-a51f-4d0b-9c4c-1b05594380ee" providerId="ADAL" clId="{20385570-21CA-444B-A37F-B67AC5B46E2C}" dt="2020-01-10T21:30:29.901" v="1719" actId="26606"/>
          <ac:spMkLst>
            <pc:docMk/>
            <pc:sldMk cId="2659790057" sldId="259"/>
            <ac:spMk id="15" creationId="{9B76D444-2756-434F-AE61-96D69830C13E}"/>
          </ac:spMkLst>
        </pc:spChg>
        <pc:spChg chg="add del">
          <ac:chgData name="Tabitha Miller" userId="a3a5115c-a51f-4d0b-9c4c-1b05594380ee" providerId="ADAL" clId="{20385570-21CA-444B-A37F-B67AC5B46E2C}" dt="2020-01-10T21:30:34.875" v="1721" actId="26606"/>
          <ac:spMkLst>
            <pc:docMk/>
            <pc:sldMk cId="2659790057" sldId="259"/>
            <ac:spMk id="17" creationId="{9999CF8B-CF36-4D83-8D39-AFC5726036F9}"/>
          </ac:spMkLst>
        </pc:spChg>
        <pc:spChg chg="add del">
          <ac:chgData name="Tabitha Miller" userId="a3a5115c-a51f-4d0b-9c4c-1b05594380ee" providerId="ADAL" clId="{20385570-21CA-444B-A37F-B67AC5B46E2C}" dt="2020-01-10T21:30:34.875" v="1721" actId="26606"/>
          <ac:spMkLst>
            <pc:docMk/>
            <pc:sldMk cId="2659790057" sldId="259"/>
            <ac:spMk id="19" creationId="{91F6D5B9-3D1A-4091-825E-F687A58ADD3F}"/>
          </ac:spMkLst>
        </pc:spChg>
        <pc:graphicFrameChg chg="add del">
          <ac:chgData name="Tabitha Miller" userId="a3a5115c-a51f-4d0b-9c4c-1b05594380ee" providerId="ADAL" clId="{20385570-21CA-444B-A37F-B67AC5B46E2C}" dt="2020-01-10T20:57:26.178" v="1224" actId="478"/>
          <ac:graphicFrameMkLst>
            <pc:docMk/>
            <pc:sldMk cId="2659790057" sldId="259"/>
            <ac:graphicFrameMk id="4" creationId="{0DDA0A6E-9495-4D13-A33F-9DD493827E4E}"/>
          </ac:graphicFrameMkLst>
        </pc:graphicFrameChg>
        <pc:picChg chg="add mod ord">
          <ac:chgData name="Tabitha Miller" userId="a3a5115c-a51f-4d0b-9c4c-1b05594380ee" providerId="ADAL" clId="{20385570-21CA-444B-A37F-B67AC5B46E2C}" dt="2020-01-10T21:30:35.020" v="1722" actId="26606"/>
          <ac:picMkLst>
            <pc:docMk/>
            <pc:sldMk cId="2659790057" sldId="259"/>
            <ac:picMk id="7" creationId="{FAE773FD-363B-47AA-B955-EFC5FB966331}"/>
          </ac:picMkLst>
        </pc:picChg>
        <pc:picChg chg="add del">
          <ac:chgData name="Tabitha Miller" userId="a3a5115c-a51f-4d0b-9c4c-1b05594380ee" providerId="ADAL" clId="{20385570-21CA-444B-A37F-B67AC5B46E2C}" dt="2020-01-10T21:30:25.933" v="1717" actId="26606"/>
          <ac:picMkLst>
            <pc:docMk/>
            <pc:sldMk cId="2659790057" sldId="259"/>
            <ac:picMk id="12" creationId="{54DDEBDD-D8BD-41A6-8A0D-B00E3768B0F9}"/>
          </ac:picMkLst>
        </pc:picChg>
        <pc:picChg chg="add">
          <ac:chgData name="Tabitha Miller" userId="a3a5115c-a51f-4d0b-9c4c-1b05594380ee" providerId="ADAL" clId="{20385570-21CA-444B-A37F-B67AC5B46E2C}" dt="2020-01-10T21:30:35.020" v="1722" actId="26606"/>
          <ac:picMkLst>
            <pc:docMk/>
            <pc:sldMk cId="2659790057" sldId="259"/>
            <ac:picMk id="21" creationId="{54DDEBDD-D8BD-41A6-8A0D-B00E3768B0F9}"/>
          </ac:picMkLst>
        </pc:picChg>
        <pc:cxnChg chg="add del">
          <ac:chgData name="Tabitha Miller" userId="a3a5115c-a51f-4d0b-9c4c-1b05594380ee" providerId="ADAL" clId="{20385570-21CA-444B-A37F-B67AC5B46E2C}" dt="2020-01-10T21:30:29.901" v="1719" actId="26606"/>
          <ac:cxnSpMkLst>
            <pc:docMk/>
            <pc:sldMk cId="2659790057" sldId="259"/>
            <ac:cxnSpMk id="14" creationId="{EDF5FE34-0A41-407A-8D94-10FCF68F1D0B}"/>
          </ac:cxnSpMkLst>
        </pc:cxnChg>
        <pc:cxnChg chg="add del">
          <ac:chgData name="Tabitha Miller" userId="a3a5115c-a51f-4d0b-9c4c-1b05594380ee" providerId="ADAL" clId="{20385570-21CA-444B-A37F-B67AC5B46E2C}" dt="2020-01-10T21:30:34.875" v="1721" actId="26606"/>
          <ac:cxnSpMkLst>
            <pc:docMk/>
            <pc:sldMk cId="2659790057" sldId="259"/>
            <ac:cxnSpMk id="16" creationId="{F085D7B9-E066-4923-8CB7-294BF306296A}"/>
          </ac:cxnSpMkLst>
        </pc:cxnChg>
        <pc:cxnChg chg="add del">
          <ac:chgData name="Tabitha Miller" userId="a3a5115c-a51f-4d0b-9c4c-1b05594380ee" providerId="ADAL" clId="{20385570-21CA-444B-A37F-B67AC5B46E2C}" dt="2020-01-10T21:30:34.875" v="1721" actId="26606"/>
          <ac:cxnSpMkLst>
            <pc:docMk/>
            <pc:sldMk cId="2659790057" sldId="259"/>
            <ac:cxnSpMk id="18" creationId="{25443840-A796-4C43-8DC1-1B738EFEC522}"/>
          </ac:cxnSpMkLst>
        </pc:cxnChg>
      </pc:sldChg>
      <pc:sldChg chg="modSp add setBg">
        <pc:chgData name="Tabitha Miller" userId="a3a5115c-a51f-4d0b-9c4c-1b05594380ee" providerId="ADAL" clId="{20385570-21CA-444B-A37F-B67AC5B46E2C}" dt="2020-01-15T18:36:54.603" v="2854" actId="14100"/>
        <pc:sldMkLst>
          <pc:docMk/>
          <pc:sldMk cId="1346251369" sldId="260"/>
        </pc:sldMkLst>
        <pc:spChg chg="mod">
          <ac:chgData name="Tabitha Miller" userId="a3a5115c-a51f-4d0b-9c4c-1b05594380ee" providerId="ADAL" clId="{20385570-21CA-444B-A37F-B67AC5B46E2C}" dt="2020-01-15T16:06:58.167" v="2541" actId="20577"/>
          <ac:spMkLst>
            <pc:docMk/>
            <pc:sldMk cId="1346251369" sldId="260"/>
            <ac:spMk id="2" creationId="{AA7A4EF3-D69C-49F6-859D-C1E191738F1B}"/>
          </ac:spMkLst>
        </pc:spChg>
        <pc:spChg chg="mod">
          <ac:chgData name="Tabitha Miller" userId="a3a5115c-a51f-4d0b-9c4c-1b05594380ee" providerId="ADAL" clId="{20385570-21CA-444B-A37F-B67AC5B46E2C}" dt="2020-01-15T18:36:54.603" v="2854" actId="14100"/>
          <ac:spMkLst>
            <pc:docMk/>
            <pc:sldMk cId="1346251369" sldId="260"/>
            <ac:spMk id="3" creationId="{1C3775A6-BF14-4E29-8128-D2569D0BD2DB}"/>
          </ac:spMkLst>
        </pc:spChg>
      </pc:sldChg>
      <pc:sldChg chg="modSp add del ord">
        <pc:chgData name="Tabitha Miller" userId="a3a5115c-a51f-4d0b-9c4c-1b05594380ee" providerId="ADAL" clId="{20385570-21CA-444B-A37F-B67AC5B46E2C}" dt="2020-01-15T15:59:38.100" v="1909" actId="2696"/>
        <pc:sldMkLst>
          <pc:docMk/>
          <pc:sldMk cId="1974106035" sldId="260"/>
        </pc:sldMkLst>
        <pc:spChg chg="mod">
          <ac:chgData name="Tabitha Miller" userId="a3a5115c-a51f-4d0b-9c4c-1b05594380ee" providerId="ADAL" clId="{20385570-21CA-444B-A37F-B67AC5B46E2C}" dt="2020-01-15T15:58:48.401" v="1831" actId="113"/>
          <ac:spMkLst>
            <pc:docMk/>
            <pc:sldMk cId="1974106035" sldId="260"/>
            <ac:spMk id="2" creationId="{2D57B571-D724-4501-9F29-62E0F83A3217}"/>
          </ac:spMkLst>
        </pc:spChg>
        <pc:spChg chg="mod">
          <ac:chgData name="Tabitha Miller" userId="a3a5115c-a51f-4d0b-9c4c-1b05594380ee" providerId="ADAL" clId="{20385570-21CA-444B-A37F-B67AC5B46E2C}" dt="2020-01-15T15:59:29.191" v="1908" actId="20577"/>
          <ac:spMkLst>
            <pc:docMk/>
            <pc:sldMk cId="1974106035" sldId="260"/>
            <ac:spMk id="3" creationId="{B02EA76D-9F29-4EFD-AC02-FE53BB0FE6C8}"/>
          </ac:spMkLst>
        </pc:spChg>
      </pc:sldChg>
      <pc:sldChg chg="addSp delSp modSp add">
        <pc:chgData name="Tabitha Miller" userId="a3a5115c-a51f-4d0b-9c4c-1b05594380ee" providerId="ADAL" clId="{20385570-21CA-444B-A37F-B67AC5B46E2C}" dt="2020-01-15T18:36:34.022" v="2852" actId="14100"/>
        <pc:sldMkLst>
          <pc:docMk/>
          <pc:sldMk cId="3413856095" sldId="261"/>
        </pc:sldMkLst>
        <pc:spChg chg="mod">
          <ac:chgData name="Tabitha Miller" userId="a3a5115c-a51f-4d0b-9c4c-1b05594380ee" providerId="ADAL" clId="{20385570-21CA-444B-A37F-B67AC5B46E2C}" dt="2020-01-15T16:08:53.139" v="2598" actId="20577"/>
          <ac:spMkLst>
            <pc:docMk/>
            <pc:sldMk cId="3413856095" sldId="261"/>
            <ac:spMk id="2" creationId="{AA7A4EF3-D69C-49F6-859D-C1E191738F1B}"/>
          </ac:spMkLst>
        </pc:spChg>
        <pc:spChg chg="del">
          <ac:chgData name="Tabitha Miller" userId="a3a5115c-a51f-4d0b-9c4c-1b05594380ee" providerId="ADAL" clId="{20385570-21CA-444B-A37F-B67AC5B46E2C}" dt="2020-01-15T16:08:34.415" v="2556" actId="478"/>
          <ac:spMkLst>
            <pc:docMk/>
            <pc:sldMk cId="3413856095" sldId="261"/>
            <ac:spMk id="3" creationId="{1C3775A6-BF14-4E29-8128-D2569D0BD2DB}"/>
          </ac:spMkLst>
        </pc:spChg>
        <pc:spChg chg="add mod">
          <ac:chgData name="Tabitha Miller" userId="a3a5115c-a51f-4d0b-9c4c-1b05594380ee" providerId="ADAL" clId="{20385570-21CA-444B-A37F-B67AC5B46E2C}" dt="2020-01-15T18:36:34.022" v="2852" actId="14100"/>
          <ac:spMkLst>
            <pc:docMk/>
            <pc:sldMk cId="3413856095" sldId="261"/>
            <ac:spMk id="5" creationId="{4C85C0EC-4A19-4DE7-9D70-CA037C0657C9}"/>
          </ac:spMkLst>
        </pc:spChg>
      </pc:sldChg>
      <pc:sldMasterChg chg="setBg modSldLayout">
        <pc:chgData name="Tabitha Miller" userId="a3a5115c-a51f-4d0b-9c4c-1b05594380ee" providerId="ADAL" clId="{20385570-21CA-444B-A37F-B67AC5B46E2C}" dt="2020-01-10T20:55:16.797" v="1193"/>
        <pc:sldMasterMkLst>
          <pc:docMk/>
          <pc:sldMasterMk cId="4013318661" sldId="2147483648"/>
        </pc:sldMasterMkLst>
        <pc:sldLayoutChg chg="setBg">
          <pc:chgData name="Tabitha Miller" userId="a3a5115c-a51f-4d0b-9c4c-1b05594380ee" providerId="ADAL" clId="{20385570-21CA-444B-A37F-B67AC5B46E2C}" dt="2020-01-10T20:55:16.797" v="1193"/>
          <pc:sldLayoutMkLst>
            <pc:docMk/>
            <pc:sldMasterMk cId="4013318661" sldId="2147483648"/>
            <pc:sldLayoutMk cId="786402547" sldId="2147483649"/>
          </pc:sldLayoutMkLst>
        </pc:sldLayoutChg>
        <pc:sldLayoutChg chg="setBg">
          <pc:chgData name="Tabitha Miller" userId="a3a5115c-a51f-4d0b-9c4c-1b05594380ee" providerId="ADAL" clId="{20385570-21CA-444B-A37F-B67AC5B46E2C}" dt="2020-01-10T20:55:16.797" v="1193"/>
          <pc:sldLayoutMkLst>
            <pc:docMk/>
            <pc:sldMasterMk cId="4013318661" sldId="2147483648"/>
            <pc:sldLayoutMk cId="2704553645" sldId="2147483650"/>
          </pc:sldLayoutMkLst>
        </pc:sldLayoutChg>
        <pc:sldLayoutChg chg="setBg">
          <pc:chgData name="Tabitha Miller" userId="a3a5115c-a51f-4d0b-9c4c-1b05594380ee" providerId="ADAL" clId="{20385570-21CA-444B-A37F-B67AC5B46E2C}" dt="2020-01-10T20:55:16.797" v="1193"/>
          <pc:sldLayoutMkLst>
            <pc:docMk/>
            <pc:sldMasterMk cId="4013318661" sldId="2147483648"/>
            <pc:sldLayoutMk cId="3520590659" sldId="2147483651"/>
          </pc:sldLayoutMkLst>
        </pc:sldLayoutChg>
        <pc:sldLayoutChg chg="setBg">
          <pc:chgData name="Tabitha Miller" userId="a3a5115c-a51f-4d0b-9c4c-1b05594380ee" providerId="ADAL" clId="{20385570-21CA-444B-A37F-B67AC5B46E2C}" dt="2020-01-10T20:55:16.797" v="1193"/>
          <pc:sldLayoutMkLst>
            <pc:docMk/>
            <pc:sldMasterMk cId="4013318661" sldId="2147483648"/>
            <pc:sldLayoutMk cId="2008471680" sldId="2147483652"/>
          </pc:sldLayoutMkLst>
        </pc:sldLayoutChg>
        <pc:sldLayoutChg chg="setBg">
          <pc:chgData name="Tabitha Miller" userId="a3a5115c-a51f-4d0b-9c4c-1b05594380ee" providerId="ADAL" clId="{20385570-21CA-444B-A37F-B67AC5B46E2C}" dt="2020-01-10T20:55:16.797" v="1193"/>
          <pc:sldLayoutMkLst>
            <pc:docMk/>
            <pc:sldMasterMk cId="4013318661" sldId="2147483648"/>
            <pc:sldLayoutMk cId="112073215" sldId="2147483653"/>
          </pc:sldLayoutMkLst>
        </pc:sldLayoutChg>
        <pc:sldLayoutChg chg="setBg">
          <pc:chgData name="Tabitha Miller" userId="a3a5115c-a51f-4d0b-9c4c-1b05594380ee" providerId="ADAL" clId="{20385570-21CA-444B-A37F-B67AC5B46E2C}" dt="2020-01-10T20:55:16.797" v="1193"/>
          <pc:sldLayoutMkLst>
            <pc:docMk/>
            <pc:sldMasterMk cId="4013318661" sldId="2147483648"/>
            <pc:sldLayoutMk cId="899876244" sldId="2147483654"/>
          </pc:sldLayoutMkLst>
        </pc:sldLayoutChg>
        <pc:sldLayoutChg chg="setBg">
          <pc:chgData name="Tabitha Miller" userId="a3a5115c-a51f-4d0b-9c4c-1b05594380ee" providerId="ADAL" clId="{20385570-21CA-444B-A37F-B67AC5B46E2C}" dt="2020-01-10T20:55:16.797" v="1193"/>
          <pc:sldLayoutMkLst>
            <pc:docMk/>
            <pc:sldMasterMk cId="4013318661" sldId="2147483648"/>
            <pc:sldLayoutMk cId="3495683110" sldId="2147483655"/>
          </pc:sldLayoutMkLst>
        </pc:sldLayoutChg>
        <pc:sldLayoutChg chg="setBg">
          <pc:chgData name="Tabitha Miller" userId="a3a5115c-a51f-4d0b-9c4c-1b05594380ee" providerId="ADAL" clId="{20385570-21CA-444B-A37F-B67AC5B46E2C}" dt="2020-01-10T20:55:16.797" v="1193"/>
          <pc:sldLayoutMkLst>
            <pc:docMk/>
            <pc:sldMasterMk cId="4013318661" sldId="2147483648"/>
            <pc:sldLayoutMk cId="213273726" sldId="2147483656"/>
          </pc:sldLayoutMkLst>
        </pc:sldLayoutChg>
        <pc:sldLayoutChg chg="setBg">
          <pc:chgData name="Tabitha Miller" userId="a3a5115c-a51f-4d0b-9c4c-1b05594380ee" providerId="ADAL" clId="{20385570-21CA-444B-A37F-B67AC5B46E2C}" dt="2020-01-10T20:55:16.797" v="1193"/>
          <pc:sldLayoutMkLst>
            <pc:docMk/>
            <pc:sldMasterMk cId="4013318661" sldId="2147483648"/>
            <pc:sldLayoutMk cId="4115132771" sldId="2147483657"/>
          </pc:sldLayoutMkLst>
        </pc:sldLayoutChg>
        <pc:sldLayoutChg chg="setBg">
          <pc:chgData name="Tabitha Miller" userId="a3a5115c-a51f-4d0b-9c4c-1b05594380ee" providerId="ADAL" clId="{20385570-21CA-444B-A37F-B67AC5B46E2C}" dt="2020-01-10T20:55:16.797" v="1193"/>
          <pc:sldLayoutMkLst>
            <pc:docMk/>
            <pc:sldMasterMk cId="4013318661" sldId="2147483648"/>
            <pc:sldLayoutMk cId="4238495450" sldId="2147483658"/>
          </pc:sldLayoutMkLst>
        </pc:sldLayoutChg>
        <pc:sldLayoutChg chg="setBg">
          <pc:chgData name="Tabitha Miller" userId="a3a5115c-a51f-4d0b-9c4c-1b05594380ee" providerId="ADAL" clId="{20385570-21CA-444B-A37F-B67AC5B46E2C}" dt="2020-01-10T20:55:16.797" v="1193"/>
          <pc:sldLayoutMkLst>
            <pc:docMk/>
            <pc:sldMasterMk cId="4013318661" sldId="2147483648"/>
            <pc:sldLayoutMk cId="3404749717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D51C-DBDD-403E-9773-7043FEEAE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6DA334-5A4B-4D49-8A66-F54445FAF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2E92E-14F9-48A3-993A-0837DA0F5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117F-EFD1-4C91-A9E5-8428390C70AA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B9B6B-1FDC-4980-A6FF-F1D908509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472FA-F3F5-407F-BC69-ED3BDDF5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527E-4C5C-4162-BD4B-4493F7B4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0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B9F2-D0BF-4B5E-B021-1ED2511CB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49E75-6D7C-4FCA-914F-E46396EE3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BB9C4-7D8A-4C05-B4A8-0C236B502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117F-EFD1-4C91-A9E5-8428390C70AA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2AEFC-D63F-4DDE-894D-C8E6E447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42DD5-AD72-40C8-93E8-02B03111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527E-4C5C-4162-BD4B-4493F7B4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9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EDD207-285F-4686-B3DC-E2889528C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42682C-FCAE-43A4-BBE0-3333DE7A0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C6800-087A-4D7F-9C4B-4F4CE8EE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117F-EFD1-4C91-A9E5-8428390C70AA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84335-066F-45F2-9112-1CE1F1D4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9EE9F-2B67-4F58-9FEA-CDC6142CE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527E-4C5C-4162-BD4B-4493F7B4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4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3A6E-5900-45A7-A629-0D448E7F4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01456-9975-4C93-8AF1-369DAB464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45ACD-ABC7-4FB5-AB95-7F642EE13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117F-EFD1-4C91-A9E5-8428390C70AA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8DC44-7A1F-4F5C-8623-E8673763B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F46F7-F6AB-4123-B59C-BC57AF270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527E-4C5C-4162-BD4B-4493F7B4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5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53DE8-CCF2-44B6-8803-3A689A5C4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607A3-F110-4966-9DF9-7738FDF30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AF42E-98BB-4329-90CE-CE932C711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117F-EFD1-4C91-A9E5-8428390C70AA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3D197-82A2-4919-B82F-1C8D689E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65A04-6D49-4C5A-B351-E2FFDA822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527E-4C5C-4162-BD4B-4493F7B4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9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B04E-DCC0-4FB4-A78E-BCD33346D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4D8BA-8EF9-43AA-B1FB-51B5A5DBA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812FD-76A0-4DD5-8763-6BF829CAD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A0832-C8D8-4F57-904D-41D1DA74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117F-EFD1-4C91-A9E5-8428390C70AA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6FADE-1A39-4802-B268-7199255D3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AF104-D673-422C-8E03-9FC79199A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527E-4C5C-4162-BD4B-4493F7B4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71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ACDE4-4386-4164-851B-44EE797A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73077-CDC2-44A0-8F1F-A8A9FF9CD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5F5AF-9529-4002-922E-08FEB96D9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94B99-8CB9-417F-BEC7-13FE3088F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AA4693-7064-47C5-BEBE-2C71A3394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624022-8FD5-4548-9E94-F08B56EE4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117F-EFD1-4C91-A9E5-8428390C70AA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4791B3-3C3E-4547-A370-E6C47D002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D39F08-6ED8-43B9-9D31-EE075A5DC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527E-4C5C-4162-BD4B-4493F7B4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0F824-486B-469D-983D-F56D74C80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0F68CA-CF1C-4AC8-A4EA-8A9C8F23E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117F-EFD1-4C91-A9E5-8428390C70AA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9C590-48CB-4C1E-BD59-63DC3CB35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67E6C-5E84-4687-943A-3461669E2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527E-4C5C-4162-BD4B-4493F7B4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7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E99C89-51CE-4D39-838F-72E31C83E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117F-EFD1-4C91-A9E5-8428390C70AA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F27779-0363-4C14-80B9-5985421C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8ADD0-D8A9-47B8-B2FD-5134BECC1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527E-4C5C-4162-BD4B-4493F7B4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8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79473-4369-4D13-AED1-C08ABAFC1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B7BED-436A-46E2-8C36-36B5BAB7C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2D096-A81A-4CEB-AAFB-8CA8F0F3F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513BB-F9B4-4327-B5D9-B61B9451D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117F-EFD1-4C91-A9E5-8428390C70AA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58834-34A9-49D5-BC14-1ED18E01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A61E0-8110-41D5-B353-9D1107AE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527E-4C5C-4162-BD4B-4493F7B4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F3EC3-8690-4CA6-A947-2FF8E562A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52FC7D-C417-4C06-A09A-0377D5EC4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64FBD-EDC9-4C46-B018-EFFDC3245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B8F26-C27B-4CF4-92CF-49D0CBE0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117F-EFD1-4C91-A9E5-8428390C70AA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13A961-312B-40C8-94CB-49F6D4F42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860CB-5832-4077-9480-71FE6C70F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527E-4C5C-4162-BD4B-4493F7B4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3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94FEED-A6D3-4094-912A-1D9FF6B8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05830-C616-42F6-BAD9-CE1689D0F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D794F-42BB-4E64-A8F7-15413D0B7C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6117F-EFD1-4C91-A9E5-8428390C70AA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D0031-DE19-42EF-8E1C-35D3D3C58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18C38-8F26-401C-A82A-900A3058A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527E-4C5C-4162-BD4B-4493F7B4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1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t="-33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85230-F921-4C43-9269-FD5AD1F8B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0" y="568696"/>
            <a:ext cx="9144000" cy="1058775"/>
          </a:xfrm>
        </p:spPr>
        <p:txBody>
          <a:bodyPr>
            <a:normAutofit/>
          </a:bodyPr>
          <a:lstStyle/>
          <a:p>
            <a:r>
              <a:rPr lang="en-US" sz="4000" b="1" dirty="0"/>
              <a:t>Promising Practices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8EC681-584D-4CFB-BFCC-D489E4A09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23150"/>
            <a:ext cx="9144000" cy="1404221"/>
          </a:xfrm>
        </p:spPr>
        <p:txBody>
          <a:bodyPr>
            <a:normAutofit fontScale="70000" lnSpcReduction="20000"/>
          </a:bodyPr>
          <a:lstStyle/>
          <a:p>
            <a:pPr>
              <a:tabLst>
                <a:tab pos="1768475" algn="l"/>
              </a:tabLst>
            </a:pPr>
            <a:r>
              <a:rPr lang="en-US" sz="2200" b="1" dirty="0"/>
              <a:t>Perkins Mid-Year Review</a:t>
            </a:r>
          </a:p>
          <a:p>
            <a:pPr>
              <a:tabLst>
                <a:tab pos="1768475" algn="l"/>
              </a:tabLst>
            </a:pPr>
            <a:r>
              <a:rPr lang="en-US" sz="2200" b="1" dirty="0"/>
              <a:t>21 January 2020</a:t>
            </a:r>
          </a:p>
          <a:p>
            <a:pPr>
              <a:tabLst>
                <a:tab pos="1768475" algn="l"/>
              </a:tabLst>
            </a:pPr>
            <a:endParaRPr lang="en-US" sz="2200" dirty="0"/>
          </a:p>
          <a:p>
            <a:endParaRPr lang="en-US" sz="1800" dirty="0"/>
          </a:p>
          <a:p>
            <a:pPr>
              <a:tabLst>
                <a:tab pos="5713413" algn="l"/>
              </a:tabLst>
            </a:pPr>
            <a:r>
              <a:rPr lang="en-US" sz="1800" dirty="0"/>
              <a:t>Dr. Tabitha R. Miller, PhD, Dean of Academic Affairs/Chief Academic Officer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3C002-983A-4195-8620-367AC82B4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642" y="114405"/>
            <a:ext cx="1967358" cy="19673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18D710-42BE-46CC-9275-DECF4C15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791" y="5034984"/>
            <a:ext cx="1834209" cy="18342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3A4EC4-E7FF-4359-9A99-49AE156D3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13780"/>
            <a:ext cx="1967357" cy="19673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26AC61-40A1-4CDF-9C0F-025872CB2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34984"/>
            <a:ext cx="1817227" cy="181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1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6FF26E-7691-4264-9AED-FC2695ED6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23578"/>
            <a:ext cx="3387106" cy="1645501"/>
          </a:xfrm>
        </p:spPr>
        <p:txBody>
          <a:bodyPr>
            <a:normAutofit/>
          </a:bodyPr>
          <a:lstStyle/>
          <a:p>
            <a:r>
              <a:rPr lang="en-US" sz="2800" b="1"/>
              <a:t>Advanced Manufacturing and Automotive Programs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4610A-B830-4FC3-A71C-10135DC0F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96" y="2548467"/>
            <a:ext cx="4006582" cy="3628495"/>
          </a:xfrm>
        </p:spPr>
        <p:txBody>
          <a:bodyPr>
            <a:normAutofit/>
          </a:bodyPr>
          <a:lstStyle/>
          <a:p>
            <a:pPr lvl="2"/>
            <a:r>
              <a:rPr lang="en-US" sz="1800" dirty="0"/>
              <a:t>Air Conditioning, Heating, and Refrigeration Technology</a:t>
            </a:r>
          </a:p>
          <a:p>
            <a:pPr lvl="2"/>
            <a:r>
              <a:rPr lang="en-US" sz="1800" dirty="0"/>
              <a:t>Automotive Systems Technology</a:t>
            </a:r>
          </a:p>
          <a:p>
            <a:pPr lvl="2"/>
            <a:r>
              <a:rPr lang="en-US" sz="1800" dirty="0"/>
              <a:t>Electrical Systems Technology</a:t>
            </a:r>
          </a:p>
          <a:p>
            <a:pPr lvl="2"/>
            <a:r>
              <a:rPr lang="en-US" sz="1800" dirty="0"/>
              <a:t>Industrial Systems Technology</a:t>
            </a:r>
          </a:p>
          <a:p>
            <a:pPr lvl="2"/>
            <a:r>
              <a:rPr lang="en-US" sz="1800" dirty="0"/>
              <a:t>Welding Technology</a:t>
            </a:r>
          </a:p>
          <a:p>
            <a:endParaRPr lang="en-US" sz="1800" dirty="0"/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EBB6D9F6-3E47-45AD-8461-718A3C87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A3B16A00-A549-4B07-B8C2-4B3A966D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DA0575-0B82-4D41-9A28-7BABFF134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63" y="894718"/>
            <a:ext cx="3775899" cy="2520412"/>
          </a:xfrm>
          <a:prstGeom prst="rect">
            <a:avLst/>
          </a:prstGeom>
        </p:spPr>
      </p:pic>
      <p:sp>
        <p:nvSpPr>
          <p:cNvPr id="39" name="Rectangle 22">
            <a:extLst>
              <a:ext uri="{FF2B5EF4-FFF2-40B4-BE49-F238E27FC236}">
                <a16:creationId xmlns:a16="http://schemas.microsoft.com/office/drawing/2014/main" id="{33B86BAE-87B4-4192-ABB2-627FFC96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8171D4-A80B-490D-9021-ED2DBCEB3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39990" y="813857"/>
            <a:ext cx="2717800" cy="2038350"/>
          </a:xfrm>
          <a:prstGeom prst="rect">
            <a:avLst/>
          </a:prstGeom>
        </p:spPr>
      </p:pic>
      <p:sp>
        <p:nvSpPr>
          <p:cNvPr id="40" name="Rectangle 24">
            <a:extLst>
              <a:ext uri="{FF2B5EF4-FFF2-40B4-BE49-F238E27FC236}">
                <a16:creationId xmlns:a16="http://schemas.microsoft.com/office/drawing/2014/main" id="{22BB4F03-4463-45CC-89A7-8E03412E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721D6B-81B9-4C54-92AC-893849CF8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64" y="4318312"/>
            <a:ext cx="3672096" cy="2065554"/>
          </a:xfrm>
          <a:prstGeom prst="rect">
            <a:avLst/>
          </a:prstGeom>
        </p:spPr>
      </p:pic>
      <p:sp>
        <p:nvSpPr>
          <p:cNvPr id="41" name="Rectangle 26">
            <a:extLst>
              <a:ext uri="{FF2B5EF4-FFF2-40B4-BE49-F238E27FC236}">
                <a16:creationId xmlns:a16="http://schemas.microsoft.com/office/drawing/2014/main" id="{80E1AEAE-1F52-4C29-925C-27738417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B4D6F4-94A5-43C7-824B-B3DBA83A6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639" y="3672357"/>
            <a:ext cx="2438503" cy="27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56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t="2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A4EF3-D69C-49F6-859D-C1E19173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Perkins Initiative (FA2018)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775A6-BF14-4E29-8128-D2569D0BD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350" y="1825625"/>
            <a:ext cx="10077450" cy="4351338"/>
          </a:xfrm>
        </p:spPr>
        <p:txBody>
          <a:bodyPr/>
          <a:lstStyle/>
          <a:p>
            <a:r>
              <a:rPr lang="en-US" dirty="0"/>
              <a:t>Create a CTE Division Chair position for Advanced Manufacturing and Transportation Programs.</a:t>
            </a:r>
          </a:p>
          <a:p>
            <a:r>
              <a:rPr lang="en-US" dirty="0"/>
              <a:t>Fund stipend for position from Perkins (15% Perkins/85% State)</a:t>
            </a:r>
          </a:p>
          <a:p>
            <a:r>
              <a:rPr lang="en-US" dirty="0"/>
              <a:t>Focus responsibilities on improving the programs and increasing enrollment, especially for special populations.</a:t>
            </a:r>
          </a:p>
          <a:p>
            <a:r>
              <a:rPr lang="en-US" dirty="0"/>
              <a:t>Focus on non-traditional participation and completion to improve outcomes for 5P1 and 5P2.</a:t>
            </a:r>
          </a:p>
          <a:p>
            <a:r>
              <a:rPr lang="en-US" dirty="0"/>
              <a:t>Strengthen connection with local business and industry.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25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t="2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A4EF3-D69C-49F6-859D-C1E19173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5P1 and 5P2 Performance Indicators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85C0EC-4A19-4DE7-9D70-CA037C065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650" y="1825625"/>
            <a:ext cx="9963150" cy="4351338"/>
          </a:xfrm>
        </p:spPr>
        <p:txBody>
          <a:bodyPr/>
          <a:lstStyle/>
          <a:p>
            <a:r>
              <a:rPr lang="en-US" dirty="0"/>
              <a:t>No quantifiable significant improvements in participation and completion yet.</a:t>
            </a:r>
          </a:p>
          <a:p>
            <a:r>
              <a:rPr lang="en-US" dirty="0"/>
              <a:t>Increased enrollment this year includes some non-traditional.</a:t>
            </a:r>
          </a:p>
          <a:p>
            <a:r>
              <a:rPr lang="en-US" dirty="0"/>
              <a:t>For the first time…. One female welding student.</a:t>
            </a:r>
          </a:p>
        </p:txBody>
      </p:sp>
    </p:spTree>
    <p:extLst>
      <p:ext uri="{BB962C8B-B14F-4D97-AF65-F5344CB8AC3E}">
        <p14:creationId xmlns:p14="http://schemas.microsoft.com/office/powerpoint/2010/main" val="3413856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l="1000" t="2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168A4-4BDB-4D9C-928A-8C478A66F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Program Enrollment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5BB15B-7EBD-48DD-8AD4-9B5C87AE32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106162"/>
              </p:ext>
            </p:extLst>
          </p:nvPr>
        </p:nvGraphicFramePr>
        <p:xfrm>
          <a:off x="838200" y="1958975"/>
          <a:ext cx="105155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7375">
                  <a:extLst>
                    <a:ext uri="{9D8B030D-6E8A-4147-A177-3AD203B41FA5}">
                      <a16:colId xmlns:a16="http://schemas.microsoft.com/office/drawing/2014/main" val="1545076351"/>
                    </a:ext>
                  </a:extLst>
                </a:gridCol>
                <a:gridCol w="1212056">
                  <a:extLst>
                    <a:ext uri="{9D8B030D-6E8A-4147-A177-3AD203B41FA5}">
                      <a16:colId xmlns:a16="http://schemas.microsoft.com/office/drawing/2014/main" val="3946990584"/>
                    </a:ext>
                  </a:extLst>
                </a:gridCol>
                <a:gridCol w="1212056">
                  <a:extLst>
                    <a:ext uri="{9D8B030D-6E8A-4147-A177-3AD203B41FA5}">
                      <a16:colId xmlns:a16="http://schemas.microsoft.com/office/drawing/2014/main" val="2560018503"/>
                    </a:ext>
                  </a:extLst>
                </a:gridCol>
                <a:gridCol w="1212056">
                  <a:extLst>
                    <a:ext uri="{9D8B030D-6E8A-4147-A177-3AD203B41FA5}">
                      <a16:colId xmlns:a16="http://schemas.microsoft.com/office/drawing/2014/main" val="2432258204"/>
                    </a:ext>
                  </a:extLst>
                </a:gridCol>
                <a:gridCol w="1212056">
                  <a:extLst>
                    <a:ext uri="{9D8B030D-6E8A-4147-A177-3AD203B41FA5}">
                      <a16:colId xmlns:a16="http://schemas.microsoft.com/office/drawing/2014/main" val="3058397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Programs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FA2019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FA2018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FA2017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FA2016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489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Air Conditioning, Heating and Refrigeration Technology</a:t>
                      </a:r>
                    </a:p>
                  </a:txBody>
                  <a:tcPr>
                    <a:solidFill>
                      <a:srgbClr val="E9D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rgbClr val="E9D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>
                    <a:solidFill>
                      <a:srgbClr val="E9D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rgbClr val="E9D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E9D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767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Automotive Systems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521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Electrical Systems Technology</a:t>
                      </a:r>
                    </a:p>
                  </a:txBody>
                  <a:tcPr>
                    <a:solidFill>
                      <a:srgbClr val="E9D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>
                    <a:solidFill>
                      <a:srgbClr val="E9D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rgbClr val="E9D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E9D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>
                    <a:solidFill>
                      <a:srgbClr val="E9D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344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Industrial Systems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678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Welding Technology</a:t>
                      </a:r>
                    </a:p>
                  </a:txBody>
                  <a:tcPr>
                    <a:solidFill>
                      <a:srgbClr val="E9D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E9D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>
                    <a:solidFill>
                      <a:srgbClr val="E9D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>
                    <a:solidFill>
                      <a:srgbClr val="E9D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>
                    <a:solidFill>
                      <a:srgbClr val="E9D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678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Overall AMA Program 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912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893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E773FD-363B-47AA-B955-EFC5FB966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9" r="1" b="1"/>
          <a:stretch/>
        </p:blipFill>
        <p:spPr>
          <a:xfrm rot="16200000">
            <a:off x="5565619" y="231924"/>
            <a:ext cx="6858000" cy="6394152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A79FAA-DF0D-48A0-923E-E46A1B9C2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rgbClr val="000000"/>
                </a:solidFill>
              </a:rPr>
              <a:t>Active Improvement of Programs and Courses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D6EF2-F50D-4AB8-8EAF-70C4676A0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lvl="2"/>
            <a:r>
              <a:rPr lang="en-US" sz="1700">
                <a:solidFill>
                  <a:srgbClr val="000000"/>
                </a:solidFill>
              </a:rPr>
              <a:t>Restructures course offerings</a:t>
            </a:r>
          </a:p>
          <a:p>
            <a:pPr lvl="2"/>
            <a:r>
              <a:rPr lang="en-US" sz="1700">
                <a:solidFill>
                  <a:srgbClr val="000000"/>
                </a:solidFill>
              </a:rPr>
              <a:t>Creates collaborative degree pathways</a:t>
            </a:r>
          </a:p>
          <a:p>
            <a:pPr lvl="2"/>
            <a:r>
              <a:rPr lang="en-US" sz="1700">
                <a:solidFill>
                  <a:srgbClr val="000000"/>
                </a:solidFill>
              </a:rPr>
              <a:t>Manages administrative documentation</a:t>
            </a:r>
          </a:p>
          <a:p>
            <a:pPr lvl="2"/>
            <a:r>
              <a:rPr lang="en-US" sz="1700">
                <a:solidFill>
                  <a:srgbClr val="000000"/>
                </a:solidFill>
              </a:rPr>
              <a:t>Manages faculty/student issues</a:t>
            </a:r>
          </a:p>
          <a:p>
            <a:pPr lvl="2"/>
            <a:r>
              <a:rPr lang="en-US" sz="1700">
                <a:solidFill>
                  <a:srgbClr val="000000"/>
                </a:solidFill>
              </a:rPr>
              <a:t>Facilitates division specific faculty professional development</a:t>
            </a:r>
          </a:p>
          <a:p>
            <a:pPr lvl="2"/>
            <a:r>
              <a:rPr lang="en-US" sz="1700">
                <a:solidFill>
                  <a:srgbClr val="000000"/>
                </a:solidFill>
              </a:rPr>
              <a:t>Recruits students for the program</a:t>
            </a:r>
          </a:p>
          <a:p>
            <a:pPr lvl="2"/>
            <a:r>
              <a:rPr lang="en-US" sz="1700">
                <a:solidFill>
                  <a:srgbClr val="000000"/>
                </a:solidFill>
              </a:rPr>
              <a:t>Develops relationships with business and industry</a:t>
            </a:r>
          </a:p>
          <a:p>
            <a:pPr lvl="2"/>
            <a:r>
              <a:rPr lang="en-US" sz="1700">
                <a:solidFill>
                  <a:srgbClr val="000000"/>
                </a:solidFill>
              </a:rPr>
              <a:t>Remains innovative and passionate about the programs</a:t>
            </a:r>
          </a:p>
        </p:txBody>
      </p:sp>
    </p:spTree>
    <p:extLst>
      <p:ext uri="{BB962C8B-B14F-4D97-AF65-F5344CB8AC3E}">
        <p14:creationId xmlns:p14="http://schemas.microsoft.com/office/powerpoint/2010/main" val="2659790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F00E28B2A9F4089FA91C638298C2C" ma:contentTypeVersion="13" ma:contentTypeDescription="Create a new document." ma:contentTypeScope="" ma:versionID="a2c46e6117bd14ad7228d2fccd48d6f5">
  <xsd:schema xmlns:xsd="http://www.w3.org/2001/XMLSchema" xmlns:xs="http://www.w3.org/2001/XMLSchema" xmlns:p="http://schemas.microsoft.com/office/2006/metadata/properties" xmlns:ns3="5bde81df-db2d-4a7e-979a-a9333023a540" xmlns:ns4="84f5bbd3-d66e-44a8-aff7-9c34d3964891" targetNamespace="http://schemas.microsoft.com/office/2006/metadata/properties" ma:root="true" ma:fieldsID="795c293fb1dbf9dd42dbdd1cfc7e47b7" ns3:_="" ns4:_="">
    <xsd:import namespace="5bde81df-db2d-4a7e-979a-a9333023a540"/>
    <xsd:import namespace="84f5bbd3-d66e-44a8-aff7-9c34d39648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de81df-db2d-4a7e-979a-a9333023a5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f5bbd3-d66e-44a8-aff7-9c34d3964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2B2351-BFBB-4B1D-B25F-05B5AA83C3C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4608446-7ED6-4961-B685-E5093F00AB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863EC0-C414-4DB4-B89F-9217FDD479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de81df-db2d-4a7e-979a-a9333023a540"/>
    <ds:schemaRef ds:uri="84f5bbd3-d66e-44a8-aff7-9c34d3964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3097</TotalTime>
  <Words>251</Words>
  <Application>Microsoft Office PowerPoint</Application>
  <PresentationFormat>Widescreen</PresentationFormat>
  <Paragraphs>67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Promising Practices</vt:lpstr>
      <vt:lpstr>Advanced Manufacturing and Automotive Programs</vt:lpstr>
      <vt:lpstr>Perkins Initiative (FA2018)</vt:lpstr>
      <vt:lpstr>5P1 and 5P2 Performance Indicators</vt:lpstr>
      <vt:lpstr>Program Enrollment Data</vt:lpstr>
      <vt:lpstr>Active Improvement of Programs and Courses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Promising Practices</dc:title>
  <dc:creator>Tabitha Miller</dc:creator>
  <cp:lastModifiedBy>Tabitha Miller</cp:lastModifiedBy>
  <cp:revision>1</cp:revision>
  <dcterms:created xsi:type="dcterms:W3CDTF">2020-01-10T21:30:34Z</dcterms:created>
  <dcterms:modified xsi:type="dcterms:W3CDTF">2020-01-15T18:37:05Z</dcterms:modified>
</cp:coreProperties>
</file>