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9" r:id="rId7"/>
    <p:sldId id="270" r:id="rId8"/>
    <p:sldId id="271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Perkins Midyear review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Dr. Jeffery Fields</a:t>
            </a:r>
          </a:p>
          <a:p>
            <a:r>
              <a:rPr lang="en-US" dirty="0"/>
              <a:t>Vice President of Academic Affairs</a:t>
            </a:r>
          </a:p>
          <a:p>
            <a:endParaRPr lang="en-US" dirty="0"/>
          </a:p>
          <a:p>
            <a:r>
              <a:rPr lang="en-US" dirty="0"/>
              <a:t>January 2020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21AFA50-B749-4B69-9206-F4F9FC2626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390" b="153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Fund Activities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EDGAR Workshop</a:t>
            </a:r>
          </a:p>
          <a:p>
            <a:pPr lvl="1"/>
            <a:r>
              <a:rPr lang="en-US" dirty="0"/>
              <a:t>September 25, 2019</a:t>
            </a:r>
          </a:p>
          <a:p>
            <a:pPr lvl="1"/>
            <a:r>
              <a:rPr lang="en-US" dirty="0"/>
              <a:t>Purchased books</a:t>
            </a:r>
          </a:p>
          <a:p>
            <a:pPr lvl="1"/>
            <a:r>
              <a:rPr lang="en-US" dirty="0"/>
              <a:t>VP of Administrative Services</a:t>
            </a:r>
          </a:p>
          <a:p>
            <a:pPr lvl="1"/>
            <a:r>
              <a:rPr lang="en-US" dirty="0"/>
              <a:t>Senior Accountant</a:t>
            </a:r>
          </a:p>
          <a:p>
            <a:pPr lvl="1"/>
            <a:r>
              <a:rPr lang="en-US" dirty="0"/>
              <a:t>VP of Academic Affairs</a:t>
            </a:r>
          </a:p>
          <a:p>
            <a:r>
              <a:rPr lang="en-US" dirty="0"/>
              <a:t>Nursing Education Conference, Washington DC</a:t>
            </a:r>
          </a:p>
          <a:p>
            <a:pPr lvl="1"/>
            <a:r>
              <a:rPr lang="en-US" dirty="0"/>
              <a:t>Prepaid registration</a:t>
            </a:r>
          </a:p>
          <a:p>
            <a:pPr lvl="1"/>
            <a:r>
              <a:rPr lang="en-US" dirty="0"/>
              <a:t>March 26, 2020</a:t>
            </a:r>
          </a:p>
          <a:p>
            <a:pPr lvl="1"/>
            <a:r>
              <a:rPr lang="en-US" dirty="0"/>
              <a:t>Nursing Director and 5 Faculty</a:t>
            </a:r>
          </a:p>
          <a:p>
            <a:r>
              <a:rPr lang="en-US" dirty="0"/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Fund Activities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Equipment</a:t>
            </a:r>
          </a:p>
          <a:p>
            <a:pPr lvl="1"/>
            <a:r>
              <a:rPr lang="en-US" dirty="0"/>
              <a:t>Video equipment for Nursing simulation lab</a:t>
            </a:r>
          </a:p>
          <a:p>
            <a:pPr lvl="1"/>
            <a:r>
              <a:rPr lang="en-US" dirty="0"/>
              <a:t>11 microscopes for Medical Lab Technology program</a:t>
            </a:r>
          </a:p>
          <a:p>
            <a:pPr lvl="1"/>
            <a:r>
              <a:rPr lang="en-US" dirty="0"/>
              <a:t>2 incubators for Medical Lab Technology program</a:t>
            </a:r>
          </a:p>
          <a:p>
            <a:pPr lvl="1"/>
            <a:r>
              <a:rPr lang="en-US" dirty="0"/>
              <a:t>1 vehicle alignment machine for Automotive Technology program</a:t>
            </a:r>
          </a:p>
          <a:p>
            <a:r>
              <a:rPr lang="en-US" dirty="0"/>
              <a:t>Secondary Schools Tour HCC CTE Programs</a:t>
            </a:r>
          </a:p>
          <a:p>
            <a:pPr lvl="1"/>
            <a:r>
              <a:rPr lang="en-US" dirty="0"/>
              <a:t>Supplies for hands-on activities</a:t>
            </a:r>
          </a:p>
          <a:p>
            <a:r>
              <a:rPr lang="en-US" dirty="0"/>
              <a:t>Brochures</a:t>
            </a:r>
          </a:p>
          <a:p>
            <a:pPr lvl="1"/>
            <a:r>
              <a:rPr lang="en-US" dirty="0"/>
              <a:t>CTE programs</a:t>
            </a:r>
          </a:p>
          <a:p>
            <a:pPr lvl="1"/>
            <a:r>
              <a:rPr lang="en-US" dirty="0"/>
              <a:t>Include pictures of targeted special population</a:t>
            </a:r>
          </a:p>
          <a:p>
            <a:pPr lvl="1"/>
            <a:r>
              <a:rPr lang="en-US" dirty="0"/>
              <a:t>Highlight a successful student (special population)</a:t>
            </a:r>
          </a:p>
          <a:p>
            <a:pPr lvl="1"/>
            <a:r>
              <a:rPr lang="en-US" dirty="0"/>
              <a:t>Currently updating last year’s brochures already developed</a:t>
            </a:r>
          </a:p>
          <a:p>
            <a:r>
              <a:rPr lang="en-US" dirty="0"/>
              <a:t>Professional Development</a:t>
            </a:r>
          </a:p>
          <a:p>
            <a:r>
              <a:rPr lang="en-US" dirty="0"/>
              <a:t>Remaining: 94%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9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Local Needs Assessment (CLNA)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600200"/>
            <a:ext cx="4991100" cy="4572000"/>
          </a:xfrm>
        </p:spPr>
        <p:txBody>
          <a:bodyPr>
            <a:normAutofit/>
          </a:bodyPr>
          <a:lstStyle/>
          <a:p>
            <a:r>
              <a:rPr lang="en-US" dirty="0"/>
              <a:t>Pathways reviewed</a:t>
            </a:r>
          </a:p>
          <a:p>
            <a:pPr lvl="1"/>
            <a:r>
              <a:rPr lang="en-US" dirty="0"/>
              <a:t>Business Technologies</a:t>
            </a:r>
          </a:p>
          <a:p>
            <a:pPr lvl="1"/>
            <a:r>
              <a:rPr lang="en-US" dirty="0"/>
              <a:t>Construction Technologies</a:t>
            </a:r>
          </a:p>
          <a:p>
            <a:pPr lvl="1"/>
            <a:r>
              <a:rPr lang="en-US" dirty="0"/>
              <a:t>Health Sciences</a:t>
            </a:r>
          </a:p>
          <a:p>
            <a:pPr lvl="1"/>
            <a:r>
              <a:rPr lang="en-US" dirty="0"/>
              <a:t>Industrial Technologies</a:t>
            </a:r>
          </a:p>
          <a:p>
            <a:pPr lvl="1"/>
            <a:r>
              <a:rPr lang="en-US" dirty="0"/>
              <a:t>Public Service</a:t>
            </a:r>
          </a:p>
          <a:p>
            <a:pPr lvl="1"/>
            <a:r>
              <a:rPr lang="en-US" dirty="0"/>
              <a:t>Transport System Technologies</a:t>
            </a:r>
          </a:p>
          <a:p>
            <a:r>
              <a:rPr lang="en-US" dirty="0"/>
              <a:t>3 Secondary School Systems</a:t>
            </a:r>
          </a:p>
          <a:p>
            <a:pPr lvl="1"/>
            <a:r>
              <a:rPr lang="en-US" dirty="0"/>
              <a:t>Halifax County Schools</a:t>
            </a:r>
          </a:p>
          <a:p>
            <a:pPr lvl="1"/>
            <a:r>
              <a:rPr lang="en-US" dirty="0"/>
              <a:t>Roanoke Rapids Graded School District</a:t>
            </a:r>
          </a:p>
          <a:p>
            <a:pPr lvl="1"/>
            <a:r>
              <a:rPr lang="en-US" dirty="0"/>
              <a:t>Weldon City Schools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17E4BF25-1F36-4696-BED7-8D3C59D992F4}"/>
              </a:ext>
            </a:extLst>
          </p:cNvPr>
          <p:cNvSpPr txBox="1">
            <a:spLocks/>
          </p:cNvSpPr>
          <p:nvPr/>
        </p:nvSpPr>
        <p:spPr>
          <a:xfrm>
            <a:off x="6160609" y="1593576"/>
            <a:ext cx="49911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NCWorks</a:t>
            </a:r>
            <a:r>
              <a:rPr lang="en-US" dirty="0"/>
              <a:t> and WIOA Representative</a:t>
            </a:r>
          </a:p>
          <a:p>
            <a:r>
              <a:rPr lang="en-US" dirty="0"/>
              <a:t>Program Industry Advisory Meeting</a:t>
            </a:r>
          </a:p>
          <a:p>
            <a:r>
              <a:rPr lang="en-US" dirty="0"/>
              <a:t>Common Gaps</a:t>
            </a:r>
          </a:p>
          <a:p>
            <a:pPr lvl="1"/>
            <a:r>
              <a:rPr lang="en-US" dirty="0"/>
              <a:t>Industry standard equipment</a:t>
            </a:r>
          </a:p>
          <a:p>
            <a:pPr lvl="1"/>
            <a:r>
              <a:rPr lang="en-US" dirty="0"/>
              <a:t>Faculty staying current on industry changes and education methods</a:t>
            </a:r>
          </a:p>
          <a:p>
            <a:pPr lvl="1"/>
            <a:r>
              <a:rPr lang="en-US" dirty="0"/>
              <a:t>Faculty turnover</a:t>
            </a:r>
          </a:p>
          <a:p>
            <a:pPr lvl="1"/>
            <a:r>
              <a:rPr lang="en-US" dirty="0"/>
              <a:t>Special populations</a:t>
            </a:r>
          </a:p>
          <a:p>
            <a:pPr lvl="1"/>
            <a:r>
              <a:rPr lang="en-US" dirty="0"/>
              <a:t>Transition from secondary school to HCC</a:t>
            </a:r>
          </a:p>
          <a:p>
            <a:pPr lvl="1"/>
            <a:r>
              <a:rPr lang="en-US" dirty="0"/>
              <a:t>Connecting industry with students/graduates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Advanced Manufacturing and Corporate Training Center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951303" y="4946248"/>
            <a:ext cx="3670854" cy="16533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dirty="0"/>
              <a:t>Programs</a:t>
            </a:r>
          </a:p>
          <a:p>
            <a:r>
              <a:rPr lang="en-US" sz="3600" dirty="0"/>
              <a:t>Automotive Technology</a:t>
            </a:r>
          </a:p>
          <a:p>
            <a:r>
              <a:rPr lang="en-US" sz="3600" dirty="0"/>
              <a:t>Industrial Systems Technology</a:t>
            </a:r>
          </a:p>
          <a:p>
            <a:r>
              <a:rPr lang="en-US" sz="3600" dirty="0"/>
              <a:t>Welding Technology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BE76606-D78B-4CB7-B4A3-1E3B30A6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8" y="1214438"/>
            <a:ext cx="9980683" cy="3625795"/>
          </a:xfrm>
          <a:prstGeom prst="rect">
            <a:avLst/>
          </a:prstGeom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0DFFF16A-1A19-43E4-B474-22F0AFF9AC91}"/>
              </a:ext>
            </a:extLst>
          </p:cNvPr>
          <p:cNvSpPr txBox="1">
            <a:spLocks/>
          </p:cNvSpPr>
          <p:nvPr/>
        </p:nvSpPr>
        <p:spPr>
          <a:xfrm>
            <a:off x="1610140" y="4914388"/>
            <a:ext cx="3021495" cy="13319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Groundbreaking</a:t>
            </a:r>
          </a:p>
          <a:p>
            <a:r>
              <a:rPr lang="en-US" dirty="0"/>
              <a:t>December 12, 2019</a:t>
            </a:r>
          </a:p>
          <a:p>
            <a:endParaRPr lang="en-US" dirty="0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35561D16-3C7B-4EF0-A689-66E4320A3D99}"/>
              </a:ext>
            </a:extLst>
          </p:cNvPr>
          <p:cNvSpPr txBox="1">
            <a:spLocks/>
          </p:cNvSpPr>
          <p:nvPr/>
        </p:nvSpPr>
        <p:spPr>
          <a:xfrm>
            <a:off x="5353876" y="4914389"/>
            <a:ext cx="3021495" cy="13319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Completion</a:t>
            </a:r>
          </a:p>
          <a:p>
            <a:r>
              <a:rPr lang="en-US" dirty="0"/>
              <a:t>January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4137994"/>
            <a:ext cx="10071099" cy="1684150"/>
          </a:xfrm>
        </p:spPr>
        <p:txBody>
          <a:bodyPr/>
          <a:lstStyle/>
          <a:p>
            <a:r>
              <a:rPr lang="en-US" dirty="0"/>
              <a:t>Questions/Suggestions?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grass, sign, people, standing&#10;&#10;Description automatically generated">
            <a:extLst>
              <a:ext uri="{FF2B5EF4-FFF2-40B4-BE49-F238E27FC236}">
                <a16:creationId xmlns:a16="http://schemas.microsoft.com/office/drawing/2014/main" id="{515A1CF4-4864-4956-B121-D3EB56318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" y="0"/>
            <a:ext cx="11187539" cy="41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83</TotalTime>
  <Words>259</Words>
  <Application>Microsoft Office PowerPoint</Application>
  <PresentationFormat>Widescreen</PresentationFormat>
  <Paragraphs>68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Euphemia</vt:lpstr>
      <vt:lpstr>Plantagenet Cherokee</vt:lpstr>
      <vt:lpstr>Wingdings</vt:lpstr>
      <vt:lpstr>Academic Literature 16x9</vt:lpstr>
      <vt:lpstr>Perkins Midyear review</vt:lpstr>
      <vt:lpstr>Current Fund Activities</vt:lpstr>
      <vt:lpstr>Upcoming Fund Activities</vt:lpstr>
      <vt:lpstr>Comprehensive Local Needs Assessment (CLNA)</vt:lpstr>
      <vt:lpstr>Advanced Manufacturing and Corporate Training Center</vt:lpstr>
      <vt:lpstr>Questions/Suggestions?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Midyear review</dc:title>
  <dc:creator>Jeffery Fields</dc:creator>
  <cp:lastModifiedBy>Jeffery Fields</cp:lastModifiedBy>
  <cp:revision>16</cp:revision>
  <dcterms:created xsi:type="dcterms:W3CDTF">2020-01-21T03:36:04Z</dcterms:created>
  <dcterms:modified xsi:type="dcterms:W3CDTF">2020-01-21T13:48:11Z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