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1" r:id="rId5"/>
  </p:sldMasterIdLst>
  <p:notesMasterIdLst>
    <p:notesMasterId r:id="rId16"/>
  </p:notesMasterIdLst>
  <p:sldIdLst>
    <p:sldId id="264" r:id="rId6"/>
    <p:sldId id="309" r:id="rId7"/>
    <p:sldId id="310" r:id="rId8"/>
    <p:sldId id="311" r:id="rId9"/>
    <p:sldId id="256" r:id="rId10"/>
    <p:sldId id="257" r:id="rId11"/>
    <p:sldId id="258" r:id="rId12"/>
    <p:sldId id="259" r:id="rId13"/>
    <p:sldId id="313" r:id="rId14"/>
    <p:sldId id="312"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F7367F-465E-455F-AF19-7185CB5031D8}" v="1" dt="2020-01-24T18:09:26.3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92" autoAdjust="0"/>
    <p:restoredTop sz="94660"/>
  </p:normalViewPr>
  <p:slideViewPr>
    <p:cSldViewPr snapToGrid="0">
      <p:cViewPr varScale="1">
        <p:scale>
          <a:sx n="102" d="100"/>
          <a:sy n="102" d="100"/>
        </p:scale>
        <p:origin x="144" y="2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uce Edward Mack" userId="f4aa1932-171f-42ff-865e-5b12dfdf9ce3" providerId="ADAL" clId="{5AF7367F-465E-455F-AF19-7185CB5031D8}"/>
    <pc:docChg chg="addSld modSld">
      <pc:chgData name="Bruce Edward Mack" userId="f4aa1932-171f-42ff-865e-5b12dfdf9ce3" providerId="ADAL" clId="{5AF7367F-465E-455F-AF19-7185CB5031D8}" dt="2020-01-27T16:00:06.635" v="554" actId="20577"/>
      <pc:docMkLst>
        <pc:docMk/>
      </pc:docMkLst>
      <pc:sldChg chg="modSp">
        <pc:chgData name="Bruce Edward Mack" userId="f4aa1932-171f-42ff-865e-5b12dfdf9ce3" providerId="ADAL" clId="{5AF7367F-465E-455F-AF19-7185CB5031D8}" dt="2020-01-27T14:53:10.370" v="501" actId="1076"/>
        <pc:sldMkLst>
          <pc:docMk/>
          <pc:sldMk cId="3011943626" sldId="256"/>
        </pc:sldMkLst>
        <pc:spChg chg="mod">
          <ac:chgData name="Bruce Edward Mack" userId="f4aa1932-171f-42ff-865e-5b12dfdf9ce3" providerId="ADAL" clId="{5AF7367F-465E-455F-AF19-7185CB5031D8}" dt="2020-01-27T14:53:10.370" v="501" actId="1076"/>
          <ac:spMkLst>
            <pc:docMk/>
            <pc:sldMk cId="3011943626" sldId="256"/>
            <ac:spMk id="4" creationId="{B58C4986-0479-4C65-B387-E20D5261D5EE}"/>
          </ac:spMkLst>
        </pc:spChg>
      </pc:sldChg>
      <pc:sldChg chg="modSp">
        <pc:chgData name="Bruce Edward Mack" userId="f4aa1932-171f-42ff-865e-5b12dfdf9ce3" providerId="ADAL" clId="{5AF7367F-465E-455F-AF19-7185CB5031D8}" dt="2020-01-27T14:53:16.610" v="502" actId="1076"/>
        <pc:sldMkLst>
          <pc:docMk/>
          <pc:sldMk cId="3769120207" sldId="257"/>
        </pc:sldMkLst>
        <pc:spChg chg="mod">
          <ac:chgData name="Bruce Edward Mack" userId="f4aa1932-171f-42ff-865e-5b12dfdf9ce3" providerId="ADAL" clId="{5AF7367F-465E-455F-AF19-7185CB5031D8}" dt="2020-01-27T14:53:16.610" v="502" actId="1076"/>
          <ac:spMkLst>
            <pc:docMk/>
            <pc:sldMk cId="3769120207" sldId="257"/>
            <ac:spMk id="2" creationId="{C388EBA7-3A07-41B9-976C-3147F6DB6F0D}"/>
          </ac:spMkLst>
        </pc:spChg>
      </pc:sldChg>
      <pc:sldChg chg="modSp">
        <pc:chgData name="Bruce Edward Mack" userId="f4aa1932-171f-42ff-865e-5b12dfdf9ce3" providerId="ADAL" clId="{5AF7367F-465E-455F-AF19-7185CB5031D8}" dt="2020-01-27T14:52:48.009" v="500" actId="20577"/>
        <pc:sldMkLst>
          <pc:docMk/>
          <pc:sldMk cId="2648611423" sldId="309"/>
        </pc:sldMkLst>
        <pc:spChg chg="mod">
          <ac:chgData name="Bruce Edward Mack" userId="f4aa1932-171f-42ff-865e-5b12dfdf9ce3" providerId="ADAL" clId="{5AF7367F-465E-455F-AF19-7185CB5031D8}" dt="2020-01-27T14:52:48.009" v="500" actId="20577"/>
          <ac:spMkLst>
            <pc:docMk/>
            <pc:sldMk cId="2648611423" sldId="309"/>
            <ac:spMk id="3" creationId="{E3C4AD25-39B9-4CD3-9B71-EE8FE9D97983}"/>
          </ac:spMkLst>
        </pc:spChg>
      </pc:sldChg>
      <pc:sldChg chg="addSp modSp">
        <pc:chgData name="Bruce Edward Mack" userId="f4aa1932-171f-42ff-865e-5b12dfdf9ce3" providerId="ADAL" clId="{5AF7367F-465E-455F-AF19-7185CB5031D8}" dt="2020-01-27T16:00:06.635" v="554" actId="20577"/>
        <pc:sldMkLst>
          <pc:docMk/>
          <pc:sldMk cId="430357010" sldId="312"/>
        </pc:sldMkLst>
        <pc:spChg chg="mod">
          <ac:chgData name="Bruce Edward Mack" userId="f4aa1932-171f-42ff-865e-5b12dfdf9ce3" providerId="ADAL" clId="{5AF7367F-465E-455F-AF19-7185CB5031D8}" dt="2020-01-27T16:00:06.635" v="554" actId="20577"/>
          <ac:spMkLst>
            <pc:docMk/>
            <pc:sldMk cId="430357010" sldId="312"/>
            <ac:spMk id="2" creationId="{213FDA62-6B18-44E8-BAF4-5F367203DDAF}"/>
          </ac:spMkLst>
        </pc:spChg>
        <pc:picChg chg="add mod">
          <ac:chgData name="Bruce Edward Mack" userId="f4aa1932-171f-42ff-865e-5b12dfdf9ce3" providerId="ADAL" clId="{5AF7367F-465E-455F-AF19-7185CB5031D8}" dt="2020-01-24T18:09:49.912" v="4" actId="14100"/>
          <ac:picMkLst>
            <pc:docMk/>
            <pc:sldMk cId="430357010" sldId="312"/>
            <ac:picMk id="4" creationId="{B1AFE3F2-3BB2-4FA7-9059-A815FC26E259}"/>
          </ac:picMkLst>
        </pc:picChg>
      </pc:sldChg>
      <pc:sldChg chg="addSp modSp add">
        <pc:chgData name="Bruce Edward Mack" userId="f4aa1932-171f-42ff-865e-5b12dfdf9ce3" providerId="ADAL" clId="{5AF7367F-465E-455F-AF19-7185CB5031D8}" dt="2020-01-27T15:59:51.014" v="533" actId="14100"/>
        <pc:sldMkLst>
          <pc:docMk/>
          <pc:sldMk cId="3593667098" sldId="313"/>
        </pc:sldMkLst>
        <pc:spChg chg="mod">
          <ac:chgData name="Bruce Edward Mack" userId="f4aa1932-171f-42ff-865e-5b12dfdf9ce3" providerId="ADAL" clId="{5AF7367F-465E-455F-AF19-7185CB5031D8}" dt="2020-01-27T15:59:37.789" v="528" actId="20577"/>
          <ac:spMkLst>
            <pc:docMk/>
            <pc:sldMk cId="3593667098" sldId="313"/>
            <ac:spMk id="2" creationId="{B3128762-AA3F-4711-B849-C65111A16A05}"/>
          </ac:spMkLst>
        </pc:spChg>
        <pc:picChg chg="add mod">
          <ac:chgData name="Bruce Edward Mack" userId="f4aa1932-171f-42ff-865e-5b12dfdf9ce3" providerId="ADAL" clId="{5AF7367F-465E-455F-AF19-7185CB5031D8}" dt="2020-01-27T15:59:51.014" v="533" actId="14100"/>
          <ac:picMkLst>
            <pc:docMk/>
            <pc:sldMk cId="3593667098" sldId="313"/>
            <ac:picMk id="4" creationId="{36066632-39AF-446F-9CB5-7A87FFD23B8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FD053A-3D8A-4DC8-841E-A60F3F1E9924}" type="datetimeFigureOut">
              <a:rPr lang="en-US" smtClean="0"/>
              <a:t>1/24/2020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21AA2D-210B-4C2E-B836-33C6D868985D}" type="slidenum">
              <a:rPr lang="en-US" smtClean="0"/>
              <a:t>‹#›</a:t>
            </a:fld>
            <a:endParaRPr lang="en-US"/>
          </a:p>
        </p:txBody>
      </p:sp>
    </p:spTree>
    <p:extLst>
      <p:ext uri="{BB962C8B-B14F-4D97-AF65-F5344CB8AC3E}">
        <p14:creationId xmlns:p14="http://schemas.microsoft.com/office/powerpoint/2010/main" val="22630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a:p>
            <a:endParaRPr lang="en-US" dirty="0"/>
          </a:p>
          <a:p>
            <a:r>
              <a:rPr lang="en-US" baseline="0" dirty="0"/>
              <a:t>Apprenticeship Cleveland County</a:t>
            </a:r>
            <a:endParaRPr lang="en-US" dirty="0"/>
          </a:p>
        </p:txBody>
      </p:sp>
      <p:sp>
        <p:nvSpPr>
          <p:cNvPr id="4" name="Slide Number Placeholder 3"/>
          <p:cNvSpPr>
            <a:spLocks noGrp="1"/>
          </p:cNvSpPr>
          <p:nvPr>
            <p:ph type="sldNum" sz="quarter" idx="10"/>
          </p:nvPr>
        </p:nvSpPr>
        <p:spPr/>
        <p:txBody>
          <a:bodyPr/>
          <a:lstStyle/>
          <a:p>
            <a:fld id="{EC6EAC7D-5A89-47C2-8ABA-56C9C2DEF7A4}" type="slidenum">
              <a:rPr lang="en-US" smtClean="0"/>
              <a:pPr/>
              <a:t>1</a:t>
            </a:fld>
            <a:endParaRPr lang="en-US"/>
          </a:p>
        </p:txBody>
      </p:sp>
    </p:spTree>
    <p:extLst>
      <p:ext uri="{BB962C8B-B14F-4D97-AF65-F5344CB8AC3E}">
        <p14:creationId xmlns:p14="http://schemas.microsoft.com/office/powerpoint/2010/main" val="42619022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6691E-B1C4-4FAB-AFE8-72FD79A0EE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B4ECBC7-6EEB-4806-A192-274123D181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B2F6859-0939-4891-BEB9-001C1A3AEC14}"/>
              </a:ext>
            </a:extLst>
          </p:cNvPr>
          <p:cNvSpPr>
            <a:spLocks noGrp="1"/>
          </p:cNvSpPr>
          <p:nvPr>
            <p:ph type="dt" sz="half" idx="10"/>
          </p:nvPr>
        </p:nvSpPr>
        <p:spPr/>
        <p:txBody>
          <a:bodyPr/>
          <a:lstStyle/>
          <a:p>
            <a:fld id="{4D24A9AD-B06B-40C9-B424-BD7D8DF75767}" type="datetimeFigureOut">
              <a:rPr lang="en-US" smtClean="0"/>
              <a:t>1/24/2020</a:t>
            </a:fld>
            <a:endParaRPr lang="en-US"/>
          </a:p>
        </p:txBody>
      </p:sp>
      <p:sp>
        <p:nvSpPr>
          <p:cNvPr id="5" name="Footer Placeholder 4">
            <a:extLst>
              <a:ext uri="{FF2B5EF4-FFF2-40B4-BE49-F238E27FC236}">
                <a16:creationId xmlns:a16="http://schemas.microsoft.com/office/drawing/2014/main" id="{690189CC-0A13-4841-8958-20B9926C79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4D8CE2-E480-431E-AB36-42AEE91F8690}"/>
              </a:ext>
            </a:extLst>
          </p:cNvPr>
          <p:cNvSpPr>
            <a:spLocks noGrp="1"/>
          </p:cNvSpPr>
          <p:nvPr>
            <p:ph type="sldNum" sz="quarter" idx="12"/>
          </p:nvPr>
        </p:nvSpPr>
        <p:spPr/>
        <p:txBody>
          <a:bodyPr/>
          <a:lstStyle/>
          <a:p>
            <a:fld id="{42953DFC-9CFB-4499-910C-71410AC732FD}" type="slidenum">
              <a:rPr lang="en-US" smtClean="0"/>
              <a:t>‹#›</a:t>
            </a:fld>
            <a:endParaRPr lang="en-US"/>
          </a:p>
        </p:txBody>
      </p:sp>
    </p:spTree>
    <p:extLst>
      <p:ext uri="{BB962C8B-B14F-4D97-AF65-F5344CB8AC3E}">
        <p14:creationId xmlns:p14="http://schemas.microsoft.com/office/powerpoint/2010/main" val="36001444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62395-945A-4F4D-8DCF-A1D60119BA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A648B94-17E0-4FB3-A146-3B45539D7F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2B8277-DD09-4590-B7F4-0F0EF4EAFFC2}"/>
              </a:ext>
            </a:extLst>
          </p:cNvPr>
          <p:cNvSpPr>
            <a:spLocks noGrp="1"/>
          </p:cNvSpPr>
          <p:nvPr>
            <p:ph type="dt" sz="half" idx="10"/>
          </p:nvPr>
        </p:nvSpPr>
        <p:spPr/>
        <p:txBody>
          <a:bodyPr/>
          <a:lstStyle/>
          <a:p>
            <a:fld id="{4D24A9AD-B06B-40C9-B424-BD7D8DF75767}" type="datetimeFigureOut">
              <a:rPr lang="en-US" smtClean="0"/>
              <a:t>1/24/2020</a:t>
            </a:fld>
            <a:endParaRPr lang="en-US"/>
          </a:p>
        </p:txBody>
      </p:sp>
      <p:sp>
        <p:nvSpPr>
          <p:cNvPr id="5" name="Footer Placeholder 4">
            <a:extLst>
              <a:ext uri="{FF2B5EF4-FFF2-40B4-BE49-F238E27FC236}">
                <a16:creationId xmlns:a16="http://schemas.microsoft.com/office/drawing/2014/main" id="{3D171125-0F53-460F-B392-6EB0CEF636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771A85-C50A-4222-81EB-E07EB980C724}"/>
              </a:ext>
            </a:extLst>
          </p:cNvPr>
          <p:cNvSpPr>
            <a:spLocks noGrp="1"/>
          </p:cNvSpPr>
          <p:nvPr>
            <p:ph type="sldNum" sz="quarter" idx="12"/>
          </p:nvPr>
        </p:nvSpPr>
        <p:spPr/>
        <p:txBody>
          <a:bodyPr/>
          <a:lstStyle/>
          <a:p>
            <a:fld id="{42953DFC-9CFB-4499-910C-71410AC732FD}" type="slidenum">
              <a:rPr lang="en-US" smtClean="0"/>
              <a:t>‹#›</a:t>
            </a:fld>
            <a:endParaRPr lang="en-US"/>
          </a:p>
        </p:txBody>
      </p:sp>
    </p:spTree>
    <p:extLst>
      <p:ext uri="{BB962C8B-B14F-4D97-AF65-F5344CB8AC3E}">
        <p14:creationId xmlns:p14="http://schemas.microsoft.com/office/powerpoint/2010/main" val="26849843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F68C07-CF10-4F77-BDAE-9CFD9A15DCB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9376D4D-972F-4C97-AB71-F269FC9C357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61FB1D-9532-4B54-8DF3-CF8F07DDB111}"/>
              </a:ext>
            </a:extLst>
          </p:cNvPr>
          <p:cNvSpPr>
            <a:spLocks noGrp="1"/>
          </p:cNvSpPr>
          <p:nvPr>
            <p:ph type="dt" sz="half" idx="10"/>
          </p:nvPr>
        </p:nvSpPr>
        <p:spPr/>
        <p:txBody>
          <a:bodyPr/>
          <a:lstStyle/>
          <a:p>
            <a:fld id="{4D24A9AD-B06B-40C9-B424-BD7D8DF75767}" type="datetimeFigureOut">
              <a:rPr lang="en-US" smtClean="0"/>
              <a:t>1/24/2020</a:t>
            </a:fld>
            <a:endParaRPr lang="en-US"/>
          </a:p>
        </p:txBody>
      </p:sp>
      <p:sp>
        <p:nvSpPr>
          <p:cNvPr id="5" name="Footer Placeholder 4">
            <a:extLst>
              <a:ext uri="{FF2B5EF4-FFF2-40B4-BE49-F238E27FC236}">
                <a16:creationId xmlns:a16="http://schemas.microsoft.com/office/drawing/2014/main" id="{57C8AF4F-EEF4-47FA-8668-285B9CFFE5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312B26-C95C-4C7E-B7A4-B5781E4DC902}"/>
              </a:ext>
            </a:extLst>
          </p:cNvPr>
          <p:cNvSpPr>
            <a:spLocks noGrp="1"/>
          </p:cNvSpPr>
          <p:nvPr>
            <p:ph type="sldNum" sz="quarter" idx="12"/>
          </p:nvPr>
        </p:nvSpPr>
        <p:spPr/>
        <p:txBody>
          <a:bodyPr/>
          <a:lstStyle/>
          <a:p>
            <a:fld id="{42953DFC-9CFB-4499-910C-71410AC732FD}" type="slidenum">
              <a:rPr lang="en-US" smtClean="0"/>
              <a:t>‹#›</a:t>
            </a:fld>
            <a:endParaRPr lang="en-US"/>
          </a:p>
        </p:txBody>
      </p:sp>
    </p:spTree>
    <p:extLst>
      <p:ext uri="{BB962C8B-B14F-4D97-AF65-F5344CB8AC3E}">
        <p14:creationId xmlns:p14="http://schemas.microsoft.com/office/powerpoint/2010/main" val="39018597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8058" y="0"/>
            <a:ext cx="12133943" cy="6879771"/>
          </a:xfrm>
          <a:prstGeom prst="rect">
            <a:avLst/>
          </a:prstGeom>
        </p:spPr>
      </p:pic>
      <p:sp>
        <p:nvSpPr>
          <p:cNvPr id="2" name="Title 1"/>
          <p:cNvSpPr>
            <a:spLocks noGrp="1"/>
          </p:cNvSpPr>
          <p:nvPr>
            <p:ph type="ctrTitle" hasCustomPrompt="1"/>
          </p:nvPr>
        </p:nvSpPr>
        <p:spPr>
          <a:xfrm>
            <a:off x="3454400" y="2286001"/>
            <a:ext cx="8240299" cy="1470025"/>
          </a:xfrm>
        </p:spPr>
        <p:txBody>
          <a:bodyPr anchor="t"/>
          <a:lstStyle>
            <a:lvl1pPr algn="r">
              <a:defRPr b="1" cap="small" baseline="0">
                <a:solidFill>
                  <a:srgbClr val="003300"/>
                </a:solidFill>
              </a:defRPr>
            </a:lvl1pPr>
          </a:lstStyle>
          <a:p>
            <a:r>
              <a:rPr lang="en-US" dirty="0"/>
              <a:t>Click to edit master title style</a:t>
            </a:r>
          </a:p>
        </p:txBody>
      </p:sp>
      <p:sp>
        <p:nvSpPr>
          <p:cNvPr id="3" name="Subtitle 2"/>
          <p:cNvSpPr>
            <a:spLocks noGrp="1"/>
          </p:cNvSpPr>
          <p:nvPr>
            <p:ph type="subTitle" idx="1"/>
          </p:nvPr>
        </p:nvSpPr>
        <p:spPr>
          <a:xfrm>
            <a:off x="5283200" y="4038600"/>
            <a:ext cx="6363371" cy="990600"/>
          </a:xfrm>
        </p:spPr>
        <p:txBody>
          <a:bodyPr>
            <a:normAutofit/>
          </a:bodyPr>
          <a:lstStyle>
            <a:lvl1pPr marL="0" indent="0" algn="r">
              <a:buNone/>
              <a:defRPr sz="2000" b="0">
                <a:solidFill>
                  <a:schemeClr val="tx1"/>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7" name="Picture 6"/>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1251"/>
            <a:ext cx="4962157" cy="6858000"/>
          </a:xfrm>
          <a:prstGeom prst="rect">
            <a:avLst/>
          </a:prstGeom>
        </p:spPr>
      </p:pic>
      <p:sp>
        <p:nvSpPr>
          <p:cNvPr id="10" name="Picture Placeholder 9"/>
          <p:cNvSpPr>
            <a:spLocks noGrp="1"/>
          </p:cNvSpPr>
          <p:nvPr>
            <p:ph type="pic" sz="quarter" idx="13" hasCustomPrompt="1"/>
          </p:nvPr>
        </p:nvSpPr>
        <p:spPr>
          <a:xfrm>
            <a:off x="9144000" y="5105400"/>
            <a:ext cx="2438400" cy="990600"/>
          </a:xfrm>
        </p:spPr>
        <p:txBody>
          <a:bodyPr>
            <a:normAutofit/>
          </a:bodyPr>
          <a:lstStyle>
            <a:lvl1pPr marL="0" indent="0" algn="ctr">
              <a:buNone/>
              <a:defRPr sz="2000" baseline="0"/>
            </a:lvl1pPr>
          </a:lstStyle>
          <a:p>
            <a:r>
              <a:rPr lang="en-US" dirty="0"/>
              <a:t>Company Logo</a:t>
            </a:r>
          </a:p>
        </p:txBody>
      </p:sp>
    </p:spTree>
    <p:extLst>
      <p:ext uri="{BB962C8B-B14F-4D97-AF65-F5344CB8AC3E}">
        <p14:creationId xmlns:p14="http://schemas.microsoft.com/office/powerpoint/2010/main" val="308349169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8BC7465-ED5C-40AA-8FCB-BEC44D701E4F}" type="slidenum">
              <a:rPr lang="en-US" smtClean="0"/>
              <a:pPr>
                <a:defRPr/>
              </a:pPr>
              <a:t>‹#›</a:t>
            </a:fld>
            <a:endParaRPr lang="en-US"/>
          </a:p>
        </p:txBody>
      </p:sp>
    </p:spTree>
    <p:extLst>
      <p:ext uri="{BB962C8B-B14F-4D97-AF65-F5344CB8AC3E}">
        <p14:creationId xmlns:p14="http://schemas.microsoft.com/office/powerpoint/2010/main" val="961703245"/>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A518645-F592-49F9-95FD-19B810FCDBAF}" type="slidenum">
              <a:rPr lang="en-US" smtClean="0"/>
              <a:pPr>
                <a:defRPr/>
              </a:pPr>
              <a:t>‹#›</a:t>
            </a:fld>
            <a:endParaRPr lang="en-US"/>
          </a:p>
        </p:txBody>
      </p:sp>
    </p:spTree>
    <p:extLst>
      <p:ext uri="{BB962C8B-B14F-4D97-AF65-F5344CB8AC3E}">
        <p14:creationId xmlns:p14="http://schemas.microsoft.com/office/powerpoint/2010/main" val="4247084325"/>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2635564-0F66-49C7-852C-AB946BDA2D65}" type="slidenum">
              <a:rPr lang="en-US" smtClean="0"/>
              <a:pPr>
                <a:defRPr/>
              </a:pPr>
              <a:t>‹#›</a:t>
            </a:fld>
            <a:endParaRPr lang="en-US"/>
          </a:p>
        </p:txBody>
      </p:sp>
    </p:spTree>
    <p:extLst>
      <p:ext uri="{BB962C8B-B14F-4D97-AF65-F5344CB8AC3E}">
        <p14:creationId xmlns:p14="http://schemas.microsoft.com/office/powerpoint/2010/main" val="1534646765"/>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AEA677BF-7635-4A11-9847-3C9AFEE20C9A}" type="slidenum">
              <a:rPr lang="en-US" smtClean="0"/>
              <a:pPr>
                <a:defRPr/>
              </a:pPr>
              <a:t>‹#›</a:t>
            </a:fld>
            <a:endParaRPr lang="en-US"/>
          </a:p>
        </p:txBody>
      </p:sp>
    </p:spTree>
    <p:extLst>
      <p:ext uri="{BB962C8B-B14F-4D97-AF65-F5344CB8AC3E}">
        <p14:creationId xmlns:p14="http://schemas.microsoft.com/office/powerpoint/2010/main" val="2098333491"/>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6AB685D3-2449-4D21-AE4C-D318EA0109D8}" type="slidenum">
              <a:rPr lang="en-US" smtClean="0"/>
              <a:pPr>
                <a:defRPr/>
              </a:pPr>
              <a:t>‹#›</a:t>
            </a:fld>
            <a:endParaRPr lang="en-US"/>
          </a:p>
        </p:txBody>
      </p:sp>
    </p:spTree>
    <p:extLst>
      <p:ext uri="{BB962C8B-B14F-4D97-AF65-F5344CB8AC3E}">
        <p14:creationId xmlns:p14="http://schemas.microsoft.com/office/powerpoint/2010/main" val="50448215"/>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038CAB30-32E2-439D-B937-3F779191771B}" type="slidenum">
              <a:rPr lang="en-US" smtClean="0"/>
              <a:pPr>
                <a:defRPr/>
              </a:pPr>
              <a:t>‹#›</a:t>
            </a:fld>
            <a:endParaRPr lang="en-US"/>
          </a:p>
        </p:txBody>
      </p:sp>
    </p:spTree>
    <p:extLst>
      <p:ext uri="{BB962C8B-B14F-4D97-AF65-F5344CB8AC3E}">
        <p14:creationId xmlns:p14="http://schemas.microsoft.com/office/powerpoint/2010/main" val="3018741369"/>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7AF82BB0-EB44-4251-B38E-6EDAD0B12B6C}" type="slidenum">
              <a:rPr lang="en-US" smtClean="0"/>
              <a:pPr>
                <a:defRPr/>
              </a:pPr>
              <a:t>‹#›</a:t>
            </a:fld>
            <a:endParaRPr lang="en-US"/>
          </a:p>
        </p:txBody>
      </p:sp>
    </p:spTree>
    <p:extLst>
      <p:ext uri="{BB962C8B-B14F-4D97-AF65-F5344CB8AC3E}">
        <p14:creationId xmlns:p14="http://schemas.microsoft.com/office/powerpoint/2010/main" val="2446906459"/>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4DE73-C4C4-47E3-946B-79721579F5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B5E537A-8E00-4ADF-A9CE-5EB53E4DBD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3181D8-1E9F-443E-96C6-4880EA6C19CE}"/>
              </a:ext>
            </a:extLst>
          </p:cNvPr>
          <p:cNvSpPr>
            <a:spLocks noGrp="1"/>
          </p:cNvSpPr>
          <p:nvPr>
            <p:ph type="dt" sz="half" idx="10"/>
          </p:nvPr>
        </p:nvSpPr>
        <p:spPr/>
        <p:txBody>
          <a:bodyPr/>
          <a:lstStyle/>
          <a:p>
            <a:fld id="{4D24A9AD-B06B-40C9-B424-BD7D8DF75767}" type="datetimeFigureOut">
              <a:rPr lang="en-US" smtClean="0"/>
              <a:t>1/24/2020</a:t>
            </a:fld>
            <a:endParaRPr lang="en-US"/>
          </a:p>
        </p:txBody>
      </p:sp>
      <p:sp>
        <p:nvSpPr>
          <p:cNvPr id="5" name="Footer Placeholder 4">
            <a:extLst>
              <a:ext uri="{FF2B5EF4-FFF2-40B4-BE49-F238E27FC236}">
                <a16:creationId xmlns:a16="http://schemas.microsoft.com/office/drawing/2014/main" id="{32DD15A3-0C5C-49EB-9019-CEEB59B153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146E34-14AF-4C38-8774-6B42BD4AC35E}"/>
              </a:ext>
            </a:extLst>
          </p:cNvPr>
          <p:cNvSpPr>
            <a:spLocks noGrp="1"/>
          </p:cNvSpPr>
          <p:nvPr>
            <p:ph type="sldNum" sz="quarter" idx="12"/>
          </p:nvPr>
        </p:nvSpPr>
        <p:spPr/>
        <p:txBody>
          <a:bodyPr/>
          <a:lstStyle/>
          <a:p>
            <a:fld id="{42953DFC-9CFB-4499-910C-71410AC732FD}" type="slidenum">
              <a:rPr lang="en-US" smtClean="0"/>
              <a:t>‹#›</a:t>
            </a:fld>
            <a:endParaRPr lang="en-US"/>
          </a:p>
        </p:txBody>
      </p:sp>
    </p:spTree>
    <p:extLst>
      <p:ext uri="{BB962C8B-B14F-4D97-AF65-F5344CB8AC3E}">
        <p14:creationId xmlns:p14="http://schemas.microsoft.com/office/powerpoint/2010/main" val="6359118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A9385879-E109-42B8-A253-7BDD0FB243F5}" type="slidenum">
              <a:rPr lang="en-US" smtClean="0"/>
              <a:pPr>
                <a:defRPr/>
              </a:pPr>
              <a:t>‹#›</a:t>
            </a:fld>
            <a:endParaRPr lang="en-US"/>
          </a:p>
        </p:txBody>
      </p:sp>
    </p:spTree>
    <p:extLst>
      <p:ext uri="{BB962C8B-B14F-4D97-AF65-F5344CB8AC3E}">
        <p14:creationId xmlns:p14="http://schemas.microsoft.com/office/powerpoint/2010/main" val="2335746693"/>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61FE6DA-BCAF-4E34-94E0-486489AE2DFB}" type="slidenum">
              <a:rPr lang="en-US" smtClean="0"/>
              <a:pPr>
                <a:defRPr/>
              </a:pPr>
              <a:t>‹#›</a:t>
            </a:fld>
            <a:endParaRPr lang="en-US"/>
          </a:p>
        </p:txBody>
      </p:sp>
    </p:spTree>
    <p:extLst>
      <p:ext uri="{BB962C8B-B14F-4D97-AF65-F5344CB8AC3E}">
        <p14:creationId xmlns:p14="http://schemas.microsoft.com/office/powerpoint/2010/main" val="1066842952"/>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DD4B3DE-3A19-4C6A-94D5-4A633E8DEFAB}" type="slidenum">
              <a:rPr lang="en-US" smtClean="0"/>
              <a:pPr>
                <a:defRPr/>
              </a:pPr>
              <a:t>‹#›</a:t>
            </a:fld>
            <a:endParaRPr lang="en-US"/>
          </a:p>
        </p:txBody>
      </p:sp>
    </p:spTree>
    <p:extLst>
      <p:ext uri="{BB962C8B-B14F-4D97-AF65-F5344CB8AC3E}">
        <p14:creationId xmlns:p14="http://schemas.microsoft.com/office/powerpoint/2010/main" val="372688120"/>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7CD2522-62E3-4DB3-8A1D-42319E08ECAD}" type="slidenum">
              <a:rPr lang="en-US" smtClean="0"/>
              <a:pPr>
                <a:defRPr/>
              </a:pPr>
              <a:t>‹#›</a:t>
            </a:fld>
            <a:endParaRPr lang="en-US"/>
          </a:p>
        </p:txBody>
      </p:sp>
    </p:spTree>
    <p:extLst>
      <p:ext uri="{BB962C8B-B14F-4D97-AF65-F5344CB8AC3E}">
        <p14:creationId xmlns:p14="http://schemas.microsoft.com/office/powerpoint/2010/main" val="1379669956"/>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8058" y="0"/>
            <a:ext cx="12133943" cy="6879771"/>
          </a:xfrm>
          <a:prstGeom prst="rect">
            <a:avLst/>
          </a:prstGeom>
        </p:spPr>
      </p:pic>
      <p:sp>
        <p:nvSpPr>
          <p:cNvPr id="2" name="Title 1"/>
          <p:cNvSpPr>
            <a:spLocks noGrp="1"/>
          </p:cNvSpPr>
          <p:nvPr>
            <p:ph type="ctrTitle" hasCustomPrompt="1"/>
          </p:nvPr>
        </p:nvSpPr>
        <p:spPr>
          <a:xfrm>
            <a:off x="3454400" y="2286001"/>
            <a:ext cx="8240299" cy="1470025"/>
          </a:xfrm>
        </p:spPr>
        <p:txBody>
          <a:bodyPr anchor="t"/>
          <a:lstStyle>
            <a:lvl1pPr algn="r">
              <a:defRPr b="1" cap="small" baseline="0">
                <a:solidFill>
                  <a:srgbClr val="003300"/>
                </a:solidFill>
              </a:defRPr>
            </a:lvl1pPr>
          </a:lstStyle>
          <a:p>
            <a:r>
              <a:rPr lang="en-US" dirty="0"/>
              <a:t>Click to edit master title style</a:t>
            </a:r>
          </a:p>
        </p:txBody>
      </p:sp>
      <p:sp>
        <p:nvSpPr>
          <p:cNvPr id="3" name="Subtitle 2"/>
          <p:cNvSpPr>
            <a:spLocks noGrp="1"/>
          </p:cNvSpPr>
          <p:nvPr>
            <p:ph type="subTitle" idx="1"/>
          </p:nvPr>
        </p:nvSpPr>
        <p:spPr>
          <a:xfrm>
            <a:off x="5283200" y="4038600"/>
            <a:ext cx="6363371" cy="990600"/>
          </a:xfrm>
        </p:spPr>
        <p:txBody>
          <a:bodyPr>
            <a:normAutofit/>
          </a:bodyPr>
          <a:lstStyle>
            <a:lvl1pPr marL="0" indent="0" algn="r">
              <a:buNone/>
              <a:defRPr sz="2000" b="0">
                <a:solidFill>
                  <a:schemeClr val="tx1"/>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7" name="Picture 6"/>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1251"/>
            <a:ext cx="4962157" cy="6858000"/>
          </a:xfrm>
          <a:prstGeom prst="rect">
            <a:avLst/>
          </a:prstGeom>
        </p:spPr>
      </p:pic>
      <p:sp>
        <p:nvSpPr>
          <p:cNvPr id="10" name="Picture Placeholder 9"/>
          <p:cNvSpPr>
            <a:spLocks noGrp="1"/>
          </p:cNvSpPr>
          <p:nvPr>
            <p:ph type="pic" sz="quarter" idx="13" hasCustomPrompt="1"/>
          </p:nvPr>
        </p:nvSpPr>
        <p:spPr>
          <a:xfrm>
            <a:off x="9144000" y="5105400"/>
            <a:ext cx="2438400" cy="990600"/>
          </a:xfrm>
        </p:spPr>
        <p:txBody>
          <a:bodyPr>
            <a:normAutofit/>
          </a:bodyPr>
          <a:lstStyle>
            <a:lvl1pPr marL="0" indent="0" algn="ctr">
              <a:buNone/>
              <a:defRPr sz="2000" baseline="0"/>
            </a:lvl1pPr>
          </a:lstStyle>
          <a:p>
            <a:r>
              <a:rPr lang="en-US" dirty="0"/>
              <a:t>Company Logo</a:t>
            </a:r>
          </a:p>
        </p:txBody>
      </p:sp>
    </p:spTree>
    <p:extLst>
      <p:ext uri="{BB962C8B-B14F-4D97-AF65-F5344CB8AC3E}">
        <p14:creationId xmlns:p14="http://schemas.microsoft.com/office/powerpoint/2010/main" val="314734066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8058" y="0"/>
            <a:ext cx="12133943" cy="6879771"/>
          </a:xfrm>
          <a:prstGeom prst="rect">
            <a:avLst/>
          </a:prstGeom>
        </p:spPr>
      </p:pic>
      <p:sp>
        <p:nvSpPr>
          <p:cNvPr id="2" name="Title 1"/>
          <p:cNvSpPr>
            <a:spLocks noGrp="1"/>
          </p:cNvSpPr>
          <p:nvPr>
            <p:ph type="ctrTitle" hasCustomPrompt="1"/>
          </p:nvPr>
        </p:nvSpPr>
        <p:spPr>
          <a:xfrm>
            <a:off x="3454400" y="2286001"/>
            <a:ext cx="8240299" cy="1470025"/>
          </a:xfrm>
        </p:spPr>
        <p:txBody>
          <a:bodyPr anchor="t"/>
          <a:lstStyle>
            <a:lvl1pPr algn="r">
              <a:defRPr b="1" cap="small" baseline="0">
                <a:solidFill>
                  <a:srgbClr val="003300"/>
                </a:solidFill>
              </a:defRPr>
            </a:lvl1pPr>
          </a:lstStyle>
          <a:p>
            <a:r>
              <a:rPr lang="en-US" dirty="0"/>
              <a:t>Click to edit master title style</a:t>
            </a:r>
          </a:p>
        </p:txBody>
      </p:sp>
      <p:sp>
        <p:nvSpPr>
          <p:cNvPr id="3" name="Subtitle 2"/>
          <p:cNvSpPr>
            <a:spLocks noGrp="1"/>
          </p:cNvSpPr>
          <p:nvPr>
            <p:ph type="subTitle" idx="1"/>
          </p:nvPr>
        </p:nvSpPr>
        <p:spPr>
          <a:xfrm>
            <a:off x="5283200" y="4038600"/>
            <a:ext cx="6363371" cy="990600"/>
          </a:xfrm>
        </p:spPr>
        <p:txBody>
          <a:bodyPr>
            <a:normAutofit/>
          </a:bodyPr>
          <a:lstStyle>
            <a:lvl1pPr marL="0" indent="0" algn="r">
              <a:buNone/>
              <a:defRPr sz="2000" b="0">
                <a:solidFill>
                  <a:schemeClr val="tx1"/>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7" name="Picture 6"/>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1251"/>
            <a:ext cx="4962157" cy="6858000"/>
          </a:xfrm>
          <a:prstGeom prst="rect">
            <a:avLst/>
          </a:prstGeom>
        </p:spPr>
      </p:pic>
      <p:sp>
        <p:nvSpPr>
          <p:cNvPr id="10" name="Picture Placeholder 9"/>
          <p:cNvSpPr>
            <a:spLocks noGrp="1"/>
          </p:cNvSpPr>
          <p:nvPr>
            <p:ph type="pic" sz="quarter" idx="13" hasCustomPrompt="1"/>
          </p:nvPr>
        </p:nvSpPr>
        <p:spPr>
          <a:xfrm>
            <a:off x="9144000" y="5105400"/>
            <a:ext cx="2438400" cy="990600"/>
          </a:xfrm>
        </p:spPr>
        <p:txBody>
          <a:bodyPr>
            <a:normAutofit/>
          </a:bodyPr>
          <a:lstStyle>
            <a:lvl1pPr marL="0" indent="0" algn="ctr">
              <a:buNone/>
              <a:defRPr sz="2000" baseline="0"/>
            </a:lvl1pPr>
          </a:lstStyle>
          <a:p>
            <a:r>
              <a:rPr lang="en-US" dirty="0"/>
              <a:t>Company Logo</a:t>
            </a:r>
          </a:p>
        </p:txBody>
      </p:sp>
    </p:spTree>
    <p:extLst>
      <p:ext uri="{BB962C8B-B14F-4D97-AF65-F5344CB8AC3E}">
        <p14:creationId xmlns:p14="http://schemas.microsoft.com/office/powerpoint/2010/main" val="205311756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Background Only">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8058" y="0"/>
            <a:ext cx="12133943" cy="6879771"/>
          </a:xfrm>
          <a:prstGeom prst="rect">
            <a:avLst/>
          </a:prstGeom>
        </p:spPr>
      </p:pic>
      <p:sp>
        <p:nvSpPr>
          <p:cNvPr id="3" name="Date Placeholder 3"/>
          <p:cNvSpPr>
            <a:spLocks noGrp="1"/>
          </p:cNvSpPr>
          <p:nvPr>
            <p:ph type="dt" sz="half" idx="10"/>
          </p:nvPr>
        </p:nvSpPr>
        <p:spPr>
          <a:xfrm>
            <a:off x="1016000" y="6356351"/>
            <a:ext cx="2844800" cy="365125"/>
          </a:xfrm>
        </p:spPr>
        <p:txBody>
          <a:bodyPr/>
          <a:lstStyle/>
          <a:p>
            <a:endParaRPr lang="en-US" dirty="0"/>
          </a:p>
        </p:txBody>
      </p:sp>
      <p:sp>
        <p:nvSpPr>
          <p:cNvPr id="4" name="Footer Placeholder 4"/>
          <p:cNvSpPr>
            <a:spLocks noGrp="1"/>
          </p:cNvSpPr>
          <p:nvPr>
            <p:ph type="ftr" sz="quarter" idx="11"/>
          </p:nvPr>
        </p:nvSpPr>
        <p:spPr>
          <a:xfrm>
            <a:off x="4470400" y="6356351"/>
            <a:ext cx="3860800" cy="365125"/>
          </a:xfrm>
        </p:spPr>
        <p:txBody>
          <a:bodyPr/>
          <a:lstStyle/>
          <a:p>
            <a:endParaRPr lang="en-US" dirty="0"/>
          </a:p>
        </p:txBody>
      </p:sp>
      <p:sp>
        <p:nvSpPr>
          <p:cNvPr id="5" name="Slide Number Placeholder 5"/>
          <p:cNvSpPr>
            <a:spLocks noGrp="1"/>
          </p:cNvSpPr>
          <p:nvPr>
            <p:ph type="sldNum" sz="quarter" idx="12"/>
          </p:nvPr>
        </p:nvSpPr>
        <p:spPr>
          <a:xfrm>
            <a:off x="8940800" y="6356351"/>
            <a:ext cx="2844800" cy="365125"/>
          </a:xfrm>
        </p:spPr>
        <p:txBody>
          <a:bodyPr/>
          <a:lstStyle/>
          <a:p>
            <a:fld id="{33D6E5A2-EC83-451F-A719-9AC1370DD5CF}" type="slidenum">
              <a:rPr lang="en-US" smtClean="0"/>
              <a:pPr/>
              <a:t>‹#›</a:t>
            </a:fld>
            <a:endParaRPr lang="en-US" dirty="0"/>
          </a:p>
        </p:txBody>
      </p:sp>
    </p:spTree>
    <p:extLst>
      <p:ext uri="{BB962C8B-B14F-4D97-AF65-F5344CB8AC3E}">
        <p14:creationId xmlns:p14="http://schemas.microsoft.com/office/powerpoint/2010/main" val="1942536124"/>
      </p:ext>
    </p:extLst>
  </p:cSld>
  <p:clrMapOvr>
    <a:masterClrMapping/>
  </p:clrMapOvr>
  <p:transition spd="slow">
    <p:wipe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8A63B-DBC5-4A0C-9D5B-FDA840DCDA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DAF3C3C-8565-4181-B29D-831454EA2E7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65D2206-A8F4-4031-82C0-0F1E8787332D}"/>
              </a:ext>
            </a:extLst>
          </p:cNvPr>
          <p:cNvSpPr>
            <a:spLocks noGrp="1"/>
          </p:cNvSpPr>
          <p:nvPr>
            <p:ph type="dt" sz="half" idx="10"/>
          </p:nvPr>
        </p:nvSpPr>
        <p:spPr/>
        <p:txBody>
          <a:bodyPr/>
          <a:lstStyle/>
          <a:p>
            <a:fld id="{4D24A9AD-B06B-40C9-B424-BD7D8DF75767}" type="datetimeFigureOut">
              <a:rPr lang="en-US" smtClean="0"/>
              <a:t>1/24/2020</a:t>
            </a:fld>
            <a:endParaRPr lang="en-US"/>
          </a:p>
        </p:txBody>
      </p:sp>
      <p:sp>
        <p:nvSpPr>
          <p:cNvPr id="5" name="Footer Placeholder 4">
            <a:extLst>
              <a:ext uri="{FF2B5EF4-FFF2-40B4-BE49-F238E27FC236}">
                <a16:creationId xmlns:a16="http://schemas.microsoft.com/office/drawing/2014/main" id="{3AC9A74B-81F6-453D-992C-C883BEF8D9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3E37B2-D5FC-4F1B-9CB5-F29A44EFB0E7}"/>
              </a:ext>
            </a:extLst>
          </p:cNvPr>
          <p:cNvSpPr>
            <a:spLocks noGrp="1"/>
          </p:cNvSpPr>
          <p:nvPr>
            <p:ph type="sldNum" sz="quarter" idx="12"/>
          </p:nvPr>
        </p:nvSpPr>
        <p:spPr/>
        <p:txBody>
          <a:bodyPr/>
          <a:lstStyle/>
          <a:p>
            <a:fld id="{42953DFC-9CFB-4499-910C-71410AC732FD}" type="slidenum">
              <a:rPr lang="en-US" smtClean="0"/>
              <a:t>‹#›</a:t>
            </a:fld>
            <a:endParaRPr lang="en-US"/>
          </a:p>
        </p:txBody>
      </p:sp>
    </p:spTree>
    <p:extLst>
      <p:ext uri="{BB962C8B-B14F-4D97-AF65-F5344CB8AC3E}">
        <p14:creationId xmlns:p14="http://schemas.microsoft.com/office/powerpoint/2010/main" val="67249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13243-F69F-4FF9-B29D-C9CF0D96A9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1DFFD6-A603-400B-B7AD-F3C9DDDBC27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B556EF0-7F4E-4F2B-ADA9-7A215D24077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4DFAD99-1123-48A2-8F29-185EAAA80825}"/>
              </a:ext>
            </a:extLst>
          </p:cNvPr>
          <p:cNvSpPr>
            <a:spLocks noGrp="1"/>
          </p:cNvSpPr>
          <p:nvPr>
            <p:ph type="dt" sz="half" idx="10"/>
          </p:nvPr>
        </p:nvSpPr>
        <p:spPr/>
        <p:txBody>
          <a:bodyPr/>
          <a:lstStyle/>
          <a:p>
            <a:fld id="{4D24A9AD-B06B-40C9-B424-BD7D8DF75767}" type="datetimeFigureOut">
              <a:rPr lang="en-US" smtClean="0"/>
              <a:t>1/24/2020</a:t>
            </a:fld>
            <a:endParaRPr lang="en-US"/>
          </a:p>
        </p:txBody>
      </p:sp>
      <p:sp>
        <p:nvSpPr>
          <p:cNvPr id="6" name="Footer Placeholder 5">
            <a:extLst>
              <a:ext uri="{FF2B5EF4-FFF2-40B4-BE49-F238E27FC236}">
                <a16:creationId xmlns:a16="http://schemas.microsoft.com/office/drawing/2014/main" id="{1FAE1BEB-CCAB-441D-8A42-AB23569253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BE56D0-F7B0-4C59-9AFE-4A15F374D38B}"/>
              </a:ext>
            </a:extLst>
          </p:cNvPr>
          <p:cNvSpPr>
            <a:spLocks noGrp="1"/>
          </p:cNvSpPr>
          <p:nvPr>
            <p:ph type="sldNum" sz="quarter" idx="12"/>
          </p:nvPr>
        </p:nvSpPr>
        <p:spPr/>
        <p:txBody>
          <a:bodyPr/>
          <a:lstStyle/>
          <a:p>
            <a:fld id="{42953DFC-9CFB-4499-910C-71410AC732FD}" type="slidenum">
              <a:rPr lang="en-US" smtClean="0"/>
              <a:t>‹#›</a:t>
            </a:fld>
            <a:endParaRPr lang="en-US"/>
          </a:p>
        </p:txBody>
      </p:sp>
    </p:spTree>
    <p:extLst>
      <p:ext uri="{BB962C8B-B14F-4D97-AF65-F5344CB8AC3E}">
        <p14:creationId xmlns:p14="http://schemas.microsoft.com/office/powerpoint/2010/main" val="6884136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B2E50-BDE2-4EF6-B68D-613AA990DB0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D21AA42-B3FA-4E3A-84F0-DBF938E6E9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E884A33-0758-4299-910B-76BBCADFF14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D2211EC-93A6-4548-8255-780BCDC4AF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D89974-BA58-437C-929F-2DA6CF82F3B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3726177-B3A0-4002-8D1F-65EE6F864265}"/>
              </a:ext>
            </a:extLst>
          </p:cNvPr>
          <p:cNvSpPr>
            <a:spLocks noGrp="1"/>
          </p:cNvSpPr>
          <p:nvPr>
            <p:ph type="dt" sz="half" idx="10"/>
          </p:nvPr>
        </p:nvSpPr>
        <p:spPr/>
        <p:txBody>
          <a:bodyPr/>
          <a:lstStyle/>
          <a:p>
            <a:fld id="{4D24A9AD-B06B-40C9-B424-BD7D8DF75767}" type="datetimeFigureOut">
              <a:rPr lang="en-US" smtClean="0"/>
              <a:t>1/24/2020</a:t>
            </a:fld>
            <a:endParaRPr lang="en-US"/>
          </a:p>
        </p:txBody>
      </p:sp>
      <p:sp>
        <p:nvSpPr>
          <p:cNvPr id="8" name="Footer Placeholder 7">
            <a:extLst>
              <a:ext uri="{FF2B5EF4-FFF2-40B4-BE49-F238E27FC236}">
                <a16:creationId xmlns:a16="http://schemas.microsoft.com/office/drawing/2014/main" id="{1475CD1D-F813-4ECA-AB83-4D4353497B3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BFF4655-4CD6-450B-9A61-B5FA3A959080}"/>
              </a:ext>
            </a:extLst>
          </p:cNvPr>
          <p:cNvSpPr>
            <a:spLocks noGrp="1"/>
          </p:cNvSpPr>
          <p:nvPr>
            <p:ph type="sldNum" sz="quarter" idx="12"/>
          </p:nvPr>
        </p:nvSpPr>
        <p:spPr/>
        <p:txBody>
          <a:bodyPr/>
          <a:lstStyle/>
          <a:p>
            <a:fld id="{42953DFC-9CFB-4499-910C-71410AC732FD}" type="slidenum">
              <a:rPr lang="en-US" smtClean="0"/>
              <a:t>‹#›</a:t>
            </a:fld>
            <a:endParaRPr lang="en-US"/>
          </a:p>
        </p:txBody>
      </p:sp>
    </p:spTree>
    <p:extLst>
      <p:ext uri="{BB962C8B-B14F-4D97-AF65-F5344CB8AC3E}">
        <p14:creationId xmlns:p14="http://schemas.microsoft.com/office/powerpoint/2010/main" val="33591931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12A22-BCC4-4290-8D5C-27DA728D75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094F5DD-A09B-4804-9FAD-2C8701F136B1}"/>
              </a:ext>
            </a:extLst>
          </p:cNvPr>
          <p:cNvSpPr>
            <a:spLocks noGrp="1"/>
          </p:cNvSpPr>
          <p:nvPr>
            <p:ph type="dt" sz="half" idx="10"/>
          </p:nvPr>
        </p:nvSpPr>
        <p:spPr/>
        <p:txBody>
          <a:bodyPr/>
          <a:lstStyle/>
          <a:p>
            <a:fld id="{4D24A9AD-B06B-40C9-B424-BD7D8DF75767}" type="datetimeFigureOut">
              <a:rPr lang="en-US" smtClean="0"/>
              <a:t>1/24/2020</a:t>
            </a:fld>
            <a:endParaRPr lang="en-US"/>
          </a:p>
        </p:txBody>
      </p:sp>
      <p:sp>
        <p:nvSpPr>
          <p:cNvPr id="4" name="Footer Placeholder 3">
            <a:extLst>
              <a:ext uri="{FF2B5EF4-FFF2-40B4-BE49-F238E27FC236}">
                <a16:creationId xmlns:a16="http://schemas.microsoft.com/office/drawing/2014/main" id="{518A4710-DFAB-45AB-8B43-E29837FA9F8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9203B00-7040-44B6-A807-1BF658CDF0FF}"/>
              </a:ext>
            </a:extLst>
          </p:cNvPr>
          <p:cNvSpPr>
            <a:spLocks noGrp="1"/>
          </p:cNvSpPr>
          <p:nvPr>
            <p:ph type="sldNum" sz="quarter" idx="12"/>
          </p:nvPr>
        </p:nvSpPr>
        <p:spPr/>
        <p:txBody>
          <a:bodyPr/>
          <a:lstStyle/>
          <a:p>
            <a:fld id="{42953DFC-9CFB-4499-910C-71410AC732FD}" type="slidenum">
              <a:rPr lang="en-US" smtClean="0"/>
              <a:t>‹#›</a:t>
            </a:fld>
            <a:endParaRPr lang="en-US"/>
          </a:p>
        </p:txBody>
      </p:sp>
    </p:spTree>
    <p:extLst>
      <p:ext uri="{BB962C8B-B14F-4D97-AF65-F5344CB8AC3E}">
        <p14:creationId xmlns:p14="http://schemas.microsoft.com/office/powerpoint/2010/main" val="9408128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22C748-BEB0-4534-9825-1A857E2550EB}"/>
              </a:ext>
            </a:extLst>
          </p:cNvPr>
          <p:cNvSpPr>
            <a:spLocks noGrp="1"/>
          </p:cNvSpPr>
          <p:nvPr>
            <p:ph type="dt" sz="half" idx="10"/>
          </p:nvPr>
        </p:nvSpPr>
        <p:spPr/>
        <p:txBody>
          <a:bodyPr/>
          <a:lstStyle/>
          <a:p>
            <a:fld id="{4D24A9AD-B06B-40C9-B424-BD7D8DF75767}" type="datetimeFigureOut">
              <a:rPr lang="en-US" smtClean="0"/>
              <a:t>1/24/2020</a:t>
            </a:fld>
            <a:endParaRPr lang="en-US"/>
          </a:p>
        </p:txBody>
      </p:sp>
      <p:sp>
        <p:nvSpPr>
          <p:cNvPr id="3" name="Footer Placeholder 2">
            <a:extLst>
              <a:ext uri="{FF2B5EF4-FFF2-40B4-BE49-F238E27FC236}">
                <a16:creationId xmlns:a16="http://schemas.microsoft.com/office/drawing/2014/main" id="{F414D715-6B5C-4ED1-A008-5F4314346F4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CBE7C25-198E-42A0-A617-C13E852C1C08}"/>
              </a:ext>
            </a:extLst>
          </p:cNvPr>
          <p:cNvSpPr>
            <a:spLocks noGrp="1"/>
          </p:cNvSpPr>
          <p:nvPr>
            <p:ph type="sldNum" sz="quarter" idx="12"/>
          </p:nvPr>
        </p:nvSpPr>
        <p:spPr/>
        <p:txBody>
          <a:bodyPr/>
          <a:lstStyle/>
          <a:p>
            <a:fld id="{42953DFC-9CFB-4499-910C-71410AC732FD}" type="slidenum">
              <a:rPr lang="en-US" smtClean="0"/>
              <a:t>‹#›</a:t>
            </a:fld>
            <a:endParaRPr lang="en-US"/>
          </a:p>
        </p:txBody>
      </p:sp>
    </p:spTree>
    <p:extLst>
      <p:ext uri="{BB962C8B-B14F-4D97-AF65-F5344CB8AC3E}">
        <p14:creationId xmlns:p14="http://schemas.microsoft.com/office/powerpoint/2010/main" val="33772361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B1E68-6ED5-411B-A39E-FD832B86FF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B03C770-4CA1-430B-8DC0-AFBB643D48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4A2A871-3561-4462-B405-61FC8AA44B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FF1666-D6C2-4260-8E41-83C7B4D097DE}"/>
              </a:ext>
            </a:extLst>
          </p:cNvPr>
          <p:cNvSpPr>
            <a:spLocks noGrp="1"/>
          </p:cNvSpPr>
          <p:nvPr>
            <p:ph type="dt" sz="half" idx="10"/>
          </p:nvPr>
        </p:nvSpPr>
        <p:spPr/>
        <p:txBody>
          <a:bodyPr/>
          <a:lstStyle/>
          <a:p>
            <a:fld id="{4D24A9AD-B06B-40C9-B424-BD7D8DF75767}" type="datetimeFigureOut">
              <a:rPr lang="en-US" smtClean="0"/>
              <a:t>1/24/2020</a:t>
            </a:fld>
            <a:endParaRPr lang="en-US"/>
          </a:p>
        </p:txBody>
      </p:sp>
      <p:sp>
        <p:nvSpPr>
          <p:cNvPr id="6" name="Footer Placeholder 5">
            <a:extLst>
              <a:ext uri="{FF2B5EF4-FFF2-40B4-BE49-F238E27FC236}">
                <a16:creationId xmlns:a16="http://schemas.microsoft.com/office/drawing/2014/main" id="{F14A993F-52F1-4786-B698-444BEA3FEA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099D31-243B-4B52-9C06-227767317208}"/>
              </a:ext>
            </a:extLst>
          </p:cNvPr>
          <p:cNvSpPr>
            <a:spLocks noGrp="1"/>
          </p:cNvSpPr>
          <p:nvPr>
            <p:ph type="sldNum" sz="quarter" idx="12"/>
          </p:nvPr>
        </p:nvSpPr>
        <p:spPr/>
        <p:txBody>
          <a:bodyPr/>
          <a:lstStyle/>
          <a:p>
            <a:fld id="{42953DFC-9CFB-4499-910C-71410AC732FD}" type="slidenum">
              <a:rPr lang="en-US" smtClean="0"/>
              <a:t>‹#›</a:t>
            </a:fld>
            <a:endParaRPr lang="en-US"/>
          </a:p>
        </p:txBody>
      </p:sp>
    </p:spTree>
    <p:extLst>
      <p:ext uri="{BB962C8B-B14F-4D97-AF65-F5344CB8AC3E}">
        <p14:creationId xmlns:p14="http://schemas.microsoft.com/office/powerpoint/2010/main" val="36958892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97FD0-722B-4277-B934-D7DCEE15D2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96DAE3F-1AE3-4826-9D88-96A5E91E2E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D9C9A4A-0F73-4262-A8A5-3DB7FE4B04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D70C47-ABCA-40A3-9E98-7E08EEF075CD}"/>
              </a:ext>
            </a:extLst>
          </p:cNvPr>
          <p:cNvSpPr>
            <a:spLocks noGrp="1"/>
          </p:cNvSpPr>
          <p:nvPr>
            <p:ph type="dt" sz="half" idx="10"/>
          </p:nvPr>
        </p:nvSpPr>
        <p:spPr/>
        <p:txBody>
          <a:bodyPr/>
          <a:lstStyle/>
          <a:p>
            <a:fld id="{4D24A9AD-B06B-40C9-B424-BD7D8DF75767}" type="datetimeFigureOut">
              <a:rPr lang="en-US" smtClean="0"/>
              <a:t>1/24/2020</a:t>
            </a:fld>
            <a:endParaRPr lang="en-US"/>
          </a:p>
        </p:txBody>
      </p:sp>
      <p:sp>
        <p:nvSpPr>
          <p:cNvPr id="6" name="Footer Placeholder 5">
            <a:extLst>
              <a:ext uri="{FF2B5EF4-FFF2-40B4-BE49-F238E27FC236}">
                <a16:creationId xmlns:a16="http://schemas.microsoft.com/office/drawing/2014/main" id="{81BCC2F6-D6B7-4159-AA93-7FA403EF33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C42F4D-AD74-4EEB-9790-F244017A8959}"/>
              </a:ext>
            </a:extLst>
          </p:cNvPr>
          <p:cNvSpPr>
            <a:spLocks noGrp="1"/>
          </p:cNvSpPr>
          <p:nvPr>
            <p:ph type="sldNum" sz="quarter" idx="12"/>
          </p:nvPr>
        </p:nvSpPr>
        <p:spPr/>
        <p:txBody>
          <a:bodyPr/>
          <a:lstStyle/>
          <a:p>
            <a:fld id="{42953DFC-9CFB-4499-910C-71410AC732FD}" type="slidenum">
              <a:rPr lang="en-US" smtClean="0"/>
              <a:t>‹#›</a:t>
            </a:fld>
            <a:endParaRPr lang="en-US"/>
          </a:p>
        </p:txBody>
      </p:sp>
    </p:spTree>
    <p:extLst>
      <p:ext uri="{BB962C8B-B14F-4D97-AF65-F5344CB8AC3E}">
        <p14:creationId xmlns:p14="http://schemas.microsoft.com/office/powerpoint/2010/main" val="30113222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image" Target="../media/image4.jpeg"/><Relationship Id="rId2" Type="http://schemas.openxmlformats.org/officeDocument/2006/relationships/slideLayout" Target="../slideLayouts/slideLayout14.xml"/><Relationship Id="rId16"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A4D0B4-0C92-4B40-AC52-6A13ACEE11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A299D60-864D-4129-8EF1-412D4FC6F8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88C579-5842-4CD1-BEEF-C9A3D9D994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24A9AD-B06B-40C9-B424-BD7D8DF75767}" type="datetimeFigureOut">
              <a:rPr lang="en-US" smtClean="0"/>
              <a:t>1/24/2020</a:t>
            </a:fld>
            <a:endParaRPr lang="en-US"/>
          </a:p>
        </p:txBody>
      </p:sp>
      <p:sp>
        <p:nvSpPr>
          <p:cNvPr id="5" name="Footer Placeholder 4">
            <a:extLst>
              <a:ext uri="{FF2B5EF4-FFF2-40B4-BE49-F238E27FC236}">
                <a16:creationId xmlns:a16="http://schemas.microsoft.com/office/drawing/2014/main" id="{D43B49D2-C3E4-4080-919D-B5CA5108A1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6F94610-5CDD-4E05-8200-5757D96EF7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953DFC-9CFB-4499-910C-71410AC732FD}" type="slidenum">
              <a:rPr lang="en-US" smtClean="0"/>
              <a:t>‹#›</a:t>
            </a:fld>
            <a:endParaRPr lang="en-US"/>
          </a:p>
        </p:txBody>
      </p:sp>
    </p:spTree>
    <p:extLst>
      <p:ext uri="{BB962C8B-B14F-4D97-AF65-F5344CB8AC3E}">
        <p14:creationId xmlns:p14="http://schemas.microsoft.com/office/powerpoint/2010/main" val="42891888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8FAF6CC1-EB8B-48DD-AB0E-58171082323E}" type="slidenum">
              <a:rPr lang="en-US" smtClean="0"/>
              <a:pPr>
                <a:defRPr/>
              </a:pPr>
              <a:t>‹#›</a:t>
            </a:fld>
            <a:endParaRPr lang="en-US"/>
          </a:p>
        </p:txBody>
      </p:sp>
      <p:pic>
        <p:nvPicPr>
          <p:cNvPr id="7" name="Picture 6"/>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noChangeArrowheads="1"/>
          </p:cNvPicPr>
          <p:nvPr userDrawn="1"/>
        </p:nvPicPr>
        <p:blipFill>
          <a:blip r:embed="rId17">
            <a:lum bright="86000" contrast="-88000"/>
            <a:extLst>
              <a:ext uri="{28A0092B-C50C-407E-A947-70E740481C1C}">
                <a14:useLocalDpi xmlns:a14="http://schemas.microsoft.com/office/drawing/2010/main" val="0"/>
              </a:ext>
            </a:extLst>
          </a:blip>
          <a:srcRect/>
          <a:stretch>
            <a:fillRect/>
          </a:stretch>
        </p:blipFill>
        <p:spPr bwMode="auto">
          <a:xfrm>
            <a:off x="3454401" y="762000"/>
            <a:ext cx="5966884"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743606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Lst>
  <p:transition spd="slow">
    <p:fade/>
  </p:transition>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notesSlide" Target="../notesSlides/notesSlide1.xml"/><Relationship Id="rId4"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2"/>
            </p:custDataLst>
          </p:nvPr>
        </p:nvSpPr>
        <p:spPr>
          <a:xfrm>
            <a:off x="2743200" y="1295400"/>
            <a:ext cx="7551824" cy="2209800"/>
          </a:xfrm>
        </p:spPr>
        <p:txBody>
          <a:bodyPr>
            <a:noAutofit/>
          </a:bodyPr>
          <a:lstStyle/>
          <a:p>
            <a:r>
              <a:rPr lang="en-US" sz="4800" i="1" dirty="0">
                <a:solidFill>
                  <a:schemeClr val="tx1"/>
                </a:solidFill>
                <a:latin typeface="Arial" panose="020B0604020202020204" pitchFamily="34" charset="0"/>
                <a:cs typeface="Arial" panose="020B0604020202020204" pitchFamily="34" charset="0"/>
              </a:rPr>
              <a:t>Cleveland community college mid-year meeting presentation</a:t>
            </a:r>
          </a:p>
        </p:txBody>
      </p:sp>
      <p:sp>
        <p:nvSpPr>
          <p:cNvPr id="3" name="Subtitle 2"/>
          <p:cNvSpPr>
            <a:spLocks noGrp="1"/>
          </p:cNvSpPr>
          <p:nvPr>
            <p:ph type="subTitle" idx="1"/>
            <p:custDataLst>
              <p:tags r:id="rId3"/>
            </p:custDataLst>
          </p:nvPr>
        </p:nvSpPr>
        <p:spPr>
          <a:xfrm>
            <a:off x="5522496" y="4343400"/>
            <a:ext cx="4772528" cy="1905000"/>
          </a:xfrm>
        </p:spPr>
        <p:txBody>
          <a:bodyPr>
            <a:normAutofit lnSpcReduction="10000"/>
          </a:bodyPr>
          <a:lstStyle/>
          <a:p>
            <a:endParaRPr lang="en-US" sz="3000" b="1" i="1" dirty="0">
              <a:solidFill>
                <a:schemeClr val="accent1"/>
              </a:solidFill>
              <a:effectLst>
                <a:outerShdw blurRad="38100" dist="38100" dir="2700000" algn="tl">
                  <a:srgbClr val="000000">
                    <a:alpha val="43137"/>
                  </a:srgbClr>
                </a:outerShdw>
              </a:effectLst>
            </a:endParaRPr>
          </a:p>
          <a:p>
            <a:endParaRPr lang="en-US" sz="1800" b="1" i="1" dirty="0">
              <a:solidFill>
                <a:schemeClr val="accent1"/>
              </a:solidFill>
              <a:effectLst>
                <a:outerShdw blurRad="38100" dist="38100" dir="2700000" algn="tl">
                  <a:srgbClr val="000000">
                    <a:alpha val="43137"/>
                  </a:srgbClr>
                </a:outerShdw>
              </a:effectLst>
            </a:endParaRPr>
          </a:p>
          <a:p>
            <a:r>
              <a:rPr lang="en-US" sz="1600" b="1" i="1" dirty="0">
                <a:solidFill>
                  <a:schemeClr val="accent1"/>
                </a:solidFill>
                <a:effectLst>
                  <a:outerShdw blurRad="38100" dist="38100" dir="2700000" algn="tl">
                    <a:srgbClr val="000000">
                      <a:alpha val="43137"/>
                    </a:srgbClr>
                  </a:outerShdw>
                </a:effectLst>
              </a:rPr>
              <a:t>Bruce Mack</a:t>
            </a:r>
          </a:p>
          <a:p>
            <a:r>
              <a:rPr lang="en-US" sz="1600" b="1" i="1" dirty="0">
                <a:solidFill>
                  <a:schemeClr val="accent1"/>
                </a:solidFill>
                <a:effectLst>
                  <a:outerShdw blurRad="38100" dist="38100" dir="2700000" algn="tl">
                    <a:srgbClr val="000000">
                      <a:alpha val="43137"/>
                    </a:srgbClr>
                  </a:outerShdw>
                </a:effectLst>
              </a:rPr>
              <a:t>Forsyth Technical CC</a:t>
            </a:r>
          </a:p>
          <a:p>
            <a:r>
              <a:rPr lang="en-US" sz="1600" b="1" i="1" dirty="0">
                <a:solidFill>
                  <a:schemeClr val="accent1"/>
                </a:solidFill>
                <a:effectLst>
                  <a:outerShdw blurRad="38100" dist="38100" dir="2700000" algn="tl">
                    <a:srgbClr val="000000">
                      <a:alpha val="43137"/>
                    </a:srgbClr>
                  </a:outerShdw>
                </a:effectLst>
              </a:rPr>
              <a:t>January 29, 2020</a:t>
            </a:r>
          </a:p>
        </p:txBody>
      </p:sp>
      <p:sp>
        <p:nvSpPr>
          <p:cNvPr id="4" name="Rectangle 1"/>
          <p:cNvSpPr>
            <a:spLocks noChangeArrowheads="1"/>
          </p:cNvSpPr>
          <p:nvPr/>
        </p:nvSpPr>
        <p:spPr bwMode="auto">
          <a:xfrm>
            <a:off x="1524001" y="-25315"/>
            <a:ext cx="184731"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altLang="en-US" sz="900" b="1" dirty="0">
              <a:latin typeface="Arial" panose="020B0604020202020204" pitchFamily="34" charset="0"/>
            </a:endParaRPr>
          </a:p>
          <a:p>
            <a:pPr eaLnBrk="0" fontAlgn="base" hangingPunct="0">
              <a:spcBef>
                <a:spcPct val="0"/>
              </a:spcBef>
              <a:spcAft>
                <a:spcPct val="0"/>
              </a:spcAft>
            </a:pPr>
            <a:endParaRPr lang="en-US" altLang="en-US" dirty="0">
              <a:latin typeface="Arial" panose="020B0604020202020204" pitchFamily="34" charset="0"/>
            </a:endParaRPr>
          </a:p>
        </p:txBody>
      </p:sp>
    </p:spTree>
    <p:custDataLst>
      <p:tags r:id="rId1"/>
    </p:custDataLst>
    <p:extLst>
      <p:ext uri="{BB962C8B-B14F-4D97-AF65-F5344CB8AC3E}">
        <p14:creationId xmlns:p14="http://schemas.microsoft.com/office/powerpoint/2010/main" val="2859552517"/>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FDA62-6B18-44E8-BAF4-5F367203DDAF}"/>
              </a:ext>
            </a:extLst>
          </p:cNvPr>
          <p:cNvSpPr>
            <a:spLocks noGrp="1"/>
          </p:cNvSpPr>
          <p:nvPr>
            <p:ph type="title"/>
          </p:nvPr>
        </p:nvSpPr>
        <p:spPr>
          <a:xfrm>
            <a:off x="1469335" y="240888"/>
            <a:ext cx="10515600" cy="1325563"/>
          </a:xfrm>
        </p:spPr>
        <p:txBody>
          <a:bodyPr/>
          <a:lstStyle/>
          <a:p>
            <a:r>
              <a:rPr lang="en-US" dirty="0"/>
              <a:t>FY2019 Budget Update</a:t>
            </a:r>
          </a:p>
        </p:txBody>
      </p:sp>
      <p:sp>
        <p:nvSpPr>
          <p:cNvPr id="3" name="Slide Number Placeholder 2">
            <a:extLst>
              <a:ext uri="{FF2B5EF4-FFF2-40B4-BE49-F238E27FC236}">
                <a16:creationId xmlns:a16="http://schemas.microsoft.com/office/drawing/2014/main" id="{30B09E27-260B-46E1-9EFF-05AB0D8A89A6}"/>
              </a:ext>
            </a:extLst>
          </p:cNvPr>
          <p:cNvSpPr>
            <a:spLocks noGrp="1"/>
          </p:cNvSpPr>
          <p:nvPr>
            <p:ph type="sldNum" sz="quarter" idx="12"/>
          </p:nvPr>
        </p:nvSpPr>
        <p:spPr/>
        <p:txBody>
          <a:bodyPr/>
          <a:lstStyle/>
          <a:p>
            <a:pPr>
              <a:defRPr/>
            </a:pPr>
            <a:fld id="{038CAB30-32E2-439D-B937-3F779191771B}" type="slidenum">
              <a:rPr lang="en-US" smtClean="0"/>
              <a:pPr>
                <a:defRPr/>
              </a:pPr>
              <a:t>10</a:t>
            </a:fld>
            <a:endParaRPr lang="en-US"/>
          </a:p>
        </p:txBody>
      </p:sp>
      <p:pic>
        <p:nvPicPr>
          <p:cNvPr id="4" name="Picture 3">
            <a:extLst>
              <a:ext uri="{FF2B5EF4-FFF2-40B4-BE49-F238E27FC236}">
                <a16:creationId xmlns:a16="http://schemas.microsoft.com/office/drawing/2014/main" id="{B1AFE3F2-3BB2-4FA7-9059-A815FC26E259}"/>
              </a:ext>
            </a:extLst>
          </p:cNvPr>
          <p:cNvPicPr>
            <a:picLocks noChangeAspect="1"/>
          </p:cNvPicPr>
          <p:nvPr/>
        </p:nvPicPr>
        <p:blipFill>
          <a:blip r:embed="rId2"/>
          <a:stretch>
            <a:fillRect/>
          </a:stretch>
        </p:blipFill>
        <p:spPr>
          <a:xfrm>
            <a:off x="3844211" y="1212980"/>
            <a:ext cx="7706203" cy="5592147"/>
          </a:xfrm>
          <a:prstGeom prst="rect">
            <a:avLst/>
          </a:prstGeom>
        </p:spPr>
      </p:pic>
    </p:spTree>
    <p:extLst>
      <p:ext uri="{BB962C8B-B14F-4D97-AF65-F5344CB8AC3E}">
        <p14:creationId xmlns:p14="http://schemas.microsoft.com/office/powerpoint/2010/main" val="430357010"/>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AD9A8-A045-450C-92E7-4AE851DB4160}"/>
              </a:ext>
            </a:extLst>
          </p:cNvPr>
          <p:cNvSpPr>
            <a:spLocks noGrp="1"/>
          </p:cNvSpPr>
          <p:nvPr>
            <p:ph type="title"/>
          </p:nvPr>
        </p:nvSpPr>
        <p:spPr>
          <a:xfrm>
            <a:off x="1310309" y="360157"/>
            <a:ext cx="10515600" cy="1325563"/>
          </a:xfrm>
        </p:spPr>
        <p:txBody>
          <a:bodyPr/>
          <a:lstStyle/>
          <a:p>
            <a:r>
              <a:rPr lang="en-US" dirty="0"/>
              <a:t>Impact of Perkins Funds</a:t>
            </a:r>
          </a:p>
        </p:txBody>
      </p:sp>
      <p:sp>
        <p:nvSpPr>
          <p:cNvPr id="3" name="Content Placeholder 2">
            <a:extLst>
              <a:ext uri="{FF2B5EF4-FFF2-40B4-BE49-F238E27FC236}">
                <a16:creationId xmlns:a16="http://schemas.microsoft.com/office/drawing/2014/main" id="{E3C4AD25-39B9-4CD3-9B71-EE8FE9D97983}"/>
              </a:ext>
            </a:extLst>
          </p:cNvPr>
          <p:cNvSpPr>
            <a:spLocks noGrp="1"/>
          </p:cNvSpPr>
          <p:nvPr>
            <p:ph idx="1"/>
          </p:nvPr>
        </p:nvSpPr>
        <p:spPr>
          <a:xfrm>
            <a:off x="1310309" y="1845367"/>
            <a:ext cx="10515600" cy="4351338"/>
          </a:xfrm>
        </p:spPr>
        <p:txBody>
          <a:bodyPr>
            <a:normAutofit/>
          </a:bodyPr>
          <a:lstStyle/>
          <a:p>
            <a:r>
              <a:rPr lang="en-US" sz="2400" dirty="0"/>
              <a:t>Hiring of WBL Coordinator</a:t>
            </a:r>
          </a:p>
          <a:p>
            <a:pPr lvl="1"/>
            <a:r>
              <a:rPr lang="en-US" sz="2400" dirty="0"/>
              <a:t>Increased our number of WBL students</a:t>
            </a:r>
          </a:p>
          <a:p>
            <a:pPr lvl="2"/>
            <a:r>
              <a:rPr lang="en-US" sz="2400" dirty="0"/>
              <a:t>2018SU, 2018FA, 2019SP (38 students)</a:t>
            </a:r>
          </a:p>
          <a:p>
            <a:pPr lvl="2"/>
            <a:r>
              <a:rPr lang="en-US" sz="2400" dirty="0"/>
              <a:t>2019SU, 2019FA, 2020SP (49 students)</a:t>
            </a:r>
          </a:p>
          <a:p>
            <a:pPr lvl="1"/>
            <a:r>
              <a:rPr lang="en-US" sz="2400" dirty="0"/>
              <a:t>Increased our number of programs offering WBL</a:t>
            </a:r>
          </a:p>
          <a:p>
            <a:pPr lvl="1"/>
            <a:r>
              <a:rPr lang="en-US" sz="2400" dirty="0"/>
              <a:t>Increased our Pre-apprenticeship and Apprenticeship Programs</a:t>
            </a:r>
          </a:p>
          <a:p>
            <a:r>
              <a:rPr lang="en-US" sz="2400" dirty="0"/>
              <a:t>Faculty Professional Development</a:t>
            </a:r>
          </a:p>
          <a:p>
            <a:r>
              <a:rPr lang="en-US" sz="2400" dirty="0"/>
              <a:t>Program Equipment</a:t>
            </a:r>
          </a:p>
          <a:p>
            <a:pPr lvl="1"/>
            <a:r>
              <a:rPr lang="en-US" sz="2400" dirty="0"/>
              <a:t>Welding Units</a:t>
            </a:r>
          </a:p>
          <a:p>
            <a:pPr lvl="1"/>
            <a:r>
              <a:rPr lang="en-US" sz="2400" dirty="0"/>
              <a:t>Electronics Equipment</a:t>
            </a:r>
          </a:p>
        </p:txBody>
      </p:sp>
      <p:sp>
        <p:nvSpPr>
          <p:cNvPr id="4" name="Slide Number Placeholder 3">
            <a:extLst>
              <a:ext uri="{FF2B5EF4-FFF2-40B4-BE49-F238E27FC236}">
                <a16:creationId xmlns:a16="http://schemas.microsoft.com/office/drawing/2014/main" id="{8318A184-E703-48D3-8788-C6840A0CD4FA}"/>
              </a:ext>
            </a:extLst>
          </p:cNvPr>
          <p:cNvSpPr>
            <a:spLocks noGrp="1"/>
          </p:cNvSpPr>
          <p:nvPr>
            <p:ph type="sldNum" sz="quarter" idx="12"/>
          </p:nvPr>
        </p:nvSpPr>
        <p:spPr/>
        <p:txBody>
          <a:bodyPr/>
          <a:lstStyle/>
          <a:p>
            <a:pPr>
              <a:defRPr/>
            </a:pPr>
            <a:fld id="{9A518645-F592-49F9-95FD-19B810FCDBAF}" type="slidenum">
              <a:rPr lang="en-US" smtClean="0"/>
              <a:pPr>
                <a:defRPr/>
              </a:pPr>
              <a:t>2</a:t>
            </a:fld>
            <a:endParaRPr lang="en-US"/>
          </a:p>
        </p:txBody>
      </p:sp>
    </p:spTree>
    <p:extLst>
      <p:ext uri="{BB962C8B-B14F-4D97-AF65-F5344CB8AC3E}">
        <p14:creationId xmlns:p14="http://schemas.microsoft.com/office/powerpoint/2010/main" val="2648611423"/>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AD9A8-A045-450C-92E7-4AE851DB4160}"/>
              </a:ext>
            </a:extLst>
          </p:cNvPr>
          <p:cNvSpPr>
            <a:spLocks noGrp="1"/>
          </p:cNvSpPr>
          <p:nvPr>
            <p:ph type="title"/>
          </p:nvPr>
        </p:nvSpPr>
        <p:spPr>
          <a:xfrm>
            <a:off x="1310309" y="360157"/>
            <a:ext cx="10515600" cy="1325563"/>
          </a:xfrm>
        </p:spPr>
        <p:txBody>
          <a:bodyPr/>
          <a:lstStyle/>
          <a:p>
            <a:r>
              <a:rPr lang="en-US" dirty="0"/>
              <a:t>Comprehensive Local Needs Assessment (CLNA)</a:t>
            </a:r>
          </a:p>
        </p:txBody>
      </p:sp>
      <p:sp>
        <p:nvSpPr>
          <p:cNvPr id="3" name="Content Placeholder 2">
            <a:extLst>
              <a:ext uri="{FF2B5EF4-FFF2-40B4-BE49-F238E27FC236}">
                <a16:creationId xmlns:a16="http://schemas.microsoft.com/office/drawing/2014/main" id="{E3C4AD25-39B9-4CD3-9B71-EE8FE9D97983}"/>
              </a:ext>
            </a:extLst>
          </p:cNvPr>
          <p:cNvSpPr>
            <a:spLocks noGrp="1"/>
          </p:cNvSpPr>
          <p:nvPr>
            <p:ph idx="1"/>
          </p:nvPr>
        </p:nvSpPr>
        <p:spPr>
          <a:xfrm>
            <a:off x="1310309" y="1845367"/>
            <a:ext cx="10515600" cy="4351338"/>
          </a:xfrm>
        </p:spPr>
        <p:txBody>
          <a:bodyPr/>
          <a:lstStyle/>
          <a:p>
            <a:r>
              <a:rPr lang="en-US" dirty="0"/>
              <a:t>Biotechnology</a:t>
            </a:r>
          </a:p>
          <a:p>
            <a:pPr lvl="1"/>
            <a:r>
              <a:rPr lang="en-US" dirty="0"/>
              <a:t>9-14 pathway in Animal Science and Plant Science to align with agriculture industry of rural Cleveland County. This program includes WBL.</a:t>
            </a:r>
          </a:p>
          <a:p>
            <a:r>
              <a:rPr lang="en-US" dirty="0"/>
              <a:t>Information Systems Technology</a:t>
            </a:r>
          </a:p>
          <a:p>
            <a:pPr lvl="1"/>
            <a:r>
              <a:rPr lang="en-US" dirty="0"/>
              <a:t>9-14 pathway to recruit and retain high school students in an associate degree.  This program includes WBL.</a:t>
            </a:r>
          </a:p>
          <a:p>
            <a:r>
              <a:rPr lang="en-US" dirty="0"/>
              <a:t>Computer Integrated Machining</a:t>
            </a:r>
          </a:p>
          <a:p>
            <a:pPr lvl="1"/>
            <a:r>
              <a:rPr lang="en-US" dirty="0"/>
              <a:t>9-14 pathway to meet industry demand for machinist in Cleveland County. </a:t>
            </a:r>
          </a:p>
          <a:p>
            <a:r>
              <a:rPr lang="en-US" dirty="0"/>
              <a:t>Electrical Systems Technology</a:t>
            </a:r>
          </a:p>
          <a:p>
            <a:pPr lvl="1"/>
            <a:r>
              <a:rPr lang="en-US" dirty="0"/>
              <a:t>9-14 pathway will allow high school students an opportunity to become a license electrician upon completion of an associate degree. This program includes WBL.</a:t>
            </a:r>
          </a:p>
          <a:p>
            <a:r>
              <a:rPr lang="en-US" dirty="0"/>
              <a:t>Electronics Engineering Technology</a:t>
            </a:r>
          </a:p>
          <a:p>
            <a:pPr lvl="1"/>
            <a:r>
              <a:rPr lang="en-US" dirty="0"/>
              <a:t>9-14 pathway to align with the high school Electronics’ program of study.</a:t>
            </a:r>
          </a:p>
        </p:txBody>
      </p:sp>
      <p:sp>
        <p:nvSpPr>
          <p:cNvPr id="4" name="Slide Number Placeholder 3">
            <a:extLst>
              <a:ext uri="{FF2B5EF4-FFF2-40B4-BE49-F238E27FC236}">
                <a16:creationId xmlns:a16="http://schemas.microsoft.com/office/drawing/2014/main" id="{8318A184-E703-48D3-8788-C6840A0CD4FA}"/>
              </a:ext>
            </a:extLst>
          </p:cNvPr>
          <p:cNvSpPr>
            <a:spLocks noGrp="1"/>
          </p:cNvSpPr>
          <p:nvPr>
            <p:ph type="sldNum" sz="quarter" idx="12"/>
          </p:nvPr>
        </p:nvSpPr>
        <p:spPr/>
        <p:txBody>
          <a:bodyPr/>
          <a:lstStyle/>
          <a:p>
            <a:pPr>
              <a:defRPr/>
            </a:pPr>
            <a:fld id="{9A518645-F592-49F9-95FD-19B810FCDBAF}" type="slidenum">
              <a:rPr lang="en-US" smtClean="0"/>
              <a:pPr>
                <a:defRPr/>
              </a:pPr>
              <a:t>3</a:t>
            </a:fld>
            <a:endParaRPr lang="en-US"/>
          </a:p>
        </p:txBody>
      </p:sp>
    </p:spTree>
    <p:extLst>
      <p:ext uri="{BB962C8B-B14F-4D97-AF65-F5344CB8AC3E}">
        <p14:creationId xmlns:p14="http://schemas.microsoft.com/office/powerpoint/2010/main" val="1986846151"/>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AD9A8-A045-450C-92E7-4AE851DB4160}"/>
              </a:ext>
            </a:extLst>
          </p:cNvPr>
          <p:cNvSpPr>
            <a:spLocks noGrp="1"/>
          </p:cNvSpPr>
          <p:nvPr>
            <p:ph type="title"/>
          </p:nvPr>
        </p:nvSpPr>
        <p:spPr>
          <a:xfrm>
            <a:off x="1310309" y="360157"/>
            <a:ext cx="10515600" cy="1325563"/>
          </a:xfrm>
        </p:spPr>
        <p:txBody>
          <a:bodyPr/>
          <a:lstStyle/>
          <a:p>
            <a:r>
              <a:rPr lang="en-US" dirty="0"/>
              <a:t>Comprehensive Local Needs Assessment (CLNA)</a:t>
            </a:r>
          </a:p>
        </p:txBody>
      </p:sp>
      <p:sp>
        <p:nvSpPr>
          <p:cNvPr id="3" name="Content Placeholder 2">
            <a:extLst>
              <a:ext uri="{FF2B5EF4-FFF2-40B4-BE49-F238E27FC236}">
                <a16:creationId xmlns:a16="http://schemas.microsoft.com/office/drawing/2014/main" id="{E3C4AD25-39B9-4CD3-9B71-EE8FE9D97983}"/>
              </a:ext>
            </a:extLst>
          </p:cNvPr>
          <p:cNvSpPr>
            <a:spLocks noGrp="1"/>
          </p:cNvSpPr>
          <p:nvPr>
            <p:ph idx="1"/>
          </p:nvPr>
        </p:nvSpPr>
        <p:spPr>
          <a:xfrm>
            <a:off x="1310309" y="1845367"/>
            <a:ext cx="10515600" cy="4351338"/>
          </a:xfrm>
        </p:spPr>
        <p:txBody>
          <a:bodyPr/>
          <a:lstStyle/>
          <a:p>
            <a:r>
              <a:rPr lang="en-US" dirty="0"/>
              <a:t>Medical Assisting</a:t>
            </a:r>
          </a:p>
          <a:p>
            <a:pPr lvl="1"/>
            <a:r>
              <a:rPr lang="en-US" dirty="0"/>
              <a:t>9-14 pathway to target high school Health Sciences. All four high schools in the county has this program.</a:t>
            </a:r>
          </a:p>
          <a:p>
            <a:r>
              <a:rPr lang="en-US" dirty="0"/>
              <a:t>Mechanical Drafting Technology</a:t>
            </a:r>
          </a:p>
          <a:p>
            <a:pPr lvl="1"/>
            <a:r>
              <a:rPr lang="en-US" dirty="0"/>
              <a:t>9-14 pathway to align with our local high school’s drafting curriculum. Students are able to complete an associate degree within one year after graduating high school. This program includes WBL.</a:t>
            </a:r>
          </a:p>
          <a:p>
            <a:r>
              <a:rPr lang="en-US" dirty="0"/>
              <a:t>Welding Technologies</a:t>
            </a:r>
          </a:p>
          <a:p>
            <a:pPr lvl="1"/>
            <a:r>
              <a:rPr lang="en-US" dirty="0"/>
              <a:t>9-14 pathway to align with the high school’s welding program. All high schools in Cleveland County have welding programs. This program includes in WBL.</a:t>
            </a:r>
          </a:p>
        </p:txBody>
      </p:sp>
      <p:sp>
        <p:nvSpPr>
          <p:cNvPr id="4" name="Slide Number Placeholder 3">
            <a:extLst>
              <a:ext uri="{FF2B5EF4-FFF2-40B4-BE49-F238E27FC236}">
                <a16:creationId xmlns:a16="http://schemas.microsoft.com/office/drawing/2014/main" id="{8318A184-E703-48D3-8788-C6840A0CD4FA}"/>
              </a:ext>
            </a:extLst>
          </p:cNvPr>
          <p:cNvSpPr>
            <a:spLocks noGrp="1"/>
          </p:cNvSpPr>
          <p:nvPr>
            <p:ph type="sldNum" sz="quarter" idx="12"/>
          </p:nvPr>
        </p:nvSpPr>
        <p:spPr/>
        <p:txBody>
          <a:bodyPr/>
          <a:lstStyle/>
          <a:p>
            <a:pPr>
              <a:defRPr/>
            </a:pPr>
            <a:fld id="{9A518645-F592-49F9-95FD-19B810FCDBAF}" type="slidenum">
              <a:rPr lang="en-US" smtClean="0"/>
              <a:pPr>
                <a:defRPr/>
              </a:pPr>
              <a:t>4</a:t>
            </a:fld>
            <a:endParaRPr lang="en-US"/>
          </a:p>
        </p:txBody>
      </p:sp>
    </p:spTree>
    <p:extLst>
      <p:ext uri="{BB962C8B-B14F-4D97-AF65-F5344CB8AC3E}">
        <p14:creationId xmlns:p14="http://schemas.microsoft.com/office/powerpoint/2010/main" val="3941766167"/>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8C4986-0479-4C65-B387-E20D5261D5EE}"/>
              </a:ext>
            </a:extLst>
          </p:cNvPr>
          <p:cNvSpPr>
            <a:spLocks noGrp="1"/>
          </p:cNvSpPr>
          <p:nvPr>
            <p:ph type="title" idx="4294967295"/>
          </p:nvPr>
        </p:nvSpPr>
        <p:spPr>
          <a:xfrm>
            <a:off x="735495" y="320399"/>
            <a:ext cx="10515600" cy="1325563"/>
          </a:xfrm>
        </p:spPr>
        <p:txBody>
          <a:bodyPr/>
          <a:lstStyle/>
          <a:p>
            <a:pPr algn="ctr"/>
            <a:r>
              <a:rPr lang="en-US" dirty="0"/>
              <a:t>Tim Wisher, Welding Instructor, Cleveland Community College	</a:t>
            </a:r>
          </a:p>
        </p:txBody>
      </p:sp>
      <p:pic>
        <p:nvPicPr>
          <p:cNvPr id="7" name="Content Placeholder 6">
            <a:extLst>
              <a:ext uri="{FF2B5EF4-FFF2-40B4-BE49-F238E27FC236}">
                <a16:creationId xmlns:a16="http://schemas.microsoft.com/office/drawing/2014/main" id="{FC8039B6-5A6E-426A-BAFB-8A47544B8DCD}"/>
              </a:ext>
            </a:extLst>
          </p:cNvPr>
          <p:cNvPicPr>
            <a:picLocks noGrp="1" noChangeAspect="1"/>
          </p:cNvPicPr>
          <p:nvPr>
            <p:ph sz="half" idx="4294967295"/>
          </p:nvPr>
        </p:nvPicPr>
        <p:blipFill>
          <a:blip r:embed="rId2"/>
          <a:stretch>
            <a:fillRect/>
          </a:stretch>
        </p:blipFill>
        <p:spPr>
          <a:xfrm>
            <a:off x="2001520" y="1690688"/>
            <a:ext cx="4838700" cy="4351338"/>
          </a:xfrm>
          <a:prstGeom prst="rect">
            <a:avLst/>
          </a:prstGeom>
        </p:spPr>
      </p:pic>
      <p:sp>
        <p:nvSpPr>
          <p:cNvPr id="6" name="Content Placeholder 5">
            <a:extLst>
              <a:ext uri="{FF2B5EF4-FFF2-40B4-BE49-F238E27FC236}">
                <a16:creationId xmlns:a16="http://schemas.microsoft.com/office/drawing/2014/main" id="{D6F4CACA-33F6-471B-B075-14289065ABC3}"/>
              </a:ext>
            </a:extLst>
          </p:cNvPr>
          <p:cNvSpPr>
            <a:spLocks noGrp="1"/>
          </p:cNvSpPr>
          <p:nvPr>
            <p:ph sz="half" idx="4294967295"/>
          </p:nvPr>
        </p:nvSpPr>
        <p:spPr>
          <a:xfrm>
            <a:off x="7010400" y="1825625"/>
            <a:ext cx="5181600" cy="4351338"/>
          </a:xfrm>
        </p:spPr>
        <p:txBody>
          <a:bodyPr>
            <a:normAutofit/>
          </a:bodyPr>
          <a:lstStyle/>
          <a:p>
            <a:r>
              <a:rPr lang="en-US" dirty="0"/>
              <a:t>Tim Wisher has taught welding at Cleveland Community College since 1994. He holds several welding certifications, but wanted to be able to offer his students “downhill” pipeline welding in his WLD 215 SMAW (Stick) Pipe classes. Tim has seen pipeline construction in an area of Cleveland County and heard the younger students having an interest in the pay and travel associated with pipeline welding.</a:t>
            </a:r>
          </a:p>
        </p:txBody>
      </p:sp>
    </p:spTree>
    <p:extLst>
      <p:ext uri="{BB962C8B-B14F-4D97-AF65-F5344CB8AC3E}">
        <p14:creationId xmlns:p14="http://schemas.microsoft.com/office/powerpoint/2010/main" val="3011943626"/>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8EBA7-3A07-41B9-976C-3147F6DB6F0D}"/>
              </a:ext>
            </a:extLst>
          </p:cNvPr>
          <p:cNvSpPr>
            <a:spLocks noGrp="1"/>
          </p:cNvSpPr>
          <p:nvPr>
            <p:ph type="title" idx="4294967295"/>
          </p:nvPr>
        </p:nvSpPr>
        <p:spPr>
          <a:xfrm>
            <a:off x="785191" y="340277"/>
            <a:ext cx="10515600" cy="1325563"/>
          </a:xfrm>
        </p:spPr>
        <p:txBody>
          <a:bodyPr/>
          <a:lstStyle/>
          <a:p>
            <a:pPr algn="ctr"/>
            <a:r>
              <a:rPr lang="en-US" dirty="0"/>
              <a:t>Use of Perkins Funding to Develop “Downhill Welding” Option for Students</a:t>
            </a:r>
          </a:p>
        </p:txBody>
      </p:sp>
      <p:sp>
        <p:nvSpPr>
          <p:cNvPr id="3" name="Content Placeholder 2">
            <a:extLst>
              <a:ext uri="{FF2B5EF4-FFF2-40B4-BE49-F238E27FC236}">
                <a16:creationId xmlns:a16="http://schemas.microsoft.com/office/drawing/2014/main" id="{179C2C52-240C-4343-BFAA-E2D7F989E293}"/>
              </a:ext>
            </a:extLst>
          </p:cNvPr>
          <p:cNvSpPr>
            <a:spLocks noGrp="1"/>
          </p:cNvSpPr>
          <p:nvPr>
            <p:ph sz="half" idx="4294967295"/>
          </p:nvPr>
        </p:nvSpPr>
        <p:spPr>
          <a:xfrm>
            <a:off x="1686560" y="1825625"/>
            <a:ext cx="5181600" cy="4351338"/>
          </a:xfrm>
        </p:spPr>
        <p:txBody>
          <a:bodyPr/>
          <a:lstStyle/>
          <a:p>
            <a:r>
              <a:rPr lang="en-US" dirty="0"/>
              <a:t>Tim arranged his training at Alabama Pipe Welders Academy in Mobile, Alabama to allow him to get instruction and practice the skills in early January 2020. “Downhill” stick welding is different from “Uphill” in that the welder starts at the 12:00 position and welds in either a fixed horizontal or a fixed 45 degree angle.</a:t>
            </a:r>
          </a:p>
        </p:txBody>
      </p:sp>
      <p:pic>
        <p:nvPicPr>
          <p:cNvPr id="5" name="Content Placeholder 4">
            <a:extLst>
              <a:ext uri="{FF2B5EF4-FFF2-40B4-BE49-F238E27FC236}">
                <a16:creationId xmlns:a16="http://schemas.microsoft.com/office/drawing/2014/main" id="{1CF2D661-62F2-4AE8-9B10-A7C616C948BE}"/>
              </a:ext>
            </a:extLst>
          </p:cNvPr>
          <p:cNvPicPr>
            <a:picLocks noGrp="1" noChangeAspect="1"/>
          </p:cNvPicPr>
          <p:nvPr>
            <p:ph sz="half" idx="4294967295"/>
          </p:nvPr>
        </p:nvPicPr>
        <p:blipFill>
          <a:blip r:embed="rId2"/>
          <a:stretch>
            <a:fillRect/>
          </a:stretch>
        </p:blipFill>
        <p:spPr>
          <a:xfrm>
            <a:off x="7575550" y="1825625"/>
            <a:ext cx="4616450" cy="4351338"/>
          </a:xfrm>
          <a:prstGeom prst="rect">
            <a:avLst/>
          </a:prstGeom>
        </p:spPr>
      </p:pic>
    </p:spTree>
    <p:extLst>
      <p:ext uri="{BB962C8B-B14F-4D97-AF65-F5344CB8AC3E}">
        <p14:creationId xmlns:p14="http://schemas.microsoft.com/office/powerpoint/2010/main" val="3769120207"/>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2390F-B0EF-4A4D-8706-9AE396D22169}"/>
              </a:ext>
            </a:extLst>
          </p:cNvPr>
          <p:cNvSpPr>
            <a:spLocks noGrp="1"/>
          </p:cNvSpPr>
          <p:nvPr>
            <p:ph type="title" idx="4294967295"/>
          </p:nvPr>
        </p:nvSpPr>
        <p:spPr>
          <a:xfrm>
            <a:off x="1463040" y="232122"/>
            <a:ext cx="10515600" cy="1325563"/>
          </a:xfrm>
        </p:spPr>
        <p:txBody>
          <a:bodyPr/>
          <a:lstStyle/>
          <a:p>
            <a:r>
              <a:rPr lang="en-US" dirty="0"/>
              <a:t>Welding Requires Precision</a:t>
            </a:r>
          </a:p>
        </p:txBody>
      </p:sp>
      <p:sp>
        <p:nvSpPr>
          <p:cNvPr id="3" name="Content Placeholder 2">
            <a:extLst>
              <a:ext uri="{FF2B5EF4-FFF2-40B4-BE49-F238E27FC236}">
                <a16:creationId xmlns:a16="http://schemas.microsoft.com/office/drawing/2014/main" id="{11655F7D-CF07-47EC-89DE-19D9C84B4E89}"/>
              </a:ext>
            </a:extLst>
          </p:cNvPr>
          <p:cNvSpPr>
            <a:spLocks noGrp="1"/>
          </p:cNvSpPr>
          <p:nvPr>
            <p:ph sz="half" idx="4294967295"/>
          </p:nvPr>
        </p:nvSpPr>
        <p:spPr>
          <a:xfrm>
            <a:off x="2410691" y="1825625"/>
            <a:ext cx="5181600" cy="4351338"/>
          </a:xfrm>
        </p:spPr>
        <p:txBody>
          <a:bodyPr>
            <a:normAutofit/>
          </a:bodyPr>
          <a:lstStyle/>
          <a:p>
            <a:r>
              <a:rPr lang="en-US"/>
              <a:t>The welding code that covers “Downhill” Pipe Welding is American Petroleum Institute (API) 1104. This is required for cross-country natural gas and petroleum pipelines. The certification test requires a “branch test” in which the welder has to cut and grind a “T” to weld a branch onto the line. No arc strikes are allowed outside of the weld zone. Destructive testing is required to ensure that the welds conform to the code. Tim plans to become certified in API 1104.</a:t>
            </a:r>
            <a:endParaRPr lang="en-US" dirty="0"/>
          </a:p>
        </p:txBody>
      </p:sp>
      <p:pic>
        <p:nvPicPr>
          <p:cNvPr id="8" name="Content Placeholder 7">
            <a:extLst>
              <a:ext uri="{FF2B5EF4-FFF2-40B4-BE49-F238E27FC236}">
                <a16:creationId xmlns:a16="http://schemas.microsoft.com/office/drawing/2014/main" id="{E02CDB88-B064-4A33-A552-1DC232214ADB}"/>
              </a:ext>
            </a:extLst>
          </p:cNvPr>
          <p:cNvPicPr>
            <a:picLocks noGrp="1" noChangeAspect="1"/>
          </p:cNvPicPr>
          <p:nvPr>
            <p:ph sz="half" idx="4294967295"/>
          </p:nvPr>
        </p:nvPicPr>
        <p:blipFill>
          <a:blip r:embed="rId2"/>
          <a:stretch>
            <a:fillRect/>
          </a:stretch>
        </p:blipFill>
        <p:spPr>
          <a:xfrm>
            <a:off x="8896350" y="1825625"/>
            <a:ext cx="3295650" cy="4351338"/>
          </a:xfrm>
          <a:prstGeom prst="rect">
            <a:avLst/>
          </a:prstGeom>
        </p:spPr>
      </p:pic>
    </p:spTree>
    <p:extLst>
      <p:ext uri="{BB962C8B-B14F-4D97-AF65-F5344CB8AC3E}">
        <p14:creationId xmlns:p14="http://schemas.microsoft.com/office/powerpoint/2010/main" val="1888769900"/>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8ED97-BE0E-495F-B847-D9ADCB7974F6}"/>
              </a:ext>
            </a:extLst>
          </p:cNvPr>
          <p:cNvSpPr>
            <a:spLocks noGrp="1"/>
          </p:cNvSpPr>
          <p:nvPr>
            <p:ph type="title" idx="4294967295"/>
          </p:nvPr>
        </p:nvSpPr>
        <p:spPr>
          <a:xfrm>
            <a:off x="1351280" y="34608"/>
            <a:ext cx="10515600" cy="1325563"/>
          </a:xfrm>
        </p:spPr>
        <p:txBody>
          <a:bodyPr/>
          <a:lstStyle/>
          <a:p>
            <a:r>
              <a:rPr lang="en-US" dirty="0"/>
              <a:t>Plans for Instruction in “Downhill” Welding</a:t>
            </a:r>
          </a:p>
        </p:txBody>
      </p:sp>
      <p:sp>
        <p:nvSpPr>
          <p:cNvPr id="3" name="Content Placeholder 2">
            <a:extLst>
              <a:ext uri="{FF2B5EF4-FFF2-40B4-BE49-F238E27FC236}">
                <a16:creationId xmlns:a16="http://schemas.microsoft.com/office/drawing/2014/main" id="{A690F3DE-849C-434A-B00A-F4F95ECDA0A3}"/>
              </a:ext>
            </a:extLst>
          </p:cNvPr>
          <p:cNvSpPr>
            <a:spLocks noGrp="1"/>
          </p:cNvSpPr>
          <p:nvPr>
            <p:ph sz="half" idx="4294967295"/>
          </p:nvPr>
        </p:nvSpPr>
        <p:spPr>
          <a:xfrm>
            <a:off x="1645920" y="1825625"/>
            <a:ext cx="5181600" cy="4351338"/>
          </a:xfrm>
        </p:spPr>
        <p:txBody>
          <a:bodyPr>
            <a:normAutofit/>
          </a:bodyPr>
          <a:lstStyle/>
          <a:p>
            <a:r>
              <a:rPr lang="en-US" dirty="0"/>
              <a:t>Tim will use the instruction and skill that he gained to offer students in his WLD 215 classes the options of  concentrating on “uphill” welding for structures or “downhill” for pipeline welding. Tim’s program is growing and he appreciates the opportunity that the Perkins Professional Development provided him to learn from the experts.</a:t>
            </a:r>
          </a:p>
        </p:txBody>
      </p:sp>
      <p:pic>
        <p:nvPicPr>
          <p:cNvPr id="5" name="Content Placeholder 4">
            <a:extLst>
              <a:ext uri="{FF2B5EF4-FFF2-40B4-BE49-F238E27FC236}">
                <a16:creationId xmlns:a16="http://schemas.microsoft.com/office/drawing/2014/main" id="{6E133D4B-E61E-47F5-A8FF-F9AF0BD3CF1E}"/>
              </a:ext>
            </a:extLst>
          </p:cNvPr>
          <p:cNvPicPr>
            <a:picLocks noGrp="1" noChangeAspect="1"/>
          </p:cNvPicPr>
          <p:nvPr>
            <p:ph sz="half" idx="4294967295"/>
          </p:nvPr>
        </p:nvPicPr>
        <p:blipFill>
          <a:blip r:embed="rId2"/>
          <a:stretch>
            <a:fillRect/>
          </a:stretch>
        </p:blipFill>
        <p:spPr>
          <a:xfrm>
            <a:off x="8128000" y="1825625"/>
            <a:ext cx="4064000" cy="4351338"/>
          </a:xfrm>
          <a:prstGeom prst="rect">
            <a:avLst/>
          </a:prstGeom>
        </p:spPr>
      </p:pic>
    </p:spTree>
    <p:extLst>
      <p:ext uri="{BB962C8B-B14F-4D97-AF65-F5344CB8AC3E}">
        <p14:creationId xmlns:p14="http://schemas.microsoft.com/office/powerpoint/2010/main" val="71509478"/>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28762-AA3F-4711-B849-C65111A16A05}"/>
              </a:ext>
            </a:extLst>
          </p:cNvPr>
          <p:cNvSpPr>
            <a:spLocks noGrp="1"/>
          </p:cNvSpPr>
          <p:nvPr>
            <p:ph type="title"/>
          </p:nvPr>
        </p:nvSpPr>
        <p:spPr>
          <a:xfrm>
            <a:off x="1524000" y="312373"/>
            <a:ext cx="10515600" cy="1325563"/>
          </a:xfrm>
        </p:spPr>
        <p:txBody>
          <a:bodyPr/>
          <a:lstStyle/>
          <a:p>
            <a:r>
              <a:rPr lang="en-US" dirty="0"/>
              <a:t>9-14 Pathway Welding</a:t>
            </a:r>
          </a:p>
        </p:txBody>
      </p:sp>
      <p:sp>
        <p:nvSpPr>
          <p:cNvPr id="3" name="Slide Number Placeholder 2">
            <a:extLst>
              <a:ext uri="{FF2B5EF4-FFF2-40B4-BE49-F238E27FC236}">
                <a16:creationId xmlns:a16="http://schemas.microsoft.com/office/drawing/2014/main" id="{B076D7AC-EF1A-44F6-A808-E59D9D6F1E8D}"/>
              </a:ext>
            </a:extLst>
          </p:cNvPr>
          <p:cNvSpPr>
            <a:spLocks noGrp="1"/>
          </p:cNvSpPr>
          <p:nvPr>
            <p:ph type="sldNum" sz="quarter" idx="12"/>
          </p:nvPr>
        </p:nvSpPr>
        <p:spPr/>
        <p:txBody>
          <a:bodyPr/>
          <a:lstStyle/>
          <a:p>
            <a:pPr>
              <a:defRPr/>
            </a:pPr>
            <a:fld id="{038CAB30-32E2-439D-B937-3F779191771B}" type="slidenum">
              <a:rPr lang="en-US" smtClean="0"/>
              <a:pPr>
                <a:defRPr/>
              </a:pPr>
              <a:t>9</a:t>
            </a:fld>
            <a:endParaRPr lang="en-US"/>
          </a:p>
        </p:txBody>
      </p:sp>
      <p:pic>
        <p:nvPicPr>
          <p:cNvPr id="4" name="Picture 3">
            <a:extLst>
              <a:ext uri="{FF2B5EF4-FFF2-40B4-BE49-F238E27FC236}">
                <a16:creationId xmlns:a16="http://schemas.microsoft.com/office/drawing/2014/main" id="{36066632-39AF-446F-9CB5-7A87FFD23B89}"/>
              </a:ext>
            </a:extLst>
          </p:cNvPr>
          <p:cNvPicPr>
            <a:picLocks noChangeAspect="1"/>
          </p:cNvPicPr>
          <p:nvPr/>
        </p:nvPicPr>
        <p:blipFill>
          <a:blip r:embed="rId2"/>
          <a:stretch>
            <a:fillRect/>
          </a:stretch>
        </p:blipFill>
        <p:spPr>
          <a:xfrm>
            <a:off x="3581400" y="1393710"/>
            <a:ext cx="6277159" cy="5464290"/>
          </a:xfrm>
          <a:prstGeom prst="rect">
            <a:avLst/>
          </a:prstGeom>
        </p:spPr>
      </p:pic>
    </p:spTree>
    <p:extLst>
      <p:ext uri="{BB962C8B-B14F-4D97-AF65-F5344CB8AC3E}">
        <p14:creationId xmlns:p14="http://schemas.microsoft.com/office/powerpoint/2010/main" val="3593667098"/>
      </p:ext>
    </p:extLst>
  </p:cSld>
  <p:clrMapOvr>
    <a:masterClrMapping/>
  </p:clrMapOvr>
  <p:transition spd="slow">
    <p:fade/>
  </p:transition>
</p:sld>
</file>

<file path=ppt/tags/tag1.xml><?xml version="1.0" encoding="utf-8"?>
<p:tagLst xmlns:a="http://schemas.openxmlformats.org/drawingml/2006/main" xmlns:r="http://schemas.openxmlformats.org/officeDocument/2006/relationships" xmlns:p="http://schemas.openxmlformats.org/presentationml/2006/main">
  <p:tag name="DVSECTIONID" val="yI2DOt6RzRcU51QxdhNewL"/>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DVSHAPEID" val="HAGzTPKJNXuuOK4v20iPS7"/>
</p:tagLst>
</file>

<file path=ppt/tags/tag3.xml><?xml version="1.0" encoding="utf-8"?>
<p:tagLst xmlns:a="http://schemas.openxmlformats.org/drawingml/2006/main" xmlns:r="http://schemas.openxmlformats.org/officeDocument/2006/relationships" xmlns:p="http://schemas.openxmlformats.org/presentationml/2006/main">
  <p:tag name="DVSHAPEID" val="0uhWvCQomImT50qU5y4Znw"/>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4b Walking-Working Surfaces (2).pptx [Read-Only]" id="{DFB814F7-9EFB-45E2-98EC-22C308A5892A}" vid="{F3A5DB90-CBD5-486A-AA6D-C6D44FF29C2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8B666A7C2BC724A95D3909A01216ABD" ma:contentTypeVersion="11" ma:contentTypeDescription="Create a new document." ma:contentTypeScope="" ma:versionID="c0b9c72d95f0f77f3c074ce7895106e8">
  <xsd:schema xmlns:xsd="http://www.w3.org/2001/XMLSchema" xmlns:xs="http://www.w3.org/2001/XMLSchema" xmlns:p="http://schemas.microsoft.com/office/2006/metadata/properties" xmlns:ns3="a785ad58-1d57-4f8a-aa71-77170459bd0d" xmlns:ns4="c64a4bb0-9c7e-4b56-a006-8ced4720dbe8" xmlns:ns5="5c940f2c-a499-4efe-bf7b-26924479b55b" targetNamespace="http://schemas.microsoft.com/office/2006/metadata/properties" ma:root="true" ma:fieldsID="7ed4819e6593781f9db1d917f8ac2c19" ns3:_="" ns4:_="" ns5:_="">
    <xsd:import namespace="a785ad58-1d57-4f8a-aa71-77170459bd0d"/>
    <xsd:import namespace="c64a4bb0-9c7e-4b56-a006-8ced4720dbe8"/>
    <xsd:import namespace="5c940f2c-a499-4efe-bf7b-26924479b55b"/>
    <xsd:element name="properties">
      <xsd:complexType>
        <xsd:sequence>
          <xsd:element name="documentManagement">
            <xsd:complexType>
              <xsd:all>
                <xsd:element ref="ns3:SharedWithUsers" minOccurs="0"/>
                <xsd:element ref="ns4:MediaServiceMetadata" minOccurs="0"/>
                <xsd:element ref="ns4:MediaServiceFastMetadata" minOccurs="0"/>
                <xsd:element ref="ns4:MediaServiceDateTaken" minOccurs="0"/>
                <xsd:element ref="ns4:MediaServiceAutoTags" minOccurs="0"/>
                <xsd:element ref="ns4:MediaServiceAutoKeyPoints" minOccurs="0"/>
                <xsd:element ref="ns4:MediaServiceKeyPoints" minOccurs="0"/>
                <xsd:element ref="ns4:MediaServiceOCR" minOccurs="0"/>
                <xsd:element ref="ns4:MediaServiceLocation" minOccurs="0"/>
                <xsd:element ref="ns5:SharedWithDetails" minOccurs="0"/>
                <xsd:element ref="ns5: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85ad58-1d57-4f8a-aa71-77170459bd0d" elementFormDefault="qualified">
    <xsd:import namespace="http://schemas.microsoft.com/office/2006/documentManagement/types"/>
    <xsd:import namespace="http://schemas.microsoft.com/office/infopath/2007/PartnerControls"/>
    <xsd:element name="SharedWithUsers" ma:index="8" nillable="true" ma:displayName="Shared With" ma:internalName="_x0024_Resources_x003a_core_x002c_SharedWithFieldDisplayName_x003b_"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64a4bb0-9c7e-4b56-a006-8ced4720dbe8" elementFormDefault="qualified">
    <xsd:import namespace="http://schemas.microsoft.com/office/2006/documentManagement/types"/>
    <xsd:import namespace="http://schemas.microsoft.com/office/infopath/2007/PartnerControls"/>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DateTaken" ma:index="11" nillable="true" ma:displayName="MediaServiceDateTaken" ma:hidden="true" ma:internalName="MediaServiceDateTaken" ma:readOnly="true">
      <xsd:simpleType>
        <xsd:restriction base="dms:Text"/>
      </xsd:simpleType>
    </xsd:element>
    <xsd:element name="MediaServiceAutoTags" ma:index="12" nillable="true" ma:displayName="Tags" ma:internalName="MediaServiceAutoTags"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c940f2c-a499-4efe-bf7b-26924479b55b" elementFormDefault="qualified">
    <xsd:import namespace="http://schemas.microsoft.com/office/2006/documentManagement/types"/>
    <xsd:import namespace="http://schemas.microsoft.com/office/infopath/2007/PartnerControls"/>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9932C38-55D2-4015-97D2-7077070CB925}">
  <ds:schemaRefs>
    <ds:schemaRef ds:uri="http://purl.org/dc/terms/"/>
    <ds:schemaRef ds:uri="http://purl.org/dc/dcmitype/"/>
    <ds:schemaRef ds:uri="http://purl.org/dc/elements/1.1/"/>
    <ds:schemaRef ds:uri="5c940f2c-a499-4efe-bf7b-26924479b55b"/>
    <ds:schemaRef ds:uri="http://schemas.microsoft.com/office/2006/documentManagement/types"/>
    <ds:schemaRef ds:uri="a785ad58-1d57-4f8a-aa71-77170459bd0d"/>
    <ds:schemaRef ds:uri="http://schemas.microsoft.com/office/infopath/2007/PartnerControls"/>
    <ds:schemaRef ds:uri="http://schemas.openxmlformats.org/package/2006/metadata/core-properties"/>
    <ds:schemaRef ds:uri="c64a4bb0-9c7e-4b56-a006-8ced4720dbe8"/>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C0F66C1B-2CB8-48BF-9FF5-2129B4EA8736}">
  <ds:schemaRefs>
    <ds:schemaRef ds:uri="http://schemas.microsoft.com/sharepoint/v3/contenttype/forms"/>
  </ds:schemaRefs>
</ds:datastoreItem>
</file>

<file path=customXml/itemProps3.xml><?xml version="1.0" encoding="utf-8"?>
<ds:datastoreItem xmlns:ds="http://schemas.openxmlformats.org/officeDocument/2006/customXml" ds:itemID="{3AF144AE-FA3A-4782-98B2-371FC93385B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85ad58-1d57-4f8a-aa71-77170459bd0d"/>
    <ds:schemaRef ds:uri="c64a4bb0-9c7e-4b56-a006-8ced4720dbe8"/>
    <ds:schemaRef ds:uri="5c940f2c-a499-4efe-bf7b-26924479b55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4515</TotalTime>
  <Words>612</Words>
  <Application>Microsoft Office PowerPoint</Application>
  <PresentationFormat>Widescreen</PresentationFormat>
  <Paragraphs>54</Paragraphs>
  <Slides>10</Slides>
  <Notes>1</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10</vt:i4>
      </vt:variant>
    </vt:vector>
  </HeadingPairs>
  <TitlesOfParts>
    <vt:vector size="16" baseType="lpstr">
      <vt:lpstr>Arial</vt:lpstr>
      <vt:lpstr>Calibri</vt:lpstr>
      <vt:lpstr>Calibri Light</vt:lpstr>
      <vt:lpstr>Georgia</vt:lpstr>
      <vt:lpstr>Office Theme</vt:lpstr>
      <vt:lpstr>1_Office Theme</vt:lpstr>
      <vt:lpstr>Cleveland community college mid-year meeting presentation</vt:lpstr>
      <vt:lpstr>Impact of Perkins Funds</vt:lpstr>
      <vt:lpstr>Comprehensive Local Needs Assessment (CLNA)</vt:lpstr>
      <vt:lpstr>Comprehensive Local Needs Assessment (CLNA)</vt:lpstr>
      <vt:lpstr>Tim Wisher, Welding Instructor, Cleveland Community College </vt:lpstr>
      <vt:lpstr>Use of Perkins Funding to Develop “Downhill Welding” Option for Students</vt:lpstr>
      <vt:lpstr>Welding Requires Precision</vt:lpstr>
      <vt:lpstr>Plans for Instruction in “Downhill” Welding</vt:lpstr>
      <vt:lpstr>9-14 Pathway Welding</vt:lpstr>
      <vt:lpstr>FY2019 Budget Update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Tim Wisher, Welding Instructor, Cleveland Community College</dc:title>
  <dc:creator>John Lattimore</dc:creator>
  <cp:lastModifiedBy>Bruce Edward Mack</cp:lastModifiedBy>
  <cp:revision>11</cp:revision>
  <dcterms:created xsi:type="dcterms:W3CDTF">2020-01-23T15:52:37Z</dcterms:created>
  <dcterms:modified xsi:type="dcterms:W3CDTF">2020-01-27T16:00:11Z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0x01010028B666A7C2BC724A95D3909A01216ABD</vt:lpwstr>
  </property>
</Properties>
</file>