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3B46BBA-2617-4542-829D-025F872AC967}" type="datetimeFigureOut">
              <a:rPr lang="en-US" smtClean="0"/>
              <a:t>1/13/2020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65CA593-B7D6-4899-9275-BFA15C6C842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80465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46BBA-2617-4542-829D-025F872AC96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41847143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46BBA-2617-4542-829D-025F872AC96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3536815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46BBA-2617-4542-829D-025F872AC96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5463124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3B46BBA-2617-4542-829D-025F872AC967}" type="datetimeFigureOut">
              <a:rPr lang="en-US" smtClean="0"/>
              <a:t>1/13/2020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65CA593-B7D6-4899-9275-BFA15C6C842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67009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B46BBA-2617-4542-829D-025F872AC967}"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4051537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B46BBA-2617-4542-829D-025F872AC967}"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21844111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B46BBA-2617-4542-829D-025F872AC967}"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35932171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46BBA-2617-4542-829D-025F872AC967}"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CA593-B7D6-4899-9275-BFA15C6C8424}" type="slidenum">
              <a:rPr lang="en-US" smtClean="0"/>
              <a:t>‹#›</a:t>
            </a:fld>
            <a:endParaRPr lang="en-US"/>
          </a:p>
        </p:txBody>
      </p:sp>
    </p:spTree>
    <p:extLst>
      <p:ext uri="{BB962C8B-B14F-4D97-AF65-F5344CB8AC3E}">
        <p14:creationId xmlns:p14="http://schemas.microsoft.com/office/powerpoint/2010/main" val="7430100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3B46BBA-2617-4542-829D-025F872AC967}" type="datetimeFigureOut">
              <a:rPr lang="en-US" smtClean="0"/>
              <a:t>1/13/2020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5CA593-B7D6-4899-9275-BFA15C6C842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91996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3B46BBA-2617-4542-829D-025F872AC967}" type="datetimeFigureOut">
              <a:rPr lang="en-US" smtClean="0"/>
              <a:t>1/13/2020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5CA593-B7D6-4899-9275-BFA15C6C842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73677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3B46BBA-2617-4542-829D-025F872AC967}" type="datetimeFigureOut">
              <a:rPr lang="en-US" smtClean="0"/>
              <a:t>1/13/2020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65CA593-B7D6-4899-9275-BFA15C6C842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0362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 Tech Perkins Mid-Year Update</a:t>
            </a:r>
            <a:endParaRPr lang="en-US" dirty="0"/>
          </a:p>
        </p:txBody>
      </p:sp>
      <p:sp>
        <p:nvSpPr>
          <p:cNvPr id="3" name="Subtitle 2"/>
          <p:cNvSpPr>
            <a:spLocks noGrp="1"/>
          </p:cNvSpPr>
          <p:nvPr>
            <p:ph type="subTitle" idx="1"/>
          </p:nvPr>
        </p:nvSpPr>
        <p:spPr/>
        <p:txBody>
          <a:bodyPr/>
          <a:lstStyle/>
          <a:p>
            <a:r>
              <a:rPr lang="en-US" dirty="0" smtClean="0"/>
              <a:t>January 28, 2020</a:t>
            </a:r>
          </a:p>
          <a:p>
            <a:r>
              <a:rPr lang="en-US" dirty="0" smtClean="0"/>
              <a:t>A-B TECH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412" y="230923"/>
            <a:ext cx="2624333" cy="1557531"/>
          </a:xfrm>
          <a:prstGeom prst="rect">
            <a:avLst/>
          </a:prstGeom>
        </p:spPr>
      </p:pic>
    </p:spTree>
    <p:extLst>
      <p:ext uri="{BB962C8B-B14F-4D97-AF65-F5344CB8AC3E}">
        <p14:creationId xmlns:p14="http://schemas.microsoft.com/office/powerpoint/2010/main" val="4261025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Perkins Has Made A Difference</a:t>
            </a:r>
            <a:endParaRPr lang="en-US" dirty="0"/>
          </a:p>
        </p:txBody>
      </p:sp>
      <p:sp>
        <p:nvSpPr>
          <p:cNvPr id="3" name="Content Placeholder 2"/>
          <p:cNvSpPr>
            <a:spLocks noGrp="1"/>
          </p:cNvSpPr>
          <p:nvPr>
            <p:ph idx="1"/>
          </p:nvPr>
        </p:nvSpPr>
        <p:spPr/>
        <p:txBody>
          <a:bodyPr/>
          <a:lstStyle/>
          <a:p>
            <a:r>
              <a:rPr lang="en-US" dirty="0" smtClean="0"/>
              <a:t>State-of-the Art Equipment</a:t>
            </a:r>
          </a:p>
          <a:p>
            <a:pPr lvl="1"/>
            <a:r>
              <a:rPr lang="en-US" dirty="0" smtClean="0"/>
              <a:t>Automotive, CIT, Electronics, EMS, Machining, Surveying, Welding</a:t>
            </a:r>
          </a:p>
          <a:p>
            <a:pPr lvl="1"/>
            <a:endParaRPr lang="en-US" dirty="0"/>
          </a:p>
          <a:p>
            <a:r>
              <a:rPr lang="en-US" dirty="0" smtClean="0"/>
              <a:t>Work-Based Learning</a:t>
            </a:r>
          </a:p>
          <a:p>
            <a:pPr lvl="1"/>
            <a:r>
              <a:rPr lang="en-US" dirty="0" smtClean="0"/>
              <a:t>WBL Coordinator</a:t>
            </a:r>
          </a:p>
          <a:p>
            <a:pPr lvl="1"/>
            <a:r>
              <a:rPr lang="en-US" dirty="0" smtClean="0"/>
              <a:t>Will Open New Center for Work-Based Learning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8875" y="29310"/>
            <a:ext cx="2143125" cy="160734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719" r="33594"/>
          <a:stretch/>
        </p:blipFill>
        <p:spPr>
          <a:xfrm>
            <a:off x="0" y="3115520"/>
            <a:ext cx="1500782" cy="324493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562" r="21563"/>
          <a:stretch/>
        </p:blipFill>
        <p:spPr>
          <a:xfrm>
            <a:off x="10395377" y="1591346"/>
            <a:ext cx="1816100" cy="220133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23" r="6388" b="20000"/>
          <a:stretch/>
        </p:blipFill>
        <p:spPr>
          <a:xfrm>
            <a:off x="8150439" y="3116456"/>
            <a:ext cx="2235200" cy="146748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6481" b="3518"/>
          <a:stretch/>
        </p:blipFill>
        <p:spPr>
          <a:xfrm>
            <a:off x="10413168" y="3850200"/>
            <a:ext cx="1758950" cy="211074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926" b="16667"/>
          <a:stretch/>
        </p:blipFill>
        <p:spPr>
          <a:xfrm>
            <a:off x="8844927" y="4660932"/>
            <a:ext cx="1619250" cy="1779176"/>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1112" r="1529" b="5926"/>
          <a:stretch/>
        </p:blipFill>
        <p:spPr>
          <a:xfrm>
            <a:off x="1361274" y="4610022"/>
            <a:ext cx="3053731" cy="2212975"/>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t="15556" b="18889"/>
          <a:stretch/>
        </p:blipFill>
        <p:spPr>
          <a:xfrm>
            <a:off x="4398943" y="4610022"/>
            <a:ext cx="4435658" cy="218086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310"/>
            <a:ext cx="1458966" cy="3091206"/>
          </a:xfrm>
          <a:prstGeom prst="rect">
            <a:avLst/>
          </a:prstGeom>
        </p:spPr>
      </p:pic>
      <p:pic>
        <p:nvPicPr>
          <p:cNvPr id="14" name="Picture 13"/>
          <p:cNvPicPr/>
          <p:nvPr/>
        </p:nvPicPr>
        <p:blipFill rotWithShape="1">
          <a:blip r:embed="rId11" cstate="print">
            <a:extLst>
              <a:ext uri="{28A0092B-C50C-407E-A947-70E740481C1C}">
                <a14:useLocalDpi xmlns:a14="http://schemas.microsoft.com/office/drawing/2010/main" val="0"/>
              </a:ext>
            </a:extLst>
          </a:blip>
          <a:srcRect l="2244" r="2397"/>
          <a:stretch/>
        </p:blipFill>
        <p:spPr bwMode="auto">
          <a:xfrm>
            <a:off x="8374380" y="1593094"/>
            <a:ext cx="2001520" cy="1009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36717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 Tech CLNA</a:t>
            </a:r>
            <a:endParaRPr lang="en-US" dirty="0"/>
          </a:p>
        </p:txBody>
      </p:sp>
      <p:sp>
        <p:nvSpPr>
          <p:cNvPr id="3" name="Content Placeholder 2"/>
          <p:cNvSpPr>
            <a:spLocks noGrp="1"/>
          </p:cNvSpPr>
          <p:nvPr>
            <p:ph idx="1"/>
          </p:nvPr>
        </p:nvSpPr>
        <p:spPr>
          <a:xfrm>
            <a:off x="1371600" y="2044700"/>
            <a:ext cx="9601200" cy="3581400"/>
          </a:xfrm>
        </p:spPr>
        <p:txBody>
          <a:bodyPr>
            <a:normAutofit/>
          </a:bodyPr>
          <a:lstStyle/>
          <a:p>
            <a:r>
              <a:rPr lang="en-US" dirty="0" smtClean="0"/>
              <a:t>Conducted in Clusters with Existing Advisory Committees/Students</a:t>
            </a:r>
          </a:p>
          <a:p>
            <a:r>
              <a:rPr lang="en-US" dirty="0" smtClean="0"/>
              <a:t>Clusters included: Computer Technology, Culinary/Baking/Hotel Management, Emergency Services, Transportation Systems, Industrial Technologies, Construction Technologies</a:t>
            </a:r>
          </a:p>
          <a:p>
            <a:r>
              <a:rPr lang="en-US" dirty="0" smtClean="0"/>
              <a:t>Invited Workforce Board and Schools – Workforce participated; Principals would not release teachers</a:t>
            </a:r>
          </a:p>
          <a:p>
            <a:r>
              <a:rPr lang="en-US" dirty="0" smtClean="0"/>
              <a:t>Areas of challenges included: Soft skills, Low unemployment impacting enrollments, nonacademic challenges to enrollment, Challenges involving employers in school programs, need for cutting edge technology, challenges in recruiting faculty with such low salaries, how do we “sell” CCP?, need to align K-12 and CC calendars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719733" y="0"/>
            <a:ext cx="2472267" cy="1854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11200" y="0"/>
            <a:ext cx="2552700" cy="19145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210800" y="5372100"/>
            <a:ext cx="1981200" cy="1485900"/>
          </a:xfrm>
          <a:prstGeom prst="rect">
            <a:avLst/>
          </a:prstGeom>
        </p:spPr>
      </p:pic>
    </p:spTree>
    <p:extLst>
      <p:ext uri="{BB962C8B-B14F-4D97-AF65-F5344CB8AC3E}">
        <p14:creationId xmlns:p14="http://schemas.microsoft.com/office/powerpoint/2010/main" val="25751214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Promising Practice – Leadership </a:t>
            </a:r>
            <a:r>
              <a:rPr lang="en-US" dirty="0"/>
              <a:t>Academy </a:t>
            </a:r>
            <a:r>
              <a:rPr lang="en-US" sz="3100" dirty="0"/>
              <a:t>October 8, 2019 – </a:t>
            </a:r>
            <a:r>
              <a:rPr lang="en-US" sz="3100" dirty="0" err="1"/>
              <a:t>Lioncrest</a:t>
            </a:r>
            <a:r>
              <a:rPr lang="en-US" sz="3100" dirty="0"/>
              <a:t> Biltmore Estate</a:t>
            </a:r>
            <a:r>
              <a:rPr lang="en-US" dirty="0"/>
              <a:t/>
            </a:r>
            <a:br>
              <a:rPr lang="en-US" dirty="0"/>
            </a:br>
            <a:endParaRPr lang="en-US" dirty="0"/>
          </a:p>
        </p:txBody>
      </p:sp>
      <p:sp>
        <p:nvSpPr>
          <p:cNvPr id="3" name="Content Placeholder 2"/>
          <p:cNvSpPr>
            <a:spLocks noGrp="1"/>
          </p:cNvSpPr>
          <p:nvPr>
            <p:ph idx="1"/>
          </p:nvPr>
        </p:nvSpPr>
        <p:spPr>
          <a:xfrm>
            <a:off x="1511300" y="1828800"/>
            <a:ext cx="9601200" cy="3581400"/>
          </a:xfrm>
        </p:spPr>
        <p:txBody>
          <a:bodyPr>
            <a:normAutofit fontScale="25000" lnSpcReduction="20000"/>
          </a:bodyPr>
          <a:lstStyle/>
          <a:p>
            <a:pPr marL="0" indent="0">
              <a:buNone/>
            </a:pPr>
            <a:r>
              <a:rPr lang="en-US" sz="7200" dirty="0"/>
              <a:t> </a:t>
            </a:r>
          </a:p>
          <a:p>
            <a:pPr marL="0" indent="0">
              <a:buNone/>
            </a:pPr>
            <a:r>
              <a:rPr lang="en-US" sz="7200" dirty="0" smtClean="0"/>
              <a:t> 8:00</a:t>
            </a:r>
            <a:r>
              <a:rPr lang="en-US" sz="7200" dirty="0"/>
              <a:t>			Departure from schools</a:t>
            </a:r>
          </a:p>
          <a:p>
            <a:pPr marL="0" indent="0">
              <a:buNone/>
            </a:pPr>
            <a:r>
              <a:rPr lang="en-US" sz="7200" dirty="0"/>
              <a:t> </a:t>
            </a:r>
            <a:r>
              <a:rPr lang="en-US" sz="7200" dirty="0" smtClean="0"/>
              <a:t>8:30 </a:t>
            </a:r>
            <a:r>
              <a:rPr lang="en-US" sz="7200" dirty="0"/>
              <a:t>-9:00 		School Arrival Networking</a:t>
            </a:r>
          </a:p>
          <a:p>
            <a:pPr marL="0" indent="0">
              <a:buNone/>
            </a:pPr>
            <a:r>
              <a:rPr lang="en-US" sz="7200" dirty="0"/>
              <a:t> </a:t>
            </a:r>
            <a:r>
              <a:rPr lang="en-US" sz="7200" dirty="0" smtClean="0"/>
              <a:t>9:00 </a:t>
            </a:r>
            <a:r>
              <a:rPr lang="en-US" sz="7200" dirty="0"/>
              <a:t>- 9:15		Introductions and Schedule Review</a:t>
            </a:r>
          </a:p>
          <a:p>
            <a:pPr marL="0" indent="0">
              <a:buNone/>
            </a:pPr>
            <a:r>
              <a:rPr lang="en-US" sz="7200" dirty="0"/>
              <a:t> </a:t>
            </a:r>
            <a:r>
              <a:rPr lang="en-US" sz="7200" dirty="0" smtClean="0"/>
              <a:t>9:15 </a:t>
            </a:r>
            <a:r>
              <a:rPr lang="en-US" sz="7200" dirty="0"/>
              <a:t>- 9:30		Groups Breakout</a:t>
            </a:r>
          </a:p>
          <a:p>
            <a:pPr marL="0" indent="0">
              <a:buNone/>
            </a:pPr>
            <a:r>
              <a:rPr lang="en-US" sz="7200" dirty="0"/>
              <a:t> </a:t>
            </a:r>
            <a:r>
              <a:rPr lang="en-US" sz="7200" dirty="0" smtClean="0"/>
              <a:t>9:30 </a:t>
            </a:r>
            <a:r>
              <a:rPr lang="en-US" sz="7200" dirty="0"/>
              <a:t>- 11:00		Leadership and STEAM Activities</a:t>
            </a:r>
          </a:p>
          <a:p>
            <a:pPr marL="0" indent="0">
              <a:buNone/>
            </a:pPr>
            <a:r>
              <a:rPr lang="en-US" sz="7200" dirty="0"/>
              <a:t> </a:t>
            </a:r>
            <a:r>
              <a:rPr lang="en-US" sz="7200" dirty="0" smtClean="0"/>
              <a:t>11:00 </a:t>
            </a:r>
            <a:r>
              <a:rPr lang="en-US" sz="7200" dirty="0"/>
              <a:t>- 11:15		Break/Back in Lion Crest seated</a:t>
            </a:r>
          </a:p>
          <a:p>
            <a:pPr marL="0" indent="0">
              <a:buNone/>
            </a:pPr>
            <a:r>
              <a:rPr lang="en-US" sz="7200" dirty="0"/>
              <a:t> </a:t>
            </a:r>
            <a:r>
              <a:rPr lang="en-US" sz="7200" dirty="0" smtClean="0"/>
              <a:t>11:15 </a:t>
            </a:r>
            <a:r>
              <a:rPr lang="en-US" sz="7200" dirty="0"/>
              <a:t>– 11:30		AB Tech Pam Silvers Presentation</a:t>
            </a:r>
          </a:p>
          <a:p>
            <a:pPr marL="0" indent="0">
              <a:buNone/>
            </a:pPr>
            <a:r>
              <a:rPr lang="en-US" sz="7200" dirty="0"/>
              <a:t> </a:t>
            </a:r>
            <a:r>
              <a:rPr lang="en-US" sz="7200" dirty="0" smtClean="0"/>
              <a:t>11:30 </a:t>
            </a:r>
            <a:r>
              <a:rPr lang="en-US" sz="7200" dirty="0"/>
              <a:t>- 1:00		Lunch/Speaker (Dr. Tony Baldwin)</a:t>
            </a:r>
          </a:p>
          <a:p>
            <a:pPr marL="0" indent="0">
              <a:buNone/>
            </a:pPr>
            <a:r>
              <a:rPr lang="en-US" sz="7200" dirty="0"/>
              <a:t> </a:t>
            </a:r>
            <a:r>
              <a:rPr lang="en-US" sz="7200" dirty="0" smtClean="0"/>
              <a:t>1:00 </a:t>
            </a:r>
            <a:r>
              <a:rPr lang="en-US" sz="7200" dirty="0"/>
              <a:t>- 3:00		Explore Biltmore/Head back to schools</a:t>
            </a:r>
          </a:p>
          <a:p>
            <a:pPr marL="0" indent="0">
              <a:buNone/>
            </a:pPr>
            <a:r>
              <a:rPr lang="en-US" dirty="0"/>
              <a:t/>
            </a:r>
            <a:br>
              <a:rPr lang="en-US" dirty="0"/>
            </a:br>
            <a:endParaRPr lang="en-US" dirty="0"/>
          </a:p>
          <a:p>
            <a:r>
              <a:rPr lang="en-US" dirty="0"/>
              <a:t> </a:t>
            </a:r>
          </a:p>
          <a:p>
            <a:endParaRPr lang="en-US" dirty="0"/>
          </a:p>
        </p:txBody>
      </p:sp>
    </p:spTree>
    <p:extLst>
      <p:ext uri="{BB962C8B-B14F-4D97-AF65-F5344CB8AC3E}">
        <p14:creationId xmlns:p14="http://schemas.microsoft.com/office/powerpoint/2010/main" val="42778301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Promising Practice – Leadership </a:t>
            </a:r>
            <a:r>
              <a:rPr lang="en-US" dirty="0"/>
              <a:t>Academy </a:t>
            </a:r>
            <a:r>
              <a:rPr lang="en-US" sz="3100" dirty="0"/>
              <a:t>October 8, 2019 – </a:t>
            </a:r>
            <a:r>
              <a:rPr lang="en-US" sz="3100" dirty="0" err="1"/>
              <a:t>Lioncrest</a:t>
            </a:r>
            <a:r>
              <a:rPr lang="en-US" sz="3100" dirty="0"/>
              <a:t> Biltmore Estate</a:t>
            </a:r>
            <a:r>
              <a:rPr lang="en-US" dirty="0"/>
              <a:t/>
            </a:r>
            <a:br>
              <a:rPr lang="en-US" dirty="0"/>
            </a:b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4126" y="4370811"/>
            <a:ext cx="3366491" cy="2524868"/>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218" y="1714499"/>
            <a:ext cx="3721100" cy="27908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49" y="4048123"/>
            <a:ext cx="3851977" cy="28889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99959" y="1684865"/>
            <a:ext cx="2700867" cy="20256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416256" y="1684537"/>
            <a:ext cx="3113087" cy="233481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0635" y="1731640"/>
            <a:ext cx="3569130" cy="2676848"/>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9074" r="26666"/>
          <a:stretch/>
        </p:blipFill>
        <p:spPr>
          <a:xfrm rot="5400000">
            <a:off x="8761285" y="3557821"/>
            <a:ext cx="2449513" cy="4150848"/>
          </a:xfrm>
          <a:prstGeom prst="rect">
            <a:avLst/>
          </a:prstGeom>
        </p:spPr>
      </p:pic>
    </p:spTree>
    <p:extLst>
      <p:ext uri="{BB962C8B-B14F-4D97-AF65-F5344CB8AC3E}">
        <p14:creationId xmlns:p14="http://schemas.microsoft.com/office/powerpoint/2010/main" val="3295623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 Update</a:t>
            </a:r>
            <a:endParaRPr lang="en-US" dirty="0"/>
          </a:p>
        </p:txBody>
      </p:sp>
      <p:sp>
        <p:nvSpPr>
          <p:cNvPr id="3" name="Content Placeholder 2"/>
          <p:cNvSpPr>
            <a:spLocks noGrp="1"/>
          </p:cNvSpPr>
          <p:nvPr>
            <p:ph idx="1"/>
          </p:nvPr>
        </p:nvSpPr>
        <p:spPr/>
        <p:txBody>
          <a:bodyPr/>
          <a:lstStyle/>
          <a:p>
            <a:r>
              <a:rPr lang="en-US" dirty="0" smtClean="0"/>
              <a:t>As of December approximately 75% of budget has been expended or encumbered.</a:t>
            </a:r>
          </a:p>
          <a:p>
            <a:r>
              <a:rPr lang="en-US" dirty="0" smtClean="0"/>
              <a:t>Of the 25% remaining, approximately half (about 15% </a:t>
            </a:r>
            <a:r>
              <a:rPr lang="en-US" dirty="0" smtClean="0"/>
              <a:t>of </a:t>
            </a:r>
            <a:r>
              <a:rPr lang="en-US" dirty="0" smtClean="0"/>
              <a:t>the total) is equipment going through the bid process.  This should be completed in time for 2019-2020 purchase.</a:t>
            </a:r>
          </a:p>
          <a:p>
            <a:r>
              <a:rPr lang="en-US" dirty="0" smtClean="0"/>
              <a:t>The remaining 10% is unencumbered salary that will be used and funds for travel and summer camps.  Some of this may need to be used to cover equipment overages.</a:t>
            </a:r>
          </a:p>
          <a:p>
            <a:endParaRPr lang="en-US" dirty="0"/>
          </a:p>
        </p:txBody>
      </p:sp>
    </p:spTree>
    <p:extLst>
      <p:ext uri="{BB962C8B-B14F-4D97-AF65-F5344CB8AC3E}">
        <p14:creationId xmlns:p14="http://schemas.microsoft.com/office/powerpoint/2010/main" val="4247830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dirty="0" smtClean="0"/>
              <a:t>How does NC WIOA Plan impact Perkins?</a:t>
            </a:r>
          </a:p>
          <a:p>
            <a:r>
              <a:rPr lang="en-US" dirty="0" smtClean="0"/>
              <a:t>What training will be available for Perkins application?  We have heard that DPI is holding regional workshops for the schools.</a:t>
            </a:r>
          </a:p>
          <a:p>
            <a:r>
              <a:rPr lang="en-US" dirty="0" smtClean="0"/>
              <a:t>How can Perkins connect with the My Future NC 2030?</a:t>
            </a:r>
          </a:p>
          <a:p>
            <a:r>
              <a:rPr lang="en-US" dirty="0" smtClean="0"/>
              <a:t>Can I have a raise?</a:t>
            </a:r>
          </a:p>
          <a:p>
            <a:r>
              <a:rPr lang="en-US" dirty="0" smtClean="0"/>
              <a:t>What is the meaning of life?</a:t>
            </a:r>
            <a:endParaRPr lang="en-US" dirty="0"/>
          </a:p>
        </p:txBody>
      </p:sp>
    </p:spTree>
    <p:extLst>
      <p:ext uri="{BB962C8B-B14F-4D97-AF65-F5344CB8AC3E}">
        <p14:creationId xmlns:p14="http://schemas.microsoft.com/office/powerpoint/2010/main" val="3957165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Perkins Presentation Brought to You By..</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800" dirty="0" smtClean="0"/>
              <a:t>Asheville-Buncombe </a:t>
            </a:r>
          </a:p>
          <a:p>
            <a:pPr marL="0" indent="0" algn="ctr">
              <a:buNone/>
            </a:pPr>
            <a:r>
              <a:rPr lang="en-US" sz="3800" dirty="0" smtClean="0"/>
              <a:t>Technical Community College</a:t>
            </a:r>
          </a:p>
          <a:p>
            <a:pPr marL="0" indent="0" algn="ctr">
              <a:buNone/>
            </a:pPr>
            <a:endParaRPr lang="en-US" sz="3800" dirty="0" smtClean="0"/>
          </a:p>
          <a:p>
            <a:pPr marL="0" indent="0">
              <a:buNone/>
            </a:pPr>
            <a:endParaRPr lang="en-US" dirty="0"/>
          </a:p>
          <a:p>
            <a:pPr marL="0" indent="0" algn="ctr">
              <a:buNone/>
            </a:pPr>
            <a:endParaRPr lang="en-US" dirty="0" smtClean="0"/>
          </a:p>
          <a:p>
            <a:pPr marL="0" indent="0" algn="ctr">
              <a:buNone/>
            </a:pPr>
            <a:endParaRPr lang="en-US" dirty="0"/>
          </a:p>
          <a:p>
            <a:pPr marL="0" indent="0">
              <a:buNone/>
            </a:pPr>
            <a:r>
              <a:rPr lang="en-US" dirty="0" smtClean="0"/>
              <a:t>Disclaimer:  </a:t>
            </a:r>
            <a:r>
              <a:rPr lang="en-US" dirty="0" smtClean="0"/>
              <a:t>A-B Tech wishes to notify participants that the content of this presentation in no way reflects the views and opinions of the Board of Trustees, administration, faculty, staff and students of A-B Tech.  In addition, NCCCS and session participants may not hold A-B Tech liable for any stupid thing Gene says during the presentation.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99" y="2171700"/>
            <a:ext cx="2446783" cy="24467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9933" y="2286000"/>
            <a:ext cx="2624333" cy="1557531"/>
          </a:xfrm>
          <a:prstGeom prst="rect">
            <a:avLst/>
          </a:prstGeom>
        </p:spPr>
      </p:pic>
    </p:spTree>
    <p:extLst>
      <p:ext uri="{BB962C8B-B14F-4D97-AF65-F5344CB8AC3E}">
        <p14:creationId xmlns:p14="http://schemas.microsoft.com/office/powerpoint/2010/main" val="28037770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5884</TotalTime>
  <Words>476</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Franklin Gothic Book</vt:lpstr>
      <vt:lpstr>Crop</vt:lpstr>
      <vt:lpstr>A-B Tech Perkins Mid-Year Update</vt:lpstr>
      <vt:lpstr>How Perkins Has Made A Difference</vt:lpstr>
      <vt:lpstr>A-B Tech CLNA</vt:lpstr>
      <vt:lpstr>Promising Practice – Leadership Academy October 8, 2019 – Lioncrest Biltmore Estate </vt:lpstr>
      <vt:lpstr>Promising Practice – Leadership Academy October 8, 2019 – Lioncrest Biltmore Estate </vt:lpstr>
      <vt:lpstr>Budget Update</vt:lpstr>
      <vt:lpstr>Questions</vt:lpstr>
      <vt:lpstr>This Perkins Presentation Brought to You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Tech Perkins Mid-Year Update</dc:title>
  <dc:creator>Gene Loflin</dc:creator>
  <cp:lastModifiedBy>Gene Loflin</cp:lastModifiedBy>
  <cp:revision>17</cp:revision>
  <dcterms:created xsi:type="dcterms:W3CDTF">2020-01-08T13:29:48Z</dcterms:created>
  <dcterms:modified xsi:type="dcterms:W3CDTF">2020-01-16T19:02:50Z</dcterms:modified>
</cp:coreProperties>
</file>