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34" r:id="rId2"/>
    <p:sldId id="573" r:id="rId3"/>
    <p:sldId id="560" r:id="rId4"/>
    <p:sldId id="594" r:id="rId5"/>
    <p:sldId id="612" r:id="rId6"/>
    <p:sldId id="618" r:id="rId7"/>
    <p:sldId id="565" r:id="rId8"/>
    <p:sldId id="620" r:id="rId9"/>
    <p:sldId id="621" r:id="rId10"/>
    <p:sldId id="622" r:id="rId11"/>
    <p:sldId id="608" r:id="rId12"/>
    <p:sldId id="619" r:id="rId13"/>
    <p:sldId id="569" r:id="rId14"/>
    <p:sldId id="593" r:id="rId15"/>
    <p:sldId id="623" r:id="rId16"/>
    <p:sldId id="572" r:id="rId17"/>
    <p:sldId id="567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111"/>
    <a:srgbClr val="0531FF"/>
    <a:srgbClr val="003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53B61F-B7FB-754E-8B90-56CDEDD181F0}" v="26" dt="2019-05-20T15:59:00.1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23" autoAdjust="0"/>
    <p:restoredTop sz="54014"/>
  </p:normalViewPr>
  <p:slideViewPr>
    <p:cSldViewPr snapToGrid="0">
      <p:cViewPr varScale="1">
        <p:scale>
          <a:sx n="61" d="100"/>
          <a:sy n="61" d="100"/>
        </p:scale>
        <p:origin x="2568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9280"/>
    </p:cViewPr>
  </p:sorterViewPr>
  <p:notesViewPr>
    <p:cSldViewPr snapToGrid="0">
      <p:cViewPr varScale="1">
        <p:scale>
          <a:sx n="117" d="100"/>
          <a:sy n="117" d="100"/>
        </p:scale>
        <p:origin x="23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Droessler" userId="625c3661-9d64-47fa-b83c-4b49393bd161" providerId="ADAL" clId="{C253B61F-B7FB-754E-8B90-56CDEDD181F0}"/>
    <pc:docChg chg="undo custSel addSld delSld modSld sldOrd">
      <pc:chgData name="Chris Droessler" userId="625c3661-9d64-47fa-b83c-4b49393bd161" providerId="ADAL" clId="{C253B61F-B7FB-754E-8B90-56CDEDD181F0}" dt="2019-05-20T15:59:00.119" v="462"/>
      <pc:docMkLst>
        <pc:docMk/>
      </pc:docMkLst>
      <pc:sldChg chg="modSp modNotesTx">
        <pc:chgData name="Chris Droessler" userId="625c3661-9d64-47fa-b83c-4b49393bd161" providerId="ADAL" clId="{C253B61F-B7FB-754E-8B90-56CDEDD181F0}" dt="2019-05-20T15:36:42.197" v="226" actId="20577"/>
        <pc:sldMkLst>
          <pc:docMk/>
          <pc:sldMk cId="2086267171" sldId="560"/>
        </pc:sldMkLst>
        <pc:spChg chg="mod">
          <ac:chgData name="Chris Droessler" userId="625c3661-9d64-47fa-b83c-4b49393bd161" providerId="ADAL" clId="{C253B61F-B7FB-754E-8B90-56CDEDD181F0}" dt="2019-05-20T15:36:42.197" v="226" actId="20577"/>
          <ac:spMkLst>
            <pc:docMk/>
            <pc:sldMk cId="2086267171" sldId="560"/>
            <ac:spMk id="2" creationId="{F51D6C97-1B25-458F-85E7-6F055DC9D482}"/>
          </ac:spMkLst>
        </pc:spChg>
        <pc:spChg chg="mod">
          <ac:chgData name="Chris Droessler" userId="625c3661-9d64-47fa-b83c-4b49393bd161" providerId="ADAL" clId="{C253B61F-B7FB-754E-8B90-56CDEDD181F0}" dt="2019-05-20T15:36:36.485" v="217" actId="20577"/>
          <ac:spMkLst>
            <pc:docMk/>
            <pc:sldMk cId="2086267171" sldId="560"/>
            <ac:spMk id="4" creationId="{00000000-0000-0000-0000-000000000000}"/>
          </ac:spMkLst>
        </pc:spChg>
      </pc:sldChg>
      <pc:sldChg chg="modSp">
        <pc:chgData name="Chris Droessler" userId="625c3661-9d64-47fa-b83c-4b49393bd161" providerId="ADAL" clId="{C253B61F-B7FB-754E-8B90-56CDEDD181F0}" dt="2019-05-10T15:41:28.732" v="65" actId="20577"/>
        <pc:sldMkLst>
          <pc:docMk/>
          <pc:sldMk cId="1701167664" sldId="565"/>
        </pc:sldMkLst>
        <pc:spChg chg="mod">
          <ac:chgData name="Chris Droessler" userId="625c3661-9d64-47fa-b83c-4b49393bd161" providerId="ADAL" clId="{C253B61F-B7FB-754E-8B90-56CDEDD181F0}" dt="2019-05-10T15:41:28.732" v="65" actId="20577"/>
          <ac:spMkLst>
            <pc:docMk/>
            <pc:sldMk cId="1701167664" sldId="565"/>
            <ac:spMk id="4" creationId="{00000000-0000-0000-0000-000000000000}"/>
          </ac:spMkLst>
        </pc:spChg>
      </pc:sldChg>
      <pc:sldChg chg="modSp">
        <pc:chgData name="Chris Droessler" userId="625c3661-9d64-47fa-b83c-4b49393bd161" providerId="ADAL" clId="{C253B61F-B7FB-754E-8B90-56CDEDD181F0}" dt="2019-05-10T15:39:56.385" v="20" actId="20577"/>
        <pc:sldMkLst>
          <pc:docMk/>
          <pc:sldMk cId="2392971145" sldId="572"/>
        </pc:sldMkLst>
        <pc:spChg chg="mod">
          <ac:chgData name="Chris Droessler" userId="625c3661-9d64-47fa-b83c-4b49393bd161" providerId="ADAL" clId="{C253B61F-B7FB-754E-8B90-56CDEDD181F0}" dt="2019-05-10T15:39:56.385" v="20" actId="20577"/>
          <ac:spMkLst>
            <pc:docMk/>
            <pc:sldMk cId="2392971145" sldId="572"/>
            <ac:spMk id="2" creationId="{70E7FB36-DF07-B44D-8D38-59F39D617117}"/>
          </ac:spMkLst>
        </pc:spChg>
      </pc:sldChg>
      <pc:sldChg chg="modSp">
        <pc:chgData name="Chris Droessler" userId="625c3661-9d64-47fa-b83c-4b49393bd161" providerId="ADAL" clId="{C253B61F-B7FB-754E-8B90-56CDEDD181F0}" dt="2019-05-20T15:43:52.277" v="253" actId="207"/>
        <pc:sldMkLst>
          <pc:docMk/>
          <pc:sldMk cId="2184670923" sldId="608"/>
        </pc:sldMkLst>
        <pc:spChg chg="mod">
          <ac:chgData name="Chris Droessler" userId="625c3661-9d64-47fa-b83c-4b49393bd161" providerId="ADAL" clId="{C253B61F-B7FB-754E-8B90-56CDEDD181F0}" dt="2019-05-20T15:43:52.277" v="253" actId="207"/>
          <ac:spMkLst>
            <pc:docMk/>
            <pc:sldMk cId="2184670923" sldId="608"/>
            <ac:spMk id="3" creationId="{BA124979-6BCA-4B42-BD11-1A3A8ECBE57E}"/>
          </ac:spMkLst>
        </pc:spChg>
      </pc:sldChg>
      <pc:sldChg chg="modSp add ord">
        <pc:chgData name="Chris Droessler" userId="625c3661-9d64-47fa-b83c-4b49393bd161" providerId="ADAL" clId="{C253B61F-B7FB-754E-8B90-56CDEDD181F0}" dt="2019-05-20T15:37:04.387" v="244" actId="20577"/>
        <pc:sldMkLst>
          <pc:docMk/>
          <pc:sldMk cId="18045899" sldId="619"/>
        </pc:sldMkLst>
        <pc:spChg chg="mod">
          <ac:chgData name="Chris Droessler" userId="625c3661-9d64-47fa-b83c-4b49393bd161" providerId="ADAL" clId="{C253B61F-B7FB-754E-8B90-56CDEDD181F0}" dt="2019-05-20T15:36:59.695" v="235" actId="20577"/>
          <ac:spMkLst>
            <pc:docMk/>
            <pc:sldMk cId="18045899" sldId="619"/>
            <ac:spMk id="2" creationId="{F51D6C97-1B25-458F-85E7-6F055DC9D482}"/>
          </ac:spMkLst>
        </pc:spChg>
        <pc:spChg chg="mod">
          <ac:chgData name="Chris Droessler" userId="625c3661-9d64-47fa-b83c-4b49393bd161" providerId="ADAL" clId="{C253B61F-B7FB-754E-8B90-56CDEDD181F0}" dt="2019-05-20T15:37:04.387" v="244" actId="20577"/>
          <ac:spMkLst>
            <pc:docMk/>
            <pc:sldMk cId="18045899" sldId="619"/>
            <ac:spMk id="4" creationId="{00000000-0000-0000-0000-000000000000}"/>
          </ac:spMkLst>
        </pc:spChg>
      </pc:sldChg>
      <pc:sldChg chg="modSp add">
        <pc:chgData name="Chris Droessler" userId="625c3661-9d64-47fa-b83c-4b49393bd161" providerId="ADAL" clId="{C253B61F-B7FB-754E-8B90-56CDEDD181F0}" dt="2019-05-20T15:33:27.606" v="198" actId="20577"/>
        <pc:sldMkLst>
          <pc:docMk/>
          <pc:sldMk cId="4135247154" sldId="620"/>
        </pc:sldMkLst>
        <pc:spChg chg="mod">
          <ac:chgData name="Chris Droessler" userId="625c3661-9d64-47fa-b83c-4b49393bd161" providerId="ADAL" clId="{C253B61F-B7FB-754E-8B90-56CDEDD181F0}" dt="2019-05-20T15:33:27.606" v="198" actId="20577"/>
          <ac:spMkLst>
            <pc:docMk/>
            <pc:sldMk cId="4135247154" sldId="620"/>
            <ac:spMk id="2" creationId="{456ED929-19C6-8141-8A1C-88459E08822E}"/>
          </ac:spMkLst>
        </pc:spChg>
        <pc:spChg chg="mod">
          <ac:chgData name="Chris Droessler" userId="625c3661-9d64-47fa-b83c-4b49393bd161" providerId="ADAL" clId="{C253B61F-B7FB-754E-8B90-56CDEDD181F0}" dt="2019-05-20T15:33:10.628" v="195" actId="313"/>
          <ac:spMkLst>
            <pc:docMk/>
            <pc:sldMk cId="4135247154" sldId="620"/>
            <ac:spMk id="3" creationId="{1CB93C72-09DD-6D4B-9E55-F06487593200}"/>
          </ac:spMkLst>
        </pc:spChg>
      </pc:sldChg>
      <pc:sldChg chg="modSp add">
        <pc:chgData name="Chris Droessler" userId="625c3661-9d64-47fa-b83c-4b49393bd161" providerId="ADAL" clId="{C253B61F-B7FB-754E-8B90-56CDEDD181F0}" dt="2019-05-20T15:34:27.682" v="208"/>
        <pc:sldMkLst>
          <pc:docMk/>
          <pc:sldMk cId="3975514740" sldId="621"/>
        </pc:sldMkLst>
        <pc:spChg chg="mod">
          <ac:chgData name="Chris Droessler" userId="625c3661-9d64-47fa-b83c-4b49393bd161" providerId="ADAL" clId="{C253B61F-B7FB-754E-8B90-56CDEDD181F0}" dt="2019-05-20T15:34:27.682" v="208"/>
          <ac:spMkLst>
            <pc:docMk/>
            <pc:sldMk cId="3975514740" sldId="621"/>
            <ac:spMk id="2" creationId="{456ED929-19C6-8141-8A1C-88459E08822E}"/>
          </ac:spMkLst>
        </pc:spChg>
      </pc:sldChg>
      <pc:sldChg chg="modSp add">
        <pc:chgData name="Chris Droessler" userId="625c3661-9d64-47fa-b83c-4b49393bd161" providerId="ADAL" clId="{C253B61F-B7FB-754E-8B90-56CDEDD181F0}" dt="2019-05-20T15:45:41.871" v="371" actId="20577"/>
        <pc:sldMkLst>
          <pc:docMk/>
          <pc:sldMk cId="840915713" sldId="622"/>
        </pc:sldMkLst>
        <pc:spChg chg="mod">
          <ac:chgData name="Chris Droessler" userId="625c3661-9d64-47fa-b83c-4b49393bd161" providerId="ADAL" clId="{C253B61F-B7FB-754E-8B90-56CDEDD181F0}" dt="2019-05-20T15:45:41.871" v="371" actId="20577"/>
          <ac:spMkLst>
            <pc:docMk/>
            <pc:sldMk cId="840915713" sldId="622"/>
            <ac:spMk id="2" creationId="{456ED929-19C6-8141-8A1C-88459E08822E}"/>
          </ac:spMkLst>
        </pc:spChg>
      </pc:sldChg>
      <pc:sldChg chg="addSp delSp modSp add">
        <pc:chgData name="Chris Droessler" userId="625c3661-9d64-47fa-b83c-4b49393bd161" providerId="ADAL" clId="{C253B61F-B7FB-754E-8B90-56CDEDD181F0}" dt="2019-05-20T15:59:00.119" v="462"/>
        <pc:sldMkLst>
          <pc:docMk/>
          <pc:sldMk cId="2443430422" sldId="623"/>
        </pc:sldMkLst>
        <pc:spChg chg="add mod">
          <ac:chgData name="Chris Droessler" userId="625c3661-9d64-47fa-b83c-4b49393bd161" providerId="ADAL" clId="{C253B61F-B7FB-754E-8B90-56CDEDD181F0}" dt="2019-05-20T15:54:37.237" v="461" actId="20577"/>
          <ac:spMkLst>
            <pc:docMk/>
            <pc:sldMk cId="2443430422" sldId="623"/>
            <ac:spMk id="6" creationId="{0DF5546E-74F2-CC4A-91AB-91A231771B53}"/>
          </ac:spMkLst>
        </pc:spChg>
        <pc:picChg chg="add">
          <ac:chgData name="Chris Droessler" userId="625c3661-9d64-47fa-b83c-4b49393bd161" providerId="ADAL" clId="{C253B61F-B7FB-754E-8B90-56CDEDD181F0}" dt="2019-05-20T15:59:00.119" v="462"/>
          <ac:picMkLst>
            <pc:docMk/>
            <pc:sldMk cId="2443430422" sldId="623"/>
            <ac:picMk id="4" creationId="{2F4C7460-D0FD-C54B-ADBB-F09B6AEDFFC8}"/>
          </ac:picMkLst>
        </pc:picChg>
        <pc:picChg chg="del">
          <ac:chgData name="Chris Droessler" userId="625c3661-9d64-47fa-b83c-4b49393bd161" providerId="ADAL" clId="{C253B61F-B7FB-754E-8B90-56CDEDD181F0}" dt="2019-05-20T15:46:09.732" v="374" actId="478"/>
          <ac:picMkLst>
            <pc:docMk/>
            <pc:sldMk cId="2443430422" sldId="623"/>
            <ac:picMk id="4" creationId="{DC515772-6C0E-244E-A0D1-45E645ECD727}"/>
          </ac:picMkLst>
        </pc:picChg>
        <pc:picChg chg="del">
          <ac:chgData name="Chris Droessler" userId="625c3661-9d64-47fa-b83c-4b49393bd161" providerId="ADAL" clId="{C253B61F-B7FB-754E-8B90-56CDEDD181F0}" dt="2019-05-20T15:46:07.478" v="373" actId="478"/>
          <ac:picMkLst>
            <pc:docMk/>
            <pc:sldMk cId="2443430422" sldId="623"/>
            <ac:picMk id="5" creationId="{E4E5C04C-5CE7-9349-8223-9F74E595852D}"/>
          </ac:picMkLst>
        </pc:picChg>
      </pc:sldChg>
      <pc:sldMasterChg chg="delSldLayout">
        <pc:chgData name="Chris Droessler" userId="625c3661-9d64-47fa-b83c-4b49393bd161" providerId="ADAL" clId="{C253B61F-B7FB-754E-8B90-56CDEDD181F0}" dt="2019-05-10T15:43:18.493" v="76" actId="2696"/>
        <pc:sldMasterMkLst>
          <pc:docMk/>
          <pc:sldMasterMk cId="2999785688" sldId="2147483648"/>
        </pc:sldMasterMkLst>
      </pc:sldMasterChg>
    </pc:docChg>
  </pc:docChgLst>
  <pc:docChgLst>
    <pc:chgData name="Chris Droessler" userId="625c3661-9d64-47fa-b83c-4b49393bd161" providerId="ADAL" clId="{722CDE53-2291-AF43-8E80-D18AA9C27DE9}"/>
    <pc:docChg chg="modSld">
      <pc:chgData name="Chris Droessler" userId="625c3661-9d64-47fa-b83c-4b49393bd161" providerId="ADAL" clId="{722CDE53-2291-AF43-8E80-D18AA9C27DE9}" dt="2019-04-04T12:14:40.445" v="2" actId="20577"/>
      <pc:docMkLst>
        <pc:docMk/>
      </pc:docMkLst>
      <pc:sldChg chg="modSp">
        <pc:chgData name="Chris Droessler" userId="625c3661-9d64-47fa-b83c-4b49393bd161" providerId="ADAL" clId="{722CDE53-2291-AF43-8E80-D18AA9C27DE9}" dt="2019-04-04T12:14:40.445" v="2" actId="20577"/>
        <pc:sldMkLst>
          <pc:docMk/>
          <pc:sldMk cId="971664512" sldId="534"/>
        </pc:sldMkLst>
        <pc:spChg chg="mod">
          <ac:chgData name="Chris Droessler" userId="625c3661-9d64-47fa-b83c-4b49393bd161" providerId="ADAL" clId="{722CDE53-2291-AF43-8E80-D18AA9C27DE9}" dt="2019-04-04T12:14:40.445" v="2" actId="20577"/>
          <ac:spMkLst>
            <pc:docMk/>
            <pc:sldMk cId="971664512" sldId="534"/>
            <ac:spMk id="3" creationId="{00000000-0000-0000-0000-000000000000}"/>
          </ac:spMkLst>
        </pc:spChg>
      </pc:sldChg>
    </pc:docChg>
  </pc:docChgLst>
  <pc:docChgLst>
    <pc:chgData name="Chris Droessler" userId="625c3661-9d64-47fa-b83c-4b49393bd161" providerId="ADAL" clId="{575158FC-0B06-1D42-AC32-D98DF46D000D}"/>
  </pc:docChgLst>
  <pc:docChgLst>
    <pc:chgData name="Chris Droessler" userId="625c3661-9d64-47fa-b83c-4b49393bd161" providerId="ADAL" clId="{C04FD636-A1EA-B649-ADDB-1DBC5182BF55}"/>
    <pc:docChg chg="addSld delSld modSld">
      <pc:chgData name="Chris Droessler" userId="625c3661-9d64-47fa-b83c-4b49393bd161" providerId="ADAL" clId="{C04FD636-A1EA-B649-ADDB-1DBC5182BF55}" dt="2019-03-08T12:41:31.078" v="175" actId="20577"/>
      <pc:docMkLst>
        <pc:docMk/>
      </pc:docMkLst>
      <pc:sldChg chg="modSp">
        <pc:chgData name="Chris Droessler" userId="625c3661-9d64-47fa-b83c-4b49393bd161" providerId="ADAL" clId="{C04FD636-A1EA-B649-ADDB-1DBC5182BF55}" dt="2019-03-08T12:41:31.078" v="175" actId="20577"/>
        <pc:sldMkLst>
          <pc:docMk/>
          <pc:sldMk cId="971664512" sldId="534"/>
        </pc:sldMkLst>
        <pc:spChg chg="mod">
          <ac:chgData name="Chris Droessler" userId="625c3661-9d64-47fa-b83c-4b49393bd161" providerId="ADAL" clId="{C04FD636-A1EA-B649-ADDB-1DBC5182BF55}" dt="2019-03-08T12:41:31.078" v="175" actId="20577"/>
          <ac:spMkLst>
            <pc:docMk/>
            <pc:sldMk cId="971664512" sldId="534"/>
            <ac:spMk id="3" creationId="{00000000-0000-0000-0000-000000000000}"/>
          </ac:spMkLst>
        </pc:spChg>
      </pc:sldChg>
      <pc:sldChg chg="modSp">
        <pc:chgData name="Chris Droessler" userId="625c3661-9d64-47fa-b83c-4b49393bd161" providerId="ADAL" clId="{C04FD636-A1EA-B649-ADDB-1DBC5182BF55}" dt="2019-03-08T12:40:54.710" v="174" actId="20577"/>
        <pc:sldMkLst>
          <pc:docMk/>
          <pc:sldMk cId="2392971145" sldId="572"/>
        </pc:sldMkLst>
        <pc:spChg chg="mod">
          <ac:chgData name="Chris Droessler" userId="625c3661-9d64-47fa-b83c-4b49393bd161" providerId="ADAL" clId="{C04FD636-A1EA-B649-ADDB-1DBC5182BF55}" dt="2019-03-08T12:40:54.710" v="174" actId="20577"/>
          <ac:spMkLst>
            <pc:docMk/>
            <pc:sldMk cId="2392971145" sldId="572"/>
            <ac:spMk id="2" creationId="{70E7FB36-DF07-B44D-8D38-59F39D617117}"/>
          </ac:spMkLst>
        </pc:spChg>
      </pc:sldChg>
    </pc:docChg>
  </pc:docChgLst>
  <pc:docChgLst>
    <pc:chgData name="Chris Droessler" userId="625c3661-9d64-47fa-b83c-4b49393bd161" providerId="ADAL" clId="{49BC3936-54C7-0A47-A87A-8B888FD68B47}"/>
  </pc:docChgLst>
  <pc:docChgLst>
    <pc:chgData name="Chris Droessler" userId="625c3661-9d64-47fa-b83c-4b49393bd161" providerId="ADAL" clId="{7D8A216F-158D-564C-B13F-FDB7617E762D}"/>
    <pc:docChg chg="delSld modSld">
      <pc:chgData name="Chris Droessler" userId="625c3661-9d64-47fa-b83c-4b49393bd161" providerId="ADAL" clId="{7D8A216F-158D-564C-B13F-FDB7617E762D}" dt="2019-03-19T12:30:14.092" v="57" actId="20577"/>
      <pc:docMkLst>
        <pc:docMk/>
      </pc:docMkLst>
      <pc:sldChg chg="modSp">
        <pc:chgData name="Chris Droessler" userId="625c3661-9d64-47fa-b83c-4b49393bd161" providerId="ADAL" clId="{7D8A216F-158D-564C-B13F-FDB7617E762D}" dt="2019-03-19T12:07:49.855" v="14" actId="20577"/>
        <pc:sldMkLst>
          <pc:docMk/>
          <pc:sldMk cId="2392971145" sldId="572"/>
        </pc:sldMkLst>
        <pc:spChg chg="mod">
          <ac:chgData name="Chris Droessler" userId="625c3661-9d64-47fa-b83c-4b49393bd161" providerId="ADAL" clId="{7D8A216F-158D-564C-B13F-FDB7617E762D}" dt="2019-03-19T12:07:49.855" v="14" actId="20577"/>
          <ac:spMkLst>
            <pc:docMk/>
            <pc:sldMk cId="2392971145" sldId="572"/>
            <ac:spMk id="2" creationId="{70E7FB36-DF07-B44D-8D38-59F39D617117}"/>
          </ac:spMkLst>
        </pc:spChg>
      </pc:sldChg>
    </pc:docChg>
  </pc:docChgLst>
  <pc:docChgLst>
    <pc:chgData name="Chris Droessler" userId="625c3661-9d64-47fa-b83c-4b49393bd161" providerId="ADAL" clId="{5A11FF82-9FEF-414A-B141-0AB149E9ED38}"/>
    <pc:docChg chg="undo custSel addSld delSld modSld sldOrd">
      <pc:chgData name="Chris Droessler" userId="625c3661-9d64-47fa-b83c-4b49393bd161" providerId="ADAL" clId="{5A11FF82-9FEF-414A-B141-0AB149E9ED38}" dt="2019-03-19T18:13:45.157" v="1127" actId="1076"/>
      <pc:docMkLst>
        <pc:docMk/>
      </pc:docMkLst>
      <pc:sldChg chg="addSp delSp modSp ord modNotesTx">
        <pc:chgData name="Chris Droessler" userId="625c3661-9d64-47fa-b83c-4b49393bd161" providerId="ADAL" clId="{5A11FF82-9FEF-414A-B141-0AB149E9ED38}" dt="2019-03-18T14:21:52.693" v="289"/>
        <pc:sldMkLst>
          <pc:docMk/>
          <pc:sldMk cId="2086267171" sldId="560"/>
        </pc:sldMkLst>
        <pc:spChg chg="add del mod">
          <ac:chgData name="Chris Droessler" userId="625c3661-9d64-47fa-b83c-4b49393bd161" providerId="ADAL" clId="{5A11FF82-9FEF-414A-B141-0AB149E9ED38}" dt="2019-03-08T12:57:48.334" v="73"/>
          <ac:spMkLst>
            <pc:docMk/>
            <pc:sldMk cId="2086267171" sldId="560"/>
            <ac:spMk id="3" creationId="{E94B1967-FF71-D945-BEF1-7B6FEDCC0290}"/>
          </ac:spMkLst>
        </pc:spChg>
        <pc:spChg chg="mod">
          <ac:chgData name="Chris Droessler" userId="625c3661-9d64-47fa-b83c-4b49393bd161" providerId="ADAL" clId="{5A11FF82-9FEF-414A-B141-0AB149E9ED38}" dt="2019-03-08T13:25:56.469" v="149" actId="5793"/>
          <ac:spMkLst>
            <pc:docMk/>
            <pc:sldMk cId="2086267171" sldId="560"/>
            <ac:spMk id="4" creationId="{00000000-0000-0000-0000-000000000000}"/>
          </ac:spMkLst>
        </pc:spChg>
        <pc:spChg chg="add del mod">
          <ac:chgData name="Chris Droessler" userId="625c3661-9d64-47fa-b83c-4b49393bd161" providerId="ADAL" clId="{5A11FF82-9FEF-414A-B141-0AB149E9ED38}" dt="2019-03-08T12:57:48.334" v="73"/>
          <ac:spMkLst>
            <pc:docMk/>
            <pc:sldMk cId="2086267171" sldId="560"/>
            <ac:spMk id="5" creationId="{4E1D85C4-520F-E541-91EC-CE0168C8362D}"/>
          </ac:spMkLst>
        </pc:spChg>
      </pc:sldChg>
      <pc:sldChg chg="modSp modNotesTx">
        <pc:chgData name="Chris Droessler" userId="625c3661-9d64-47fa-b83c-4b49393bd161" providerId="ADAL" clId="{5A11FF82-9FEF-414A-B141-0AB149E9ED38}" dt="2019-03-18T15:08:36.453" v="977" actId="20577"/>
        <pc:sldMkLst>
          <pc:docMk/>
          <pc:sldMk cId="1701167664" sldId="565"/>
        </pc:sldMkLst>
        <pc:spChg chg="mod">
          <ac:chgData name="Chris Droessler" userId="625c3661-9d64-47fa-b83c-4b49393bd161" providerId="ADAL" clId="{5A11FF82-9FEF-414A-B141-0AB149E9ED38}" dt="2019-03-18T15:08:36.453" v="977" actId="20577"/>
          <ac:spMkLst>
            <pc:docMk/>
            <pc:sldMk cId="1701167664" sldId="565"/>
            <ac:spMk id="4" creationId="{00000000-0000-0000-0000-000000000000}"/>
          </ac:spMkLst>
        </pc:spChg>
      </pc:sldChg>
      <pc:sldChg chg="addSp modSp">
        <pc:chgData name="Chris Droessler" userId="625c3661-9d64-47fa-b83c-4b49393bd161" providerId="ADAL" clId="{5A11FF82-9FEF-414A-B141-0AB149E9ED38}" dt="2019-03-19T18:13:45.157" v="1127" actId="1076"/>
        <pc:sldMkLst>
          <pc:docMk/>
          <pc:sldMk cId="1059677331" sldId="593"/>
        </pc:sldMkLst>
        <pc:picChg chg="add mod">
          <ac:chgData name="Chris Droessler" userId="625c3661-9d64-47fa-b83c-4b49393bd161" providerId="ADAL" clId="{5A11FF82-9FEF-414A-B141-0AB149E9ED38}" dt="2019-03-19T18:13:45.157" v="1127" actId="1076"/>
          <ac:picMkLst>
            <pc:docMk/>
            <pc:sldMk cId="1059677331" sldId="593"/>
            <ac:picMk id="4" creationId="{DC515772-6C0E-244E-A0D1-45E645ECD727}"/>
          </ac:picMkLst>
        </pc:picChg>
        <pc:picChg chg="mod modCrop">
          <ac:chgData name="Chris Droessler" userId="625c3661-9d64-47fa-b83c-4b49393bd161" providerId="ADAL" clId="{5A11FF82-9FEF-414A-B141-0AB149E9ED38}" dt="2019-03-19T18:13:34.693" v="1126" actId="732"/>
          <ac:picMkLst>
            <pc:docMk/>
            <pc:sldMk cId="1059677331" sldId="593"/>
            <ac:picMk id="5" creationId="{E4E5C04C-5CE7-9349-8223-9F74E595852D}"/>
          </ac:picMkLst>
        </pc:picChg>
      </pc:sldChg>
      <pc:sldChg chg="modSp add modNotesTx">
        <pc:chgData name="Chris Droessler" userId="625c3661-9d64-47fa-b83c-4b49393bd161" providerId="ADAL" clId="{5A11FF82-9FEF-414A-B141-0AB149E9ED38}" dt="2019-03-18T14:28:32.093" v="342" actId="20577"/>
        <pc:sldMkLst>
          <pc:docMk/>
          <pc:sldMk cId="2792569640" sldId="612"/>
        </pc:sldMkLst>
        <pc:spChg chg="mod">
          <ac:chgData name="Chris Droessler" userId="625c3661-9d64-47fa-b83c-4b49393bd161" providerId="ADAL" clId="{5A11FF82-9FEF-414A-B141-0AB149E9ED38}" dt="2019-03-18T14:28:12.054" v="339"/>
          <ac:spMkLst>
            <pc:docMk/>
            <pc:sldMk cId="2792569640" sldId="612"/>
            <ac:spMk id="2" creationId="{FA2675AE-2684-5447-AA8E-9322BEFF7FCC}"/>
          </ac:spMkLst>
        </pc:spChg>
        <pc:spChg chg="mod">
          <ac:chgData name="Chris Droessler" userId="625c3661-9d64-47fa-b83c-4b49393bd161" providerId="ADAL" clId="{5A11FF82-9FEF-414A-B141-0AB149E9ED38}" dt="2019-03-18T14:26:42.995" v="338" actId="20577"/>
          <ac:spMkLst>
            <pc:docMk/>
            <pc:sldMk cId="2792569640" sldId="612"/>
            <ac:spMk id="3" creationId="{7425706A-7259-3745-901D-43CE3717FFB4}"/>
          </ac:spMkLst>
        </pc:spChg>
      </pc:sldChg>
      <pc:sldChg chg="modSp add ord">
        <pc:chgData name="Chris Droessler" userId="625c3661-9d64-47fa-b83c-4b49393bd161" providerId="ADAL" clId="{5A11FF82-9FEF-414A-B141-0AB149E9ED38}" dt="2019-03-19T11:39:18.956" v="1088"/>
        <pc:sldMkLst>
          <pc:docMk/>
          <pc:sldMk cId="378380101" sldId="618"/>
        </pc:sldMkLst>
        <pc:spChg chg="mod">
          <ac:chgData name="Chris Droessler" userId="625c3661-9d64-47fa-b83c-4b49393bd161" providerId="ADAL" clId="{5A11FF82-9FEF-414A-B141-0AB149E9ED38}" dt="2019-03-19T11:39:06.461" v="1087" actId="20577"/>
          <ac:spMkLst>
            <pc:docMk/>
            <pc:sldMk cId="378380101" sldId="618"/>
            <ac:spMk id="2" creationId="{DAFC2CDD-4780-4F46-B318-5D0A726F6924}"/>
          </ac:spMkLst>
        </pc:spChg>
        <pc:spChg chg="mod">
          <ac:chgData name="Chris Droessler" userId="625c3661-9d64-47fa-b83c-4b49393bd161" providerId="ADAL" clId="{5A11FF82-9FEF-414A-B141-0AB149E9ED38}" dt="2019-03-19T11:38:05.510" v="1009" actId="20577"/>
          <ac:spMkLst>
            <pc:docMk/>
            <pc:sldMk cId="378380101" sldId="618"/>
            <ac:spMk id="3" creationId="{88834A1A-0510-FC4D-A02E-0BDD927C5949}"/>
          </ac:spMkLst>
        </pc:spChg>
      </pc:sldChg>
      <pc:sldMasterChg chg="delSldLayout">
        <pc:chgData name="Chris Droessler" userId="625c3661-9d64-47fa-b83c-4b49393bd161" providerId="ADAL" clId="{5A11FF82-9FEF-414A-B141-0AB149E9ED38}" dt="2019-03-19T14:04:01.261" v="1093" actId="2696"/>
        <pc:sldMasterMkLst>
          <pc:docMk/>
          <pc:sldMasterMk cId="2999785688" sldId="2147483648"/>
        </pc:sldMasterMkLst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9B6F52-CC10-4425-9195-EDF28B435798}" type="datetimeFigureOut">
              <a:rPr lang="en-US" smtClean="0"/>
              <a:t>5/20/19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A111C28-737F-4457-9FE5-6826B7F3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465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2D3CF6-D097-446F-BA20-84B1F837E572}" type="datetimeFigureOut">
              <a:rPr lang="en-US" smtClean="0"/>
              <a:t>5/20/19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D52D8DC-3CCA-4826-966D-69131461E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9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the CFOs. Two have incorrect email addresses.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53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be adding workshops around the new act during this SUMMITT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72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be adding workshops around the new act during this SUMMITT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47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Registration links through December have been posted. Register now and let the </a:t>
            </a:r>
            <a:r>
              <a:rPr lang="en-US"/>
              <a:t>system remind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20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www.ncperkins.org</a:t>
            </a:r>
            <a:r>
              <a:rPr lang="en-US" dirty="0"/>
              <a:t>/course/</a:t>
            </a:r>
            <a:r>
              <a:rPr lang="en-US" dirty="0" err="1"/>
              <a:t>view.php?id</a:t>
            </a:r>
            <a:r>
              <a:rPr lang="en-US" dirty="0"/>
              <a:t>=6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88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Already shown:</a:t>
            </a:r>
          </a:p>
          <a:p>
            <a:r>
              <a:rPr lang="en-US" b="1" dirty="0"/>
              <a:t>Alamance Community College - </a:t>
            </a:r>
            <a:r>
              <a:rPr lang="en-US" dirty="0"/>
              <a:t>Teachers shadowing teachers</a:t>
            </a:r>
          </a:p>
          <a:p>
            <a:r>
              <a:rPr lang="en-US" b="1" dirty="0"/>
              <a:t>Fayetteville Technical Community College - </a:t>
            </a:r>
            <a:r>
              <a:rPr lang="en-US" dirty="0"/>
              <a:t>Nursing, Faculty position, Simulation equipment</a:t>
            </a:r>
          </a:p>
          <a:p>
            <a:r>
              <a:rPr lang="en-US" b="1" dirty="0" err="1"/>
              <a:t>Mayland</a:t>
            </a:r>
            <a:r>
              <a:rPr lang="en-US" b="1" dirty="0"/>
              <a:t> Community College - </a:t>
            </a:r>
            <a:r>
              <a:rPr lang="en-US" dirty="0"/>
              <a:t>Mac Lab, 26 iMac computers</a:t>
            </a:r>
          </a:p>
          <a:p>
            <a:r>
              <a:rPr lang="en-US" dirty="0"/>
              <a:t>Vance-Granville – Advising, Professional Development.</a:t>
            </a:r>
          </a:p>
          <a:p>
            <a:r>
              <a:rPr lang="en-US" dirty="0"/>
              <a:t>Beaufort County CC</a:t>
            </a:r>
          </a:p>
          <a:p>
            <a:r>
              <a:rPr lang="en-US" dirty="0"/>
              <a:t>Carteret CC</a:t>
            </a:r>
          </a:p>
          <a:p>
            <a:r>
              <a:rPr lang="en-US" dirty="0"/>
              <a:t>Lenoir CC</a:t>
            </a:r>
          </a:p>
          <a:p>
            <a:r>
              <a:rPr lang="en-US" dirty="0"/>
              <a:t>Coastal Carolina CC</a:t>
            </a:r>
          </a:p>
          <a:p>
            <a:r>
              <a:rPr lang="en-US" dirty="0"/>
              <a:t>Nash</a:t>
            </a:r>
          </a:p>
          <a:p>
            <a:r>
              <a:rPr lang="en-US" dirty="0"/>
              <a:t>Sampson</a:t>
            </a:r>
          </a:p>
          <a:p>
            <a:r>
              <a:rPr lang="en-US" dirty="0"/>
              <a:t>Wayne</a:t>
            </a:r>
          </a:p>
          <a:p>
            <a:r>
              <a:rPr lang="en-US" dirty="0"/>
              <a:t>Catawba</a:t>
            </a:r>
          </a:p>
          <a:p>
            <a:r>
              <a:rPr lang="en-US" dirty="0"/>
              <a:t>Central Carolina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May 2019</a:t>
            </a:r>
          </a:p>
          <a:p>
            <a:r>
              <a:rPr lang="en-US" dirty="0"/>
              <a:t>Davidson</a:t>
            </a:r>
          </a:p>
          <a:p>
            <a:r>
              <a:rPr lang="en-US" dirty="0"/>
              <a:t>Forsyth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Ready to show</a:t>
            </a:r>
          </a:p>
          <a:p>
            <a:r>
              <a:rPr lang="en-US" dirty="0"/>
              <a:t>McDowell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11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of you are modifying budgets after initial planning. </a:t>
            </a:r>
          </a:p>
          <a:p>
            <a:r>
              <a:rPr lang="en-US" dirty="0"/>
              <a:t>We have Jan through May,  </a:t>
            </a:r>
          </a:p>
          <a:p>
            <a:r>
              <a:rPr lang="en-US" dirty="0"/>
              <a:t>Changes in June appear to be dumping on a federal fund and do not sit well in an audit.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53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www.nccommunitycolleges.edu</a:t>
            </a:r>
            <a:r>
              <a:rPr lang="en-US" dirty="0"/>
              <a:t>/student-services/finish-line-grants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www.nccommerce.com</a:t>
            </a:r>
            <a:r>
              <a:rPr lang="en-US" dirty="0"/>
              <a:t>/jobs-training/workforce-professionals-tools-resources/finish-line-grants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61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64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Year End Review Planning </a:t>
            </a:r>
          </a:p>
          <a:p>
            <a:r>
              <a:rPr lang="en-US" sz="1200" dirty="0"/>
              <a:t>Just a Reminder </a:t>
            </a:r>
          </a:p>
          <a:p>
            <a:r>
              <a:rPr lang="en-US" sz="1200" dirty="0"/>
              <a:t>Will take about three weeks to complete. </a:t>
            </a:r>
          </a:p>
          <a:p>
            <a:r>
              <a:rPr lang="en-US" sz="1200" dirty="0"/>
              <a:t>We anticipate doing these VIA Webinar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65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32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Already shown:</a:t>
            </a:r>
          </a:p>
          <a:p>
            <a:r>
              <a:rPr lang="en-US" b="1" dirty="0"/>
              <a:t>Alamance Community College - </a:t>
            </a:r>
            <a:r>
              <a:rPr lang="en-US" dirty="0"/>
              <a:t>Teachers shadowing teachers</a:t>
            </a:r>
          </a:p>
          <a:p>
            <a:r>
              <a:rPr lang="en-US" b="1" dirty="0"/>
              <a:t>Fayetteville Technical Community College - </a:t>
            </a:r>
            <a:r>
              <a:rPr lang="en-US" dirty="0"/>
              <a:t>Nursing, Faculty position, Simulation equipment</a:t>
            </a:r>
          </a:p>
          <a:p>
            <a:r>
              <a:rPr lang="en-US" b="1" dirty="0" err="1"/>
              <a:t>Mayland</a:t>
            </a:r>
            <a:r>
              <a:rPr lang="en-US" b="1" dirty="0"/>
              <a:t> Community College - </a:t>
            </a:r>
            <a:r>
              <a:rPr lang="en-US" dirty="0"/>
              <a:t>Mac Lab, 26 iMac computers</a:t>
            </a:r>
          </a:p>
          <a:p>
            <a:r>
              <a:rPr lang="en-US" dirty="0"/>
              <a:t>Vance-Granville – Advising, Professional Development.</a:t>
            </a:r>
          </a:p>
          <a:p>
            <a:r>
              <a:rPr lang="en-US" dirty="0"/>
              <a:t>Beaufort County CC</a:t>
            </a:r>
          </a:p>
          <a:p>
            <a:r>
              <a:rPr lang="en-US" dirty="0"/>
              <a:t>Carteret CC</a:t>
            </a:r>
          </a:p>
          <a:p>
            <a:r>
              <a:rPr lang="en-US" dirty="0"/>
              <a:t>Lenoir CC</a:t>
            </a:r>
          </a:p>
          <a:p>
            <a:r>
              <a:rPr lang="en-US" dirty="0"/>
              <a:t>Coastal Carolina CC</a:t>
            </a:r>
          </a:p>
          <a:p>
            <a:r>
              <a:rPr lang="en-US" dirty="0"/>
              <a:t>Nash</a:t>
            </a:r>
          </a:p>
          <a:p>
            <a:r>
              <a:rPr lang="en-US" dirty="0"/>
              <a:t>Sampson</a:t>
            </a:r>
          </a:p>
          <a:p>
            <a:r>
              <a:rPr lang="en-US" dirty="0"/>
              <a:t>Wayne</a:t>
            </a:r>
          </a:p>
          <a:p>
            <a:r>
              <a:rPr lang="en-US" dirty="0"/>
              <a:t>Catawba</a:t>
            </a:r>
          </a:p>
          <a:p>
            <a:r>
              <a:rPr lang="en-US" dirty="0"/>
              <a:t>Central Carolina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May 2019</a:t>
            </a:r>
          </a:p>
          <a:p>
            <a:r>
              <a:rPr lang="en-US" dirty="0"/>
              <a:t>Davidson</a:t>
            </a:r>
          </a:p>
          <a:p>
            <a:r>
              <a:rPr lang="en-US" dirty="0"/>
              <a:t>Forsyth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Ready to show</a:t>
            </a:r>
          </a:p>
          <a:p>
            <a:r>
              <a:rPr lang="en-US" dirty="0"/>
              <a:t>McDowell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29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nccareers.org</a:t>
            </a:r>
            <a:r>
              <a:rPr lang="en-US" dirty="0"/>
              <a:t>/</a:t>
            </a:r>
          </a:p>
          <a:p>
            <a:endParaRPr lang="en-US" dirty="0"/>
          </a:p>
          <a:p>
            <a:r>
              <a:rPr lang="en-US" dirty="0"/>
              <a:t>We can bring them to the mid-year reviews if you let us know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19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2452500"/>
            <a:ext cx="7336465" cy="1428500"/>
          </a:xfrm>
        </p:spPr>
        <p:txBody>
          <a:bodyPr anchor="b">
            <a:normAutofit/>
          </a:bodyPr>
          <a:lstStyle>
            <a:lvl1pPr algn="ctr">
              <a:defRPr sz="44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3881000"/>
            <a:ext cx="7336465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33354" y="489262"/>
            <a:ext cx="6025812" cy="110196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</a:p>
          <a:p>
            <a:pPr>
              <a:lnSpc>
                <a:spcPct val="80000"/>
              </a:lnSpc>
            </a:pPr>
            <a:r>
              <a:rPr lang="en-US" sz="40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733354" y="1864894"/>
            <a:ext cx="5705475" cy="25290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498914" cy="169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6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5/20/19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4" y="6370223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61242" cy="392866"/>
          </a:xfrm>
          <a:prstGeom prst="rect">
            <a:avLst/>
          </a:prstGeom>
        </p:spPr>
      </p:pic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49" y="297662"/>
            <a:ext cx="971180" cy="1460496"/>
          </a:xfrm>
          <a:prstGeom prst="rect">
            <a:avLst/>
          </a:prstGeom>
        </p:spPr>
      </p:pic>
      <p:cxnSp>
        <p:nvCxnSpPr>
          <p:cNvPr id="10" name="Straight Connector 9" title="Gold Line"/>
          <p:cNvCxnSpPr/>
          <p:nvPr userDrawn="1"/>
        </p:nvCxnSpPr>
        <p:spPr>
          <a:xfrm flipV="1">
            <a:off x="1455549" y="1716352"/>
            <a:ext cx="7059802" cy="13623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61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5/20/19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4" y="6370223"/>
            <a:ext cx="316174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54263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41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61204"/>
            <a:ext cx="7886700" cy="4731671"/>
          </a:xfrm>
        </p:spPr>
        <p:txBody>
          <a:bodyPr>
            <a:normAutofit/>
          </a:bodyPr>
          <a:lstStyle>
            <a:lvl1pPr marL="233363" indent="-233363">
              <a:lnSpc>
                <a:spcPct val="100000"/>
              </a:lnSpc>
              <a:spcBef>
                <a:spcPts val="600"/>
              </a:spcBef>
              <a:tabLst/>
              <a:defRPr sz="2800"/>
            </a:lvl1pPr>
            <a:lvl2pPr marL="458788" indent="-201613">
              <a:lnSpc>
                <a:spcPct val="100000"/>
              </a:lnSpc>
              <a:spcBef>
                <a:spcPts val="300"/>
              </a:spcBef>
              <a:tabLst/>
              <a:defRPr sz="2400"/>
            </a:lvl2pPr>
            <a:lvl3pPr marL="692150" indent="-177800">
              <a:lnSpc>
                <a:spcPct val="100000"/>
              </a:lnSpc>
              <a:spcBef>
                <a:spcPts val="300"/>
              </a:spcBef>
              <a:tabLst/>
              <a:defRPr sz="2200"/>
            </a:lvl3pPr>
            <a:lvl4pPr marL="976313" indent="-204788">
              <a:lnSpc>
                <a:spcPct val="100000"/>
              </a:lnSpc>
              <a:spcBef>
                <a:spcPts val="300"/>
              </a:spcBef>
              <a:tabLst/>
              <a:defRPr sz="2000"/>
            </a:lvl4pPr>
            <a:lvl5pPr marL="1200150" indent="-171450">
              <a:lnSpc>
                <a:spcPct val="100000"/>
              </a:lnSpc>
              <a:spcBef>
                <a:spcPts val="300"/>
              </a:spcBef>
              <a:tabLst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297858" y="1627627"/>
            <a:ext cx="6468364" cy="452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7858" y="168488"/>
            <a:ext cx="7364361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014811" cy="114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6492875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9" y="6425308"/>
            <a:ext cx="316698" cy="35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858" y="168488"/>
            <a:ext cx="7364361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59968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59968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014811" cy="114458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627627"/>
            <a:ext cx="6468364" cy="452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93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4"/>
            <a:ext cx="3868340" cy="392023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4"/>
            <a:ext cx="3887391" cy="392023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627627"/>
            <a:ext cx="6468364" cy="452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7858" y="168488"/>
            <a:ext cx="7364361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014811" cy="114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5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7858" y="168488"/>
            <a:ext cx="7364361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014811" cy="114458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627627"/>
            <a:ext cx="6468364" cy="452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82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44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5/20/19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6370223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61242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5/20/19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6370223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61242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549" y="365129"/>
            <a:ext cx="70598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7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  <a:br>
              <a:rPr lang="en-US" sz="27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7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78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4000" b="1" kern="1200">
          <a:ln w="0">
            <a:solidFill>
              <a:schemeClr val="accent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Perkins Update Webinar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May 21,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7" y="4750826"/>
            <a:ext cx="6238568" cy="19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6ED929-19C6-8141-8A1C-88459E088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b="1" dirty="0"/>
              <a:t>Draft of the Comprehensive Needs Assessment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/>
              <a:t>Looking for volunteers to review and discuss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/>
              <a:t>Follow-up meeting in June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B93C72-09DD-6D4B-9E55-F06487593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Comprehensive Needs Assessment for Perkins V</a:t>
            </a:r>
          </a:p>
        </p:txBody>
      </p:sp>
    </p:spTree>
    <p:extLst>
      <p:ext uri="{BB962C8B-B14F-4D97-AF65-F5344CB8AC3E}">
        <p14:creationId xmlns:p14="http://schemas.microsoft.com/office/powerpoint/2010/main" val="84091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124979-6BCA-4B42-BD11-1A3A8ECBE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956" y="168488"/>
            <a:ext cx="746726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“Eliminating Barriers and Creating Inclusivity” workshop at Wake Tech</a:t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0070C0"/>
                </a:solidFill>
              </a:rPr>
              <a:t>May 31, </a:t>
            </a:r>
            <a:r>
              <a:rPr lang="en-US" sz="3600" dirty="0">
                <a:ln w="0"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July 19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E970C84-97F4-44FE-8A3F-A7B454E3F6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8651" y="1729785"/>
            <a:ext cx="8244416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Appropriate for an 5P2 improvement plan activity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000000"/>
              </a:solidFill>
              <a:latin typeface="+mn-lt"/>
              <a:ea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iscuss diversity, inclusion, equity, access, cognitive biases, Title IX, generational labels, and culturally responsive teaching. </a:t>
            </a:r>
            <a:endParaRPr lang="en-US" altLang="en-US" sz="2400" dirty="0">
              <a:solidFill>
                <a:srgbClr val="000000"/>
              </a:solidFill>
              <a:latin typeface="+mn-lt"/>
              <a:ea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Address cultural, ethnicity, racial, gender, socio-economic status, and other differences and provide techniques to engage diverse students to ensure inclusion. </a:t>
            </a:r>
            <a:endParaRPr lang="en-US" altLang="en-US" sz="2400" dirty="0">
              <a:solidFill>
                <a:srgbClr val="000000"/>
              </a:solidFill>
              <a:latin typeface="+mn-lt"/>
              <a:ea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earn about Title IX and responsibilities under this law. </a:t>
            </a:r>
            <a:endParaRPr lang="en-US" altLang="en-US" sz="2400" dirty="0">
              <a:solidFill>
                <a:srgbClr val="000000"/>
              </a:solidFill>
              <a:latin typeface="+mn-lt"/>
              <a:ea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Modes of communication and communication narratives to engage those from various generations. </a:t>
            </a:r>
            <a:endParaRPr lang="en-US" altLang="en-US" sz="2400" dirty="0">
              <a:solidFill>
                <a:srgbClr val="000000"/>
              </a:solidFill>
              <a:latin typeface="+mn-lt"/>
              <a:ea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ulturally responsible teaching strategies 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dirty="0">
              <a:solidFill>
                <a:srgbClr val="000000"/>
              </a:solidFill>
              <a:latin typeface="+mn-lt"/>
              <a:ea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Contact Patti or Tony to register </a:t>
            </a:r>
          </a:p>
        </p:txBody>
      </p:sp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26671C93-9064-4F71-8E82-6760A2D79076}"/>
              </a:ext>
            </a:extLst>
          </p:cNvPr>
          <p:cNvSpPr/>
          <p:nvPr/>
        </p:nvSpPr>
        <p:spPr>
          <a:xfrm rot="3181684">
            <a:off x="7317898" y="1405976"/>
            <a:ext cx="1911927" cy="1424950"/>
          </a:xfrm>
          <a:prstGeom prst="irregularSeal2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solidFill>
                  <a:schemeClr val="tx1"/>
                </a:solidFill>
              </a:rPr>
              <a:t>Free!</a:t>
            </a:r>
          </a:p>
        </p:txBody>
      </p:sp>
    </p:spTree>
    <p:extLst>
      <p:ext uri="{BB962C8B-B14F-4D97-AF65-F5344CB8AC3E}">
        <p14:creationId xmlns:p14="http://schemas.microsoft.com/office/powerpoint/2010/main" val="218467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Forsyth Technical Community College</a:t>
            </a:r>
          </a:p>
          <a:p>
            <a:r>
              <a:rPr lang="en-US" dirty="0"/>
              <a:t>Office Simulation Lab, Pharmacy Lab, Welding Equipment, Digital Effects Program, Global Logistics, Medical Sonography, NAF Conference, NAF Academy of Information Technology, </a:t>
            </a:r>
            <a:r>
              <a:rPr lang="en-US" dirty="0" err="1"/>
              <a:t>GenCyber</a:t>
            </a:r>
            <a:r>
              <a:rPr lang="en-US" dirty="0"/>
              <a:t> Camp, PC Diagnostic Clinic</a:t>
            </a:r>
          </a:p>
          <a:p>
            <a:endParaRPr lang="en-US" dirty="0"/>
          </a:p>
          <a:p>
            <a:r>
              <a:rPr lang="en-US" dirty="0"/>
              <a:t>Promising practice videos are on NCperkins.org under Perkins Resources.</a:t>
            </a:r>
            <a:br>
              <a:rPr lang="en-US" dirty="0"/>
            </a:br>
            <a:r>
              <a:rPr lang="en-US" dirty="0"/>
              <a:t>http://www.ncperkins.org/course/view.php?id=8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D6C97-1B25-458F-85E7-6F055DC9D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Promising Practice Videos 2018</a:t>
            </a:r>
          </a:p>
        </p:txBody>
      </p:sp>
    </p:spTree>
    <p:extLst>
      <p:ext uri="{BB962C8B-B14F-4D97-AF65-F5344CB8AC3E}">
        <p14:creationId xmlns:p14="http://schemas.microsoft.com/office/powerpoint/2010/main" val="1804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D6127CD-7ED5-824F-A665-3BF77F7848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174" y="1729128"/>
            <a:ext cx="3939930" cy="509229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9F7D44-10CD-0B42-A866-C64A2125E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Got '</a:t>
            </a:r>
            <a:r>
              <a:rPr lang="en-US" dirty="0" err="1"/>
              <a:t>em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493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E5C04C-5CE7-9349-8223-9F74E5958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2"/>
          <a:stretch/>
        </p:blipFill>
        <p:spPr>
          <a:xfrm>
            <a:off x="3109914" y="2100263"/>
            <a:ext cx="6100514" cy="40576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D8853F4-9CC9-EA4E-9D52-FAED220AA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Partnership Summit</a:t>
            </a:r>
          </a:p>
        </p:txBody>
      </p:sp>
      <p:pic>
        <p:nvPicPr>
          <p:cNvPr id="4" name="Picture 3" descr="C:\Users\evonne_carter\Downloads\NCCC Performance Partnership Summit Logo CLR.png">
            <a:extLst>
              <a:ext uri="{FF2B5EF4-FFF2-40B4-BE49-F238E27FC236}">
                <a16:creationId xmlns:a16="http://schemas.microsoft.com/office/drawing/2014/main" id="{DC515772-6C0E-244E-A0D1-45E645ECD72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" y="4731757"/>
            <a:ext cx="3109913" cy="1789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967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8853F4-9CC9-EA4E-9D52-FAED220AA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Partnership Summit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F5546E-74F2-CC4A-91AB-91A231771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761204"/>
            <a:ext cx="8238903" cy="4731671"/>
          </a:xfrm>
        </p:spPr>
        <p:txBody>
          <a:bodyPr/>
          <a:lstStyle/>
          <a:p>
            <a:r>
              <a:rPr lang="en-US" dirty="0"/>
              <a:t>Perkins meeting on Monday, July 22, 1:00 - 3:00 PM</a:t>
            </a:r>
          </a:p>
        </p:txBody>
      </p:sp>
      <p:pic>
        <p:nvPicPr>
          <p:cNvPr id="4" name="Picture 3" descr="C:\Users\evonne_carter\Downloads\NCCC Performance Partnership Summit Logo CLR.png">
            <a:extLst>
              <a:ext uri="{FF2B5EF4-FFF2-40B4-BE49-F238E27FC236}">
                <a16:creationId xmlns:a16="http://schemas.microsoft.com/office/drawing/2014/main" id="{2F4C7460-D0FD-C54B-ADBB-F09B6AEDFFC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" y="4731757"/>
            <a:ext cx="3109913" cy="1789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343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E7FB36-DF07-B44D-8D38-59F39D617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Tuesday of the month</a:t>
            </a:r>
          </a:p>
          <a:p>
            <a:r>
              <a:rPr lang="en-US" dirty="0"/>
              <a:t>9 am</a:t>
            </a:r>
          </a:p>
          <a:p>
            <a:r>
              <a:rPr lang="en-US" dirty="0"/>
              <a:t>Via </a:t>
            </a:r>
            <a:r>
              <a:rPr lang="en-US" dirty="0" err="1"/>
              <a:t>GoToWebinar</a:t>
            </a:r>
            <a:endParaRPr lang="en-US" dirty="0"/>
          </a:p>
          <a:p>
            <a:r>
              <a:rPr lang="en-US" dirty="0"/>
              <a:t>Find the registration links at </a:t>
            </a:r>
            <a:r>
              <a:rPr lang="en-US" dirty="0" err="1"/>
              <a:t>NCperkins.org</a:t>
            </a:r>
            <a:r>
              <a:rPr lang="en-US" dirty="0"/>
              <a:t>/presentations</a:t>
            </a:r>
          </a:p>
          <a:p>
            <a:endParaRPr lang="en-US" dirty="0"/>
          </a:p>
          <a:p>
            <a:r>
              <a:rPr lang="en-US" dirty="0"/>
              <a:t>Next Update:  Tuesday, June 11, 2019 </a:t>
            </a:r>
          </a:p>
          <a:p>
            <a:r>
              <a:rPr lang="en-US" dirty="0"/>
              <a:t>No Update in July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026ACD-B92E-C041-8CDF-1A1E842B7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Perkins Updates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A95F95-508F-D24C-AD92-363A99834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71" y="6099175"/>
            <a:ext cx="49911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7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Perkins/CTE State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6482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Dr. Bob </a:t>
            </a:r>
            <a:r>
              <a:rPr lang="en-US" sz="3400" b="1" dirty="0" err="1"/>
              <a:t>Witchger</a:t>
            </a:r>
            <a:r>
              <a:rPr lang="en-US" sz="3400" b="1" dirty="0"/>
              <a:t>	</a:t>
            </a:r>
            <a:r>
              <a:rPr lang="en-US" dirty="0"/>
              <a:t>Director, Career &amp; Technical Education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WitchgerB@nccommunitycolleges.edu</a:t>
            </a:r>
            <a:r>
              <a:rPr lang="en-US" dirty="0"/>
              <a:t>	919-807-7126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Dr. Tony R. </a:t>
            </a:r>
            <a:r>
              <a:rPr lang="en-US" sz="3400" b="1" dirty="0" err="1"/>
              <a:t>Reggi</a:t>
            </a:r>
            <a:r>
              <a:rPr lang="en-US" dirty="0"/>
              <a:t>	Coordinator, Career &amp; Technical Education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ReggiA@nccommunitycolleges.edu</a:t>
            </a:r>
            <a:r>
              <a:rPr lang="en-US" dirty="0"/>
              <a:t>	919-807-7131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Patti </a:t>
            </a:r>
            <a:r>
              <a:rPr lang="en-US" sz="3400" b="1" dirty="0" err="1"/>
              <a:t>Coultas</a:t>
            </a:r>
            <a:r>
              <a:rPr lang="en-US" dirty="0"/>
              <a:t>	Coordinator, Career &amp; Technical Education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CoultasP@nccommunitycolleges.edu</a:t>
            </a:r>
            <a:r>
              <a:rPr lang="en-US" dirty="0"/>
              <a:t>	919-807-7130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Chris </a:t>
            </a:r>
            <a:r>
              <a:rPr lang="en-US" sz="3400" b="1" dirty="0" err="1"/>
              <a:t>Droessler</a:t>
            </a:r>
            <a:r>
              <a:rPr lang="en-US" dirty="0"/>
              <a:t>	Coordinator, Career &amp; Technical Education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DroesslerC@nccommunitycolleges.edu</a:t>
            </a:r>
            <a:r>
              <a:rPr lang="en-US" dirty="0"/>
              <a:t>	919-807-7068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Darice McDougald</a:t>
            </a:r>
            <a:r>
              <a:rPr lang="en-US" dirty="0"/>
              <a:t>	CTE Administrative Assistant</a:t>
            </a:r>
            <a:br>
              <a:rPr lang="en-US" dirty="0"/>
            </a:br>
            <a:r>
              <a:rPr lang="en-US" dirty="0"/>
              <a:t>	McDougaldD@nccommunitycolleges.edu	919-807-7219</a:t>
            </a:r>
          </a:p>
        </p:txBody>
      </p:sp>
    </p:spTree>
    <p:extLst>
      <p:ext uri="{BB962C8B-B14F-4D97-AF65-F5344CB8AC3E}">
        <p14:creationId xmlns:p14="http://schemas.microsoft.com/office/powerpoint/2010/main" val="383972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1CC216-7BA9-544E-B763-15B5443BD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61204"/>
            <a:ext cx="5626677" cy="6910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Link doesn’t work? Check for the </a:t>
            </a:r>
            <a:r>
              <a:rPr lang="en-US" sz="4000" b="1" dirty="0">
                <a:solidFill>
                  <a:srgbClr val="FF0000"/>
                </a:solidFill>
                <a:latin typeface="Source Sans Pro Black" panose="020B0604020202020204" pitchFamily="34" charset="0"/>
              </a:rPr>
              <a:t>s</a:t>
            </a:r>
            <a:r>
              <a:rPr lang="en-US" dirty="0"/>
              <a:t>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124979-6BCA-4B42-BD11-1A3A8ECBE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NCPerkins.org</a:t>
            </a:r>
            <a:r>
              <a:rPr lang="en-US" dirty="0"/>
              <a:t> Moodle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FE2BD5-8F76-468C-8CFF-A14A001CA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748" y="2850504"/>
            <a:ext cx="6212503" cy="3839008"/>
          </a:xfrm>
          <a:prstGeom prst="rect">
            <a:avLst/>
          </a:prstGeom>
        </p:spPr>
      </p:pic>
      <p:sp>
        <p:nvSpPr>
          <p:cNvPr id="5" name="Arrow: Up 4">
            <a:extLst>
              <a:ext uri="{FF2B5EF4-FFF2-40B4-BE49-F238E27FC236}">
                <a16:creationId xmlns:a16="http://schemas.microsoft.com/office/drawing/2014/main" id="{66C5FC20-C4D1-40CA-91E9-AA1B3D2B5739}"/>
              </a:ext>
            </a:extLst>
          </p:cNvPr>
          <p:cNvSpPr/>
          <p:nvPr/>
        </p:nvSpPr>
        <p:spPr>
          <a:xfrm rot="10800000">
            <a:off x="2192480" y="2449245"/>
            <a:ext cx="307987" cy="69105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0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Davidson County Community College</a:t>
            </a:r>
          </a:p>
          <a:p>
            <a:r>
              <a:rPr lang="en-US" dirty="0"/>
              <a:t>Manufacturing program. </a:t>
            </a:r>
          </a:p>
          <a:p>
            <a:r>
              <a:rPr lang="en-US" dirty="0"/>
              <a:t>A partnership between Davidson County Community College and Egger, a local manufacturer</a:t>
            </a:r>
          </a:p>
          <a:p>
            <a:endParaRPr lang="en-US" dirty="0"/>
          </a:p>
          <a:p>
            <a:r>
              <a:rPr lang="en-US" dirty="0"/>
              <a:t>Promising practice videos are on NCperkins.org under Perkins Resources.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http://www.ncperkins.org/course/view.php?id=8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D6C97-1B25-458F-85E7-6F055DC9D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Promising Practice Videos 2018</a:t>
            </a:r>
          </a:p>
        </p:txBody>
      </p:sp>
    </p:spTree>
    <p:extLst>
      <p:ext uri="{BB962C8B-B14F-4D97-AF65-F5344CB8AC3E}">
        <p14:creationId xmlns:p14="http://schemas.microsoft.com/office/powerpoint/2010/main" val="208626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88AF9D-9BDB-4128-A348-26BEA0040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02" y="2685830"/>
            <a:ext cx="4540569" cy="302154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A124979-6BCA-4B42-BD11-1A3A8ECBE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Perkins Basic Grant expenditures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DFC1AB-ADA9-4AAF-89CE-6FB8D95CC7E2}"/>
              </a:ext>
            </a:extLst>
          </p:cNvPr>
          <p:cNvSpPr txBox="1"/>
          <p:nvPr/>
        </p:nvSpPr>
        <p:spPr>
          <a:xfrm>
            <a:off x="1297857" y="1888513"/>
            <a:ext cx="7364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768"/>
                </a:solidFill>
              </a:rPr>
              <a:t>All equipment paid for by your Perkins Basic grant should be ordered and in route by now.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6E415-4F58-4A5D-A411-7F7E3927A3B8}"/>
              </a:ext>
            </a:extLst>
          </p:cNvPr>
          <p:cNvSpPr txBox="1"/>
          <p:nvPr/>
        </p:nvSpPr>
        <p:spPr>
          <a:xfrm>
            <a:off x="5005971" y="3190030"/>
            <a:ext cx="36562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Remember! </a:t>
            </a:r>
            <a:br>
              <a:rPr lang="en-US" sz="2800" dirty="0"/>
            </a:br>
            <a:r>
              <a:rPr lang="en-US" sz="2800" dirty="0"/>
              <a:t>All equipment must be </a:t>
            </a:r>
            <a:r>
              <a:rPr lang="en-US" sz="2800" b="1" dirty="0">
                <a:solidFill>
                  <a:srgbClr val="FF0000"/>
                </a:solidFill>
              </a:rPr>
              <a:t>in place </a:t>
            </a:r>
            <a:r>
              <a:rPr lang="en-US" sz="2800" dirty="0"/>
              <a:t>and </a:t>
            </a:r>
            <a:r>
              <a:rPr lang="en-US" sz="2800" b="1" dirty="0">
                <a:solidFill>
                  <a:srgbClr val="FF0000"/>
                </a:solidFill>
              </a:rPr>
              <a:t>in use </a:t>
            </a:r>
            <a:r>
              <a:rPr lang="en-US" sz="2800" dirty="0"/>
              <a:t>by students in the fiscal year in which it was purchased…</a:t>
            </a:r>
          </a:p>
          <a:p>
            <a:r>
              <a:rPr lang="en-US" sz="2800" dirty="0"/>
              <a:t>i.e. before June 30</a:t>
            </a:r>
            <a:r>
              <a:rPr lang="en-US" sz="2800" baseline="30000" dirty="0"/>
              <a:t>th</a:t>
            </a:r>
            <a:r>
              <a:rPr lang="en-US" sz="2800" dirty="0"/>
              <a:t>.</a:t>
            </a:r>
            <a:endParaRPr lang="en-US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216457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2675AE-2684-5447-AA8E-9322BEFF7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www.nccommerce.com</a:t>
            </a:r>
            <a:r>
              <a:rPr lang="en-US" dirty="0"/>
              <a:t>/jobs-training/workforce-professionals-tools-resources/finish-line-grants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25706A-7259-3745-901D-43CE3717F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 Line Grants</a:t>
            </a:r>
          </a:p>
        </p:txBody>
      </p:sp>
    </p:spTree>
    <p:extLst>
      <p:ext uri="{BB962C8B-B14F-4D97-AF65-F5344CB8AC3E}">
        <p14:creationId xmlns:p14="http://schemas.microsoft.com/office/powerpoint/2010/main" val="279256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FC2CDD-4780-4F46-B318-5D0A726F6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ncperkins.org</a:t>
            </a:r>
            <a:r>
              <a:rPr lang="en-US" dirty="0"/>
              <a:t>/data</a:t>
            </a:r>
          </a:p>
          <a:p>
            <a:r>
              <a:rPr lang="en-US" dirty="0"/>
              <a:t>Use this data to improve your programs</a:t>
            </a:r>
          </a:p>
          <a:p>
            <a:r>
              <a:rPr lang="en-US" dirty="0"/>
              <a:t>Send us feedback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834A1A-0510-FC4D-A02E-0BDD927C5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 Perkins Data Portal</a:t>
            </a:r>
          </a:p>
        </p:txBody>
      </p:sp>
    </p:spTree>
    <p:extLst>
      <p:ext uri="{BB962C8B-B14F-4D97-AF65-F5344CB8AC3E}">
        <p14:creationId xmlns:p14="http://schemas.microsoft.com/office/powerpoint/2010/main" val="37838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49" y="1761204"/>
            <a:ext cx="8033569" cy="509679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End-of-Year Reviews</a:t>
            </a:r>
          </a:p>
          <a:p>
            <a:r>
              <a:rPr lang="en-US" dirty="0"/>
              <a:t>May 28 – June 14, 2019</a:t>
            </a:r>
          </a:p>
          <a:p>
            <a:r>
              <a:rPr lang="en-US" dirty="0"/>
              <a:t>One-page report</a:t>
            </a:r>
          </a:p>
          <a:p>
            <a:r>
              <a:rPr lang="en-US" dirty="0"/>
              <a:t>Best practice video</a:t>
            </a:r>
          </a:p>
          <a:p>
            <a:r>
              <a:rPr lang="en-US" dirty="0" err="1"/>
              <a:t>GoTo</a:t>
            </a:r>
            <a:r>
              <a:rPr lang="en-US" dirty="0"/>
              <a:t> Webinar with CTE Team for about 30 minutes</a:t>
            </a:r>
          </a:p>
          <a:p>
            <a:r>
              <a:rPr lang="en-US" dirty="0"/>
              <a:t>Sign-up for a time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www.ncperkins.org</a:t>
            </a:r>
            <a:r>
              <a:rPr lang="en-US" dirty="0"/>
              <a:t>/review/</a:t>
            </a:r>
          </a:p>
          <a:p>
            <a:r>
              <a:rPr lang="en-US" dirty="0"/>
              <a:t>Sign up to view Perkins review sessions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www.ncperkins.org</a:t>
            </a:r>
            <a:r>
              <a:rPr lang="en-US" dirty="0"/>
              <a:t>/presentations/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D6C97-1B25-458F-85E7-6F055DC9D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Perkins Reviews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16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6ED929-19C6-8141-8A1C-88459E088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Performance on federal accountability indicators</a:t>
            </a:r>
          </a:p>
          <a:p>
            <a:pPr lvl="0"/>
            <a:r>
              <a:rPr lang="en-US" dirty="0"/>
              <a:t>Alignment to labor market needs</a:t>
            </a:r>
          </a:p>
          <a:p>
            <a:pPr lvl="0"/>
            <a:r>
              <a:rPr lang="en-US" dirty="0"/>
              <a:t>Size, scope, and quality of programs offered</a:t>
            </a:r>
          </a:p>
          <a:p>
            <a:pPr lvl="0"/>
            <a:r>
              <a:rPr lang="en-US" dirty="0"/>
              <a:t>Progress toward implementing programs and programs of study</a:t>
            </a:r>
          </a:p>
          <a:p>
            <a:pPr lvl="0"/>
            <a:r>
              <a:rPr lang="en-US" dirty="0"/>
              <a:t>Recruitment, retention, and training of faculty and staff</a:t>
            </a:r>
          </a:p>
          <a:p>
            <a:pPr lvl="0"/>
            <a:r>
              <a:rPr lang="en-US" dirty="0"/>
              <a:t>Progress toward improving access and equity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B93C72-09DD-6D4B-9E55-F06487593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Comprehensive Needs Assessment for Perkins V</a:t>
            </a:r>
          </a:p>
        </p:txBody>
      </p:sp>
    </p:spTree>
    <p:extLst>
      <p:ext uri="{BB962C8B-B14F-4D97-AF65-F5344CB8AC3E}">
        <p14:creationId xmlns:p14="http://schemas.microsoft.com/office/powerpoint/2010/main" val="413524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6ED929-19C6-8141-8A1C-88459E088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b="1" dirty="0"/>
              <a:t>Determine Local Goals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Identify Stakeholders and a Leadership Team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Make a Plan for Seeking Feedback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Gather and Develop Materials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B93C72-09DD-6D4B-9E55-F06487593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Comprehensive Needs Assessment for Perkins V</a:t>
            </a:r>
          </a:p>
        </p:txBody>
      </p:sp>
    </p:spTree>
    <p:extLst>
      <p:ext uri="{BB962C8B-B14F-4D97-AF65-F5344CB8AC3E}">
        <p14:creationId xmlns:p14="http://schemas.microsoft.com/office/powerpoint/2010/main" val="397551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 Office Template 2017" id="{5F043DD8-DC3E-4F6A-B287-81D6F7FF38E2}" vid="{804B3A4D-A4A7-49E1-8361-FD47AD0B82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System Office Template 2017</Template>
  <TotalTime>0</TotalTime>
  <Words>733</Words>
  <Application>Microsoft Macintosh PowerPoint</Application>
  <PresentationFormat>On-screen Show (4:3)</PresentationFormat>
  <Paragraphs>169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Source Sans Pro Black</vt:lpstr>
      <vt:lpstr>Times New Roman</vt:lpstr>
      <vt:lpstr>Office Theme</vt:lpstr>
      <vt:lpstr>Perkins Update Webinar</vt:lpstr>
      <vt:lpstr>NCPerkins.org Moodle</vt:lpstr>
      <vt:lpstr>Promising Practice Videos 2018</vt:lpstr>
      <vt:lpstr>Perkins Basic Grant expenditures</vt:lpstr>
      <vt:lpstr>Finish Line Grants</vt:lpstr>
      <vt:lpstr>NC Perkins Data Portal</vt:lpstr>
      <vt:lpstr>Perkins Reviews</vt:lpstr>
      <vt:lpstr>Comprehensive Needs Assessment for Perkins V</vt:lpstr>
      <vt:lpstr>Comprehensive Needs Assessment for Perkins V</vt:lpstr>
      <vt:lpstr>Comprehensive Needs Assessment for Perkins V</vt:lpstr>
      <vt:lpstr>“Eliminating Barriers and Creating Inclusivity” workshop at Wake Tech May 31, July 19</vt:lpstr>
      <vt:lpstr>Promising Practice Videos 2018</vt:lpstr>
      <vt:lpstr>Got 'em?</vt:lpstr>
      <vt:lpstr>Performance Partnership Summit</vt:lpstr>
      <vt:lpstr>Performance Partnership Summit</vt:lpstr>
      <vt:lpstr>Perkins Updates</vt:lpstr>
      <vt:lpstr>Perkins/CTE State Staff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cp:lastPrinted>2017-04-26T15:33:33Z</cp:lastPrinted>
  <dcterms:created xsi:type="dcterms:W3CDTF">2017-04-24T19:18:55Z</dcterms:created>
  <dcterms:modified xsi:type="dcterms:W3CDTF">2019-05-20T15:59:10Z</dcterms:modified>
</cp:coreProperties>
</file>