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71" r:id="rId14"/>
    <p:sldId id="272" r:id="rId15"/>
    <p:sldId id="273" r:id="rId16"/>
    <p:sldId id="316" r:id="rId17"/>
    <p:sldId id="274" r:id="rId18"/>
    <p:sldId id="275" r:id="rId19"/>
    <p:sldId id="276" r:id="rId20"/>
    <p:sldId id="277" r:id="rId21"/>
    <p:sldId id="278" r:id="rId22"/>
    <p:sldId id="279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317" r:id="rId40"/>
    <p:sldId id="301" r:id="rId41"/>
    <p:sldId id="299" r:id="rId42"/>
    <p:sldId id="300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27" r:id="rId56"/>
    <p:sldId id="318" r:id="rId57"/>
    <p:sldId id="319" r:id="rId58"/>
    <p:sldId id="320" r:id="rId59"/>
    <p:sldId id="321" r:id="rId60"/>
    <p:sldId id="322" r:id="rId61"/>
    <p:sldId id="323" r:id="rId62"/>
    <p:sldId id="331" r:id="rId63"/>
    <p:sldId id="33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1FF"/>
    <a:srgbClr val="EEB111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62FEAB-8291-B84B-B99D-383E56044817}" v="1" dt="2019-05-09T19:37:09.193"/>
    <p1510:client id="{2F202013-3F1D-DE43-A5BD-43CAF031B80F}" v="8" dt="2019-05-10T13:10:23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57" autoAdjust="0"/>
    <p:restoredTop sz="87211"/>
  </p:normalViewPr>
  <p:slideViewPr>
    <p:cSldViewPr snapToGrid="0">
      <p:cViewPr varScale="1">
        <p:scale>
          <a:sx n="106" d="100"/>
          <a:sy n="106" d="100"/>
        </p:scale>
        <p:origin x="132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224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Droessler" userId="625c3661-9d64-47fa-b83c-4b49393bd161" providerId="ADAL" clId="{2F202013-3F1D-DE43-A5BD-43CAF031B80F}"/>
    <pc:docChg chg="custSel addSld delSld modSld sldOrd">
      <pc:chgData name="Chris Droessler" userId="625c3661-9d64-47fa-b83c-4b49393bd161" providerId="ADAL" clId="{2F202013-3F1D-DE43-A5BD-43CAF031B80F}" dt="2019-05-10T13:39:29.096" v="591" actId="313"/>
      <pc:docMkLst>
        <pc:docMk/>
      </pc:docMkLst>
      <pc:sldChg chg="addSp delSp modSp modNotesTx">
        <pc:chgData name="Chris Droessler" userId="625c3661-9d64-47fa-b83c-4b49393bd161" providerId="ADAL" clId="{2F202013-3F1D-DE43-A5BD-43CAF031B80F}" dt="2019-05-09T19:58:03.397" v="127" actId="20577"/>
        <pc:sldMkLst>
          <pc:docMk/>
          <pc:sldMk cId="3882048411" sldId="256"/>
        </pc:sldMkLst>
        <pc:spChg chg="add del mod">
          <ac:chgData name="Chris Droessler" userId="625c3661-9d64-47fa-b83c-4b49393bd161" providerId="ADAL" clId="{2F202013-3F1D-DE43-A5BD-43CAF031B80F}" dt="2019-05-09T19:44:28.602" v="2"/>
          <ac:spMkLst>
            <pc:docMk/>
            <pc:sldMk cId="3882048411" sldId="256"/>
            <ac:spMk id="2" creationId="{E7B8458E-9AA8-2845-A8A9-C536D33008AA}"/>
          </ac:spMkLst>
        </pc:spChg>
        <pc:spChg chg="add mod">
          <ac:chgData name="Chris Droessler" userId="625c3661-9d64-47fa-b83c-4b49393bd161" providerId="ADAL" clId="{2F202013-3F1D-DE43-A5BD-43CAF031B80F}" dt="2019-05-09T19:45:25.472" v="62" actId="403"/>
          <ac:spMkLst>
            <pc:docMk/>
            <pc:sldMk cId="3882048411" sldId="256"/>
            <ac:spMk id="3" creationId="{53563BF2-7D67-774D-B1D0-6B168E51BA8B}"/>
          </ac:spMkLst>
        </pc:spChg>
        <pc:spChg chg="mod">
          <ac:chgData name="Chris Droessler" userId="625c3661-9d64-47fa-b83c-4b49393bd161" providerId="ADAL" clId="{2F202013-3F1D-DE43-A5BD-43CAF031B80F}" dt="2019-05-09T19:44:54.785" v="25" actId="1035"/>
          <ac:spMkLst>
            <pc:docMk/>
            <pc:sldMk cId="3882048411" sldId="256"/>
            <ac:spMk id="119" creationId="{00000000-0000-0000-0000-000000000000}"/>
          </ac:spMkLst>
        </pc:spChg>
        <pc:spChg chg="mod">
          <ac:chgData name="Chris Droessler" userId="625c3661-9d64-47fa-b83c-4b49393bd161" providerId="ADAL" clId="{2F202013-3F1D-DE43-A5BD-43CAF031B80F}" dt="2019-05-09T19:58:03.397" v="127" actId="20577"/>
          <ac:spMkLst>
            <pc:docMk/>
            <pc:sldMk cId="3882048411" sldId="256"/>
            <ac:spMk id="120" creationId="{00000000-0000-0000-0000-000000000000}"/>
          </ac:spMkLst>
        </pc:spChg>
      </pc:sldChg>
      <pc:sldChg chg="modSp">
        <pc:chgData name="Chris Droessler" userId="625c3661-9d64-47fa-b83c-4b49393bd161" providerId="ADAL" clId="{2F202013-3F1D-DE43-A5BD-43CAF031B80F}" dt="2019-05-10T11:54:29.497" v="162" actId="20577"/>
        <pc:sldMkLst>
          <pc:docMk/>
          <pc:sldMk cId="1728558353" sldId="298"/>
        </pc:sldMkLst>
        <pc:spChg chg="mod">
          <ac:chgData name="Chris Droessler" userId="625c3661-9d64-47fa-b83c-4b49393bd161" providerId="ADAL" clId="{2F202013-3F1D-DE43-A5BD-43CAF031B80F}" dt="2019-05-10T11:54:29.497" v="162" actId="20577"/>
          <ac:spMkLst>
            <pc:docMk/>
            <pc:sldMk cId="1728558353" sldId="298"/>
            <ac:spMk id="2" creationId="{E6F3FBB0-CF51-9C4B-AD32-628A74094BC8}"/>
          </ac:spMkLst>
        </pc:spChg>
      </pc:sldChg>
      <pc:sldChg chg="del">
        <pc:chgData name="Chris Droessler" userId="625c3661-9d64-47fa-b83c-4b49393bd161" providerId="ADAL" clId="{2F202013-3F1D-DE43-A5BD-43CAF031B80F}" dt="2019-05-09T20:02:38.982" v="130" actId="2696"/>
        <pc:sldMkLst>
          <pc:docMk/>
          <pc:sldMk cId="1009758075" sldId="329"/>
        </pc:sldMkLst>
      </pc:sldChg>
      <pc:sldChg chg="add ord">
        <pc:chgData name="Chris Droessler" userId="625c3661-9d64-47fa-b83c-4b49393bd161" providerId="ADAL" clId="{2F202013-3F1D-DE43-A5BD-43CAF031B80F}" dt="2019-05-09T20:02:33.415" v="129"/>
        <pc:sldMkLst>
          <pc:docMk/>
          <pc:sldMk cId="1186470721" sldId="330"/>
        </pc:sldMkLst>
      </pc:sldChg>
      <pc:sldChg chg="addSp modSp add modNotesTx">
        <pc:chgData name="Chris Droessler" userId="625c3661-9d64-47fa-b83c-4b49393bd161" providerId="ADAL" clId="{2F202013-3F1D-DE43-A5BD-43CAF031B80F}" dt="2019-05-10T13:39:29.096" v="591" actId="313"/>
        <pc:sldMkLst>
          <pc:docMk/>
          <pc:sldMk cId="605400811" sldId="331"/>
        </pc:sldMkLst>
        <pc:picChg chg="add mod">
          <ac:chgData name="Chris Droessler" userId="625c3661-9d64-47fa-b83c-4b49393bd161" providerId="ADAL" clId="{2F202013-3F1D-DE43-A5BD-43CAF031B80F}" dt="2019-05-10T13:10:24.284" v="166" actId="962"/>
          <ac:picMkLst>
            <pc:docMk/>
            <pc:sldMk cId="605400811" sldId="331"/>
            <ac:picMk id="3" creationId="{129FCB33-61FB-BD40-AA8A-11E2C00ACF0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April 18,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Perkins 101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11C28-737F-4457-9FE5-6826B7F3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652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April 18, 2018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2D8DC-3CCA-4826-966D-69131461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68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77890">
              <a:defRPr sz="3404"/>
            </a:pPr>
            <a:r>
              <a:rPr lang="en-US" sz="1800" dirty="0"/>
              <a:t>Presentation to NACTEI 2019 Conference </a:t>
            </a:r>
          </a:p>
          <a:p>
            <a:pPr defTabSz="377890">
              <a:defRPr sz="3404"/>
            </a:pPr>
            <a:r>
              <a:rPr lang="en-US" sz="1800" dirty="0"/>
              <a:t>Data Comes Alive </a:t>
            </a:r>
          </a:p>
          <a:p>
            <a:pPr marL="0" marR="0" lvl="0" indent="0" algn="l" defTabSz="3778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4"/>
            </a:pPr>
            <a:r>
              <a:rPr lang="en-US" sz="1800" dirty="0"/>
              <a:t>(Readily Available Performance Data Makes a Difference)</a:t>
            </a:r>
          </a:p>
          <a:p>
            <a:pPr defTabSz="377890">
              <a:defRPr sz="3404"/>
            </a:pPr>
            <a:r>
              <a:rPr lang="en-US" sz="1800" dirty="0"/>
              <a:t>Tuesday, May 14, 2019</a:t>
            </a:r>
          </a:p>
          <a:p>
            <a:pPr defTabSz="377890">
              <a:defRPr sz="3404"/>
            </a:pPr>
            <a:r>
              <a:rPr lang="en-US" sz="1800"/>
              <a:t>Room - Pershing W</a:t>
            </a:r>
            <a:endParaRPr lang="en-US" sz="1800" dirty="0"/>
          </a:p>
          <a:p>
            <a:pPr defTabSz="377890">
              <a:defRPr sz="3404"/>
            </a:pPr>
            <a:endParaRPr lang="en-US" sz="1800" dirty="0"/>
          </a:p>
          <a:p>
            <a:pPr defTabSz="377890">
              <a:defRPr sz="3404"/>
            </a:pPr>
            <a:r>
              <a:rPr lang="en-US" sz="1800" dirty="0"/>
              <a:t>Download the presentation at </a:t>
            </a:r>
            <a:r>
              <a:rPr lang="en-US" sz="1800" dirty="0" err="1"/>
              <a:t>www.ncperkins.org</a:t>
            </a:r>
            <a:r>
              <a:rPr lang="en-US" sz="1800" dirty="0"/>
              <a:t>/presentations</a:t>
            </a:r>
          </a:p>
          <a:p>
            <a:endParaRPr lang="en-US" dirty="0"/>
          </a:p>
          <a:p>
            <a:pPr lvl="0"/>
            <a:r>
              <a:rPr lang="en-US" dirty="0"/>
              <a:t>Robert J. </a:t>
            </a:r>
            <a:r>
              <a:rPr lang="en-US" dirty="0" err="1"/>
              <a:t>Witchger</a:t>
            </a:r>
            <a:r>
              <a:rPr lang="en-US" dirty="0"/>
              <a:t>, </a:t>
            </a:r>
            <a:r>
              <a:rPr lang="en-US" dirty="0" err="1"/>
              <a:t>Ed.D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Director, Career and Technical Education</a:t>
            </a:r>
          </a:p>
          <a:p>
            <a:pPr lvl="0"/>
            <a:r>
              <a:rPr lang="en-US" dirty="0"/>
              <a:t>NC Community College System</a:t>
            </a:r>
          </a:p>
          <a:p>
            <a:r>
              <a:rPr lang="en-US" dirty="0" err="1"/>
              <a:t>witchgerb@nccommunitycolleges.edu</a:t>
            </a:r>
            <a:endParaRPr lang="en-US" dirty="0"/>
          </a:p>
          <a:p>
            <a:r>
              <a:rPr lang="en-US" dirty="0"/>
              <a:t>919-807-7126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6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44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CTE Concentrators - Gender in each of the CTE program areas - state summary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30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Populations  - statewide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4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CTE Participants receiving Pell grant shown over six years.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6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Gender nontraditional programs at a particular college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55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on all of the pages lead to this page of definitions.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42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provide a link for each college to see the high-demand jobs in their part of the state.</a:t>
            </a:r>
          </a:p>
          <a:p>
            <a:endParaRPr lang="en-US" dirty="0"/>
          </a:p>
          <a:p>
            <a:r>
              <a:rPr lang="en-US" dirty="0"/>
              <a:t>The state is divided into 16 economic regions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35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used to do a mail merge to create the document we sent to each college annually to enter their negotiated levels for the following year.</a:t>
            </a:r>
          </a:p>
          <a:p>
            <a:r>
              <a:rPr lang="en-US" dirty="0"/>
              <a:t>Now it is part of the data portal, using the same data.</a:t>
            </a:r>
          </a:p>
          <a:p>
            <a:r>
              <a:rPr lang="en-US" dirty="0"/>
              <a:t>Colleges go to this page, choose their college from the drop-down list, and print it out.</a:t>
            </a:r>
          </a:p>
          <a:p>
            <a:r>
              <a:rPr lang="en-US" dirty="0"/>
              <a:t>They fill in the seven red boxes. Scan it and upload it to our Perkins Moodle.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39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77890">
              <a:defRPr sz="3404"/>
            </a:pPr>
            <a:r>
              <a:rPr lang="en-US" sz="1800" dirty="0"/>
              <a:t>Presentation to NACTEI 2019 Conference </a:t>
            </a:r>
          </a:p>
          <a:p>
            <a:pPr defTabSz="377890">
              <a:defRPr sz="3404"/>
            </a:pPr>
            <a:r>
              <a:rPr lang="en-US" sz="1800" dirty="0"/>
              <a:t>Data Comes Alive </a:t>
            </a:r>
          </a:p>
          <a:p>
            <a:pPr marL="0" marR="0" lvl="0" indent="0" algn="l" defTabSz="3778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4"/>
            </a:pPr>
            <a:r>
              <a:rPr lang="en-US" sz="1800" dirty="0"/>
              <a:t>(Readily Available Performance Data Makes a Difference)</a:t>
            </a:r>
          </a:p>
          <a:p>
            <a:pPr defTabSz="377890">
              <a:defRPr sz="3404"/>
            </a:pPr>
            <a:r>
              <a:rPr lang="en-US" sz="1800" dirty="0"/>
              <a:t>Tuesday, May 14, 2019</a:t>
            </a:r>
          </a:p>
          <a:p>
            <a:pPr defTabSz="377890">
              <a:defRPr sz="3404"/>
            </a:pPr>
            <a:r>
              <a:rPr lang="en-US" sz="1800"/>
              <a:t>Room - Pershing W</a:t>
            </a:r>
            <a:endParaRPr lang="en-US" sz="1800" dirty="0"/>
          </a:p>
          <a:p>
            <a:pPr defTabSz="377890">
              <a:defRPr sz="3404"/>
            </a:pPr>
            <a:endParaRPr lang="en-US" sz="1800" dirty="0"/>
          </a:p>
          <a:p>
            <a:pPr defTabSz="377890">
              <a:defRPr sz="3404"/>
            </a:pPr>
            <a:r>
              <a:rPr lang="en-US" sz="1800" dirty="0"/>
              <a:t>Download the presentation at </a:t>
            </a:r>
            <a:r>
              <a:rPr lang="en-US" sz="1800" dirty="0" err="1"/>
              <a:t>www.ncperkins.org</a:t>
            </a:r>
            <a:r>
              <a:rPr lang="en-US" sz="1800" dirty="0"/>
              <a:t>/presentations</a:t>
            </a:r>
          </a:p>
          <a:p>
            <a:endParaRPr lang="en-US" dirty="0"/>
          </a:p>
          <a:p>
            <a:pPr lvl="0"/>
            <a:r>
              <a:rPr lang="en-US" dirty="0"/>
              <a:t>Robert J. </a:t>
            </a:r>
            <a:r>
              <a:rPr lang="en-US" dirty="0" err="1"/>
              <a:t>Witchger</a:t>
            </a:r>
            <a:r>
              <a:rPr lang="en-US" dirty="0"/>
              <a:t>, </a:t>
            </a:r>
            <a:r>
              <a:rPr lang="en-US" dirty="0" err="1"/>
              <a:t>Ed.D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Director, Career and Technical Education</a:t>
            </a:r>
          </a:p>
          <a:p>
            <a:pPr lvl="0"/>
            <a:r>
              <a:rPr lang="en-US" dirty="0"/>
              <a:t>NC Community College System</a:t>
            </a:r>
          </a:p>
          <a:p>
            <a:r>
              <a:rPr lang="en-US" dirty="0" err="1"/>
              <a:t>witchgerb@nccommunitycolleges.edu</a:t>
            </a:r>
            <a:endParaRPr lang="en-US" dirty="0"/>
          </a:p>
          <a:p>
            <a:r>
              <a:rPr lang="en-US" dirty="0"/>
              <a:t>919-807-7126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3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North Carolina Postsecondary CTE Website</a:t>
            </a:r>
          </a:p>
          <a:p>
            <a:r>
              <a:rPr lang="en-US" dirty="0"/>
              <a:t>http://</a:t>
            </a:r>
            <a:r>
              <a:rPr lang="en-US" dirty="0" err="1"/>
              <a:t>www.ncperkins.org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30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97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5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9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6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22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34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18,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0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2452500"/>
            <a:ext cx="7336465" cy="1428500"/>
          </a:xfrm>
        </p:spPr>
        <p:txBody>
          <a:bodyPr anchor="b">
            <a:norm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9" y="3881000"/>
            <a:ext cx="7336465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489262"/>
            <a:ext cx="6025812" cy="110196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40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4" y="1864894"/>
            <a:ext cx="5705475" cy="25290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" y="168488"/>
            <a:ext cx="1498914" cy="16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9B02289C-BB2E-3948-B5BD-30EC1CE4BA19}" type="datetime1">
              <a:rPr lang="en-US" smtClean="0"/>
              <a:t>5/10/19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49" y="297662"/>
            <a:ext cx="971180" cy="1460496"/>
          </a:xfrm>
          <a:prstGeom prst="rect">
            <a:avLst/>
          </a:prstGeom>
        </p:spPr>
      </p:pic>
      <p:cxnSp>
        <p:nvCxnSpPr>
          <p:cNvPr id="10" name="Straight Connector 9" title="Gold Line"/>
          <p:cNvCxnSpPr/>
          <p:nvPr userDrawn="1"/>
        </p:nvCxnSpPr>
        <p:spPr>
          <a:xfrm flipV="1">
            <a:off x="1455549" y="1716352"/>
            <a:ext cx="7059802" cy="13623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F940ECDE-E609-7A40-BF2F-B3BA9C047D52}" type="datetime1">
              <a:rPr lang="en-US" smtClean="0"/>
              <a:t>5/10/19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4" y="6370223"/>
            <a:ext cx="316174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6356352"/>
            <a:ext cx="254263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4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61204"/>
            <a:ext cx="7886700" cy="4731671"/>
          </a:xfrm>
        </p:spPr>
        <p:txBody>
          <a:bodyPr>
            <a:normAutofit/>
          </a:bodyPr>
          <a:lstStyle>
            <a:lvl1pPr marL="233363" indent="-233363">
              <a:lnSpc>
                <a:spcPct val="100000"/>
              </a:lnSpc>
              <a:spcBef>
                <a:spcPts val="600"/>
              </a:spcBef>
              <a:tabLst/>
              <a:defRPr sz="2800"/>
            </a:lvl1pPr>
            <a:lvl2pPr marL="458788" indent="-201613">
              <a:lnSpc>
                <a:spcPct val="100000"/>
              </a:lnSpc>
              <a:spcBef>
                <a:spcPts val="300"/>
              </a:spcBef>
              <a:tabLst/>
              <a:defRPr sz="2400"/>
            </a:lvl2pPr>
            <a:lvl3pPr marL="692150" indent="-177800">
              <a:lnSpc>
                <a:spcPct val="100000"/>
              </a:lnSpc>
              <a:spcBef>
                <a:spcPts val="300"/>
              </a:spcBef>
              <a:tabLst/>
              <a:defRPr sz="2200"/>
            </a:lvl3pPr>
            <a:lvl4pPr marL="976313" indent="-204788">
              <a:lnSpc>
                <a:spcPct val="100000"/>
              </a:lnSpc>
              <a:spcBef>
                <a:spcPts val="300"/>
              </a:spcBef>
              <a:tabLst/>
              <a:defRPr sz="2000"/>
            </a:lvl4pPr>
            <a:lvl5pPr marL="1200150" indent="-171450">
              <a:lnSpc>
                <a:spcPct val="100000"/>
              </a:lnSpc>
              <a:spcBef>
                <a:spcPts val="300"/>
              </a:spcBef>
              <a:tabLst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6492875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9" y="6425308"/>
            <a:ext cx="316698" cy="3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59968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59968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92023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4"/>
            <a:ext cx="3887391" cy="392023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FFD696B8-46E6-E84A-81E2-EF27E60C13B7}" type="datetime1">
              <a:rPr lang="en-US" smtClean="0"/>
              <a:t>5/10/19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A1F10CB0-4973-6046-80FA-E98A60733EA4}" type="datetime1">
              <a:rPr lang="en-US" smtClean="0"/>
              <a:t>5/10/19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365129"/>
            <a:ext cx="70598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40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orth Carolina Community College"/>
          <p:cNvSpPr txBox="1">
            <a:spLocks noGrp="1"/>
          </p:cNvSpPr>
          <p:nvPr>
            <p:ph type="ctrTitle"/>
          </p:nvPr>
        </p:nvSpPr>
        <p:spPr>
          <a:xfrm>
            <a:off x="914399" y="1826857"/>
            <a:ext cx="7336465" cy="1428500"/>
          </a:xfrm>
        </p:spPr>
        <p:txBody>
          <a:bodyPr>
            <a:normAutofit/>
          </a:bodyPr>
          <a:lstStyle/>
          <a:p>
            <a:r>
              <a:rPr lang="en-US" sz="6000" dirty="0"/>
              <a:t>Data Comes Alive</a:t>
            </a:r>
          </a:p>
        </p:txBody>
      </p:sp>
      <p:sp>
        <p:nvSpPr>
          <p:cNvPr id="120" name="Presentation to NACTEI 2019 Conference…"/>
          <p:cNvSpPr txBox="1">
            <a:spLocks noGrp="1"/>
          </p:cNvSpPr>
          <p:nvPr>
            <p:ph type="subTitle" sz="quarter" idx="1"/>
          </p:nvPr>
        </p:nvSpPr>
        <p:spPr>
          <a:xfrm>
            <a:off x="0" y="3881000"/>
            <a:ext cx="9143999" cy="1655762"/>
          </a:xfrm>
        </p:spPr>
        <p:txBody>
          <a:bodyPr/>
          <a:lstStyle/>
          <a:p>
            <a:pPr lvl="0"/>
            <a:r>
              <a:rPr lang="en-US" b="1" dirty="0"/>
              <a:t>Dr. Bob </a:t>
            </a:r>
            <a:r>
              <a:rPr lang="en-US" b="1" dirty="0" err="1"/>
              <a:t>Witchger</a:t>
            </a:r>
            <a:r>
              <a:rPr lang="en-US" b="1" dirty="0"/>
              <a:t>,</a:t>
            </a:r>
          </a:p>
          <a:p>
            <a:pPr lvl="0"/>
            <a:r>
              <a:rPr lang="en-US" dirty="0"/>
              <a:t>Director, Career and Technical Education</a:t>
            </a:r>
          </a:p>
          <a:p>
            <a:pPr lvl="0"/>
            <a:r>
              <a:rPr lang="en-US" b="1" dirty="0"/>
              <a:t>Happy Gingras, </a:t>
            </a:r>
            <a:r>
              <a:rPr lang="en-US" dirty="0"/>
              <a:t>Pitt Community College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1794CBA-038C-DB46-A8F1-3B26BAE548AE}"/>
              </a:ext>
            </a:extLst>
          </p:cNvPr>
          <p:cNvSpPr txBox="1">
            <a:spLocks/>
          </p:cNvSpPr>
          <p:nvPr/>
        </p:nvSpPr>
        <p:spPr>
          <a:xfrm>
            <a:off x="0" y="6205604"/>
            <a:ext cx="9144000" cy="783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257175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1435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71525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2870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1285875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/>
              <a:t>www.NCperkins.org</a:t>
            </a:r>
            <a:r>
              <a:rPr lang="en-US" dirty="0"/>
              <a:t>/presentations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63BF2-7D67-774D-B1D0-6B168E51BA8B}"/>
              </a:ext>
            </a:extLst>
          </p:cNvPr>
          <p:cNvSpPr txBox="1"/>
          <p:nvPr/>
        </p:nvSpPr>
        <p:spPr>
          <a:xfrm>
            <a:off x="363592" y="3024524"/>
            <a:ext cx="8438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(Readily Available Performance Data Makes a Difference)</a:t>
            </a:r>
          </a:p>
        </p:txBody>
      </p:sp>
    </p:spTree>
    <p:extLst>
      <p:ext uri="{BB962C8B-B14F-4D97-AF65-F5344CB8AC3E}">
        <p14:creationId xmlns:p14="http://schemas.microsoft.com/office/powerpoint/2010/main" val="3882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013B95-B32B-EC40-BC4B-397217F51392}"/>
              </a:ext>
            </a:extLst>
          </p:cNvPr>
          <p:cNvSpPr/>
          <p:nvPr/>
        </p:nvSpPr>
        <p:spPr>
          <a:xfrm>
            <a:off x="747241" y="-424071"/>
            <a:ext cx="7649517" cy="76465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28190E-9733-D847-812E-D65A64541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41" y="0"/>
            <a:ext cx="7649517" cy="98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F47D37-E2A4-F247-B668-EF8438FC012F}"/>
              </a:ext>
            </a:extLst>
          </p:cNvPr>
          <p:cNvSpPr/>
          <p:nvPr/>
        </p:nvSpPr>
        <p:spPr>
          <a:xfrm>
            <a:off x="1922318" y="0"/>
            <a:ext cx="529936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71342-1E98-074C-822B-A63F43006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8152AE81-25CE-432F-B991-F82F59E6549E-L0-001.png" descr="8152AE81-25CE-432F-B991-F82F59E6549E-L0-0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129" y="111248"/>
            <a:ext cx="8817716" cy="62192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801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8152AE81-25CE-432F-B991-F82F59E6549E-L0-001.png" descr="8152AE81-25CE-432F-B991-F82F59E6549E-L0-0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21" y="253612"/>
            <a:ext cx="9027328" cy="5645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14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4F9529-2730-3C4B-B455-C224DA55D2A7}"/>
              </a:ext>
            </a:extLst>
          </p:cNvPr>
          <p:cNvSpPr/>
          <p:nvPr/>
        </p:nvSpPr>
        <p:spPr>
          <a:xfrm>
            <a:off x="503582" y="-516835"/>
            <a:ext cx="8136835" cy="95813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969A8-F0B3-4648-9FAD-08632A09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47"/>
          <a:stretch/>
        </p:blipFill>
        <p:spPr>
          <a:xfrm>
            <a:off x="503582" y="162928"/>
            <a:ext cx="8136835" cy="109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3846DA-D21F-0344-807C-260001C28B11}"/>
              </a:ext>
            </a:extLst>
          </p:cNvPr>
          <p:cNvSpPr/>
          <p:nvPr/>
        </p:nvSpPr>
        <p:spPr>
          <a:xfrm>
            <a:off x="872259" y="-215900"/>
            <a:ext cx="7399482" cy="9937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76B6D-5C2F-C64D-8B25-B9349D6AE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59" y="-215900"/>
            <a:ext cx="7678882" cy="99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2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8BA468-6541-4545-B191-CFADEE3BD7E1}"/>
              </a:ext>
            </a:extLst>
          </p:cNvPr>
          <p:cNvSpPr/>
          <p:nvPr/>
        </p:nvSpPr>
        <p:spPr>
          <a:xfrm>
            <a:off x="1922318" y="0"/>
            <a:ext cx="529936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46356-BC28-F349-9D9A-961710721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150" y="0"/>
            <a:ext cx="5454316" cy="70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4DB244-17C1-E841-8849-D95ABB54D8BF}"/>
              </a:ext>
            </a:extLst>
          </p:cNvPr>
          <p:cNvSpPr/>
          <p:nvPr/>
        </p:nvSpPr>
        <p:spPr>
          <a:xfrm>
            <a:off x="1922318" y="0"/>
            <a:ext cx="529936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DAE0C-2513-884C-AF7B-80B86B554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231791-32CB-1A49-B981-D5C75D5AE1B9}"/>
              </a:ext>
            </a:extLst>
          </p:cNvPr>
          <p:cNvSpPr/>
          <p:nvPr/>
        </p:nvSpPr>
        <p:spPr>
          <a:xfrm>
            <a:off x="1922318" y="0"/>
            <a:ext cx="529936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78A2B-60F1-BF4D-99BD-D1F896867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D72240-CC4F-B243-96C5-E70EE8ACB412}"/>
              </a:ext>
            </a:extLst>
          </p:cNvPr>
          <p:cNvSpPr/>
          <p:nvPr/>
        </p:nvSpPr>
        <p:spPr>
          <a:xfrm>
            <a:off x="1922318" y="0"/>
            <a:ext cx="529936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DAE0B-3C61-0F4C-8AEB-57BC11A02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6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3" name="AA85BBD1-0108-4A2E-A6DB-86D929A40E3A-L0-001.png" descr="AA85BBD1-0108-4A2E-A6DB-86D929A40E3A-L0-0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126"/>
            <a:ext cx="9144000" cy="66815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342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41870A-7754-C64C-B1BD-E7AC209D44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244"/>
          <a:stretch/>
        </p:blipFill>
        <p:spPr>
          <a:xfrm>
            <a:off x="1707" y="-317500"/>
            <a:ext cx="9142293" cy="4940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8EB30C-8613-6247-B6B5-ADB5B3FC2B37}"/>
              </a:ext>
            </a:extLst>
          </p:cNvPr>
          <p:cNvSpPr/>
          <p:nvPr/>
        </p:nvSpPr>
        <p:spPr>
          <a:xfrm>
            <a:off x="0" y="2827770"/>
            <a:ext cx="9142292" cy="49192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E7721-03AF-4543-83FD-AAB6F8CEB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" y="2827770"/>
            <a:ext cx="9142292" cy="1183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9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1F736-41A5-964A-BB2A-10950D9916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533"/>
          <a:stretch/>
        </p:blipFill>
        <p:spPr>
          <a:xfrm>
            <a:off x="0" y="-382579"/>
            <a:ext cx="9153459" cy="46751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5F1FD1-D95C-FF44-8ACB-0BB6C86E25BA}"/>
              </a:ext>
            </a:extLst>
          </p:cNvPr>
          <p:cNvSpPr/>
          <p:nvPr/>
        </p:nvSpPr>
        <p:spPr>
          <a:xfrm>
            <a:off x="95950" y="2739114"/>
            <a:ext cx="8952100" cy="62270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8CF7C-55AA-0C47-8A0B-8EDAA621F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0" y="2739114"/>
            <a:ext cx="9153458" cy="1184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E0515E-C4B5-3A48-B7E6-B98666084BCE}"/>
              </a:ext>
            </a:extLst>
          </p:cNvPr>
          <p:cNvSpPr/>
          <p:nvPr/>
        </p:nvSpPr>
        <p:spPr>
          <a:xfrm>
            <a:off x="787400" y="-393701"/>
            <a:ext cx="7569200" cy="76962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B8F9CA-751D-3B44-B82F-2983A0B1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18" y="-393701"/>
            <a:ext cx="7551882" cy="977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7D15BD-01E5-E842-922E-6E4F21435BE6}"/>
              </a:ext>
            </a:extLst>
          </p:cNvPr>
          <p:cNvSpPr/>
          <p:nvPr/>
        </p:nvSpPr>
        <p:spPr>
          <a:xfrm>
            <a:off x="1202459" y="0"/>
            <a:ext cx="6739081" cy="7175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8B3A3-09D1-9746-8EFB-4EE0C3447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459" y="0"/>
            <a:ext cx="6891482" cy="89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215F0D-016B-BC41-9808-3B2869C834F7}"/>
              </a:ext>
            </a:extLst>
          </p:cNvPr>
          <p:cNvSpPr/>
          <p:nvPr/>
        </p:nvSpPr>
        <p:spPr>
          <a:xfrm>
            <a:off x="480579" y="0"/>
            <a:ext cx="8182841" cy="7200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533B8-4B63-C349-8D1A-42E07DADE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9" y="0"/>
            <a:ext cx="8182841" cy="105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D894DE-07C5-354B-A7E4-89D52C041A9F}"/>
              </a:ext>
            </a:extLst>
          </p:cNvPr>
          <p:cNvSpPr/>
          <p:nvPr/>
        </p:nvSpPr>
        <p:spPr>
          <a:xfrm>
            <a:off x="1069109" y="0"/>
            <a:ext cx="7005782" cy="728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0FC54A-9230-E04F-983F-F55FD1D89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09" y="0"/>
            <a:ext cx="7005782" cy="906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9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C1E6BA-E628-E946-9CF0-2D9B74D79F36}"/>
              </a:ext>
            </a:extLst>
          </p:cNvPr>
          <p:cNvSpPr/>
          <p:nvPr/>
        </p:nvSpPr>
        <p:spPr>
          <a:xfrm>
            <a:off x="1515918" y="0"/>
            <a:ext cx="6112164" cy="721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2937F-ED35-B54C-BF0E-5B489E9E1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918" y="0"/>
            <a:ext cx="6142182" cy="794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601DB5-224C-2A4B-80F7-D05F82ED33E2}"/>
              </a:ext>
            </a:extLst>
          </p:cNvPr>
          <p:cNvSpPr/>
          <p:nvPr/>
        </p:nvSpPr>
        <p:spPr>
          <a:xfrm>
            <a:off x="753918" y="0"/>
            <a:ext cx="7636164" cy="7175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35D8F-74D0-A344-87A3-CF6AEE091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18" y="0"/>
            <a:ext cx="7793182" cy="1008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070233-2CC6-D340-BF9A-BAEE30BD723F}"/>
              </a:ext>
            </a:extLst>
          </p:cNvPr>
          <p:cNvSpPr/>
          <p:nvPr/>
        </p:nvSpPr>
        <p:spPr>
          <a:xfrm>
            <a:off x="1037359" y="0"/>
            <a:ext cx="7069282" cy="723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CEE533-8356-6D41-A7E9-91AB68E96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59" y="0"/>
            <a:ext cx="7069282" cy="91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5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0E06D3-1C7A-354F-B1A4-7E81F7F32829}"/>
              </a:ext>
            </a:extLst>
          </p:cNvPr>
          <p:cNvSpPr/>
          <p:nvPr/>
        </p:nvSpPr>
        <p:spPr>
          <a:xfrm>
            <a:off x="1325418" y="0"/>
            <a:ext cx="6493164" cy="726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F5442-3956-EF43-9ABF-FDA05A746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418" y="0"/>
            <a:ext cx="6637482" cy="858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3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6" name="ECBE48BF-F5AD-44F3-93DD-EFC8E3C0DF1B-L0-001.png" descr="ECBE48BF-F5AD-44F3-93DD-EFC8E3C0DF1B-L0-0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5"/>
          <a:stretch/>
        </p:blipFill>
        <p:spPr>
          <a:xfrm>
            <a:off x="0" y="32084"/>
            <a:ext cx="9144000" cy="67136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544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7F234F-4A9F-CC4E-8419-A6A2EDDB4E84}"/>
              </a:ext>
            </a:extLst>
          </p:cNvPr>
          <p:cNvSpPr/>
          <p:nvPr/>
        </p:nvSpPr>
        <p:spPr>
          <a:xfrm>
            <a:off x="762000" y="0"/>
            <a:ext cx="7620000" cy="7226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5F99F7-A610-C84C-BAF5-FD944F519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18" y="0"/>
            <a:ext cx="7742382" cy="1001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2D34B5-D513-0843-824F-CB0DB2816EF8}"/>
              </a:ext>
            </a:extLst>
          </p:cNvPr>
          <p:cNvSpPr/>
          <p:nvPr/>
        </p:nvSpPr>
        <p:spPr>
          <a:xfrm>
            <a:off x="1173018" y="0"/>
            <a:ext cx="7059802" cy="7150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F8D05-ECB8-3F43-BA5A-2473D0BC0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0"/>
            <a:ext cx="7059802" cy="913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EA2166-E7DF-0E4D-9A17-FE8DE04CC714}"/>
              </a:ext>
            </a:extLst>
          </p:cNvPr>
          <p:cNvSpPr/>
          <p:nvPr/>
        </p:nvSpPr>
        <p:spPr>
          <a:xfrm>
            <a:off x="1668318" y="0"/>
            <a:ext cx="5807364" cy="725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ADEA1-3957-184A-93BF-CFFC5A39F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318" y="0"/>
            <a:ext cx="5951682" cy="770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2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799438-403F-6B47-BF9E-E1BF4A782342}"/>
              </a:ext>
            </a:extLst>
          </p:cNvPr>
          <p:cNvSpPr/>
          <p:nvPr/>
        </p:nvSpPr>
        <p:spPr>
          <a:xfrm>
            <a:off x="919018" y="0"/>
            <a:ext cx="7305964" cy="718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29BB0A-B611-0247-8C71-618B33A3B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18" y="-1"/>
            <a:ext cx="7475682" cy="96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19DE66-AED8-C840-941D-6F11B1E9D6AF}"/>
              </a:ext>
            </a:extLst>
          </p:cNvPr>
          <p:cNvSpPr/>
          <p:nvPr/>
        </p:nvSpPr>
        <p:spPr>
          <a:xfrm>
            <a:off x="1109518" y="0"/>
            <a:ext cx="7059802" cy="732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987BF2-22B6-EC44-9EA6-3E5AFBE94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18" y="0"/>
            <a:ext cx="7059802" cy="913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358CBC-D285-5140-A046-F7532BCD31BB}"/>
              </a:ext>
            </a:extLst>
          </p:cNvPr>
          <p:cNvSpPr/>
          <p:nvPr/>
        </p:nvSpPr>
        <p:spPr>
          <a:xfrm>
            <a:off x="1193800" y="0"/>
            <a:ext cx="6756400" cy="728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47B04-3B4A-C942-A2CA-63E746F6F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18" y="-1"/>
            <a:ext cx="6840682" cy="8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41D9DF-F007-A443-9427-C94D2E17F917}"/>
              </a:ext>
            </a:extLst>
          </p:cNvPr>
          <p:cNvSpPr/>
          <p:nvPr/>
        </p:nvSpPr>
        <p:spPr>
          <a:xfrm>
            <a:off x="842818" y="0"/>
            <a:ext cx="7458364" cy="7277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073AF-75BF-0244-8651-31269FF6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18" y="-1"/>
            <a:ext cx="7513782" cy="97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E679AD-4B95-7245-A998-26DB9DDB0A4F}"/>
              </a:ext>
            </a:extLst>
          </p:cNvPr>
          <p:cNvSpPr/>
          <p:nvPr/>
        </p:nvSpPr>
        <p:spPr>
          <a:xfrm>
            <a:off x="1109518" y="0"/>
            <a:ext cx="7031182" cy="7607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5C20FC02-BC7A-D942-A57A-FCDCB3D2F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18" y="0"/>
            <a:ext cx="7031182" cy="90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F3FBB0-CF51-9C4B-AD32-628A74094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Perkins Data Portal</a:t>
            </a:r>
          </a:p>
          <a:p>
            <a:r>
              <a:rPr lang="en-US" dirty="0" err="1"/>
              <a:t>www.NCperkins.org</a:t>
            </a:r>
            <a:r>
              <a:rPr lang="en-US" dirty="0"/>
              <a:t>/data</a:t>
            </a:r>
          </a:p>
          <a:p>
            <a:r>
              <a:rPr lang="en-US" dirty="0"/>
              <a:t>HTML, PHP, MySQL</a:t>
            </a:r>
            <a:r>
              <a:rPr lang="en-US"/>
              <a:t>, JavaScript</a:t>
            </a:r>
            <a:endParaRPr lang="en-US" dirty="0"/>
          </a:p>
        </p:txBody>
      </p:sp>
      <p:sp>
        <p:nvSpPr>
          <p:cNvPr id="263" name="2019 - On-Line Syst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2019 - On-Line System</a:t>
            </a:r>
          </a:p>
        </p:txBody>
      </p:sp>
    </p:spTree>
    <p:extLst>
      <p:ext uri="{BB962C8B-B14F-4D97-AF65-F5344CB8AC3E}">
        <p14:creationId xmlns:p14="http://schemas.microsoft.com/office/powerpoint/2010/main" val="17285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A300D8-FE72-7740-B7A8-CAB02C133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0" y="0"/>
            <a:ext cx="8804500" cy="8512316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CF8A39E0-6FDD-B647-8EF1-490B03308C8A}"/>
              </a:ext>
            </a:extLst>
          </p:cNvPr>
          <p:cNvSpPr/>
          <p:nvPr/>
        </p:nvSpPr>
        <p:spPr>
          <a:xfrm>
            <a:off x="4572000" y="952500"/>
            <a:ext cx="4025900" cy="2476500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Three sections: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Individual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Compare all 58 colleges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Summary of state data</a:t>
            </a:r>
          </a:p>
        </p:txBody>
      </p:sp>
    </p:spTree>
    <p:extLst>
      <p:ext uri="{BB962C8B-B14F-4D97-AF65-F5344CB8AC3E}">
        <p14:creationId xmlns:p14="http://schemas.microsoft.com/office/powerpoint/2010/main" val="371753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32F5AC3A-E977-45C5-B58B-E3EAF008AD3B-L0-001.png" descr="32F5AC3A-E977-45C5-B58B-E3EAF008AD3B-L0-0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4" y="192504"/>
            <a:ext cx="9898130" cy="51495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269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5" name="3EEF7312-91BD-44D9-A8F5-206DB30F49D4-L0-001.png" descr="3EEF7312-91BD-44D9-A8F5-206DB30F49D4-L0-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436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6" name="DBD627C0-7F1C-424D-B065-05156604B2A7-L0-001.png" descr="DBD627C0-7F1C-424D-B065-05156604B2A7-L0-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30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24F6CE29-AFE9-4F40-BD9E-5846910F0BD2-L0-001.png" descr="24F6CE29-AFE9-4F40-BD9E-5846910F0BD2-L0-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0E8E4C12-019F-445B-BA38-ED38B6E6AB1C-L0-001.png" descr="0E8E4C12-019F-445B-BA38-ED38B6E6AB1C-L0-0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3EEF7312-91BD-44D9-A8F5-206DB30F49D4-L0-001.png" descr="3EEF7312-91BD-44D9-A8F5-206DB30F49D4-L0-0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32D9B667-1707-45A4-8441-50847144CC55-L0-001.png" descr="32D9B667-1707-45A4-8441-50847144CC55-L0-0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712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1" name="CA1CA22C-0E26-4421-BA32-211D1245C05A-L0-001.png" descr="CA1CA22C-0E26-4421-BA32-211D1245C05A-L0-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89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4" name="5F5E01A6-7AEA-4F4A-BFDD-7C7AACFC0E72-L0-001.png" descr="5F5E01A6-7AEA-4F4A-BFDD-7C7AACFC0E72-L0-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67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7" name="BEF84A0F-FE2D-4E41-9AE6-5E8C1B980663-L0-001.png" descr="BEF84A0F-FE2D-4E41-9AE6-5E8C1B980663-L0-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200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0" name="CC1A7354-FFBE-4074-AC6A-F655D5A68C62-L0-001.png" descr="CC1A7354-FFBE-4074-AC6A-F655D5A68C62-L0-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13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3" name="9EAE7748-B656-4D47-8698-5E6E1CD58D34-L0-001.png" descr="9EAE7748-B656-4D47-8698-5E6E1CD58D34-L0-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59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6" name="37318E71-5971-49B5-9BCB-C3244DE4859D-L0-001.png" descr="37318E71-5971-49B5-9BCB-C3244DE4859D-L0-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92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9" name="AB7CFB8C-32D3-4141-AF65-AF2164042A17-L0-001.png" descr="AB7CFB8C-32D3-4141-AF65-AF2164042A17-L0-0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" t="5123" r="22665" b="18847"/>
          <a:stretch/>
        </p:blipFill>
        <p:spPr>
          <a:xfrm>
            <a:off x="-2" y="32085"/>
            <a:ext cx="9152465" cy="67591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2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2" name="61850127-AA7B-4D33-852C-98942C17EA48-L0-001.png" descr="61850127-AA7B-4D33-852C-98942C17EA48-L0-0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294"/>
            <a:ext cx="9144000" cy="66654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87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2" name="D534FC32-C944-49A1-8283-472925CCE56D-L0-001.png" descr="D534FC32-C944-49A1-8283-472925CCE56D-L0-0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9" r="24303" b="16129"/>
          <a:stretch/>
        </p:blipFill>
        <p:spPr>
          <a:xfrm>
            <a:off x="33301" y="80211"/>
            <a:ext cx="9115776" cy="71226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879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5" name="7474FA81-96C4-4E75-A432-1BAE6960F31D-L0-001.png" descr="7474FA81-96C4-4E75-A432-1BAE6960F31D-L0-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27" r="26305" b="10427"/>
          <a:stretch>
            <a:fillRect/>
          </a:stretch>
        </p:blipFill>
        <p:spPr>
          <a:xfrm>
            <a:off x="0" y="10834"/>
            <a:ext cx="8849334" cy="71279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43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8" name="1263213F-3705-40DB-BCE9-D803B47C8C8D-L0-001.png" descr="1263213F-3705-40DB-BCE9-D803B47C8C8D-L0-0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9172" r="23716" b="14936"/>
          <a:stretch/>
        </p:blipFill>
        <p:spPr>
          <a:xfrm>
            <a:off x="25282" y="27088"/>
            <a:ext cx="9118718" cy="68037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13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1" name="53FDA054-9208-447F-BFA8-289D2D40E4F3-L0-001.png" descr="53FDA054-9208-447F-BFA8-289D2D40E4F3-L0-0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76"/>
          <a:stretch/>
        </p:blipFill>
        <p:spPr>
          <a:xfrm>
            <a:off x="0" y="0"/>
            <a:ext cx="12060917" cy="81794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264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4" name="6DB2BE3A-73B3-4F4B-A175-F0F0847AA815-L0-001.png" descr="6DB2BE3A-73B3-4F4B-A175-F0F0847AA815-L0-0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98"/>
          <a:stretch/>
        </p:blipFill>
        <p:spPr>
          <a:xfrm>
            <a:off x="0" y="0"/>
            <a:ext cx="11954935" cy="80518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161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39F9E0-E0EE-F245-A2E6-E7B877FDE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70786" cy="100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FFDD70-2980-1747-928F-2961AAF5B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355"/>
            <a:ext cx="9144000" cy="658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4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C507A3-E894-FB49-87F5-254B96068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9" y="0"/>
            <a:ext cx="8888560" cy="70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55800CD-5A75-EF4F-93C4-1395437ED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06" y="0"/>
            <a:ext cx="6879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B47E31-1988-B041-B1E0-A8AB3E457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68" y="0"/>
            <a:ext cx="7769432" cy="78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9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5" name="C6E0946B-DD38-45AD-95C7-5008F5A8F132-L0-001.png" descr="C6E0946B-DD38-45AD-95C7-5008F5A8F132-L0-0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42"/>
            <a:ext cx="9144000" cy="67296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48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A8F8D8-3F74-F841-948E-8B33EA08E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858" y="0"/>
            <a:ext cx="4510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1229CE-7557-4B40-9FF9-A00573FBD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9751"/>
            <a:ext cx="9144000" cy="63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29FCB33-61FB-BD40-AA8A-11E2C00AC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55" y="0"/>
            <a:ext cx="4811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orth Carolina Community College"/>
          <p:cNvSpPr txBox="1">
            <a:spLocks noGrp="1"/>
          </p:cNvSpPr>
          <p:nvPr>
            <p:ph type="ctrTitle"/>
          </p:nvPr>
        </p:nvSpPr>
        <p:spPr>
          <a:xfrm>
            <a:off x="914399" y="1826857"/>
            <a:ext cx="7336465" cy="1428500"/>
          </a:xfrm>
        </p:spPr>
        <p:txBody>
          <a:bodyPr>
            <a:normAutofit/>
          </a:bodyPr>
          <a:lstStyle/>
          <a:p>
            <a:r>
              <a:rPr lang="en-US" sz="6000" dirty="0"/>
              <a:t>Data Comes Alive</a:t>
            </a:r>
          </a:p>
        </p:txBody>
      </p:sp>
      <p:sp>
        <p:nvSpPr>
          <p:cNvPr id="120" name="Presentation to NACTEI 2019 Conference…"/>
          <p:cNvSpPr txBox="1">
            <a:spLocks noGrp="1"/>
          </p:cNvSpPr>
          <p:nvPr>
            <p:ph type="subTitle" sz="quarter" idx="1"/>
          </p:nvPr>
        </p:nvSpPr>
        <p:spPr>
          <a:xfrm>
            <a:off x="0" y="3881000"/>
            <a:ext cx="9143999" cy="1655762"/>
          </a:xfrm>
        </p:spPr>
        <p:txBody>
          <a:bodyPr/>
          <a:lstStyle/>
          <a:p>
            <a:pPr lvl="0"/>
            <a:r>
              <a:rPr lang="en-US" b="1" dirty="0"/>
              <a:t>Dr. Bob </a:t>
            </a:r>
            <a:r>
              <a:rPr lang="en-US" b="1" dirty="0" err="1"/>
              <a:t>Witchger</a:t>
            </a:r>
            <a:r>
              <a:rPr lang="en-US" b="1" dirty="0"/>
              <a:t>,</a:t>
            </a:r>
          </a:p>
          <a:p>
            <a:pPr lvl="0"/>
            <a:r>
              <a:rPr lang="en-US" dirty="0"/>
              <a:t>Director, Career and Technical Education</a:t>
            </a:r>
          </a:p>
          <a:p>
            <a:pPr lvl="0"/>
            <a:r>
              <a:rPr lang="en-US" b="1" dirty="0"/>
              <a:t>Happy Gingras, </a:t>
            </a:r>
            <a:r>
              <a:rPr lang="en-US" dirty="0"/>
              <a:t>Pitt Community College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1794CBA-038C-DB46-A8F1-3B26BAE548AE}"/>
              </a:ext>
            </a:extLst>
          </p:cNvPr>
          <p:cNvSpPr txBox="1">
            <a:spLocks/>
          </p:cNvSpPr>
          <p:nvPr/>
        </p:nvSpPr>
        <p:spPr>
          <a:xfrm>
            <a:off x="0" y="6205604"/>
            <a:ext cx="9144000" cy="783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257175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1435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71525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2870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1285875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/>
              <a:t>www.NCperkins.org</a:t>
            </a:r>
            <a:r>
              <a:rPr lang="en-US" dirty="0"/>
              <a:t>/presentations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63BF2-7D67-774D-B1D0-6B168E51BA8B}"/>
              </a:ext>
            </a:extLst>
          </p:cNvPr>
          <p:cNvSpPr txBox="1"/>
          <p:nvPr/>
        </p:nvSpPr>
        <p:spPr>
          <a:xfrm>
            <a:off x="363592" y="3024524"/>
            <a:ext cx="8438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(Readily Available Performance Data Makes a Difference)</a:t>
            </a:r>
          </a:p>
        </p:txBody>
      </p:sp>
    </p:spTree>
    <p:extLst>
      <p:ext uri="{BB962C8B-B14F-4D97-AF65-F5344CB8AC3E}">
        <p14:creationId xmlns:p14="http://schemas.microsoft.com/office/powerpoint/2010/main" val="11864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8" name="2B879326-F69E-4491-8D97-95438A52282E-L0-001.png" descr="2B879326-F69E-4491-8D97-95438A52282E-L0-0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126"/>
            <a:ext cx="9144000" cy="67296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75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09C1E88-CD4F-4544-930D-6F4D0F0ED3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353" y="0"/>
            <a:ext cx="5499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159B34-17C7-2342-AA83-342A84B11774}"/>
              </a:ext>
            </a:extLst>
          </p:cNvPr>
          <p:cNvSpPr/>
          <p:nvPr/>
        </p:nvSpPr>
        <p:spPr>
          <a:xfrm>
            <a:off x="1922318" y="0"/>
            <a:ext cx="529936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6AA1C-0F23-384C-A65E-CB5006F2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System Office Template 2017</Template>
  <TotalTime>0</TotalTime>
  <Words>496</Words>
  <Application>Microsoft Macintosh PowerPoint</Application>
  <PresentationFormat>On-screen Show (4:3)</PresentationFormat>
  <Paragraphs>103</Paragraphs>
  <Slides>63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Times New Roman</vt:lpstr>
      <vt:lpstr>Office Theme</vt:lpstr>
      <vt:lpstr>Data Comes Alive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2019 - On-Line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Comes Alive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cp:lastPrinted>2018-11-29T04:04:03Z</cp:lastPrinted>
  <dcterms:created xsi:type="dcterms:W3CDTF">2017-04-24T19:18:55Z</dcterms:created>
  <dcterms:modified xsi:type="dcterms:W3CDTF">2019-05-10T13:39:39Z</dcterms:modified>
</cp:coreProperties>
</file>