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56" r:id="rId2"/>
    <p:sldId id="600" r:id="rId3"/>
    <p:sldId id="701" r:id="rId4"/>
    <p:sldId id="257" r:id="rId5"/>
    <p:sldId id="258" r:id="rId6"/>
    <p:sldId id="259" r:id="rId7"/>
    <p:sldId id="260" r:id="rId8"/>
    <p:sldId id="261" r:id="rId9"/>
    <p:sldId id="263" r:id="rId10"/>
    <p:sldId id="264" r:id="rId11"/>
    <p:sldId id="593" r:id="rId12"/>
    <p:sldId id="529" r:id="rId13"/>
    <p:sldId id="530" r:id="rId14"/>
    <p:sldId id="507" r:id="rId15"/>
    <p:sldId id="531" r:id="rId16"/>
    <p:sldId id="508" r:id="rId17"/>
    <p:sldId id="703" r:id="rId18"/>
    <p:sldId id="704" r:id="rId19"/>
    <p:sldId id="605" r:id="rId20"/>
    <p:sldId id="705" r:id="rId21"/>
    <p:sldId id="602" r:id="rId22"/>
    <p:sldId id="706" r:id="rId23"/>
    <p:sldId id="578" r:id="rId24"/>
    <p:sldId id="576" r:id="rId25"/>
    <p:sldId id="606" r:id="rId26"/>
    <p:sldId id="587" r:id="rId27"/>
    <p:sldId id="707" r:id="rId28"/>
    <p:sldId id="608" r:id="rId29"/>
    <p:sldId id="607" r:id="rId30"/>
    <p:sldId id="616" r:id="rId31"/>
    <p:sldId id="7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3190C-BC6F-494B-8DE1-EFF08B699E14}" v="48" dt="2019-01-23T16:21:46.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32" autoAdjust="0"/>
    <p:restoredTop sz="42517"/>
  </p:normalViewPr>
  <p:slideViewPr>
    <p:cSldViewPr snapToGrid="0">
      <p:cViewPr varScale="1">
        <p:scale>
          <a:sx n="38" d="100"/>
          <a:sy n="38" d="100"/>
        </p:scale>
        <p:origin x="3960" y="192"/>
      </p:cViewPr>
      <p:guideLst/>
    </p:cSldViewPr>
  </p:slideViewPr>
  <p:outlineViewPr>
    <p:cViewPr>
      <p:scale>
        <a:sx n="33" d="100"/>
        <a:sy n="33" d="100"/>
      </p:scale>
      <p:origin x="0" y="-11632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D9BC66B7-F4D9-6F4F-90BA-7F467BA392E1}"/>
  </pc:docChgLst>
  <pc:docChgLst>
    <pc:chgData name="Chris Droessler" userId="625c3661-9d64-47fa-b83c-4b49393bd161" providerId="ADAL" clId="{6CC6CEFB-063C-BD4B-8368-2120C9A4427B}"/>
    <pc:docChg chg="custSel addSld delSld modSld">
      <pc:chgData name="Chris Droessler" userId="625c3661-9d64-47fa-b83c-4b49393bd161" providerId="ADAL" clId="{6CC6CEFB-063C-BD4B-8368-2120C9A4427B}" dt="2018-12-04T20:28:48.273" v="15" actId="478"/>
      <pc:docMkLst>
        <pc:docMk/>
      </pc:docMkLst>
      <pc:sldChg chg="addSp delSp modSp">
        <pc:chgData name="Chris Droessler" userId="625c3661-9d64-47fa-b83c-4b49393bd161" providerId="ADAL" clId="{6CC6CEFB-063C-BD4B-8368-2120C9A4427B}" dt="2018-12-04T20:28:48.273" v="15" actId="478"/>
        <pc:sldMkLst>
          <pc:docMk/>
          <pc:sldMk cId="1121195501" sldId="256"/>
        </pc:sldMkLst>
        <pc:picChg chg="add del mod">
          <ac:chgData name="Chris Droessler" userId="625c3661-9d64-47fa-b83c-4b49393bd161" providerId="ADAL" clId="{6CC6CEFB-063C-BD4B-8368-2120C9A4427B}" dt="2018-12-04T20:28:25.687" v="8" actId="478"/>
          <ac:picMkLst>
            <pc:docMk/>
            <pc:sldMk cId="1121195501" sldId="256"/>
            <ac:picMk id="7" creationId="{FF5D7625-3D39-EC46-B03A-74EAC52E833D}"/>
          </ac:picMkLst>
        </pc:picChg>
        <pc:picChg chg="add del mod">
          <ac:chgData name="Chris Droessler" userId="625c3661-9d64-47fa-b83c-4b49393bd161" providerId="ADAL" clId="{6CC6CEFB-063C-BD4B-8368-2120C9A4427B}" dt="2018-12-04T20:28:48.273" v="15" actId="478"/>
          <ac:picMkLst>
            <pc:docMk/>
            <pc:sldMk cId="1121195501" sldId="256"/>
            <ac:picMk id="9" creationId="{384393E8-17E9-0E48-AD60-2F5CCB5CE0E6}"/>
          </ac:picMkLst>
        </pc:picChg>
      </pc:sldChg>
    </pc:docChg>
  </pc:docChgLst>
  <pc:docChgLst>
    <pc:chgData name="Chris Droessler" userId="625c3661-9d64-47fa-b83c-4b49393bd161" providerId="ADAL" clId="{4DD3190C-BC6F-494B-8DE1-EFF08B699E14}"/>
    <pc:docChg chg="undo custSel addSld delSld modSld sldOrd">
      <pc:chgData name="Chris Droessler" userId="625c3661-9d64-47fa-b83c-4b49393bd161" providerId="ADAL" clId="{4DD3190C-BC6F-494B-8DE1-EFF08B699E14}" dt="2019-01-24T13:41:20.081" v="2100" actId="20577"/>
      <pc:docMkLst>
        <pc:docMk/>
      </pc:docMkLst>
      <pc:sldChg chg="modSp modNotesTx">
        <pc:chgData name="Chris Droessler" userId="625c3661-9d64-47fa-b83c-4b49393bd161" providerId="ADAL" clId="{4DD3190C-BC6F-494B-8DE1-EFF08B699E14}" dt="2019-01-08T15:39:29.472" v="35" actId="20577"/>
        <pc:sldMkLst>
          <pc:docMk/>
          <pc:sldMk cId="1121195501" sldId="256"/>
        </pc:sldMkLst>
        <pc:spChg chg="mod">
          <ac:chgData name="Chris Droessler" userId="625c3661-9d64-47fa-b83c-4b49393bd161" providerId="ADAL" clId="{4DD3190C-BC6F-494B-8DE1-EFF08B699E14}" dt="2019-01-08T15:39:10.742" v="15" actId="20577"/>
          <ac:spMkLst>
            <pc:docMk/>
            <pc:sldMk cId="1121195501" sldId="256"/>
            <ac:spMk id="2" creationId="{00000000-0000-0000-0000-000000000000}"/>
          </ac:spMkLst>
        </pc:spChg>
      </pc:sldChg>
      <pc:sldChg chg="add modNotesTx">
        <pc:chgData name="Chris Droessler" userId="625c3661-9d64-47fa-b83c-4b49393bd161" providerId="ADAL" clId="{4DD3190C-BC6F-494B-8DE1-EFF08B699E14}" dt="2019-01-24T13:35:00.240" v="1724" actId="313"/>
        <pc:sldMkLst>
          <pc:docMk/>
          <pc:sldMk cId="2650608608" sldId="257"/>
        </pc:sldMkLst>
      </pc:sldChg>
      <pc:sldChg chg="add modNotesTx">
        <pc:chgData name="Chris Droessler" userId="625c3661-9d64-47fa-b83c-4b49393bd161" providerId="ADAL" clId="{4DD3190C-BC6F-494B-8DE1-EFF08B699E14}" dt="2019-01-08T20:55:54.095" v="492" actId="20577"/>
        <pc:sldMkLst>
          <pc:docMk/>
          <pc:sldMk cId="2225025088" sldId="258"/>
        </pc:sldMkLst>
      </pc:sldChg>
      <pc:sldChg chg="add modNotesTx">
        <pc:chgData name="Chris Droessler" userId="625c3661-9d64-47fa-b83c-4b49393bd161" providerId="ADAL" clId="{4DD3190C-BC6F-494B-8DE1-EFF08B699E14}" dt="2019-01-24T13:36:02.245" v="1725" actId="115"/>
        <pc:sldMkLst>
          <pc:docMk/>
          <pc:sldMk cId="940677443" sldId="259"/>
        </pc:sldMkLst>
      </pc:sldChg>
      <pc:sldChg chg="add ord modNotesTx">
        <pc:chgData name="Chris Droessler" userId="625c3661-9d64-47fa-b83c-4b49393bd161" providerId="ADAL" clId="{4DD3190C-BC6F-494B-8DE1-EFF08B699E14}" dt="2019-01-08T20:57:32.104" v="527" actId="20577"/>
        <pc:sldMkLst>
          <pc:docMk/>
          <pc:sldMk cId="1233056722" sldId="260"/>
        </pc:sldMkLst>
      </pc:sldChg>
      <pc:sldChg chg="add modNotesTx">
        <pc:chgData name="Chris Droessler" userId="625c3661-9d64-47fa-b83c-4b49393bd161" providerId="ADAL" clId="{4DD3190C-BC6F-494B-8DE1-EFF08B699E14}" dt="2019-01-08T20:57:55.874" v="528" actId="255"/>
        <pc:sldMkLst>
          <pc:docMk/>
          <pc:sldMk cId="28606135" sldId="261"/>
        </pc:sldMkLst>
      </pc:sldChg>
      <pc:sldChg chg="add modNotesTx">
        <pc:chgData name="Chris Droessler" userId="625c3661-9d64-47fa-b83c-4b49393bd161" providerId="ADAL" clId="{4DD3190C-BC6F-494B-8DE1-EFF08B699E14}" dt="2019-01-24T13:37:52.030" v="1745" actId="115"/>
        <pc:sldMkLst>
          <pc:docMk/>
          <pc:sldMk cId="2575271171" sldId="263"/>
        </pc:sldMkLst>
      </pc:sldChg>
      <pc:sldChg chg="addSp modSp add modNotesTx">
        <pc:chgData name="Chris Droessler" userId="625c3661-9d64-47fa-b83c-4b49393bd161" providerId="ADAL" clId="{4DD3190C-BC6F-494B-8DE1-EFF08B699E14}" dt="2019-01-24T13:39:09.916" v="1876" actId="20577"/>
        <pc:sldMkLst>
          <pc:docMk/>
          <pc:sldMk cId="1971321274" sldId="264"/>
        </pc:sldMkLst>
        <pc:spChg chg="add mod">
          <ac:chgData name="Chris Droessler" userId="625c3661-9d64-47fa-b83c-4b49393bd161" providerId="ADAL" clId="{4DD3190C-BC6F-494B-8DE1-EFF08B699E14}" dt="2019-01-08T21:01:09.467" v="875" actId="1076"/>
          <ac:spMkLst>
            <pc:docMk/>
            <pc:sldMk cId="1971321274" sldId="264"/>
            <ac:spMk id="2" creationId="{839A2B6E-29C4-2C4A-BD18-D0273808165F}"/>
          </ac:spMkLst>
        </pc:spChg>
      </pc:sldChg>
      <pc:sldChg chg="del">
        <pc:chgData name="Chris Droessler" userId="625c3661-9d64-47fa-b83c-4b49393bd161" providerId="ADAL" clId="{4DD3190C-BC6F-494B-8DE1-EFF08B699E14}" dt="2019-01-23T15:08:52.964" v="1636" actId="2696"/>
        <pc:sldMkLst>
          <pc:docMk/>
          <pc:sldMk cId="450513477" sldId="445"/>
        </pc:sldMkLst>
      </pc:sldChg>
      <pc:sldChg chg="del">
        <pc:chgData name="Chris Droessler" userId="625c3661-9d64-47fa-b83c-4b49393bd161" providerId="ADAL" clId="{4DD3190C-BC6F-494B-8DE1-EFF08B699E14}" dt="2019-01-23T15:08:52.986" v="1637" actId="2696"/>
        <pc:sldMkLst>
          <pc:docMk/>
          <pc:sldMk cId="2679299419" sldId="446"/>
        </pc:sldMkLst>
      </pc:sldChg>
      <pc:sldChg chg="ord modNotesTx">
        <pc:chgData name="Chris Droessler" userId="625c3661-9d64-47fa-b83c-4b49393bd161" providerId="ADAL" clId="{4DD3190C-BC6F-494B-8DE1-EFF08B699E14}" dt="2019-01-24T13:41:20.081" v="2100" actId="20577"/>
        <pc:sldMkLst>
          <pc:docMk/>
          <pc:sldMk cId="2291348621" sldId="507"/>
        </pc:sldMkLst>
      </pc:sldChg>
      <pc:sldChg chg="ord">
        <pc:chgData name="Chris Droessler" userId="625c3661-9d64-47fa-b83c-4b49393bd161" providerId="ADAL" clId="{4DD3190C-BC6F-494B-8DE1-EFF08B699E14}" dt="2019-01-23T16:19:31.368" v="1638"/>
        <pc:sldMkLst>
          <pc:docMk/>
          <pc:sldMk cId="851302662" sldId="508"/>
        </pc:sldMkLst>
      </pc:sldChg>
      <pc:sldChg chg="ord">
        <pc:chgData name="Chris Droessler" userId="625c3661-9d64-47fa-b83c-4b49393bd161" providerId="ADAL" clId="{4DD3190C-BC6F-494B-8DE1-EFF08B699E14}" dt="2019-01-23T16:19:31.368" v="1638"/>
        <pc:sldMkLst>
          <pc:docMk/>
          <pc:sldMk cId="855512176" sldId="529"/>
        </pc:sldMkLst>
      </pc:sldChg>
      <pc:sldChg chg="ord modNotesTx">
        <pc:chgData name="Chris Droessler" userId="625c3661-9d64-47fa-b83c-4b49393bd161" providerId="ADAL" clId="{4DD3190C-BC6F-494B-8DE1-EFF08B699E14}" dt="2019-01-24T13:40:48.873" v="2055" actId="20577"/>
        <pc:sldMkLst>
          <pc:docMk/>
          <pc:sldMk cId="1004545401" sldId="530"/>
        </pc:sldMkLst>
      </pc:sldChg>
      <pc:sldChg chg="ord">
        <pc:chgData name="Chris Droessler" userId="625c3661-9d64-47fa-b83c-4b49393bd161" providerId="ADAL" clId="{4DD3190C-BC6F-494B-8DE1-EFF08B699E14}" dt="2019-01-23T16:19:31.368" v="1638"/>
        <pc:sldMkLst>
          <pc:docMk/>
          <pc:sldMk cId="1533645950" sldId="531"/>
        </pc:sldMkLst>
      </pc:sldChg>
      <pc:sldChg chg="del">
        <pc:chgData name="Chris Droessler" userId="625c3661-9d64-47fa-b83c-4b49393bd161" providerId="ADAL" clId="{4DD3190C-BC6F-494B-8DE1-EFF08B699E14}" dt="2019-01-23T12:26:07.987" v="969" actId="2696"/>
        <pc:sldMkLst>
          <pc:docMk/>
          <pc:sldMk cId="1429941893" sldId="569"/>
        </pc:sldMkLst>
      </pc:sldChg>
      <pc:sldChg chg="del">
        <pc:chgData name="Chris Droessler" userId="625c3661-9d64-47fa-b83c-4b49393bd161" providerId="ADAL" clId="{4DD3190C-BC6F-494B-8DE1-EFF08B699E14}" dt="2019-01-23T12:25:20.468" v="961" actId="2696"/>
        <pc:sldMkLst>
          <pc:docMk/>
          <pc:sldMk cId="1515839395" sldId="570"/>
        </pc:sldMkLst>
      </pc:sldChg>
      <pc:sldChg chg="del">
        <pc:chgData name="Chris Droessler" userId="625c3661-9d64-47fa-b83c-4b49393bd161" providerId="ADAL" clId="{4DD3190C-BC6F-494B-8DE1-EFF08B699E14}" dt="2019-01-23T12:25:20.484" v="962" actId="2696"/>
        <pc:sldMkLst>
          <pc:docMk/>
          <pc:sldMk cId="2130099759" sldId="571"/>
        </pc:sldMkLst>
      </pc:sldChg>
      <pc:sldChg chg="del">
        <pc:chgData name="Chris Droessler" userId="625c3661-9d64-47fa-b83c-4b49393bd161" providerId="ADAL" clId="{4DD3190C-BC6F-494B-8DE1-EFF08B699E14}" dt="2019-01-23T12:25:20.499" v="963" actId="2696"/>
        <pc:sldMkLst>
          <pc:docMk/>
          <pc:sldMk cId="1337043715" sldId="572"/>
        </pc:sldMkLst>
      </pc:sldChg>
      <pc:sldChg chg="del">
        <pc:chgData name="Chris Droessler" userId="625c3661-9d64-47fa-b83c-4b49393bd161" providerId="ADAL" clId="{4DD3190C-BC6F-494B-8DE1-EFF08B699E14}" dt="2019-01-23T12:25:20.514" v="964" actId="2696"/>
        <pc:sldMkLst>
          <pc:docMk/>
          <pc:sldMk cId="756730409" sldId="573"/>
        </pc:sldMkLst>
      </pc:sldChg>
      <pc:sldChg chg="del">
        <pc:chgData name="Chris Droessler" userId="625c3661-9d64-47fa-b83c-4b49393bd161" providerId="ADAL" clId="{4DD3190C-BC6F-494B-8DE1-EFF08B699E14}" dt="2019-01-23T12:25:20.529" v="965" actId="2696"/>
        <pc:sldMkLst>
          <pc:docMk/>
          <pc:sldMk cId="1241235229" sldId="574"/>
        </pc:sldMkLst>
      </pc:sldChg>
      <pc:sldChg chg="add">
        <pc:chgData name="Chris Droessler" userId="625c3661-9d64-47fa-b83c-4b49393bd161" providerId="ADAL" clId="{4DD3190C-BC6F-494B-8DE1-EFF08B699E14}" dt="2019-01-23T12:27:14.447" v="980"/>
        <pc:sldMkLst>
          <pc:docMk/>
          <pc:sldMk cId="169161387" sldId="576"/>
        </pc:sldMkLst>
      </pc:sldChg>
      <pc:sldChg chg="del">
        <pc:chgData name="Chris Droessler" userId="625c3661-9d64-47fa-b83c-4b49393bd161" providerId="ADAL" clId="{4DD3190C-BC6F-494B-8DE1-EFF08B699E14}" dt="2019-01-23T12:27:10.355" v="974" actId="2696"/>
        <pc:sldMkLst>
          <pc:docMk/>
          <pc:sldMk cId="3507886135" sldId="576"/>
        </pc:sldMkLst>
      </pc:sldChg>
      <pc:sldChg chg="del">
        <pc:chgData name="Chris Droessler" userId="625c3661-9d64-47fa-b83c-4b49393bd161" providerId="ADAL" clId="{4DD3190C-BC6F-494B-8DE1-EFF08B699E14}" dt="2019-01-23T12:25:20.544" v="966" actId="2696"/>
        <pc:sldMkLst>
          <pc:docMk/>
          <pc:sldMk cId="1998518588" sldId="577"/>
        </pc:sldMkLst>
      </pc:sldChg>
      <pc:sldChg chg="del">
        <pc:chgData name="Chris Droessler" userId="625c3661-9d64-47fa-b83c-4b49393bd161" providerId="ADAL" clId="{4DD3190C-BC6F-494B-8DE1-EFF08B699E14}" dt="2019-01-23T12:27:10.342" v="973" actId="2696"/>
        <pc:sldMkLst>
          <pc:docMk/>
          <pc:sldMk cId="445467605" sldId="578"/>
        </pc:sldMkLst>
      </pc:sldChg>
      <pc:sldChg chg="add modNotesTx">
        <pc:chgData name="Chris Droessler" userId="625c3661-9d64-47fa-b83c-4b49393bd161" providerId="ADAL" clId="{4DD3190C-BC6F-494B-8DE1-EFF08B699E14}" dt="2019-01-23T12:47:19.429" v="1358" actId="20577"/>
        <pc:sldMkLst>
          <pc:docMk/>
          <pc:sldMk cId="2554215591" sldId="578"/>
        </pc:sldMkLst>
      </pc:sldChg>
      <pc:sldChg chg="del">
        <pc:chgData name="Chris Droessler" userId="625c3661-9d64-47fa-b83c-4b49393bd161" providerId="ADAL" clId="{4DD3190C-BC6F-494B-8DE1-EFF08B699E14}" dt="2019-01-23T12:27:10.409" v="978" actId="2696"/>
        <pc:sldMkLst>
          <pc:docMk/>
          <pc:sldMk cId="541488101" sldId="587"/>
        </pc:sldMkLst>
      </pc:sldChg>
      <pc:sldChg chg="modSp add modNotesTx">
        <pc:chgData name="Chris Droessler" userId="625c3661-9d64-47fa-b83c-4b49393bd161" providerId="ADAL" clId="{4DD3190C-BC6F-494B-8DE1-EFF08B699E14}" dt="2019-01-23T12:58:57.594" v="1587" actId="20577"/>
        <pc:sldMkLst>
          <pc:docMk/>
          <pc:sldMk cId="1696253035" sldId="587"/>
        </pc:sldMkLst>
        <pc:spChg chg="mod">
          <ac:chgData name="Chris Droessler" userId="625c3661-9d64-47fa-b83c-4b49393bd161" providerId="ADAL" clId="{4DD3190C-BC6F-494B-8DE1-EFF08B699E14}" dt="2019-01-23T12:58:46.900" v="1585" actId="20577"/>
          <ac:spMkLst>
            <pc:docMk/>
            <pc:sldMk cId="1696253035" sldId="587"/>
            <ac:spMk id="2" creationId="{57882D9C-533B-944D-8C02-741BA3A9D0EF}"/>
          </ac:spMkLst>
        </pc:spChg>
      </pc:sldChg>
      <pc:sldChg chg="del">
        <pc:chgData name="Chris Droessler" userId="625c3661-9d64-47fa-b83c-4b49393bd161" providerId="ADAL" clId="{4DD3190C-BC6F-494B-8DE1-EFF08B699E14}" dt="2019-01-23T12:25:20.453" v="960" actId="2696"/>
        <pc:sldMkLst>
          <pc:docMk/>
          <pc:sldMk cId="1443392058" sldId="591"/>
        </pc:sldMkLst>
      </pc:sldChg>
      <pc:sldChg chg="del">
        <pc:chgData name="Chris Droessler" userId="625c3661-9d64-47fa-b83c-4b49393bd161" providerId="ADAL" clId="{4DD3190C-BC6F-494B-8DE1-EFF08B699E14}" dt="2019-01-23T12:25:20.559" v="967" actId="2696"/>
        <pc:sldMkLst>
          <pc:docMk/>
          <pc:sldMk cId="3248074059" sldId="592"/>
        </pc:sldMkLst>
      </pc:sldChg>
      <pc:sldChg chg="ord modNotesTx">
        <pc:chgData name="Chris Droessler" userId="625c3661-9d64-47fa-b83c-4b49393bd161" providerId="ADAL" clId="{4DD3190C-BC6F-494B-8DE1-EFF08B699E14}" dt="2019-01-24T13:40:16.300" v="2029" actId="20577"/>
        <pc:sldMkLst>
          <pc:docMk/>
          <pc:sldMk cId="1111986487" sldId="593"/>
        </pc:sldMkLst>
      </pc:sldChg>
      <pc:sldChg chg="del">
        <pc:chgData name="Chris Droessler" userId="625c3661-9d64-47fa-b83c-4b49393bd161" providerId="ADAL" clId="{4DD3190C-BC6F-494B-8DE1-EFF08B699E14}" dt="2019-01-23T12:27:10.329" v="972" actId="2696"/>
        <pc:sldMkLst>
          <pc:docMk/>
          <pc:sldMk cId="2467285782" sldId="602"/>
        </pc:sldMkLst>
      </pc:sldChg>
      <pc:sldChg chg="add modNotesTx">
        <pc:chgData name="Chris Droessler" userId="625c3661-9d64-47fa-b83c-4b49393bd161" providerId="ADAL" clId="{4DD3190C-BC6F-494B-8DE1-EFF08B699E14}" dt="2019-01-23T12:36:03.459" v="1211" actId="20577"/>
        <pc:sldMkLst>
          <pc:docMk/>
          <pc:sldMk cId="3865333945" sldId="602"/>
        </pc:sldMkLst>
      </pc:sldChg>
      <pc:sldChg chg="add modNotesTx">
        <pc:chgData name="Chris Droessler" userId="625c3661-9d64-47fa-b83c-4b49393bd161" providerId="ADAL" clId="{4DD3190C-BC6F-494B-8DE1-EFF08B699E14}" dt="2019-01-23T12:29:37.450" v="1015" actId="20577"/>
        <pc:sldMkLst>
          <pc:docMk/>
          <pc:sldMk cId="1431800000" sldId="605"/>
        </pc:sldMkLst>
      </pc:sldChg>
      <pc:sldChg chg="del">
        <pc:chgData name="Chris Droessler" userId="625c3661-9d64-47fa-b83c-4b49393bd161" providerId="ADAL" clId="{4DD3190C-BC6F-494B-8DE1-EFF08B699E14}" dt="2019-01-23T12:27:10.316" v="971" actId="2696"/>
        <pc:sldMkLst>
          <pc:docMk/>
          <pc:sldMk cId="3443457269" sldId="605"/>
        </pc:sldMkLst>
      </pc:sldChg>
      <pc:sldChg chg="add">
        <pc:chgData name="Chris Droessler" userId="625c3661-9d64-47fa-b83c-4b49393bd161" providerId="ADAL" clId="{4DD3190C-BC6F-494B-8DE1-EFF08B699E14}" dt="2019-01-23T12:27:14.447" v="980"/>
        <pc:sldMkLst>
          <pc:docMk/>
          <pc:sldMk cId="1072577243" sldId="606"/>
        </pc:sldMkLst>
      </pc:sldChg>
      <pc:sldChg chg="del">
        <pc:chgData name="Chris Droessler" userId="625c3661-9d64-47fa-b83c-4b49393bd161" providerId="ADAL" clId="{4DD3190C-BC6F-494B-8DE1-EFF08B699E14}" dt="2019-01-23T12:27:10.367" v="975" actId="2696"/>
        <pc:sldMkLst>
          <pc:docMk/>
          <pc:sldMk cId="2031411594" sldId="606"/>
        </pc:sldMkLst>
      </pc:sldChg>
      <pc:sldChg chg="del">
        <pc:chgData name="Chris Droessler" userId="625c3661-9d64-47fa-b83c-4b49393bd161" providerId="ADAL" clId="{4DD3190C-BC6F-494B-8DE1-EFF08B699E14}" dt="2019-01-23T12:27:10.381" v="976" actId="2696"/>
        <pc:sldMkLst>
          <pc:docMk/>
          <pc:sldMk cId="199700195" sldId="607"/>
        </pc:sldMkLst>
      </pc:sldChg>
      <pc:sldChg chg="modSp add ord">
        <pc:chgData name="Chris Droessler" userId="625c3661-9d64-47fa-b83c-4b49393bd161" providerId="ADAL" clId="{4DD3190C-BC6F-494B-8DE1-EFF08B699E14}" dt="2019-01-23T15:07:05.169" v="1634"/>
        <pc:sldMkLst>
          <pc:docMk/>
          <pc:sldMk cId="739579474" sldId="607"/>
        </pc:sldMkLst>
        <pc:spChg chg="mod">
          <ac:chgData name="Chris Droessler" userId="625c3661-9d64-47fa-b83c-4b49393bd161" providerId="ADAL" clId="{4DD3190C-BC6F-494B-8DE1-EFF08B699E14}" dt="2019-01-23T12:48:48.007" v="1397" actId="20577"/>
          <ac:spMkLst>
            <pc:docMk/>
            <pc:sldMk cId="739579474" sldId="607"/>
            <ac:spMk id="2" creationId="{11F867AB-802F-8A45-9238-C10FE60661C4}"/>
          </ac:spMkLst>
        </pc:spChg>
      </pc:sldChg>
      <pc:sldChg chg="del">
        <pc:chgData name="Chris Droessler" userId="625c3661-9d64-47fa-b83c-4b49393bd161" providerId="ADAL" clId="{4DD3190C-BC6F-494B-8DE1-EFF08B699E14}" dt="2019-01-23T12:27:10.396" v="977" actId="2696"/>
        <pc:sldMkLst>
          <pc:docMk/>
          <pc:sldMk cId="1989285190" sldId="608"/>
        </pc:sldMkLst>
      </pc:sldChg>
      <pc:sldChg chg="add ord">
        <pc:chgData name="Chris Droessler" userId="625c3661-9d64-47fa-b83c-4b49393bd161" providerId="ADAL" clId="{4DD3190C-BC6F-494B-8DE1-EFF08B699E14}" dt="2019-01-23T15:06:58.639" v="1633"/>
        <pc:sldMkLst>
          <pc:docMk/>
          <pc:sldMk cId="2834454534" sldId="608"/>
        </pc:sldMkLst>
      </pc:sldChg>
      <pc:sldChg chg="add">
        <pc:chgData name="Chris Droessler" userId="625c3661-9d64-47fa-b83c-4b49393bd161" providerId="ADAL" clId="{4DD3190C-BC6F-494B-8DE1-EFF08B699E14}" dt="2019-01-23T12:27:14.447" v="980"/>
        <pc:sldMkLst>
          <pc:docMk/>
          <pc:sldMk cId="1314383188" sldId="616"/>
        </pc:sldMkLst>
      </pc:sldChg>
      <pc:sldChg chg="del">
        <pc:chgData name="Chris Droessler" userId="625c3661-9d64-47fa-b83c-4b49393bd161" providerId="ADAL" clId="{4DD3190C-BC6F-494B-8DE1-EFF08B699E14}" dt="2019-01-23T12:27:10.421" v="979" actId="2696"/>
        <pc:sldMkLst>
          <pc:docMk/>
          <pc:sldMk cId="2947987015" sldId="616"/>
        </pc:sldMkLst>
      </pc:sldChg>
      <pc:sldChg chg="del">
        <pc:chgData name="Chris Droessler" userId="625c3661-9d64-47fa-b83c-4b49393bd161" providerId="ADAL" clId="{4DD3190C-BC6F-494B-8DE1-EFF08B699E14}" dt="2019-01-23T12:26:37.850" v="970" actId="2696"/>
        <pc:sldMkLst>
          <pc:docMk/>
          <pc:sldMk cId="2883501605" sldId="700"/>
        </pc:sldMkLst>
      </pc:sldChg>
      <pc:sldChg chg="add modNotesTx">
        <pc:chgData name="Chris Droessler" userId="625c3661-9d64-47fa-b83c-4b49393bd161" providerId="ADAL" clId="{4DD3190C-BC6F-494B-8DE1-EFF08B699E14}" dt="2019-01-23T16:22:34.099" v="1643" actId="255"/>
        <pc:sldMkLst>
          <pc:docMk/>
          <pc:sldMk cId="1251122428" sldId="701"/>
        </pc:sldMkLst>
      </pc:sldChg>
      <pc:sldChg chg="add modNotesTx">
        <pc:chgData name="Chris Droessler" userId="625c3661-9d64-47fa-b83c-4b49393bd161" providerId="ADAL" clId="{4DD3190C-BC6F-494B-8DE1-EFF08B699E14}" dt="2019-01-22T16:00:51.298" v="959" actId="6549"/>
        <pc:sldMkLst>
          <pc:docMk/>
          <pc:sldMk cId="1361653687" sldId="703"/>
        </pc:sldMkLst>
      </pc:sldChg>
      <pc:sldChg chg="modSp add modNotesTx">
        <pc:chgData name="Chris Droessler" userId="625c3661-9d64-47fa-b83c-4b49393bd161" providerId="ADAL" clId="{4DD3190C-BC6F-494B-8DE1-EFF08B699E14}" dt="2019-01-22T16:00:11.301" v="910" actId="20577"/>
        <pc:sldMkLst>
          <pc:docMk/>
          <pc:sldMk cId="2568485961" sldId="704"/>
        </pc:sldMkLst>
        <pc:spChg chg="mod">
          <ac:chgData name="Chris Droessler" userId="625c3661-9d64-47fa-b83c-4b49393bd161" providerId="ADAL" clId="{4DD3190C-BC6F-494B-8DE1-EFF08B699E14}" dt="2019-01-22T16:00:00.863" v="897" actId="20577"/>
          <ac:spMkLst>
            <pc:docMk/>
            <pc:sldMk cId="2568485961" sldId="704"/>
            <ac:spMk id="2" creationId="{D323E2E6-2EF3-C942-8A91-325510536B92}"/>
          </ac:spMkLst>
        </pc:spChg>
      </pc:sldChg>
      <pc:sldChg chg="modSp add">
        <pc:chgData name="Chris Droessler" userId="625c3661-9d64-47fa-b83c-4b49393bd161" providerId="ADAL" clId="{4DD3190C-BC6F-494B-8DE1-EFF08B699E14}" dt="2019-01-23T12:33:32.536" v="1190" actId="20577"/>
        <pc:sldMkLst>
          <pc:docMk/>
          <pc:sldMk cId="1672543752" sldId="705"/>
        </pc:sldMkLst>
        <pc:spChg chg="mod">
          <ac:chgData name="Chris Droessler" userId="625c3661-9d64-47fa-b83c-4b49393bd161" providerId="ADAL" clId="{4DD3190C-BC6F-494B-8DE1-EFF08B699E14}" dt="2019-01-23T12:33:06.710" v="1178"/>
          <ac:spMkLst>
            <pc:docMk/>
            <pc:sldMk cId="1672543752" sldId="705"/>
            <ac:spMk id="2" creationId="{E48853ED-1223-4F42-B7E2-C49431ACC1F8}"/>
          </ac:spMkLst>
        </pc:spChg>
        <pc:spChg chg="mod">
          <ac:chgData name="Chris Droessler" userId="625c3661-9d64-47fa-b83c-4b49393bd161" providerId="ADAL" clId="{4DD3190C-BC6F-494B-8DE1-EFF08B699E14}" dt="2019-01-23T12:33:32.536" v="1190" actId="20577"/>
          <ac:spMkLst>
            <pc:docMk/>
            <pc:sldMk cId="1672543752" sldId="705"/>
            <ac:spMk id="3" creationId="{A52D9F89-BF77-EE4E-9F80-2E82C4235041}"/>
          </ac:spMkLst>
        </pc:spChg>
        <pc:picChg chg="mod">
          <ac:chgData name="Chris Droessler" userId="625c3661-9d64-47fa-b83c-4b49393bd161" providerId="ADAL" clId="{4DD3190C-BC6F-494B-8DE1-EFF08B699E14}" dt="2019-01-23T12:32:02.279" v="1167" actId="1076"/>
          <ac:picMkLst>
            <pc:docMk/>
            <pc:sldMk cId="1672543752" sldId="705"/>
            <ac:picMk id="5" creationId="{07497855-0670-F849-A91C-B16EA9A88E78}"/>
          </ac:picMkLst>
        </pc:picChg>
      </pc:sldChg>
      <pc:sldChg chg="modSp add del modNotesTx">
        <pc:chgData name="Chris Droessler" userId="625c3661-9d64-47fa-b83c-4b49393bd161" providerId="ADAL" clId="{4DD3190C-BC6F-494B-8DE1-EFF08B699E14}" dt="2019-01-23T12:47:03.717" v="1354" actId="2696"/>
        <pc:sldMkLst>
          <pc:docMk/>
          <pc:sldMk cId="504729989" sldId="706"/>
        </pc:sldMkLst>
        <pc:spChg chg="mod">
          <ac:chgData name="Chris Droessler" userId="625c3661-9d64-47fa-b83c-4b49393bd161" providerId="ADAL" clId="{4DD3190C-BC6F-494B-8DE1-EFF08B699E14}" dt="2019-01-23T12:42:41.521" v="1353" actId="20577"/>
          <ac:spMkLst>
            <pc:docMk/>
            <pc:sldMk cId="504729989" sldId="706"/>
            <ac:spMk id="2" creationId="{E42D1252-B47C-AB49-9C8F-4B35F407389A}"/>
          </ac:spMkLst>
        </pc:spChg>
        <pc:spChg chg="mod">
          <ac:chgData name="Chris Droessler" userId="625c3661-9d64-47fa-b83c-4b49393bd161" providerId="ADAL" clId="{4DD3190C-BC6F-494B-8DE1-EFF08B699E14}" dt="2019-01-23T12:40:58.259" v="1244" actId="20577"/>
          <ac:spMkLst>
            <pc:docMk/>
            <pc:sldMk cId="504729989" sldId="706"/>
            <ac:spMk id="3" creationId="{88728FF5-8CD9-D94A-94EE-3B4B72F38CF1}"/>
          </ac:spMkLst>
        </pc:spChg>
      </pc:sldChg>
      <pc:sldChg chg="addSp modSp add ord modNotesTx">
        <pc:chgData name="Chris Droessler" userId="625c3661-9d64-47fa-b83c-4b49393bd161" providerId="ADAL" clId="{4DD3190C-BC6F-494B-8DE1-EFF08B699E14}" dt="2019-01-23T15:08:17.881" v="1635"/>
        <pc:sldMkLst>
          <pc:docMk/>
          <pc:sldMk cId="3217672032" sldId="706"/>
        </pc:sldMkLst>
        <pc:spChg chg="mod">
          <ac:chgData name="Chris Droessler" userId="625c3661-9d64-47fa-b83c-4b49393bd161" providerId="ADAL" clId="{4DD3190C-BC6F-494B-8DE1-EFF08B699E14}" dt="2019-01-23T12:52:36.098" v="1506" actId="20577"/>
          <ac:spMkLst>
            <pc:docMk/>
            <pc:sldMk cId="3217672032" sldId="706"/>
            <ac:spMk id="2" creationId="{2DEF2DB4-401A-2741-A37A-C651F1C9167C}"/>
          </ac:spMkLst>
        </pc:spChg>
        <pc:spChg chg="mod">
          <ac:chgData name="Chris Droessler" userId="625c3661-9d64-47fa-b83c-4b49393bd161" providerId="ADAL" clId="{4DD3190C-BC6F-494B-8DE1-EFF08B699E14}" dt="2019-01-23T12:50:29.179" v="1414" actId="20577"/>
          <ac:spMkLst>
            <pc:docMk/>
            <pc:sldMk cId="3217672032" sldId="706"/>
            <ac:spMk id="3" creationId="{5B6F09A4-D13E-7F47-A154-5E12D519B4B9}"/>
          </ac:spMkLst>
        </pc:spChg>
        <pc:picChg chg="add mod">
          <ac:chgData name="Chris Droessler" userId="625c3661-9d64-47fa-b83c-4b49393bd161" providerId="ADAL" clId="{4DD3190C-BC6F-494B-8DE1-EFF08B699E14}" dt="2019-01-23T12:53:00.351" v="1508" actId="1076"/>
          <ac:picMkLst>
            <pc:docMk/>
            <pc:sldMk cId="3217672032" sldId="706"/>
            <ac:picMk id="1026" creationId="{3DE535FA-351E-9F43-A991-063751D0F56C}"/>
          </ac:picMkLst>
        </pc:picChg>
      </pc:sldChg>
      <pc:sldChg chg="modSp add ord modNotesTx">
        <pc:chgData name="Chris Droessler" userId="625c3661-9d64-47fa-b83c-4b49393bd161" providerId="ADAL" clId="{4DD3190C-BC6F-494B-8DE1-EFF08B699E14}" dt="2019-01-23T15:06:55.896" v="1632"/>
        <pc:sldMkLst>
          <pc:docMk/>
          <pc:sldMk cId="1897247737" sldId="707"/>
        </pc:sldMkLst>
        <pc:spChg chg="mod">
          <ac:chgData name="Chris Droessler" userId="625c3661-9d64-47fa-b83c-4b49393bd161" providerId="ADAL" clId="{4DD3190C-BC6F-494B-8DE1-EFF08B699E14}" dt="2019-01-23T13:06:31.209" v="1631" actId="20577"/>
          <ac:spMkLst>
            <pc:docMk/>
            <pc:sldMk cId="1897247737" sldId="707"/>
            <ac:spMk id="2" creationId="{CF0C7D3C-4C1F-4040-88F6-6BCC3481E531}"/>
          </ac:spMkLst>
        </pc:spChg>
        <pc:spChg chg="mod">
          <ac:chgData name="Chris Droessler" userId="625c3661-9d64-47fa-b83c-4b49393bd161" providerId="ADAL" clId="{4DD3190C-BC6F-494B-8DE1-EFF08B699E14}" dt="2019-01-23T13:06:09.818" v="1616" actId="20577"/>
          <ac:spMkLst>
            <pc:docMk/>
            <pc:sldMk cId="1897247737" sldId="707"/>
            <ac:spMk id="3" creationId="{4BCA6522-7D5C-D248-AAA5-E023C6CFD78F}"/>
          </ac:spMkLst>
        </pc:spChg>
      </pc:sldChg>
      <pc:sldChg chg="add">
        <pc:chgData name="Chris Droessler" userId="625c3661-9d64-47fa-b83c-4b49393bd161" providerId="ADAL" clId="{4DD3190C-BC6F-494B-8DE1-EFF08B699E14}" dt="2019-01-23T16:21:41.854" v="1639"/>
        <pc:sldMkLst>
          <pc:docMk/>
          <pc:sldMk cId="344692335" sldId="708"/>
        </pc:sldMkLst>
      </pc:sldChg>
      <pc:sldChg chg="add">
        <pc:chgData name="Chris Droessler" userId="625c3661-9d64-47fa-b83c-4b49393bd161" providerId="ADAL" clId="{4DD3190C-BC6F-494B-8DE1-EFF08B699E14}" dt="2019-01-23T16:21:46.397" v="1640"/>
        <pc:sldMkLst>
          <pc:docMk/>
          <pc:sldMk cId="3697479050" sldId="709"/>
        </pc:sldMkLst>
      </pc:sldChg>
      <pc:sldChg chg="add">
        <pc:chgData name="Chris Droessler" userId="625c3661-9d64-47fa-b83c-4b49393bd161" providerId="ADAL" clId="{4DD3190C-BC6F-494B-8DE1-EFF08B699E14}" dt="2019-01-23T16:21:46.564" v="1641"/>
        <pc:sldMkLst>
          <pc:docMk/>
          <pc:sldMk cId="1704069926" sldId="710"/>
        </pc:sldMkLst>
      </pc:sldChg>
    </pc:docChg>
  </pc:docChgLst>
  <pc:docChgLst>
    <pc:chgData name="Chris Droessler" userId="625c3661-9d64-47fa-b83c-4b49393bd161" providerId="ADAL" clId="{38DDF311-4709-2E46-9F9C-2F2B1C32DF4A}"/>
  </pc:docChgLst>
  <pc:docChgLst>
    <pc:chgData name="Chris Droessler" userId="625c3661-9d64-47fa-b83c-4b49393bd161" providerId="ADAL" clId="{DBB8CEB9-E505-A44E-AED3-04AD88A2CB97}"/>
    <pc:docChg chg="custSel addSld delSld modSld sldOrd">
      <pc:chgData name="Chris Droessler" userId="625c3661-9d64-47fa-b83c-4b49393bd161" providerId="ADAL" clId="{DBB8CEB9-E505-A44E-AED3-04AD88A2CB97}" dt="2018-12-13T16:33:10.668" v="8386" actId="20577"/>
      <pc:docMkLst>
        <pc:docMk/>
      </pc:docMkLst>
      <pc:sldChg chg="addSp delSp modSp modNotesTx">
        <pc:chgData name="Chris Droessler" userId="625c3661-9d64-47fa-b83c-4b49393bd161" providerId="ADAL" clId="{DBB8CEB9-E505-A44E-AED3-04AD88A2CB97}" dt="2018-12-12T21:13:51.556" v="1817" actId="20577"/>
        <pc:sldMkLst>
          <pc:docMk/>
          <pc:sldMk cId="1121195501" sldId="256"/>
        </pc:sldMkLst>
        <pc:spChg chg="mod">
          <ac:chgData name="Chris Droessler" userId="625c3661-9d64-47fa-b83c-4b49393bd161" providerId="ADAL" clId="{DBB8CEB9-E505-A44E-AED3-04AD88A2CB97}" dt="2018-12-04T20:37:09.199" v="99" actId="20577"/>
          <ac:spMkLst>
            <pc:docMk/>
            <pc:sldMk cId="1121195501" sldId="256"/>
            <ac:spMk id="2" creationId="{00000000-0000-0000-0000-000000000000}"/>
          </ac:spMkLst>
        </pc:spChg>
        <pc:spChg chg="mod">
          <ac:chgData name="Chris Droessler" userId="625c3661-9d64-47fa-b83c-4b49393bd161" providerId="ADAL" clId="{DBB8CEB9-E505-A44E-AED3-04AD88A2CB97}" dt="2018-12-04T20:36:30.082" v="76" actId="20577"/>
          <ac:spMkLst>
            <pc:docMk/>
            <pc:sldMk cId="1121195501" sldId="256"/>
            <ac:spMk id="4" creationId="{00000000-0000-0000-0000-000000000000}"/>
          </ac:spMkLst>
        </pc:spChg>
        <pc:picChg chg="del">
          <ac:chgData name="Chris Droessler" userId="625c3661-9d64-47fa-b83c-4b49393bd161" providerId="ADAL" clId="{DBB8CEB9-E505-A44E-AED3-04AD88A2CB97}" dt="2018-12-04T20:36:47.279" v="81" actId="478"/>
          <ac:picMkLst>
            <pc:docMk/>
            <pc:sldMk cId="1121195501" sldId="256"/>
            <ac:picMk id="6" creationId="{00000000-0000-0000-0000-000000000000}"/>
          </ac:picMkLst>
        </pc:picChg>
        <pc:picChg chg="add mod">
          <ac:chgData name="Chris Droessler" userId="625c3661-9d64-47fa-b83c-4b49393bd161" providerId="ADAL" clId="{DBB8CEB9-E505-A44E-AED3-04AD88A2CB97}" dt="2018-12-04T20:36:57.271" v="97" actId="1035"/>
          <ac:picMkLst>
            <pc:docMk/>
            <pc:sldMk cId="1121195501" sldId="256"/>
            <ac:picMk id="7" creationId="{C34FA5AD-EDA3-CA4A-B82D-39A326CBC943}"/>
          </ac:picMkLst>
        </pc:picChg>
      </pc:sldChg>
      <pc:sldChg chg="add modNotesTx">
        <pc:chgData name="Chris Droessler" userId="625c3661-9d64-47fa-b83c-4b49393bd161" providerId="ADAL" clId="{DBB8CEB9-E505-A44E-AED3-04AD88A2CB97}" dt="2018-12-12T22:02:23.517" v="6072" actId="20577"/>
        <pc:sldMkLst>
          <pc:docMk/>
          <pc:sldMk cId="2291348621" sldId="507"/>
        </pc:sldMkLst>
      </pc:sldChg>
      <pc:sldChg chg="modSp add">
        <pc:chgData name="Chris Droessler" userId="625c3661-9d64-47fa-b83c-4b49393bd161" providerId="ADAL" clId="{DBB8CEB9-E505-A44E-AED3-04AD88A2CB97}" dt="2018-12-12T22:03:13.055" v="6165" actId="20577"/>
        <pc:sldMkLst>
          <pc:docMk/>
          <pc:sldMk cId="851302662" sldId="508"/>
        </pc:sldMkLst>
        <pc:spChg chg="mod">
          <ac:chgData name="Chris Droessler" userId="625c3661-9d64-47fa-b83c-4b49393bd161" providerId="ADAL" clId="{DBB8CEB9-E505-A44E-AED3-04AD88A2CB97}" dt="2018-12-12T22:03:13.055" v="6165" actId="20577"/>
          <ac:spMkLst>
            <pc:docMk/>
            <pc:sldMk cId="851302662" sldId="508"/>
            <ac:spMk id="3" creationId="{00000000-0000-0000-0000-000000000000}"/>
          </ac:spMkLst>
        </pc:spChg>
      </pc:sldChg>
      <pc:sldChg chg="add modNotesTx">
        <pc:chgData name="Chris Droessler" userId="625c3661-9d64-47fa-b83c-4b49393bd161" providerId="ADAL" clId="{DBB8CEB9-E505-A44E-AED3-04AD88A2CB97}" dt="2018-12-12T22:01:27.480" v="5913" actId="20577"/>
        <pc:sldMkLst>
          <pc:docMk/>
          <pc:sldMk cId="855512176" sldId="529"/>
        </pc:sldMkLst>
      </pc:sldChg>
      <pc:sldChg chg="add modNotesTx">
        <pc:chgData name="Chris Droessler" userId="625c3661-9d64-47fa-b83c-4b49393bd161" providerId="ADAL" clId="{DBB8CEB9-E505-A44E-AED3-04AD88A2CB97}" dt="2018-12-12T22:02:16.709" v="6071" actId="20577"/>
        <pc:sldMkLst>
          <pc:docMk/>
          <pc:sldMk cId="1004545401" sldId="530"/>
        </pc:sldMkLst>
      </pc:sldChg>
      <pc:sldChg chg="add modNotesTx">
        <pc:chgData name="Chris Droessler" userId="625c3661-9d64-47fa-b83c-4b49393bd161" providerId="ADAL" clId="{DBB8CEB9-E505-A44E-AED3-04AD88A2CB97}" dt="2018-12-12T22:03:01.621" v="6163" actId="20577"/>
        <pc:sldMkLst>
          <pc:docMk/>
          <pc:sldMk cId="1533645950" sldId="531"/>
        </pc:sldMkLst>
      </pc:sldChg>
      <pc:sldChg chg="modSp add ord modNotesTx">
        <pc:chgData name="Chris Droessler" userId="625c3661-9d64-47fa-b83c-4b49393bd161" providerId="ADAL" clId="{DBB8CEB9-E505-A44E-AED3-04AD88A2CB97}" dt="2018-12-12T22:03:38.389" v="6168" actId="20577"/>
        <pc:sldMkLst>
          <pc:docMk/>
          <pc:sldMk cId="1111986487" sldId="593"/>
        </pc:sldMkLst>
        <pc:spChg chg="mod">
          <ac:chgData name="Chris Droessler" userId="625c3661-9d64-47fa-b83c-4b49393bd161" providerId="ADAL" clId="{DBB8CEB9-E505-A44E-AED3-04AD88A2CB97}" dt="2018-12-04T21:11:16.455" v="559" actId="20577"/>
          <ac:spMkLst>
            <pc:docMk/>
            <pc:sldMk cId="1111986487" sldId="593"/>
            <ac:spMk id="2" creationId="{00000000-0000-0000-0000-000000000000}"/>
          </ac:spMkLst>
        </pc:spChg>
      </pc:sldChg>
      <pc:sldChg chg="addSp modSp add modNotesTx">
        <pc:chgData name="Chris Droessler" userId="625c3661-9d64-47fa-b83c-4b49393bd161" providerId="ADAL" clId="{DBB8CEB9-E505-A44E-AED3-04AD88A2CB97}" dt="2018-12-12T21:21:42.451" v="2521" actId="20577"/>
        <pc:sldMkLst>
          <pc:docMk/>
          <pc:sldMk cId="736549226" sldId="600"/>
        </pc:sldMkLst>
        <pc:spChg chg="mod">
          <ac:chgData name="Chris Droessler" userId="625c3661-9d64-47fa-b83c-4b49393bd161" providerId="ADAL" clId="{DBB8CEB9-E505-A44E-AED3-04AD88A2CB97}" dt="2018-12-12T16:57:13.645" v="718" actId="20577"/>
          <ac:spMkLst>
            <pc:docMk/>
            <pc:sldMk cId="736549226" sldId="600"/>
            <ac:spMk id="2" creationId="{D323E2E6-2EF3-C942-8A91-325510536B92}"/>
          </ac:spMkLst>
        </pc:spChg>
        <pc:spChg chg="mod">
          <ac:chgData name="Chris Droessler" userId="625c3661-9d64-47fa-b83c-4b49393bd161" providerId="ADAL" clId="{DBB8CEB9-E505-A44E-AED3-04AD88A2CB97}" dt="2018-12-12T16:56:43.493" v="644" actId="20577"/>
          <ac:spMkLst>
            <pc:docMk/>
            <pc:sldMk cId="736549226" sldId="600"/>
            <ac:spMk id="3" creationId="{8CDE6DEC-CB0D-7145-803C-51F4CE813CBB}"/>
          </ac:spMkLst>
        </pc:spChg>
        <pc:spChg chg="add">
          <ac:chgData name="Chris Droessler" userId="625c3661-9d64-47fa-b83c-4b49393bd161" providerId="ADAL" clId="{DBB8CEB9-E505-A44E-AED3-04AD88A2CB97}" dt="2018-12-12T21:20:10.665" v="2391"/>
          <ac:spMkLst>
            <pc:docMk/>
            <pc:sldMk cId="736549226" sldId="600"/>
            <ac:spMk id="5" creationId="{D4A2742A-214E-AF4E-84BB-772094E1028F}"/>
          </ac:spMkLst>
        </pc:spChg>
        <pc:spChg chg="add mod">
          <ac:chgData name="Chris Droessler" userId="625c3661-9d64-47fa-b83c-4b49393bd161" providerId="ADAL" clId="{DBB8CEB9-E505-A44E-AED3-04AD88A2CB97}" dt="2018-12-12T21:20:29.641" v="2393" actId="167"/>
          <ac:spMkLst>
            <pc:docMk/>
            <pc:sldMk cId="736549226" sldId="600"/>
            <ac:spMk id="6" creationId="{DCF4D865-680C-634D-B5B6-097AF769FED9}"/>
          </ac:spMkLst>
        </pc:spChg>
        <pc:picChg chg="add mod">
          <ac:chgData name="Chris Droessler" userId="625c3661-9d64-47fa-b83c-4b49393bd161" providerId="ADAL" clId="{DBB8CEB9-E505-A44E-AED3-04AD88A2CB97}" dt="2018-12-12T21:11:28.060" v="1808" actId="1076"/>
          <ac:picMkLst>
            <pc:docMk/>
            <pc:sldMk cId="736549226" sldId="600"/>
            <ac:picMk id="4" creationId="{BF5147F9-B717-F149-BD91-DB7BA249B072}"/>
          </ac:picMkLst>
        </pc:picChg>
      </pc:sldChg>
    </pc:docChg>
  </pc:docChgLst>
  <pc:docChgLst>
    <pc:chgData name="Chris Droessler" userId="625c3661-9d64-47fa-b83c-4b49393bd161" providerId="ADAL" clId="{3F680857-E99D-E245-9AB3-4C5B34C7F206}"/>
    <pc:docChg chg="delSld">
      <pc:chgData name="Chris Droessler" userId="625c3661-9d64-47fa-b83c-4b49393bd161" providerId="ADAL" clId="{3F680857-E99D-E245-9AB3-4C5B34C7F206}" dt="2019-01-24T14:27:01.164" v="88" actId="2696"/>
      <pc:docMkLst>
        <pc:docMk/>
      </pc:docMkLst>
      <pc:sldChg chg="del">
        <pc:chgData name="Chris Droessler" userId="625c3661-9d64-47fa-b83c-4b49393bd161" providerId="ADAL" clId="{3F680857-E99D-E245-9AB3-4C5B34C7F206}" dt="2019-01-24T14:27:01.160" v="86" actId="2696"/>
        <pc:sldMkLst>
          <pc:docMk/>
          <pc:sldMk cId="3418978135" sldId="262"/>
        </pc:sldMkLst>
      </pc:sldChg>
      <pc:sldChg chg="del">
        <pc:chgData name="Chris Droessler" userId="625c3661-9d64-47fa-b83c-4b49393bd161" providerId="ADAL" clId="{3F680857-E99D-E245-9AB3-4C5B34C7F206}" dt="2019-01-24T14:26:57.744" v="63" actId="2696"/>
        <pc:sldMkLst>
          <pc:docMk/>
          <pc:sldMk cId="1601590592" sldId="265"/>
        </pc:sldMkLst>
      </pc:sldChg>
      <pc:sldChg chg="del">
        <pc:chgData name="Chris Droessler" userId="625c3661-9d64-47fa-b83c-4b49393bd161" providerId="ADAL" clId="{3F680857-E99D-E245-9AB3-4C5B34C7F206}" dt="2019-01-24T14:26:57.781" v="68" actId="2696"/>
        <pc:sldMkLst>
          <pc:docMk/>
          <pc:sldMk cId="354679795" sldId="268"/>
        </pc:sldMkLst>
      </pc:sldChg>
      <pc:sldChg chg="del">
        <pc:chgData name="Chris Droessler" userId="625c3661-9d64-47fa-b83c-4b49393bd161" providerId="ADAL" clId="{3F680857-E99D-E245-9AB3-4C5B34C7F206}" dt="2019-01-24T14:26:57.787" v="69" actId="2696"/>
        <pc:sldMkLst>
          <pc:docMk/>
          <pc:sldMk cId="1792735702" sldId="272"/>
        </pc:sldMkLst>
      </pc:sldChg>
      <pc:sldChg chg="del">
        <pc:chgData name="Chris Droessler" userId="625c3661-9d64-47fa-b83c-4b49393bd161" providerId="ADAL" clId="{3F680857-E99D-E245-9AB3-4C5B34C7F206}" dt="2019-01-24T14:26:57.840" v="79" actId="2696"/>
        <pc:sldMkLst>
          <pc:docMk/>
          <pc:sldMk cId="485712414" sldId="274"/>
        </pc:sldMkLst>
      </pc:sldChg>
      <pc:sldChg chg="del">
        <pc:chgData name="Chris Droessler" userId="625c3661-9d64-47fa-b83c-4b49393bd161" providerId="ADAL" clId="{3F680857-E99D-E245-9AB3-4C5B34C7F206}" dt="2019-01-24T14:26:57.850" v="82" actId="2696"/>
        <pc:sldMkLst>
          <pc:docMk/>
          <pc:sldMk cId="1312623294" sldId="275"/>
        </pc:sldMkLst>
      </pc:sldChg>
      <pc:sldChg chg="del">
        <pc:chgData name="Chris Droessler" userId="625c3661-9d64-47fa-b83c-4b49393bd161" providerId="ADAL" clId="{3F680857-E99D-E245-9AB3-4C5B34C7F206}" dt="2019-01-24T14:26:57.852" v="83" actId="2696"/>
        <pc:sldMkLst>
          <pc:docMk/>
          <pc:sldMk cId="753626156" sldId="281"/>
        </pc:sldMkLst>
      </pc:sldChg>
      <pc:sldChg chg="del">
        <pc:chgData name="Chris Droessler" userId="625c3661-9d64-47fa-b83c-4b49393bd161" providerId="ADAL" clId="{3F680857-E99D-E245-9AB3-4C5B34C7F206}" dt="2019-01-24T14:26:57.019" v="10" actId="2696"/>
        <pc:sldMkLst>
          <pc:docMk/>
          <pc:sldMk cId="2463353934" sldId="301"/>
        </pc:sldMkLst>
      </pc:sldChg>
      <pc:sldChg chg="del">
        <pc:chgData name="Chris Droessler" userId="625c3661-9d64-47fa-b83c-4b49393bd161" providerId="ADAL" clId="{3F680857-E99D-E245-9AB3-4C5B34C7F206}" dt="2019-01-24T14:26:56.992" v="9" actId="2696"/>
        <pc:sldMkLst>
          <pc:docMk/>
          <pc:sldMk cId="2546578144" sldId="393"/>
        </pc:sldMkLst>
      </pc:sldChg>
      <pc:sldChg chg="del">
        <pc:chgData name="Chris Droessler" userId="625c3661-9d64-47fa-b83c-4b49393bd161" providerId="ADAL" clId="{3F680857-E99D-E245-9AB3-4C5B34C7F206}" dt="2019-01-24T14:26:56.850" v="1" actId="2696"/>
        <pc:sldMkLst>
          <pc:docMk/>
          <pc:sldMk cId="1995223360" sldId="417"/>
        </pc:sldMkLst>
      </pc:sldChg>
      <pc:sldChg chg="del">
        <pc:chgData name="Chris Droessler" userId="625c3661-9d64-47fa-b83c-4b49393bd161" providerId="ADAL" clId="{3F680857-E99D-E245-9AB3-4C5B34C7F206}" dt="2019-01-24T14:26:56.868" v="2" actId="2696"/>
        <pc:sldMkLst>
          <pc:docMk/>
          <pc:sldMk cId="4203711761" sldId="418"/>
        </pc:sldMkLst>
      </pc:sldChg>
      <pc:sldChg chg="del">
        <pc:chgData name="Chris Droessler" userId="625c3661-9d64-47fa-b83c-4b49393bd161" providerId="ADAL" clId="{3F680857-E99D-E245-9AB3-4C5B34C7F206}" dt="2019-01-24T14:26:56.886" v="3" actId="2696"/>
        <pc:sldMkLst>
          <pc:docMk/>
          <pc:sldMk cId="1832366382" sldId="419"/>
        </pc:sldMkLst>
      </pc:sldChg>
      <pc:sldChg chg="del">
        <pc:chgData name="Chris Droessler" userId="625c3661-9d64-47fa-b83c-4b49393bd161" providerId="ADAL" clId="{3F680857-E99D-E245-9AB3-4C5B34C7F206}" dt="2019-01-24T14:26:56.905" v="4" actId="2696"/>
        <pc:sldMkLst>
          <pc:docMk/>
          <pc:sldMk cId="3131717204" sldId="420"/>
        </pc:sldMkLst>
      </pc:sldChg>
      <pc:sldChg chg="del">
        <pc:chgData name="Chris Droessler" userId="625c3661-9d64-47fa-b83c-4b49393bd161" providerId="ADAL" clId="{3F680857-E99D-E245-9AB3-4C5B34C7F206}" dt="2019-01-24T14:26:56.922" v="5" actId="2696"/>
        <pc:sldMkLst>
          <pc:docMk/>
          <pc:sldMk cId="320730995" sldId="421"/>
        </pc:sldMkLst>
      </pc:sldChg>
      <pc:sldChg chg="del">
        <pc:chgData name="Chris Droessler" userId="625c3661-9d64-47fa-b83c-4b49393bd161" providerId="ADAL" clId="{3F680857-E99D-E245-9AB3-4C5B34C7F206}" dt="2019-01-24T14:26:56.940" v="6" actId="2696"/>
        <pc:sldMkLst>
          <pc:docMk/>
          <pc:sldMk cId="3988988772" sldId="422"/>
        </pc:sldMkLst>
      </pc:sldChg>
      <pc:sldChg chg="del">
        <pc:chgData name="Chris Droessler" userId="625c3661-9d64-47fa-b83c-4b49393bd161" providerId="ADAL" clId="{3F680857-E99D-E245-9AB3-4C5B34C7F206}" dt="2019-01-24T14:26:56.957" v="7" actId="2696"/>
        <pc:sldMkLst>
          <pc:docMk/>
          <pc:sldMk cId="1630811823" sldId="423"/>
        </pc:sldMkLst>
      </pc:sldChg>
      <pc:sldChg chg="del">
        <pc:chgData name="Chris Droessler" userId="625c3661-9d64-47fa-b83c-4b49393bd161" providerId="ADAL" clId="{3F680857-E99D-E245-9AB3-4C5B34C7F206}" dt="2019-01-24T14:26:56.975" v="8" actId="2696"/>
        <pc:sldMkLst>
          <pc:docMk/>
          <pc:sldMk cId="768606698" sldId="424"/>
        </pc:sldMkLst>
      </pc:sldChg>
      <pc:sldChg chg="del">
        <pc:chgData name="Chris Droessler" userId="625c3661-9d64-47fa-b83c-4b49393bd161" providerId="ADAL" clId="{3F680857-E99D-E245-9AB3-4C5B34C7F206}" dt="2019-01-24T14:26:56.832" v="0" actId="2696"/>
        <pc:sldMkLst>
          <pc:docMk/>
          <pc:sldMk cId="2732906485" sldId="462"/>
        </pc:sldMkLst>
      </pc:sldChg>
      <pc:sldChg chg="del">
        <pc:chgData name="Chris Droessler" userId="625c3661-9d64-47fa-b83c-4b49393bd161" providerId="ADAL" clId="{3F680857-E99D-E245-9AB3-4C5B34C7F206}" dt="2019-01-24T14:26:57.767" v="66" actId="2696"/>
        <pc:sldMkLst>
          <pc:docMk/>
          <pc:sldMk cId="3223483966" sldId="509"/>
        </pc:sldMkLst>
      </pc:sldChg>
      <pc:sldChg chg="del">
        <pc:chgData name="Chris Droessler" userId="625c3661-9d64-47fa-b83c-4b49393bd161" providerId="ADAL" clId="{3F680857-E99D-E245-9AB3-4C5B34C7F206}" dt="2019-01-24T14:26:57.737" v="62" actId="2696"/>
        <pc:sldMkLst>
          <pc:docMk/>
          <pc:sldMk cId="3526271831" sldId="511"/>
        </pc:sldMkLst>
      </pc:sldChg>
      <pc:sldChg chg="del">
        <pc:chgData name="Chris Droessler" userId="625c3661-9d64-47fa-b83c-4b49393bd161" providerId="ADAL" clId="{3F680857-E99D-E245-9AB3-4C5B34C7F206}" dt="2019-01-24T14:26:57.800" v="71" actId="2696"/>
        <pc:sldMkLst>
          <pc:docMk/>
          <pc:sldMk cId="4254513729" sldId="512"/>
        </pc:sldMkLst>
      </pc:sldChg>
      <pc:sldChg chg="del">
        <pc:chgData name="Chris Droessler" userId="625c3661-9d64-47fa-b83c-4b49393bd161" providerId="ADAL" clId="{3F680857-E99D-E245-9AB3-4C5B34C7F206}" dt="2019-01-24T14:26:57.674" v="55" actId="2696"/>
        <pc:sldMkLst>
          <pc:docMk/>
          <pc:sldMk cId="2817247336" sldId="513"/>
        </pc:sldMkLst>
      </pc:sldChg>
      <pc:sldChg chg="del">
        <pc:chgData name="Chris Droessler" userId="625c3661-9d64-47fa-b83c-4b49393bd161" providerId="ADAL" clId="{3F680857-E99D-E245-9AB3-4C5B34C7F206}" dt="2019-01-24T14:26:57.835" v="78" actId="2696"/>
        <pc:sldMkLst>
          <pc:docMk/>
          <pc:sldMk cId="3186210653" sldId="514"/>
        </pc:sldMkLst>
      </pc:sldChg>
      <pc:sldChg chg="del">
        <pc:chgData name="Chris Droessler" userId="625c3661-9d64-47fa-b83c-4b49393bd161" providerId="ADAL" clId="{3F680857-E99D-E245-9AB3-4C5B34C7F206}" dt="2019-01-24T14:26:57.831" v="77" actId="2696"/>
        <pc:sldMkLst>
          <pc:docMk/>
          <pc:sldMk cId="1148131924" sldId="515"/>
        </pc:sldMkLst>
      </pc:sldChg>
      <pc:sldChg chg="del">
        <pc:chgData name="Chris Droessler" userId="625c3661-9d64-47fa-b83c-4b49393bd161" providerId="ADAL" clId="{3F680857-E99D-E245-9AB3-4C5B34C7F206}" dt="2019-01-24T14:26:57.693" v="57" actId="2696"/>
        <pc:sldMkLst>
          <pc:docMk/>
          <pc:sldMk cId="2289089368" sldId="519"/>
        </pc:sldMkLst>
      </pc:sldChg>
      <pc:sldChg chg="del">
        <pc:chgData name="Chris Droessler" userId="625c3661-9d64-47fa-b83c-4b49393bd161" providerId="ADAL" clId="{3F680857-E99D-E245-9AB3-4C5B34C7F206}" dt="2019-01-24T14:26:57.634" v="51" actId="2696"/>
        <pc:sldMkLst>
          <pc:docMk/>
          <pc:sldMk cId="2881002776" sldId="521"/>
        </pc:sldMkLst>
      </pc:sldChg>
      <pc:sldChg chg="del">
        <pc:chgData name="Chris Droessler" userId="625c3661-9d64-47fa-b83c-4b49393bd161" providerId="ADAL" clId="{3F680857-E99D-E245-9AB3-4C5B34C7F206}" dt="2019-01-24T14:26:57.720" v="60" actId="2696"/>
        <pc:sldMkLst>
          <pc:docMk/>
          <pc:sldMk cId="2779310115" sldId="525"/>
        </pc:sldMkLst>
      </pc:sldChg>
      <pc:sldChg chg="del">
        <pc:chgData name="Chris Droessler" userId="625c3661-9d64-47fa-b83c-4b49393bd161" providerId="ADAL" clId="{3F680857-E99D-E245-9AB3-4C5B34C7F206}" dt="2019-01-24T14:26:57.847" v="81" actId="2696"/>
        <pc:sldMkLst>
          <pc:docMk/>
          <pc:sldMk cId="4231651453" sldId="527"/>
        </pc:sldMkLst>
      </pc:sldChg>
      <pc:sldChg chg="del">
        <pc:chgData name="Chris Droessler" userId="625c3661-9d64-47fa-b83c-4b49393bd161" providerId="ADAL" clId="{3F680857-E99D-E245-9AB3-4C5B34C7F206}" dt="2019-01-24T14:26:57.826" v="76" actId="2696"/>
        <pc:sldMkLst>
          <pc:docMk/>
          <pc:sldMk cId="1802031989" sldId="528"/>
        </pc:sldMkLst>
      </pc:sldChg>
      <pc:sldChg chg="del">
        <pc:chgData name="Chris Droessler" userId="625c3661-9d64-47fa-b83c-4b49393bd161" providerId="ADAL" clId="{3F680857-E99D-E245-9AB3-4C5B34C7F206}" dt="2019-01-24T14:26:57.620" v="50" actId="2696"/>
        <pc:sldMkLst>
          <pc:docMk/>
          <pc:sldMk cId="1557097039" sldId="532"/>
        </pc:sldMkLst>
      </pc:sldChg>
      <pc:sldChg chg="del">
        <pc:chgData name="Chris Droessler" userId="625c3661-9d64-47fa-b83c-4b49393bd161" providerId="ADAL" clId="{3F680857-E99D-E245-9AB3-4C5B34C7F206}" dt="2019-01-24T14:26:57.816" v="74" actId="2696"/>
        <pc:sldMkLst>
          <pc:docMk/>
          <pc:sldMk cId="3308247913" sldId="534"/>
        </pc:sldMkLst>
      </pc:sldChg>
      <pc:sldChg chg="del">
        <pc:chgData name="Chris Droessler" userId="625c3661-9d64-47fa-b83c-4b49393bd161" providerId="ADAL" clId="{3F680857-E99D-E245-9AB3-4C5B34C7F206}" dt="2019-01-24T14:26:57.665" v="54" actId="2696"/>
        <pc:sldMkLst>
          <pc:docMk/>
          <pc:sldMk cId="1170993290" sldId="538"/>
        </pc:sldMkLst>
      </pc:sldChg>
      <pc:sldChg chg="del">
        <pc:chgData name="Chris Droessler" userId="625c3661-9d64-47fa-b83c-4b49393bd161" providerId="ADAL" clId="{3F680857-E99D-E245-9AB3-4C5B34C7F206}" dt="2019-01-24T14:26:57.822" v="75" actId="2696"/>
        <pc:sldMkLst>
          <pc:docMk/>
          <pc:sldMk cId="2992138866" sldId="542"/>
        </pc:sldMkLst>
      </pc:sldChg>
      <pc:sldChg chg="del">
        <pc:chgData name="Chris Droessler" userId="625c3661-9d64-47fa-b83c-4b49393bd161" providerId="ADAL" clId="{3F680857-E99D-E245-9AB3-4C5B34C7F206}" dt="2019-01-24T14:26:57.684" v="56" actId="2696"/>
        <pc:sldMkLst>
          <pc:docMk/>
          <pc:sldMk cId="1152502431" sldId="543"/>
        </pc:sldMkLst>
      </pc:sldChg>
      <pc:sldChg chg="del">
        <pc:chgData name="Chris Droessler" userId="625c3661-9d64-47fa-b83c-4b49393bd161" providerId="ADAL" clId="{3F680857-E99D-E245-9AB3-4C5B34C7F206}" dt="2019-01-24T14:26:57.702" v="58" actId="2696"/>
        <pc:sldMkLst>
          <pc:docMk/>
          <pc:sldMk cId="1784353046" sldId="544"/>
        </pc:sldMkLst>
      </pc:sldChg>
      <pc:sldChg chg="del">
        <pc:chgData name="Chris Droessler" userId="625c3661-9d64-47fa-b83c-4b49393bd161" providerId="ADAL" clId="{3F680857-E99D-E245-9AB3-4C5B34C7F206}" dt="2019-01-24T14:26:57.644" v="52" actId="2696"/>
        <pc:sldMkLst>
          <pc:docMk/>
          <pc:sldMk cId="1969882827" sldId="545"/>
        </pc:sldMkLst>
      </pc:sldChg>
      <pc:sldChg chg="del">
        <pc:chgData name="Chris Droessler" userId="625c3661-9d64-47fa-b83c-4b49393bd161" providerId="ADAL" clId="{3F680857-E99D-E245-9AB3-4C5B34C7F206}" dt="2019-01-24T14:26:57.811" v="73" actId="2696"/>
        <pc:sldMkLst>
          <pc:docMk/>
          <pc:sldMk cId="3765622904" sldId="546"/>
        </pc:sldMkLst>
      </pc:sldChg>
      <pc:sldChg chg="del">
        <pc:chgData name="Chris Droessler" userId="625c3661-9d64-47fa-b83c-4b49393bd161" providerId="ADAL" clId="{3F680857-E99D-E245-9AB3-4C5B34C7F206}" dt="2019-01-24T14:26:57.711" v="59" actId="2696"/>
        <pc:sldMkLst>
          <pc:docMk/>
          <pc:sldMk cId="1567014597" sldId="547"/>
        </pc:sldMkLst>
      </pc:sldChg>
      <pc:sldChg chg="del">
        <pc:chgData name="Chris Droessler" userId="625c3661-9d64-47fa-b83c-4b49393bd161" providerId="ADAL" clId="{3F680857-E99D-E245-9AB3-4C5B34C7F206}" dt="2019-01-24T14:26:57.843" v="80" actId="2696"/>
        <pc:sldMkLst>
          <pc:docMk/>
          <pc:sldMk cId="1972243842" sldId="548"/>
        </pc:sldMkLst>
      </pc:sldChg>
      <pc:sldChg chg="del">
        <pc:chgData name="Chris Droessler" userId="625c3661-9d64-47fa-b83c-4b49393bd161" providerId="ADAL" clId="{3F680857-E99D-E245-9AB3-4C5B34C7F206}" dt="2019-01-24T14:26:57.556" v="44" actId="2696"/>
        <pc:sldMkLst>
          <pc:docMk/>
          <pc:sldMk cId="4070380419" sldId="549"/>
        </pc:sldMkLst>
      </pc:sldChg>
      <pc:sldChg chg="del">
        <pc:chgData name="Chris Droessler" userId="625c3661-9d64-47fa-b83c-4b49393bd161" providerId="ADAL" clId="{3F680857-E99D-E245-9AB3-4C5B34C7F206}" dt="2019-01-24T14:26:57.567" v="45" actId="2696"/>
        <pc:sldMkLst>
          <pc:docMk/>
          <pc:sldMk cId="447470941" sldId="550"/>
        </pc:sldMkLst>
      </pc:sldChg>
      <pc:sldChg chg="del">
        <pc:chgData name="Chris Droessler" userId="625c3661-9d64-47fa-b83c-4b49393bd161" providerId="ADAL" clId="{3F680857-E99D-E245-9AB3-4C5B34C7F206}" dt="2019-01-24T14:26:57.774" v="67" actId="2696"/>
        <pc:sldMkLst>
          <pc:docMk/>
          <pc:sldMk cId="3038918188" sldId="551"/>
        </pc:sldMkLst>
      </pc:sldChg>
      <pc:sldChg chg="del">
        <pc:chgData name="Chris Droessler" userId="625c3661-9d64-47fa-b83c-4b49393bd161" providerId="ADAL" clId="{3F680857-E99D-E245-9AB3-4C5B34C7F206}" dt="2019-01-24T14:26:57.794" v="70" actId="2696"/>
        <pc:sldMkLst>
          <pc:docMk/>
          <pc:sldMk cId="2261795799" sldId="552"/>
        </pc:sldMkLst>
      </pc:sldChg>
      <pc:sldChg chg="del">
        <pc:chgData name="Chris Droessler" userId="625c3661-9d64-47fa-b83c-4b49393bd161" providerId="ADAL" clId="{3F680857-E99D-E245-9AB3-4C5B34C7F206}" dt="2019-01-24T14:26:57.752" v="64" actId="2696"/>
        <pc:sldMkLst>
          <pc:docMk/>
          <pc:sldMk cId="797042957" sldId="554"/>
        </pc:sldMkLst>
      </pc:sldChg>
      <pc:sldChg chg="del">
        <pc:chgData name="Chris Droessler" userId="625c3661-9d64-47fa-b83c-4b49393bd161" providerId="ADAL" clId="{3F680857-E99D-E245-9AB3-4C5B34C7F206}" dt="2019-01-24T14:26:57.760" v="65" actId="2696"/>
        <pc:sldMkLst>
          <pc:docMk/>
          <pc:sldMk cId="1127496624" sldId="561"/>
        </pc:sldMkLst>
      </pc:sldChg>
      <pc:sldChg chg="del">
        <pc:chgData name="Chris Droessler" userId="625c3661-9d64-47fa-b83c-4b49393bd161" providerId="ADAL" clId="{3F680857-E99D-E245-9AB3-4C5B34C7F206}" dt="2019-01-24T14:26:57.655" v="53" actId="2696"/>
        <pc:sldMkLst>
          <pc:docMk/>
          <pc:sldMk cId="1107501514" sldId="562"/>
        </pc:sldMkLst>
      </pc:sldChg>
      <pc:sldChg chg="del">
        <pc:chgData name="Chris Droessler" userId="625c3661-9d64-47fa-b83c-4b49393bd161" providerId="ADAL" clId="{3F680857-E99D-E245-9AB3-4C5B34C7F206}" dt="2019-01-24T14:26:57.806" v="72" actId="2696"/>
        <pc:sldMkLst>
          <pc:docMk/>
          <pc:sldMk cId="2312168441" sldId="564"/>
        </pc:sldMkLst>
      </pc:sldChg>
      <pc:sldChg chg="del">
        <pc:chgData name="Chris Droessler" userId="625c3661-9d64-47fa-b83c-4b49393bd161" providerId="ADAL" clId="{3F680857-E99D-E245-9AB3-4C5B34C7F206}" dt="2019-01-24T14:26:57.728" v="61" actId="2696"/>
        <pc:sldMkLst>
          <pc:docMk/>
          <pc:sldMk cId="3391111163" sldId="565"/>
        </pc:sldMkLst>
      </pc:sldChg>
      <pc:sldChg chg="del">
        <pc:chgData name="Chris Droessler" userId="625c3661-9d64-47fa-b83c-4b49393bd161" providerId="ADAL" clId="{3F680857-E99D-E245-9AB3-4C5B34C7F206}" dt="2019-01-24T14:26:57.854" v="84" actId="2696"/>
        <pc:sldMkLst>
          <pc:docMk/>
          <pc:sldMk cId="793579014" sldId="566"/>
        </pc:sldMkLst>
      </pc:sldChg>
      <pc:sldChg chg="del">
        <pc:chgData name="Chris Droessler" userId="625c3661-9d64-47fa-b83c-4b49393bd161" providerId="ADAL" clId="{3F680857-E99D-E245-9AB3-4C5B34C7F206}" dt="2019-01-24T14:26:57.578" v="46" actId="2696"/>
        <pc:sldMkLst>
          <pc:docMk/>
          <pc:sldMk cId="1666621895" sldId="568"/>
        </pc:sldMkLst>
      </pc:sldChg>
      <pc:sldChg chg="del">
        <pc:chgData name="Chris Droessler" userId="625c3661-9d64-47fa-b83c-4b49393bd161" providerId="ADAL" clId="{3F680857-E99D-E245-9AB3-4C5B34C7F206}" dt="2019-01-24T14:26:57.334" v="28" actId="2696"/>
        <pc:sldMkLst>
          <pc:docMk/>
          <pc:sldMk cId="2009135166" sldId="597"/>
        </pc:sldMkLst>
      </pc:sldChg>
      <pc:sldChg chg="del">
        <pc:chgData name="Chris Droessler" userId="625c3661-9d64-47fa-b83c-4b49393bd161" providerId="ADAL" clId="{3F680857-E99D-E245-9AB3-4C5B34C7F206}" dt="2019-01-24T14:26:57.437" v="35" actId="2696"/>
        <pc:sldMkLst>
          <pc:docMk/>
          <pc:sldMk cId="790147999" sldId="598"/>
        </pc:sldMkLst>
      </pc:sldChg>
      <pc:sldChg chg="del">
        <pc:chgData name="Chris Droessler" userId="625c3661-9d64-47fa-b83c-4b49393bd161" providerId="ADAL" clId="{3F680857-E99D-E245-9AB3-4C5B34C7F206}" dt="2019-01-24T14:26:57.507" v="40" actId="2696"/>
        <pc:sldMkLst>
          <pc:docMk/>
          <pc:sldMk cId="520573234" sldId="599"/>
        </pc:sldMkLst>
      </pc:sldChg>
      <pc:sldChg chg="del">
        <pc:chgData name="Chris Droessler" userId="625c3661-9d64-47fa-b83c-4b49393bd161" providerId="ADAL" clId="{3F680857-E99D-E245-9AB3-4C5B34C7F206}" dt="2019-01-24T14:26:57.394" v="32" actId="2696"/>
        <pc:sldMkLst>
          <pc:docMk/>
          <pc:sldMk cId="3153221683" sldId="603"/>
        </pc:sldMkLst>
      </pc:sldChg>
      <pc:sldChg chg="del">
        <pc:chgData name="Chris Droessler" userId="625c3661-9d64-47fa-b83c-4b49393bd161" providerId="ADAL" clId="{3F680857-E99D-E245-9AB3-4C5B34C7F206}" dt="2019-01-24T14:26:57.350" v="29" actId="2696"/>
        <pc:sldMkLst>
          <pc:docMk/>
          <pc:sldMk cId="1423110910" sldId="604"/>
        </pc:sldMkLst>
      </pc:sldChg>
      <pc:sldChg chg="del">
        <pc:chgData name="Chris Droessler" userId="625c3661-9d64-47fa-b83c-4b49393bd161" providerId="ADAL" clId="{3F680857-E99D-E245-9AB3-4C5B34C7F206}" dt="2019-01-24T14:26:57.365" v="30" actId="2696"/>
        <pc:sldMkLst>
          <pc:docMk/>
          <pc:sldMk cId="2174084807" sldId="611"/>
        </pc:sldMkLst>
      </pc:sldChg>
      <pc:sldChg chg="del">
        <pc:chgData name="Chris Droessler" userId="625c3661-9d64-47fa-b83c-4b49393bd161" providerId="ADAL" clId="{3F680857-E99D-E245-9AB3-4C5B34C7F206}" dt="2019-01-24T14:26:57.380" v="31" actId="2696"/>
        <pc:sldMkLst>
          <pc:docMk/>
          <pc:sldMk cId="4035454708" sldId="612"/>
        </pc:sldMkLst>
      </pc:sldChg>
      <pc:sldChg chg="del">
        <pc:chgData name="Chris Droessler" userId="625c3661-9d64-47fa-b83c-4b49393bd161" providerId="ADAL" clId="{3F680857-E99D-E245-9AB3-4C5B34C7F206}" dt="2019-01-24T14:26:57.589" v="47" actId="2696"/>
        <pc:sldMkLst>
          <pc:docMk/>
          <pc:sldMk cId="182564624" sldId="613"/>
        </pc:sldMkLst>
      </pc:sldChg>
      <pc:sldChg chg="del">
        <pc:chgData name="Chris Droessler" userId="625c3661-9d64-47fa-b83c-4b49393bd161" providerId="ADAL" clId="{3F680857-E99D-E245-9AB3-4C5B34C7F206}" dt="2019-01-24T14:26:57.599" v="48" actId="2696"/>
        <pc:sldMkLst>
          <pc:docMk/>
          <pc:sldMk cId="39759107" sldId="614"/>
        </pc:sldMkLst>
      </pc:sldChg>
      <pc:sldChg chg="del">
        <pc:chgData name="Chris Droessler" userId="625c3661-9d64-47fa-b83c-4b49393bd161" providerId="ADAL" clId="{3F680857-E99D-E245-9AB3-4C5B34C7F206}" dt="2019-01-24T14:26:57.610" v="49" actId="2696"/>
        <pc:sldMkLst>
          <pc:docMk/>
          <pc:sldMk cId="3988864992" sldId="615"/>
        </pc:sldMkLst>
      </pc:sldChg>
      <pc:sldChg chg="del">
        <pc:chgData name="Chris Droessler" userId="625c3661-9d64-47fa-b83c-4b49393bd161" providerId="ADAL" clId="{3F680857-E99D-E245-9AB3-4C5B34C7F206}" dt="2019-01-24T14:26:57.036" v="11" actId="2696"/>
        <pc:sldMkLst>
          <pc:docMk/>
          <pc:sldMk cId="2476220146" sldId="673"/>
        </pc:sldMkLst>
      </pc:sldChg>
      <pc:sldChg chg="del">
        <pc:chgData name="Chris Droessler" userId="625c3661-9d64-47fa-b83c-4b49393bd161" providerId="ADAL" clId="{3F680857-E99D-E245-9AB3-4C5B34C7F206}" dt="2019-01-24T14:26:57.072" v="13" actId="2696"/>
        <pc:sldMkLst>
          <pc:docMk/>
          <pc:sldMk cId="3877823147" sldId="674"/>
        </pc:sldMkLst>
      </pc:sldChg>
      <pc:sldChg chg="del">
        <pc:chgData name="Chris Droessler" userId="625c3661-9d64-47fa-b83c-4b49393bd161" providerId="ADAL" clId="{3F680857-E99D-E245-9AB3-4C5B34C7F206}" dt="2019-01-24T14:26:57.054" v="12" actId="2696"/>
        <pc:sldMkLst>
          <pc:docMk/>
          <pc:sldMk cId="2433537351" sldId="675"/>
        </pc:sldMkLst>
      </pc:sldChg>
      <pc:sldChg chg="del">
        <pc:chgData name="Chris Droessler" userId="625c3661-9d64-47fa-b83c-4b49393bd161" providerId="ADAL" clId="{3F680857-E99D-E245-9AB3-4C5B34C7F206}" dt="2019-01-24T14:26:57.089" v="14" actId="2696"/>
        <pc:sldMkLst>
          <pc:docMk/>
          <pc:sldMk cId="2751892104" sldId="677"/>
        </pc:sldMkLst>
      </pc:sldChg>
      <pc:sldChg chg="del">
        <pc:chgData name="Chris Droessler" userId="625c3661-9d64-47fa-b83c-4b49393bd161" providerId="ADAL" clId="{3F680857-E99D-E245-9AB3-4C5B34C7F206}" dt="2019-01-24T14:26:57.111" v="15" actId="2696"/>
        <pc:sldMkLst>
          <pc:docMk/>
          <pc:sldMk cId="2662124975" sldId="678"/>
        </pc:sldMkLst>
      </pc:sldChg>
      <pc:sldChg chg="del">
        <pc:chgData name="Chris Droessler" userId="625c3661-9d64-47fa-b83c-4b49393bd161" providerId="ADAL" clId="{3F680857-E99D-E245-9AB3-4C5B34C7F206}" dt="2019-01-24T14:26:57.128" v="16" actId="2696"/>
        <pc:sldMkLst>
          <pc:docMk/>
          <pc:sldMk cId="701103178" sldId="679"/>
        </pc:sldMkLst>
      </pc:sldChg>
      <pc:sldChg chg="del">
        <pc:chgData name="Chris Droessler" userId="625c3661-9d64-47fa-b83c-4b49393bd161" providerId="ADAL" clId="{3F680857-E99D-E245-9AB3-4C5B34C7F206}" dt="2019-01-24T14:26:57.147" v="17" actId="2696"/>
        <pc:sldMkLst>
          <pc:docMk/>
          <pc:sldMk cId="2277741616" sldId="680"/>
        </pc:sldMkLst>
      </pc:sldChg>
      <pc:sldChg chg="del">
        <pc:chgData name="Chris Droessler" userId="625c3661-9d64-47fa-b83c-4b49393bd161" providerId="ADAL" clId="{3F680857-E99D-E245-9AB3-4C5B34C7F206}" dt="2019-01-24T14:26:57.166" v="18" actId="2696"/>
        <pc:sldMkLst>
          <pc:docMk/>
          <pc:sldMk cId="86605068" sldId="681"/>
        </pc:sldMkLst>
      </pc:sldChg>
      <pc:sldChg chg="del">
        <pc:chgData name="Chris Droessler" userId="625c3661-9d64-47fa-b83c-4b49393bd161" providerId="ADAL" clId="{3F680857-E99D-E245-9AB3-4C5B34C7F206}" dt="2019-01-24T14:26:57.183" v="19" actId="2696"/>
        <pc:sldMkLst>
          <pc:docMk/>
          <pc:sldMk cId="3428136197" sldId="682"/>
        </pc:sldMkLst>
      </pc:sldChg>
      <pc:sldChg chg="del">
        <pc:chgData name="Chris Droessler" userId="625c3661-9d64-47fa-b83c-4b49393bd161" providerId="ADAL" clId="{3F680857-E99D-E245-9AB3-4C5B34C7F206}" dt="2019-01-24T14:26:57.200" v="20" actId="2696"/>
        <pc:sldMkLst>
          <pc:docMk/>
          <pc:sldMk cId="3715195375" sldId="683"/>
        </pc:sldMkLst>
      </pc:sldChg>
      <pc:sldChg chg="del">
        <pc:chgData name="Chris Droessler" userId="625c3661-9d64-47fa-b83c-4b49393bd161" providerId="ADAL" clId="{3F680857-E99D-E245-9AB3-4C5B34C7F206}" dt="2019-01-24T14:26:57.217" v="21" actId="2696"/>
        <pc:sldMkLst>
          <pc:docMk/>
          <pc:sldMk cId="55333737" sldId="684"/>
        </pc:sldMkLst>
      </pc:sldChg>
      <pc:sldChg chg="del">
        <pc:chgData name="Chris Droessler" userId="625c3661-9d64-47fa-b83c-4b49393bd161" providerId="ADAL" clId="{3F680857-E99D-E245-9AB3-4C5B34C7F206}" dt="2019-01-24T14:26:57.234" v="22" actId="2696"/>
        <pc:sldMkLst>
          <pc:docMk/>
          <pc:sldMk cId="2810818674" sldId="685"/>
        </pc:sldMkLst>
      </pc:sldChg>
      <pc:sldChg chg="del">
        <pc:chgData name="Chris Droessler" userId="625c3661-9d64-47fa-b83c-4b49393bd161" providerId="ADAL" clId="{3F680857-E99D-E245-9AB3-4C5B34C7F206}" dt="2019-01-24T14:26:57.251" v="23" actId="2696"/>
        <pc:sldMkLst>
          <pc:docMk/>
          <pc:sldMk cId="3197560765" sldId="686"/>
        </pc:sldMkLst>
      </pc:sldChg>
      <pc:sldChg chg="del">
        <pc:chgData name="Chris Droessler" userId="625c3661-9d64-47fa-b83c-4b49393bd161" providerId="ADAL" clId="{3F680857-E99D-E245-9AB3-4C5B34C7F206}" dt="2019-01-24T14:26:57.268" v="24" actId="2696"/>
        <pc:sldMkLst>
          <pc:docMk/>
          <pc:sldMk cId="1899920748" sldId="687"/>
        </pc:sldMkLst>
      </pc:sldChg>
      <pc:sldChg chg="del">
        <pc:chgData name="Chris Droessler" userId="625c3661-9d64-47fa-b83c-4b49393bd161" providerId="ADAL" clId="{3F680857-E99D-E245-9AB3-4C5B34C7F206}" dt="2019-01-24T14:26:57.285" v="25" actId="2696"/>
        <pc:sldMkLst>
          <pc:docMk/>
          <pc:sldMk cId="3816028652" sldId="688"/>
        </pc:sldMkLst>
      </pc:sldChg>
      <pc:sldChg chg="del">
        <pc:chgData name="Chris Droessler" userId="625c3661-9d64-47fa-b83c-4b49393bd161" providerId="ADAL" clId="{3F680857-E99D-E245-9AB3-4C5B34C7F206}" dt="2019-01-24T14:26:57.302" v="26" actId="2696"/>
        <pc:sldMkLst>
          <pc:docMk/>
          <pc:sldMk cId="498413226" sldId="689"/>
        </pc:sldMkLst>
      </pc:sldChg>
      <pc:sldChg chg="del">
        <pc:chgData name="Chris Droessler" userId="625c3661-9d64-47fa-b83c-4b49393bd161" providerId="ADAL" clId="{3F680857-E99D-E245-9AB3-4C5B34C7F206}" dt="2019-01-24T14:26:57.318" v="27" actId="2696"/>
        <pc:sldMkLst>
          <pc:docMk/>
          <pc:sldMk cId="4213486296" sldId="690"/>
        </pc:sldMkLst>
      </pc:sldChg>
      <pc:sldChg chg="del">
        <pc:chgData name="Chris Droessler" userId="625c3661-9d64-47fa-b83c-4b49393bd161" providerId="ADAL" clId="{3F680857-E99D-E245-9AB3-4C5B34C7F206}" dt="2019-01-24T14:26:57.423" v="34" actId="2696"/>
        <pc:sldMkLst>
          <pc:docMk/>
          <pc:sldMk cId="275316432" sldId="691"/>
        </pc:sldMkLst>
      </pc:sldChg>
      <pc:sldChg chg="del">
        <pc:chgData name="Chris Droessler" userId="625c3661-9d64-47fa-b83c-4b49393bd161" providerId="ADAL" clId="{3F680857-E99D-E245-9AB3-4C5B34C7F206}" dt="2019-01-24T14:26:57.409" v="33" actId="2696"/>
        <pc:sldMkLst>
          <pc:docMk/>
          <pc:sldMk cId="2909343408" sldId="692"/>
        </pc:sldMkLst>
      </pc:sldChg>
      <pc:sldChg chg="del">
        <pc:chgData name="Chris Droessler" userId="625c3661-9d64-47fa-b83c-4b49393bd161" providerId="ADAL" clId="{3F680857-E99D-E245-9AB3-4C5B34C7F206}" dt="2019-01-24T14:26:57.452" v="36" actId="2696"/>
        <pc:sldMkLst>
          <pc:docMk/>
          <pc:sldMk cId="2339040005" sldId="693"/>
        </pc:sldMkLst>
      </pc:sldChg>
      <pc:sldChg chg="del">
        <pc:chgData name="Chris Droessler" userId="625c3661-9d64-47fa-b83c-4b49393bd161" providerId="ADAL" clId="{3F680857-E99D-E245-9AB3-4C5B34C7F206}" dt="2019-01-24T14:26:57.465" v="37" actId="2696"/>
        <pc:sldMkLst>
          <pc:docMk/>
          <pc:sldMk cId="2974298986" sldId="694"/>
        </pc:sldMkLst>
      </pc:sldChg>
      <pc:sldChg chg="del">
        <pc:chgData name="Chris Droessler" userId="625c3661-9d64-47fa-b83c-4b49393bd161" providerId="ADAL" clId="{3F680857-E99D-E245-9AB3-4C5B34C7F206}" dt="2019-01-24T14:26:57.479" v="38" actId="2696"/>
        <pc:sldMkLst>
          <pc:docMk/>
          <pc:sldMk cId="1348127793" sldId="695"/>
        </pc:sldMkLst>
      </pc:sldChg>
      <pc:sldChg chg="del">
        <pc:chgData name="Chris Droessler" userId="625c3661-9d64-47fa-b83c-4b49393bd161" providerId="ADAL" clId="{3F680857-E99D-E245-9AB3-4C5B34C7F206}" dt="2019-01-24T14:26:57.493" v="39" actId="2696"/>
        <pc:sldMkLst>
          <pc:docMk/>
          <pc:sldMk cId="3883411577" sldId="696"/>
        </pc:sldMkLst>
      </pc:sldChg>
      <pc:sldChg chg="del">
        <pc:chgData name="Chris Droessler" userId="625c3661-9d64-47fa-b83c-4b49393bd161" providerId="ADAL" clId="{3F680857-E99D-E245-9AB3-4C5B34C7F206}" dt="2019-01-24T14:26:57.519" v="41" actId="2696"/>
        <pc:sldMkLst>
          <pc:docMk/>
          <pc:sldMk cId="2911058155" sldId="697"/>
        </pc:sldMkLst>
      </pc:sldChg>
      <pc:sldChg chg="del">
        <pc:chgData name="Chris Droessler" userId="625c3661-9d64-47fa-b83c-4b49393bd161" providerId="ADAL" clId="{3F680857-E99D-E245-9AB3-4C5B34C7F206}" dt="2019-01-24T14:26:57.532" v="42" actId="2696"/>
        <pc:sldMkLst>
          <pc:docMk/>
          <pc:sldMk cId="678144189" sldId="698"/>
        </pc:sldMkLst>
      </pc:sldChg>
      <pc:sldChg chg="del">
        <pc:chgData name="Chris Droessler" userId="625c3661-9d64-47fa-b83c-4b49393bd161" providerId="ADAL" clId="{3F680857-E99D-E245-9AB3-4C5B34C7F206}" dt="2019-01-24T14:26:57.544" v="43" actId="2696"/>
        <pc:sldMkLst>
          <pc:docMk/>
          <pc:sldMk cId="158575149" sldId="699"/>
        </pc:sldMkLst>
      </pc:sldChg>
      <pc:sldChg chg="del">
        <pc:chgData name="Chris Droessler" userId="625c3661-9d64-47fa-b83c-4b49393bd161" providerId="ADAL" clId="{3F680857-E99D-E245-9AB3-4C5B34C7F206}" dt="2019-01-24T14:27:01.158" v="85" actId="2696"/>
        <pc:sldMkLst>
          <pc:docMk/>
          <pc:sldMk cId="4124846671" sldId="702"/>
        </pc:sldMkLst>
      </pc:sldChg>
      <pc:sldChg chg="del">
        <pc:chgData name="Chris Droessler" userId="625c3661-9d64-47fa-b83c-4b49393bd161" providerId="ADAL" clId="{3F680857-E99D-E245-9AB3-4C5B34C7F206}" dt="2019-01-24T14:27:01.162" v="87" actId="2696"/>
        <pc:sldMkLst>
          <pc:docMk/>
          <pc:sldMk cId="3697479050" sldId="709"/>
        </pc:sldMkLst>
      </pc:sldChg>
      <pc:sldChg chg="del">
        <pc:chgData name="Chris Droessler" userId="625c3661-9d64-47fa-b83c-4b49393bd161" providerId="ADAL" clId="{3F680857-E99D-E245-9AB3-4C5B34C7F206}" dt="2019-01-24T14:27:01.164" v="88" actId="2696"/>
        <pc:sldMkLst>
          <pc:docMk/>
          <pc:sldMk cId="1704069926" sldId="710"/>
        </pc:sldMkLst>
      </pc:sldChg>
    </pc:docChg>
  </pc:docChgLst>
  <pc:docChgLst>
    <pc:chgData name="Chris Droessler" userId="625c3661-9d64-47fa-b83c-4b49393bd161" providerId="ADAL" clId="{9B010A9A-3488-AD40-8A7B-08CC9825E115}"/>
  </pc:docChgLst>
  <pc:docChgLst>
    <pc:chgData name="Chris Droessler" userId="625c3661-9d64-47fa-b83c-4b49393bd161" providerId="ADAL" clId="{3232548D-75B3-7D48-8C35-F55ED75C90FF}"/>
    <pc:docChg chg="custSel addSld delSld modSld">
      <pc:chgData name="Chris Droessler" userId="625c3661-9d64-47fa-b83c-4b49393bd161" providerId="ADAL" clId="{3232548D-75B3-7D48-8C35-F55ED75C90FF}" dt="2018-12-11T14:12:13.301" v="124"/>
      <pc:docMkLst>
        <pc:docMk/>
      </pc:docMkLst>
    </pc:docChg>
  </pc:docChgLst>
  <pc:docChgLst>
    <pc:chgData name="Chris Droessler" userId="625c3661-9d64-47fa-b83c-4b49393bd161" providerId="ADAL" clId="{6C8262B6-2605-A745-ACD3-FFA2BBC011E2}"/>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ccertifiedcareerpathways.com/ncworks-certified-career-pathways-one-year-impact-repor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ccertifiedcareerpathways.com/ncworks-certified-career-pathways-one-year-impact-repo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a:latin typeface="Arial" charset="0"/>
                <a:ea typeface="ヒラギノ角ゴ Pro W3" charset="0"/>
                <a:cs typeface="Arial" charset="0"/>
              </a:rPr>
              <a:t>January 24, 2019</a:t>
            </a:r>
          </a:p>
        </p:txBody>
      </p:sp>
    </p:spTree>
    <p:extLst>
      <p:ext uri="{BB962C8B-B14F-4D97-AF65-F5344CB8AC3E}">
        <p14:creationId xmlns:p14="http://schemas.microsoft.com/office/powerpoint/2010/main" val="191126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found this in the Conclusion section at the back of the book.</a:t>
            </a:r>
          </a:p>
          <a:p>
            <a:endParaRPr lang="en-US" sz="1600" dirty="0"/>
          </a:p>
          <a:p>
            <a:r>
              <a:rPr lang="en-US" sz="1600" dirty="0"/>
              <a:t>Our high school aged youth are not working like we did generations ago.</a:t>
            </a:r>
          </a:p>
          <a:p>
            <a:endParaRPr lang="en-US" sz="1600" dirty="0"/>
          </a:p>
          <a:p>
            <a:r>
              <a:rPr lang="en-US" sz="1600" dirty="0"/>
              <a:t>We are doing a promotion to get our students in the workplace through various forms of work-based learning.</a:t>
            </a:r>
          </a:p>
          <a:p>
            <a:endParaRPr lang="en-US" sz="1600" dirty="0"/>
          </a:p>
          <a:p>
            <a:r>
              <a:rPr lang="en-US" sz="1600" dirty="0"/>
              <a:t>Hopefully, that will make more of our North Carolinians more job ready.</a:t>
            </a:r>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6580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dirty="0">
                <a:latin typeface="Arial" charset="0"/>
                <a:ea typeface="ヒラギノ角ゴ Pro W3" charset="0"/>
                <a:cs typeface="Arial" charset="0"/>
              </a:rPr>
              <a:t>Our Construction Careers Week is coming up in April. It's a state-wide effort to get the word out about the great careers in the construction industry.</a:t>
            </a:r>
          </a:p>
        </p:txBody>
      </p:sp>
    </p:spTree>
    <p:extLst>
      <p:ext uri="{BB962C8B-B14F-4D97-AF65-F5344CB8AC3E}">
        <p14:creationId xmlns:p14="http://schemas.microsoft.com/office/powerpoint/2010/main" val="216458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why we do this.</a:t>
            </a:r>
          </a:p>
          <a:p>
            <a:endParaRPr lang="en-US" dirty="0"/>
          </a:p>
          <a:p>
            <a:r>
              <a:rPr lang="en-US" dirty="0"/>
              <a:t>Coming out of the recession, the construction industry is ready to build but they need more workers.</a:t>
            </a:r>
          </a:p>
          <a:p>
            <a:endParaRPr lang="en-US" dirty="0"/>
          </a:p>
          <a:p>
            <a:r>
              <a:rPr lang="en-US" dirty="0"/>
              <a:t>These open houses are a way to let the future construction workers see what's down the road.  To try on the industry and see if it fits.</a:t>
            </a:r>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347402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envision open houses.</a:t>
            </a:r>
          </a:p>
          <a:p>
            <a:endParaRPr lang="en-US" dirty="0"/>
          </a:p>
          <a:p>
            <a:r>
              <a:rPr lang="en-US" dirty="0"/>
              <a:t>Our colleges are doing their part in creating these open houses. </a:t>
            </a:r>
          </a:p>
          <a:p>
            <a:endParaRPr lang="en-US" dirty="0"/>
          </a:p>
          <a:p>
            <a:r>
              <a:rPr lang="en-US" dirty="0"/>
              <a:t>Each month we will let you know about the events that might be in your part of the state.</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52310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events you can hold</a:t>
            </a:r>
            <a:r>
              <a:rPr lang="en-US" baseline="0" dirty="0"/>
              <a:t> during this week to promote what you are doing and hopefully get your future employees interested.</a:t>
            </a:r>
          </a:p>
          <a:p>
            <a:endParaRPr lang="en-US" baseline="0" dirty="0"/>
          </a:p>
          <a:p>
            <a:r>
              <a:rPr lang="en-US" baseline="0" dirty="0"/>
              <a:t>Open Houses could occur at a community college or at a construction site, or at the headquarters for a construction company.</a:t>
            </a:r>
          </a:p>
          <a:p>
            <a:endParaRPr lang="en-US" baseline="0" dirty="0"/>
          </a:p>
          <a:p>
            <a:r>
              <a:rPr lang="en-US" baseline="0" dirty="0"/>
              <a:t>Even high schools hosted events last year.</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207720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 of open houses can benefit people at all kinds of places in life.</a:t>
            </a:r>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04125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go-to website for all events in North Carolina is</a:t>
            </a:r>
            <a:r>
              <a:rPr lang="en-US" baseline="0" dirty="0"/>
              <a:t> </a:t>
            </a:r>
          </a:p>
          <a:p>
            <a:endParaRPr lang="en-US" baseline="0" dirty="0"/>
          </a:p>
          <a:p>
            <a:r>
              <a:rPr lang="en-US" baseline="0" dirty="0"/>
              <a:t>NC Perkins dot org slash construction</a:t>
            </a:r>
          </a:p>
          <a:p>
            <a:endParaRPr lang="en-US" baseline="0" dirty="0"/>
          </a:p>
          <a:p>
            <a:r>
              <a:rPr lang="en-US" baseline="0" dirty="0"/>
              <a:t>There you will find the calendar of events, promotional materials, information about our planning meetings, like this one, and our partners and our participating colleges.</a:t>
            </a:r>
          </a:p>
          <a:p>
            <a:endParaRPr lang="en-US" baseline="0" dirty="0"/>
          </a:p>
          <a:p>
            <a:r>
              <a:rPr lang="en-US" baseline="0" dirty="0"/>
              <a:t>Lots of good stuff on that web site.</a:t>
            </a:r>
          </a:p>
          <a:p>
            <a:endParaRPr lang="en-US" baseline="0" dirty="0"/>
          </a:p>
          <a:p>
            <a:r>
              <a:rPr lang="en-US" baseline="0" dirty="0"/>
              <a:t>Stick a bookmark on that page, so you can keep checking it as we get closer to the big week.</a:t>
            </a:r>
          </a:p>
          <a:p>
            <a:endParaRPr lang="en-US" baseline="0" dirty="0"/>
          </a:p>
          <a:p>
            <a:endParaRPr lang="en-US" dirty="0"/>
          </a:p>
          <a:p>
            <a:endParaRPr lang="en-US" dirty="0"/>
          </a:p>
          <a:p>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www.ncperkins.org</a:t>
            </a:r>
            <a:r>
              <a:rPr lang="en-US" dirty="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57658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events that we know about across the state.</a:t>
            </a:r>
          </a:p>
          <a:p>
            <a:endParaRPr lang="en-US" dirty="0"/>
          </a:p>
          <a:p>
            <a:r>
              <a:rPr lang="en-US" dirty="0"/>
              <a:t>If you know of a large event, please let us know so we can promote it.</a:t>
            </a:r>
          </a:p>
          <a:p>
            <a:endParaRPr lang="en-US" dirty="0"/>
          </a:p>
          <a:p>
            <a:r>
              <a:rPr lang="en-US" dirty="0"/>
              <a:t>We are not talking about job fairs where the focus is on getting hired.</a:t>
            </a:r>
          </a:p>
          <a:p>
            <a:endParaRPr lang="en-US" dirty="0"/>
          </a:p>
          <a:p>
            <a:r>
              <a:rPr lang="en-US" dirty="0"/>
              <a:t>What we are talking about are the events where careers can be explored and tried out.</a:t>
            </a:r>
          </a:p>
          <a:p>
            <a:br>
              <a:rPr lang="en-US" dirty="0"/>
            </a:br>
            <a:r>
              <a:rPr lang="en-US" dirty="0"/>
              <a:t>This is for folks to explore careers and talk to professionals about those careers.  </a:t>
            </a:r>
          </a:p>
          <a:p>
            <a:endParaRPr lang="en-US" baseline="0" dirty="0"/>
          </a:p>
          <a:p>
            <a:r>
              <a:rPr lang="en-US" baseline="0" dirty="0"/>
              <a:t>It's about career exploration</a:t>
            </a:r>
          </a:p>
          <a:p>
            <a:r>
              <a:rPr lang="en-US" baseline="0" dirty="0"/>
              <a:t>It's about recruiting folks into an industry, not just a specific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295336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Our next meeting like this one will be on February 21.</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You can go to the </a:t>
            </a:r>
            <a:r>
              <a:rPr lang="en-US" sz="1200" dirty="0" err="1">
                <a:latin typeface="Arial" charset="0"/>
                <a:ea typeface="ヒラギノ角ゴ Pro W3" charset="0"/>
                <a:cs typeface="Arial" charset="0"/>
              </a:rPr>
              <a:t>NCPerkins</a:t>
            </a:r>
            <a:r>
              <a:rPr lang="en-US" sz="1200" dirty="0">
                <a:latin typeface="Arial" charset="0"/>
                <a:ea typeface="ヒラギノ角ゴ Pro W3" charset="0"/>
                <a:cs typeface="Arial" charset="0"/>
              </a:rPr>
              <a:t> website to register for that meeting.</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We'll also send you a reminder, since you are now on our mailing list.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44268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As these events are planned, we’ll let you know about them.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Pathways Week:</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nccertifiedcareerpathways.com</a:t>
            </a:r>
            <a:r>
              <a:rPr lang="en-US" sz="1200" b="0" i="0" u="none" strike="noStrike" kern="1200" dirty="0">
                <a:solidFill>
                  <a:schemeClr val="tx1"/>
                </a:solidFill>
                <a:effectLst/>
                <a:latin typeface="+mn-lt"/>
                <a:ea typeface="+mn-ea"/>
                <a:cs typeface="+mn-cs"/>
              </a:rPr>
              <a:t>/career-pathways-week-2019/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Event Flyer:</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nccertifiedcareerpathways.com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wp</a:t>
            </a:r>
            <a:r>
              <a:rPr lang="en-US" sz="1200" b="0" i="0" u="none" strike="noStrike" kern="1200" dirty="0">
                <a:solidFill>
                  <a:schemeClr val="tx1"/>
                </a:solidFill>
                <a:effectLst/>
                <a:latin typeface="+mn-lt"/>
                <a:ea typeface="+mn-ea"/>
                <a:cs typeface="+mn-cs"/>
              </a:rPr>
              <a:t>-content/uploads/2018/12/2019_Career-Pathways-Week_Flyer-2.pdf</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report can be found here: </a:t>
            </a:r>
            <a:r>
              <a:rPr lang="en-US" sz="1200" b="0" i="0" u="sng" kern="1200" dirty="0">
                <a:solidFill>
                  <a:schemeClr val="tx1"/>
                </a:solidFill>
                <a:effectLst/>
                <a:latin typeface="+mn-lt"/>
                <a:ea typeface="+mn-ea"/>
                <a:cs typeface="+mn-cs"/>
                <a:hlinkClick r:id="rId3"/>
              </a:rPr>
              <a:t>https://nccertifiedcareerpathways.com/ncworks-certified-career-pathways-one-year-impact-report/</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56297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Welcome to something new.</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Thanks to all of you who have helped plan open house events the last </a:t>
            </a:r>
            <a:r>
              <a:rPr lang="en-US" sz="1200" dirty="0">
                <a:highlight>
                  <a:srgbClr val="FFFF00"/>
                </a:highlight>
                <a:latin typeface="Arial" charset="0"/>
                <a:ea typeface="ヒラギノ角ゴ Pro W3" charset="0"/>
                <a:cs typeface="Arial" charset="0"/>
              </a:rPr>
              <a:t>seven</a:t>
            </a:r>
            <a:r>
              <a:rPr lang="en-US" sz="1200" dirty="0">
                <a:latin typeface="Arial" charset="0"/>
                <a:ea typeface="ヒラギノ角ゴ Pro W3" charset="0"/>
                <a:cs typeface="Arial" charset="0"/>
              </a:rPr>
              <a:t> years for Advanced Manufacturing and Construction Careers. </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believe we have done very well getting the word out about the great careers across the state.</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are combining efforts starting now -- to help promote the great jobs, often unknown, in the great state of North Carolina.</a:t>
            </a:r>
          </a:p>
          <a:p>
            <a:endParaRPr lang="en-US" dirty="0"/>
          </a:p>
          <a:p>
            <a:endParaRPr lang="en-US" dirty="0"/>
          </a:p>
          <a:p>
            <a:r>
              <a:rPr lang="en-US" dirty="0"/>
              <a:t>We are going to let you know about some great career opportunities in North Carolina.</a:t>
            </a:r>
          </a:p>
          <a:p>
            <a:endParaRPr lang="en-US" dirty="0"/>
          </a:p>
          <a:p>
            <a:endParaRPr lang="en-US" dirty="0"/>
          </a:p>
          <a:p>
            <a:r>
              <a:rPr lang="en-US" dirty="0"/>
              <a:t>Please download this PowerPoint file and use it anyway you can to help get folks on a career pathway.</a:t>
            </a:r>
          </a:p>
          <a:p>
            <a:r>
              <a:rPr lang="en-US" dirty="0"/>
              <a:t>The reference showing from where the information was found is in the Notes section under each slide.</a:t>
            </a:r>
          </a:p>
          <a:p>
            <a:endParaRPr lang="en-US" dirty="0"/>
          </a:p>
          <a:p>
            <a:r>
              <a:rPr lang="en-US" dirty="0"/>
              <a:t>Get the PowerPoint on our </a:t>
            </a:r>
            <a:r>
              <a:rPr lang="en-US" dirty="0" err="1"/>
              <a:t>NCPerkins.org</a:t>
            </a:r>
            <a:r>
              <a:rPr lang="en-US" dirty="0"/>
              <a:t> website on our Presentations and Webinars page.  </a:t>
            </a:r>
          </a:p>
          <a:p>
            <a:r>
              <a:rPr lang="en-US" dirty="0"/>
              <a:t>Here is the direct address.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74550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As these events are planned, we’ll let you know about them.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Pathways Week:</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nccertifiedcareerpathways.com</a:t>
            </a:r>
            <a:r>
              <a:rPr lang="en-US" sz="1200" b="0" i="0" u="none" strike="noStrike" kern="1200" dirty="0">
                <a:solidFill>
                  <a:schemeClr val="tx1"/>
                </a:solidFill>
                <a:effectLst/>
                <a:latin typeface="+mn-lt"/>
                <a:ea typeface="+mn-ea"/>
                <a:cs typeface="+mn-cs"/>
              </a:rPr>
              <a:t>/career-pathways-week-2019/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Event Flyer:</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nccertifiedcareerpathways.com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wp</a:t>
            </a:r>
            <a:r>
              <a:rPr lang="en-US" sz="1200" b="0" i="0" u="none" strike="noStrike" kern="1200" dirty="0">
                <a:solidFill>
                  <a:schemeClr val="tx1"/>
                </a:solidFill>
                <a:effectLst/>
                <a:latin typeface="+mn-lt"/>
                <a:ea typeface="+mn-ea"/>
                <a:cs typeface="+mn-cs"/>
              </a:rPr>
              <a:t>-content/uploads/2018/12/2019_Career-Pathways-Week_Flyer-2.pdf</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report can be found here: </a:t>
            </a:r>
            <a:r>
              <a:rPr lang="en-US" sz="1200" b="0" i="0" u="sng" kern="1200" dirty="0">
                <a:solidFill>
                  <a:schemeClr val="tx1"/>
                </a:solidFill>
                <a:effectLst/>
                <a:latin typeface="+mn-lt"/>
                <a:ea typeface="+mn-ea"/>
                <a:cs typeface="+mn-cs"/>
                <a:hlinkClick r:id="rId3"/>
              </a:rPr>
              <a:t>https://nccertifiedcareerpathways.com/ncworks-certified-career-pathways-one-year-impact-report/</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93739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month is in February. Many high schools make a big deal about this.</a:t>
            </a:r>
          </a:p>
          <a:p>
            <a:endParaRPr lang="en-US" dirty="0"/>
          </a:p>
          <a:p>
            <a:r>
              <a:rPr lang="en-US" dirty="0"/>
              <a:t>If we learn of any big events, we’ll let you know.</a:t>
            </a:r>
          </a:p>
          <a:p>
            <a:endParaRPr lang="en-US" dirty="0"/>
          </a:p>
          <a:p>
            <a:endParaRPr lang="en-US" dirty="0"/>
          </a:p>
          <a:p>
            <a:r>
              <a:rPr lang="en-US" dirty="0"/>
              <a:t>National Info:</a:t>
            </a:r>
          </a:p>
          <a:p>
            <a:r>
              <a:rPr lang="en-US" dirty="0"/>
              <a:t>https://</a:t>
            </a:r>
            <a:r>
              <a:rPr lang="en-US" dirty="0" err="1"/>
              <a:t>www.acteonline.org</a:t>
            </a:r>
            <a:r>
              <a:rPr lang="en-US" dirty="0"/>
              <a:t>/why-</a:t>
            </a:r>
            <a:r>
              <a:rPr lang="en-US" dirty="0" err="1"/>
              <a:t>cte</a:t>
            </a:r>
            <a:r>
              <a:rPr lang="en-US" dirty="0"/>
              <a:t>/</a:t>
            </a:r>
            <a:r>
              <a:rPr lang="en-US" dirty="0" err="1"/>
              <a:t>cte</a:t>
            </a:r>
            <a:r>
              <a:rPr lang="en-US" dirty="0"/>
              <a:t>-awareness/</a:t>
            </a:r>
            <a:r>
              <a:rPr lang="en-US" dirty="0" err="1"/>
              <a:t>cte</a:t>
            </a:r>
            <a:r>
              <a:rPr lang="en-US" dirty="0"/>
              <a:t>-month/</a:t>
            </a:r>
          </a:p>
          <a:p>
            <a:endParaRPr lang="en-US" dirty="0"/>
          </a:p>
          <a:p>
            <a:r>
              <a:rPr lang="en-US" dirty="0"/>
              <a:t>https://</a:t>
            </a:r>
            <a:r>
              <a:rPr lang="en-US" dirty="0" err="1"/>
              <a:t>www.dodea.edu</a:t>
            </a:r>
            <a:r>
              <a:rPr lang="en-US" dirty="0"/>
              <a:t>/</a:t>
            </a:r>
            <a:r>
              <a:rPr lang="en-US" dirty="0" err="1"/>
              <a:t>dodeaCelebrates</a:t>
            </a:r>
            <a:r>
              <a:rPr lang="en-US" dirty="0"/>
              <a:t>/</a:t>
            </a:r>
            <a:r>
              <a:rPr lang="en-US" dirty="0" err="1"/>
              <a:t>CTE.cfm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45403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Museum of Natural Sciences hosts events to learn about careers in science.</a:t>
            </a:r>
          </a:p>
          <a:p>
            <a:endParaRPr lang="en-US" dirty="0"/>
          </a:p>
          <a:p>
            <a:r>
              <a:rPr lang="en-US" dirty="0"/>
              <a:t>They host a Science Saturday each month</a:t>
            </a:r>
          </a:p>
          <a:p>
            <a:endParaRPr lang="en-US" dirty="0"/>
          </a:p>
          <a:p>
            <a:endParaRPr lang="en-US" dirty="0"/>
          </a:p>
          <a:p>
            <a:r>
              <a:rPr lang="en-US" dirty="0"/>
              <a:t>https://</a:t>
            </a:r>
            <a:r>
              <a:rPr lang="en-US" dirty="0" err="1"/>
              <a:t>naturalsciences.org</a:t>
            </a:r>
            <a:r>
              <a:rPr lang="en-US" dirty="0"/>
              <a:t>/calendar/events/</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289484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this earlier.</a:t>
            </a:r>
          </a:p>
          <a:p>
            <a:r>
              <a:rPr lang="en-US" dirty="0"/>
              <a:t>We hope to have open houses at our college construction programs across the state.</a:t>
            </a:r>
          </a:p>
          <a:p>
            <a:endParaRPr lang="en-US" dirty="0"/>
          </a:p>
          <a:p>
            <a:r>
              <a:rPr lang="en-US" dirty="0"/>
              <a:t>The high schools in Wake County will have their annual shed building competition, which should be during this week.  </a:t>
            </a:r>
          </a:p>
          <a:p>
            <a:endParaRPr lang="en-US" dirty="0"/>
          </a:p>
          <a:p>
            <a:r>
              <a:rPr lang="en-US" dirty="0"/>
              <a:t>Bob</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ncperkins.org</a:t>
            </a:r>
            <a:r>
              <a:rPr lang="en-US" dirty="0"/>
              <a:t>/construction</a:t>
            </a:r>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2428840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USA is a more than just a student club.</a:t>
            </a:r>
          </a:p>
          <a:p>
            <a:endParaRPr lang="en-US" dirty="0"/>
          </a:p>
          <a:p>
            <a:r>
              <a:rPr lang="en-US" dirty="0"/>
              <a:t>We go to the state-wide competition every spring in Greensboro.</a:t>
            </a:r>
          </a:p>
          <a:p>
            <a:endParaRPr lang="en-US" dirty="0"/>
          </a:p>
          <a:p>
            <a:r>
              <a:rPr lang="en-US" dirty="0"/>
              <a:t>The postsecondary participants and competitions have been growing for years.</a:t>
            </a:r>
          </a:p>
          <a:p>
            <a:endParaRPr lang="en-US" dirty="0"/>
          </a:p>
          <a:p>
            <a:r>
              <a:rPr lang="en-US" dirty="0"/>
              <a:t>Lots of businesses come to this competition to recruit right off the competition floor.</a:t>
            </a:r>
          </a:p>
          <a:p>
            <a:endParaRPr lang="en-US" dirty="0"/>
          </a:p>
          <a:p>
            <a:endParaRPr lang="en-US" dirty="0"/>
          </a:p>
          <a:p>
            <a:r>
              <a:rPr lang="en-US" dirty="0"/>
              <a:t>http://</a:t>
            </a:r>
            <a:r>
              <a:rPr lang="en-US" dirty="0" err="1"/>
              <a:t>www.skillsusanc.org</a:t>
            </a:r>
            <a:r>
              <a:rPr lang="en-US" dirty="0"/>
              <a:t>/state-conference</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799231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week in October, we expect about 70 open houses across the state.</a:t>
            </a:r>
          </a:p>
          <a:p>
            <a:endParaRPr lang="en-US" dirty="0"/>
          </a:p>
          <a:p>
            <a:r>
              <a:rPr lang="en-US" dirty="0" err="1"/>
              <a:t>NCperkins.org</a:t>
            </a:r>
            <a:r>
              <a:rPr lang="en-US" dirty="0"/>
              <a:t>/manufacturing</a:t>
            </a:r>
          </a:p>
        </p:txBody>
      </p:sp>
      <p:sp>
        <p:nvSpPr>
          <p:cNvPr id="4" name="Slide Number Placeholder 3"/>
          <p:cNvSpPr>
            <a:spLocks noGrp="1"/>
          </p:cNvSpPr>
          <p:nvPr>
            <p:ph type="sldNum" sz="quarter" idx="10"/>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51538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the Lift and Move folks do another event in North Carolina next year.  The one I went to was great.</a:t>
            </a:r>
          </a:p>
          <a:p>
            <a:endParaRPr lang="en-US" dirty="0"/>
          </a:p>
          <a:p>
            <a:endParaRPr lang="en-US" dirty="0"/>
          </a:p>
          <a:p>
            <a:endParaRPr lang="en-US" dirty="0"/>
          </a:p>
          <a:p>
            <a:endParaRPr lang="en-US" dirty="0"/>
          </a:p>
          <a:p>
            <a:r>
              <a:rPr lang="en-US" dirty="0"/>
              <a:t>=========</a:t>
            </a:r>
          </a:p>
          <a:p>
            <a:r>
              <a:rPr lang="en-US" dirty="0"/>
              <a:t>http://</a:t>
            </a:r>
            <a:r>
              <a:rPr lang="en-US" dirty="0" err="1"/>
              <a:t>www.liftandmoveusa.com</a:t>
            </a:r>
            <a:r>
              <a:rPr lang="en-US" dirty="0"/>
              <a:t>/</a:t>
            </a:r>
          </a:p>
          <a:p>
            <a:r>
              <a:rPr lang="en-US" dirty="0"/>
              <a:t>https://</a:t>
            </a:r>
            <a:r>
              <a:rPr lang="en-US" dirty="0" err="1"/>
              <a:t>twitter.com</a:t>
            </a:r>
            <a:r>
              <a:rPr lang="en-US" dirty="0"/>
              <a:t>/</a:t>
            </a:r>
            <a:r>
              <a:rPr lang="en-US" dirty="0" err="1"/>
              <a:t>liftmoveusa</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2464674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www.wtsinternational.org</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362189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Museum of Natural Sciences hosts events to learn about careers in science.</a:t>
            </a:r>
          </a:p>
          <a:p>
            <a:endParaRPr lang="en-US" dirty="0"/>
          </a:p>
          <a:p>
            <a:r>
              <a:rPr lang="en-US" dirty="0"/>
              <a:t>This is one they do every October.</a:t>
            </a:r>
          </a:p>
          <a:p>
            <a:endParaRPr lang="en-US" dirty="0"/>
          </a:p>
          <a:p>
            <a:endParaRPr lang="en-US" dirty="0"/>
          </a:p>
          <a:p>
            <a:endParaRPr lang="en-US" dirty="0"/>
          </a:p>
          <a:p>
            <a:endParaRPr lang="en-US" dirty="0"/>
          </a:p>
          <a:p>
            <a:r>
              <a:rPr lang="en-US" dirty="0"/>
              <a:t>https://</a:t>
            </a:r>
            <a:r>
              <a:rPr lang="en-US" dirty="0" err="1"/>
              <a:t>naturalsciences.org</a:t>
            </a:r>
            <a:r>
              <a:rPr lang="en-US" dirty="0"/>
              <a:t>/calendar/event/stem-career-showcase-2/</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284812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Collision Repair industry hosts open house events across the country. </a:t>
            </a:r>
          </a:p>
          <a:p>
            <a:r>
              <a:rPr lang="en-US" dirty="0"/>
              <a:t>They held an event in Concord, North Carolina a few months ago. </a:t>
            </a:r>
          </a:p>
          <a:p>
            <a:r>
              <a:rPr lang="en-US" dirty="0"/>
              <a:t>They have not posted their 2019 calendar.</a:t>
            </a:r>
          </a:p>
          <a:p>
            <a:endParaRPr lang="en-US" dirty="0"/>
          </a:p>
          <a:p>
            <a:endParaRPr lang="en-US" dirty="0"/>
          </a:p>
          <a:p>
            <a:endParaRPr lang="en-US" dirty="0"/>
          </a:p>
          <a:p>
            <a:r>
              <a:rPr lang="en-US" dirty="0"/>
              <a:t>https://</a:t>
            </a:r>
            <a:r>
              <a:rPr lang="en-US" dirty="0" err="1"/>
              <a:t>www.collisioneducationfoundation.org</a:t>
            </a:r>
            <a:r>
              <a:rPr lang="en-US" dirty="0"/>
              <a:t>/transportation-career-fairs/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422083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Labor &amp; Economic Analysis Division of the state Department of Commerce conducts this needs assessment with employers every two years.  </a:t>
            </a:r>
          </a:p>
          <a:p>
            <a:r>
              <a:rPr lang="en-US" sz="1600" dirty="0"/>
              <a:t>This 2018 survey was just published.</a:t>
            </a:r>
          </a:p>
          <a:p>
            <a:endParaRPr lang="en-US" sz="1600" dirty="0"/>
          </a:p>
          <a:p>
            <a:r>
              <a:rPr lang="en-US" sz="1600" dirty="0"/>
              <a:t>It's a look at the needs of 2,000 employers across the state, specifically their difficulties in hiring new employees.</a:t>
            </a:r>
          </a:p>
          <a:p>
            <a:r>
              <a:rPr lang="en-US" sz="1600" dirty="0"/>
              <a:t>They looked only at employers with 10 or more employees.</a:t>
            </a:r>
          </a:p>
          <a:p>
            <a:r>
              <a:rPr lang="en-US" sz="1600" dirty="0"/>
              <a:t>Public and private companies</a:t>
            </a:r>
          </a:p>
          <a:p>
            <a:endParaRPr lang="en-US" sz="1600" dirty="0"/>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4032938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has a big event where they bring together 2,000 students and 100 businesses and colleges to help these students decide on a career pathway.</a:t>
            </a:r>
          </a:p>
          <a:p>
            <a:r>
              <a:rPr lang="en-US" dirty="0"/>
              <a:t>That will be in November.</a:t>
            </a:r>
          </a:p>
          <a:p>
            <a:endParaRPr lang="en-US" dirty="0"/>
          </a:p>
          <a:p>
            <a:endParaRPr lang="en-US" dirty="0"/>
          </a:p>
          <a:p>
            <a:endParaRPr lang="en-US" dirty="0"/>
          </a:p>
          <a:p>
            <a:r>
              <a:rPr lang="en-US" dirty="0"/>
              <a:t>https://</a:t>
            </a:r>
            <a:r>
              <a:rPr lang="en-US" dirty="0" err="1"/>
              <a:t>charlottenc.gov</a:t>
            </a:r>
            <a:r>
              <a:rPr lang="en-US" dirty="0"/>
              <a:t>/Mayor/Youth/MYEP/Pages/</a:t>
            </a:r>
            <a:r>
              <a:rPr lang="en-US" dirty="0" err="1"/>
              <a:t>CCDD.aspx</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3134783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Our next meeting like this one will be on February 21.</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You can go to the </a:t>
            </a:r>
            <a:r>
              <a:rPr lang="en-US" sz="1200" dirty="0" err="1">
                <a:latin typeface="Arial" charset="0"/>
                <a:ea typeface="ヒラギノ角ゴ Pro W3" charset="0"/>
                <a:cs typeface="Arial" charset="0"/>
              </a:rPr>
              <a:t>NCPerkins</a:t>
            </a:r>
            <a:r>
              <a:rPr lang="en-US" sz="1200" dirty="0">
                <a:latin typeface="Arial" charset="0"/>
                <a:ea typeface="ヒラギノ角ゴ Pro W3" charset="0"/>
                <a:cs typeface="Arial" charset="0"/>
              </a:rPr>
              <a:t> website to register for that meeting.</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We'll also send you a reminder, since you are now on our mailing list.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90866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Employers who had reported difficulties filling positions were asked about the reasons why -- and were able to select multiple responses from a range of possible explanations.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Among employers experiencing hiring difficulties in the Overall sample in 2018, the top reasons were:</a:t>
            </a:r>
          </a:p>
          <a:p>
            <a:r>
              <a:rPr lang="en-US" sz="1600" kern="1200" dirty="0">
                <a:solidFill>
                  <a:schemeClr val="tx1"/>
                </a:solidFill>
                <a:effectLst/>
                <a:latin typeface="+mn-lt"/>
                <a:ea typeface="+mn-ea"/>
                <a:cs typeface="+mn-cs"/>
              </a:rPr>
              <a:t>- applicants’ lack of employability. This includes including work ethic, professionalism, reliability, and motivation). </a:t>
            </a:r>
          </a:p>
          <a:p>
            <a:r>
              <a:rPr lang="en-US" sz="1600" kern="1200" dirty="0">
                <a:solidFill>
                  <a:schemeClr val="tx1"/>
                </a:solidFill>
                <a:effectLst/>
                <a:latin typeface="+mn-lt"/>
                <a:ea typeface="+mn-ea"/>
                <a:cs typeface="+mn-cs"/>
              </a:rPr>
              <a:t>Many will call these soft skills, but you see the soft skills further down the chart.  </a:t>
            </a:r>
          </a:p>
          <a:p>
            <a:r>
              <a:rPr lang="en-US" sz="1600" kern="1200" dirty="0">
                <a:solidFill>
                  <a:schemeClr val="tx1"/>
                </a:solidFill>
                <a:effectLst/>
                <a:latin typeface="+mn-lt"/>
                <a:ea typeface="+mn-ea"/>
                <a:cs typeface="+mn-cs"/>
              </a:rPr>
              <a:t>For Employability, think -- can they show up on time, ready to work?</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 low number of applicants .  Some of this might be because the employers do not know how to advertise their openings -- to reach out to those looking for work..</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applicants’ lack of relevant work experience. In the education business, we are usually looking at helping our students get that first job.  This shows where work-based learning can play a big part helping the student get real-world work experience that they can't get anywhere else.  Work experience, even through work-based learning, will give our students a leg up on the competition.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lack of technical or occupation-related skills. That's what we do at the community colleges. I would hope that this was not the description of </a:t>
            </a:r>
            <a:r>
              <a:rPr lang="en-US" sz="1600" u="sng" kern="1200" dirty="0">
                <a:solidFill>
                  <a:schemeClr val="tx1"/>
                </a:solidFill>
                <a:effectLst/>
                <a:latin typeface="+mn-lt"/>
                <a:ea typeface="+mn-ea"/>
                <a:cs typeface="+mn-cs"/>
              </a:rPr>
              <a:t>our</a:t>
            </a:r>
            <a:r>
              <a:rPr lang="en-US" sz="1600" kern="1200" dirty="0">
                <a:solidFill>
                  <a:schemeClr val="tx1"/>
                </a:solidFill>
                <a:effectLst/>
                <a:latin typeface="+mn-lt"/>
                <a:ea typeface="+mn-ea"/>
                <a:cs typeface="+mn-cs"/>
              </a:rPr>
              <a:t> graduates.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soft skills, such as communication, teamwork, critical thinking, creativity</a:t>
            </a:r>
          </a:p>
          <a:p>
            <a:r>
              <a:rPr lang="en-US" sz="1600" kern="1200" dirty="0">
                <a:solidFill>
                  <a:schemeClr val="tx1"/>
                </a:solidFill>
                <a:effectLst/>
                <a:latin typeface="+mn-lt"/>
                <a:ea typeface="+mn-ea"/>
                <a:cs typeface="+mn-cs"/>
              </a:rPr>
              <a:t>Sometimes the Employability measure at the top of the chart are lumped in with soft skills, but here we separate them.  Where can we teach these soft skills that employers say are lacking?</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lack of the necessary education level, certification, or training.  </a:t>
            </a:r>
          </a:p>
          <a:p>
            <a:r>
              <a:rPr lang="en-US" sz="1600" kern="1200" dirty="0">
                <a:solidFill>
                  <a:schemeClr val="tx1"/>
                </a:solidFill>
                <a:effectLst/>
                <a:latin typeface="+mn-lt"/>
                <a:ea typeface="+mn-ea"/>
                <a:cs typeface="+mn-cs"/>
              </a:rPr>
              <a:t>We </a:t>
            </a:r>
            <a:r>
              <a:rPr lang="en-US" sz="1600" u="sng" kern="1200" dirty="0">
                <a:solidFill>
                  <a:schemeClr val="tx1"/>
                </a:solidFill>
                <a:effectLst/>
                <a:latin typeface="+mn-lt"/>
                <a:ea typeface="+mn-ea"/>
                <a:cs typeface="+mn-cs"/>
              </a:rPr>
              <a:t>are</a:t>
            </a:r>
            <a:r>
              <a:rPr lang="en-US" sz="1600" kern="1200" dirty="0">
                <a:solidFill>
                  <a:schemeClr val="tx1"/>
                </a:solidFill>
                <a:effectLst/>
                <a:latin typeface="+mn-lt"/>
                <a:ea typeface="+mn-ea"/>
                <a:cs typeface="+mn-cs"/>
              </a:rPr>
              <a:t> doing something about that, but many think they can bypass the training and go straight to work.  </a:t>
            </a:r>
          </a:p>
          <a:p>
            <a:r>
              <a:rPr lang="en-US" sz="1600" kern="1200" dirty="0">
                <a:solidFill>
                  <a:schemeClr val="tx1"/>
                </a:solidFill>
                <a:effectLst/>
                <a:latin typeface="+mn-lt"/>
                <a:ea typeface="+mn-ea"/>
                <a:cs typeface="+mn-cs"/>
              </a:rPr>
              <a:t>The employers want their new employees to already have a certain level of training.  </a:t>
            </a:r>
          </a:p>
          <a:p>
            <a:r>
              <a:rPr lang="en-US" sz="1600" kern="1200" dirty="0">
                <a:solidFill>
                  <a:schemeClr val="tx1"/>
                </a:solidFill>
                <a:effectLst/>
                <a:latin typeface="+mn-lt"/>
                <a:ea typeface="+mn-ea"/>
                <a:cs typeface="+mn-cs"/>
              </a:rPr>
              <a:t>If you, as a potential employee, are not sure what the employers want, ask them. They know what they want.</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r>
              <a:rPr lang="en-US" sz="1600" kern="1200" dirty="0">
                <a:solidFill>
                  <a:schemeClr val="tx1"/>
                </a:solidFill>
                <a:effectLst/>
                <a:latin typeface="+mn-lt"/>
                <a:ea typeface="+mn-ea"/>
                <a:cs typeface="+mn-cs"/>
              </a:rPr>
              <a:t>What reasons do employers give for hiring difficulties?</a:t>
            </a:r>
          </a:p>
          <a:p>
            <a:r>
              <a:rPr lang="en-US" sz="16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r>
              <a:rPr lang="en-US" sz="16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r>
              <a:rPr lang="en-US" sz="1600" kern="1200" dirty="0">
                <a:solidFill>
                  <a:schemeClr val="tx1"/>
                </a:solidFill>
                <a:effectLst/>
                <a:latin typeface="+mn-lt"/>
                <a:ea typeface="+mn-ea"/>
                <a:cs typeface="+mn-cs"/>
              </a:rPr>
              <a:t>Among employers experiencing hiring difficulties in the Overall sample in 2018, the top reasons were applicants’ lack of employability (including work ethic, professionalism, reliability, motivation) (65.1%), a low number of applicants (55.3%), and applicants’ lack of relevant work experience (51.4%). A perceived lack of technical or occupation-related skills (49.3%) and soft skills (such as communication, teamwork, critical thinking, creativity) (49.2%) were close behind, with nearly half of employers with hiring difficulties choosing these reasons. Applicants’ lack of the necessary education level, certification, or training (43.2%) was chosen by a substantial number of employers, followed by smaller percentages selecting applicants’ unwillingness to accept the offered pay or compensation (32.9%), commuting distance or other geographic issues (24.8%), applicants’ criminal records (22.9%), failure to pass drug screening (20.3%), or other reasons (14.5%).</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90671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We have a vast state with different kinds of rural and urban areas.  </a:t>
            </a:r>
          </a:p>
          <a:p>
            <a:r>
              <a:rPr lang="en-US" sz="1600" kern="1200" dirty="0">
                <a:solidFill>
                  <a:schemeClr val="tx1"/>
                </a:solidFill>
                <a:effectLst/>
                <a:latin typeface="+mn-lt"/>
                <a:ea typeface="+mn-ea"/>
                <a:cs typeface="+mn-cs"/>
              </a:rPr>
              <a:t>Here, they looked at the same reasons for difficulty in hiring and found some big differences in the urban and rural areas.</a:t>
            </a:r>
          </a:p>
          <a:p>
            <a:endParaRPr lang="en-US" sz="1600" kern="1200" dirty="0">
              <a:solidFill>
                <a:schemeClr val="tx1"/>
              </a:solidFill>
              <a:effectLst/>
              <a:latin typeface="+mn-lt"/>
              <a:ea typeface="+mn-ea"/>
              <a:cs typeface="+mn-cs"/>
            </a:endParaRPr>
          </a:p>
          <a:p>
            <a:r>
              <a:rPr lang="en-US" sz="1600" dirty="0"/>
              <a:t>Large is Charlotte and the Triangle (Raleigh, Durham, Chapel Hill)</a:t>
            </a:r>
          </a:p>
          <a:p>
            <a:r>
              <a:rPr lang="en-US" sz="1600" dirty="0"/>
              <a:t>Medium is Greensboro, Winston-Salem, Fayetteville, Asheville, Burlington, Wilmington, and other similar-sized cities.</a:t>
            </a:r>
          </a:p>
          <a:p>
            <a:r>
              <a:rPr lang="en-US" sz="1600" dirty="0"/>
              <a:t>Micropolitan are small cities and towns.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the rural areas you see they mainly did not have people applying for the jobs. </a:t>
            </a:r>
          </a:p>
          <a:p>
            <a:r>
              <a:rPr lang="en-US" sz="1600" kern="1200" dirty="0">
                <a:solidFill>
                  <a:schemeClr val="tx1"/>
                </a:solidFill>
                <a:effectLst/>
                <a:latin typeface="+mn-lt"/>
                <a:ea typeface="+mn-ea"/>
                <a:cs typeface="+mn-cs"/>
              </a:rPr>
              <a:t>Was it because folks did not know about the job or because people want to live and work in cities?</a:t>
            </a:r>
          </a:p>
          <a:p>
            <a:endParaRPr lang="en-US" sz="1600" kern="1200" dirty="0">
              <a:solidFill>
                <a:schemeClr val="tx1"/>
              </a:solidFill>
              <a:effectLst/>
              <a:latin typeface="+mn-lt"/>
              <a:ea typeface="+mn-ea"/>
              <a:cs typeface="+mn-cs"/>
            </a:endParaRPr>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Top Reasons for Difficulties by Region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Large metros (Charlotte and the Triangle) chose the same top three reasons as the Overall sample, followed by education (47.8%) and technical skills (45.2%). Work experience (54.8%) and education (47.8%) were more frequently selected in this region, and soft skills were less frequently chosen (41.4%).</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Employers in the Medium metros chose employability (67.3%), soft skills (57.1%), and technical skills as the top three reasons for difficulty, which were all significantly higher than the Overall sample.</a:t>
            </a:r>
          </a:p>
          <a:p>
            <a:r>
              <a:rPr lang="en-US" sz="1600" kern="1200" dirty="0">
                <a:solidFill>
                  <a:schemeClr val="tx1"/>
                </a:solidFill>
                <a:effectLst/>
                <a:latin typeface="+mn-lt"/>
                <a:ea typeface="+mn-ea"/>
                <a:cs typeface="+mn-cs"/>
              </a:rPr>
              <a:t>A low number of applicants (54.1%) and work experience (52.1%) were also frequently chosen by regional employers.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Micropolitan labor markets chose employability (61.9%), a low number of applicants (50.4%), and soft skills (45.9%) as the top three reasons for difficulty, followed by education (42.6%) and technical skills (42.6%). Although not top reasons, having a criminal record (38.5%) and failing a drug test (24.6%) were significantly higher than the Overall sample.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Rural labor markets cited a low number of applicants (70.0%) as the top reason for difficulty, a significantly higher percentage than the Overall sample. Employability (56.2%),</a:t>
            </a:r>
          </a:p>
          <a:p>
            <a:r>
              <a:rPr lang="en-US" sz="1600" kern="1200" dirty="0">
                <a:solidFill>
                  <a:schemeClr val="tx1"/>
                </a:solidFill>
                <a:effectLst/>
                <a:latin typeface="+mn-lt"/>
                <a:ea typeface="+mn-ea"/>
                <a:cs typeface="+mn-cs"/>
              </a:rPr>
              <a:t>a lack of work experience (52.4%), and education (51.4%) were also top reasons for difficulty. Commuting distance (43.8%) was significantly higher than the Overall sample, as were pay/ compensation (41.9%), criminal records (32.4%), and drug screening (25.7%).</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101074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And then if we look at the  Top Reasons for Hiring Difficulties by Level of Work Experience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 educators, we are usually focused on the entry-level positions, but some of the students at our community college are getting training to move to a </a:t>
            </a:r>
            <a:r>
              <a:rPr lang="en-US" sz="1600" u="sng" kern="1200" dirty="0">
                <a:solidFill>
                  <a:schemeClr val="tx1"/>
                </a:solidFill>
                <a:effectLst/>
                <a:latin typeface="+mn-lt"/>
                <a:ea typeface="+mn-ea"/>
                <a:cs typeface="+mn-cs"/>
              </a:rPr>
              <a:t>higher</a:t>
            </a:r>
            <a:r>
              <a:rPr lang="en-US" sz="1600" kern="1200" dirty="0">
                <a:solidFill>
                  <a:schemeClr val="tx1"/>
                </a:solidFill>
                <a:effectLst/>
                <a:latin typeface="+mn-lt"/>
                <a:ea typeface="+mn-ea"/>
                <a:cs typeface="+mn-cs"/>
              </a:rPr>
              <a:t> level of employment.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 our entry-level positions, the Employability skills are on top (that's showing up on time ready to work) with Soft Skills not far behind.</a:t>
            </a:r>
          </a:p>
          <a:p>
            <a:r>
              <a:rPr lang="en-US" sz="1600" kern="1200" dirty="0">
                <a:solidFill>
                  <a:schemeClr val="tx1"/>
                </a:solidFill>
                <a:effectLst/>
                <a:latin typeface="+mn-lt"/>
                <a:ea typeface="+mn-ea"/>
                <a:cs typeface="+mn-cs"/>
              </a:rPr>
              <a:t>Where do we teach that?</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Top Reasons for Hiring Difficulties by Level of Work Experience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Overall sample were asked about reasons for difficulty for positions by level of work experience, which differed in a few ways. Employers seeking to fill entry-level positions (requiring one year of experience or less) chose employability (74.6%) and a low number of applicants (59.1%) as the top reasons for hiring difficulties, followed by soft skills (51.7%). Having a criminal record (29.5%) and failing to pass a drug test (27.7%) were not top reasons but were mentioned about twice as frequently for entry-level positions than for mid- and senior-level positions.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seeking mid-level positions (requiring two to four years) chose a lack of technical skills (67.5%), work experience (63.5%) and a low number of applicants (57.5%) most frequently, followed closely by employability (57.3%) and education (55.9%). Employers seeking more senior-level positions (requiring five years or more) chose work experience (61.2%), low number of applicants (58.9%), and education (56.1%) most frequently, followed by employability (48.5%) and technical skills (45.0%).</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07943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This part always surprises me.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number one method that businesses use to recruit is by word of mouth.  It's employers telling their employees to recommend a friend.  </a:t>
            </a:r>
          </a:p>
          <a:p>
            <a:r>
              <a:rPr lang="en-US" sz="1600" kern="1200" dirty="0">
                <a:solidFill>
                  <a:schemeClr val="tx1"/>
                </a:solidFill>
                <a:effectLst/>
                <a:latin typeface="+mn-lt"/>
                <a:ea typeface="+mn-ea"/>
                <a:cs typeface="+mn-cs"/>
              </a:rPr>
              <a:t>We've all heard it before, but this makes it clear, it's all about </a:t>
            </a:r>
            <a:r>
              <a:rPr lang="en-US" sz="1600" u="sng" kern="1200" dirty="0">
                <a:solidFill>
                  <a:schemeClr val="tx1"/>
                </a:solidFill>
                <a:effectLst/>
                <a:latin typeface="+mn-lt"/>
                <a:ea typeface="+mn-ea"/>
                <a:cs typeface="+mn-cs"/>
              </a:rPr>
              <a:t>who</a:t>
            </a:r>
            <a:r>
              <a:rPr lang="en-US" sz="1600" kern="1200" dirty="0">
                <a:solidFill>
                  <a:schemeClr val="tx1"/>
                </a:solidFill>
                <a:effectLst/>
                <a:latin typeface="+mn-lt"/>
                <a:ea typeface="+mn-ea"/>
                <a:cs typeface="+mn-cs"/>
              </a:rPr>
              <a:t> you know.</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you want a job, it is far better to tell your friends than it is to post your resume on line.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do see that 62 percent of the employers do post their job openings on the Internet job boards </a:t>
            </a:r>
          </a:p>
          <a:p>
            <a:r>
              <a:rPr lang="en-US" sz="1600" kern="1200" dirty="0">
                <a:solidFill>
                  <a:schemeClr val="tx1"/>
                </a:solidFill>
                <a:effectLst/>
                <a:latin typeface="+mn-lt"/>
                <a:ea typeface="+mn-ea"/>
                <a:cs typeface="+mn-cs"/>
              </a:rPr>
              <a:t>as well as 55 percent to their own company job board.</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It's surprising to see the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at the bottom of the list.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You see the Recruiting Agencies and Temp Services near the bottom at 24 percent, but for the manufacturing sector, almost 53 percent used Recruiting Agencies and Temp Services </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Resources for Recruiting</a:t>
            </a:r>
          </a:p>
          <a:p>
            <a:r>
              <a:rPr lang="en-US" sz="1600" kern="1200" dirty="0">
                <a:solidFill>
                  <a:schemeClr val="tx1"/>
                </a:solidFill>
                <a:effectLst/>
                <a:latin typeface="+mn-lt"/>
                <a:ea typeface="+mn-ea"/>
                <a:cs typeface="+mn-cs"/>
              </a:rPr>
              <a:t>In order to better understand hiring practices, all employers (not just those that had attempted to hire in the past 12 months) were asked to identify any of the resources they use when recruiting. As in previous surveys, “word of mouth” was used by nearly all hiring employers (90.0%), followed by online postings on job boards (61.7%), company websites (55.3%), and social networking sites (44.2%), and community colleges (38.9%). Employers reported use of online postings and social networking websites at significantly higher rates than in 2016, perhaps reflecting tighter labor market conditions or simply greater adoption of this technology over time. In general, those with difficulty hiring were more likely to utilize each type of resource for recruiting than those without difficulty.</a:t>
            </a:r>
          </a:p>
          <a:p>
            <a:endParaRPr lang="en-US" dirty="0"/>
          </a:p>
          <a:p>
            <a:r>
              <a:rPr lang="en-US" sz="1600" kern="1200" dirty="0">
                <a:solidFill>
                  <a:schemeClr val="tx1"/>
                </a:solidFill>
                <a:effectLst/>
                <a:latin typeface="+mn-lt"/>
                <a:ea typeface="+mn-ea"/>
                <a:cs typeface="+mn-cs"/>
              </a:rPr>
              <a:t>Compared to the Overall sample, employers in Charlotte and the Triangle were slightly less likely to use “word of mouth,” while employers in the other regions were more likely to use it. The use of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was higher in Rural areas (38.3%), Micropolitan areas (30.0%), and Medium labor markets (32.8%), but lower in Charlotte and the Triangle (19.7%). Employers in Medium labor markets (30.0%), Micropolitan areas (35.8%), and Rural areas (41.9%) were more likely to use local newspapers, while employers in Charlotte and the Triangle (15.4%) were less likely to use them. Recruiting agency/temporary employment services were used more frequently in Charlotte and the Triangle (27.4%) and less so in Micropolitan (17.9%) and Rural (12.0%) areas. A lower percentage of employers in Charlotte and the Triangle (10.2%) reported using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while employers reported higher percentages in Medium metros (17.0%), Micropolitan (23.9%) and Rural (23.3%) regions.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Manufacturers were much more likely to use recruiting agencies/temporary employment services (52.6%), community colleges (46.7%),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(42.6%), and NC Works Career Centers (24.6%) but less likely to use company job boards (41.5%), general internet job boards (56.5%), and social networking websites (37.2%). STEM employers were more likely to post on online job boards (77.5%) and their own company job boards (62.6%) as well as social networking websites (52.8%). They were also more likely to use 4-year colleges (46.1%) and community colleges (46.0%) as well as recruiting agencies or temporary employment services (31.2%).</a:t>
            </a:r>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75385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can see here that Manufacturing and STEM employers relied less on the community colleges for their recruiting than the overall field of employers.</a:t>
            </a:r>
          </a:p>
          <a:p>
            <a:endParaRPr lang="en-US" sz="1600" dirty="0"/>
          </a:p>
          <a:p>
            <a:r>
              <a:rPr lang="en-US" sz="1600" dirty="0"/>
              <a:t>Yet both of these industries used </a:t>
            </a:r>
            <a:r>
              <a:rPr lang="en-US" sz="1600" dirty="0" err="1"/>
              <a:t>NCWorks</a:t>
            </a:r>
            <a:r>
              <a:rPr lang="en-US" sz="1600" dirty="0"/>
              <a:t> Online more then the average employer.</a:t>
            </a:r>
          </a:p>
          <a:p>
            <a:endParaRPr lang="en-US" sz="1600" dirty="0"/>
          </a:p>
          <a:p>
            <a:r>
              <a:rPr lang="en-US" sz="1600" dirty="0"/>
              <a:t>Manufacturing had a high than average use of </a:t>
            </a:r>
            <a:r>
              <a:rPr lang="en-US" sz="1600" dirty="0" err="1"/>
              <a:t>NCWorks</a:t>
            </a:r>
            <a:r>
              <a:rPr lang="en-US" sz="1600" dirty="0"/>
              <a:t> Career Centers as well as Workforce Development Boards.</a:t>
            </a:r>
          </a:p>
          <a:p>
            <a:endParaRPr lang="en-US" sz="1600" dirty="0"/>
          </a:p>
          <a:p>
            <a:r>
              <a:rPr lang="en-US" sz="1600" dirty="0"/>
              <a:t>Large metro areas favored the use of community colleges for recruiting, </a:t>
            </a:r>
          </a:p>
          <a:p>
            <a:r>
              <a:rPr lang="en-US" sz="1600" dirty="0"/>
              <a:t>whereas, the rural </a:t>
            </a:r>
            <a:r>
              <a:rPr lang="en-US" sz="1600" kern="1200" dirty="0">
                <a:solidFill>
                  <a:schemeClr val="tx1"/>
                </a:solidFill>
                <a:effectLst/>
                <a:latin typeface="+mn-lt"/>
                <a:ea typeface="+mn-ea"/>
                <a:cs typeface="+mn-cs"/>
              </a:rPr>
              <a:t>employers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a:t>
            </a:r>
            <a:endParaRPr lang="en-US" sz="1600" dirty="0"/>
          </a:p>
          <a:p>
            <a:endParaRPr lang="en-US" sz="1600" dirty="0"/>
          </a:p>
          <a:p>
            <a:r>
              <a:rPr lang="en-US" sz="1600" kern="1200" dirty="0">
                <a:solidFill>
                  <a:schemeClr val="tx1"/>
                </a:solidFill>
                <a:effectLst/>
                <a:latin typeface="+mn-lt"/>
                <a:ea typeface="+mn-ea"/>
                <a:cs typeface="+mn-cs"/>
              </a:rPr>
              <a:t> </a:t>
            </a:r>
            <a:endParaRPr lang="en-US" sz="1600" dirty="0"/>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r>
              <a:rPr lang="en-US" sz="1600" kern="1200" dirty="0">
                <a:solidFill>
                  <a:schemeClr val="tx1"/>
                </a:solidFill>
                <a:effectLst/>
                <a:latin typeface="+mn-lt"/>
                <a:ea typeface="+mn-ea"/>
                <a:cs typeface="+mn-cs"/>
              </a:rPr>
              <a:t>Using Workforce Development System Resources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Those employers who reported using workforce system resources were asked a follow-up question about which specific resources they had used. Manufacturers were significantly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(69.5%) than employers in the Overall sample. STEM employers were less likely to use community colleges (67.3%)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(38.2%) but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(63.6%).</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Looking across regions, the Large metros were less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(33.7%),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(41.1%), and workforce development boards (21.7%) and more likely to use community colleges (85.9%). The Medium metros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(57.5%),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(62.7%), and workforce development boards (34.4%). The Micropolitan areas had no significant differences. The Rural employers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(61.7%)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(75.8%).</a:t>
            </a:r>
          </a:p>
          <a:p>
            <a:endParaRPr lang="en-US" sz="1600" dirty="0"/>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75899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did employers not use:</a:t>
            </a:r>
          </a:p>
          <a:p>
            <a:pPr marL="285750" indent="-285750">
              <a:buFont typeface="Arial" panose="020B0604020202020204" pitchFamily="34" charset="0"/>
              <a:buChar char="•"/>
            </a:pPr>
            <a:r>
              <a:rPr lang="en-US" sz="1600" dirty="0"/>
              <a:t>Community/Technical Colleges</a:t>
            </a:r>
          </a:p>
          <a:p>
            <a:pPr marL="285750" indent="-285750">
              <a:buFont typeface="Arial" panose="020B0604020202020204" pitchFamily="34" charset="0"/>
              <a:buChar char="•"/>
            </a:pPr>
            <a:r>
              <a:rPr lang="en-US" sz="1600" dirty="0" err="1"/>
              <a:t>NCWorks</a:t>
            </a:r>
            <a:r>
              <a:rPr lang="en-US" sz="1600" dirty="0"/>
              <a:t> Online</a:t>
            </a:r>
          </a:p>
          <a:p>
            <a:pPr marL="285750" indent="-285750">
              <a:buFont typeface="Arial" panose="020B0604020202020204" pitchFamily="34" charset="0"/>
              <a:buChar char="•"/>
            </a:pPr>
            <a:r>
              <a:rPr lang="en-US" sz="1600" dirty="0" err="1"/>
              <a:t>NCWorks</a:t>
            </a:r>
            <a:r>
              <a:rPr lang="en-US" sz="1600" dirty="0"/>
              <a:t> Career Centers, and </a:t>
            </a:r>
          </a:p>
          <a:p>
            <a:pPr marL="285750" indent="-285750">
              <a:buFont typeface="Arial" panose="020B0604020202020204" pitchFamily="34" charset="0"/>
              <a:buChar char="•"/>
            </a:pPr>
            <a:r>
              <a:rPr lang="en-US" sz="1600" dirty="0"/>
              <a:t>Workforce Development Boards</a:t>
            </a:r>
          </a:p>
          <a:p>
            <a:pPr marL="0" indent="0">
              <a:buFont typeface="Arial" panose="020B0604020202020204" pitchFamily="34" charset="0"/>
              <a:buNone/>
            </a:pPr>
            <a:r>
              <a:rPr lang="en-US" sz="1600" dirty="0"/>
              <a:t>… to help them recruit new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Most of the employers were </a:t>
            </a:r>
            <a:r>
              <a:rPr lang="en-US" sz="1600" u="sng" kern="1200" dirty="0">
                <a:solidFill>
                  <a:schemeClr val="tx1"/>
                </a:solidFill>
                <a:effectLst/>
                <a:latin typeface="+mn-lt"/>
                <a:ea typeface="+mn-ea"/>
                <a:cs typeface="+mn-cs"/>
              </a:rPr>
              <a:t>not aware </a:t>
            </a:r>
            <a:r>
              <a:rPr lang="en-US" sz="1600" kern="1200" dirty="0">
                <a:solidFill>
                  <a:schemeClr val="tx1"/>
                </a:solidFill>
                <a:effectLst/>
                <a:latin typeface="+mn-lt"/>
                <a:ea typeface="+mn-ea"/>
                <a:cs typeface="+mn-cs"/>
              </a:rPr>
              <a:t>of these resources that they could have used to help them recruit new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the rural areas, the lack of awareness was over 60 percent of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dirty="0"/>
              <a:t>What can we do as a state to market these great resources that our employers know nothing about?</a:t>
            </a:r>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Employers who did not use workforce system resources were asked about why they didn’t use them. A lack of awareness of existing resources was the most common answer, with about 45 percent of employers choosing this reason. Others felt the services did not fit the needs of their business or industry (41.0%) or that the job candidates available through these resources were not the right fit for their business (23.5%). There were significantly more employers citing a lack of awareness in Rural areas (60.1%), but also far fewer employers who felt the services did not fit the needs of their business (25.8%). Micropolitan employers cited job candidates were not a fit (30.4%) and that it was not worth the time or effort (27.7%) at higher rates. Manufacturers were more likely to choose a lack of awareness (52.7%) and were twice as likely to say it was not worth the time or effort (19.9%) than the Overall sample (10.0%)—however, it must be remembered that Manufacturers (41.1%) were significantly more likely to say they use workforce system resources than Overall employers (27.7%). STEM employers were more likely to say they were not aware of these resources (63.4%).</a:t>
            </a:r>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419766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1/24/19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1/24/19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1/24/19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1/24/19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google.com/url?sa=i&amp;rct=j&amp;q=&amp;esrc=s&amp;source=images&amp;cd=&amp;ved=2ahUKEwiJheb1maLeAhVvT98KHQWSBpEQjRx6BAgBEAU&amp;url=https://twitter.com/liftmoveusa&amp;psig=AOvVaw1lXv_qNTNSqsBFlGEqMLbw&amp;ust=154057785576389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Bob </a:t>
            </a:r>
            <a:r>
              <a:rPr lang="en-US" sz="2600" dirty="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dirty="0"/>
              <a:t>January 24,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112119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39A2B6E-29C4-2C4A-BD18-D0273808165F}"/>
              </a:ext>
            </a:extLst>
          </p:cNvPr>
          <p:cNvSpPr/>
          <p:nvPr/>
        </p:nvSpPr>
        <p:spPr>
          <a:xfrm>
            <a:off x="1162514" y="1475099"/>
            <a:ext cx="6477000" cy="3907801"/>
          </a:xfrm>
          <a:prstGeom prst="rect">
            <a:avLst/>
          </a:prstGeom>
        </p:spPr>
        <p:txBody>
          <a:bodyPr wrap="square">
            <a:spAutoFit/>
          </a:bodyPr>
          <a:lstStyle/>
          <a:p>
            <a:pPr>
              <a:lnSpc>
                <a:spcPct val="150000"/>
              </a:lnSpc>
            </a:pPr>
            <a:r>
              <a:rPr lang="en-US" sz="2800" dirty="0">
                <a:solidFill>
                  <a:srgbClr val="1A1919"/>
                </a:solidFill>
                <a:latin typeface="Helvetica" pitchFamily="2" charset="0"/>
              </a:rPr>
              <a:t>The declining prevalence of youth employment may also contribute to a lack of exposure to work environments, and programs which teach on-the-job learning such as apprenticeships may be a tool to address these needs.</a:t>
            </a:r>
            <a:endParaRPr lang="en-US" sz="2800" dirty="0">
              <a:solidFill>
                <a:srgbClr val="1A1919"/>
              </a:solidFill>
              <a:effectLst/>
              <a:latin typeface="Helvetica" pitchFamily="2" charset="0"/>
            </a:endParaRPr>
          </a:p>
        </p:txBody>
      </p:sp>
    </p:spTree>
    <p:extLst>
      <p:ext uri="{BB962C8B-B14F-4D97-AF65-F5344CB8AC3E}">
        <p14:creationId xmlns:p14="http://schemas.microsoft.com/office/powerpoint/2010/main" val="19713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April 8-12,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err="1"/>
              <a:t>NCperkins.org</a:t>
            </a:r>
            <a:r>
              <a:rPr lang="en-US" sz="320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111198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To raise the awareness of Construction Careers across North Carolina </a:t>
            </a:r>
          </a:p>
          <a:p>
            <a:r>
              <a:rPr lang="en-US"/>
              <a:t>To provide an opportunity for students and parents to visit community colleges to learn of the many opportunities for training in the trades </a:t>
            </a:r>
          </a:p>
          <a:p>
            <a:r>
              <a:rPr lang="en-US"/>
              <a:t>To provide an opportunity to Students and Parents to talk to employers in their community about president and future employment opportunities in their construction businesses</a:t>
            </a:r>
          </a:p>
          <a:p>
            <a:endParaRPr lang="en-US"/>
          </a:p>
        </p:txBody>
      </p:sp>
      <p:sp>
        <p:nvSpPr>
          <p:cNvPr id="3" name="Title 2"/>
          <p:cNvSpPr>
            <a:spLocks noGrp="1"/>
          </p:cNvSpPr>
          <p:nvPr>
            <p:ph type="title"/>
          </p:nvPr>
        </p:nvSpPr>
        <p:spPr/>
        <p:txBody>
          <a:bodyPr/>
          <a:lstStyle/>
          <a:p>
            <a:r>
              <a:rPr lang="en-US"/>
              <a:t>Vision</a:t>
            </a:r>
          </a:p>
        </p:txBody>
      </p:sp>
    </p:spTree>
    <p:extLst>
      <p:ext uri="{BB962C8B-B14F-4D97-AF65-F5344CB8AC3E}">
        <p14:creationId xmlns:p14="http://schemas.microsoft.com/office/powerpoint/2010/main" val="85551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Curriculum, continuing education, and basic skills coming together to coordinate a career fair or other activities </a:t>
            </a:r>
          </a:p>
          <a:p>
            <a:r>
              <a:rPr lang="en-US"/>
              <a:t>Invite local construction businesses to the college for a career fair activity </a:t>
            </a:r>
          </a:p>
          <a:p>
            <a:r>
              <a:rPr lang="en-US"/>
              <a:t>Use your imagination and ideas to help raise the awareness of building trades careers. </a:t>
            </a:r>
          </a:p>
          <a:p>
            <a:endParaRPr lang="en-US"/>
          </a:p>
        </p:txBody>
      </p:sp>
      <p:sp>
        <p:nvSpPr>
          <p:cNvPr id="3" name="Title 2"/>
          <p:cNvSpPr>
            <a:spLocks noGrp="1"/>
          </p:cNvSpPr>
          <p:nvPr>
            <p:ph type="title"/>
          </p:nvPr>
        </p:nvSpPr>
        <p:spPr/>
        <p:txBody>
          <a:bodyPr/>
          <a:lstStyle/>
          <a:p>
            <a:r>
              <a:rPr lang="en-US"/>
              <a:t>What?</a:t>
            </a:r>
          </a:p>
        </p:txBody>
      </p:sp>
    </p:spTree>
    <p:extLst>
      <p:ext uri="{BB962C8B-B14F-4D97-AF65-F5344CB8AC3E}">
        <p14:creationId xmlns:p14="http://schemas.microsoft.com/office/powerpoint/2010/main" val="10045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Activities</a:t>
            </a:r>
          </a:p>
        </p:txBody>
      </p:sp>
      <p:sp>
        <p:nvSpPr>
          <p:cNvPr id="3" name="Content Placeholder 2"/>
          <p:cNvSpPr>
            <a:spLocks noGrp="1"/>
          </p:cNvSpPr>
          <p:nvPr>
            <p:ph idx="1"/>
          </p:nvPr>
        </p:nvSpPr>
        <p:spPr/>
        <p:txBody>
          <a:bodyPr/>
          <a:lstStyle/>
          <a:p>
            <a:r>
              <a:rPr lang="en-US"/>
              <a:t>Construction site tours</a:t>
            </a:r>
          </a:p>
          <a:p>
            <a:r>
              <a:rPr lang="en-US"/>
              <a:t>Open house</a:t>
            </a:r>
          </a:p>
          <a:p>
            <a:r>
              <a:rPr lang="en-US"/>
              <a:t>Hands-on</a:t>
            </a:r>
          </a:p>
          <a:p>
            <a:r>
              <a:rPr lang="en-US"/>
              <a:t>Job fair</a:t>
            </a:r>
          </a:p>
          <a:p>
            <a:r>
              <a:rPr lang="en-US"/>
              <a:t>Presentations to students</a:t>
            </a:r>
          </a:p>
          <a:p>
            <a:r>
              <a:rPr lang="en-US"/>
              <a:t>Day-time events and evening events</a:t>
            </a:r>
          </a:p>
          <a:p>
            <a:r>
              <a:rPr lang="en-US"/>
              <a:t>Invite the media</a:t>
            </a:r>
          </a:p>
          <a:p>
            <a:r>
              <a:rPr lang="en-US"/>
              <a:t>Let the community know what goes on behind that big exterior wall</a:t>
            </a:r>
          </a:p>
        </p:txBody>
      </p:sp>
    </p:spTree>
    <p:extLst>
      <p:ext uri="{BB962C8B-B14F-4D97-AF65-F5344CB8AC3E}">
        <p14:creationId xmlns:p14="http://schemas.microsoft.com/office/powerpoint/2010/main" val="22913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Middle school students, teachers, counselors, and parents</a:t>
            </a:r>
          </a:p>
          <a:p>
            <a:r>
              <a:rPr lang="en-US"/>
              <a:t>High school students, teachers, counselors, and parents</a:t>
            </a:r>
          </a:p>
          <a:p>
            <a:r>
              <a:rPr lang="en-US"/>
              <a:t>Current and future community college students</a:t>
            </a:r>
          </a:p>
          <a:p>
            <a:r>
              <a:rPr lang="en-US"/>
              <a:t>College graduates</a:t>
            </a:r>
          </a:p>
          <a:p>
            <a:r>
              <a:rPr lang="en-US" err="1"/>
              <a:t>NCWorks</a:t>
            </a:r>
            <a:r>
              <a:rPr lang="en-US"/>
              <a:t> Career Center participants</a:t>
            </a:r>
          </a:p>
          <a:p>
            <a:r>
              <a:rPr lang="en-US"/>
              <a:t>General community</a:t>
            </a:r>
          </a:p>
          <a:p>
            <a:endParaRPr lang="en-US"/>
          </a:p>
        </p:txBody>
      </p:sp>
      <p:sp>
        <p:nvSpPr>
          <p:cNvPr id="3" name="Title 2"/>
          <p:cNvSpPr>
            <a:spLocks noGrp="1"/>
          </p:cNvSpPr>
          <p:nvPr>
            <p:ph type="title"/>
          </p:nvPr>
        </p:nvSpPr>
        <p:spPr/>
        <p:txBody>
          <a:bodyPr/>
          <a:lstStyle/>
          <a:p>
            <a:r>
              <a:rPr lang="en-US"/>
              <a:t>Who?</a:t>
            </a:r>
          </a:p>
        </p:txBody>
      </p:sp>
    </p:spTree>
    <p:extLst>
      <p:ext uri="{BB962C8B-B14F-4D97-AF65-F5344CB8AC3E}">
        <p14:creationId xmlns:p14="http://schemas.microsoft.com/office/powerpoint/2010/main" val="15336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Construction Week Website</a:t>
            </a:r>
          </a:p>
        </p:txBody>
      </p:sp>
      <p:sp>
        <p:nvSpPr>
          <p:cNvPr id="3" name="Content Placeholder 2"/>
          <p:cNvSpPr>
            <a:spLocks noGrp="1"/>
          </p:cNvSpPr>
          <p:nvPr>
            <p:ph idx="1"/>
          </p:nvPr>
        </p:nvSpPr>
        <p:spPr/>
        <p:txBody>
          <a:bodyPr/>
          <a:lstStyle/>
          <a:p>
            <a:pPr marL="0" indent="0">
              <a:buNone/>
            </a:pPr>
            <a:r>
              <a:rPr lang="en-US" sz="3600" dirty="0" err="1"/>
              <a:t>www.ncperkins.org</a:t>
            </a:r>
            <a:r>
              <a:rPr lang="en-US" sz="3600" dirty="0"/>
              <a:t>/construction</a:t>
            </a:r>
          </a:p>
          <a:p>
            <a:r>
              <a:rPr lang="en-US" dirty="0"/>
              <a:t>Event Calendar </a:t>
            </a:r>
          </a:p>
          <a:p>
            <a:r>
              <a:rPr lang="en-US" dirty="0"/>
              <a:t>Promotional Materials</a:t>
            </a:r>
          </a:p>
          <a:p>
            <a:r>
              <a:rPr lang="en-US" dirty="0"/>
              <a:t>Planning Meetings/webinars</a:t>
            </a:r>
          </a:p>
          <a:p>
            <a:r>
              <a:rPr lang="en-US" dirty="0"/>
              <a:t>Partners</a:t>
            </a:r>
          </a:p>
          <a:p>
            <a:r>
              <a:rPr lang="en-US" dirty="0"/>
              <a:t>Participating Colleges</a:t>
            </a:r>
          </a:p>
        </p:txBody>
      </p:sp>
    </p:spTree>
    <p:extLst>
      <p:ext uri="{BB962C8B-B14F-4D97-AF65-F5344CB8AC3E}">
        <p14:creationId xmlns:p14="http://schemas.microsoft.com/office/powerpoint/2010/main" val="8513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Calendar of Events</a:t>
            </a:r>
          </a:p>
        </p:txBody>
      </p:sp>
      <p:sp>
        <p:nvSpPr>
          <p:cNvPr id="3" name="Subtitle 2"/>
          <p:cNvSpPr>
            <a:spLocks noGrp="1"/>
          </p:cNvSpPr>
          <p:nvPr>
            <p:ph type="subTitle" idx="1"/>
          </p:nvPr>
        </p:nvSpPr>
        <p:spPr/>
        <p:txBody>
          <a:bodyPr/>
          <a:lstStyle/>
          <a:p>
            <a:r>
              <a:rPr lang="en-US"/>
              <a:t>Career Open Houses</a:t>
            </a:r>
          </a:p>
        </p:txBody>
      </p:sp>
    </p:spTree>
    <p:extLst>
      <p:ext uri="{BB962C8B-B14F-4D97-AF65-F5344CB8AC3E}">
        <p14:creationId xmlns:p14="http://schemas.microsoft.com/office/powerpoint/2010/main" val="13616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dirty="0"/>
              <a:t>Next meeting is February 21, 2019</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607867"/>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256848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853ED-1223-4F42-B7E2-C49431ACC1F8}"/>
              </a:ext>
            </a:extLst>
          </p:cNvPr>
          <p:cNvSpPr>
            <a:spLocks noGrp="1"/>
          </p:cNvSpPr>
          <p:nvPr>
            <p:ph idx="1"/>
          </p:nvPr>
        </p:nvSpPr>
        <p:spPr/>
        <p:txBody>
          <a:bodyPr/>
          <a:lstStyle/>
          <a:p>
            <a:r>
              <a:rPr lang="en-US"/>
              <a:t>January 28, 2019</a:t>
            </a:r>
          </a:p>
          <a:p>
            <a:r>
              <a:rPr lang="en-US"/>
              <a:t>events in each of the state’s eight prosperity zones </a:t>
            </a:r>
          </a:p>
          <a:p>
            <a:r>
              <a:rPr lang="en-US"/>
              <a:t>highlight the Impact Report’s findings</a:t>
            </a:r>
          </a:p>
          <a:p>
            <a:r>
              <a:rPr lang="en-US"/>
              <a:t>promote the inclusion of nontraditional career seekers into career pathways.</a:t>
            </a:r>
          </a:p>
        </p:txBody>
      </p:sp>
      <p:sp>
        <p:nvSpPr>
          <p:cNvPr id="3" name="Title 2">
            <a:extLst>
              <a:ext uri="{FF2B5EF4-FFF2-40B4-BE49-F238E27FC236}">
                <a16:creationId xmlns:a16="http://schemas.microsoft.com/office/drawing/2014/main" id="{A52D9F89-BF77-EE4E-9F80-2E82C4235041}"/>
              </a:ext>
            </a:extLst>
          </p:cNvPr>
          <p:cNvSpPr>
            <a:spLocks noGrp="1"/>
          </p:cNvSpPr>
          <p:nvPr>
            <p:ph type="title"/>
          </p:nvPr>
        </p:nvSpPr>
        <p:spPr/>
        <p:txBody>
          <a:bodyPr/>
          <a:lstStyle/>
          <a:p>
            <a:r>
              <a:rPr lang="en-US" b="0" err="1"/>
              <a:t>NCWorks</a:t>
            </a:r>
            <a:r>
              <a:rPr lang="en-US" b="0"/>
              <a:t> Certified Career Pathways week</a:t>
            </a:r>
            <a:endParaRPr lang="en-US"/>
          </a:p>
        </p:txBody>
      </p:sp>
      <p:pic>
        <p:nvPicPr>
          <p:cNvPr id="5" name="Picture 4">
            <a:extLst>
              <a:ext uri="{FF2B5EF4-FFF2-40B4-BE49-F238E27FC236}">
                <a16:creationId xmlns:a16="http://schemas.microsoft.com/office/drawing/2014/main" id="{07497855-0670-F849-A91C-B16EA9A8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552" y="4959927"/>
            <a:ext cx="6453448" cy="1898073"/>
          </a:xfrm>
          <a:prstGeom prst="rect">
            <a:avLst/>
          </a:prstGeom>
        </p:spPr>
      </p:pic>
    </p:spTree>
    <p:extLst>
      <p:ext uri="{BB962C8B-B14F-4D97-AF65-F5344CB8AC3E}">
        <p14:creationId xmlns:p14="http://schemas.microsoft.com/office/powerpoint/2010/main" val="143180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a:t>The purpose of these monthly webinars</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480544"/>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73654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853ED-1223-4F42-B7E2-C49431ACC1F8}"/>
              </a:ext>
            </a:extLst>
          </p:cNvPr>
          <p:cNvSpPr>
            <a:spLocks noGrp="1"/>
          </p:cNvSpPr>
          <p:nvPr>
            <p:ph idx="1"/>
          </p:nvPr>
        </p:nvSpPr>
        <p:spPr/>
        <p:txBody>
          <a:bodyPr/>
          <a:lstStyle/>
          <a:p>
            <a:r>
              <a:rPr lang="en-US" dirty="0"/>
              <a:t>Jan 29 - Asheville</a:t>
            </a:r>
          </a:p>
          <a:p>
            <a:r>
              <a:rPr lang="en-US" dirty="0"/>
              <a:t>Jan 29 - Lenoir</a:t>
            </a:r>
          </a:p>
          <a:p>
            <a:r>
              <a:rPr lang="en-US" dirty="0"/>
              <a:t>Jan 30 - Charlotte</a:t>
            </a:r>
          </a:p>
          <a:p>
            <a:r>
              <a:rPr lang="en-US" dirty="0"/>
              <a:t>Jan 29 - Graham</a:t>
            </a:r>
          </a:p>
          <a:p>
            <a:r>
              <a:rPr lang="en-US" dirty="0"/>
              <a:t>Jan 31 - Fayetteville</a:t>
            </a:r>
          </a:p>
          <a:p>
            <a:r>
              <a:rPr lang="en-US" dirty="0"/>
              <a:t>Jan 29 - Raleigh</a:t>
            </a:r>
          </a:p>
          <a:p>
            <a:r>
              <a:rPr lang="en-US" dirty="0"/>
              <a:t>Jan 29 - Williamston</a:t>
            </a:r>
          </a:p>
          <a:p>
            <a:r>
              <a:rPr lang="en-US" dirty="0"/>
              <a:t>Jan 30 - New Bern</a:t>
            </a:r>
          </a:p>
        </p:txBody>
      </p:sp>
      <p:sp>
        <p:nvSpPr>
          <p:cNvPr id="3" name="Title 2">
            <a:extLst>
              <a:ext uri="{FF2B5EF4-FFF2-40B4-BE49-F238E27FC236}">
                <a16:creationId xmlns:a16="http://schemas.microsoft.com/office/drawing/2014/main" id="{A52D9F89-BF77-EE4E-9F80-2E82C4235041}"/>
              </a:ext>
            </a:extLst>
          </p:cNvPr>
          <p:cNvSpPr>
            <a:spLocks noGrp="1"/>
          </p:cNvSpPr>
          <p:nvPr>
            <p:ph type="title"/>
          </p:nvPr>
        </p:nvSpPr>
        <p:spPr/>
        <p:txBody>
          <a:bodyPr/>
          <a:lstStyle/>
          <a:p>
            <a:r>
              <a:rPr lang="en-US" b="0" dirty="0" err="1"/>
              <a:t>NCWorks</a:t>
            </a:r>
            <a:r>
              <a:rPr lang="en-US" b="0" dirty="0"/>
              <a:t> Certified Career Pathways week - Workshops</a:t>
            </a:r>
            <a:endParaRPr lang="en-US" dirty="0"/>
          </a:p>
        </p:txBody>
      </p:sp>
      <p:pic>
        <p:nvPicPr>
          <p:cNvPr id="5" name="Picture 4">
            <a:extLst>
              <a:ext uri="{FF2B5EF4-FFF2-40B4-BE49-F238E27FC236}">
                <a16:creationId xmlns:a16="http://schemas.microsoft.com/office/drawing/2014/main" id="{07497855-0670-F849-A91C-B16EA9A8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495" y="4959927"/>
            <a:ext cx="6453448" cy="1898073"/>
          </a:xfrm>
          <a:prstGeom prst="rect">
            <a:avLst/>
          </a:prstGeom>
        </p:spPr>
      </p:pic>
    </p:spTree>
    <p:extLst>
      <p:ext uri="{BB962C8B-B14F-4D97-AF65-F5344CB8AC3E}">
        <p14:creationId xmlns:p14="http://schemas.microsoft.com/office/powerpoint/2010/main" val="167254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D1252-B47C-AB49-9C8F-4B35F407389A}"/>
              </a:ext>
            </a:extLst>
          </p:cNvPr>
          <p:cNvSpPr>
            <a:spLocks noGrp="1"/>
          </p:cNvSpPr>
          <p:nvPr>
            <p:ph idx="1"/>
          </p:nvPr>
        </p:nvSpPr>
        <p:spPr/>
        <p:txBody>
          <a:bodyPr/>
          <a:lstStyle/>
          <a:p>
            <a:r>
              <a:rPr lang="en-US"/>
              <a:t>February is National CTE (Career and Technical Education) Month</a:t>
            </a:r>
          </a:p>
        </p:txBody>
      </p:sp>
      <p:sp>
        <p:nvSpPr>
          <p:cNvPr id="3" name="Title 2">
            <a:extLst>
              <a:ext uri="{FF2B5EF4-FFF2-40B4-BE49-F238E27FC236}">
                <a16:creationId xmlns:a16="http://schemas.microsoft.com/office/drawing/2014/main" id="{88728FF5-8CD9-D94A-94EE-3B4B72F38CF1}"/>
              </a:ext>
            </a:extLst>
          </p:cNvPr>
          <p:cNvSpPr>
            <a:spLocks noGrp="1"/>
          </p:cNvSpPr>
          <p:nvPr>
            <p:ph type="title"/>
          </p:nvPr>
        </p:nvSpPr>
        <p:spPr/>
        <p:txBody>
          <a:bodyPr/>
          <a:lstStyle/>
          <a:p>
            <a:r>
              <a:rPr lang="en-US"/>
              <a:t>CTE Month</a:t>
            </a:r>
          </a:p>
        </p:txBody>
      </p:sp>
    </p:spTree>
    <p:extLst>
      <p:ext uri="{BB962C8B-B14F-4D97-AF65-F5344CB8AC3E}">
        <p14:creationId xmlns:p14="http://schemas.microsoft.com/office/powerpoint/2010/main" val="386533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F2DB4-401A-2741-A37A-C651F1C9167C}"/>
              </a:ext>
            </a:extLst>
          </p:cNvPr>
          <p:cNvSpPr>
            <a:spLocks noGrp="1"/>
          </p:cNvSpPr>
          <p:nvPr>
            <p:ph idx="1"/>
          </p:nvPr>
        </p:nvSpPr>
        <p:spPr/>
        <p:txBody>
          <a:bodyPr/>
          <a:lstStyle/>
          <a:p>
            <a:r>
              <a:rPr lang="en-US" dirty="0"/>
              <a:t>NC Museum of Natural Sciences - Raleigh</a:t>
            </a:r>
          </a:p>
          <a:p>
            <a:r>
              <a:rPr lang="en-US" dirty="0"/>
              <a:t>Meet a scientist, learn about careers</a:t>
            </a:r>
          </a:p>
          <a:p>
            <a:r>
              <a:rPr lang="en-US" dirty="0"/>
              <a:t>February 2, 2019 - 2:30 -3:30 pm</a:t>
            </a:r>
          </a:p>
          <a:p>
            <a:r>
              <a:rPr lang="en-US" dirty="0"/>
              <a:t>Dr. </a:t>
            </a:r>
            <a:r>
              <a:rPr lang="en-US" dirty="0" err="1"/>
              <a:t>Jesko</a:t>
            </a:r>
            <a:r>
              <a:rPr lang="en-US" dirty="0"/>
              <a:t> von </a:t>
            </a:r>
            <a:r>
              <a:rPr lang="en-US" dirty="0" err="1"/>
              <a:t>Windheim</a:t>
            </a:r>
            <a:r>
              <a:rPr lang="en-US" dirty="0"/>
              <a:t>, Associate Dean and Professor of the Practice, Innovation &amp; Entrepreneurship, at Duke University’s Nicholas School of the Environment.</a:t>
            </a:r>
          </a:p>
        </p:txBody>
      </p:sp>
      <p:sp>
        <p:nvSpPr>
          <p:cNvPr id="3" name="Title 2">
            <a:extLst>
              <a:ext uri="{FF2B5EF4-FFF2-40B4-BE49-F238E27FC236}">
                <a16:creationId xmlns:a16="http://schemas.microsoft.com/office/drawing/2014/main" id="{5B6F09A4-D13E-7F47-A154-5E12D519B4B9}"/>
              </a:ext>
            </a:extLst>
          </p:cNvPr>
          <p:cNvSpPr>
            <a:spLocks noGrp="1"/>
          </p:cNvSpPr>
          <p:nvPr>
            <p:ph type="title"/>
          </p:nvPr>
        </p:nvSpPr>
        <p:spPr/>
        <p:txBody>
          <a:bodyPr>
            <a:normAutofit/>
          </a:bodyPr>
          <a:lstStyle/>
          <a:p>
            <a:r>
              <a:rPr lang="en-US" dirty="0"/>
              <a:t>Science Saturday</a:t>
            </a:r>
          </a:p>
        </p:txBody>
      </p:sp>
      <p:pic>
        <p:nvPicPr>
          <p:cNvPr id="1026" name="Picture 2" descr="North Carolina Museum of Natural Sciences">
            <a:extLst>
              <a:ext uri="{FF2B5EF4-FFF2-40B4-BE49-F238E27FC236}">
                <a16:creationId xmlns:a16="http://schemas.microsoft.com/office/drawing/2014/main" id="{3DE535FA-351E-9F43-A991-063751D0F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63028"/>
            <a:ext cx="4445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7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Construction Careers Awareness Week</a:t>
            </a:r>
          </a:p>
          <a:p>
            <a:pPr>
              <a:lnSpc>
                <a:spcPct val="150000"/>
              </a:lnSpc>
            </a:pPr>
            <a:r>
              <a:rPr lang="en-US" dirty="0"/>
              <a:t>April 8-12, 2019</a:t>
            </a:r>
          </a:p>
          <a:p>
            <a:pPr>
              <a:lnSpc>
                <a:spcPct val="150000"/>
              </a:lnSpc>
            </a:pPr>
            <a:r>
              <a:rPr lang="en-US" dirty="0" err="1"/>
              <a:t>ncperkins.org</a:t>
            </a:r>
            <a:r>
              <a:rPr lang="en-US" dirty="0"/>
              <a:t>/construction</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Construction Week</a:t>
            </a:r>
          </a:p>
        </p:txBody>
      </p:sp>
      <p:pic>
        <p:nvPicPr>
          <p:cNvPr id="5" name="Picture 4">
            <a:extLst>
              <a:ext uri="{FF2B5EF4-FFF2-40B4-BE49-F238E27FC236}">
                <a16:creationId xmlns:a16="http://schemas.microsoft.com/office/drawing/2014/main" id="{D04EF337-0E81-B247-9A53-10AD316BC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505" y="4523232"/>
            <a:ext cx="5870553" cy="2236797"/>
          </a:xfrm>
          <a:prstGeom prst="rect">
            <a:avLst/>
          </a:prstGeom>
        </p:spPr>
      </p:pic>
    </p:spTree>
    <p:extLst>
      <p:ext uri="{BB962C8B-B14F-4D97-AF65-F5344CB8AC3E}">
        <p14:creationId xmlns:p14="http://schemas.microsoft.com/office/powerpoint/2010/main" val="25542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32BB91-D5DE-1D4A-A980-D9899A4E3D83}"/>
              </a:ext>
            </a:extLst>
          </p:cNvPr>
          <p:cNvSpPr>
            <a:spLocks noGrp="1"/>
          </p:cNvSpPr>
          <p:nvPr>
            <p:ph idx="1"/>
          </p:nvPr>
        </p:nvSpPr>
        <p:spPr/>
        <p:txBody>
          <a:bodyPr/>
          <a:lstStyle/>
          <a:p>
            <a:r>
              <a:rPr lang="en-US"/>
              <a:t>Greensboro</a:t>
            </a:r>
          </a:p>
          <a:p>
            <a:r>
              <a:rPr lang="en-US"/>
              <a:t>April 9-11, 2019</a:t>
            </a:r>
          </a:p>
          <a:p>
            <a:r>
              <a:rPr lang="en-US"/>
              <a:t>Postsecondary Awards Ceremony on April 10</a:t>
            </a:r>
          </a:p>
          <a:p>
            <a:endParaRPr lang="en-US"/>
          </a:p>
        </p:txBody>
      </p:sp>
      <p:sp>
        <p:nvSpPr>
          <p:cNvPr id="3" name="Title 2">
            <a:extLst>
              <a:ext uri="{FF2B5EF4-FFF2-40B4-BE49-F238E27FC236}">
                <a16:creationId xmlns:a16="http://schemas.microsoft.com/office/drawing/2014/main" id="{8807C390-A337-294A-B2E2-60A20D71C2F5}"/>
              </a:ext>
            </a:extLst>
          </p:cNvPr>
          <p:cNvSpPr>
            <a:spLocks noGrp="1"/>
          </p:cNvSpPr>
          <p:nvPr>
            <p:ph type="title"/>
          </p:nvPr>
        </p:nvSpPr>
        <p:spPr/>
        <p:txBody>
          <a:bodyPr/>
          <a:lstStyle/>
          <a:p>
            <a:r>
              <a:rPr lang="en-US"/>
              <a:t>SkillsUSA</a:t>
            </a:r>
          </a:p>
        </p:txBody>
      </p:sp>
      <p:pic>
        <p:nvPicPr>
          <p:cNvPr id="4" name="Picture 1" descr="https://static.wixstatic.com/media/6b19e9_327b474e5aa34c838b4fb00e4eb6d76d.jpg/v1/fill/w_207,h_121,al_c,q_80,usm_0.66_1.00_0.01/6b19e9_327b474e5aa34c838b4fb00e4eb6d76d.jpg">
            <a:extLst>
              <a:ext uri="{FF2B5EF4-FFF2-40B4-BE49-F238E27FC236}">
                <a16:creationId xmlns:a16="http://schemas.microsoft.com/office/drawing/2014/main" id="{2AB31098-D3ED-644E-902B-8B64B793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447" y="4283152"/>
            <a:ext cx="4035553" cy="235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Advanced Manufacturing Careers </a:t>
            </a:r>
            <a:br>
              <a:rPr lang="en-US" dirty="0"/>
            </a:br>
            <a:r>
              <a:rPr lang="en-US" dirty="0"/>
              <a:t>Awareness Week</a:t>
            </a:r>
          </a:p>
          <a:p>
            <a:pPr>
              <a:lnSpc>
                <a:spcPct val="150000"/>
              </a:lnSpc>
            </a:pPr>
            <a:r>
              <a:rPr lang="en-US" dirty="0"/>
              <a:t>September 30 – October 4, 2019 </a:t>
            </a:r>
          </a:p>
          <a:p>
            <a:pPr>
              <a:lnSpc>
                <a:spcPct val="150000"/>
              </a:lnSpc>
            </a:pPr>
            <a:r>
              <a:rPr lang="en-US" dirty="0" err="1"/>
              <a:t>ncperkins.org</a:t>
            </a:r>
            <a:r>
              <a:rPr lang="en-US" dirty="0"/>
              <a:t>/manufacturing</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Manufacturing Week</a:t>
            </a:r>
          </a:p>
        </p:txBody>
      </p:sp>
      <p:pic>
        <p:nvPicPr>
          <p:cNvPr id="4" name="Picture 3">
            <a:extLst>
              <a:ext uri="{FF2B5EF4-FFF2-40B4-BE49-F238E27FC236}">
                <a16:creationId xmlns:a16="http://schemas.microsoft.com/office/drawing/2014/main" id="{B58B3A3C-1D1E-9B41-BE93-416A9AD8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76" y="4553715"/>
            <a:ext cx="5995416" cy="2206313"/>
          </a:xfrm>
          <a:prstGeom prst="rect">
            <a:avLst/>
          </a:prstGeom>
        </p:spPr>
      </p:pic>
    </p:spTree>
    <p:extLst>
      <p:ext uri="{BB962C8B-B14F-4D97-AF65-F5344CB8AC3E}">
        <p14:creationId xmlns:p14="http://schemas.microsoft.com/office/powerpoint/2010/main" val="107257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pbs.twimg.com/media/DOH70M_WAAAwKKv.jpg:large">
            <a:extLst>
              <a:ext uri="{FF2B5EF4-FFF2-40B4-BE49-F238E27FC236}">
                <a16:creationId xmlns:a16="http://schemas.microsoft.com/office/drawing/2014/main" id="{72F798C7-C683-2C40-9E69-C2AE217A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39" y="2789655"/>
            <a:ext cx="5424461" cy="4068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234744-67F7-1F4B-9CA9-51CB62CC4441}"/>
              </a:ext>
            </a:extLst>
          </p:cNvPr>
          <p:cNvSpPr/>
          <p:nvPr/>
        </p:nvSpPr>
        <p:spPr>
          <a:xfrm>
            <a:off x="3572933" y="2590800"/>
            <a:ext cx="2472267" cy="150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7882D9C-533B-944D-8C02-741BA3A9D0EF}"/>
              </a:ext>
            </a:extLst>
          </p:cNvPr>
          <p:cNvSpPr>
            <a:spLocks noGrp="1"/>
          </p:cNvSpPr>
          <p:nvPr>
            <p:ph idx="1"/>
          </p:nvPr>
        </p:nvSpPr>
        <p:spPr/>
        <p:txBody>
          <a:bodyPr/>
          <a:lstStyle/>
          <a:p>
            <a:r>
              <a:rPr lang="en-US" dirty="0"/>
              <a:t>No NC events on the calendar for 2019</a:t>
            </a:r>
          </a:p>
          <a:p>
            <a:r>
              <a:rPr lang="en-US" dirty="0"/>
              <a:t>http://</a:t>
            </a:r>
            <a:r>
              <a:rPr lang="en-US" dirty="0" err="1"/>
              <a:t>www.liftandmoveusa.com</a:t>
            </a:r>
            <a:r>
              <a:rPr lang="en-US" dirty="0"/>
              <a:t>/</a:t>
            </a:r>
          </a:p>
          <a:p>
            <a:endParaRPr lang="en-US" dirty="0"/>
          </a:p>
          <a:p>
            <a:endParaRPr lang="en-US" dirty="0"/>
          </a:p>
          <a:p>
            <a:endParaRPr lang="en-US" dirty="0"/>
          </a:p>
        </p:txBody>
      </p:sp>
      <p:sp>
        <p:nvSpPr>
          <p:cNvPr id="3" name="Title 2">
            <a:extLst>
              <a:ext uri="{FF2B5EF4-FFF2-40B4-BE49-F238E27FC236}">
                <a16:creationId xmlns:a16="http://schemas.microsoft.com/office/drawing/2014/main" id="{FB2C16FF-E326-0348-BE9C-3221C47C35D1}"/>
              </a:ext>
            </a:extLst>
          </p:cNvPr>
          <p:cNvSpPr>
            <a:spLocks noGrp="1"/>
          </p:cNvSpPr>
          <p:nvPr>
            <p:ph type="title"/>
          </p:nvPr>
        </p:nvSpPr>
        <p:spPr/>
        <p:txBody>
          <a:bodyPr>
            <a:normAutofit fontScale="90000"/>
          </a:bodyPr>
          <a:lstStyle/>
          <a:p>
            <a:r>
              <a:rPr lang="en-US"/>
              <a:t>Lift &amp; Move USA</a:t>
            </a:r>
            <a:br>
              <a:rPr lang="en-US"/>
            </a:br>
            <a:r>
              <a:rPr lang="en-US" sz="2700"/>
              <a:t>Promoting careers in the crane, rigging and </a:t>
            </a:r>
            <a:br>
              <a:rPr lang="en-US" sz="2700"/>
            </a:br>
            <a:r>
              <a:rPr lang="en-US" sz="2700"/>
              <a:t>specialized transport industry</a:t>
            </a:r>
            <a:endParaRPr lang="en-US"/>
          </a:p>
        </p:txBody>
      </p:sp>
      <p:pic>
        <p:nvPicPr>
          <p:cNvPr id="1026" name="Picture 2" descr="Image result for liftandmoveusa">
            <a:hlinkClick r:id="rId4"/>
            <a:extLst>
              <a:ext uri="{FF2B5EF4-FFF2-40B4-BE49-F238E27FC236}">
                <a16:creationId xmlns:a16="http://schemas.microsoft.com/office/drawing/2014/main" id="{880B826C-B455-D244-839D-3F203C39D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255360"/>
            <a:ext cx="2420078" cy="242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C7D3C-4C1F-4040-88F6-6BCC3481E531}"/>
              </a:ext>
            </a:extLst>
          </p:cNvPr>
          <p:cNvSpPr>
            <a:spLocks noGrp="1"/>
          </p:cNvSpPr>
          <p:nvPr>
            <p:ph idx="1"/>
          </p:nvPr>
        </p:nvSpPr>
        <p:spPr/>
        <p:txBody>
          <a:bodyPr/>
          <a:lstStyle/>
          <a:p>
            <a:r>
              <a:rPr lang="en-US" dirty="0"/>
              <a:t>Women and Girls in Transportation Initiative.</a:t>
            </a:r>
          </a:p>
          <a:p>
            <a:r>
              <a:rPr lang="en-US" dirty="0"/>
              <a:t>April 2019 ??</a:t>
            </a:r>
          </a:p>
        </p:txBody>
      </p:sp>
      <p:sp>
        <p:nvSpPr>
          <p:cNvPr id="3" name="Title 2">
            <a:extLst>
              <a:ext uri="{FF2B5EF4-FFF2-40B4-BE49-F238E27FC236}">
                <a16:creationId xmlns:a16="http://schemas.microsoft.com/office/drawing/2014/main" id="{4BCA6522-7D5C-D248-AAA5-E023C6CFD78F}"/>
              </a:ext>
            </a:extLst>
          </p:cNvPr>
          <p:cNvSpPr>
            <a:spLocks noGrp="1"/>
          </p:cNvSpPr>
          <p:nvPr>
            <p:ph type="title"/>
          </p:nvPr>
        </p:nvSpPr>
        <p:spPr/>
        <p:txBody>
          <a:bodyPr/>
          <a:lstStyle/>
          <a:p>
            <a:r>
              <a:rPr lang="en-US" dirty="0"/>
              <a:t>Transportation Career Fair</a:t>
            </a:r>
          </a:p>
        </p:txBody>
      </p:sp>
    </p:spTree>
    <p:extLst>
      <p:ext uri="{BB962C8B-B14F-4D97-AF65-F5344CB8AC3E}">
        <p14:creationId xmlns:p14="http://schemas.microsoft.com/office/powerpoint/2010/main" val="189724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F2DB4-401A-2741-A37A-C651F1C9167C}"/>
              </a:ext>
            </a:extLst>
          </p:cNvPr>
          <p:cNvSpPr>
            <a:spLocks noGrp="1"/>
          </p:cNvSpPr>
          <p:nvPr>
            <p:ph idx="1"/>
          </p:nvPr>
        </p:nvSpPr>
        <p:spPr/>
        <p:txBody>
          <a:bodyPr/>
          <a:lstStyle/>
          <a:p>
            <a:r>
              <a:rPr lang="en-US"/>
              <a:t>Sponsored by the NC Museum of Natural Sciences in Raleigh</a:t>
            </a:r>
          </a:p>
          <a:p>
            <a:endParaRPr lang="en-US"/>
          </a:p>
          <a:p>
            <a:r>
              <a:rPr lang="en-US"/>
              <a:t>2018 showcase was in October</a:t>
            </a:r>
          </a:p>
        </p:txBody>
      </p:sp>
      <p:sp>
        <p:nvSpPr>
          <p:cNvPr id="3" name="Title 2">
            <a:extLst>
              <a:ext uri="{FF2B5EF4-FFF2-40B4-BE49-F238E27FC236}">
                <a16:creationId xmlns:a16="http://schemas.microsoft.com/office/drawing/2014/main" id="{5B6F09A4-D13E-7F47-A154-5E12D519B4B9}"/>
              </a:ext>
            </a:extLst>
          </p:cNvPr>
          <p:cNvSpPr>
            <a:spLocks noGrp="1"/>
          </p:cNvSpPr>
          <p:nvPr>
            <p:ph type="title"/>
          </p:nvPr>
        </p:nvSpPr>
        <p:spPr/>
        <p:txBody>
          <a:bodyPr>
            <a:normAutofit/>
          </a:bodyPr>
          <a:lstStyle/>
          <a:p>
            <a:r>
              <a:rPr lang="en-US"/>
              <a:t>STEM Career Showcase for Students with Disabilities</a:t>
            </a:r>
          </a:p>
        </p:txBody>
      </p:sp>
    </p:spTree>
    <p:extLst>
      <p:ext uri="{BB962C8B-B14F-4D97-AF65-F5344CB8AC3E}">
        <p14:creationId xmlns:p14="http://schemas.microsoft.com/office/powerpoint/2010/main" val="283445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F867AB-802F-8A45-9238-C10FE60661C4}"/>
              </a:ext>
            </a:extLst>
          </p:cNvPr>
          <p:cNvSpPr>
            <a:spLocks noGrp="1"/>
          </p:cNvSpPr>
          <p:nvPr>
            <p:ph idx="1"/>
          </p:nvPr>
        </p:nvSpPr>
        <p:spPr/>
        <p:txBody>
          <a:bodyPr/>
          <a:lstStyle/>
          <a:p>
            <a:r>
              <a:rPr lang="en-US" dirty="0"/>
              <a:t>Sponsored by the Collision Repair Education Foundation (I-CAR)</a:t>
            </a:r>
          </a:p>
          <a:p>
            <a:endParaRPr lang="en-US" dirty="0"/>
          </a:p>
          <a:p>
            <a:r>
              <a:rPr lang="en-US" dirty="0"/>
              <a:t>(2018 fair was in Concord NC)</a:t>
            </a:r>
          </a:p>
          <a:p>
            <a:r>
              <a:rPr lang="en-US" dirty="0"/>
              <a:t>So far, none scheduled in NC for 2019</a:t>
            </a:r>
          </a:p>
          <a:p>
            <a:endParaRPr lang="en-US" dirty="0"/>
          </a:p>
        </p:txBody>
      </p:sp>
      <p:sp>
        <p:nvSpPr>
          <p:cNvPr id="3" name="Title 2">
            <a:extLst>
              <a:ext uri="{FF2B5EF4-FFF2-40B4-BE49-F238E27FC236}">
                <a16:creationId xmlns:a16="http://schemas.microsoft.com/office/drawing/2014/main" id="{A5648E37-C400-684B-BBAD-C7B9F7ABD85E}"/>
              </a:ext>
            </a:extLst>
          </p:cNvPr>
          <p:cNvSpPr>
            <a:spLocks noGrp="1"/>
          </p:cNvSpPr>
          <p:nvPr>
            <p:ph type="title"/>
          </p:nvPr>
        </p:nvSpPr>
        <p:spPr/>
        <p:txBody>
          <a:bodyPr/>
          <a:lstStyle/>
          <a:p>
            <a:r>
              <a:rPr lang="en-US"/>
              <a:t>Transportation Career Fairs</a:t>
            </a:r>
          </a:p>
        </p:txBody>
      </p:sp>
    </p:spTree>
    <p:extLst>
      <p:ext uri="{BB962C8B-B14F-4D97-AF65-F5344CB8AC3E}">
        <p14:creationId xmlns:p14="http://schemas.microsoft.com/office/powerpoint/2010/main" val="73957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1438E8-8093-6747-B754-83C2D28ADE7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44040" y="76200"/>
            <a:ext cx="5241620" cy="6781800"/>
          </a:xfrm>
        </p:spPr>
      </p:pic>
      <p:sp>
        <p:nvSpPr>
          <p:cNvPr id="8" name="Rectangle 7">
            <a:extLst>
              <a:ext uri="{FF2B5EF4-FFF2-40B4-BE49-F238E27FC236}">
                <a16:creationId xmlns:a16="http://schemas.microsoft.com/office/drawing/2014/main" id="{A3000EA6-F26C-C54C-9217-7948EFCEACD5}"/>
              </a:ext>
            </a:extLst>
          </p:cNvPr>
          <p:cNvSpPr/>
          <p:nvPr/>
        </p:nvSpPr>
        <p:spPr>
          <a:xfrm>
            <a:off x="1844040" y="0"/>
            <a:ext cx="524162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2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C7D3C-4C1F-4040-88F6-6BCC3481E531}"/>
              </a:ext>
            </a:extLst>
          </p:cNvPr>
          <p:cNvSpPr>
            <a:spLocks noGrp="1"/>
          </p:cNvSpPr>
          <p:nvPr>
            <p:ph idx="1"/>
          </p:nvPr>
        </p:nvSpPr>
        <p:spPr/>
        <p:txBody>
          <a:bodyPr/>
          <a:lstStyle/>
          <a:p>
            <a:r>
              <a:rPr lang="en-US"/>
              <a:t>2,000 students</a:t>
            </a:r>
          </a:p>
          <a:p>
            <a:r>
              <a:rPr lang="en-US"/>
              <a:t>100 businesses and colleges</a:t>
            </a:r>
          </a:p>
          <a:p>
            <a:r>
              <a:rPr lang="en-US"/>
              <a:t>collaboration between </a:t>
            </a:r>
          </a:p>
          <a:p>
            <a:pPr lvl="1"/>
            <a:r>
              <a:rPr lang="en-US"/>
              <a:t>City of Charlotte</a:t>
            </a:r>
          </a:p>
          <a:p>
            <a:pPr lvl="1"/>
            <a:r>
              <a:rPr lang="en-US"/>
              <a:t>Charlotte-Mecklenburg Schools (CMS)</a:t>
            </a:r>
          </a:p>
          <a:p>
            <a:pPr lvl="1"/>
            <a:br>
              <a:rPr lang="en-US"/>
            </a:br>
            <a:r>
              <a:rPr lang="en-US"/>
              <a:t>November 2019</a:t>
            </a:r>
          </a:p>
        </p:txBody>
      </p:sp>
      <p:sp>
        <p:nvSpPr>
          <p:cNvPr id="3" name="Title 2">
            <a:extLst>
              <a:ext uri="{FF2B5EF4-FFF2-40B4-BE49-F238E27FC236}">
                <a16:creationId xmlns:a16="http://schemas.microsoft.com/office/drawing/2014/main" id="{4BCA6522-7D5C-D248-AAA5-E023C6CFD78F}"/>
              </a:ext>
            </a:extLst>
          </p:cNvPr>
          <p:cNvSpPr>
            <a:spLocks noGrp="1"/>
          </p:cNvSpPr>
          <p:nvPr>
            <p:ph type="title"/>
          </p:nvPr>
        </p:nvSpPr>
        <p:spPr/>
        <p:txBody>
          <a:bodyPr/>
          <a:lstStyle/>
          <a:p>
            <a:r>
              <a:rPr lang="en-US"/>
              <a:t>Charlotte Career Discovery Day</a:t>
            </a:r>
          </a:p>
        </p:txBody>
      </p:sp>
    </p:spTree>
    <p:extLst>
      <p:ext uri="{BB962C8B-B14F-4D97-AF65-F5344CB8AC3E}">
        <p14:creationId xmlns:p14="http://schemas.microsoft.com/office/powerpoint/2010/main" val="131438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dirty="0"/>
              <a:t>Next meeting is February 21, 2019</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607867"/>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34469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descr="A screenshot of a cell phone&#13;&#10;&#13;&#10;Description automatically generated">
            <a:extLst>
              <a:ext uri="{FF2B5EF4-FFF2-40B4-BE49-F238E27FC236}">
                <a16:creationId xmlns:a16="http://schemas.microsoft.com/office/drawing/2014/main" id="{86E9157A-0479-3F4D-964D-E14EECC6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 y="743604"/>
            <a:ext cx="9144000" cy="5370791"/>
          </a:xfrm>
          <a:prstGeom prst="rect">
            <a:avLst/>
          </a:prstGeom>
        </p:spPr>
      </p:pic>
      <p:pic>
        <p:nvPicPr>
          <p:cNvPr id="7" name="Content Placeholder 6">
            <a:extLst>
              <a:ext uri="{FF2B5EF4-FFF2-40B4-BE49-F238E27FC236}">
                <a16:creationId xmlns:a16="http://schemas.microsoft.com/office/drawing/2014/main" id="{325F244A-C8EB-D648-8B55-DA5148902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772" y="5444836"/>
            <a:ext cx="1092228" cy="1413164"/>
          </a:xfrm>
          <a:prstGeom prst="rect">
            <a:avLst/>
          </a:prstGeom>
        </p:spPr>
      </p:pic>
    </p:spTree>
    <p:extLst>
      <p:ext uri="{BB962C8B-B14F-4D97-AF65-F5344CB8AC3E}">
        <p14:creationId xmlns:p14="http://schemas.microsoft.com/office/powerpoint/2010/main" val="26506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social media post&#13;&#10;&#13;&#10;Description automatically generated">
            <a:extLst>
              <a:ext uri="{FF2B5EF4-FFF2-40B4-BE49-F238E27FC236}">
                <a16:creationId xmlns:a16="http://schemas.microsoft.com/office/drawing/2014/main" id="{54D81584-DA0A-584F-B3EF-585C750E0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27" y="652710"/>
            <a:ext cx="9260627" cy="5623399"/>
          </a:xfrm>
          <a:prstGeom prst="rect">
            <a:avLst/>
          </a:prstGeom>
        </p:spPr>
      </p:pic>
    </p:spTree>
    <p:extLst>
      <p:ext uri="{BB962C8B-B14F-4D97-AF65-F5344CB8AC3E}">
        <p14:creationId xmlns:p14="http://schemas.microsoft.com/office/powerpoint/2010/main" val="22250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social media post&#13;&#10;&#13;&#10;Description automatically generated">
            <a:extLst>
              <a:ext uri="{FF2B5EF4-FFF2-40B4-BE49-F238E27FC236}">
                <a16:creationId xmlns:a16="http://schemas.microsoft.com/office/drawing/2014/main" id="{030088D7-DF1F-2346-9B12-F624FF420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653"/>
            <a:ext cx="9144000" cy="6684693"/>
          </a:xfrm>
          <a:prstGeom prst="rect">
            <a:avLst/>
          </a:prstGeom>
        </p:spPr>
      </p:pic>
    </p:spTree>
    <p:extLst>
      <p:ext uri="{BB962C8B-B14F-4D97-AF65-F5344CB8AC3E}">
        <p14:creationId xmlns:p14="http://schemas.microsoft.com/office/powerpoint/2010/main" val="94067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7B474E9B-64F7-D747-BDCD-CC68B2C47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0751"/>
            <a:ext cx="9144000" cy="5816497"/>
          </a:xfrm>
          <a:prstGeom prst="rect">
            <a:avLst/>
          </a:prstGeom>
        </p:spPr>
      </p:pic>
    </p:spTree>
    <p:extLst>
      <p:ext uri="{BB962C8B-B14F-4D97-AF65-F5344CB8AC3E}">
        <p14:creationId xmlns:p14="http://schemas.microsoft.com/office/powerpoint/2010/main" val="12330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13A4B043-6DE6-9E4B-9310-DA83118D7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8855"/>
            <a:ext cx="9144000" cy="3060290"/>
          </a:xfrm>
          <a:prstGeom prst="rect">
            <a:avLst/>
          </a:prstGeom>
        </p:spPr>
      </p:pic>
    </p:spTree>
    <p:extLst>
      <p:ext uri="{BB962C8B-B14F-4D97-AF65-F5344CB8AC3E}">
        <p14:creationId xmlns:p14="http://schemas.microsoft.com/office/powerpoint/2010/main" val="2860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3515C2B4-06EE-9B4D-9590-23B4FD5F13FE}"/>
              </a:ext>
            </a:extLst>
          </p:cNvPr>
          <p:cNvPicPr>
            <a:picLocks noChangeAspect="1"/>
          </p:cNvPicPr>
          <p:nvPr/>
        </p:nvPicPr>
        <p:blipFill rotWithShape="1">
          <a:blip r:embed="rId4">
            <a:extLst>
              <a:ext uri="{28A0092B-C50C-407E-A947-70E740481C1C}">
                <a14:useLocalDpi xmlns:a14="http://schemas.microsoft.com/office/drawing/2010/main" val="0"/>
              </a:ext>
            </a:extLst>
          </a:blip>
          <a:srcRect t="18851"/>
          <a:stretch/>
        </p:blipFill>
        <p:spPr>
          <a:xfrm>
            <a:off x="0" y="3185652"/>
            <a:ext cx="9144000" cy="2513431"/>
          </a:xfrm>
          <a:prstGeom prst="rect">
            <a:avLst/>
          </a:prstGeom>
        </p:spPr>
      </p:pic>
      <p:sp>
        <p:nvSpPr>
          <p:cNvPr id="5" name="TextBox 4">
            <a:extLst>
              <a:ext uri="{FF2B5EF4-FFF2-40B4-BE49-F238E27FC236}">
                <a16:creationId xmlns:a16="http://schemas.microsoft.com/office/drawing/2014/main" id="{EEF6F132-E456-C945-AAD4-2791582E4640}"/>
              </a:ext>
            </a:extLst>
          </p:cNvPr>
          <p:cNvSpPr txBox="1"/>
          <p:nvPr/>
        </p:nvSpPr>
        <p:spPr>
          <a:xfrm>
            <a:off x="1327355" y="676117"/>
            <a:ext cx="7197213" cy="2246769"/>
          </a:xfrm>
          <a:prstGeom prst="rect">
            <a:avLst/>
          </a:prstGeom>
          <a:noFill/>
        </p:spPr>
        <p:txBody>
          <a:bodyPr wrap="square" rtlCol="0">
            <a:spAutoFit/>
          </a:bodyPr>
          <a:lstStyle/>
          <a:p>
            <a:r>
              <a:rPr lang="en-US" sz="2800" b="1" dirty="0"/>
              <a:t>Why did employers not use:</a:t>
            </a:r>
          </a:p>
          <a:p>
            <a:pPr marL="285750" indent="-285750">
              <a:buFont typeface="Arial" panose="020B0604020202020204" pitchFamily="34" charset="0"/>
              <a:buChar char="•"/>
            </a:pPr>
            <a:r>
              <a:rPr lang="en-US" sz="2800" dirty="0"/>
              <a:t>Community/Technical Colleges</a:t>
            </a:r>
          </a:p>
          <a:p>
            <a:pPr marL="285750" indent="-285750">
              <a:buFont typeface="Arial" panose="020B0604020202020204" pitchFamily="34" charset="0"/>
              <a:buChar char="•"/>
            </a:pPr>
            <a:r>
              <a:rPr lang="en-US" sz="2800" dirty="0" err="1"/>
              <a:t>NCWorks</a:t>
            </a:r>
            <a:r>
              <a:rPr lang="en-US" sz="2800" dirty="0"/>
              <a:t> Online</a:t>
            </a:r>
          </a:p>
          <a:p>
            <a:pPr marL="285750" indent="-285750">
              <a:buFont typeface="Arial" panose="020B0604020202020204" pitchFamily="34" charset="0"/>
              <a:buChar char="•"/>
            </a:pPr>
            <a:r>
              <a:rPr lang="en-US" sz="2800" dirty="0" err="1"/>
              <a:t>NCWorks</a:t>
            </a:r>
            <a:r>
              <a:rPr lang="en-US" sz="2800" dirty="0"/>
              <a:t> Career Centers</a:t>
            </a:r>
          </a:p>
          <a:p>
            <a:pPr marL="285750" indent="-285750">
              <a:buFont typeface="Arial" panose="020B0604020202020204" pitchFamily="34" charset="0"/>
              <a:buChar char="•"/>
            </a:pPr>
            <a:r>
              <a:rPr lang="en-US" sz="2800" dirty="0"/>
              <a:t>Workforce Development Boards</a:t>
            </a:r>
          </a:p>
        </p:txBody>
      </p:sp>
    </p:spTree>
    <p:extLst>
      <p:ext uri="{BB962C8B-B14F-4D97-AF65-F5344CB8AC3E}">
        <p14:creationId xmlns:p14="http://schemas.microsoft.com/office/powerpoint/2010/main" val="25752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3961</Words>
  <Application>Microsoft Macintosh PowerPoint</Application>
  <PresentationFormat>On-screen Show (4:3)</PresentationFormat>
  <Paragraphs>494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Helvetica</vt:lpstr>
      <vt:lpstr>HelvLight</vt:lpstr>
      <vt:lpstr>Office Theme</vt:lpstr>
      <vt:lpstr>January 24, 2019</vt:lpstr>
      <vt:lpstr>Raising the Awareness of Career Pathways in North Carolina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April 8-12, 2019</vt:lpstr>
      <vt:lpstr>Vision</vt:lpstr>
      <vt:lpstr>What?</vt:lpstr>
      <vt:lpstr>Activities</vt:lpstr>
      <vt:lpstr>Who?</vt:lpstr>
      <vt:lpstr>Construction Week Website</vt:lpstr>
      <vt:lpstr>Calendar of Events</vt:lpstr>
      <vt:lpstr>Raising the Awareness of Career Pathways in North Carolina</vt:lpstr>
      <vt:lpstr>NCWorks Certified Career Pathways week</vt:lpstr>
      <vt:lpstr>NCWorks Certified Career Pathways week - Workshops</vt:lpstr>
      <vt:lpstr>CTE Month</vt:lpstr>
      <vt:lpstr>Science Saturday</vt:lpstr>
      <vt:lpstr>Construction Week</vt:lpstr>
      <vt:lpstr>SkillsUSA</vt:lpstr>
      <vt:lpstr>Manufacturing Week</vt:lpstr>
      <vt:lpstr>Lift &amp; Move USA Promoting careers in the crane, rigging and  specialized transport industry</vt:lpstr>
      <vt:lpstr>Transportation Career Fair</vt:lpstr>
      <vt:lpstr>STEM Career Showcase for Students with Disabilities</vt:lpstr>
      <vt:lpstr>Transportation Career Fairs</vt:lpstr>
      <vt:lpstr>Charlotte Career Discovery Day</vt:lpstr>
      <vt:lpstr>Raising the Awareness of Career Pathways in North Carolina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2018-12-12T20:15:14Z</cp:lastPrinted>
  <dcterms:created xsi:type="dcterms:W3CDTF">2017-04-24T19:18:55Z</dcterms:created>
  <dcterms:modified xsi:type="dcterms:W3CDTF">2019-01-24T14:27:06Z</dcterms:modified>
</cp:coreProperties>
</file>