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534" r:id="rId2"/>
    <p:sldId id="573" r:id="rId3"/>
    <p:sldId id="569" r:id="rId4"/>
    <p:sldId id="583" r:id="rId5"/>
    <p:sldId id="565" r:id="rId6"/>
    <p:sldId id="560" r:id="rId7"/>
    <p:sldId id="581" r:id="rId8"/>
    <p:sldId id="570" r:id="rId9"/>
    <p:sldId id="578" r:id="rId10"/>
    <p:sldId id="571" r:id="rId11"/>
    <p:sldId id="575" r:id="rId12"/>
    <p:sldId id="579" r:id="rId13"/>
    <p:sldId id="577" r:id="rId14"/>
    <p:sldId id="582" r:id="rId15"/>
    <p:sldId id="586" r:id="rId16"/>
    <p:sldId id="580" r:id="rId17"/>
    <p:sldId id="576" r:id="rId18"/>
    <p:sldId id="585" r:id="rId19"/>
    <p:sldId id="572" r:id="rId20"/>
    <p:sldId id="56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B111"/>
    <a:srgbClr val="0531FF"/>
    <a:srgbClr val="0037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826776-0BC3-8146-BD37-41DD240960D2}" v="642" dt="2018-10-16T01:37:47.227"/>
    <p1510:client id="{593E3C34-5924-934D-8031-DC9F582DA11E}" v="5" dt="2018-10-16T12:47:03.5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6791" autoAdjust="0"/>
    <p:restoredTop sz="86745"/>
  </p:normalViewPr>
  <p:slideViewPr>
    <p:cSldViewPr snapToGrid="0">
      <p:cViewPr varScale="1">
        <p:scale>
          <a:sx n="93" d="100"/>
          <a:sy n="93" d="100"/>
        </p:scale>
        <p:origin x="384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7" d="100"/>
          <a:sy n="117" d="100"/>
        </p:scale>
        <p:origin x="237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Droessler" userId="625c3661-9d64-47fa-b83c-4b49393bd161" providerId="ADAL" clId="{6E4AE4BE-A4E6-FF44-BA91-642EDBC71C31}"/>
    <pc:docChg chg="undo redo custSel addSld delSld modSld sldOrd">
      <pc:chgData name="Chris Droessler" userId="625c3661-9d64-47fa-b83c-4b49393bd161" providerId="ADAL" clId="{6E4AE4BE-A4E6-FF44-BA91-642EDBC71C31}" dt="2018-09-11T12:33:06.185" v="1316" actId="2696"/>
      <pc:docMkLst>
        <pc:docMk/>
      </pc:docMkLst>
      <pc:sldChg chg="modSp">
        <pc:chgData name="Chris Droessler" userId="625c3661-9d64-47fa-b83c-4b49393bd161" providerId="ADAL" clId="{6E4AE4BE-A4E6-FF44-BA91-642EDBC71C31}" dt="2018-09-10T15:24:20.112" v="9" actId="20577"/>
        <pc:sldMkLst>
          <pc:docMk/>
          <pc:sldMk cId="971664512" sldId="534"/>
        </pc:sldMkLst>
        <pc:spChg chg="mod">
          <ac:chgData name="Chris Droessler" userId="625c3661-9d64-47fa-b83c-4b49393bd161" providerId="ADAL" clId="{6E4AE4BE-A4E6-FF44-BA91-642EDBC71C31}" dt="2018-09-10T15:24:20.112" v="9" actId="20577"/>
          <ac:spMkLst>
            <pc:docMk/>
            <pc:sldMk cId="971664512" sldId="534"/>
            <ac:spMk id="3" creationId="{00000000-0000-0000-0000-000000000000}"/>
          </ac:spMkLst>
        </pc:spChg>
      </pc:sldChg>
      <pc:sldChg chg="addSp modSp modNotesTx">
        <pc:chgData name="Chris Droessler" userId="625c3661-9d64-47fa-b83c-4b49393bd161" providerId="ADAL" clId="{6E4AE4BE-A4E6-FF44-BA91-642EDBC71C31}" dt="2018-09-10T15:48:33.429" v="218" actId="14100"/>
        <pc:sldMkLst>
          <pc:docMk/>
          <pc:sldMk cId="2086267171" sldId="560"/>
        </pc:sldMkLst>
        <pc:spChg chg="mod">
          <ac:chgData name="Chris Droessler" userId="625c3661-9d64-47fa-b83c-4b49393bd161" providerId="ADAL" clId="{6E4AE4BE-A4E6-FF44-BA91-642EDBC71C31}" dt="2018-09-10T15:47:22.430" v="209" actId="20577"/>
          <ac:spMkLst>
            <pc:docMk/>
            <pc:sldMk cId="2086267171" sldId="560"/>
            <ac:spMk id="4" creationId="{00000000-0000-0000-0000-000000000000}"/>
          </ac:spMkLst>
        </pc:spChg>
        <pc:cxnChg chg="add mod">
          <ac:chgData name="Chris Droessler" userId="625c3661-9d64-47fa-b83c-4b49393bd161" providerId="ADAL" clId="{6E4AE4BE-A4E6-FF44-BA91-642EDBC71C31}" dt="2018-09-10T15:48:33.429" v="218" actId="14100"/>
          <ac:cxnSpMkLst>
            <pc:docMk/>
            <pc:sldMk cId="2086267171" sldId="560"/>
            <ac:cxnSpMk id="5" creationId="{ADF563D4-8087-4D4C-9316-F4587629CAE3}"/>
          </ac:cxnSpMkLst>
        </pc:cxnChg>
      </pc:sldChg>
      <pc:sldChg chg="modSp">
        <pc:chgData name="Chris Droessler" userId="625c3661-9d64-47fa-b83c-4b49393bd161" providerId="ADAL" clId="{6E4AE4BE-A4E6-FF44-BA91-642EDBC71C31}" dt="2018-09-11T12:29:17.483" v="1274" actId="20577"/>
        <pc:sldMkLst>
          <pc:docMk/>
          <pc:sldMk cId="1701167664" sldId="565"/>
        </pc:sldMkLst>
        <pc:spChg chg="mod">
          <ac:chgData name="Chris Droessler" userId="625c3661-9d64-47fa-b83c-4b49393bd161" providerId="ADAL" clId="{6E4AE4BE-A4E6-FF44-BA91-642EDBC71C31}" dt="2018-09-10T16:08:22.750" v="451" actId="20577"/>
          <ac:spMkLst>
            <pc:docMk/>
            <pc:sldMk cId="1701167664" sldId="565"/>
            <ac:spMk id="2" creationId="{F51D6C97-1B25-458F-85E7-6F055DC9D482}"/>
          </ac:spMkLst>
        </pc:spChg>
        <pc:spChg chg="mod">
          <ac:chgData name="Chris Droessler" userId="625c3661-9d64-47fa-b83c-4b49393bd161" providerId="ADAL" clId="{6E4AE4BE-A4E6-FF44-BA91-642EDBC71C31}" dt="2018-09-11T12:29:17.483" v="1274" actId="20577"/>
          <ac:spMkLst>
            <pc:docMk/>
            <pc:sldMk cId="1701167664" sldId="565"/>
            <ac:spMk id="4" creationId="{00000000-0000-0000-0000-000000000000}"/>
          </ac:spMkLst>
        </pc:spChg>
      </pc:sldChg>
      <pc:sldChg chg="add modNotesTx">
        <pc:chgData name="Chris Droessler" userId="625c3661-9d64-47fa-b83c-4b49393bd161" providerId="ADAL" clId="{6E4AE4BE-A4E6-FF44-BA91-642EDBC71C31}" dt="2018-09-11T11:18:45.646" v="1048" actId="20577"/>
        <pc:sldMkLst>
          <pc:docMk/>
          <pc:sldMk cId="3839726442" sldId="567"/>
        </pc:sldMkLst>
      </pc:sldChg>
      <pc:sldChg chg="modSp add ord modNotesTx">
        <pc:chgData name="Chris Droessler" userId="625c3661-9d64-47fa-b83c-4b49393bd161" providerId="ADAL" clId="{6E4AE4BE-A4E6-FF44-BA91-642EDBC71C31}" dt="2018-09-11T11:17:46.116" v="1047" actId="20577"/>
        <pc:sldMkLst>
          <pc:docMk/>
          <pc:sldMk cId="2724930387" sldId="569"/>
        </pc:sldMkLst>
        <pc:picChg chg="mod">
          <ac:chgData name="Chris Droessler" userId="625c3661-9d64-47fa-b83c-4b49393bd161" providerId="ADAL" clId="{6E4AE4BE-A4E6-FF44-BA91-642EDBC71C31}" dt="2018-09-10T16:22:32.138" v="712" actId="1035"/>
          <ac:picMkLst>
            <pc:docMk/>
            <pc:sldMk cId="2724930387" sldId="569"/>
            <ac:picMk id="6" creationId="{1D6127CD-7ED5-824F-A665-3BF77F78485E}"/>
          </ac:picMkLst>
        </pc:picChg>
      </pc:sldChg>
      <pc:sldChg chg="addSp modSp add ord">
        <pc:chgData name="Chris Droessler" userId="625c3661-9d64-47fa-b83c-4b49393bd161" providerId="ADAL" clId="{6E4AE4BE-A4E6-FF44-BA91-642EDBC71C31}" dt="2018-09-11T12:29:30.009" v="1277" actId="113"/>
        <pc:sldMkLst>
          <pc:docMk/>
          <pc:sldMk cId="3793619482" sldId="570"/>
        </pc:sldMkLst>
        <pc:spChg chg="mod">
          <ac:chgData name="Chris Droessler" userId="625c3661-9d64-47fa-b83c-4b49393bd161" providerId="ADAL" clId="{6E4AE4BE-A4E6-FF44-BA91-642EDBC71C31}" dt="2018-09-11T12:29:30.009" v="1277" actId="113"/>
          <ac:spMkLst>
            <pc:docMk/>
            <pc:sldMk cId="3793619482" sldId="570"/>
            <ac:spMk id="2" creationId="{FBD2C974-4FD0-FA43-A9CA-211D4900D211}"/>
          </ac:spMkLst>
        </pc:spChg>
        <pc:picChg chg="add mod">
          <ac:chgData name="Chris Droessler" userId="625c3661-9d64-47fa-b83c-4b49393bd161" providerId="ADAL" clId="{6E4AE4BE-A4E6-FF44-BA91-642EDBC71C31}" dt="2018-09-10T16:29:35.150" v="845" actId="1037"/>
          <ac:picMkLst>
            <pc:docMk/>
            <pc:sldMk cId="3793619482" sldId="570"/>
            <ac:picMk id="4" creationId="{B58B3A3C-1D1E-9B41-BE93-416A9AD836BD}"/>
          </ac:picMkLst>
        </pc:picChg>
      </pc:sldChg>
      <pc:sldChg chg="add ord">
        <pc:chgData name="Chris Droessler" userId="625c3661-9d64-47fa-b83c-4b49393bd161" providerId="ADAL" clId="{6E4AE4BE-A4E6-FF44-BA91-642EDBC71C31}" dt="2018-09-10T16:21:03.240" v="689"/>
        <pc:sldMkLst>
          <pc:docMk/>
          <pc:sldMk cId="410192528" sldId="571"/>
        </pc:sldMkLst>
      </pc:sldChg>
      <pc:sldChg chg="modSp add">
        <pc:chgData name="Chris Droessler" userId="625c3661-9d64-47fa-b83c-4b49393bd161" providerId="ADAL" clId="{6E4AE4BE-A4E6-FF44-BA91-642EDBC71C31}" dt="2018-09-11T12:32:56.776" v="1315" actId="20577"/>
        <pc:sldMkLst>
          <pc:docMk/>
          <pc:sldMk cId="2392971145" sldId="572"/>
        </pc:sldMkLst>
        <pc:spChg chg="mod">
          <ac:chgData name="Chris Droessler" userId="625c3661-9d64-47fa-b83c-4b49393bd161" providerId="ADAL" clId="{6E4AE4BE-A4E6-FF44-BA91-642EDBC71C31}" dt="2018-09-11T12:32:56.776" v="1315" actId="20577"/>
          <ac:spMkLst>
            <pc:docMk/>
            <pc:sldMk cId="2392971145" sldId="572"/>
            <ac:spMk id="2" creationId="{70E7FB36-DF07-B44D-8D38-59F39D617117}"/>
          </ac:spMkLst>
        </pc:spChg>
      </pc:sldChg>
      <pc:sldChg chg="modSp add ord">
        <pc:chgData name="Chris Droessler" userId="625c3661-9d64-47fa-b83c-4b49393bd161" providerId="ADAL" clId="{6E4AE4BE-A4E6-FF44-BA91-642EDBC71C31}" dt="2018-09-11T12:28:50.586" v="1269" actId="20577"/>
        <pc:sldMkLst>
          <pc:docMk/>
          <pc:sldMk cId="1527408862" sldId="573"/>
        </pc:sldMkLst>
        <pc:spChg chg="mod">
          <ac:chgData name="Chris Droessler" userId="625c3661-9d64-47fa-b83c-4b49393bd161" providerId="ADAL" clId="{6E4AE4BE-A4E6-FF44-BA91-642EDBC71C31}" dt="2018-09-11T12:28:50.586" v="1269" actId="20577"/>
          <ac:spMkLst>
            <pc:docMk/>
            <pc:sldMk cId="1527408862" sldId="573"/>
            <ac:spMk id="2" creationId="{651CC216-7BA9-544E-B763-15B5443BDAB3}"/>
          </ac:spMkLst>
        </pc:spChg>
        <pc:spChg chg="mod">
          <ac:chgData name="Chris Droessler" userId="625c3661-9d64-47fa-b83c-4b49393bd161" providerId="ADAL" clId="{6E4AE4BE-A4E6-FF44-BA91-642EDBC71C31}" dt="2018-09-10T16:00:46.423" v="255" actId="20577"/>
          <ac:spMkLst>
            <pc:docMk/>
            <pc:sldMk cId="1527408862" sldId="573"/>
            <ac:spMk id="3" creationId="{BA124979-6BCA-4B42-BD11-1A3A8ECBE57E}"/>
          </ac:spMkLst>
        </pc:spChg>
      </pc:sldChg>
      <pc:sldChg chg="addSp modSp add ord modNotesTx">
        <pc:chgData name="Chris Droessler" userId="625c3661-9d64-47fa-b83c-4b49393bd161" providerId="ADAL" clId="{6E4AE4BE-A4E6-FF44-BA91-642EDBC71C31}" dt="2018-09-11T11:08:52.400" v="1046" actId="20577"/>
        <pc:sldMkLst>
          <pc:docMk/>
          <pc:sldMk cId="2407294853" sldId="576"/>
        </pc:sldMkLst>
        <pc:spChg chg="mod">
          <ac:chgData name="Chris Droessler" userId="625c3661-9d64-47fa-b83c-4b49393bd161" providerId="ADAL" clId="{6E4AE4BE-A4E6-FF44-BA91-642EDBC71C31}" dt="2018-09-11T11:08:52.400" v="1046" actId="20577"/>
          <ac:spMkLst>
            <pc:docMk/>
            <pc:sldMk cId="2407294853" sldId="576"/>
            <ac:spMk id="2" creationId="{2D32BB91-D5DE-1D4A-A980-D9899A4E3D83}"/>
          </ac:spMkLst>
        </pc:spChg>
        <pc:spChg chg="mod">
          <ac:chgData name="Chris Droessler" userId="625c3661-9d64-47fa-b83c-4b49393bd161" providerId="ADAL" clId="{6E4AE4BE-A4E6-FF44-BA91-642EDBC71C31}" dt="2018-09-10T16:08:35.052" v="461" actId="20577"/>
          <ac:spMkLst>
            <pc:docMk/>
            <pc:sldMk cId="2407294853" sldId="576"/>
            <ac:spMk id="3" creationId="{8807C390-A337-294A-B2E2-60A20D71C2F5}"/>
          </ac:spMkLst>
        </pc:spChg>
        <pc:picChg chg="add mod">
          <ac:chgData name="Chris Droessler" userId="625c3661-9d64-47fa-b83c-4b49393bd161" providerId="ADAL" clId="{6E4AE4BE-A4E6-FF44-BA91-642EDBC71C31}" dt="2018-09-10T16:31:14.417" v="847" actId="14100"/>
          <ac:picMkLst>
            <pc:docMk/>
            <pc:sldMk cId="2407294853" sldId="576"/>
            <ac:picMk id="4" creationId="{2AB31098-D3ED-644E-902B-8B64B79300E4}"/>
          </ac:picMkLst>
        </pc:picChg>
      </pc:sldChg>
      <pc:sldChg chg="addSp delSp modSp add">
        <pc:chgData name="Chris Droessler" userId="625c3661-9d64-47fa-b83c-4b49393bd161" providerId="ADAL" clId="{6E4AE4BE-A4E6-FF44-BA91-642EDBC71C31}" dt="2018-09-11T12:29:33.805" v="1278" actId="12"/>
        <pc:sldMkLst>
          <pc:docMk/>
          <pc:sldMk cId="3059720344" sldId="578"/>
        </pc:sldMkLst>
        <pc:spChg chg="mod">
          <ac:chgData name="Chris Droessler" userId="625c3661-9d64-47fa-b83c-4b49393bd161" providerId="ADAL" clId="{6E4AE4BE-A4E6-FF44-BA91-642EDBC71C31}" dt="2018-09-11T12:29:33.805" v="1278" actId="12"/>
          <ac:spMkLst>
            <pc:docMk/>
            <pc:sldMk cId="3059720344" sldId="578"/>
            <ac:spMk id="2" creationId="{FBD2C974-4FD0-FA43-A9CA-211D4900D211}"/>
          </ac:spMkLst>
        </pc:spChg>
        <pc:spChg chg="mod">
          <ac:chgData name="Chris Droessler" userId="625c3661-9d64-47fa-b83c-4b49393bd161" providerId="ADAL" clId="{6E4AE4BE-A4E6-FF44-BA91-642EDBC71C31}" dt="2018-09-10T16:27:15.611" v="772" actId="20577"/>
          <ac:spMkLst>
            <pc:docMk/>
            <pc:sldMk cId="3059720344" sldId="578"/>
            <ac:spMk id="3" creationId="{C96D5F36-705F-4741-9CD2-629D24B3AFF9}"/>
          </ac:spMkLst>
        </pc:spChg>
        <pc:picChg chg="del">
          <ac:chgData name="Chris Droessler" userId="625c3661-9d64-47fa-b83c-4b49393bd161" providerId="ADAL" clId="{6E4AE4BE-A4E6-FF44-BA91-642EDBC71C31}" dt="2018-09-10T16:27:29.154" v="786" actId="478"/>
          <ac:picMkLst>
            <pc:docMk/>
            <pc:sldMk cId="3059720344" sldId="578"/>
            <ac:picMk id="4" creationId="{B58B3A3C-1D1E-9B41-BE93-416A9AD836BD}"/>
          </ac:picMkLst>
        </pc:picChg>
        <pc:picChg chg="add mod">
          <ac:chgData name="Chris Droessler" userId="625c3661-9d64-47fa-b83c-4b49393bd161" providerId="ADAL" clId="{6E4AE4BE-A4E6-FF44-BA91-642EDBC71C31}" dt="2018-09-10T16:29:28.598" v="837" actId="1038"/>
          <ac:picMkLst>
            <pc:docMk/>
            <pc:sldMk cId="3059720344" sldId="578"/>
            <ac:picMk id="5" creationId="{D04EF337-0E81-B247-9A53-10AD316BCB12}"/>
          </ac:picMkLst>
        </pc:picChg>
      </pc:sldChg>
      <pc:sldChg chg="addSp delSp modSp add modNotesTx">
        <pc:chgData name="Chris Droessler" userId="625c3661-9d64-47fa-b83c-4b49393bd161" providerId="ADAL" clId="{6E4AE4BE-A4E6-FF44-BA91-642EDBC71C31}" dt="2018-09-10T18:52:20.647" v="984"/>
        <pc:sldMkLst>
          <pc:docMk/>
          <pc:sldMk cId="3326404651" sldId="579"/>
        </pc:sldMkLst>
        <pc:spChg chg="del">
          <ac:chgData name="Chris Droessler" userId="625c3661-9d64-47fa-b83c-4b49393bd161" providerId="ADAL" clId="{6E4AE4BE-A4E6-FF44-BA91-642EDBC71C31}" dt="2018-09-10T18:43:17.109" v="936"/>
          <ac:spMkLst>
            <pc:docMk/>
            <pc:sldMk cId="3326404651" sldId="579"/>
            <ac:spMk id="2" creationId="{D99E8505-746B-7147-A60A-70C829AAA37F}"/>
          </ac:spMkLst>
        </pc:spChg>
        <pc:spChg chg="del">
          <ac:chgData name="Chris Droessler" userId="625c3661-9d64-47fa-b83c-4b49393bd161" providerId="ADAL" clId="{6E4AE4BE-A4E6-FF44-BA91-642EDBC71C31}" dt="2018-09-10T18:43:32.340" v="955"/>
          <ac:spMkLst>
            <pc:docMk/>
            <pc:sldMk cId="3326404651" sldId="579"/>
            <ac:spMk id="3" creationId="{BBE0827B-BA2C-7645-8D1A-38783923EABE}"/>
          </ac:spMkLst>
        </pc:spChg>
        <pc:picChg chg="add del mod">
          <ac:chgData name="Chris Droessler" userId="625c3661-9d64-47fa-b83c-4b49393bd161" providerId="ADAL" clId="{6E4AE4BE-A4E6-FF44-BA91-642EDBC71C31}" dt="2018-09-10T18:52:15.733" v="983" actId="478"/>
          <ac:picMkLst>
            <pc:docMk/>
            <pc:sldMk cId="3326404651" sldId="579"/>
            <ac:picMk id="5" creationId="{3598D650-9FF9-9E43-9A6E-A57E569D58B9}"/>
          </ac:picMkLst>
        </pc:picChg>
        <pc:picChg chg="add mod">
          <ac:chgData name="Chris Droessler" userId="625c3661-9d64-47fa-b83c-4b49393bd161" providerId="ADAL" clId="{6E4AE4BE-A4E6-FF44-BA91-642EDBC71C31}" dt="2018-09-10T18:52:20.647" v="984"/>
          <ac:picMkLst>
            <pc:docMk/>
            <pc:sldMk cId="3326404651" sldId="579"/>
            <ac:picMk id="7" creationId="{721A3D58-808D-EF45-A2B1-9FE76D35FD0E}"/>
          </ac:picMkLst>
        </pc:picChg>
      </pc:sldChg>
      <pc:sldChg chg="addSp delSp modSp add">
        <pc:chgData name="Chris Droessler" userId="625c3661-9d64-47fa-b83c-4b49393bd161" providerId="ADAL" clId="{6E4AE4BE-A4E6-FF44-BA91-642EDBC71C31}" dt="2018-09-11T12:26:14.015" v="1192" actId="20577"/>
        <pc:sldMkLst>
          <pc:docMk/>
          <pc:sldMk cId="2514306040" sldId="580"/>
        </pc:sldMkLst>
        <pc:spChg chg="mod">
          <ac:chgData name="Chris Droessler" userId="625c3661-9d64-47fa-b83c-4b49393bd161" providerId="ADAL" clId="{6E4AE4BE-A4E6-FF44-BA91-642EDBC71C31}" dt="2018-09-11T12:26:14.015" v="1192" actId="20577"/>
          <ac:spMkLst>
            <pc:docMk/>
            <pc:sldMk cId="2514306040" sldId="580"/>
            <ac:spMk id="2" creationId="{CB70A69A-B082-8D45-BCF0-2F7CEBF56E3F}"/>
          </ac:spMkLst>
        </pc:spChg>
        <pc:spChg chg="mod">
          <ac:chgData name="Chris Droessler" userId="625c3661-9d64-47fa-b83c-4b49393bd161" providerId="ADAL" clId="{6E4AE4BE-A4E6-FF44-BA91-642EDBC71C31}" dt="2018-09-11T12:24:31.747" v="1078" actId="20577"/>
          <ac:spMkLst>
            <pc:docMk/>
            <pc:sldMk cId="2514306040" sldId="580"/>
            <ac:spMk id="3" creationId="{84231A4C-8560-3C43-95DF-59A66AA3E40E}"/>
          </ac:spMkLst>
        </pc:spChg>
        <pc:spChg chg="add del mod">
          <ac:chgData name="Chris Droessler" userId="625c3661-9d64-47fa-b83c-4b49393bd161" providerId="ADAL" clId="{6E4AE4BE-A4E6-FF44-BA91-642EDBC71C31}" dt="2018-09-11T12:25:13.408" v="1176"/>
          <ac:spMkLst>
            <pc:docMk/>
            <pc:sldMk cId="2514306040" sldId="580"/>
            <ac:spMk id="4" creationId="{ED28448E-9BBC-CC41-AA49-25FB7E795FE1}"/>
          </ac:spMkLst>
        </pc:spChg>
        <pc:spChg chg="add del mod">
          <ac:chgData name="Chris Droessler" userId="625c3661-9d64-47fa-b83c-4b49393bd161" providerId="ADAL" clId="{6E4AE4BE-A4E6-FF44-BA91-642EDBC71C31}" dt="2018-09-11T12:25:13.408" v="1176"/>
          <ac:spMkLst>
            <pc:docMk/>
            <pc:sldMk cId="2514306040" sldId="580"/>
            <ac:spMk id="5" creationId="{314A65A3-199C-F242-9E99-64CD506F42E0}"/>
          </ac:spMkLst>
        </pc:spChg>
        <pc:spChg chg="add del mod">
          <ac:chgData name="Chris Droessler" userId="625c3661-9d64-47fa-b83c-4b49393bd161" providerId="ADAL" clId="{6E4AE4BE-A4E6-FF44-BA91-642EDBC71C31}" dt="2018-09-11T12:25:13.941" v="1177"/>
          <ac:spMkLst>
            <pc:docMk/>
            <pc:sldMk cId="2514306040" sldId="580"/>
            <ac:spMk id="6" creationId="{2974F837-2971-5844-B6B4-E0ACE8C57E4B}"/>
          </ac:spMkLst>
        </pc:spChg>
        <pc:spChg chg="add del mod">
          <ac:chgData name="Chris Droessler" userId="625c3661-9d64-47fa-b83c-4b49393bd161" providerId="ADAL" clId="{6E4AE4BE-A4E6-FF44-BA91-642EDBC71C31}" dt="2018-09-11T12:25:13.941" v="1177"/>
          <ac:spMkLst>
            <pc:docMk/>
            <pc:sldMk cId="2514306040" sldId="580"/>
            <ac:spMk id="7" creationId="{8C376C5C-E9AB-DA41-A22F-B4393AD73C6A}"/>
          </ac:spMkLst>
        </pc:spChg>
        <pc:spChg chg="add del mod">
          <ac:chgData name="Chris Droessler" userId="625c3661-9d64-47fa-b83c-4b49393bd161" providerId="ADAL" clId="{6E4AE4BE-A4E6-FF44-BA91-642EDBC71C31}" dt="2018-09-11T12:25:14.405" v="1178"/>
          <ac:spMkLst>
            <pc:docMk/>
            <pc:sldMk cId="2514306040" sldId="580"/>
            <ac:spMk id="8" creationId="{C0B1A62E-800A-E344-B942-37DD7FFDFE18}"/>
          </ac:spMkLst>
        </pc:spChg>
        <pc:spChg chg="add del mod">
          <ac:chgData name="Chris Droessler" userId="625c3661-9d64-47fa-b83c-4b49393bd161" providerId="ADAL" clId="{6E4AE4BE-A4E6-FF44-BA91-642EDBC71C31}" dt="2018-09-11T12:25:14.405" v="1178"/>
          <ac:spMkLst>
            <pc:docMk/>
            <pc:sldMk cId="2514306040" sldId="580"/>
            <ac:spMk id="9" creationId="{17C14BB7-B5D9-E046-8411-C30F7847425A}"/>
          </ac:spMkLst>
        </pc:spChg>
        <pc:picChg chg="add mod">
          <ac:chgData name="Chris Droessler" userId="625c3661-9d64-47fa-b83c-4b49393bd161" providerId="ADAL" clId="{6E4AE4BE-A4E6-FF44-BA91-642EDBC71C31}" dt="2018-09-11T12:26:02.115" v="1191" actId="1076"/>
          <ac:picMkLst>
            <pc:docMk/>
            <pc:sldMk cId="2514306040" sldId="580"/>
            <ac:picMk id="1026" creationId="{FA4AC4A2-F9F6-5847-A0DC-7413CA00E153}"/>
          </ac:picMkLst>
        </pc:picChg>
      </pc:sldChg>
    </pc:docChg>
  </pc:docChgLst>
  <pc:docChgLst>
    <pc:chgData name="Chris Droessler" userId="625c3661-9d64-47fa-b83c-4b49393bd161" providerId="ADAL" clId="{9FECA74F-E001-9A4E-AD4A-8241A30191B3}"/>
  </pc:docChgLst>
  <pc:docChgLst>
    <pc:chgData name="Chris Droessler" userId="625c3661-9d64-47fa-b83c-4b49393bd161" providerId="ADAL" clId="{6B826776-0BC3-8146-BD37-41DD240960D2}"/>
    <pc:docChg chg="custSel addSld delSld modSld sldOrd">
      <pc:chgData name="Chris Droessler" userId="625c3661-9d64-47fa-b83c-4b49393bd161" providerId="ADAL" clId="{6B826776-0BC3-8146-BD37-41DD240960D2}" dt="2018-10-16T01:37:47.227" v="638" actId="20577"/>
      <pc:docMkLst>
        <pc:docMk/>
      </pc:docMkLst>
      <pc:sldChg chg="modSp">
        <pc:chgData name="Chris Droessler" userId="625c3661-9d64-47fa-b83c-4b49393bd161" providerId="ADAL" clId="{6B826776-0BC3-8146-BD37-41DD240960D2}" dt="2018-10-15T00:46:43.846" v="7" actId="20577"/>
        <pc:sldMkLst>
          <pc:docMk/>
          <pc:sldMk cId="971664512" sldId="534"/>
        </pc:sldMkLst>
        <pc:spChg chg="mod">
          <ac:chgData name="Chris Droessler" userId="625c3661-9d64-47fa-b83c-4b49393bd161" providerId="ADAL" clId="{6B826776-0BC3-8146-BD37-41DD240960D2}" dt="2018-10-15T00:46:43.846" v="7" actId="20577"/>
          <ac:spMkLst>
            <pc:docMk/>
            <pc:sldMk cId="971664512" sldId="534"/>
            <ac:spMk id="3" creationId="{00000000-0000-0000-0000-000000000000}"/>
          </ac:spMkLst>
        </pc:spChg>
      </pc:sldChg>
      <pc:sldChg chg="modSp ord modNotesTx">
        <pc:chgData name="Chris Droessler" userId="625c3661-9d64-47fa-b83c-4b49393bd161" providerId="ADAL" clId="{6B826776-0BC3-8146-BD37-41DD240960D2}" dt="2018-10-16T01:36:15.691" v="615" actId="20577"/>
        <pc:sldMkLst>
          <pc:docMk/>
          <pc:sldMk cId="2086267171" sldId="560"/>
        </pc:sldMkLst>
        <pc:spChg chg="mod">
          <ac:chgData name="Chris Droessler" userId="625c3661-9d64-47fa-b83c-4b49393bd161" providerId="ADAL" clId="{6B826776-0BC3-8146-BD37-41DD240960D2}" dt="2018-10-16T01:36:15.691" v="615" actId="20577"/>
          <ac:spMkLst>
            <pc:docMk/>
            <pc:sldMk cId="2086267171" sldId="560"/>
            <ac:spMk id="2" creationId="{F51D6C97-1B25-458F-85E7-6F055DC9D482}"/>
          </ac:spMkLst>
        </pc:spChg>
        <pc:spChg chg="mod">
          <ac:chgData name="Chris Droessler" userId="625c3661-9d64-47fa-b83c-4b49393bd161" providerId="ADAL" clId="{6B826776-0BC3-8146-BD37-41DD240960D2}" dt="2018-10-15T00:49:58.460" v="145" actId="20577"/>
          <ac:spMkLst>
            <pc:docMk/>
            <pc:sldMk cId="2086267171" sldId="560"/>
            <ac:spMk id="4" creationId="{00000000-0000-0000-0000-000000000000}"/>
          </ac:spMkLst>
        </pc:spChg>
      </pc:sldChg>
      <pc:sldChg chg="modSp modNotesTx">
        <pc:chgData name="Chris Droessler" userId="625c3661-9d64-47fa-b83c-4b49393bd161" providerId="ADAL" clId="{6B826776-0BC3-8146-BD37-41DD240960D2}" dt="2018-10-15T00:54:34.357" v="467" actId="20577"/>
        <pc:sldMkLst>
          <pc:docMk/>
          <pc:sldMk cId="3793619482" sldId="570"/>
        </pc:sldMkLst>
        <pc:spChg chg="mod">
          <ac:chgData name="Chris Droessler" userId="625c3661-9d64-47fa-b83c-4b49393bd161" providerId="ADAL" clId="{6B826776-0BC3-8146-BD37-41DD240960D2}" dt="2018-10-15T00:54:34.357" v="467" actId="20577"/>
          <ac:spMkLst>
            <pc:docMk/>
            <pc:sldMk cId="3793619482" sldId="570"/>
            <ac:spMk id="2" creationId="{FBD2C974-4FD0-FA43-A9CA-211D4900D211}"/>
          </ac:spMkLst>
        </pc:spChg>
      </pc:sldChg>
      <pc:sldChg chg="modSp modNotesTx">
        <pc:chgData name="Chris Droessler" userId="625c3661-9d64-47fa-b83c-4b49393bd161" providerId="ADAL" clId="{6B826776-0BC3-8146-BD37-41DD240960D2}" dt="2018-10-15T00:55:15.012" v="524" actId="20577"/>
        <pc:sldMkLst>
          <pc:docMk/>
          <pc:sldMk cId="410192528" sldId="571"/>
        </pc:sldMkLst>
        <pc:spChg chg="mod">
          <ac:chgData name="Chris Droessler" userId="625c3661-9d64-47fa-b83c-4b49393bd161" providerId="ADAL" clId="{6B826776-0BC3-8146-BD37-41DD240960D2}" dt="2018-10-15T00:54:59.415" v="468" actId="20577"/>
          <ac:spMkLst>
            <pc:docMk/>
            <pc:sldMk cId="410192528" sldId="571"/>
            <ac:spMk id="3" creationId="{54BCA1A3-DA6F-424E-B71E-F70F1B5836BC}"/>
          </ac:spMkLst>
        </pc:spChg>
      </pc:sldChg>
      <pc:sldChg chg="modSp">
        <pc:chgData name="Chris Droessler" userId="625c3661-9d64-47fa-b83c-4b49393bd161" providerId="ADAL" clId="{6B826776-0BC3-8146-BD37-41DD240960D2}" dt="2018-10-16T01:37:47.227" v="638" actId="20577"/>
        <pc:sldMkLst>
          <pc:docMk/>
          <pc:sldMk cId="2392971145" sldId="572"/>
        </pc:sldMkLst>
        <pc:spChg chg="mod">
          <ac:chgData name="Chris Droessler" userId="625c3661-9d64-47fa-b83c-4b49393bd161" providerId="ADAL" clId="{6B826776-0BC3-8146-BD37-41DD240960D2}" dt="2018-10-16T01:37:47.227" v="638" actId="20577"/>
          <ac:spMkLst>
            <pc:docMk/>
            <pc:sldMk cId="2392971145" sldId="572"/>
            <ac:spMk id="2" creationId="{70E7FB36-DF07-B44D-8D38-59F39D617117}"/>
          </ac:spMkLst>
        </pc:spChg>
      </pc:sldChg>
      <pc:sldChg chg="del">
        <pc:chgData name="Chris Droessler" userId="625c3661-9d64-47fa-b83c-4b49393bd161" providerId="ADAL" clId="{6B826776-0BC3-8146-BD37-41DD240960D2}" dt="2018-10-15T00:55:25.800" v="525" actId="2696"/>
        <pc:sldMkLst>
          <pc:docMk/>
          <pc:sldMk cId="20242641" sldId="575"/>
        </pc:sldMkLst>
      </pc:sldChg>
      <pc:sldChg chg="modSp add">
        <pc:chgData name="Chris Droessler" userId="625c3661-9d64-47fa-b83c-4b49393bd161" providerId="ADAL" clId="{6B826776-0BC3-8146-BD37-41DD240960D2}" dt="2018-10-16T01:36:52.694" v="637" actId="20577"/>
        <pc:sldMkLst>
          <pc:docMk/>
          <pc:sldMk cId="1680239545" sldId="575"/>
        </pc:sldMkLst>
        <pc:spChg chg="mod">
          <ac:chgData name="Chris Droessler" userId="625c3661-9d64-47fa-b83c-4b49393bd161" providerId="ADAL" clId="{6B826776-0BC3-8146-BD37-41DD240960D2}" dt="2018-10-16T01:36:52.694" v="637" actId="20577"/>
          <ac:spMkLst>
            <pc:docMk/>
            <pc:sldMk cId="1680239545" sldId="575"/>
            <ac:spMk id="2" creationId="{7FB1095A-437D-694C-AEF9-487172603AEC}"/>
          </ac:spMkLst>
        </pc:spChg>
      </pc:sldChg>
      <pc:sldChg chg="del">
        <pc:chgData name="Chris Droessler" userId="625c3661-9d64-47fa-b83c-4b49393bd161" providerId="ADAL" clId="{6B826776-0BC3-8146-BD37-41DD240960D2}" dt="2018-10-15T00:55:34.727" v="526" actId="2696"/>
        <pc:sldMkLst>
          <pc:docMk/>
          <pc:sldMk cId="1015214145" sldId="577"/>
        </pc:sldMkLst>
      </pc:sldChg>
      <pc:sldChg chg="add">
        <pc:chgData name="Chris Droessler" userId="625c3661-9d64-47fa-b83c-4b49393bd161" providerId="ADAL" clId="{6B826776-0BC3-8146-BD37-41DD240960D2}" dt="2018-10-15T17:27:11.228" v="592"/>
        <pc:sldMkLst>
          <pc:docMk/>
          <pc:sldMk cId="2619743023" sldId="577"/>
        </pc:sldMkLst>
      </pc:sldChg>
      <pc:sldChg chg="modSp add ord">
        <pc:chgData name="Chris Droessler" userId="625c3661-9d64-47fa-b83c-4b49393bd161" providerId="ADAL" clId="{6B826776-0BC3-8146-BD37-41DD240960D2}" dt="2018-10-16T01:36:28.231" v="633" actId="1035"/>
        <pc:sldMkLst>
          <pc:docMk/>
          <pc:sldMk cId="328606560" sldId="581"/>
        </pc:sldMkLst>
        <pc:spChg chg="mod">
          <ac:chgData name="Chris Droessler" userId="625c3661-9d64-47fa-b83c-4b49393bd161" providerId="ADAL" clId="{6B826776-0BC3-8146-BD37-41DD240960D2}" dt="2018-10-16T01:36:20.804" v="620" actId="20577"/>
          <ac:spMkLst>
            <pc:docMk/>
            <pc:sldMk cId="328606560" sldId="581"/>
            <ac:spMk id="2" creationId="{F51D6C97-1B25-458F-85E7-6F055DC9D482}"/>
          </ac:spMkLst>
        </pc:spChg>
        <pc:spChg chg="mod">
          <ac:chgData name="Chris Droessler" userId="625c3661-9d64-47fa-b83c-4b49393bd161" providerId="ADAL" clId="{6B826776-0BC3-8146-BD37-41DD240960D2}" dt="2018-10-15T17:25:46.035" v="534" actId="27636"/>
          <ac:spMkLst>
            <pc:docMk/>
            <pc:sldMk cId="328606560" sldId="581"/>
            <ac:spMk id="4" creationId="{00000000-0000-0000-0000-000000000000}"/>
          </ac:spMkLst>
        </pc:spChg>
        <pc:cxnChg chg="mod">
          <ac:chgData name="Chris Droessler" userId="625c3661-9d64-47fa-b83c-4b49393bd161" providerId="ADAL" clId="{6B826776-0BC3-8146-BD37-41DD240960D2}" dt="2018-10-16T01:36:28.231" v="633" actId="1035"/>
          <ac:cxnSpMkLst>
            <pc:docMk/>
            <pc:sldMk cId="328606560" sldId="581"/>
            <ac:cxnSpMk id="5" creationId="{ADF563D4-8087-4D4C-9316-F4587629CAE3}"/>
          </ac:cxnSpMkLst>
        </pc:cxnChg>
      </pc:sldChg>
      <pc:sldChg chg="add">
        <pc:chgData name="Chris Droessler" userId="625c3661-9d64-47fa-b83c-4b49393bd161" providerId="ADAL" clId="{6B826776-0BC3-8146-BD37-41DD240960D2}" dt="2018-10-15T17:19:15.284" v="530"/>
        <pc:sldMkLst>
          <pc:docMk/>
          <pc:sldMk cId="1040717918" sldId="582"/>
        </pc:sldMkLst>
      </pc:sldChg>
      <pc:sldChg chg="modSp add">
        <pc:chgData name="Chris Droessler" userId="625c3661-9d64-47fa-b83c-4b49393bd161" providerId="ADAL" clId="{6B826776-0BC3-8146-BD37-41DD240960D2}" dt="2018-10-16T01:35:30.841" v="609" actId="20577"/>
        <pc:sldMkLst>
          <pc:docMk/>
          <pc:sldMk cId="1926861993" sldId="583"/>
        </pc:sldMkLst>
        <pc:spChg chg="mod">
          <ac:chgData name="Chris Droessler" userId="625c3661-9d64-47fa-b83c-4b49393bd161" providerId="ADAL" clId="{6B826776-0BC3-8146-BD37-41DD240960D2}" dt="2018-10-16T01:35:00.270" v="603" actId="1076"/>
          <ac:spMkLst>
            <pc:docMk/>
            <pc:sldMk cId="1926861993" sldId="583"/>
            <ac:spMk id="3" creationId="{C201AF92-CE6C-48DB-B6E2-23C8D5261695}"/>
          </ac:spMkLst>
        </pc:spChg>
        <pc:spChg chg="mod">
          <ac:chgData name="Chris Droessler" userId="625c3661-9d64-47fa-b83c-4b49393bd161" providerId="ADAL" clId="{6B826776-0BC3-8146-BD37-41DD240960D2}" dt="2018-10-16T01:35:21.222" v="608" actId="14100"/>
          <ac:spMkLst>
            <pc:docMk/>
            <pc:sldMk cId="1926861993" sldId="583"/>
            <ac:spMk id="4" creationId="{BF34CF61-67A5-425C-88FE-8CA2D9D65709}"/>
          </ac:spMkLst>
        </pc:spChg>
        <pc:spChg chg="mod">
          <ac:chgData name="Chris Droessler" userId="625c3661-9d64-47fa-b83c-4b49393bd161" providerId="ADAL" clId="{6B826776-0BC3-8146-BD37-41DD240960D2}" dt="2018-10-16T01:35:30.841" v="609" actId="20577"/>
          <ac:spMkLst>
            <pc:docMk/>
            <pc:sldMk cId="1926861993" sldId="583"/>
            <ac:spMk id="8" creationId="{776769FF-EFAC-4053-B25A-499CF080E6D9}"/>
          </ac:spMkLst>
        </pc:spChg>
      </pc:sldChg>
      <pc:sldChg chg="modSp add">
        <pc:chgData name="Chris Droessler" userId="625c3661-9d64-47fa-b83c-4b49393bd161" providerId="ADAL" clId="{6B826776-0BC3-8146-BD37-41DD240960D2}" dt="2018-10-15T17:26:21.534" v="591" actId="313"/>
        <pc:sldMkLst>
          <pc:docMk/>
          <pc:sldMk cId="919543035" sldId="584"/>
        </pc:sldMkLst>
        <pc:spChg chg="mod">
          <ac:chgData name="Chris Droessler" userId="625c3661-9d64-47fa-b83c-4b49393bd161" providerId="ADAL" clId="{6B826776-0BC3-8146-BD37-41DD240960D2}" dt="2018-10-15T17:26:21.534" v="591" actId="313"/>
          <ac:spMkLst>
            <pc:docMk/>
            <pc:sldMk cId="919543035" sldId="584"/>
            <ac:spMk id="2" creationId="{0A520D30-B836-7B4D-8DF2-0E7361FF3BA0}"/>
          </ac:spMkLst>
        </pc:spChg>
        <pc:spChg chg="mod">
          <ac:chgData name="Chris Droessler" userId="625c3661-9d64-47fa-b83c-4b49393bd161" providerId="ADAL" clId="{6B826776-0BC3-8146-BD37-41DD240960D2}" dt="2018-10-15T17:25:48.535" v="548" actId="20577"/>
          <ac:spMkLst>
            <pc:docMk/>
            <pc:sldMk cId="919543035" sldId="584"/>
            <ac:spMk id="3" creationId="{C7C8E5EE-CE67-7348-929F-BEEAB7972B05}"/>
          </ac:spMkLst>
        </pc:spChg>
      </pc:sldChg>
    </pc:docChg>
  </pc:docChgLst>
  <pc:docChgLst>
    <pc:chgData name="Chris Droessler" userId="625c3661-9d64-47fa-b83c-4b49393bd161" providerId="ADAL" clId="{904021E6-A9CE-1644-8D4E-ABD88FBD1C8B}"/>
  </pc:docChgLst>
  <pc:docChgLst>
    <pc:chgData name="Chris Droessler" userId="625c3661-9d64-47fa-b83c-4b49393bd161" providerId="ADAL" clId="{593E3C34-5924-934D-8031-DC9F582DA11E}"/>
    <pc:docChg chg="delSld modSld sldOrd">
      <pc:chgData name="Chris Droessler" userId="625c3661-9d64-47fa-b83c-4b49393bd161" providerId="ADAL" clId="{593E3C34-5924-934D-8031-DC9F582DA11E}" dt="2018-10-16T12:48:40.145" v="14" actId="2696"/>
      <pc:docMkLst>
        <pc:docMk/>
      </pc:docMkLst>
      <pc:sldChg chg="modSp">
        <pc:chgData name="Chris Droessler" userId="625c3661-9d64-47fa-b83c-4b49393bd161" providerId="ADAL" clId="{593E3C34-5924-934D-8031-DC9F582DA11E}" dt="2018-10-16T12:37:46.425" v="8" actId="20577"/>
        <pc:sldMkLst>
          <pc:docMk/>
          <pc:sldMk cId="3793619482" sldId="570"/>
        </pc:sldMkLst>
        <pc:spChg chg="mod">
          <ac:chgData name="Chris Droessler" userId="625c3661-9d64-47fa-b83c-4b49393bd161" providerId="ADAL" clId="{593E3C34-5924-934D-8031-DC9F582DA11E}" dt="2018-10-16T12:37:46.425" v="8" actId="20577"/>
          <ac:spMkLst>
            <pc:docMk/>
            <pc:sldMk cId="3793619482" sldId="570"/>
            <ac:spMk id="2" creationId="{FBD2C974-4FD0-FA43-A9CA-211D4900D211}"/>
          </ac:spMkLst>
        </pc:spChg>
      </pc:sldChg>
      <pc:sldChg chg="ord">
        <pc:chgData name="Chris Droessler" userId="625c3661-9d64-47fa-b83c-4b49393bd161" providerId="ADAL" clId="{593E3C34-5924-934D-8031-DC9F582DA11E}" dt="2018-10-16T12:40:12.433" v="12"/>
        <pc:sldMkLst>
          <pc:docMk/>
          <pc:sldMk cId="410192528" sldId="571"/>
        </pc:sldMkLst>
      </pc:sldChg>
      <pc:sldChg chg="ord">
        <pc:chgData name="Chris Droessler" userId="625c3661-9d64-47fa-b83c-4b49393bd161" providerId="ADAL" clId="{593E3C34-5924-934D-8031-DC9F582DA11E}" dt="2018-10-16T12:47:03.588" v="13"/>
        <pc:sldMkLst>
          <pc:docMk/>
          <pc:sldMk cId="3326404651" sldId="579"/>
        </pc:sldMkLst>
      </pc:sldChg>
      <pc:sldChg chg="del ord">
        <pc:chgData name="Chris Droessler" userId="625c3661-9d64-47fa-b83c-4b49393bd161" providerId="ADAL" clId="{593E3C34-5924-934D-8031-DC9F582DA11E}" dt="2018-10-16T12:48:40.145" v="14" actId="2696"/>
        <pc:sldMkLst>
          <pc:docMk/>
          <pc:sldMk cId="919543035" sldId="584"/>
        </pc:sldMkLst>
      </pc:sldChg>
      <pc:sldChg chg="ord">
        <pc:chgData name="Chris Droessler" userId="625c3661-9d64-47fa-b83c-4b49393bd161" providerId="ADAL" clId="{593E3C34-5924-934D-8031-DC9F582DA11E}" dt="2018-10-16T12:39:47.695" v="10"/>
        <pc:sldMkLst>
          <pc:docMk/>
          <pc:sldMk cId="3619953574" sldId="58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9B6F52-CC10-4425-9195-EDF28B435798}" type="datetimeFigureOut">
              <a:rPr lang="en-US" smtClean="0"/>
              <a:t>10/16/18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111C28-737F-4457-9FE5-6826B7F32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4465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2D3CF6-D097-446F-BA20-84B1F837E572}" type="datetimeFigureOut">
              <a:rPr lang="en-US" smtClean="0"/>
              <a:t>10/16/18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2D8DC-3CCA-4826-966D-69131461E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096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nccareers.org</a:t>
            </a:r>
            <a:r>
              <a:rPr lang="en-US" dirty="0"/>
              <a:t>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198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www.careertechvision.com</a:t>
            </a:r>
            <a:r>
              <a:rPr lang="en-US"/>
              <a:t>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2086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www.skillsusanc.org</a:t>
            </a:r>
            <a:r>
              <a:rPr lang="en-US" dirty="0"/>
              <a:t>/state-conference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9671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Registration links through December have been posted. Register now and let the </a:t>
            </a:r>
            <a:r>
              <a:rPr lang="en-US"/>
              <a:t>system remind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207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www.ncperkins.org</a:t>
            </a:r>
            <a:r>
              <a:rPr lang="en-US" dirty="0"/>
              <a:t>/course/</a:t>
            </a:r>
            <a:r>
              <a:rPr lang="en-US" dirty="0" err="1"/>
              <a:t>view.php?id</a:t>
            </a:r>
            <a:r>
              <a:rPr lang="en-US" dirty="0"/>
              <a:t>=6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188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165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Already shown:</a:t>
            </a:r>
          </a:p>
          <a:p>
            <a:pPr marL="0" indent="0">
              <a:buNone/>
            </a:pPr>
            <a:r>
              <a:rPr lang="en-US" b="1" dirty="0"/>
              <a:t>Alamance Community College - </a:t>
            </a:r>
            <a:r>
              <a:rPr lang="en-US" dirty="0"/>
              <a:t>Teachers shadowing teachers</a:t>
            </a:r>
          </a:p>
          <a:p>
            <a:pPr marL="0" indent="0">
              <a:buNone/>
            </a:pPr>
            <a:r>
              <a:rPr lang="en-US" b="1" dirty="0"/>
              <a:t>Fayetteville Technical Community College - </a:t>
            </a:r>
            <a:r>
              <a:rPr lang="en-US" dirty="0"/>
              <a:t>Nursing, Faculty position, Simulation equipment</a:t>
            </a:r>
          </a:p>
          <a:p>
            <a:pPr marL="0" indent="0">
              <a:buNone/>
            </a:pPr>
            <a:r>
              <a:rPr lang="en-US" b="1" dirty="0" err="1"/>
              <a:t>Mayland</a:t>
            </a:r>
            <a:r>
              <a:rPr lang="en-US" b="1" dirty="0"/>
              <a:t> Community College - </a:t>
            </a:r>
            <a:r>
              <a:rPr lang="en-US" dirty="0"/>
              <a:t>Mac Lab, 26 iMac computers</a:t>
            </a:r>
          </a:p>
          <a:p>
            <a:pPr marL="0" indent="0">
              <a:buNone/>
            </a:pPr>
            <a:r>
              <a:rPr lang="en-US" dirty="0"/>
              <a:t>Vance-Granville – Advising, Professional Development.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411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Already shown:</a:t>
            </a:r>
          </a:p>
          <a:p>
            <a:pPr marL="0" indent="0">
              <a:buNone/>
            </a:pPr>
            <a:r>
              <a:rPr lang="en-US" b="1" dirty="0"/>
              <a:t>Alamance Community College - </a:t>
            </a:r>
            <a:r>
              <a:rPr lang="en-US" dirty="0"/>
              <a:t>Teachers shadowing teachers</a:t>
            </a:r>
          </a:p>
          <a:p>
            <a:pPr marL="0" indent="0">
              <a:buNone/>
            </a:pPr>
            <a:r>
              <a:rPr lang="en-US" b="1" dirty="0"/>
              <a:t>Fayetteville Technical Community College - </a:t>
            </a:r>
            <a:r>
              <a:rPr lang="en-US" dirty="0"/>
              <a:t>Nursing, Faculty position, Simulation equipment</a:t>
            </a:r>
          </a:p>
          <a:p>
            <a:pPr marL="0" indent="0">
              <a:buNone/>
            </a:pPr>
            <a:r>
              <a:rPr lang="en-US" b="1" dirty="0" err="1"/>
              <a:t>Mayland</a:t>
            </a:r>
            <a:r>
              <a:rPr lang="en-US" b="1" dirty="0"/>
              <a:t> Community College - </a:t>
            </a:r>
            <a:r>
              <a:rPr lang="en-US" dirty="0"/>
              <a:t>Mac Lab, 26 iMac computers</a:t>
            </a:r>
          </a:p>
          <a:p>
            <a:pPr marL="0" indent="0">
              <a:buNone/>
            </a:pPr>
            <a:r>
              <a:rPr lang="en-US" dirty="0"/>
              <a:t>Vance-Granville – Advising, Professional Development.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341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Does anyone want to talk about any open houses they planned or attended?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918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College Open Houses.</a:t>
            </a:r>
          </a:p>
          <a:p>
            <a:r>
              <a:rPr lang="en-US" dirty="0"/>
              <a:t>Invite the local high schools and middle schools</a:t>
            </a:r>
          </a:p>
          <a:p>
            <a:r>
              <a:rPr lang="en-US" dirty="0"/>
              <a:t>Talk to LEA CTE Director</a:t>
            </a:r>
          </a:p>
          <a:p>
            <a:r>
              <a:rPr lang="en-US" dirty="0"/>
              <a:t>Career Development Coordinator at the High School</a:t>
            </a:r>
          </a:p>
          <a:p>
            <a:r>
              <a:rPr lang="en-US" dirty="0"/>
              <a:t>Invite the public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000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Anyone see any great sessions?</a:t>
            </a:r>
          </a:p>
          <a:p>
            <a:r>
              <a:rPr lang="en-US" dirty="0"/>
              <a:t>Ideas for next time?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994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cte.careertech.org</a:t>
            </a:r>
            <a:r>
              <a:rPr lang="en-US" dirty="0"/>
              <a:t>/sites/default/files/AdvanceCTE_ACTE_P.L.115-224Summary_Updated082218.pdf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157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</a:t>
            </a:r>
            <a:r>
              <a:rPr lang="en-US" dirty="0" err="1"/>
              <a:t>www.nccommerce.com</a:t>
            </a:r>
            <a:r>
              <a:rPr lang="en-US" dirty="0"/>
              <a:t>/</a:t>
            </a:r>
            <a:r>
              <a:rPr lang="en-US" dirty="0" err="1"/>
              <a:t>wf</a:t>
            </a:r>
            <a:r>
              <a:rPr lang="en-US" dirty="0"/>
              <a:t>/workforce-professionals/</a:t>
            </a:r>
            <a:r>
              <a:rPr lang="en-US" dirty="0" err="1"/>
              <a:t>ncworks</a:t>
            </a:r>
            <a:r>
              <a:rPr lang="en-US" dirty="0"/>
              <a:t>-training-center/partnership-conference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91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399" y="2452500"/>
            <a:ext cx="7336465" cy="1428500"/>
          </a:xfrm>
        </p:spPr>
        <p:txBody>
          <a:bodyPr anchor="b">
            <a:normAutofit/>
          </a:bodyPr>
          <a:lstStyle>
            <a:lvl1pPr algn="ctr">
              <a:defRPr sz="44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399" y="3881000"/>
            <a:ext cx="7336465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733354" y="489262"/>
            <a:ext cx="6025812" cy="110196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000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</a:t>
            </a:r>
          </a:p>
          <a:p>
            <a:pPr>
              <a:lnSpc>
                <a:spcPct val="80000"/>
              </a:lnSpc>
            </a:pPr>
            <a:r>
              <a:rPr lang="en-US" sz="4000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Community College System</a:t>
            </a:r>
          </a:p>
        </p:txBody>
      </p:sp>
      <p:cxnSp>
        <p:nvCxnSpPr>
          <p:cNvPr id="10" name="Straight Connector 9" title="Gold Line"/>
          <p:cNvCxnSpPr/>
          <p:nvPr userDrawn="1"/>
        </p:nvCxnSpPr>
        <p:spPr>
          <a:xfrm flipV="1">
            <a:off x="1733354" y="1864894"/>
            <a:ext cx="5705475" cy="25290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4" y="168488"/>
            <a:ext cx="1498914" cy="169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76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7950" y="6216246"/>
            <a:ext cx="2057400" cy="365125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10/16/18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216246"/>
            <a:ext cx="2057400" cy="365125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474804" y="6370223"/>
            <a:ext cx="324852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5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8" name="Picture 7" title="NCCC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62" y="6356352"/>
            <a:ext cx="261242" cy="392866"/>
          </a:xfrm>
          <a:prstGeom prst="rect">
            <a:avLst/>
          </a:prstGeom>
        </p:spPr>
      </p:pic>
      <p:pic>
        <p:nvPicPr>
          <p:cNvPr id="9" name="Picture 8" title="NCCC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49" y="297662"/>
            <a:ext cx="971180" cy="1460496"/>
          </a:xfrm>
          <a:prstGeom prst="rect">
            <a:avLst/>
          </a:prstGeom>
        </p:spPr>
      </p:pic>
      <p:cxnSp>
        <p:nvCxnSpPr>
          <p:cNvPr id="10" name="Straight Connector 9" title="Gold Line"/>
          <p:cNvCxnSpPr/>
          <p:nvPr userDrawn="1"/>
        </p:nvCxnSpPr>
        <p:spPr>
          <a:xfrm flipV="1">
            <a:off x="1455549" y="1716352"/>
            <a:ext cx="7059802" cy="13623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561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7950" y="6216246"/>
            <a:ext cx="2057400" cy="365125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10/16/18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216246"/>
            <a:ext cx="2057400" cy="365125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474804" y="6370223"/>
            <a:ext cx="316174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5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8" name="Picture 7" title="NCCC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62" y="6356352"/>
            <a:ext cx="254263" cy="39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5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141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61204"/>
            <a:ext cx="7886700" cy="4731671"/>
          </a:xfrm>
        </p:spPr>
        <p:txBody>
          <a:bodyPr>
            <a:normAutofit/>
          </a:bodyPr>
          <a:lstStyle>
            <a:lvl1pPr marL="233363" indent="-233363">
              <a:lnSpc>
                <a:spcPct val="100000"/>
              </a:lnSpc>
              <a:spcBef>
                <a:spcPts val="600"/>
              </a:spcBef>
              <a:tabLst/>
              <a:defRPr sz="2800"/>
            </a:lvl1pPr>
            <a:lvl2pPr marL="458788" indent="-201613">
              <a:lnSpc>
                <a:spcPct val="100000"/>
              </a:lnSpc>
              <a:spcBef>
                <a:spcPts val="300"/>
              </a:spcBef>
              <a:tabLst/>
              <a:defRPr sz="2400"/>
            </a:lvl2pPr>
            <a:lvl3pPr marL="692150" indent="-177800">
              <a:lnSpc>
                <a:spcPct val="100000"/>
              </a:lnSpc>
              <a:spcBef>
                <a:spcPts val="300"/>
              </a:spcBef>
              <a:tabLst/>
              <a:defRPr sz="2200"/>
            </a:lvl3pPr>
            <a:lvl4pPr marL="976313" indent="-204788">
              <a:lnSpc>
                <a:spcPct val="100000"/>
              </a:lnSpc>
              <a:spcBef>
                <a:spcPts val="300"/>
              </a:spcBef>
              <a:tabLst/>
              <a:defRPr sz="2000"/>
            </a:lvl4pPr>
            <a:lvl5pPr marL="1200150" indent="-171450">
              <a:lnSpc>
                <a:spcPct val="100000"/>
              </a:lnSpc>
              <a:spcBef>
                <a:spcPts val="300"/>
              </a:spcBef>
              <a:tabLst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 title="Gold Line"/>
          <p:cNvCxnSpPr/>
          <p:nvPr userDrawn="1"/>
        </p:nvCxnSpPr>
        <p:spPr>
          <a:xfrm flipV="1">
            <a:off x="1297858" y="1627627"/>
            <a:ext cx="6468364" cy="4528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97858" y="168488"/>
            <a:ext cx="7364361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4" y="168488"/>
            <a:ext cx="1014811" cy="114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3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415537" y="6492875"/>
            <a:ext cx="324852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5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9" y="6425308"/>
            <a:ext cx="316698" cy="35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858" y="168488"/>
            <a:ext cx="7364361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3886200" cy="459968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4"/>
            <a:ext cx="3886200" cy="459968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4" y="168488"/>
            <a:ext cx="1014811" cy="1144584"/>
          </a:xfrm>
          <a:prstGeom prst="rect">
            <a:avLst/>
          </a:prstGeom>
        </p:spPr>
      </p:pic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627627"/>
            <a:ext cx="6468364" cy="4528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93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4"/>
            <a:ext cx="3868340" cy="392023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4"/>
            <a:ext cx="3887391" cy="392023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627627"/>
            <a:ext cx="6468364" cy="4528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297858" y="168488"/>
            <a:ext cx="7364361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4" y="168488"/>
            <a:ext cx="1014811" cy="114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95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297858" y="168488"/>
            <a:ext cx="7364361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4" y="168488"/>
            <a:ext cx="1014811" cy="1144584"/>
          </a:xfrm>
          <a:prstGeom prst="rect">
            <a:avLst/>
          </a:prstGeom>
        </p:spPr>
      </p:pic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627627"/>
            <a:ext cx="6468364" cy="4528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82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544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57950" y="6216246"/>
            <a:ext cx="2057400" cy="365125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10/16/18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43300" y="6216246"/>
            <a:ext cx="2057400" cy="365125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474804" y="6370223"/>
            <a:ext cx="324852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5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9" name="Picture 8" title="NCCC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62" y="6356352"/>
            <a:ext cx="261242" cy="39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2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57950" y="6216246"/>
            <a:ext cx="2057400" cy="365125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10/16/18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43300" y="6216246"/>
            <a:ext cx="2057400" cy="365125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474804" y="6370223"/>
            <a:ext cx="324852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5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9" name="Picture 8" title="NCCC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62" y="6356352"/>
            <a:ext cx="261242" cy="39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84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5549" y="365129"/>
            <a:ext cx="70598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700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</a:t>
            </a:r>
            <a:br>
              <a:rPr lang="en-US" sz="2700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2700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Community College System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9785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4000" b="1" kern="1200">
          <a:ln w="0">
            <a:solidFill>
              <a:schemeClr val="accent1"/>
            </a:solidFill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reertechvision.com/registration_sales.cf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nceta.org/conferences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Perkins Update Webinar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October 16, 2018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97" y="4750826"/>
            <a:ext cx="6238568" cy="196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66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BCA1A3-DA6F-424E-B71E-F70F1B583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761204"/>
            <a:ext cx="8191259" cy="4731671"/>
          </a:xfrm>
        </p:spPr>
        <p:txBody>
          <a:bodyPr/>
          <a:lstStyle/>
          <a:p>
            <a:r>
              <a:rPr lang="en-US" dirty="0"/>
              <a:t>October 7-9, 2018 in Raleigh</a:t>
            </a:r>
          </a:p>
          <a:p>
            <a:r>
              <a:rPr lang="en-US" dirty="0"/>
              <a:t>https://</a:t>
            </a:r>
            <a:r>
              <a:rPr lang="en-US" dirty="0" err="1"/>
              <a:t>projects.ncsu.edu</a:t>
            </a:r>
            <a:r>
              <a:rPr lang="en-US" dirty="0"/>
              <a:t>/</a:t>
            </a:r>
            <a:r>
              <a:rPr lang="en-US" dirty="0" err="1"/>
              <a:t>mckimmon</a:t>
            </a:r>
            <a:r>
              <a:rPr lang="en-US" dirty="0"/>
              <a:t>/</a:t>
            </a:r>
            <a:r>
              <a:rPr lang="en-US" dirty="0" err="1"/>
              <a:t>cpe</a:t>
            </a:r>
            <a:r>
              <a:rPr lang="en-US" dirty="0"/>
              <a:t>/</a:t>
            </a:r>
            <a:r>
              <a:rPr lang="en-US" dirty="0" err="1"/>
              <a:t>opd</a:t>
            </a:r>
            <a:r>
              <a:rPr lang="en-US" dirty="0"/>
              <a:t>/NCCCS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C155D5-1CA6-4099-8EDB-C820BD4A6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System Office Conference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AEA394-4506-9345-A476-B495530BF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70" y="3635375"/>
            <a:ext cx="23241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9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B1095A-437D-694C-AEF9-487172603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61204"/>
            <a:ext cx="8164830" cy="4731671"/>
          </a:xfrm>
        </p:spPr>
        <p:txBody>
          <a:bodyPr/>
          <a:lstStyle/>
          <a:p>
            <a:r>
              <a:rPr lang="en-US" dirty="0"/>
              <a:t>Michael </a:t>
            </a:r>
            <a:r>
              <a:rPr lang="en-US" dirty="0" err="1"/>
              <a:t>Brustein</a:t>
            </a:r>
            <a:r>
              <a:rPr lang="en-US" dirty="0"/>
              <a:t> and Steven </a:t>
            </a:r>
            <a:r>
              <a:rPr lang="en-US" dirty="0" err="1"/>
              <a:t>Spillan</a:t>
            </a:r>
            <a:r>
              <a:rPr lang="en-US" dirty="0"/>
              <a:t> conducted an all-day workshop on the </a:t>
            </a:r>
            <a:r>
              <a:rPr lang="en-US" b="1" i="1" dirty="0"/>
              <a:t>Strengthening Career and Technical Education for the 21st Century Act </a:t>
            </a:r>
            <a:r>
              <a:rPr lang="en-US" dirty="0"/>
              <a:t>and </a:t>
            </a:r>
            <a:r>
              <a:rPr lang="en-US" b="1" i="1" dirty="0"/>
              <a:t>EDGAR</a:t>
            </a:r>
            <a:r>
              <a:rPr lang="en-US" dirty="0"/>
              <a:t>.</a:t>
            </a:r>
          </a:p>
          <a:p>
            <a:r>
              <a:rPr lang="en-US" dirty="0"/>
              <a:t>Tuesday, October 9, 2018 from 9:00 AM to 4:00 PM</a:t>
            </a:r>
          </a:p>
          <a:p>
            <a:r>
              <a:rPr lang="en-US" dirty="0"/>
              <a:t>Greensboro </a:t>
            </a:r>
          </a:p>
          <a:p>
            <a:r>
              <a:rPr lang="en-US" dirty="0"/>
              <a:t>https://</a:t>
            </a:r>
            <a:r>
              <a:rPr lang="en-US" dirty="0" err="1"/>
              <a:t>www.bruman.com</a:t>
            </a:r>
            <a:r>
              <a:rPr lang="en-US" dirty="0"/>
              <a:t>/north-</a:t>
            </a:r>
            <a:r>
              <a:rPr lang="en-US" dirty="0" err="1"/>
              <a:t>carolina</a:t>
            </a:r>
            <a:r>
              <a:rPr lang="en-US" dirty="0"/>
              <a:t>-</a:t>
            </a:r>
            <a:r>
              <a:rPr lang="en-US" dirty="0" err="1"/>
              <a:t>perkins</a:t>
            </a:r>
            <a:r>
              <a:rPr lang="en-US" dirty="0"/>
              <a:t>-and-</a:t>
            </a:r>
            <a:r>
              <a:rPr lang="en-US" dirty="0" err="1"/>
              <a:t>edgar</a:t>
            </a:r>
            <a:r>
              <a:rPr lang="en-US" dirty="0"/>
              <a:t>-workshop/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DA3066-5701-4D49-9A9C-3C6419286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Perkins V Workshop</a:t>
            </a:r>
          </a:p>
        </p:txBody>
      </p:sp>
    </p:spTree>
    <p:extLst>
      <p:ext uri="{BB962C8B-B14F-4D97-AF65-F5344CB8AC3E}">
        <p14:creationId xmlns:p14="http://schemas.microsoft.com/office/powerpoint/2010/main" val="168023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21A3D58-808D-EF45-A2B1-9FE76D35FD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40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70A69A-B082-8D45-BCF0-2F7CEBF56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/>
              <a:t>NC Job Ready: All In!</a:t>
            </a:r>
          </a:p>
          <a:p>
            <a:r>
              <a:rPr lang="en-US" dirty="0"/>
              <a:t>October 10-12, 2018</a:t>
            </a:r>
          </a:p>
          <a:p>
            <a:r>
              <a:rPr lang="en-US" dirty="0"/>
              <a:t>https://</a:t>
            </a:r>
            <a:r>
              <a:rPr lang="en-US" dirty="0" err="1"/>
              <a:t>www.nccommerce.com</a:t>
            </a:r>
            <a:r>
              <a:rPr lang="en-US" dirty="0"/>
              <a:t>/</a:t>
            </a:r>
            <a:r>
              <a:rPr lang="en-US" dirty="0" err="1"/>
              <a:t>wf</a:t>
            </a:r>
            <a:r>
              <a:rPr lang="en-US" dirty="0"/>
              <a:t>/workforce-professionals/</a:t>
            </a:r>
            <a:r>
              <a:rPr lang="en-US" dirty="0" err="1"/>
              <a:t>ncworks</a:t>
            </a:r>
            <a:r>
              <a:rPr lang="en-US" dirty="0"/>
              <a:t>-training-center/partnership-conference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231A4C-8560-3C43-95DF-59A66AA3E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Partnership Conference</a:t>
            </a:r>
          </a:p>
        </p:txBody>
      </p:sp>
    </p:spTree>
    <p:extLst>
      <p:ext uri="{BB962C8B-B14F-4D97-AF65-F5344CB8AC3E}">
        <p14:creationId xmlns:p14="http://schemas.microsoft.com/office/powerpoint/2010/main" val="261974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5FAA8-4610-40F2-85AD-671F81D55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NCPN Conference Reflection</a:t>
            </a:r>
            <a:endParaRPr lang="en-US" dirty="0">
              <a:solidFill>
                <a:srgbClr val="003768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02DB0-9731-44DF-83C8-22C383C7AB5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spcAft>
                <a:spcPts val="200"/>
              </a:spcAft>
              <a:buFont typeface="Wingdings" panose="05000000000000000000" pitchFamily="2" charset="2"/>
              <a:buChar char="v"/>
            </a:pPr>
            <a:r>
              <a:rPr lang="en-US" sz="1900" dirty="0">
                <a:solidFill>
                  <a:srgbClr val="003768"/>
                </a:solidFill>
              </a:rPr>
              <a:t>National Career Pathways Network Conference </a:t>
            </a:r>
          </a:p>
          <a:p>
            <a:pPr>
              <a:spcAft>
                <a:spcPts val="200"/>
              </a:spcAft>
              <a:buFont typeface="Wingdings" panose="05000000000000000000" pitchFamily="2" charset="2"/>
              <a:buChar char="v"/>
            </a:pPr>
            <a:r>
              <a:rPr lang="en-US" sz="1900" dirty="0">
                <a:solidFill>
                  <a:srgbClr val="003768"/>
                </a:solidFill>
              </a:rPr>
              <a:t>Attended many interesting sessions</a:t>
            </a:r>
          </a:p>
          <a:p>
            <a:pPr lvl="1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en-US" sz="1900" dirty="0">
                <a:solidFill>
                  <a:srgbClr val="528028"/>
                </a:solidFill>
              </a:rPr>
              <a:t>Career Pathways components and pathways partnerships</a:t>
            </a:r>
          </a:p>
          <a:p>
            <a:pPr lvl="1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en-US" sz="1900" dirty="0">
                <a:solidFill>
                  <a:srgbClr val="528028"/>
                </a:solidFill>
              </a:rPr>
              <a:t>Labor Market Analysis for needs assessments for Perkins V</a:t>
            </a:r>
          </a:p>
          <a:p>
            <a:pPr lvl="1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en-US" sz="1900" dirty="0">
                <a:solidFill>
                  <a:srgbClr val="528028"/>
                </a:solidFill>
              </a:rPr>
              <a:t>Actively engaging employers in program development/improvement (Forsyth Tech)</a:t>
            </a:r>
          </a:p>
          <a:p>
            <a:pPr lvl="1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en-US" sz="1900" dirty="0">
                <a:solidFill>
                  <a:srgbClr val="528028"/>
                </a:solidFill>
              </a:rPr>
              <a:t>Revitalizing STEM Education</a:t>
            </a:r>
          </a:p>
          <a:p>
            <a:pPr lvl="1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en-US" sz="1900" dirty="0">
                <a:solidFill>
                  <a:srgbClr val="528028"/>
                </a:solidFill>
              </a:rPr>
              <a:t>Helping Students find their place (A-B Tech)</a:t>
            </a:r>
          </a:p>
          <a:p>
            <a:pPr lvl="1"/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9C34719-D164-4DB1-A6D1-20C9B356F4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394" y="1825625"/>
            <a:ext cx="3501711" cy="4598988"/>
          </a:xfrm>
        </p:spPr>
      </p:pic>
    </p:spTree>
    <p:extLst>
      <p:ext uri="{BB962C8B-B14F-4D97-AF65-F5344CB8AC3E}">
        <p14:creationId xmlns:p14="http://schemas.microsoft.com/office/powerpoint/2010/main" val="104071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3F7DB1-53CD-BA40-8155-D5AF20DFBD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081" y="70870"/>
            <a:ext cx="5244601" cy="678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96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70A69A-B082-8D45-BCF0-2F7CEBF56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Association for Career &amp; Technical Education</a:t>
            </a:r>
          </a:p>
          <a:p>
            <a:r>
              <a:rPr lang="en-US" dirty="0"/>
              <a:t>November 28 to December 1, 2018</a:t>
            </a:r>
          </a:p>
          <a:p>
            <a:r>
              <a:rPr lang="en-US" dirty="0"/>
              <a:t>San Antonio, Texas</a:t>
            </a:r>
          </a:p>
          <a:p>
            <a:r>
              <a:rPr lang="en-US" dirty="0"/>
              <a:t>http://</a:t>
            </a:r>
            <a:r>
              <a:rPr lang="en-US" dirty="0" err="1"/>
              <a:t>www.careertechvision.com</a:t>
            </a:r>
            <a:r>
              <a:rPr lang="en-US" dirty="0"/>
              <a:t>/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231A4C-8560-3C43-95DF-59A66AA3E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ACTE CareerTech VISION 2018</a:t>
            </a:r>
            <a:endParaRPr lang="en-US" dirty="0"/>
          </a:p>
        </p:txBody>
      </p:sp>
      <p:pic>
        <p:nvPicPr>
          <p:cNvPr id="1026" name="Picture 2" descr="http://www.careertechvision.com/images/sitelook/logo_header.png">
            <a:hlinkClick r:id="rId3"/>
            <a:extLst>
              <a:ext uri="{FF2B5EF4-FFF2-40B4-BE49-F238E27FC236}">
                <a16:creationId xmlns:a16="http://schemas.microsoft.com/office/drawing/2014/main" id="{FA4AC4A2-F9F6-5847-A0DC-7413CA00E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9144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30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D32BB91-D5DE-1D4A-A980-D9899A4E3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Greensboro</a:t>
            </a:r>
          </a:p>
          <a:p>
            <a:r>
              <a:rPr lang="en-US" dirty="0"/>
              <a:t>April 9-11, 2019</a:t>
            </a:r>
          </a:p>
          <a:p>
            <a:r>
              <a:rPr lang="en-US" dirty="0"/>
              <a:t>Annual Perkins meeting on Wednesday, April 10</a:t>
            </a:r>
          </a:p>
          <a:p>
            <a:r>
              <a:rPr lang="en-US" dirty="0"/>
              <a:t>Postsecondary Awards Ceremony on April 10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07C390-A337-294A-B2E2-60A20D71C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SkillsUSA</a:t>
            </a:r>
          </a:p>
        </p:txBody>
      </p:sp>
      <p:pic>
        <p:nvPicPr>
          <p:cNvPr id="4" name="Picture 1" descr="https://static.wixstatic.com/media/6b19e9_327b474e5aa34c838b4fb00e4eb6d76d.jpg/v1/fill/w_207,h_121,al_c,q_80,usm_0.66_1.00_0.01/6b19e9_327b474e5aa34c838b4fb00e4eb6d76d.jpg">
            <a:extLst>
              <a:ext uri="{FF2B5EF4-FFF2-40B4-BE49-F238E27FC236}">
                <a16:creationId xmlns:a16="http://schemas.microsoft.com/office/drawing/2014/main" id="{2AB31098-D3ED-644E-902B-8B64B7930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447" y="4283152"/>
            <a:ext cx="4035553" cy="235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29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E448D8-89B6-2A4D-8F83-314303DABA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Taking us to the Next Level…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41B6DE-2B0A-F543-8DED-E0EB3F3DE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CTE Program Certifications</a:t>
            </a:r>
          </a:p>
        </p:txBody>
      </p:sp>
    </p:spTree>
    <p:extLst>
      <p:ext uri="{BB962C8B-B14F-4D97-AF65-F5344CB8AC3E}">
        <p14:creationId xmlns:p14="http://schemas.microsoft.com/office/powerpoint/2010/main" val="361995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E7FB36-DF07-B44D-8D38-59F39D6171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Tuesday of the month</a:t>
            </a:r>
          </a:p>
          <a:p>
            <a:r>
              <a:rPr lang="en-US" dirty="0"/>
              <a:t>9 am</a:t>
            </a:r>
          </a:p>
          <a:p>
            <a:r>
              <a:rPr lang="en-US" dirty="0"/>
              <a:t>Via </a:t>
            </a:r>
            <a:r>
              <a:rPr lang="en-US" dirty="0" err="1"/>
              <a:t>GoToWebinar</a:t>
            </a:r>
            <a:endParaRPr lang="en-US" dirty="0"/>
          </a:p>
          <a:p>
            <a:r>
              <a:rPr lang="en-US" dirty="0"/>
              <a:t>Find the registration links at </a:t>
            </a:r>
            <a:r>
              <a:rPr lang="en-US" dirty="0" err="1"/>
              <a:t>NCperkins.org</a:t>
            </a:r>
            <a:r>
              <a:rPr lang="en-US" dirty="0"/>
              <a:t>/presentations</a:t>
            </a:r>
          </a:p>
          <a:p>
            <a:endParaRPr lang="en-US" dirty="0"/>
          </a:p>
          <a:p>
            <a:r>
              <a:rPr lang="en-US" dirty="0"/>
              <a:t>Moved November Update to </a:t>
            </a:r>
            <a:r>
              <a:rPr lang="en-US" u="sng" dirty="0"/>
              <a:t>Wednesday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November 14, 2018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D026ACD-B92E-C041-8CDF-1A1E842B7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Perkins Updates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A95F95-508F-D24C-AD92-363A99834E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771" y="6099175"/>
            <a:ext cx="49911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97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51CC216-7BA9-544E-B763-15B5443BD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Contact list - send Patti/Tony the changes</a:t>
            </a:r>
          </a:p>
          <a:p>
            <a:r>
              <a:rPr lang="en-US" dirty="0"/>
              <a:t>Budgets modifications due 9/30/18</a:t>
            </a:r>
          </a:p>
          <a:p>
            <a:r>
              <a:rPr lang="en-US" dirty="0"/>
              <a:t>Reserve Fund budgets due 9/15/18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124979-6BCA-4B42-BD11-1A3A8ECBE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NCPerkins.org</a:t>
            </a:r>
            <a:r>
              <a:rPr lang="en-US" dirty="0"/>
              <a:t> Moodle</a:t>
            </a:r>
          </a:p>
        </p:txBody>
      </p:sp>
    </p:spTree>
    <p:extLst>
      <p:ext uri="{BB962C8B-B14F-4D97-AF65-F5344CB8AC3E}">
        <p14:creationId xmlns:p14="http://schemas.microsoft.com/office/powerpoint/2010/main" val="152740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Perkins/CTE State Staff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648200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Aft>
                <a:spcPts val="1200"/>
              </a:spcAft>
              <a:buNone/>
              <a:tabLst>
                <a:tab pos="741363" algn="l"/>
                <a:tab pos="7532688" algn="r"/>
              </a:tabLst>
            </a:pPr>
            <a:r>
              <a:rPr lang="en-US" sz="3400" b="1" dirty="0"/>
              <a:t>Dr. Bob </a:t>
            </a:r>
            <a:r>
              <a:rPr lang="en-US" sz="3400" b="1" dirty="0" err="1"/>
              <a:t>Witchger</a:t>
            </a:r>
            <a:r>
              <a:rPr lang="en-US" sz="3400" b="1" dirty="0"/>
              <a:t>	</a:t>
            </a:r>
            <a:r>
              <a:rPr lang="en-US" dirty="0"/>
              <a:t>Director, Career &amp; Technical Education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/>
              <a:t>WitchgerB@nccommunitycolleges.edu</a:t>
            </a:r>
            <a:r>
              <a:rPr lang="en-US" dirty="0"/>
              <a:t>	919-807-7126</a:t>
            </a: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  <a:tabLst>
                <a:tab pos="741363" algn="l"/>
                <a:tab pos="7532688" algn="r"/>
              </a:tabLst>
            </a:pPr>
            <a:r>
              <a:rPr lang="en-US" sz="3400" b="1" dirty="0"/>
              <a:t>Dr. Tony R. </a:t>
            </a:r>
            <a:r>
              <a:rPr lang="en-US" sz="3400" b="1" dirty="0" err="1"/>
              <a:t>Reggi</a:t>
            </a:r>
            <a:r>
              <a:rPr lang="en-US" dirty="0"/>
              <a:t>	Coordinator, Career &amp; Technical Education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/>
              <a:t>ReggiA@nccommunitycolleges.edu</a:t>
            </a:r>
            <a:r>
              <a:rPr lang="en-US" dirty="0"/>
              <a:t>	919-807-7131</a:t>
            </a: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  <a:tabLst>
                <a:tab pos="741363" algn="l"/>
                <a:tab pos="7532688" algn="r"/>
              </a:tabLst>
            </a:pPr>
            <a:r>
              <a:rPr lang="en-US" sz="3400" b="1" dirty="0"/>
              <a:t>Patti </a:t>
            </a:r>
            <a:r>
              <a:rPr lang="en-US" sz="3400" b="1" dirty="0" err="1"/>
              <a:t>Coultas</a:t>
            </a:r>
            <a:r>
              <a:rPr lang="en-US" dirty="0"/>
              <a:t>	Coordinator, Career &amp; Technical Education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/>
              <a:t>CoultasP@nccommunitycolleges.edu</a:t>
            </a:r>
            <a:r>
              <a:rPr lang="en-US" dirty="0"/>
              <a:t>	919-807-7130</a:t>
            </a: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  <a:tabLst>
                <a:tab pos="741363" algn="l"/>
                <a:tab pos="7532688" algn="r"/>
              </a:tabLst>
            </a:pPr>
            <a:r>
              <a:rPr lang="en-US" sz="3400" b="1" dirty="0"/>
              <a:t>Chris </a:t>
            </a:r>
            <a:r>
              <a:rPr lang="en-US" sz="3400" b="1" dirty="0" err="1"/>
              <a:t>Droessler</a:t>
            </a:r>
            <a:r>
              <a:rPr lang="en-US" dirty="0"/>
              <a:t>	Coordinator, Career &amp; Technical Education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/>
              <a:t>DroesslerC@nccommunitycolleges.edu</a:t>
            </a:r>
            <a:r>
              <a:rPr lang="en-US" dirty="0"/>
              <a:t>	919-807-7068</a:t>
            </a: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  <a:tabLst>
                <a:tab pos="741363" algn="l"/>
                <a:tab pos="7532688" algn="r"/>
              </a:tabLst>
            </a:pPr>
            <a:r>
              <a:rPr lang="en-US" sz="3400" b="1" dirty="0"/>
              <a:t>Darice McDougald</a:t>
            </a:r>
            <a:r>
              <a:rPr lang="en-US" dirty="0"/>
              <a:t>	CTE Administrative Assistant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/>
              <a:t>McDougaldD@nccommunitycolleges.edu</a:t>
            </a:r>
            <a:r>
              <a:rPr lang="en-US" dirty="0"/>
              <a:t>	919-807-7129</a:t>
            </a:r>
          </a:p>
        </p:txBody>
      </p:sp>
    </p:spTree>
    <p:extLst>
      <p:ext uri="{BB962C8B-B14F-4D97-AF65-F5344CB8AC3E}">
        <p14:creationId xmlns:p14="http://schemas.microsoft.com/office/powerpoint/2010/main" val="383972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D6127CD-7ED5-824F-A665-3BF77F7848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174" y="1729128"/>
            <a:ext cx="3939930" cy="509229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9F7D44-10CD-0B42-A866-C64A2125E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Got '</a:t>
            </a:r>
            <a:r>
              <a:rPr lang="en-US" dirty="0" err="1"/>
              <a:t>em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2493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E624B-A6D2-4D2E-AA20-F8B2C24EB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 Career Cluster Guide Workshops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1AF92-CE6C-48DB-B6E2-23C8D52616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4350" y="1825625"/>
            <a:ext cx="2467841" cy="273763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/>
              <a:t>Offered by the NC Employment and Training Association (NCETA)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/>
              <a:t>This workshop is intended for front-line </a:t>
            </a:r>
            <a:r>
              <a:rPr lang="en-US" sz="1600" dirty="0">
                <a:solidFill>
                  <a:srgbClr val="FF0000"/>
                </a:solidFill>
              </a:rPr>
              <a:t>workforce professionals </a:t>
            </a:r>
            <a:r>
              <a:rPr lang="en-US" sz="1600" dirty="0"/>
              <a:t>who work with people who need to discover a career that is best for them.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34CF61-67A5-425C-88FE-8CA2D9D657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4"/>
            <a:ext cx="4286250" cy="48557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FF0000"/>
                </a:solidFill>
              </a:rPr>
              <a:t>Topics</a:t>
            </a:r>
          </a:p>
          <a:p>
            <a:r>
              <a:rPr lang="en-US" sz="1600" dirty="0"/>
              <a:t>Helping your Clients Choose a Career </a:t>
            </a:r>
          </a:p>
          <a:p>
            <a:r>
              <a:rPr lang="en-US" sz="1600" dirty="0"/>
              <a:t>The Role of Career Assessments </a:t>
            </a:r>
          </a:p>
          <a:p>
            <a:r>
              <a:rPr lang="en-US" sz="1600" dirty="0"/>
              <a:t>Using Labor Market Information </a:t>
            </a:r>
          </a:p>
          <a:p>
            <a:r>
              <a:rPr lang="en-US" sz="1600" dirty="0"/>
              <a:t>Holland Code in Counseling </a:t>
            </a:r>
          </a:p>
          <a:p>
            <a:r>
              <a:rPr lang="en-US" sz="1600" dirty="0"/>
              <a:t>Career Cluster Guide 2018 </a:t>
            </a:r>
          </a:p>
          <a:p>
            <a:r>
              <a:rPr lang="en-US" sz="1600" dirty="0"/>
              <a:t>Career Clusters and Career Pathways </a:t>
            </a:r>
          </a:p>
          <a:p>
            <a:r>
              <a:rPr lang="en-US" sz="1600" dirty="0"/>
              <a:t>Integrating Programs of Study and Pathways </a:t>
            </a:r>
          </a:p>
          <a:p>
            <a:r>
              <a:rPr lang="en-US" sz="1600" dirty="0"/>
              <a:t>Promising Practices from the Field </a:t>
            </a:r>
          </a:p>
          <a:p>
            <a:pPr marL="0" indent="0">
              <a:buNone/>
            </a:pPr>
            <a:br>
              <a:rPr lang="en-US" sz="1600" b="1" dirty="0">
                <a:solidFill>
                  <a:srgbClr val="FF0000"/>
                </a:solidFill>
              </a:rPr>
            </a:br>
            <a:r>
              <a:rPr lang="en-US" sz="1600" b="1" dirty="0">
                <a:solidFill>
                  <a:srgbClr val="FF0000"/>
                </a:solidFill>
              </a:rPr>
              <a:t>Registration</a:t>
            </a:r>
          </a:p>
          <a:p>
            <a:r>
              <a:rPr lang="en-US" sz="1600" dirty="0"/>
              <a:t>Free for NCETA members</a:t>
            </a:r>
          </a:p>
          <a:p>
            <a:r>
              <a:rPr lang="en-US" sz="1600" dirty="0"/>
              <a:t>$25 for non-members</a:t>
            </a:r>
          </a:p>
          <a:p>
            <a:r>
              <a:rPr lang="en-US" sz="1600" dirty="0"/>
              <a:t>Join NCETA for $20 and attend for free</a:t>
            </a:r>
          </a:p>
          <a:p>
            <a:r>
              <a:rPr lang="en-US" sz="1600" dirty="0">
                <a:hlinkClick r:id="rId2"/>
              </a:rPr>
              <a:t>https://nceta.org/conferences</a:t>
            </a:r>
            <a:r>
              <a:rPr lang="en-US" sz="1600" dirty="0"/>
              <a:t>  </a:t>
            </a:r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8F638BB8-7D4C-44E3-B464-18591E6757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327" y="1777499"/>
            <a:ext cx="1703523" cy="22017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6769FF-EFAC-4053-B25A-499CF080E6D9}"/>
              </a:ext>
            </a:extLst>
          </p:cNvPr>
          <p:cNvSpPr txBox="1"/>
          <p:nvPr/>
        </p:nvSpPr>
        <p:spPr>
          <a:xfrm>
            <a:off x="514350" y="4563259"/>
            <a:ext cx="4000500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53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Offered regionally to meet your needs. 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53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session is 9am-3pm and includes refreshments and a boxed lunch.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53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Nov. 13, 2018: Pitt Community College in Greenville, NC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53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Nov. 15, 2018: Catawba Valley Community College in Hickory, NC</a:t>
            </a:r>
          </a:p>
        </p:txBody>
      </p:sp>
    </p:spTree>
    <p:extLst>
      <p:ext uri="{BB962C8B-B14F-4D97-AF65-F5344CB8AC3E}">
        <p14:creationId xmlns:p14="http://schemas.microsoft.com/office/powerpoint/2010/main" val="192686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Mid-Year Reviews</a:t>
            </a:r>
          </a:p>
          <a:p>
            <a:r>
              <a:rPr lang="en-US" dirty="0"/>
              <a:t>2 drive-in meetings - pick one</a:t>
            </a:r>
          </a:p>
          <a:p>
            <a:r>
              <a:rPr lang="en-US" dirty="0"/>
              <a:t>January 15, 2019 @ Pitt CC</a:t>
            </a:r>
          </a:p>
          <a:p>
            <a:r>
              <a:rPr lang="en-US" dirty="0"/>
              <a:t>January 17, 2019 @ Catawba Valley CC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End-of-Year Reviews</a:t>
            </a:r>
          </a:p>
          <a:p>
            <a:r>
              <a:rPr lang="en-US" dirty="0"/>
              <a:t>May 6-17, 2019</a:t>
            </a:r>
          </a:p>
          <a:p>
            <a:r>
              <a:rPr lang="en-US" dirty="0"/>
              <a:t>End-of-Year Report and Best Practice Video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1D6C97-1B25-458F-85E7-6F055DC9D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Perkins Reviews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16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Beaufort County Community College</a:t>
            </a:r>
          </a:p>
          <a:p>
            <a:r>
              <a:rPr lang="en-US" dirty="0"/>
              <a:t>Electrical Engineering</a:t>
            </a:r>
          </a:p>
          <a:p>
            <a:r>
              <a:rPr lang="en-US" dirty="0"/>
              <a:t>Welding</a:t>
            </a:r>
          </a:p>
          <a:p>
            <a:r>
              <a:rPr lang="en-US" dirty="0"/>
              <a:t>Mechanical Engineering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Best practice videos are on </a:t>
            </a:r>
            <a:r>
              <a:rPr lang="en-US" dirty="0" err="1"/>
              <a:t>NCperkins.org</a:t>
            </a:r>
            <a:r>
              <a:rPr lang="en-US" dirty="0"/>
              <a:t> under Perkins Resources.</a:t>
            </a:r>
          </a:p>
          <a:p>
            <a:pPr marL="0" indent="0">
              <a:buNone/>
            </a:pPr>
            <a:r>
              <a:rPr lang="en-US" dirty="0"/>
              <a:t>http://</a:t>
            </a:r>
            <a:r>
              <a:rPr lang="en-US" dirty="0" err="1"/>
              <a:t>www.ncperkins.org</a:t>
            </a:r>
            <a:r>
              <a:rPr lang="en-US" dirty="0"/>
              <a:t>/course/</a:t>
            </a:r>
            <a:r>
              <a:rPr lang="en-US" dirty="0" err="1"/>
              <a:t>view.php?id</a:t>
            </a:r>
            <a:r>
              <a:rPr lang="en-US" dirty="0"/>
              <a:t>=8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1D6C97-1B25-458F-85E7-6F055DC9D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Best Practice Videos 2018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DF563D4-8087-4D4C-9316-F4587629CAE3}"/>
              </a:ext>
            </a:extLst>
          </p:cNvPr>
          <p:cNvCxnSpPr>
            <a:cxnSpLocks/>
          </p:cNvCxnSpPr>
          <p:nvPr/>
        </p:nvCxnSpPr>
        <p:spPr>
          <a:xfrm>
            <a:off x="1297858" y="4556760"/>
            <a:ext cx="6505022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626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Carteret Community College</a:t>
            </a:r>
          </a:p>
          <a:p>
            <a:r>
              <a:rPr lang="en-US" dirty="0"/>
              <a:t>Career and Technology Expo</a:t>
            </a:r>
          </a:p>
          <a:p>
            <a:r>
              <a:rPr lang="en-US" dirty="0"/>
              <a:t>Morehead Middle Career Day</a:t>
            </a:r>
          </a:p>
          <a:p>
            <a:r>
              <a:rPr lang="en-US" dirty="0"/>
              <a:t>Health Sciences Academy</a:t>
            </a:r>
          </a:p>
          <a:p>
            <a:r>
              <a:rPr lang="en-US" dirty="0"/>
              <a:t>Construction Trades Day</a:t>
            </a:r>
          </a:p>
          <a:p>
            <a:r>
              <a:rPr lang="en-US" dirty="0"/>
              <a:t>Beaufort National Boatbuilding Challenge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Best practice videos are on </a:t>
            </a:r>
            <a:r>
              <a:rPr lang="en-US" dirty="0" err="1"/>
              <a:t>NCperkins.org</a:t>
            </a:r>
            <a:r>
              <a:rPr lang="en-US" dirty="0"/>
              <a:t> under Perkins Resources.</a:t>
            </a:r>
          </a:p>
          <a:p>
            <a:pPr marL="0" indent="0">
              <a:buNone/>
            </a:pPr>
            <a:r>
              <a:rPr lang="en-US" dirty="0"/>
              <a:t>http://</a:t>
            </a:r>
            <a:r>
              <a:rPr lang="en-US" dirty="0" err="1"/>
              <a:t>www.ncperkins.org</a:t>
            </a:r>
            <a:r>
              <a:rPr lang="en-US" dirty="0"/>
              <a:t>/course/</a:t>
            </a:r>
            <a:r>
              <a:rPr lang="en-US" dirty="0" err="1"/>
              <a:t>view.php?id</a:t>
            </a:r>
            <a:r>
              <a:rPr lang="en-US" dirty="0"/>
              <a:t>=8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1D6C97-1B25-458F-85E7-6F055DC9D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Best Practice Videos 2018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DF563D4-8087-4D4C-9316-F4587629CAE3}"/>
              </a:ext>
            </a:extLst>
          </p:cNvPr>
          <p:cNvCxnSpPr>
            <a:cxnSpLocks/>
          </p:cNvCxnSpPr>
          <p:nvPr/>
        </p:nvCxnSpPr>
        <p:spPr>
          <a:xfrm>
            <a:off x="1297858" y="4847704"/>
            <a:ext cx="6505022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0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D2C974-4FD0-FA43-A9CA-211D4900D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71" y="1761204"/>
            <a:ext cx="8515351" cy="473167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NC Advanced Manufacturing Careers Awareness Week</a:t>
            </a:r>
          </a:p>
          <a:p>
            <a:pPr>
              <a:lnSpc>
                <a:spcPct val="150000"/>
              </a:lnSpc>
            </a:pPr>
            <a:r>
              <a:rPr lang="en-US" dirty="0"/>
              <a:t>October 1-5, 2018</a:t>
            </a:r>
          </a:p>
          <a:p>
            <a:pPr>
              <a:lnSpc>
                <a:spcPct val="150000"/>
              </a:lnSpc>
            </a:pPr>
            <a:r>
              <a:rPr lang="en-US" dirty="0"/>
              <a:t>September 30 – October 4, 2019 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ncperkins.org</a:t>
            </a:r>
            <a:r>
              <a:rPr lang="en-US" dirty="0"/>
              <a:t>/manufacturing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6D5F36-705F-4741-9CD2-629D24B3A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Manufacturing Week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8B3A3C-1D1E-9B41-BE93-416A9AD836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776" y="4553715"/>
            <a:ext cx="5995416" cy="220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61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D2C974-4FD0-FA43-A9CA-211D4900D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71" y="1761204"/>
            <a:ext cx="8515351" cy="473167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NC Construction Careers Awareness Week</a:t>
            </a:r>
          </a:p>
          <a:p>
            <a:pPr>
              <a:lnSpc>
                <a:spcPct val="150000"/>
              </a:lnSpc>
            </a:pPr>
            <a:r>
              <a:rPr lang="en-US" dirty="0"/>
              <a:t>April 8-12, 2019</a:t>
            </a:r>
          </a:p>
          <a:p>
            <a:pPr>
              <a:lnSpc>
                <a:spcPct val="150000"/>
              </a:lnSpc>
            </a:pPr>
            <a:r>
              <a:rPr lang="en-US" dirty="0"/>
              <a:t>Planning meeting via webinar - November ?? at 9am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ncperkins.org</a:t>
            </a:r>
            <a:r>
              <a:rPr lang="en-US" dirty="0"/>
              <a:t>/construction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6D5F36-705F-4741-9CD2-629D24B3A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Construction Week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4EF337-0E81-B247-9A53-10AD316BC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505" y="4523232"/>
            <a:ext cx="5870553" cy="223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72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stem Office Template 2017" id="{5F043DD8-DC3E-4F6A-B287-81D6F7FF38E2}" vid="{804B3A4D-A4A7-49E1-8361-FD47AD0B82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System Office Template 2017</Template>
  <TotalTime>0</TotalTime>
  <Words>830</Words>
  <Application>Microsoft Macintosh PowerPoint</Application>
  <PresentationFormat>On-screen Show (4:3)</PresentationFormat>
  <Paragraphs>151</Paragraphs>
  <Slides>20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Wingdings</vt:lpstr>
      <vt:lpstr>Office Theme</vt:lpstr>
      <vt:lpstr>Perkins Update Webinar</vt:lpstr>
      <vt:lpstr>NCPerkins.org Moodle</vt:lpstr>
      <vt:lpstr>Got 'em?</vt:lpstr>
      <vt:lpstr>NC Career Cluster Guide Workshops</vt:lpstr>
      <vt:lpstr>Perkins Reviews</vt:lpstr>
      <vt:lpstr>Best Practice Videos 2018</vt:lpstr>
      <vt:lpstr>Best Practice Videos 2018</vt:lpstr>
      <vt:lpstr>Manufacturing Week</vt:lpstr>
      <vt:lpstr>Construction Week</vt:lpstr>
      <vt:lpstr>System Office Conference</vt:lpstr>
      <vt:lpstr>Perkins V Workshop</vt:lpstr>
      <vt:lpstr>PowerPoint Presentation</vt:lpstr>
      <vt:lpstr>Partnership Conference</vt:lpstr>
      <vt:lpstr>NCPN Conference Reflection</vt:lpstr>
      <vt:lpstr>PowerPoint Presentation</vt:lpstr>
      <vt:lpstr>ACTE CareerTech VISION 2018</vt:lpstr>
      <vt:lpstr>SkillsUSA</vt:lpstr>
      <vt:lpstr>CTE Program Certifications</vt:lpstr>
      <vt:lpstr>Perkins Updates</vt:lpstr>
      <vt:lpstr>Perkins/CTE State Staff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cp:lastPrinted>2017-04-26T15:33:33Z</cp:lastPrinted>
  <dcterms:created xsi:type="dcterms:W3CDTF">2017-04-24T19:18:55Z</dcterms:created>
  <dcterms:modified xsi:type="dcterms:W3CDTF">2018-10-16T12:48:42Z</dcterms:modified>
</cp:coreProperties>
</file>