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34" r:id="rId2"/>
    <p:sldId id="567" r:id="rId3"/>
    <p:sldId id="257" r:id="rId4"/>
    <p:sldId id="574" r:id="rId5"/>
    <p:sldId id="575" r:id="rId6"/>
    <p:sldId id="568" r:id="rId7"/>
    <p:sldId id="571" r:id="rId8"/>
    <p:sldId id="572" r:id="rId9"/>
    <p:sldId id="573" r:id="rId10"/>
    <p:sldId id="569" r:id="rId11"/>
    <p:sldId id="570" r:id="rId12"/>
    <p:sldId id="551" r:id="rId13"/>
    <p:sldId id="555" r:id="rId14"/>
    <p:sldId id="576" r:id="rId15"/>
    <p:sldId id="53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531FF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7475AD-FC76-3344-89D5-BA95494EF318}" v="420" dt="2018-08-14T12:55:53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432" autoAdjust="0"/>
    <p:restoredTop sz="86424"/>
  </p:normalViewPr>
  <p:slideViewPr>
    <p:cSldViewPr snapToGrid="0">
      <p:cViewPr varScale="1">
        <p:scale>
          <a:sx n="89" d="100"/>
          <a:sy n="89" d="100"/>
        </p:scale>
        <p:origin x="208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E47475AD-FC76-3344-89D5-BA95494EF318}"/>
    <pc:docChg chg="custSel addSld delSld modSld sldOrd">
      <pc:chgData name="Chris Droessler" userId="625c3661-9d64-47fa-b83c-4b49393bd161" providerId="ADAL" clId="{E47475AD-FC76-3344-89D5-BA95494EF318}" dt="2018-08-14T12:55:53.075" v="419"/>
      <pc:docMkLst>
        <pc:docMk/>
      </pc:docMkLst>
      <pc:sldChg chg="modSp add modTransition">
        <pc:chgData name="Chris Droessler" userId="625c3661-9d64-47fa-b83c-4b49393bd161" providerId="ADAL" clId="{E47475AD-FC76-3344-89D5-BA95494EF318}" dt="2018-08-14T12:55:34.283" v="417" actId="1076"/>
        <pc:sldMkLst>
          <pc:docMk/>
          <pc:sldMk cId="2868969733" sldId="257"/>
        </pc:sldMkLst>
        <pc:spChg chg="mod">
          <ac:chgData name="Chris Droessler" userId="625c3661-9d64-47fa-b83c-4b49393bd161" providerId="ADAL" clId="{E47475AD-FC76-3344-89D5-BA95494EF318}" dt="2018-08-14T12:55:34.283" v="417" actId="1076"/>
          <ac:spMkLst>
            <pc:docMk/>
            <pc:sldMk cId="2868969733" sldId="257"/>
            <ac:spMk id="3" creationId="{1CD3140F-8380-435B-9CE0-B568EE32A523}"/>
          </ac:spMkLst>
        </pc:spChg>
      </pc:sldChg>
      <pc:sldChg chg="del">
        <pc:chgData name="Chris Droessler" userId="625c3661-9d64-47fa-b83c-4b49393bd161" providerId="ADAL" clId="{E47475AD-FC76-3344-89D5-BA95494EF318}" dt="2018-08-13T14:47:18.245" v="81" actId="2696"/>
        <pc:sldMkLst>
          <pc:docMk/>
          <pc:sldMk cId="3749007731" sldId="321"/>
        </pc:sldMkLst>
      </pc:sldChg>
      <pc:sldChg chg="del">
        <pc:chgData name="Chris Droessler" userId="625c3661-9d64-47fa-b83c-4b49393bd161" providerId="ADAL" clId="{E47475AD-FC76-3344-89D5-BA95494EF318}" dt="2018-08-13T14:47:18.247" v="82" actId="2696"/>
        <pc:sldMkLst>
          <pc:docMk/>
          <pc:sldMk cId="714146321" sldId="322"/>
        </pc:sldMkLst>
      </pc:sldChg>
      <pc:sldChg chg="del">
        <pc:chgData name="Chris Droessler" userId="625c3661-9d64-47fa-b83c-4b49393bd161" providerId="ADAL" clId="{E47475AD-FC76-3344-89D5-BA95494EF318}" dt="2018-08-13T14:47:18.249" v="83" actId="2696"/>
        <pc:sldMkLst>
          <pc:docMk/>
          <pc:sldMk cId="4228376845" sldId="323"/>
        </pc:sldMkLst>
      </pc:sldChg>
      <pc:sldChg chg="del">
        <pc:chgData name="Chris Droessler" userId="625c3661-9d64-47fa-b83c-4b49393bd161" providerId="ADAL" clId="{E47475AD-FC76-3344-89D5-BA95494EF318}" dt="2018-08-13T14:47:18.243" v="80" actId="2696"/>
        <pc:sldMkLst>
          <pc:docMk/>
          <pc:sldMk cId="3739240912" sldId="379"/>
        </pc:sldMkLst>
      </pc:sldChg>
      <pc:sldChg chg="del">
        <pc:chgData name="Chris Droessler" userId="625c3661-9d64-47fa-b83c-4b49393bd161" providerId="ADAL" clId="{E47475AD-FC76-3344-89D5-BA95494EF318}" dt="2018-08-13T14:47:18.231" v="76" actId="2696"/>
        <pc:sldMkLst>
          <pc:docMk/>
          <pc:sldMk cId="1420168361" sldId="537"/>
        </pc:sldMkLst>
      </pc:sldChg>
      <pc:sldChg chg="del">
        <pc:chgData name="Chris Droessler" userId="625c3661-9d64-47fa-b83c-4b49393bd161" providerId="ADAL" clId="{E47475AD-FC76-3344-89D5-BA95494EF318}" dt="2018-08-13T14:47:18.254" v="86" actId="2696"/>
        <pc:sldMkLst>
          <pc:docMk/>
          <pc:sldMk cId="1560182474" sldId="549"/>
        </pc:sldMkLst>
      </pc:sldChg>
      <pc:sldChg chg="del">
        <pc:chgData name="Chris Droessler" userId="625c3661-9d64-47fa-b83c-4b49393bd161" providerId="ADAL" clId="{E47475AD-FC76-3344-89D5-BA95494EF318}" dt="2018-08-13T14:47:18.234" v="77" actId="2696"/>
        <pc:sldMkLst>
          <pc:docMk/>
          <pc:sldMk cId="2086267171" sldId="560"/>
        </pc:sldMkLst>
      </pc:sldChg>
      <pc:sldChg chg="del">
        <pc:chgData name="Chris Droessler" userId="625c3661-9d64-47fa-b83c-4b49393bd161" providerId="ADAL" clId="{E47475AD-FC76-3344-89D5-BA95494EF318}" dt="2018-08-13T14:47:18.237" v="78" actId="2696"/>
        <pc:sldMkLst>
          <pc:docMk/>
          <pc:sldMk cId="2709669837" sldId="561"/>
        </pc:sldMkLst>
      </pc:sldChg>
      <pc:sldChg chg="del">
        <pc:chgData name="Chris Droessler" userId="625c3661-9d64-47fa-b83c-4b49393bd161" providerId="ADAL" clId="{E47475AD-FC76-3344-89D5-BA95494EF318}" dt="2018-08-13T14:47:18.240" v="79" actId="2696"/>
        <pc:sldMkLst>
          <pc:docMk/>
          <pc:sldMk cId="2531437706" sldId="562"/>
        </pc:sldMkLst>
      </pc:sldChg>
      <pc:sldChg chg="del">
        <pc:chgData name="Chris Droessler" userId="625c3661-9d64-47fa-b83c-4b49393bd161" providerId="ADAL" clId="{E47475AD-FC76-3344-89D5-BA95494EF318}" dt="2018-08-13T14:47:18.255" v="87" actId="2696"/>
        <pc:sldMkLst>
          <pc:docMk/>
          <pc:sldMk cId="2424043720" sldId="563"/>
        </pc:sldMkLst>
      </pc:sldChg>
      <pc:sldChg chg="del">
        <pc:chgData name="Chris Droessler" userId="625c3661-9d64-47fa-b83c-4b49393bd161" providerId="ADAL" clId="{E47475AD-FC76-3344-89D5-BA95494EF318}" dt="2018-08-13T14:47:18.251" v="84" actId="2696"/>
        <pc:sldMkLst>
          <pc:docMk/>
          <pc:sldMk cId="1701167664" sldId="565"/>
        </pc:sldMkLst>
      </pc:sldChg>
      <pc:sldChg chg="del">
        <pc:chgData name="Chris Droessler" userId="625c3661-9d64-47fa-b83c-4b49393bd161" providerId="ADAL" clId="{E47475AD-FC76-3344-89D5-BA95494EF318}" dt="2018-08-13T14:47:18.253" v="85" actId="2696"/>
        <pc:sldMkLst>
          <pc:docMk/>
          <pc:sldMk cId="2472366226" sldId="566"/>
        </pc:sldMkLst>
      </pc:sldChg>
      <pc:sldChg chg="addSp delSp modSp">
        <pc:chgData name="Chris Droessler" userId="625c3661-9d64-47fa-b83c-4b49393bd161" providerId="ADAL" clId="{E47475AD-FC76-3344-89D5-BA95494EF318}" dt="2018-07-27T14:45:23.118" v="30"/>
        <pc:sldMkLst>
          <pc:docMk/>
          <pc:sldMk cId="2015156198" sldId="568"/>
        </pc:sldMkLst>
        <pc:spChg chg="mod">
          <ac:chgData name="Chris Droessler" userId="625c3661-9d64-47fa-b83c-4b49393bd161" providerId="ADAL" clId="{E47475AD-FC76-3344-89D5-BA95494EF318}" dt="2018-07-27T14:45:20.108" v="28" actId="20577"/>
          <ac:spMkLst>
            <pc:docMk/>
            <pc:sldMk cId="2015156198" sldId="568"/>
            <ac:spMk id="3" creationId="{F969BF5A-3CA2-1D4F-BB22-687FC4DDC4DB}"/>
          </ac:spMkLst>
        </pc:spChg>
        <pc:spChg chg="add del mod">
          <ac:chgData name="Chris Droessler" userId="625c3661-9d64-47fa-b83c-4b49393bd161" providerId="ADAL" clId="{E47475AD-FC76-3344-89D5-BA95494EF318}" dt="2018-07-27T14:45:23.118" v="30"/>
          <ac:spMkLst>
            <pc:docMk/>
            <pc:sldMk cId="2015156198" sldId="568"/>
            <ac:spMk id="4" creationId="{3D70125C-969F-2B46-8EF6-0CF2E320F2A9}"/>
          </ac:spMkLst>
        </pc:spChg>
      </pc:sldChg>
      <pc:sldChg chg="modSp">
        <pc:chgData name="Chris Droessler" userId="625c3661-9d64-47fa-b83c-4b49393bd161" providerId="ADAL" clId="{E47475AD-FC76-3344-89D5-BA95494EF318}" dt="2018-08-13T14:46:10.228" v="75" actId="2710"/>
        <pc:sldMkLst>
          <pc:docMk/>
          <pc:sldMk cId="2671914771" sldId="570"/>
        </pc:sldMkLst>
        <pc:spChg chg="mod">
          <ac:chgData name="Chris Droessler" userId="625c3661-9d64-47fa-b83c-4b49393bd161" providerId="ADAL" clId="{E47475AD-FC76-3344-89D5-BA95494EF318}" dt="2018-08-13T14:46:10.228" v="75" actId="2710"/>
          <ac:spMkLst>
            <pc:docMk/>
            <pc:sldMk cId="2671914771" sldId="570"/>
            <ac:spMk id="2" creationId="{FBD2C974-4FD0-FA43-A9CA-211D4900D211}"/>
          </ac:spMkLst>
        </pc:spChg>
      </pc:sldChg>
      <pc:sldChg chg="modSp add">
        <pc:chgData name="Chris Droessler" userId="625c3661-9d64-47fa-b83c-4b49393bd161" providerId="ADAL" clId="{E47475AD-FC76-3344-89D5-BA95494EF318}" dt="2018-08-13T16:06:19.492" v="125" actId="20577"/>
        <pc:sldMkLst>
          <pc:docMk/>
          <pc:sldMk cId="1913103151" sldId="571"/>
        </pc:sldMkLst>
        <pc:spChg chg="mod">
          <ac:chgData name="Chris Droessler" userId="625c3661-9d64-47fa-b83c-4b49393bd161" providerId="ADAL" clId="{E47475AD-FC76-3344-89D5-BA95494EF318}" dt="2018-08-13T16:06:19.492" v="125" actId="20577"/>
          <ac:spMkLst>
            <pc:docMk/>
            <pc:sldMk cId="1913103151" sldId="571"/>
            <ac:spMk id="2" creationId="{7FB1095A-437D-694C-AEF9-487172603AEC}"/>
          </ac:spMkLst>
        </pc:spChg>
        <pc:spChg chg="mod">
          <ac:chgData name="Chris Droessler" userId="625c3661-9d64-47fa-b83c-4b49393bd161" providerId="ADAL" clId="{E47475AD-FC76-3344-89D5-BA95494EF318}" dt="2018-08-13T16:05:41.460" v="97" actId="20577"/>
          <ac:spMkLst>
            <pc:docMk/>
            <pc:sldMk cId="1913103151" sldId="571"/>
            <ac:spMk id="3" creationId="{E1DA3066-5701-4D49-9A9C-3C6419286891}"/>
          </ac:spMkLst>
        </pc:spChg>
      </pc:sldChg>
      <pc:sldChg chg="modSp add">
        <pc:chgData name="Chris Droessler" userId="625c3661-9d64-47fa-b83c-4b49393bd161" providerId="ADAL" clId="{E47475AD-FC76-3344-89D5-BA95494EF318}" dt="2018-08-13T16:08:03.464" v="287" actId="20577"/>
        <pc:sldMkLst>
          <pc:docMk/>
          <pc:sldMk cId="3863957764" sldId="572"/>
        </pc:sldMkLst>
        <pc:spChg chg="mod">
          <ac:chgData name="Chris Droessler" userId="625c3661-9d64-47fa-b83c-4b49393bd161" providerId="ADAL" clId="{E47475AD-FC76-3344-89D5-BA95494EF318}" dt="2018-08-13T16:08:03.464" v="287" actId="20577"/>
          <ac:spMkLst>
            <pc:docMk/>
            <pc:sldMk cId="3863957764" sldId="572"/>
            <ac:spMk id="2" creationId="{9754CEA3-05D9-444F-B3F4-9E9F967D77DE}"/>
          </ac:spMkLst>
        </pc:spChg>
        <pc:spChg chg="mod">
          <ac:chgData name="Chris Droessler" userId="625c3661-9d64-47fa-b83c-4b49393bd161" providerId="ADAL" clId="{E47475AD-FC76-3344-89D5-BA95494EF318}" dt="2018-08-13T16:07:14.388" v="153" actId="20577"/>
          <ac:spMkLst>
            <pc:docMk/>
            <pc:sldMk cId="3863957764" sldId="572"/>
            <ac:spMk id="3" creationId="{8A36D8C2-2D2A-1F48-B86E-F40DE6EE8351}"/>
          </ac:spMkLst>
        </pc:spChg>
      </pc:sldChg>
      <pc:sldChg chg="addSp delSp modSp add setBg">
        <pc:chgData name="Chris Droessler" userId="625c3661-9d64-47fa-b83c-4b49393bd161" providerId="ADAL" clId="{E47475AD-FC76-3344-89D5-BA95494EF318}" dt="2018-08-13T17:23:21.459" v="302" actId="14100"/>
        <pc:sldMkLst>
          <pc:docMk/>
          <pc:sldMk cId="2220002726" sldId="573"/>
        </pc:sldMkLst>
        <pc:spChg chg="del">
          <ac:chgData name="Chris Droessler" userId="625c3661-9d64-47fa-b83c-4b49393bd161" providerId="ADAL" clId="{E47475AD-FC76-3344-89D5-BA95494EF318}" dt="2018-08-13T16:08:10.756" v="289" actId="478"/>
          <ac:spMkLst>
            <pc:docMk/>
            <pc:sldMk cId="2220002726" sldId="573"/>
            <ac:spMk id="2" creationId="{FD3C4FC2-5452-5746-B64C-2F4BD44A4903}"/>
          </ac:spMkLst>
        </pc:spChg>
        <pc:spChg chg="del">
          <ac:chgData name="Chris Droessler" userId="625c3661-9d64-47fa-b83c-4b49393bd161" providerId="ADAL" clId="{E47475AD-FC76-3344-89D5-BA95494EF318}" dt="2018-08-13T16:08:10.756" v="289" actId="478"/>
          <ac:spMkLst>
            <pc:docMk/>
            <pc:sldMk cId="2220002726" sldId="573"/>
            <ac:spMk id="3" creationId="{1F951B6B-2704-2742-AF8D-1EE53591FF54}"/>
          </ac:spMkLst>
        </pc:spChg>
        <pc:picChg chg="add mod">
          <ac:chgData name="Chris Droessler" userId="625c3661-9d64-47fa-b83c-4b49393bd161" providerId="ADAL" clId="{E47475AD-FC76-3344-89D5-BA95494EF318}" dt="2018-08-13T17:23:21.459" v="302" actId="14100"/>
          <ac:picMkLst>
            <pc:docMk/>
            <pc:sldMk cId="2220002726" sldId="573"/>
            <ac:picMk id="3" creationId="{3FB450BC-2EA0-D942-B46D-5FF1C05EC7BE}"/>
          </ac:picMkLst>
        </pc:picChg>
        <pc:picChg chg="add del mod">
          <ac:chgData name="Chris Droessler" userId="625c3661-9d64-47fa-b83c-4b49393bd161" providerId="ADAL" clId="{E47475AD-FC76-3344-89D5-BA95494EF318}" dt="2018-08-13T17:23:10.653" v="299" actId="478"/>
          <ac:picMkLst>
            <pc:docMk/>
            <pc:sldMk cId="2220002726" sldId="573"/>
            <ac:picMk id="5" creationId="{C27F0E15-9820-5A4C-BBDA-367675853838}"/>
          </ac:picMkLst>
        </pc:picChg>
      </pc:sldChg>
      <pc:sldChg chg="modSp add">
        <pc:chgData name="Chris Droessler" userId="625c3661-9d64-47fa-b83c-4b49393bd161" providerId="ADAL" clId="{E47475AD-FC76-3344-89D5-BA95494EF318}" dt="2018-08-14T11:39:53.029" v="414" actId="20577"/>
        <pc:sldMkLst>
          <pc:docMk/>
          <pc:sldMk cId="143577872" sldId="574"/>
        </pc:sldMkLst>
        <pc:spChg chg="mod">
          <ac:chgData name="Chris Droessler" userId="625c3661-9d64-47fa-b83c-4b49393bd161" providerId="ADAL" clId="{E47475AD-FC76-3344-89D5-BA95494EF318}" dt="2018-08-14T11:39:53.029" v="414" actId="20577"/>
          <ac:spMkLst>
            <pc:docMk/>
            <pc:sldMk cId="143577872" sldId="574"/>
            <ac:spMk id="2" creationId="{6B29B811-2DE4-AD46-BFD4-64137416AB8C}"/>
          </ac:spMkLst>
        </pc:spChg>
        <pc:spChg chg="mod">
          <ac:chgData name="Chris Droessler" userId="625c3661-9d64-47fa-b83c-4b49393bd161" providerId="ADAL" clId="{E47475AD-FC76-3344-89D5-BA95494EF318}" dt="2018-08-13T18:14:01.397" v="327" actId="20577"/>
          <ac:spMkLst>
            <pc:docMk/>
            <pc:sldMk cId="143577872" sldId="574"/>
            <ac:spMk id="3" creationId="{38F72812-DE7E-8649-91D5-65DD42594751}"/>
          </ac:spMkLst>
        </pc:spChg>
      </pc:sldChg>
      <pc:sldChg chg="addSp delSp modSp add">
        <pc:chgData name="Chris Droessler" userId="625c3661-9d64-47fa-b83c-4b49393bd161" providerId="ADAL" clId="{E47475AD-FC76-3344-89D5-BA95494EF318}" dt="2018-08-14T11:38:10.331" v="413" actId="14100"/>
        <pc:sldMkLst>
          <pc:docMk/>
          <pc:sldMk cId="83065583" sldId="575"/>
        </pc:sldMkLst>
        <pc:spChg chg="del">
          <ac:chgData name="Chris Droessler" userId="625c3661-9d64-47fa-b83c-4b49393bd161" providerId="ADAL" clId="{E47475AD-FC76-3344-89D5-BA95494EF318}" dt="2018-08-14T11:37:04.276" v="407"/>
          <ac:spMkLst>
            <pc:docMk/>
            <pc:sldMk cId="83065583" sldId="575"/>
            <ac:spMk id="2" creationId="{14A80D25-B5FF-6341-85BF-F67DA3092294}"/>
          </ac:spMkLst>
        </pc:spChg>
        <pc:spChg chg="mod">
          <ac:chgData name="Chris Droessler" userId="625c3661-9d64-47fa-b83c-4b49393bd161" providerId="ADAL" clId="{E47475AD-FC76-3344-89D5-BA95494EF318}" dt="2018-08-14T11:35:42.724" v="406" actId="20577"/>
          <ac:spMkLst>
            <pc:docMk/>
            <pc:sldMk cId="83065583" sldId="575"/>
            <ac:spMk id="3" creationId="{B1E2F5C8-1FD0-F94B-95BD-80873E9294FE}"/>
          </ac:spMkLst>
        </pc:spChg>
        <pc:spChg chg="add del mod">
          <ac:chgData name="Chris Droessler" userId="625c3661-9d64-47fa-b83c-4b49393bd161" providerId="ADAL" clId="{E47475AD-FC76-3344-89D5-BA95494EF318}" dt="2018-08-14T11:38:04.188" v="411"/>
          <ac:spMkLst>
            <pc:docMk/>
            <pc:sldMk cId="83065583" sldId="575"/>
            <ac:spMk id="7" creationId="{FDE0D9E7-4C6B-A34D-BF53-55F9E1B5DF37}"/>
          </ac:spMkLst>
        </pc:spChg>
        <pc:picChg chg="add del mod">
          <ac:chgData name="Chris Droessler" userId="625c3661-9d64-47fa-b83c-4b49393bd161" providerId="ADAL" clId="{E47475AD-FC76-3344-89D5-BA95494EF318}" dt="2018-08-14T11:38:01.143" v="410" actId="478"/>
          <ac:picMkLst>
            <pc:docMk/>
            <pc:sldMk cId="83065583" sldId="575"/>
            <ac:picMk id="5" creationId="{BFEEBD29-057A-1141-806D-A28AF5C1A082}"/>
          </ac:picMkLst>
        </pc:picChg>
        <pc:picChg chg="add mod">
          <ac:chgData name="Chris Droessler" userId="625c3661-9d64-47fa-b83c-4b49393bd161" providerId="ADAL" clId="{E47475AD-FC76-3344-89D5-BA95494EF318}" dt="2018-08-14T11:38:10.331" v="413" actId="14100"/>
          <ac:picMkLst>
            <pc:docMk/>
            <pc:sldMk cId="83065583" sldId="575"/>
            <ac:picMk id="9" creationId="{12184102-2879-D343-AFE2-E73B86839C51}"/>
          </ac:picMkLst>
        </pc:picChg>
      </pc:sldChg>
      <pc:sldChg chg="add ord">
        <pc:chgData name="Chris Droessler" userId="625c3661-9d64-47fa-b83c-4b49393bd161" providerId="ADAL" clId="{E47475AD-FC76-3344-89D5-BA95494EF318}" dt="2018-08-14T12:55:53.075" v="419"/>
        <pc:sldMkLst>
          <pc:docMk/>
          <pc:sldMk cId="2635618205" sldId="5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8/14/18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College Open Houses.</a:t>
            </a:r>
          </a:p>
          <a:p>
            <a:r>
              <a:rPr lang="en-US" dirty="0"/>
              <a:t>Invite the local high schools and middle schools</a:t>
            </a:r>
          </a:p>
          <a:p>
            <a:r>
              <a:rPr lang="en-US" dirty="0"/>
              <a:t>Talk to LEA CTE Director</a:t>
            </a:r>
          </a:p>
          <a:p>
            <a:r>
              <a:rPr lang="en-US" dirty="0"/>
              <a:t>Career Development Coordinator at the High School</a:t>
            </a:r>
          </a:p>
          <a:p>
            <a:r>
              <a:rPr lang="en-US" dirty="0"/>
              <a:t>Invite the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7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2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Registration links through December have been posted. Register now and let the </a:t>
            </a:r>
            <a:r>
              <a:rPr lang="en-US"/>
              <a:t>system remind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7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6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452500"/>
            <a:ext cx="7336465" cy="14285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881000"/>
            <a:ext cx="7336465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489262"/>
            <a:ext cx="6025812" cy="11019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4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4" y="1864894"/>
            <a:ext cx="5705475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498914" cy="16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9" y="297662"/>
            <a:ext cx="971180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716352"/>
            <a:ext cx="7059802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16174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5426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204"/>
            <a:ext cx="7886700" cy="4731671"/>
          </a:xfrm>
        </p:spPr>
        <p:txBody>
          <a:bodyPr>
            <a:normAutofit/>
          </a:bodyPr>
          <a:lstStyle>
            <a:lvl1pPr marL="233363" indent="-233363">
              <a:lnSpc>
                <a:spcPct val="100000"/>
              </a:lnSpc>
              <a:spcBef>
                <a:spcPts val="600"/>
              </a:spcBef>
              <a:tabLst/>
              <a:defRPr sz="2800"/>
            </a:lvl1pPr>
            <a:lvl2pPr marL="458788" indent="-201613">
              <a:lnSpc>
                <a:spcPct val="100000"/>
              </a:lnSpc>
              <a:spcBef>
                <a:spcPts val="300"/>
              </a:spcBef>
              <a:tabLst/>
              <a:defRPr sz="2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tabLst/>
              <a:defRPr sz="2200"/>
            </a:lvl3pPr>
            <a:lvl4pPr marL="976313" indent="-204788">
              <a:lnSpc>
                <a:spcPct val="100000"/>
              </a:lnSpc>
              <a:spcBef>
                <a:spcPts val="300"/>
              </a:spcBef>
              <a:tabLst/>
              <a:defRPr sz="2000"/>
            </a:lvl4pPr>
            <a:lvl5pPr marL="1200150" indent="-171450">
              <a:lnSpc>
                <a:spcPct val="100000"/>
              </a:lnSpc>
              <a:spcBef>
                <a:spcPts val="300"/>
              </a:spcBef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4"/>
            <a:ext cx="3887391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8/14/18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365129"/>
            <a:ext cx="7059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Perkins Update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14,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7" y="4750826"/>
            <a:ext cx="6238568" cy="19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6127CD-7ED5-824F-A665-3BF77F784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286" y="1760538"/>
            <a:ext cx="3661428" cy="47323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F7D44-10CD-0B42-A866-C64A2125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'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03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2C974-4FD0-FA43-A9CA-211D4900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71" y="1761204"/>
            <a:ext cx="8515351" cy="47316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NC Advanced Manufacturing Careers Awareness Week</a:t>
            </a:r>
          </a:p>
          <a:p>
            <a:pPr>
              <a:lnSpc>
                <a:spcPct val="150000"/>
              </a:lnSpc>
            </a:pPr>
            <a:r>
              <a:rPr lang="en-US" dirty="0"/>
              <a:t>October 1-5, 2018</a:t>
            </a:r>
          </a:p>
          <a:p>
            <a:pPr>
              <a:lnSpc>
                <a:spcPct val="150000"/>
              </a:lnSpc>
            </a:pPr>
            <a:r>
              <a:rPr lang="en-US" dirty="0"/>
              <a:t>Planning meeting via webinar - August 23 at 9am</a:t>
            </a:r>
          </a:p>
          <a:p>
            <a:pPr>
              <a:lnSpc>
                <a:spcPct val="150000"/>
              </a:lnSpc>
            </a:pPr>
            <a:r>
              <a:rPr lang="en-US" dirty="0"/>
              <a:t>Planning meeting via webinar - September 20 at 9am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ncperkins.org</a:t>
            </a:r>
            <a:r>
              <a:rPr lang="en-US" dirty="0"/>
              <a:t>/manufacturing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D5F36-705F-4741-9CD2-629D24B3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Manufacturing Week</a:t>
            </a:r>
          </a:p>
        </p:txBody>
      </p:sp>
    </p:spTree>
    <p:extLst>
      <p:ext uri="{BB962C8B-B14F-4D97-AF65-F5344CB8AC3E}">
        <p14:creationId xmlns:p14="http://schemas.microsoft.com/office/powerpoint/2010/main" val="26719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CA1A3-DA6F-424E-B71E-F70F1B583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61204"/>
            <a:ext cx="8191259" cy="4731671"/>
          </a:xfrm>
        </p:spPr>
        <p:txBody>
          <a:bodyPr/>
          <a:lstStyle/>
          <a:p>
            <a:r>
              <a:rPr lang="en-US" dirty="0"/>
              <a:t>October 7-9, 2018 in Raleigh</a:t>
            </a:r>
          </a:p>
          <a:p>
            <a:r>
              <a:rPr lang="en-US" dirty="0"/>
              <a:t>Early Bird Registration - September 29</a:t>
            </a:r>
          </a:p>
          <a:p>
            <a:r>
              <a:rPr lang="en-US" dirty="0"/>
              <a:t>https://</a:t>
            </a:r>
            <a:r>
              <a:rPr lang="en-US" dirty="0" err="1"/>
              <a:t>projects.ncsu.edu</a:t>
            </a:r>
            <a:r>
              <a:rPr lang="en-US" dirty="0"/>
              <a:t>/</a:t>
            </a:r>
            <a:r>
              <a:rPr lang="en-US" dirty="0" err="1"/>
              <a:t>mckimmon</a:t>
            </a:r>
            <a:r>
              <a:rPr lang="en-US" dirty="0"/>
              <a:t>/</a:t>
            </a:r>
            <a:r>
              <a:rPr lang="en-US" dirty="0" err="1"/>
              <a:t>cpe</a:t>
            </a:r>
            <a:r>
              <a:rPr lang="en-US" dirty="0"/>
              <a:t>/</a:t>
            </a:r>
            <a:r>
              <a:rPr lang="en-US" dirty="0" err="1"/>
              <a:t>opd</a:t>
            </a:r>
            <a:r>
              <a:rPr lang="en-US" dirty="0"/>
              <a:t>/NCCCS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155D5-1CA6-4099-8EDB-C820BD4A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System Office Conference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EA394-4506-9345-A476-B495530BF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0" y="3635375"/>
            <a:ext cx="2324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7FB36-DF07-B44D-8D38-59F39D61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Tuesday of the month</a:t>
            </a:r>
          </a:p>
          <a:p>
            <a:r>
              <a:rPr lang="en-US" dirty="0"/>
              <a:t>9 am</a:t>
            </a:r>
          </a:p>
          <a:p>
            <a:r>
              <a:rPr lang="en-US" dirty="0"/>
              <a:t>Via </a:t>
            </a:r>
            <a:r>
              <a:rPr lang="en-US" dirty="0" err="1"/>
              <a:t>GoToWebinar</a:t>
            </a:r>
            <a:endParaRPr lang="en-US" dirty="0"/>
          </a:p>
          <a:p>
            <a:r>
              <a:rPr lang="en-US" dirty="0"/>
              <a:t>Find the registration links at </a:t>
            </a:r>
            <a:r>
              <a:rPr lang="en-US" dirty="0" err="1"/>
              <a:t>NCperkins.org</a:t>
            </a:r>
            <a:r>
              <a:rPr lang="en-US" dirty="0"/>
              <a:t>/presentations</a:t>
            </a:r>
          </a:p>
          <a:p>
            <a:r>
              <a:rPr lang="en-US" dirty="0"/>
              <a:t>Next update is September 11,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026ACD-B92E-C041-8CDF-1A1E842B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95F95-508F-D24C-AD92-363A99834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71" y="6099175"/>
            <a:ext cx="4991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2444-ABF1-4F58-A01F-8C3B124D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– Update Webinar August 14, 2018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3140F-8380-435B-9CE0-B568EE32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" y="1730724"/>
            <a:ext cx="8515350" cy="47316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Budget Modifications will need to be completed with the anticipated passing of budget packet by the State Board of Community Colleges on Friday  August 17, 2018.  (You will see a slight increase) </a:t>
            </a:r>
          </a:p>
          <a:p>
            <a:r>
              <a:rPr lang="en-US" dirty="0"/>
              <a:t>When modifying you budget please plan on 6 overnight meetings for faculty and or staff at your college </a:t>
            </a:r>
          </a:p>
          <a:p>
            <a:pPr lvl="1"/>
            <a:r>
              <a:rPr lang="en-US" dirty="0"/>
              <a:t>2-  Meetings for Faculty Enhancement Training  (Dr. Lisa Eads) </a:t>
            </a:r>
          </a:p>
          <a:p>
            <a:pPr lvl="1"/>
            <a:r>
              <a:rPr lang="en-US" dirty="0"/>
              <a:t>1 – Military Articulation Meeting ( Dr. Susan Barbitta) </a:t>
            </a:r>
          </a:p>
          <a:p>
            <a:pPr lvl="1"/>
            <a:r>
              <a:rPr lang="en-US" dirty="0"/>
              <a:t>1 – Perkins Reauthorization Meeting (Early December) </a:t>
            </a:r>
          </a:p>
          <a:p>
            <a:pPr lvl="2"/>
            <a:r>
              <a:rPr lang="en-US" dirty="0"/>
              <a:t>The Act, EDGAR – Finance, Collaboration with Workforce</a:t>
            </a:r>
          </a:p>
          <a:p>
            <a:pPr lvl="1"/>
            <a:r>
              <a:rPr lang="en-US" dirty="0"/>
              <a:t>1- Perkins Mid Year Review and Promising Practice Training </a:t>
            </a:r>
          </a:p>
          <a:p>
            <a:pPr lvl="1"/>
            <a:r>
              <a:rPr lang="en-US" dirty="0"/>
              <a:t>1- Perkins Year End Evaluation Meeting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Perkins/CTE State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Bob </a:t>
            </a:r>
            <a:r>
              <a:rPr lang="en-US" sz="3400" b="1" dirty="0" err="1"/>
              <a:t>Witchger</a:t>
            </a:r>
            <a:r>
              <a:rPr lang="en-US" sz="3400" b="1" dirty="0"/>
              <a:t>	</a:t>
            </a:r>
            <a:r>
              <a:rPr lang="en-US" dirty="0"/>
              <a:t>Director,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WitchgerB@nccommunitycolleges.edu</a:t>
            </a:r>
            <a:r>
              <a:rPr lang="en-US" dirty="0"/>
              <a:t>	919-807-7126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Tony R. </a:t>
            </a:r>
            <a:r>
              <a:rPr lang="en-US" sz="3400" b="1" dirty="0" err="1"/>
              <a:t>Reggi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ReggiA@nccommunitycolleges.edu</a:t>
            </a:r>
            <a:r>
              <a:rPr lang="en-US" dirty="0"/>
              <a:t>	919-807-7131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Patti </a:t>
            </a:r>
            <a:r>
              <a:rPr lang="en-US" sz="3400" b="1" dirty="0" err="1"/>
              <a:t>Coultas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CoultasP@nccommunitycolleges.edu</a:t>
            </a:r>
            <a:r>
              <a:rPr lang="en-US" dirty="0"/>
              <a:t>	919-807-7130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Chris </a:t>
            </a:r>
            <a:r>
              <a:rPr lang="en-US" sz="3400" b="1" dirty="0" err="1"/>
              <a:t>Droessler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DroesslerC@nccommunitycolleges.edu</a:t>
            </a:r>
            <a:r>
              <a:rPr lang="en-US" dirty="0"/>
              <a:t>	919-807-7068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Darice McDougald</a:t>
            </a:r>
            <a:r>
              <a:rPr lang="en-US" dirty="0"/>
              <a:t>	CTE Administrative Assistant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McDougaldD@nccommunitycolleges.edu</a:t>
            </a:r>
            <a:r>
              <a:rPr lang="en-US" dirty="0"/>
              <a:t>	919-807-7129</a:t>
            </a:r>
          </a:p>
        </p:txBody>
      </p:sp>
    </p:spTree>
    <p:extLst>
      <p:ext uri="{BB962C8B-B14F-4D97-AF65-F5344CB8AC3E}">
        <p14:creationId xmlns:p14="http://schemas.microsoft.com/office/powerpoint/2010/main" val="5193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530AC7-A665-DB43-A624-0F497A640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Darice McDougald</a:t>
            </a:r>
          </a:p>
          <a:p>
            <a:r>
              <a:rPr lang="en-US" dirty="0"/>
              <a:t>New CTE Administrative Assistant</a:t>
            </a:r>
          </a:p>
          <a:p>
            <a:r>
              <a:rPr lang="en-US" dirty="0" err="1"/>
              <a:t>mcdougaldd@nccommunitycolleges.edu</a:t>
            </a:r>
            <a:endParaRPr lang="en-US" dirty="0"/>
          </a:p>
          <a:p>
            <a:r>
              <a:rPr lang="en-US" dirty="0"/>
              <a:t>919-807-7129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0C0765-820E-BD41-8649-06369A36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Face</a:t>
            </a:r>
          </a:p>
        </p:txBody>
      </p:sp>
    </p:spTree>
    <p:extLst>
      <p:ext uri="{BB962C8B-B14F-4D97-AF65-F5344CB8AC3E}">
        <p14:creationId xmlns:p14="http://schemas.microsoft.com/office/powerpoint/2010/main" val="27161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2444-ABF1-4F58-A01F-8C3B124D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– Update Webinar August 14, 2018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3140F-8380-435B-9CE0-B568EE32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70" y="1730724"/>
            <a:ext cx="8515350" cy="47316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Budget Modifications will need to be completed with the anticipated passing of budget packet by the State Board of Community Colleges on Friday  August 17, 2018.  (You will see a slight increase) </a:t>
            </a:r>
          </a:p>
          <a:p>
            <a:r>
              <a:rPr lang="en-US" dirty="0"/>
              <a:t>When modifying you budget please plan on 6 overnight meetings for faculty and or staff at your college </a:t>
            </a:r>
          </a:p>
          <a:p>
            <a:pPr lvl="1"/>
            <a:r>
              <a:rPr lang="en-US" dirty="0"/>
              <a:t>2-  Meetings for Faculty Enhancement Training  (Dr. Lisa Eads) </a:t>
            </a:r>
          </a:p>
          <a:p>
            <a:pPr lvl="1"/>
            <a:r>
              <a:rPr lang="en-US" dirty="0"/>
              <a:t>1 – Military Articulation Meeting ( Dr. Susan Barbitta) </a:t>
            </a:r>
          </a:p>
          <a:p>
            <a:pPr lvl="1"/>
            <a:r>
              <a:rPr lang="en-US" dirty="0"/>
              <a:t>1 – Perkins Reauthorization Meeting (Early December) </a:t>
            </a:r>
          </a:p>
          <a:p>
            <a:pPr lvl="2"/>
            <a:r>
              <a:rPr lang="en-US" dirty="0"/>
              <a:t>The Act, EDGAR – Finance, Collaboration with Workforce</a:t>
            </a:r>
          </a:p>
          <a:p>
            <a:pPr lvl="1"/>
            <a:r>
              <a:rPr lang="en-US" dirty="0"/>
              <a:t>1- Perkins Mid Year Review and Promising Practice Training </a:t>
            </a:r>
          </a:p>
          <a:p>
            <a:pPr lvl="1"/>
            <a:r>
              <a:rPr lang="en-US" dirty="0"/>
              <a:t>1- Perkins Year End Evaluation Meeting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6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29B811-2DE4-AD46-BFD4-64137416A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 funds added to Basic Grant</a:t>
            </a:r>
          </a:p>
          <a:p>
            <a:r>
              <a:rPr lang="en-US" dirty="0"/>
              <a:t>Need to do a budget modification?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72812-DE7E-8649-91D5-65DD4259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vs Final Budget</a:t>
            </a:r>
          </a:p>
        </p:txBody>
      </p:sp>
    </p:spTree>
    <p:extLst>
      <p:ext uri="{BB962C8B-B14F-4D97-AF65-F5344CB8AC3E}">
        <p14:creationId xmlns:p14="http://schemas.microsoft.com/office/powerpoint/2010/main" val="1435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E2F5C8-1FD0-F94B-95BD-80873E929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Moodle?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2184102-2879-D343-AFE2-E73B86839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1" y="1795240"/>
            <a:ext cx="9767789" cy="4529360"/>
          </a:xfrm>
        </p:spPr>
      </p:pic>
    </p:spTree>
    <p:extLst>
      <p:ext uri="{BB962C8B-B14F-4D97-AF65-F5344CB8AC3E}">
        <p14:creationId xmlns:p14="http://schemas.microsoft.com/office/powerpoint/2010/main" val="830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9E0426-79B1-444A-89F5-33B0880CD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Maggie Brown, Lenoir CC</a:t>
            </a:r>
          </a:p>
          <a:p>
            <a:r>
              <a:rPr lang="en-US" dirty="0"/>
              <a:t>Debbie </a:t>
            </a:r>
            <a:r>
              <a:rPr lang="en-US" dirty="0" err="1"/>
              <a:t>Fondow</a:t>
            </a:r>
            <a:r>
              <a:rPr lang="en-US" dirty="0"/>
              <a:t>, Guilford Tech 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69BF5A-3CA2-1D4F-BB22-687FC4DDC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DACUM (Developing a Curriculum)</a:t>
            </a:r>
          </a:p>
        </p:txBody>
      </p:sp>
    </p:spTree>
    <p:extLst>
      <p:ext uri="{BB962C8B-B14F-4D97-AF65-F5344CB8AC3E}">
        <p14:creationId xmlns:p14="http://schemas.microsoft.com/office/powerpoint/2010/main" val="20151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B1095A-437D-694C-AEF9-487172603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2019-2020 transition year</a:t>
            </a:r>
          </a:p>
          <a:p>
            <a:r>
              <a:rPr lang="en-US" dirty="0"/>
              <a:t>2020-2021 full implementation</a:t>
            </a:r>
          </a:p>
          <a:p>
            <a:r>
              <a:rPr lang="en-US" dirty="0"/>
              <a:t>more details to come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DA3066-5701-4D49-9A9C-3C641928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V</a:t>
            </a:r>
          </a:p>
        </p:txBody>
      </p:sp>
    </p:spTree>
    <p:extLst>
      <p:ext uri="{BB962C8B-B14F-4D97-AF65-F5344CB8AC3E}">
        <p14:creationId xmlns:p14="http://schemas.microsoft.com/office/powerpoint/2010/main" val="19131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54CEA3-05D9-444F-B3F4-9E9F967D7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to include a pathway for students taking CCP courses to continue at your college after they graduate from high school.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36D8C2-2D2A-1F48-B86E-F40DE6EE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CCP Catalog at your College</a:t>
            </a:r>
          </a:p>
        </p:txBody>
      </p:sp>
    </p:spTree>
    <p:extLst>
      <p:ext uri="{BB962C8B-B14F-4D97-AF65-F5344CB8AC3E}">
        <p14:creationId xmlns:p14="http://schemas.microsoft.com/office/powerpoint/2010/main" val="38639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450BC-2EA0-D942-B46D-5FF1C05EC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8" y="-1"/>
            <a:ext cx="8501842" cy="110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0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489</Words>
  <Application>Microsoft Macintosh PowerPoint</Application>
  <PresentationFormat>On-screen Show (4:3)</PresentationFormat>
  <Paragraphs>71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Perkins Update Webinar</vt:lpstr>
      <vt:lpstr>New Face</vt:lpstr>
      <vt:lpstr>Budget – Update Webinar August 14, 2018 </vt:lpstr>
      <vt:lpstr>Initial vs Final Budget</vt:lpstr>
      <vt:lpstr>Which Moodle?</vt:lpstr>
      <vt:lpstr>DACUM (Developing a Curriculum)</vt:lpstr>
      <vt:lpstr>Perkins V</vt:lpstr>
      <vt:lpstr>CCP Catalog at your College</vt:lpstr>
      <vt:lpstr>PowerPoint Presentation</vt:lpstr>
      <vt:lpstr>Got 'em?</vt:lpstr>
      <vt:lpstr>Manufacturing Week</vt:lpstr>
      <vt:lpstr>System Office Conference</vt:lpstr>
      <vt:lpstr>Perkins Updates</vt:lpstr>
      <vt:lpstr>Budget – Update Webinar August 14, 2018 </vt:lpstr>
      <vt:lpstr>Perkins/CTE State Staff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2017-04-26T15:33:33Z</cp:lastPrinted>
  <dcterms:created xsi:type="dcterms:W3CDTF">2017-04-24T19:18:55Z</dcterms:created>
  <dcterms:modified xsi:type="dcterms:W3CDTF">2018-08-14T12:55:55Z</dcterms:modified>
</cp:coreProperties>
</file>