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4" r:id="rId2"/>
    <p:sldId id="567" r:id="rId3"/>
    <p:sldId id="257" r:id="rId4"/>
    <p:sldId id="259" r:id="rId5"/>
    <p:sldId id="258" r:id="rId6"/>
    <p:sldId id="260" r:id="rId7"/>
    <p:sldId id="53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41A1C-C04E-F24D-AF48-C19FA2CC1A79}" v="49" dt="2018-08-13T12:12:17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373" autoAdjust="0"/>
    <p:restoredTop sz="86454"/>
  </p:normalViewPr>
  <p:slideViewPr>
    <p:cSldViewPr snapToGrid="0">
      <p:cViewPr varScale="1">
        <p:scale>
          <a:sx n="97" d="100"/>
          <a:sy n="97" d="100"/>
        </p:scale>
        <p:origin x="75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essler" userId="625c3661-9d64-47fa-b83c-4b49393bd161" providerId="ADAL" clId="{2D041A1C-C04E-F24D-AF48-C19FA2CC1A79}"/>
    <pc:docChg chg="addSld delSld modSld">
      <pc:chgData name="Chris Droessler" userId="625c3661-9d64-47fa-b83c-4b49393bd161" providerId="ADAL" clId="{2D041A1C-C04E-F24D-AF48-C19FA2CC1A79}" dt="2018-08-13T12:12:17.261" v="48" actId="2696"/>
      <pc:docMkLst>
        <pc:docMk/>
      </pc:docMkLst>
      <pc:sldChg chg="add del modTransition">
        <pc:chgData name="Chris Droessler" userId="625c3661-9d64-47fa-b83c-4b49393bd161" providerId="ADAL" clId="{2D041A1C-C04E-F24D-AF48-C19FA2CC1A79}" dt="2018-08-13T12:09:47.294" v="40" actId="2696"/>
        <pc:sldMkLst>
          <pc:docMk/>
          <pc:sldMk cId="3425841902" sldId="256"/>
        </pc:sldMkLst>
      </pc:sldChg>
      <pc:sldChg chg="addSp delSp modSp add modTransition">
        <pc:chgData name="Chris Droessler" userId="625c3661-9d64-47fa-b83c-4b49393bd161" providerId="ADAL" clId="{2D041A1C-C04E-F24D-AF48-C19FA2CC1A79}" dt="2018-08-13T12:09:58.922" v="43" actId="20577"/>
        <pc:sldMkLst>
          <pc:docMk/>
          <pc:sldMk cId="3801126908" sldId="257"/>
        </pc:sldMkLst>
        <pc:spChg chg="mod">
          <ac:chgData name="Chris Droessler" userId="625c3661-9d64-47fa-b83c-4b49393bd161" providerId="ADAL" clId="{2D041A1C-C04E-F24D-AF48-C19FA2CC1A79}" dt="2018-08-13T12:09:58.922" v="43" actId="20577"/>
          <ac:spMkLst>
            <pc:docMk/>
            <pc:sldMk cId="3801126908" sldId="257"/>
            <ac:spMk id="3" creationId="{337C3587-2DBE-47C3-A267-B5B005E0EEF6}"/>
          </ac:spMkLst>
        </pc:spChg>
        <pc:spChg chg="add del mod">
          <ac:chgData name="Chris Droessler" userId="625c3661-9d64-47fa-b83c-4b49393bd161" providerId="ADAL" clId="{2D041A1C-C04E-F24D-AF48-C19FA2CC1A79}" dt="2018-08-13T12:09:50.327" v="41"/>
          <ac:spMkLst>
            <pc:docMk/>
            <pc:sldMk cId="3801126908" sldId="257"/>
            <ac:spMk id="4" creationId="{069D96D2-DA60-6F4F-8C87-B4CA8C640C91}"/>
          </ac:spMkLst>
        </pc:spChg>
        <pc:spChg chg="add del mod">
          <ac:chgData name="Chris Droessler" userId="625c3661-9d64-47fa-b83c-4b49393bd161" providerId="ADAL" clId="{2D041A1C-C04E-F24D-AF48-C19FA2CC1A79}" dt="2018-08-13T12:09:50.327" v="41"/>
          <ac:spMkLst>
            <pc:docMk/>
            <pc:sldMk cId="3801126908" sldId="257"/>
            <ac:spMk id="5" creationId="{C3BA341A-AE9F-634E-937C-5D5C64599F9A}"/>
          </ac:spMkLst>
        </pc:spChg>
      </pc:sldChg>
      <pc:sldChg chg="modSp add modTransition">
        <pc:chgData name="Chris Droessler" userId="625c3661-9d64-47fa-b83c-4b49393bd161" providerId="ADAL" clId="{2D041A1C-C04E-F24D-AF48-C19FA2CC1A79}" dt="2018-08-13T12:10:52.877" v="46" actId="20577"/>
        <pc:sldMkLst>
          <pc:docMk/>
          <pc:sldMk cId="2057055946" sldId="258"/>
        </pc:sldMkLst>
        <pc:spChg chg="mod">
          <ac:chgData name="Chris Droessler" userId="625c3661-9d64-47fa-b83c-4b49393bd161" providerId="ADAL" clId="{2D041A1C-C04E-F24D-AF48-C19FA2CC1A79}" dt="2018-08-13T12:10:52.877" v="46" actId="20577"/>
          <ac:spMkLst>
            <pc:docMk/>
            <pc:sldMk cId="2057055946" sldId="258"/>
            <ac:spMk id="3" creationId="{9DE1FDFF-71EA-4EE1-9C72-860616E11A5D}"/>
          </ac:spMkLst>
        </pc:spChg>
      </pc:sldChg>
      <pc:sldChg chg="add modTransition">
        <pc:chgData name="Chris Droessler" userId="625c3661-9d64-47fa-b83c-4b49393bd161" providerId="ADAL" clId="{2D041A1C-C04E-F24D-AF48-C19FA2CC1A79}" dt="2018-08-13T12:09:27.472" v="39"/>
        <pc:sldMkLst>
          <pc:docMk/>
          <pc:sldMk cId="2756638966" sldId="259"/>
        </pc:sldMkLst>
      </pc:sldChg>
      <pc:sldChg chg="add modTransition">
        <pc:chgData name="Chris Droessler" userId="625c3661-9d64-47fa-b83c-4b49393bd161" providerId="ADAL" clId="{2D041A1C-C04E-F24D-AF48-C19FA2CC1A79}" dt="2018-08-13T12:09:27.472" v="39"/>
        <pc:sldMkLst>
          <pc:docMk/>
          <pc:sldMk cId="3739332934" sldId="260"/>
        </pc:sldMkLst>
      </pc:sldChg>
      <pc:sldChg chg="del">
        <pc:chgData name="Chris Droessler" userId="625c3661-9d64-47fa-b83c-4b49393bd161" providerId="ADAL" clId="{2D041A1C-C04E-F24D-AF48-C19FA2CC1A79}" dt="2018-08-13T12:03:32.469" v="31" actId="2696"/>
        <pc:sldMkLst>
          <pc:docMk/>
          <pc:sldMk cId="3749007731" sldId="321"/>
        </pc:sldMkLst>
      </pc:sldChg>
      <pc:sldChg chg="del">
        <pc:chgData name="Chris Droessler" userId="625c3661-9d64-47fa-b83c-4b49393bd161" providerId="ADAL" clId="{2D041A1C-C04E-F24D-AF48-C19FA2CC1A79}" dt="2018-08-13T12:03:42.685" v="37" actId="2696"/>
        <pc:sldMkLst>
          <pc:docMk/>
          <pc:sldMk cId="714146321" sldId="322"/>
        </pc:sldMkLst>
      </pc:sldChg>
      <pc:sldChg chg="del">
        <pc:chgData name="Chris Droessler" userId="625c3661-9d64-47fa-b83c-4b49393bd161" providerId="ADAL" clId="{2D041A1C-C04E-F24D-AF48-C19FA2CC1A79}" dt="2018-08-13T12:03:42.108" v="36" actId="2696"/>
        <pc:sldMkLst>
          <pc:docMk/>
          <pc:sldMk cId="4228376845" sldId="323"/>
        </pc:sldMkLst>
      </pc:sldChg>
      <pc:sldChg chg="del">
        <pc:chgData name="Chris Droessler" userId="625c3661-9d64-47fa-b83c-4b49393bd161" providerId="ADAL" clId="{2D041A1C-C04E-F24D-AF48-C19FA2CC1A79}" dt="2018-08-13T12:03:31.600" v="30" actId="2696"/>
        <pc:sldMkLst>
          <pc:docMk/>
          <pc:sldMk cId="3739240912" sldId="379"/>
        </pc:sldMkLst>
      </pc:sldChg>
      <pc:sldChg chg="modSp">
        <pc:chgData name="Chris Droessler" userId="625c3661-9d64-47fa-b83c-4b49393bd161" providerId="ADAL" clId="{2D041A1C-C04E-F24D-AF48-C19FA2CC1A79}" dt="2018-08-13T12:03:00.397" v="19" actId="20577"/>
        <pc:sldMkLst>
          <pc:docMk/>
          <pc:sldMk cId="971664512" sldId="534"/>
        </pc:sldMkLst>
        <pc:spChg chg="mod">
          <ac:chgData name="Chris Droessler" userId="625c3661-9d64-47fa-b83c-4b49393bd161" providerId="ADAL" clId="{2D041A1C-C04E-F24D-AF48-C19FA2CC1A79}" dt="2018-08-13T12:02:55.116" v="18" actId="20577"/>
          <ac:spMkLst>
            <pc:docMk/>
            <pc:sldMk cId="971664512" sldId="534"/>
            <ac:spMk id="2" creationId="{00000000-0000-0000-0000-000000000000}"/>
          </ac:spMkLst>
        </pc:spChg>
        <pc:spChg chg="mod">
          <ac:chgData name="Chris Droessler" userId="625c3661-9d64-47fa-b83c-4b49393bd161" providerId="ADAL" clId="{2D041A1C-C04E-F24D-AF48-C19FA2CC1A79}" dt="2018-08-13T12:03:00.397" v="19" actId="20577"/>
          <ac:spMkLst>
            <pc:docMk/>
            <pc:sldMk cId="971664512" sldId="534"/>
            <ac:spMk id="3" creationId="{00000000-0000-0000-0000-000000000000}"/>
          </ac:spMkLst>
        </pc:spChg>
      </pc:sldChg>
      <pc:sldChg chg="add del">
        <pc:chgData name="Chris Droessler" userId="625c3661-9d64-47fa-b83c-4b49393bd161" providerId="ADAL" clId="{2D041A1C-C04E-F24D-AF48-C19FA2CC1A79}" dt="2018-08-13T12:12:17.261" v="48" actId="2696"/>
        <pc:sldMkLst>
          <pc:docMk/>
          <pc:sldMk cId="3890626653" sldId="535"/>
        </pc:sldMkLst>
      </pc:sldChg>
      <pc:sldChg chg="del">
        <pc:chgData name="Chris Droessler" userId="625c3661-9d64-47fa-b83c-4b49393bd161" providerId="ADAL" clId="{2D041A1C-C04E-F24D-AF48-C19FA2CC1A79}" dt="2018-08-13T12:03:26.766" v="26" actId="2696"/>
        <pc:sldMkLst>
          <pc:docMk/>
          <pc:sldMk cId="1420168361" sldId="537"/>
        </pc:sldMkLst>
      </pc:sldChg>
      <pc:sldChg chg="del">
        <pc:chgData name="Chris Droessler" userId="625c3661-9d64-47fa-b83c-4b49393bd161" providerId="ADAL" clId="{2D041A1C-C04E-F24D-AF48-C19FA2CC1A79}" dt="2018-08-13T12:03:39.196" v="33" actId="2696"/>
        <pc:sldMkLst>
          <pc:docMk/>
          <pc:sldMk cId="1560182474" sldId="549"/>
        </pc:sldMkLst>
      </pc:sldChg>
      <pc:sldChg chg="del">
        <pc:chgData name="Chris Droessler" userId="625c3661-9d64-47fa-b83c-4b49393bd161" providerId="ADAL" clId="{2D041A1C-C04E-F24D-AF48-C19FA2CC1A79}" dt="2018-08-13T12:03:20.380" v="24" actId="2696"/>
        <pc:sldMkLst>
          <pc:docMk/>
          <pc:sldMk cId="4220822222" sldId="551"/>
        </pc:sldMkLst>
      </pc:sldChg>
      <pc:sldChg chg="del">
        <pc:chgData name="Chris Droessler" userId="625c3661-9d64-47fa-b83c-4b49393bd161" providerId="ADAL" clId="{2D041A1C-C04E-F24D-AF48-C19FA2CC1A79}" dt="2018-08-13T12:03:24.793" v="25" actId="2696"/>
        <pc:sldMkLst>
          <pc:docMk/>
          <pc:sldMk cId="188484592" sldId="555"/>
        </pc:sldMkLst>
      </pc:sldChg>
      <pc:sldChg chg="del">
        <pc:chgData name="Chris Droessler" userId="625c3661-9d64-47fa-b83c-4b49393bd161" providerId="ADAL" clId="{2D041A1C-C04E-F24D-AF48-C19FA2CC1A79}" dt="2018-08-13T12:03:28.472" v="27" actId="2696"/>
        <pc:sldMkLst>
          <pc:docMk/>
          <pc:sldMk cId="2086267171" sldId="560"/>
        </pc:sldMkLst>
      </pc:sldChg>
      <pc:sldChg chg="del">
        <pc:chgData name="Chris Droessler" userId="625c3661-9d64-47fa-b83c-4b49393bd161" providerId="ADAL" clId="{2D041A1C-C04E-F24D-AF48-C19FA2CC1A79}" dt="2018-08-13T12:03:29.536" v="28" actId="2696"/>
        <pc:sldMkLst>
          <pc:docMk/>
          <pc:sldMk cId="2709669837" sldId="561"/>
        </pc:sldMkLst>
      </pc:sldChg>
      <pc:sldChg chg="del">
        <pc:chgData name="Chris Droessler" userId="625c3661-9d64-47fa-b83c-4b49393bd161" providerId="ADAL" clId="{2D041A1C-C04E-F24D-AF48-C19FA2CC1A79}" dt="2018-08-13T12:03:30.510" v="29" actId="2696"/>
        <pc:sldMkLst>
          <pc:docMk/>
          <pc:sldMk cId="2531437706" sldId="562"/>
        </pc:sldMkLst>
      </pc:sldChg>
      <pc:sldChg chg="del">
        <pc:chgData name="Chris Droessler" userId="625c3661-9d64-47fa-b83c-4b49393bd161" providerId="ADAL" clId="{2D041A1C-C04E-F24D-AF48-C19FA2CC1A79}" dt="2018-08-13T12:03:40.196" v="34" actId="2696"/>
        <pc:sldMkLst>
          <pc:docMk/>
          <pc:sldMk cId="2424043720" sldId="563"/>
        </pc:sldMkLst>
      </pc:sldChg>
      <pc:sldChg chg="del">
        <pc:chgData name="Chris Droessler" userId="625c3661-9d64-47fa-b83c-4b49393bd161" providerId="ADAL" clId="{2D041A1C-C04E-F24D-AF48-C19FA2CC1A79}" dt="2018-08-13T12:03:41.477" v="35" actId="2696"/>
        <pc:sldMkLst>
          <pc:docMk/>
          <pc:sldMk cId="1701167664" sldId="565"/>
        </pc:sldMkLst>
      </pc:sldChg>
      <pc:sldChg chg="del">
        <pc:chgData name="Chris Droessler" userId="625c3661-9d64-47fa-b83c-4b49393bd161" providerId="ADAL" clId="{2D041A1C-C04E-F24D-AF48-C19FA2CC1A79}" dt="2018-08-13T12:03:37.941" v="32" actId="2696"/>
        <pc:sldMkLst>
          <pc:docMk/>
          <pc:sldMk cId="2472366226" sldId="566"/>
        </pc:sldMkLst>
      </pc:sldChg>
      <pc:sldChg chg="add">
        <pc:chgData name="Chris Droessler" userId="625c3661-9d64-47fa-b83c-4b49393bd161" providerId="ADAL" clId="{2D041A1C-C04E-F24D-AF48-C19FA2CC1A79}" dt="2018-08-13T12:11:56.818" v="47"/>
        <pc:sldMkLst>
          <pc:docMk/>
          <pc:sldMk cId="609424087" sldId="567"/>
        </pc:sldMkLst>
      </pc:sldChg>
      <pc:sldChg chg="del">
        <pc:chgData name="Chris Droessler" userId="625c3661-9d64-47fa-b83c-4b49393bd161" providerId="ADAL" clId="{2D041A1C-C04E-F24D-AF48-C19FA2CC1A79}" dt="2018-08-13T12:03:13.800" v="20" actId="2696"/>
        <pc:sldMkLst>
          <pc:docMk/>
          <pc:sldMk cId="2716179171" sldId="567"/>
        </pc:sldMkLst>
      </pc:sldChg>
      <pc:sldChg chg="del">
        <pc:chgData name="Chris Droessler" userId="625c3661-9d64-47fa-b83c-4b49393bd161" providerId="ADAL" clId="{2D041A1C-C04E-F24D-AF48-C19FA2CC1A79}" dt="2018-08-13T12:03:15.298" v="21" actId="2696"/>
        <pc:sldMkLst>
          <pc:docMk/>
          <pc:sldMk cId="2015156198" sldId="568"/>
        </pc:sldMkLst>
      </pc:sldChg>
      <pc:sldChg chg="del">
        <pc:chgData name="Chris Droessler" userId="625c3661-9d64-47fa-b83c-4b49393bd161" providerId="ADAL" clId="{2D041A1C-C04E-F24D-AF48-C19FA2CC1A79}" dt="2018-08-13T12:03:16.706" v="22" actId="2696"/>
        <pc:sldMkLst>
          <pc:docMk/>
          <pc:sldMk cId="3260355171" sldId="569"/>
        </pc:sldMkLst>
      </pc:sldChg>
      <pc:sldChg chg="del">
        <pc:chgData name="Chris Droessler" userId="625c3661-9d64-47fa-b83c-4b49393bd161" providerId="ADAL" clId="{2D041A1C-C04E-F24D-AF48-C19FA2CC1A79}" dt="2018-08-13T12:03:17.798" v="23" actId="2696"/>
        <pc:sldMkLst>
          <pc:docMk/>
          <pc:sldMk cId="2671914771" sldId="570"/>
        </pc:sldMkLst>
      </pc:sldChg>
    </pc:docChg>
  </pc:docChgLst>
  <pc:docChgLst>
    <pc:chgData name="Chris Droessler" userId="625c3661-9d64-47fa-b83c-4b49393bd161" providerId="ADAL" clId="{E47475AD-FC76-3344-89D5-BA95494EF318}"/>
    <pc:docChg chg="modSld">
      <pc:chgData name="Chris Droessler" userId="625c3661-9d64-47fa-b83c-4b49393bd161" providerId="ADAL" clId="{E47475AD-FC76-3344-89D5-BA95494EF318}" dt="2018-07-27T14:45:23.118" v="3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8/13/18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8/13/18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Reserve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13,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530AC7-A665-DB43-A624-0F497A640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Darice McDougald</a:t>
            </a:r>
          </a:p>
          <a:p>
            <a:r>
              <a:rPr lang="en-US" dirty="0"/>
              <a:t>New CTE Administrative Assistant</a:t>
            </a:r>
          </a:p>
          <a:p>
            <a:r>
              <a:rPr lang="en-US" dirty="0" err="1"/>
              <a:t>mcdougaldd@nccommunitycolleges.edu</a:t>
            </a:r>
            <a:endParaRPr lang="en-US" dirty="0"/>
          </a:p>
          <a:p>
            <a:r>
              <a:rPr lang="en-US" dirty="0"/>
              <a:t>919-807-7129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0C0765-820E-BD41-8649-06369A36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Face</a:t>
            </a:r>
          </a:p>
        </p:txBody>
      </p:sp>
    </p:spTree>
    <p:extLst>
      <p:ext uri="{BB962C8B-B14F-4D97-AF65-F5344CB8AC3E}">
        <p14:creationId xmlns:p14="http://schemas.microsoft.com/office/powerpoint/2010/main" val="60942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C3587-2DBE-47C3-A267-B5B005E0E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 Career Pathways for Postsecondary Students</a:t>
            </a:r>
          </a:p>
          <a:p>
            <a:r>
              <a:rPr lang="en-US" dirty="0"/>
              <a:t>Strategic Plan </a:t>
            </a:r>
          </a:p>
          <a:p>
            <a:r>
              <a:rPr lang="en-US" dirty="0"/>
              <a:t>Perkins Funds with Focus </a:t>
            </a:r>
          </a:p>
          <a:p>
            <a:r>
              <a:rPr lang="en-US" dirty="0"/>
              <a:t>Allocation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72E73A-F89D-4702-BA8D-0714A51E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2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EC8C-0E29-474D-B22D-DBED3A1E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Emphasis of Funds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3D19C-D7AE-4C2C-873A-0AA0C57FC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 Postsecondary Pathways </a:t>
            </a:r>
          </a:p>
          <a:p>
            <a:r>
              <a:rPr lang="en-US" dirty="0"/>
              <a:t>Targeted Professional Development for Faculty Skill Upgrade in Pathway</a:t>
            </a:r>
          </a:p>
          <a:p>
            <a:r>
              <a:rPr lang="en-US" dirty="0"/>
              <a:t>Work Based Learning - </a:t>
            </a:r>
          </a:p>
          <a:p>
            <a:r>
              <a:rPr lang="en-US" dirty="0"/>
              <a:t>Equipment to Support Postsecondary Pathway</a:t>
            </a:r>
          </a:p>
          <a:p>
            <a:r>
              <a:rPr lang="en-US" dirty="0"/>
              <a:t>Begin to Link with WIOA  </a:t>
            </a:r>
          </a:p>
        </p:txBody>
      </p:sp>
    </p:spTree>
    <p:extLst>
      <p:ext uri="{BB962C8B-B14F-4D97-AF65-F5344CB8AC3E}">
        <p14:creationId xmlns:p14="http://schemas.microsoft.com/office/powerpoint/2010/main" val="27566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0503-FAB3-40E1-B3ED-6EB8F44E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for Funds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FDFF-71EA-4EE1-9C72-860616E1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Approved Budget and Plan on File</a:t>
            </a:r>
          </a:p>
          <a:p>
            <a:r>
              <a:rPr lang="en-US" dirty="0"/>
              <a:t>These funds will be processed through the 112 report and will be tracked separately from the base allotment of Perkins funds allocated to your college in the 2018-19 Budget Package.</a:t>
            </a:r>
          </a:p>
          <a:p>
            <a:r>
              <a:rPr lang="en-US" dirty="0"/>
              <a:t>All funds will be coded to </a:t>
            </a:r>
            <a:r>
              <a:rPr lang="en-US" b="1" dirty="0"/>
              <a:t>Voc. Code 28.</a:t>
            </a:r>
          </a:p>
          <a:p>
            <a:r>
              <a:rPr lang="en-US" dirty="0"/>
              <a:t>This amount needs to be submitted on the NCCCS 2-34 budget form submitted to </a:t>
            </a:r>
            <a:r>
              <a:rPr lang="en-US" b="1" dirty="0"/>
              <a:t>ncperkins.org </a:t>
            </a:r>
            <a:r>
              <a:rPr lang="en-US" dirty="0"/>
              <a:t>that is due by </a:t>
            </a:r>
            <a:r>
              <a:rPr lang="en-US" b="1" dirty="0"/>
              <a:t>September 1, 2018.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5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1215-E1AD-4DCC-BED6-4B66F92B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83B5F-DB88-4493-B154-6A278FDC2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the Local Plan and Budget </a:t>
            </a:r>
          </a:p>
          <a:p>
            <a:r>
              <a:rPr lang="en-US" dirty="0"/>
              <a:t>Sub heading on the Mid Year update</a:t>
            </a:r>
          </a:p>
          <a:p>
            <a:r>
              <a:rPr lang="en-US" dirty="0"/>
              <a:t>Year End Report – Integrated into the Basic Grant Year End Report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3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Patti </a:t>
            </a:r>
            <a:r>
              <a:rPr lang="en-US" sz="3400" b="1" dirty="0" err="1"/>
              <a:t>Coultas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CoultasP@nccommunitycolleges.edu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Darice McDougald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McDougaldD@nccommunitycolleges.edu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179</Words>
  <Application>Microsoft Macintosh PowerPoint</Application>
  <PresentationFormat>On-screen Show (4:3)</PresentationFormat>
  <Paragraphs>35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Perkins Reserve Funds</vt:lpstr>
      <vt:lpstr>New Face</vt:lpstr>
      <vt:lpstr>Purpose </vt:lpstr>
      <vt:lpstr>Emphasis of Funds </vt:lpstr>
      <vt:lpstr>Application for Funds </vt:lpstr>
      <vt:lpstr>Monitoring </vt:lpstr>
      <vt:lpstr>Perkins/CTE State Staff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2018-08-13T12:12:25Z</dcterms:modified>
</cp:coreProperties>
</file>