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34" r:id="rId2"/>
    <p:sldId id="538" r:id="rId3"/>
    <p:sldId id="552" r:id="rId4"/>
    <p:sldId id="555" r:id="rId5"/>
    <p:sldId id="556" r:id="rId6"/>
    <p:sldId id="553" r:id="rId7"/>
    <p:sldId id="545" r:id="rId8"/>
    <p:sldId id="554" r:id="rId9"/>
    <p:sldId id="537" r:id="rId10"/>
    <p:sldId id="539" r:id="rId11"/>
    <p:sldId id="551" r:id="rId12"/>
    <p:sldId id="549" r:id="rId13"/>
    <p:sldId id="540" r:id="rId14"/>
    <p:sldId id="53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B111"/>
    <a:srgbClr val="0531FF"/>
    <a:srgbClr val="003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488" autoAdjust="0"/>
    <p:restoredTop sz="86373"/>
  </p:normalViewPr>
  <p:slideViewPr>
    <p:cSldViewPr snapToGrid="0">
      <p:cViewPr varScale="1">
        <p:scale>
          <a:sx n="145" d="100"/>
          <a:sy n="145" d="100"/>
        </p:scale>
        <p:origin x="776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117" d="100"/>
          <a:sy n="117" d="100"/>
        </p:scale>
        <p:origin x="237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B6F52-CC10-4425-9195-EDF28B435798}" type="datetimeFigureOut">
              <a:rPr lang="en-US" smtClean="0"/>
              <a:t>3/13/18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11C28-737F-4457-9FE5-6826B7F32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465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D3CF6-D097-446F-BA20-84B1F837E572}" type="datetimeFigureOut">
              <a:rPr lang="en-US" smtClean="0"/>
              <a:t>3/13/18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2D8DC-3CCA-4826-966D-69131461E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096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269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99" y="2452500"/>
            <a:ext cx="7336465" cy="1428500"/>
          </a:xfrm>
        </p:spPr>
        <p:txBody>
          <a:bodyPr anchor="b">
            <a:normAutofit/>
          </a:bodyPr>
          <a:lstStyle>
            <a:lvl1pPr algn="ctr">
              <a:defRPr sz="44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399" y="3881000"/>
            <a:ext cx="7336465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733354" y="489262"/>
            <a:ext cx="6025812" cy="110196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</a:p>
          <a:p>
            <a:pPr>
              <a:lnSpc>
                <a:spcPct val="80000"/>
              </a:lnSpc>
            </a:pPr>
            <a:r>
              <a:rPr lang="en-US" sz="40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1733354" y="1864894"/>
            <a:ext cx="5705475" cy="25290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498914" cy="169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769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3/13/18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49" y="297662"/>
            <a:ext cx="971180" cy="1460496"/>
          </a:xfrm>
          <a:prstGeom prst="rect">
            <a:avLst/>
          </a:prstGeom>
        </p:spPr>
      </p:pic>
      <p:cxnSp>
        <p:nvCxnSpPr>
          <p:cNvPr id="10" name="Straight Connector 9" title="Gold Line"/>
          <p:cNvCxnSpPr/>
          <p:nvPr userDrawn="1"/>
        </p:nvCxnSpPr>
        <p:spPr>
          <a:xfrm flipV="1">
            <a:off x="1455549" y="1716352"/>
            <a:ext cx="7059802" cy="13623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61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3/13/18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74804" y="6370223"/>
            <a:ext cx="316174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54263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5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8141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61204"/>
            <a:ext cx="7886700" cy="4731671"/>
          </a:xfrm>
        </p:spPr>
        <p:txBody>
          <a:bodyPr>
            <a:normAutofit/>
          </a:bodyPr>
          <a:lstStyle>
            <a:lvl1pPr marL="233363" indent="-233363">
              <a:lnSpc>
                <a:spcPct val="100000"/>
              </a:lnSpc>
              <a:spcBef>
                <a:spcPts val="600"/>
              </a:spcBef>
              <a:tabLst/>
              <a:defRPr sz="2800"/>
            </a:lvl1pPr>
            <a:lvl2pPr marL="458788" indent="-201613">
              <a:lnSpc>
                <a:spcPct val="100000"/>
              </a:lnSpc>
              <a:spcBef>
                <a:spcPts val="300"/>
              </a:spcBef>
              <a:tabLst/>
              <a:defRPr sz="2400"/>
            </a:lvl2pPr>
            <a:lvl3pPr marL="692150" indent="-177800">
              <a:lnSpc>
                <a:spcPct val="100000"/>
              </a:lnSpc>
              <a:spcBef>
                <a:spcPts val="300"/>
              </a:spcBef>
              <a:tabLst/>
              <a:defRPr sz="2200"/>
            </a:lvl3pPr>
            <a:lvl4pPr marL="976313" indent="-204788">
              <a:lnSpc>
                <a:spcPct val="100000"/>
              </a:lnSpc>
              <a:spcBef>
                <a:spcPts val="300"/>
              </a:spcBef>
              <a:tabLst/>
              <a:defRPr sz="2000"/>
            </a:lvl4pPr>
            <a:lvl5pPr marL="1200150" indent="-171450">
              <a:lnSpc>
                <a:spcPct val="100000"/>
              </a:lnSpc>
              <a:spcBef>
                <a:spcPts val="300"/>
              </a:spcBef>
              <a:tabLst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3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415537" y="6492875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9" y="6425308"/>
            <a:ext cx="316698" cy="35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4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459968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4"/>
            <a:ext cx="3886200" cy="459968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93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4"/>
            <a:ext cx="3868340" cy="392023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4"/>
            <a:ext cx="3887391" cy="392023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95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82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544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3/13/18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2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3/13/18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84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5549" y="365129"/>
            <a:ext cx="70598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  <a:b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978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4000" b="1" kern="1200">
          <a:ln w="0">
            <a:solidFill>
              <a:schemeClr val="accent1"/>
            </a:solidFill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Perkins Update Webinar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13, 2018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97" y="4750826"/>
            <a:ext cx="6238568" cy="196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664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E93BD3-12BB-4A27-B8FA-821084501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April 9-13, 2018 </a:t>
            </a:r>
          </a:p>
          <a:p>
            <a:r>
              <a:rPr lang="en-US" dirty="0"/>
              <a:t>Planning Webinar – March 27, 2018 @ 9am </a:t>
            </a:r>
          </a:p>
          <a:p>
            <a:r>
              <a:rPr lang="en-US" dirty="0" err="1"/>
              <a:t>NCperkins.org</a:t>
            </a:r>
            <a:r>
              <a:rPr lang="en-US" dirty="0"/>
              <a:t>/construction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7F0D80-2966-4BCB-ABF8-6D0AD8C86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Construction Careers Awareness Week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D856AA-C362-574B-9F3F-CEA7FEBF89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631" y="4449420"/>
            <a:ext cx="5029200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709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CA1A3-DA6F-424E-B71E-F70F1B583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761204"/>
            <a:ext cx="8191259" cy="4731671"/>
          </a:xfrm>
        </p:spPr>
        <p:txBody>
          <a:bodyPr/>
          <a:lstStyle/>
          <a:p>
            <a:r>
              <a:rPr lang="en-US" dirty="0"/>
              <a:t>October 7-9, 2018 - Raleigh</a:t>
            </a:r>
          </a:p>
          <a:p>
            <a:r>
              <a:rPr lang="en-US" dirty="0"/>
              <a:t>Call for Presenters</a:t>
            </a:r>
          </a:p>
          <a:p>
            <a:r>
              <a:rPr lang="en-US" dirty="0"/>
              <a:t>https://</a:t>
            </a:r>
            <a:r>
              <a:rPr lang="en-US" dirty="0" err="1"/>
              <a:t>projects.ncsu.edu</a:t>
            </a:r>
            <a:r>
              <a:rPr lang="en-US" dirty="0"/>
              <a:t>/</a:t>
            </a:r>
            <a:r>
              <a:rPr lang="en-US" dirty="0" err="1"/>
              <a:t>mckimmon</a:t>
            </a:r>
            <a:r>
              <a:rPr lang="en-US" dirty="0"/>
              <a:t>/</a:t>
            </a:r>
            <a:r>
              <a:rPr lang="en-US" dirty="0" err="1"/>
              <a:t>cpe</a:t>
            </a:r>
            <a:r>
              <a:rPr lang="en-US" dirty="0"/>
              <a:t>/</a:t>
            </a:r>
            <a:r>
              <a:rPr lang="en-US" dirty="0" err="1"/>
              <a:t>opd</a:t>
            </a:r>
            <a:r>
              <a:rPr lang="en-US" dirty="0"/>
              <a:t>/NCCCS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C155D5-1CA6-4099-8EDB-C820BD4A6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System Office Conference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AEA394-4506-9345-A476-B495530BF1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070" y="3635375"/>
            <a:ext cx="23241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822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Perkins Update Meeting on April 10</a:t>
            </a:r>
          </a:p>
          <a:p>
            <a:r>
              <a:rPr lang="en-US" dirty="0"/>
              <a:t>Next on May 8, 2018 @ 9 am</a:t>
            </a:r>
          </a:p>
          <a:p>
            <a:r>
              <a:rPr lang="en-US" dirty="0"/>
              <a:t>Go to </a:t>
            </a:r>
            <a:r>
              <a:rPr lang="en-US" dirty="0" err="1"/>
              <a:t>NCperkins.org</a:t>
            </a:r>
            <a:r>
              <a:rPr lang="en-US" dirty="0"/>
              <a:t>/presentations to register, download the PowerPoint, and watch recordings.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F3DE59-FA3F-42B0-8924-D26E177B5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 Update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8CF7B0-45FD-2B4B-8AD9-355AC109E3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771" y="6099175"/>
            <a:ext cx="49911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182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DD320-3E7E-43F7-8D73-05F5E8150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final steps of hiring</a:t>
            </a:r>
          </a:p>
          <a:p>
            <a:r>
              <a:rPr lang="en-US" dirty="0"/>
              <a:t>Reports to work on April 9, 2018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1E681E-A352-41ED-8FDE-5A9982143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Perkins Coordinator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1C5C4E-71A2-004F-AC06-7005AC940D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676" y="2792395"/>
            <a:ext cx="4447572" cy="4447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406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Perkins/CTE State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6482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Dr. Bob </a:t>
            </a:r>
            <a:r>
              <a:rPr lang="en-US" sz="3400" b="1" dirty="0" err="1"/>
              <a:t>Witchger</a:t>
            </a:r>
            <a:r>
              <a:rPr lang="en-US" sz="3400" b="1" dirty="0"/>
              <a:t>	</a:t>
            </a:r>
            <a:r>
              <a:rPr lang="en-US" dirty="0"/>
              <a:t>Director,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WitchgerB@nccommunitycolleges.edu</a:t>
            </a:r>
            <a:r>
              <a:rPr lang="en-US" dirty="0"/>
              <a:t>	919-807-7126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Dr. Tony R. </a:t>
            </a:r>
            <a:r>
              <a:rPr lang="en-US" sz="3400" b="1" dirty="0" err="1"/>
              <a:t>Reggi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ReggiA@nccommunitycolleges.edu</a:t>
            </a:r>
            <a:r>
              <a:rPr lang="en-US" dirty="0"/>
              <a:t>	919-807-7131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vacant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xxxxx@nccommunitycolleges.edu</a:t>
            </a:r>
            <a:r>
              <a:rPr lang="en-US" dirty="0"/>
              <a:t>	919-807-7130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Chris </a:t>
            </a:r>
            <a:r>
              <a:rPr lang="en-US" sz="3400" b="1" dirty="0" err="1"/>
              <a:t>Droessler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DroesslerC@nccommunitycolleges.edu</a:t>
            </a:r>
            <a:r>
              <a:rPr lang="en-US" dirty="0"/>
              <a:t>	919-807-7068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Jennifer Holloway</a:t>
            </a:r>
            <a:r>
              <a:rPr lang="en-US" dirty="0"/>
              <a:t>	CTE Administrative Assistant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HollowayJ@nccommunitycolleges.edu</a:t>
            </a:r>
            <a:r>
              <a:rPr lang="en-US" dirty="0"/>
              <a:t>	919-807-7129</a:t>
            </a:r>
          </a:p>
        </p:txBody>
      </p:sp>
    </p:spTree>
    <p:extLst>
      <p:ext uri="{BB962C8B-B14F-4D97-AF65-F5344CB8AC3E}">
        <p14:creationId xmlns:p14="http://schemas.microsoft.com/office/powerpoint/2010/main" val="51934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CA1A3-DA6F-424E-B71E-F70F1B583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Discussion and Ideas on Strategies for Improvement Plans</a:t>
            </a:r>
          </a:p>
          <a:p>
            <a:r>
              <a:rPr lang="en-US" dirty="0"/>
              <a:t>Perkins 2017-18 Improvement Plans due March 23</a:t>
            </a:r>
          </a:p>
          <a:p>
            <a:r>
              <a:rPr lang="en-US" dirty="0"/>
              <a:t>March 26 webinar about 5P1/5P2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C155D5-1CA6-4099-8EDB-C820BD4A6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9F7A1D-5F99-E449-A8FC-0FEA18D63348}"/>
              </a:ext>
            </a:extLst>
          </p:cNvPr>
          <p:cNvSpPr txBox="1"/>
          <p:nvPr/>
        </p:nvSpPr>
        <p:spPr>
          <a:xfrm>
            <a:off x="-1" y="5013167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1P1 - 2P1 - 3P1 - 4P1 - 5P1 - 5P2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C85727-97B9-9544-969D-2375ADCD58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622" b="43599"/>
          <a:stretch/>
        </p:blipFill>
        <p:spPr>
          <a:xfrm>
            <a:off x="1034487" y="5752428"/>
            <a:ext cx="7075025" cy="83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390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CA1A3-DA6F-424E-B71E-F70F1B583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C155D5-1CA6-4099-8EDB-C820BD4A6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Negotiated Levels of Performance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500933-E9AF-C248-BF5D-FFBBDAFD83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929" y="3288858"/>
            <a:ext cx="4272023" cy="320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57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0E7FB36-DF07-B44D-8D38-59F39D617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Desk Monitoring – letters have been sent out</a:t>
            </a:r>
          </a:p>
          <a:p>
            <a:r>
              <a:rPr lang="en-US" dirty="0"/>
              <a:t>Emphasis on staff allocation in budget</a:t>
            </a:r>
          </a:p>
          <a:p>
            <a:r>
              <a:rPr lang="en-US" dirty="0"/>
              <a:t>Due March 12, 2018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026ACD-B92E-C041-8CDF-1A1E842B7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Monitoring</a:t>
            </a:r>
          </a:p>
        </p:txBody>
      </p:sp>
    </p:spTree>
    <p:extLst>
      <p:ext uri="{BB962C8B-B14F-4D97-AF65-F5344CB8AC3E}">
        <p14:creationId xmlns:p14="http://schemas.microsoft.com/office/powerpoint/2010/main" val="18848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F3D48E-53DE-1D47-B217-1B07A3998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Updating</a:t>
            </a:r>
          </a:p>
          <a:p>
            <a:r>
              <a:rPr lang="en-US" dirty="0"/>
              <a:t>Plan of Action for the year</a:t>
            </a:r>
          </a:p>
          <a:p>
            <a:r>
              <a:rPr lang="en-US" dirty="0"/>
              <a:t>Calendar dates</a:t>
            </a:r>
          </a:p>
          <a:p>
            <a:r>
              <a:rPr lang="en-US" dirty="0"/>
              <a:t>Required and Permissive use of funds</a:t>
            </a:r>
          </a:p>
          <a:p>
            <a:r>
              <a:rPr lang="en-US" dirty="0"/>
              <a:t>Strategies for completing Perkins forms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B353DC-2E88-E544-A341-39710CD76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 Handbook</a:t>
            </a:r>
          </a:p>
        </p:txBody>
      </p:sp>
    </p:spTree>
    <p:extLst>
      <p:ext uri="{BB962C8B-B14F-4D97-AF65-F5344CB8AC3E}">
        <p14:creationId xmlns:p14="http://schemas.microsoft.com/office/powerpoint/2010/main" val="1035143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98525-EC66-4973-BFBB-6B57B9D17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April 18-20, 2018</a:t>
            </a:r>
          </a:p>
          <a:p>
            <a:r>
              <a:rPr lang="en-US" dirty="0"/>
              <a:t>Greensboro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E00EB1-32EA-4A65-B848-DFC6BCE62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Skills USA – State Competition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5DF168-7AB9-F443-8ECE-B2F88508B5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607" y="4379263"/>
            <a:ext cx="3332785" cy="2113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4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98525-EC66-4973-BFBB-6B57B9D17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April 18, 2018 - Perkins 101</a:t>
            </a:r>
          </a:p>
          <a:p>
            <a:pPr lvl="1"/>
            <a:r>
              <a:rPr lang="en-US" dirty="0"/>
              <a:t>For New Perkins Contacts</a:t>
            </a:r>
          </a:p>
          <a:p>
            <a:endParaRPr lang="en-US" dirty="0"/>
          </a:p>
          <a:p>
            <a:r>
              <a:rPr lang="en-US" dirty="0"/>
              <a:t>April 19, 2018  - Perkins Annual Planning Meeting</a:t>
            </a:r>
          </a:p>
          <a:p>
            <a:pPr lvl="1"/>
            <a:r>
              <a:rPr lang="en-US" dirty="0"/>
              <a:t>10-noon - tour </a:t>
            </a:r>
            <a:r>
              <a:rPr lang="en-US" dirty="0" err="1"/>
              <a:t>SkillsUSA</a:t>
            </a:r>
            <a:r>
              <a:rPr lang="en-US" dirty="0"/>
              <a:t> competitions and lunch</a:t>
            </a:r>
          </a:p>
          <a:p>
            <a:pPr lvl="1"/>
            <a:r>
              <a:rPr lang="en-US" dirty="0"/>
              <a:t>1-5 pm meeting at </a:t>
            </a:r>
            <a:r>
              <a:rPr lang="en-US" dirty="0" err="1"/>
              <a:t>Koury</a:t>
            </a:r>
            <a:endParaRPr lang="en-US" dirty="0"/>
          </a:p>
          <a:p>
            <a:pPr lvl="1"/>
            <a:r>
              <a:rPr lang="en-US" dirty="0"/>
              <a:t>6:30 pm postsecondary awards ceremony</a:t>
            </a:r>
          </a:p>
          <a:p>
            <a:pPr lvl="1"/>
            <a:endParaRPr lang="en-US" dirty="0"/>
          </a:p>
          <a:p>
            <a:r>
              <a:rPr lang="en-US" dirty="0"/>
              <a:t>Eventbrite sign up</a:t>
            </a:r>
          </a:p>
          <a:p>
            <a:r>
              <a:rPr lang="en-US" dirty="0"/>
              <a:t>Agenda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E00EB1-32EA-4A65-B848-DFC6BCE62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Annual Planning Meeting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0530C9-BEBA-934F-91B1-6A8A0AD26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450" y="6296025"/>
            <a:ext cx="49911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81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AF9FC5-64FD-A143-AC54-1AC24D38E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3-19, 2018</a:t>
            </a:r>
          </a:p>
          <a:p>
            <a:r>
              <a:rPr lang="en-US" dirty="0"/>
              <a:t>Online via </a:t>
            </a:r>
            <a:r>
              <a:rPr lang="en-US" dirty="0" err="1"/>
              <a:t>GoToWebinar</a:t>
            </a:r>
            <a:endParaRPr lang="en-US" dirty="0"/>
          </a:p>
          <a:p>
            <a:r>
              <a:rPr lang="en-US" dirty="0"/>
              <a:t>Have plan completed</a:t>
            </a:r>
          </a:p>
          <a:p>
            <a:r>
              <a:rPr lang="en-US" dirty="0"/>
              <a:t>On-page summary of activities for the year (bullets)</a:t>
            </a:r>
          </a:p>
          <a:p>
            <a:r>
              <a:rPr lang="en-US" dirty="0"/>
              <a:t>Short best practice video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0863622-361E-3244-949D-59F6F7F29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Year Reviews</a:t>
            </a:r>
          </a:p>
        </p:txBody>
      </p:sp>
    </p:spTree>
    <p:extLst>
      <p:ext uri="{BB962C8B-B14F-4D97-AF65-F5344CB8AC3E}">
        <p14:creationId xmlns:p14="http://schemas.microsoft.com/office/powerpoint/2010/main" val="391289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April 4-6</a:t>
            </a:r>
            <a:r>
              <a:rPr lang="en-US" baseline="30000" dirty="0"/>
              <a:t>th</a:t>
            </a:r>
            <a:r>
              <a:rPr lang="en-US" dirty="0"/>
              <a:t>, 2018 </a:t>
            </a:r>
          </a:p>
          <a:p>
            <a:r>
              <a:rPr lang="en-US" dirty="0"/>
              <a:t>Wilmington</a:t>
            </a:r>
          </a:p>
          <a:p>
            <a:r>
              <a:rPr lang="en-US" dirty="0" err="1"/>
              <a:t>www.nceta.org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1D6C97-1B25-458F-85E7-6F055DC9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NCETA Conference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9BEAB5-330D-8B47-A83F-91AF4E4B5B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645" y="4341663"/>
            <a:ext cx="5314709" cy="1886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16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ystem Office Template 2017" id="{5F043DD8-DC3E-4F6A-B287-81D6F7FF38E2}" vid="{804B3A4D-A4A7-49E1-8361-FD47AD0B82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System Office Template 2017</Template>
  <TotalTime>0</TotalTime>
  <Words>291</Words>
  <Application>Microsoft Macintosh PowerPoint</Application>
  <PresentationFormat>On-screen Show (4:3)</PresentationFormat>
  <Paragraphs>65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Perkins Update Webinar</vt:lpstr>
      <vt:lpstr>Performance Measures</vt:lpstr>
      <vt:lpstr>Negotiated Levels of Performance</vt:lpstr>
      <vt:lpstr>Monitoring</vt:lpstr>
      <vt:lpstr>Perkins Handbook</vt:lpstr>
      <vt:lpstr>Skills USA – State Competition </vt:lpstr>
      <vt:lpstr>Annual Planning Meeting</vt:lpstr>
      <vt:lpstr>End of Year Reviews</vt:lpstr>
      <vt:lpstr>NCETA Conference</vt:lpstr>
      <vt:lpstr>Construction Careers Awareness Week</vt:lpstr>
      <vt:lpstr>System Office Conference</vt:lpstr>
      <vt:lpstr>Perkins Update</vt:lpstr>
      <vt:lpstr>New Perkins Coordinator</vt:lpstr>
      <vt:lpstr>Perkins/CTE State Staff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cp:lastPrinted>2017-04-26T15:33:33Z</cp:lastPrinted>
  <dcterms:created xsi:type="dcterms:W3CDTF">2017-04-24T19:18:55Z</dcterms:created>
  <dcterms:modified xsi:type="dcterms:W3CDTF">2018-03-13T12:45:30Z</dcterms:modified>
</cp:coreProperties>
</file>