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2"/>
  </p:notesMasterIdLst>
  <p:handoutMasterIdLst>
    <p:handoutMasterId r:id="rId33"/>
  </p:handoutMasterIdLst>
  <p:sldIdLst>
    <p:sldId id="534" r:id="rId5"/>
    <p:sldId id="2053842793" r:id="rId6"/>
    <p:sldId id="257" r:id="rId7"/>
    <p:sldId id="2053842800" r:id="rId8"/>
    <p:sldId id="2053842808" r:id="rId9"/>
    <p:sldId id="2053842809" r:id="rId10"/>
    <p:sldId id="2053842811" r:id="rId11"/>
    <p:sldId id="2053842806" r:id="rId12"/>
    <p:sldId id="2053842826" r:id="rId13"/>
    <p:sldId id="772" r:id="rId14"/>
    <p:sldId id="2053842825" r:id="rId15"/>
    <p:sldId id="2053842810" r:id="rId16"/>
    <p:sldId id="2053842814" r:id="rId17"/>
    <p:sldId id="2053842815" r:id="rId18"/>
    <p:sldId id="2053842817" r:id="rId19"/>
    <p:sldId id="2053842816" r:id="rId20"/>
    <p:sldId id="2053842821" r:id="rId21"/>
    <p:sldId id="2053842819" r:id="rId22"/>
    <p:sldId id="2053842822" r:id="rId23"/>
    <p:sldId id="2053842818" r:id="rId24"/>
    <p:sldId id="2053842823" r:id="rId25"/>
    <p:sldId id="2053842820" r:id="rId26"/>
    <p:sldId id="2053842824" r:id="rId27"/>
    <p:sldId id="2053842828" r:id="rId28"/>
    <p:sldId id="2053842827" r:id="rId29"/>
    <p:sldId id="2053842829" r:id="rId30"/>
    <p:sldId id="1194" r:id="rId3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439313-CEDA-C2C7-CA7D-08DB13BAF927}" name="Patti Coultas" initials="PC" userId="S::coultasp@nccommunitycolleges.edu::147af9a6-4e91-4300-93dc-f2a18c8371ce" providerId="AD"/>
  <p188:author id="{88F04262-D813-76AD-B8D3-D57F3DD4BB18}" name="Anthony Reggi" initials="AR" userId="S::reggia@nccommunitycolleges.edu::4d938954-54e3-4682-a492-d07c743c5c2f" providerId="AD"/>
  <p188:author id="{2DD0A6AA-A85D-1E58-4A26-31F557AFC470}" name="Michael Tilley" initials="MT" userId="S::mtilley@nccommunitycolleges.edu::c98a8319-d09d-4c12-a535-e6b359a60168" providerId="AD"/>
  <p188:author id="{76C40FEF-ED18-40CA-B4B2-553D7BDC8F63}" name="Stefanie Schroeder" initials="SS" userId="S::schroeders@nccommunitycolleges.edu::21e57499-4942-4c9f-807e-19dde7f0bfff" providerId="AD"/>
  <p188:author id="{6FC7E9F4-8AEA-B2EB-187E-EE17BEE49772}" name="Robert Van Dyke" initials="RV" userId="S::vandyker@nccommunitycolleges.edu::d6dfb2e3-f579-4556-aae9-b43b6f6aec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CF0"/>
    <a:srgbClr val="224E78"/>
    <a:srgbClr val="235BA8"/>
    <a:srgbClr val="203864"/>
    <a:srgbClr val="B7BFCD"/>
    <a:srgbClr val="FFB218"/>
    <a:srgbClr val="1B9C8A"/>
    <a:srgbClr val="D95C40"/>
    <a:srgbClr val="EFEAF3"/>
    <a:srgbClr val="4BA5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B4BCA-303B-70E7-AAB3-D9808CCFF6D0}" v="3" dt="2025-10-14T12:38:05.125"/>
    <p1510:client id="{EC470533-03D1-8DE8-5E08-BAC6CE62E0D8}" v="4" dt="2025-10-13T15:03:11.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7"/>
    <p:restoredTop sz="94665"/>
  </p:normalViewPr>
  <p:slideViewPr>
    <p:cSldViewPr snapToGrid="0">
      <p:cViewPr varScale="1">
        <p:scale>
          <a:sx n="160" d="100"/>
          <a:sy n="160" d="100"/>
        </p:scale>
        <p:origin x="94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illey" userId="S::mtilley@nccommunitycolleges.edu::c98a8319-d09d-4c12-a535-e6b359a60168" providerId="AD" clId="Web-{8CCB4BCA-303B-70E7-AAB3-D9808CCFF6D0}"/>
    <pc:docChg chg="modSld">
      <pc:chgData name="Michael Tilley" userId="S::mtilley@nccommunitycolleges.edu::c98a8319-d09d-4c12-a535-e6b359a60168" providerId="AD" clId="Web-{8CCB4BCA-303B-70E7-AAB3-D9808CCFF6D0}" dt="2025-10-14T12:38:05.125" v="2" actId="20577"/>
      <pc:docMkLst>
        <pc:docMk/>
      </pc:docMkLst>
      <pc:sldChg chg="modSp">
        <pc:chgData name="Michael Tilley" userId="S::mtilley@nccommunitycolleges.edu::c98a8319-d09d-4c12-a535-e6b359a60168" providerId="AD" clId="Web-{8CCB4BCA-303B-70E7-AAB3-D9808CCFF6D0}" dt="2025-10-14T12:38:05.125" v="2" actId="20577"/>
        <pc:sldMkLst>
          <pc:docMk/>
          <pc:sldMk cId="1721681719" sldId="2053842819"/>
        </pc:sldMkLst>
        <pc:spChg chg="mod">
          <ac:chgData name="Michael Tilley" userId="S::mtilley@nccommunitycolleges.edu::c98a8319-d09d-4c12-a535-e6b359a60168" providerId="AD" clId="Web-{8CCB4BCA-303B-70E7-AAB3-D9808CCFF6D0}" dt="2025-10-14T12:38:05.125" v="2" actId="20577"/>
          <ac:spMkLst>
            <pc:docMk/>
            <pc:sldMk cId="1721681719" sldId="2053842819"/>
            <ac:spMk id="2" creationId="{D94E7BED-A099-8E51-25F4-C506C2AA49E7}"/>
          </ac:spMkLst>
        </pc:spChg>
      </pc:sldChg>
    </pc:docChg>
  </pc:docChgLst>
  <pc:docChgLst>
    <pc:chgData name="Robert Van Dyke" userId="S::vandyker@nccommunitycolleges.edu::d6dfb2e3-f579-4556-aae9-b43b6f6aec6d" providerId="AD" clId="Web-{B384E8C4-111B-EA08-6EB1-631AF9317A0A}"/>
    <pc:docChg chg="delSld modSld">
      <pc:chgData name="Robert Van Dyke" userId="S::vandyker@nccommunitycolleges.edu::d6dfb2e3-f579-4556-aae9-b43b6f6aec6d" providerId="AD" clId="Web-{B384E8C4-111B-EA08-6EB1-631AF9317A0A}" dt="2025-09-30T13:20:11.673" v="7"/>
      <pc:docMkLst>
        <pc:docMk/>
      </pc:docMkLst>
      <pc:sldChg chg="modSp">
        <pc:chgData name="Robert Van Dyke" userId="S::vandyker@nccommunitycolleges.edu::d6dfb2e3-f579-4556-aae9-b43b6f6aec6d" providerId="AD" clId="Web-{B384E8C4-111B-EA08-6EB1-631AF9317A0A}" dt="2025-09-30T13:19:57.702" v="6" actId="20577"/>
        <pc:sldMkLst>
          <pc:docMk/>
          <pc:sldMk cId="971664512" sldId="534"/>
        </pc:sldMkLst>
        <pc:spChg chg="mod">
          <ac:chgData name="Robert Van Dyke" userId="S::vandyker@nccommunitycolleges.edu::d6dfb2e3-f579-4556-aae9-b43b6f6aec6d" providerId="AD" clId="Web-{B384E8C4-111B-EA08-6EB1-631AF9317A0A}" dt="2025-09-30T13:19:57.702" v="6" actId="20577"/>
          <ac:spMkLst>
            <pc:docMk/>
            <pc:sldMk cId="971664512" sldId="534"/>
            <ac:spMk id="3" creationId="{00000000-0000-0000-0000-000000000000}"/>
          </ac:spMkLst>
        </pc:spChg>
      </pc:sldChg>
    </pc:docChg>
  </pc:docChgLst>
  <pc:docChgLst>
    <pc:chgData name="Michael Tilley" userId="S::mtilley@nccommunitycolleges.edu::c98a8319-d09d-4c12-a535-e6b359a60168" providerId="AD" clId="Web-{425A5698-4606-E756-F35A-0ABC013D9756}"/>
    <pc:docChg chg="modSld">
      <pc:chgData name="Michael Tilley" userId="S::mtilley@nccommunitycolleges.edu::c98a8319-d09d-4c12-a535-e6b359a60168" providerId="AD" clId="Web-{425A5698-4606-E756-F35A-0ABC013D9756}" dt="2025-09-30T14:10:27.523" v="181"/>
      <pc:docMkLst>
        <pc:docMk/>
      </pc:docMkLst>
      <pc:sldChg chg="modSp">
        <pc:chgData name="Michael Tilley" userId="S::mtilley@nccommunitycolleges.edu::c98a8319-d09d-4c12-a535-e6b359a60168" providerId="AD" clId="Web-{425A5698-4606-E756-F35A-0ABC013D9756}" dt="2025-09-30T14:10:27.523" v="181"/>
        <pc:sldMkLst>
          <pc:docMk/>
          <pc:sldMk cId="3540131524" sldId="2053842809"/>
        </pc:sldMkLst>
        <pc:spChg chg="mod">
          <ac:chgData name="Michael Tilley" userId="S::mtilley@nccommunitycolleges.edu::c98a8319-d09d-4c12-a535-e6b359a60168" providerId="AD" clId="Web-{425A5698-4606-E756-F35A-0ABC013D9756}" dt="2025-09-30T14:10:27.523" v="181"/>
          <ac:spMkLst>
            <pc:docMk/>
            <pc:sldMk cId="3540131524" sldId="2053842809"/>
            <ac:spMk id="2" creationId="{208A60AD-F709-BBB4-D068-A8535E1D25C9}"/>
          </ac:spMkLst>
        </pc:spChg>
      </pc:sldChg>
    </pc:docChg>
  </pc:docChgLst>
  <pc:docChgLst>
    <pc:chgData name="Robert Van Dyke" userId="S::vandyker@nccommunitycolleges.edu::d6dfb2e3-f579-4556-aae9-b43b6f6aec6d" providerId="AD" clId="Web-{EC470533-03D1-8DE8-5E08-BAC6CE62E0D8}"/>
    <pc:docChg chg="delSld modSld">
      <pc:chgData name="Robert Van Dyke" userId="S::vandyker@nccommunitycolleges.edu::d6dfb2e3-f579-4556-aae9-b43b6f6aec6d" providerId="AD" clId="Web-{EC470533-03D1-8DE8-5E08-BAC6CE62E0D8}" dt="2025-10-13T15:03:11.362" v="3"/>
      <pc:docMkLst>
        <pc:docMk/>
      </pc:docMkLst>
      <pc:sldChg chg="del">
        <pc:chgData name="Robert Van Dyke" userId="S::vandyker@nccommunitycolleges.edu::d6dfb2e3-f579-4556-aae9-b43b6f6aec6d" providerId="AD" clId="Web-{EC470533-03D1-8DE8-5E08-BAC6CE62E0D8}" dt="2025-10-13T15:03:11.362" v="3"/>
        <pc:sldMkLst>
          <pc:docMk/>
          <pc:sldMk cId="1883500591" sldId="1639"/>
        </pc:sldMkLst>
      </pc:sldChg>
      <pc:sldChg chg="modSp">
        <pc:chgData name="Robert Van Dyke" userId="S::vandyker@nccommunitycolleges.edu::d6dfb2e3-f579-4556-aae9-b43b6f6aec6d" providerId="AD" clId="Web-{EC470533-03D1-8DE8-5E08-BAC6CE62E0D8}" dt="2025-10-13T15:03:09.034" v="2" actId="20577"/>
        <pc:sldMkLst>
          <pc:docMk/>
          <pc:sldMk cId="312064639" sldId="2053842793"/>
        </pc:sldMkLst>
        <pc:spChg chg="mod">
          <ac:chgData name="Robert Van Dyke" userId="S::vandyker@nccommunitycolleges.edu::d6dfb2e3-f579-4556-aae9-b43b6f6aec6d" providerId="AD" clId="Web-{EC470533-03D1-8DE8-5E08-BAC6CE62E0D8}" dt="2025-10-13T15:03:09.034" v="2" actId="20577"/>
          <ac:spMkLst>
            <pc:docMk/>
            <pc:sldMk cId="312064639" sldId="2053842793"/>
            <ac:spMk id="4" creationId="{B153270C-BF08-CBB3-6557-4DCEAA3FA066}"/>
          </ac:spMkLst>
        </pc:spChg>
      </pc:sldChg>
    </pc:docChg>
  </pc:docChgLst>
  <pc:docChgLst>
    <pc:chgData name="Robert Van Dyke" userId="d6dfb2e3-f579-4556-aae9-b43b6f6aec6d" providerId="ADAL" clId="{E0780DFF-D18D-5EA7-A368-0BECCD2842FD}"/>
    <pc:docChg chg="custSel addSld modSld sldOrd">
      <pc:chgData name="Robert Van Dyke" userId="d6dfb2e3-f579-4556-aae9-b43b6f6aec6d" providerId="ADAL" clId="{E0780DFF-D18D-5EA7-A368-0BECCD2842FD}" dt="2025-10-14T13:32:20.893" v="889" actId="20577"/>
      <pc:docMkLst>
        <pc:docMk/>
      </pc:docMkLst>
      <pc:sldChg chg="ord">
        <pc:chgData name="Robert Van Dyke" userId="d6dfb2e3-f579-4556-aae9-b43b6f6aec6d" providerId="ADAL" clId="{E0780DFF-D18D-5EA7-A368-0BECCD2842FD}" dt="2025-10-01T13:23:00.796" v="265" actId="20578"/>
        <pc:sldMkLst>
          <pc:docMk/>
          <pc:sldMk cId="982373956" sldId="772"/>
        </pc:sldMkLst>
      </pc:sldChg>
      <pc:sldChg chg="modSp mod modNotesTx">
        <pc:chgData name="Robert Van Dyke" userId="d6dfb2e3-f579-4556-aae9-b43b6f6aec6d" providerId="ADAL" clId="{E0780DFF-D18D-5EA7-A368-0BECCD2842FD}" dt="2025-10-01T18:09:54.694" v="885" actId="20577"/>
        <pc:sldMkLst>
          <pc:docMk/>
          <pc:sldMk cId="312064639" sldId="2053842793"/>
        </pc:sldMkLst>
        <pc:spChg chg="mod">
          <ac:chgData name="Robert Van Dyke" userId="d6dfb2e3-f579-4556-aae9-b43b6f6aec6d" providerId="ADAL" clId="{E0780DFF-D18D-5EA7-A368-0BECCD2842FD}" dt="2025-10-01T18:09:54.694" v="885" actId="20577"/>
          <ac:spMkLst>
            <pc:docMk/>
            <pc:sldMk cId="312064639" sldId="2053842793"/>
            <ac:spMk id="4" creationId="{B153270C-BF08-CBB3-6557-4DCEAA3FA066}"/>
          </ac:spMkLst>
        </pc:spChg>
      </pc:sldChg>
      <pc:sldChg chg="modSp">
        <pc:chgData name="Robert Van Dyke" userId="d6dfb2e3-f579-4556-aae9-b43b6f6aec6d" providerId="ADAL" clId="{E0780DFF-D18D-5EA7-A368-0BECCD2842FD}" dt="2025-10-01T13:42:30.133" v="704" actId="20577"/>
        <pc:sldMkLst>
          <pc:docMk/>
          <pc:sldMk cId="2296810003" sldId="2053842800"/>
        </pc:sldMkLst>
        <pc:graphicFrameChg chg="mod">
          <ac:chgData name="Robert Van Dyke" userId="d6dfb2e3-f579-4556-aae9-b43b6f6aec6d" providerId="ADAL" clId="{E0780DFF-D18D-5EA7-A368-0BECCD2842FD}" dt="2025-10-01T13:42:30.133" v="704" actId="20577"/>
          <ac:graphicFrameMkLst>
            <pc:docMk/>
            <pc:sldMk cId="2296810003" sldId="2053842800"/>
            <ac:graphicFrameMk id="4" creationId="{9D2F952B-5901-8606-8901-5F8C7C11A205}"/>
          </ac:graphicFrameMkLst>
        </pc:graphicFrameChg>
      </pc:sldChg>
      <pc:sldChg chg="addSp delSp modSp mod">
        <pc:chgData name="Robert Van Dyke" userId="d6dfb2e3-f579-4556-aae9-b43b6f6aec6d" providerId="ADAL" clId="{E0780DFF-D18D-5EA7-A368-0BECCD2842FD}" dt="2025-10-01T13:45:18.003" v="705" actId="20577"/>
        <pc:sldMkLst>
          <pc:docMk/>
          <pc:sldMk cId="225550028" sldId="2053842806"/>
        </pc:sldMkLst>
        <pc:spChg chg="mod">
          <ac:chgData name="Robert Van Dyke" userId="d6dfb2e3-f579-4556-aae9-b43b6f6aec6d" providerId="ADAL" clId="{E0780DFF-D18D-5EA7-A368-0BECCD2842FD}" dt="2025-10-01T13:33:32.701" v="656" actId="26606"/>
          <ac:spMkLst>
            <pc:docMk/>
            <pc:sldMk cId="225550028" sldId="2053842806"/>
            <ac:spMk id="3" creationId="{E3A527EF-98D0-AF8C-149A-03033ABAE884}"/>
          </ac:spMkLst>
        </pc:spChg>
        <pc:graphicFrameChg chg="add mod">
          <ac:chgData name="Robert Van Dyke" userId="d6dfb2e3-f579-4556-aae9-b43b6f6aec6d" providerId="ADAL" clId="{E0780DFF-D18D-5EA7-A368-0BECCD2842FD}" dt="2025-10-01T13:45:18.003" v="705" actId="20577"/>
          <ac:graphicFrameMkLst>
            <pc:docMk/>
            <pc:sldMk cId="225550028" sldId="2053842806"/>
            <ac:graphicFrameMk id="9" creationId="{89A0B34D-6B19-F044-2130-416166E857C1}"/>
          </ac:graphicFrameMkLst>
        </pc:graphicFrameChg>
      </pc:sldChg>
      <pc:sldChg chg="modSp mod">
        <pc:chgData name="Robert Van Dyke" userId="d6dfb2e3-f579-4556-aae9-b43b6f6aec6d" providerId="ADAL" clId="{E0780DFF-D18D-5EA7-A368-0BECCD2842FD}" dt="2025-10-14T13:28:30.052" v="888" actId="20577"/>
        <pc:sldMkLst>
          <pc:docMk/>
          <pc:sldMk cId="3651980567" sldId="2053842823"/>
        </pc:sldMkLst>
        <pc:spChg chg="mod">
          <ac:chgData name="Robert Van Dyke" userId="d6dfb2e3-f579-4556-aae9-b43b6f6aec6d" providerId="ADAL" clId="{E0780DFF-D18D-5EA7-A368-0BECCD2842FD}" dt="2025-10-14T13:28:30.052" v="888" actId="20577"/>
          <ac:spMkLst>
            <pc:docMk/>
            <pc:sldMk cId="3651980567" sldId="2053842823"/>
            <ac:spMk id="2" creationId="{574D4336-C73F-ED38-9A49-DE367C449894}"/>
          </ac:spMkLst>
        </pc:spChg>
      </pc:sldChg>
      <pc:sldChg chg="modSp mod">
        <pc:chgData name="Robert Van Dyke" userId="d6dfb2e3-f579-4556-aae9-b43b6f6aec6d" providerId="ADAL" clId="{E0780DFF-D18D-5EA7-A368-0BECCD2842FD}" dt="2025-10-14T13:32:20.893" v="889" actId="20577"/>
        <pc:sldMkLst>
          <pc:docMk/>
          <pc:sldMk cId="4277337526" sldId="2053842824"/>
        </pc:sldMkLst>
        <pc:spChg chg="mod">
          <ac:chgData name="Robert Van Dyke" userId="d6dfb2e3-f579-4556-aae9-b43b6f6aec6d" providerId="ADAL" clId="{E0780DFF-D18D-5EA7-A368-0BECCD2842FD}" dt="2025-10-14T13:32:20.893" v="889" actId="20577"/>
          <ac:spMkLst>
            <pc:docMk/>
            <pc:sldMk cId="4277337526" sldId="2053842824"/>
            <ac:spMk id="2" creationId="{3FBAE7A8-0E76-1BF7-9935-1C4F97D5F505}"/>
          </ac:spMkLst>
        </pc:spChg>
      </pc:sldChg>
      <pc:sldChg chg="add">
        <pc:chgData name="Robert Van Dyke" userId="d6dfb2e3-f579-4556-aae9-b43b6f6aec6d" providerId="ADAL" clId="{E0780DFF-D18D-5EA7-A368-0BECCD2842FD}" dt="2025-10-01T13:03:12.816" v="1" actId="2890"/>
        <pc:sldMkLst>
          <pc:docMk/>
          <pc:sldMk cId="3549099471" sldId="2053842825"/>
        </pc:sldMkLst>
      </pc:sldChg>
      <pc:sldChg chg="addSp delSp modSp add mod">
        <pc:chgData name="Robert Van Dyke" userId="d6dfb2e3-f579-4556-aae9-b43b6f6aec6d" providerId="ADAL" clId="{E0780DFF-D18D-5EA7-A368-0BECCD2842FD}" dt="2025-10-01T18:08:24.883" v="750" actId="20577"/>
        <pc:sldMkLst>
          <pc:docMk/>
          <pc:sldMk cId="924328217" sldId="2053842826"/>
        </pc:sldMkLst>
        <pc:spChg chg="mod">
          <ac:chgData name="Robert Van Dyke" userId="d6dfb2e3-f579-4556-aae9-b43b6f6aec6d" providerId="ADAL" clId="{E0780DFF-D18D-5EA7-A368-0BECCD2842FD}" dt="2025-10-01T13:32:01.949" v="651" actId="26606"/>
          <ac:spMkLst>
            <pc:docMk/>
            <pc:sldMk cId="924328217" sldId="2053842826"/>
            <ac:spMk id="3" creationId="{FB7007F3-5ED2-C6D0-04D1-358A52193F03}"/>
          </ac:spMkLst>
        </pc:spChg>
        <pc:graphicFrameChg chg="add mod">
          <ac:chgData name="Robert Van Dyke" userId="d6dfb2e3-f579-4556-aae9-b43b6f6aec6d" providerId="ADAL" clId="{E0780DFF-D18D-5EA7-A368-0BECCD2842FD}" dt="2025-10-01T18:08:24.883" v="750" actId="20577"/>
          <ac:graphicFrameMkLst>
            <pc:docMk/>
            <pc:sldMk cId="924328217" sldId="2053842826"/>
            <ac:graphicFrameMk id="9" creationId="{6052DB87-C4C3-ECAF-E1CD-6C61CDB2B457}"/>
          </ac:graphicFrameMkLst>
        </pc:graphicFrameChg>
      </pc:sldChg>
      <pc:sldChg chg="modSp mod ord">
        <pc:chgData name="Robert Van Dyke" userId="d6dfb2e3-f579-4556-aae9-b43b6f6aec6d" providerId="ADAL" clId="{E0780DFF-D18D-5EA7-A368-0BECCD2842FD}" dt="2025-10-01T18:09:30.915" v="879" actId="20577"/>
        <pc:sldMkLst>
          <pc:docMk/>
          <pc:sldMk cId="1779654423" sldId="2053842827"/>
        </pc:sldMkLst>
        <pc:spChg chg="mod">
          <ac:chgData name="Robert Van Dyke" userId="d6dfb2e3-f579-4556-aae9-b43b6f6aec6d" providerId="ADAL" clId="{E0780DFF-D18D-5EA7-A368-0BECCD2842FD}" dt="2025-10-01T18:09:30.915" v="879" actId="20577"/>
          <ac:spMkLst>
            <pc:docMk/>
            <pc:sldMk cId="1779654423" sldId="2053842827"/>
            <ac:spMk id="2" creationId="{B903A1DD-9CCA-054E-D7DF-1C0097AE0649}"/>
          </ac:spMkLst>
        </pc:spChg>
        <pc:spChg chg="mod">
          <ac:chgData name="Robert Van Dyke" userId="d6dfb2e3-f579-4556-aae9-b43b6f6aec6d" providerId="ADAL" clId="{E0780DFF-D18D-5EA7-A368-0BECCD2842FD}" dt="2025-10-01T18:08:53.865" v="780" actId="6549"/>
          <ac:spMkLst>
            <pc:docMk/>
            <pc:sldMk cId="1779654423" sldId="2053842827"/>
            <ac:spMk id="3" creationId="{F04E032A-EA51-2192-5650-E29B65EF2350}"/>
          </ac:spMkLst>
        </pc:spChg>
      </pc:sldChg>
      <pc:sldChg chg="modSp mod">
        <pc:chgData name="Robert Van Dyke" userId="d6dfb2e3-f579-4556-aae9-b43b6f6aec6d" providerId="ADAL" clId="{E0780DFF-D18D-5EA7-A368-0BECCD2842FD}" dt="2025-10-14T12:05:09.906" v="886" actId="20577"/>
        <pc:sldMkLst>
          <pc:docMk/>
          <pc:sldMk cId="647640970" sldId="2053842829"/>
        </pc:sldMkLst>
        <pc:spChg chg="mod">
          <ac:chgData name="Robert Van Dyke" userId="d6dfb2e3-f579-4556-aae9-b43b6f6aec6d" providerId="ADAL" clId="{E0780DFF-D18D-5EA7-A368-0BECCD2842FD}" dt="2025-10-14T12:05:09.906" v="886" actId="20577"/>
          <ac:spMkLst>
            <pc:docMk/>
            <pc:sldMk cId="647640970" sldId="2053842829"/>
            <ac:spMk id="2" creationId="{67E9BC99-4E44-ACFA-2508-00518EEDFB1F}"/>
          </ac:spMkLst>
        </pc:spChg>
      </pc:sldChg>
    </pc:docChg>
  </pc:docChgLst>
  <pc:docChgLst>
    <pc:chgData name="Patti Coultas" userId="S::coultasp@nccommunitycolleges.edu::147af9a6-4e91-4300-93dc-f2a18c8371ce" providerId="AD" clId="Web-{1664BED1-50BA-1270-6843-20E1577B0230}"/>
    <pc:docChg chg="modSld">
      <pc:chgData name="Patti Coultas" userId="S::coultasp@nccommunitycolleges.edu::147af9a6-4e91-4300-93dc-f2a18c8371ce" providerId="AD" clId="Web-{1664BED1-50BA-1270-6843-20E1577B0230}" dt="2025-10-08T17:53:57.692" v="23" actId="14100"/>
      <pc:docMkLst>
        <pc:docMk/>
      </pc:docMkLst>
      <pc:sldChg chg="modSp">
        <pc:chgData name="Patti Coultas" userId="S::coultasp@nccommunitycolleges.edu::147af9a6-4e91-4300-93dc-f2a18c8371ce" providerId="AD" clId="Web-{1664BED1-50BA-1270-6843-20E1577B0230}" dt="2025-10-08T17:53:12.817" v="22" actId="14100"/>
        <pc:sldMkLst>
          <pc:docMk/>
          <pc:sldMk cId="982373956" sldId="772"/>
        </pc:sldMkLst>
        <pc:spChg chg="mod">
          <ac:chgData name="Patti Coultas" userId="S::coultasp@nccommunitycolleges.edu::147af9a6-4e91-4300-93dc-f2a18c8371ce" providerId="AD" clId="Web-{1664BED1-50BA-1270-6843-20E1577B0230}" dt="2025-10-08T17:53:12.817" v="22" actId="14100"/>
          <ac:spMkLst>
            <pc:docMk/>
            <pc:sldMk cId="982373956" sldId="772"/>
            <ac:spMk id="10" creationId="{890BA6BA-B0B5-C2DD-1969-FD6CADFE105D}"/>
          </ac:spMkLst>
        </pc:spChg>
      </pc:sldChg>
      <pc:sldChg chg="modSp">
        <pc:chgData name="Patti Coultas" userId="S::coultasp@nccommunitycolleges.edu::147af9a6-4e91-4300-93dc-f2a18c8371ce" providerId="AD" clId="Web-{1664BED1-50BA-1270-6843-20E1577B0230}" dt="2025-10-08T17:53:57.692" v="23" actId="14100"/>
        <pc:sldMkLst>
          <pc:docMk/>
          <pc:sldMk cId="1779654423" sldId="2053842827"/>
        </pc:sldMkLst>
        <pc:spChg chg="mod">
          <ac:chgData name="Patti Coultas" userId="S::coultasp@nccommunitycolleges.edu::147af9a6-4e91-4300-93dc-f2a18c8371ce" providerId="AD" clId="Web-{1664BED1-50BA-1270-6843-20E1577B0230}" dt="2025-10-08T17:53:57.692" v="23" actId="14100"/>
          <ac:spMkLst>
            <pc:docMk/>
            <pc:sldMk cId="1779654423" sldId="2053842827"/>
            <ac:spMk id="2" creationId="{B903A1DD-9CCA-054E-D7DF-1C0097AE0649}"/>
          </ac:spMkLst>
        </pc:spChg>
      </pc:sldChg>
    </pc:docChg>
  </pc:docChgLst>
  <pc:docChgLst>
    <pc:chgData name="Robert Van Dyke" userId="d6dfb2e3-f579-4556-aae9-b43b6f6aec6d" providerId="ADAL" clId="{B8C74A3F-72AF-4864-8AB7-23EFC575DFEE}"/>
    <pc:docChg chg="undo custSel addSld delSld modSld sldOrd">
      <pc:chgData name="Robert Van Dyke" userId="d6dfb2e3-f579-4556-aae9-b43b6f6aec6d" providerId="ADAL" clId="{B8C74A3F-72AF-4864-8AB7-23EFC575DFEE}" dt="2025-10-10T14:08:10.659" v="1353" actId="11"/>
      <pc:docMkLst>
        <pc:docMk/>
      </pc:docMkLst>
      <pc:sldChg chg="ord">
        <pc:chgData name="Robert Van Dyke" userId="d6dfb2e3-f579-4556-aae9-b43b6f6aec6d" providerId="ADAL" clId="{B8C74A3F-72AF-4864-8AB7-23EFC575DFEE}" dt="2025-09-30T13:29:16.982" v="8"/>
        <pc:sldMkLst>
          <pc:docMk/>
          <pc:sldMk cId="982373956" sldId="772"/>
        </pc:sldMkLst>
      </pc:sldChg>
      <pc:sldChg chg="modSp mod">
        <pc:chgData name="Robert Van Dyke" userId="d6dfb2e3-f579-4556-aae9-b43b6f6aec6d" providerId="ADAL" clId="{B8C74A3F-72AF-4864-8AB7-23EFC575DFEE}" dt="2025-09-30T19:07:10.965" v="1250" actId="20577"/>
        <pc:sldMkLst>
          <pc:docMk/>
          <pc:sldMk cId="312064639" sldId="2053842793"/>
        </pc:sldMkLst>
        <pc:spChg chg="mod">
          <ac:chgData name="Robert Van Dyke" userId="d6dfb2e3-f579-4556-aae9-b43b6f6aec6d" providerId="ADAL" clId="{B8C74A3F-72AF-4864-8AB7-23EFC575DFEE}" dt="2025-09-30T19:07:10.965" v="1250" actId="20577"/>
          <ac:spMkLst>
            <pc:docMk/>
            <pc:sldMk cId="312064639" sldId="2053842793"/>
            <ac:spMk id="4" creationId="{B153270C-BF08-CBB3-6557-4DCEAA3FA066}"/>
          </ac:spMkLst>
        </pc:spChg>
      </pc:sldChg>
      <pc:sldChg chg="ord">
        <pc:chgData name="Robert Van Dyke" userId="d6dfb2e3-f579-4556-aae9-b43b6f6aec6d" providerId="ADAL" clId="{B8C74A3F-72AF-4864-8AB7-23EFC575DFEE}" dt="2025-09-30T13:23:32.557" v="4"/>
        <pc:sldMkLst>
          <pc:docMk/>
          <pc:sldMk cId="225550028" sldId="2053842806"/>
        </pc:sldMkLst>
      </pc:sldChg>
      <pc:sldChg chg="ord">
        <pc:chgData name="Robert Van Dyke" userId="d6dfb2e3-f579-4556-aae9-b43b6f6aec6d" providerId="ADAL" clId="{B8C74A3F-72AF-4864-8AB7-23EFC575DFEE}" dt="2025-09-30T13:30:00.210" v="84"/>
        <pc:sldMkLst>
          <pc:docMk/>
          <pc:sldMk cId="2075298271" sldId="2053842810"/>
        </pc:sldMkLst>
      </pc:sldChg>
      <pc:sldChg chg="addSp delSp modSp new mod modClrScheme chgLayout">
        <pc:chgData name="Robert Van Dyke" userId="d6dfb2e3-f579-4556-aae9-b43b6f6aec6d" providerId="ADAL" clId="{B8C74A3F-72AF-4864-8AB7-23EFC575DFEE}" dt="2025-09-30T14:22:33.896" v="570" actId="478"/>
        <pc:sldMkLst>
          <pc:docMk/>
          <pc:sldMk cId="475053797" sldId="2053842814"/>
        </pc:sldMkLst>
        <pc:spChg chg="add mod ord">
          <ac:chgData name="Robert Van Dyke" userId="d6dfb2e3-f579-4556-aae9-b43b6f6aec6d" providerId="ADAL" clId="{B8C74A3F-72AF-4864-8AB7-23EFC575DFEE}" dt="2025-09-30T13:29:34.825" v="31" actId="20577"/>
          <ac:spMkLst>
            <pc:docMk/>
            <pc:sldMk cId="475053797" sldId="2053842814"/>
            <ac:spMk id="4" creationId="{F83E6EB2-C71E-2EA4-D105-B9B378BF49B9}"/>
          </ac:spMkLst>
        </pc:spChg>
        <pc:spChg chg="add mod ord">
          <ac:chgData name="Robert Van Dyke" userId="d6dfb2e3-f579-4556-aae9-b43b6f6aec6d" providerId="ADAL" clId="{B8C74A3F-72AF-4864-8AB7-23EFC575DFEE}" dt="2025-09-30T14:13:22.668" v="546" actId="113"/>
          <ac:spMkLst>
            <pc:docMk/>
            <pc:sldMk cId="475053797" sldId="2053842814"/>
            <ac:spMk id="5" creationId="{EB3124E5-79C9-5575-9AFC-A78497648DE8}"/>
          </ac:spMkLst>
        </pc:spChg>
      </pc:sldChg>
      <pc:sldChg chg="addSp delSp modSp new mod">
        <pc:chgData name="Robert Van Dyke" userId="d6dfb2e3-f579-4556-aae9-b43b6f6aec6d" providerId="ADAL" clId="{B8C74A3F-72AF-4864-8AB7-23EFC575DFEE}" dt="2025-09-30T17:58:03.382" v="1239" actId="20577"/>
        <pc:sldMkLst>
          <pc:docMk/>
          <pc:sldMk cId="3296932644" sldId="2053842815"/>
        </pc:sldMkLst>
        <pc:spChg chg="mod">
          <ac:chgData name="Robert Van Dyke" userId="d6dfb2e3-f579-4556-aae9-b43b6f6aec6d" providerId="ADAL" clId="{B8C74A3F-72AF-4864-8AB7-23EFC575DFEE}" dt="2025-09-30T13:30:22.585" v="123" actId="20577"/>
          <ac:spMkLst>
            <pc:docMk/>
            <pc:sldMk cId="3296932644" sldId="2053842815"/>
            <ac:spMk id="3" creationId="{BEFDBCA8-1E0D-2281-FCC2-61F229A46256}"/>
          </ac:spMkLst>
        </pc:spChg>
        <pc:graphicFrameChg chg="add mod modGraphic">
          <ac:chgData name="Robert Van Dyke" userId="d6dfb2e3-f579-4556-aae9-b43b6f6aec6d" providerId="ADAL" clId="{B8C74A3F-72AF-4864-8AB7-23EFC575DFEE}" dt="2025-09-30T17:58:03.382" v="1239" actId="20577"/>
          <ac:graphicFrameMkLst>
            <pc:docMk/>
            <pc:sldMk cId="3296932644" sldId="2053842815"/>
            <ac:graphicFrameMk id="4" creationId="{E84481E0-2825-F6E1-DBA5-A02B8DC67403}"/>
          </ac:graphicFrameMkLst>
        </pc:graphicFrameChg>
      </pc:sldChg>
      <pc:sldChg chg="addSp delSp modSp add mod">
        <pc:chgData name="Robert Van Dyke" userId="d6dfb2e3-f579-4556-aae9-b43b6f6aec6d" providerId="ADAL" clId="{B8C74A3F-72AF-4864-8AB7-23EFC575DFEE}" dt="2025-09-30T17:38:35.955" v="1088" actId="207"/>
        <pc:sldMkLst>
          <pc:docMk/>
          <pc:sldMk cId="1457532216" sldId="2053842816"/>
        </pc:sldMkLst>
        <pc:spChg chg="add del mod">
          <ac:chgData name="Robert Van Dyke" userId="d6dfb2e3-f579-4556-aae9-b43b6f6aec6d" providerId="ADAL" clId="{B8C74A3F-72AF-4864-8AB7-23EFC575DFEE}" dt="2025-09-30T13:50:42.849" v="512" actId="27636"/>
          <ac:spMkLst>
            <pc:docMk/>
            <pc:sldMk cId="1457532216" sldId="2053842816"/>
            <ac:spMk id="2" creationId="{7F4D9125-2CD2-395F-31A0-56887D8AFAD7}"/>
          </ac:spMkLst>
        </pc:spChg>
        <pc:spChg chg="mod">
          <ac:chgData name="Robert Van Dyke" userId="d6dfb2e3-f579-4556-aae9-b43b6f6aec6d" providerId="ADAL" clId="{B8C74A3F-72AF-4864-8AB7-23EFC575DFEE}" dt="2025-09-30T13:34:25.971" v="175" actId="20577"/>
          <ac:spMkLst>
            <pc:docMk/>
            <pc:sldMk cId="1457532216" sldId="2053842816"/>
            <ac:spMk id="3" creationId="{35FB3933-7B68-9A93-1244-CCE40F7A0518}"/>
          </ac:spMkLst>
        </pc:spChg>
        <pc:spChg chg="add mod">
          <ac:chgData name="Robert Van Dyke" userId="d6dfb2e3-f579-4556-aae9-b43b6f6aec6d" providerId="ADAL" clId="{B8C74A3F-72AF-4864-8AB7-23EFC575DFEE}" dt="2025-09-30T17:38:16.103" v="1084" actId="207"/>
          <ac:spMkLst>
            <pc:docMk/>
            <pc:sldMk cId="1457532216" sldId="2053842816"/>
            <ac:spMk id="5" creationId="{A06B57E1-CE05-8E71-0370-4D0DD6B4265B}"/>
          </ac:spMkLst>
        </pc:spChg>
        <pc:spChg chg="add mod">
          <ac:chgData name="Robert Van Dyke" userId="d6dfb2e3-f579-4556-aae9-b43b6f6aec6d" providerId="ADAL" clId="{B8C74A3F-72AF-4864-8AB7-23EFC575DFEE}" dt="2025-09-30T17:38:19.789" v="1085" actId="207"/>
          <ac:spMkLst>
            <pc:docMk/>
            <pc:sldMk cId="1457532216" sldId="2053842816"/>
            <ac:spMk id="7" creationId="{DD376EBF-16C2-C618-3BFC-30DF1D62C63C}"/>
          </ac:spMkLst>
        </pc:spChg>
        <pc:spChg chg="add mod">
          <ac:chgData name="Robert Van Dyke" userId="d6dfb2e3-f579-4556-aae9-b43b6f6aec6d" providerId="ADAL" clId="{B8C74A3F-72AF-4864-8AB7-23EFC575DFEE}" dt="2025-09-30T17:38:35.955" v="1088" actId="207"/>
          <ac:spMkLst>
            <pc:docMk/>
            <pc:sldMk cId="1457532216" sldId="2053842816"/>
            <ac:spMk id="8" creationId="{0D6A9CDA-CB60-071F-CDA9-28DFC20307B9}"/>
          </ac:spMkLst>
        </pc:spChg>
      </pc:sldChg>
      <pc:sldChg chg="addSp modSp add ord">
        <pc:chgData name="Robert Van Dyke" userId="d6dfb2e3-f579-4556-aae9-b43b6f6aec6d" providerId="ADAL" clId="{B8C74A3F-72AF-4864-8AB7-23EFC575DFEE}" dt="2025-09-30T14:22:42.218" v="572" actId="20577"/>
        <pc:sldMkLst>
          <pc:docMk/>
          <pc:sldMk cId="1723678965" sldId="2053842817"/>
        </pc:sldMkLst>
      </pc:sldChg>
      <pc:sldChg chg="modSp add mod">
        <pc:chgData name="Robert Van Dyke" userId="d6dfb2e3-f579-4556-aae9-b43b6f6aec6d" providerId="ADAL" clId="{B8C74A3F-72AF-4864-8AB7-23EFC575DFEE}" dt="2025-09-30T17:50:04.216" v="1137" actId="20577"/>
        <pc:sldMkLst>
          <pc:docMk/>
          <pc:sldMk cId="3095541336" sldId="2053842818"/>
        </pc:sldMkLst>
        <pc:spChg chg="mod">
          <ac:chgData name="Robert Van Dyke" userId="d6dfb2e3-f579-4556-aae9-b43b6f6aec6d" providerId="ADAL" clId="{B8C74A3F-72AF-4864-8AB7-23EFC575DFEE}" dt="2025-09-30T13:44:47.140" v="313" actId="255"/>
          <ac:spMkLst>
            <pc:docMk/>
            <pc:sldMk cId="3095541336" sldId="2053842818"/>
            <ac:spMk id="2" creationId="{F3BC556D-404B-D4D0-1411-843A9E73405D}"/>
          </ac:spMkLst>
        </pc:spChg>
        <pc:spChg chg="mod">
          <ac:chgData name="Robert Van Dyke" userId="d6dfb2e3-f579-4556-aae9-b43b6f6aec6d" providerId="ADAL" clId="{B8C74A3F-72AF-4864-8AB7-23EFC575DFEE}" dt="2025-09-30T17:50:04.216" v="1137" actId="20577"/>
          <ac:spMkLst>
            <pc:docMk/>
            <pc:sldMk cId="3095541336" sldId="2053842818"/>
            <ac:spMk id="3" creationId="{F8D47D7C-6A65-8576-7CDE-6C2668B384FD}"/>
          </ac:spMkLst>
        </pc:spChg>
      </pc:sldChg>
      <pc:sldChg chg="modSp add mod ord">
        <pc:chgData name="Robert Van Dyke" userId="d6dfb2e3-f579-4556-aae9-b43b6f6aec6d" providerId="ADAL" clId="{B8C74A3F-72AF-4864-8AB7-23EFC575DFEE}" dt="2025-09-30T17:49:55.525" v="1136" actId="20577"/>
        <pc:sldMkLst>
          <pc:docMk/>
          <pc:sldMk cId="1721681719" sldId="2053842819"/>
        </pc:sldMkLst>
        <pc:spChg chg="mod">
          <ac:chgData name="Robert Van Dyke" userId="d6dfb2e3-f579-4556-aae9-b43b6f6aec6d" providerId="ADAL" clId="{B8C74A3F-72AF-4864-8AB7-23EFC575DFEE}" dt="2025-09-30T17:49:55.525" v="1136" actId="20577"/>
          <ac:spMkLst>
            <pc:docMk/>
            <pc:sldMk cId="1721681719" sldId="2053842819"/>
            <ac:spMk id="3" creationId="{334F3F87-61FA-7EE2-4ACD-A86A6D8B5875}"/>
          </ac:spMkLst>
        </pc:spChg>
      </pc:sldChg>
      <pc:sldChg chg="modSp add mod">
        <pc:chgData name="Robert Van Dyke" userId="d6dfb2e3-f579-4556-aae9-b43b6f6aec6d" providerId="ADAL" clId="{B8C74A3F-72AF-4864-8AB7-23EFC575DFEE}" dt="2025-09-30T17:50:18.988" v="1145" actId="20577"/>
        <pc:sldMkLst>
          <pc:docMk/>
          <pc:sldMk cId="1592905991" sldId="2053842820"/>
        </pc:sldMkLst>
        <pc:spChg chg="mod">
          <ac:chgData name="Robert Van Dyke" userId="d6dfb2e3-f579-4556-aae9-b43b6f6aec6d" providerId="ADAL" clId="{B8C74A3F-72AF-4864-8AB7-23EFC575DFEE}" dt="2025-09-30T13:45:38.419" v="323" actId="255"/>
          <ac:spMkLst>
            <pc:docMk/>
            <pc:sldMk cId="1592905991" sldId="2053842820"/>
            <ac:spMk id="2" creationId="{EA4FEB85-16EB-3B06-EF9F-AA980A714C93}"/>
          </ac:spMkLst>
        </pc:spChg>
        <pc:spChg chg="mod">
          <ac:chgData name="Robert Van Dyke" userId="d6dfb2e3-f579-4556-aae9-b43b6f6aec6d" providerId="ADAL" clId="{B8C74A3F-72AF-4864-8AB7-23EFC575DFEE}" dt="2025-09-30T17:50:18.988" v="1145" actId="20577"/>
          <ac:spMkLst>
            <pc:docMk/>
            <pc:sldMk cId="1592905991" sldId="2053842820"/>
            <ac:spMk id="3" creationId="{5C42A2FE-8A5B-88BC-C6F8-436CA8CB37C1}"/>
          </ac:spMkLst>
        </pc:spChg>
      </pc:sldChg>
      <pc:sldChg chg="addSp delSp modSp add mod">
        <pc:chgData name="Robert Van Dyke" userId="d6dfb2e3-f579-4556-aae9-b43b6f6aec6d" providerId="ADAL" clId="{B8C74A3F-72AF-4864-8AB7-23EFC575DFEE}" dt="2025-09-30T17:39:23.697" v="1089" actId="11530"/>
        <pc:sldMkLst>
          <pc:docMk/>
          <pc:sldMk cId="1528292987" sldId="2053842821"/>
        </pc:sldMkLst>
        <pc:spChg chg="add mod">
          <ac:chgData name="Robert Van Dyke" userId="d6dfb2e3-f579-4556-aae9-b43b6f6aec6d" providerId="ADAL" clId="{B8C74A3F-72AF-4864-8AB7-23EFC575DFEE}" dt="2025-09-30T17:39:23.697" v="1089" actId="11530"/>
          <ac:spMkLst>
            <pc:docMk/>
            <pc:sldMk cId="1528292987" sldId="2053842821"/>
            <ac:spMk id="8" creationId="{FD3C2A23-D341-0539-D66F-68EF124AECB7}"/>
          </ac:spMkLst>
        </pc:spChg>
      </pc:sldChg>
      <pc:sldChg chg="addSp delSp modSp new mod ord">
        <pc:chgData name="Robert Van Dyke" userId="d6dfb2e3-f579-4556-aae9-b43b6f6aec6d" providerId="ADAL" clId="{B8C74A3F-72AF-4864-8AB7-23EFC575DFEE}" dt="2025-09-30T17:59:14.712" v="1249" actId="20577"/>
        <pc:sldMkLst>
          <pc:docMk/>
          <pc:sldMk cId="2682129506" sldId="2053842822"/>
        </pc:sldMkLst>
        <pc:spChg chg="mod">
          <ac:chgData name="Robert Van Dyke" userId="d6dfb2e3-f579-4556-aae9-b43b6f6aec6d" providerId="ADAL" clId="{B8C74A3F-72AF-4864-8AB7-23EFC575DFEE}" dt="2025-09-30T17:59:14.712" v="1249" actId="20577"/>
          <ac:spMkLst>
            <pc:docMk/>
            <pc:sldMk cId="2682129506" sldId="2053842822"/>
            <ac:spMk id="2" creationId="{85D2BE7A-CD2B-CF35-E04E-3834BE4C3CF2}"/>
          </ac:spMkLst>
        </pc:spChg>
        <pc:spChg chg="mod">
          <ac:chgData name="Robert Van Dyke" userId="d6dfb2e3-f579-4556-aae9-b43b6f6aec6d" providerId="ADAL" clId="{B8C74A3F-72AF-4864-8AB7-23EFC575DFEE}" dt="2025-09-30T17:49:48.589" v="1133" actId="20577"/>
          <ac:spMkLst>
            <pc:docMk/>
            <pc:sldMk cId="2682129506" sldId="2053842822"/>
            <ac:spMk id="3" creationId="{1182F3E7-A373-D6BC-E289-71F4D6C47FCC}"/>
          </ac:spMkLst>
        </pc:spChg>
      </pc:sldChg>
      <pc:sldChg chg="modSp add mod ord">
        <pc:chgData name="Robert Van Dyke" userId="d6dfb2e3-f579-4556-aae9-b43b6f6aec6d" providerId="ADAL" clId="{B8C74A3F-72AF-4864-8AB7-23EFC575DFEE}" dt="2025-09-30T17:50:39.878" v="1149" actId="403"/>
        <pc:sldMkLst>
          <pc:docMk/>
          <pc:sldMk cId="3651980567" sldId="2053842823"/>
        </pc:sldMkLst>
        <pc:spChg chg="mod">
          <ac:chgData name="Robert Van Dyke" userId="d6dfb2e3-f579-4556-aae9-b43b6f6aec6d" providerId="ADAL" clId="{B8C74A3F-72AF-4864-8AB7-23EFC575DFEE}" dt="2025-09-30T17:50:39.878" v="1149" actId="403"/>
          <ac:spMkLst>
            <pc:docMk/>
            <pc:sldMk cId="3651980567" sldId="2053842823"/>
            <ac:spMk id="2" creationId="{574D4336-C73F-ED38-9A49-DE367C449894}"/>
          </ac:spMkLst>
        </pc:spChg>
        <pc:spChg chg="mod">
          <ac:chgData name="Robert Van Dyke" userId="d6dfb2e3-f579-4556-aae9-b43b6f6aec6d" providerId="ADAL" clId="{B8C74A3F-72AF-4864-8AB7-23EFC575DFEE}" dt="2025-09-30T17:50:15.289" v="1144" actId="20577"/>
          <ac:spMkLst>
            <pc:docMk/>
            <pc:sldMk cId="3651980567" sldId="2053842823"/>
            <ac:spMk id="3" creationId="{65372E93-9C8F-8D02-CEA5-AE9674712000}"/>
          </ac:spMkLst>
        </pc:spChg>
      </pc:sldChg>
      <pc:sldChg chg="modSp add mod">
        <pc:chgData name="Robert Van Dyke" userId="d6dfb2e3-f579-4556-aae9-b43b6f6aec6d" providerId="ADAL" clId="{B8C74A3F-72AF-4864-8AB7-23EFC575DFEE}" dt="2025-09-30T17:59:14.017" v="1248" actId="20577"/>
        <pc:sldMkLst>
          <pc:docMk/>
          <pc:sldMk cId="4277337526" sldId="2053842824"/>
        </pc:sldMkLst>
        <pc:spChg chg="mod">
          <ac:chgData name="Robert Van Dyke" userId="d6dfb2e3-f579-4556-aae9-b43b6f6aec6d" providerId="ADAL" clId="{B8C74A3F-72AF-4864-8AB7-23EFC575DFEE}" dt="2025-09-30T17:59:14.017" v="1248" actId="20577"/>
          <ac:spMkLst>
            <pc:docMk/>
            <pc:sldMk cId="4277337526" sldId="2053842824"/>
            <ac:spMk id="2" creationId="{3FBAE7A8-0E76-1BF7-9935-1C4F97D5F505}"/>
          </ac:spMkLst>
        </pc:spChg>
        <pc:spChg chg="mod">
          <ac:chgData name="Robert Van Dyke" userId="d6dfb2e3-f579-4556-aae9-b43b6f6aec6d" providerId="ADAL" clId="{B8C74A3F-72AF-4864-8AB7-23EFC575DFEE}" dt="2025-09-30T17:50:24.373" v="1147"/>
          <ac:spMkLst>
            <pc:docMk/>
            <pc:sldMk cId="4277337526" sldId="2053842824"/>
            <ac:spMk id="3" creationId="{80865002-7C82-7465-2CFC-962555C75182}"/>
          </ac:spMkLst>
        </pc:spChg>
      </pc:sldChg>
      <pc:sldChg chg="modSp mod">
        <pc:chgData name="Robert Van Dyke" userId="d6dfb2e3-f579-4556-aae9-b43b6f6aec6d" providerId="ADAL" clId="{B8C74A3F-72AF-4864-8AB7-23EFC575DFEE}" dt="2025-10-10T14:03:45.829" v="1296" actId="179"/>
        <pc:sldMkLst>
          <pc:docMk/>
          <pc:sldMk cId="1779654423" sldId="2053842827"/>
        </pc:sldMkLst>
        <pc:spChg chg="mod">
          <ac:chgData name="Robert Van Dyke" userId="d6dfb2e3-f579-4556-aae9-b43b6f6aec6d" providerId="ADAL" clId="{B8C74A3F-72AF-4864-8AB7-23EFC575DFEE}" dt="2025-10-10T14:03:45.829" v="1296" actId="179"/>
          <ac:spMkLst>
            <pc:docMk/>
            <pc:sldMk cId="1779654423" sldId="2053842827"/>
            <ac:spMk id="2" creationId="{B903A1DD-9CCA-054E-D7DF-1C0097AE0649}"/>
          </ac:spMkLst>
        </pc:spChg>
        <pc:spChg chg="mod">
          <ac:chgData name="Robert Van Dyke" userId="d6dfb2e3-f579-4556-aae9-b43b6f6aec6d" providerId="ADAL" clId="{B8C74A3F-72AF-4864-8AB7-23EFC575DFEE}" dt="2025-10-10T14:02:17.927" v="1262" actId="20577"/>
          <ac:spMkLst>
            <pc:docMk/>
            <pc:sldMk cId="1779654423" sldId="2053842827"/>
            <ac:spMk id="3" creationId="{F04E032A-EA51-2192-5650-E29B65EF2350}"/>
          </ac:spMkLst>
        </pc:spChg>
      </pc:sldChg>
      <pc:sldChg chg="add ord">
        <pc:chgData name="Robert Van Dyke" userId="d6dfb2e3-f579-4556-aae9-b43b6f6aec6d" providerId="ADAL" clId="{B8C74A3F-72AF-4864-8AB7-23EFC575DFEE}" dt="2025-10-10T14:03:52.319" v="1298"/>
        <pc:sldMkLst>
          <pc:docMk/>
          <pc:sldMk cId="2016956744" sldId="2053842828"/>
        </pc:sldMkLst>
      </pc:sldChg>
      <pc:sldChg chg="addSp delSp modSp add mod">
        <pc:chgData name="Robert Van Dyke" userId="d6dfb2e3-f579-4556-aae9-b43b6f6aec6d" providerId="ADAL" clId="{B8C74A3F-72AF-4864-8AB7-23EFC575DFEE}" dt="2025-10-10T14:08:10.659" v="1353" actId="11"/>
        <pc:sldMkLst>
          <pc:docMk/>
          <pc:sldMk cId="647640970" sldId="2053842829"/>
        </pc:sldMkLst>
        <pc:spChg chg="add del mod">
          <ac:chgData name="Robert Van Dyke" userId="d6dfb2e3-f579-4556-aae9-b43b6f6aec6d" providerId="ADAL" clId="{B8C74A3F-72AF-4864-8AB7-23EFC575DFEE}" dt="2025-10-10T14:08:10.659" v="1353" actId="11"/>
          <ac:spMkLst>
            <pc:docMk/>
            <pc:sldMk cId="647640970" sldId="2053842829"/>
            <ac:spMk id="2" creationId="{67E9BC99-4E44-ACFA-2508-00518EEDFB1F}"/>
          </ac:spMkLst>
        </pc:spChg>
      </pc:sldChg>
    </pc:docChg>
  </pc:docChgLst>
  <pc:docChgLst>
    <pc:chgData name="Stefanie Schroeder" userId="S::schroeders@nccommunitycolleges.edu::21e57499-4942-4c9f-807e-19dde7f0bfff" providerId="AD" clId="Web-{E4651C0B-D4D2-5BF4-7522-F5691CA8731F}"/>
    <pc:docChg chg="modSld">
      <pc:chgData name="Stefanie Schroeder" userId="S::schroeders@nccommunitycolleges.edu::21e57499-4942-4c9f-807e-19dde7f0bfff" providerId="AD" clId="Web-{E4651C0B-D4D2-5BF4-7522-F5691CA8731F}" dt="2025-09-30T18:05:39.741" v="68" actId="1076"/>
      <pc:docMkLst>
        <pc:docMk/>
      </pc:docMkLst>
      <pc:sldChg chg="modSp">
        <pc:chgData name="Stefanie Schroeder" userId="S::schroeders@nccommunitycolleges.edu::21e57499-4942-4c9f-807e-19dde7f0bfff" providerId="AD" clId="Web-{E4651C0B-D4D2-5BF4-7522-F5691CA8731F}" dt="2025-09-30T18:05:39.741" v="68" actId="1076"/>
        <pc:sldMkLst>
          <pc:docMk/>
          <pc:sldMk cId="1364742259" sldId="2053842811"/>
        </pc:sldMkLst>
        <pc:spChg chg="mod">
          <ac:chgData name="Stefanie Schroeder" userId="S::schroeders@nccommunitycolleges.edu::21e57499-4942-4c9f-807e-19dde7f0bfff" providerId="AD" clId="Web-{E4651C0B-D4D2-5BF4-7522-F5691CA8731F}" dt="2025-09-30T18:05:39.741" v="68" actId="1076"/>
          <ac:spMkLst>
            <pc:docMk/>
            <pc:sldMk cId="1364742259" sldId="2053842811"/>
            <ac:spMk id="3" creationId="{5D57669A-1B25-8A14-01EA-B7214F2E657A}"/>
          </ac:spMkLst>
        </pc:spChg>
        <pc:spChg chg="mod">
          <ac:chgData name="Stefanie Schroeder" userId="S::schroeders@nccommunitycolleges.edu::21e57499-4942-4c9f-807e-19dde7f0bfff" providerId="AD" clId="Web-{E4651C0B-D4D2-5BF4-7522-F5691CA8731F}" dt="2025-09-30T18:03:03.018" v="61" actId="1076"/>
          <ac:spMkLst>
            <pc:docMk/>
            <pc:sldMk cId="1364742259" sldId="2053842811"/>
            <ac:spMk id="6" creationId="{D1842BF2-D26F-F495-72B4-E104F8EF8E38}"/>
          </ac:spMkLst>
        </pc:spChg>
        <pc:grpChg chg="mod">
          <ac:chgData name="Stefanie Schroeder" userId="S::schroeders@nccommunitycolleges.edu::21e57499-4942-4c9f-807e-19dde7f0bfff" providerId="AD" clId="Web-{E4651C0B-D4D2-5BF4-7522-F5691CA8731F}" dt="2025-09-30T18:03:20.143" v="65" actId="1076"/>
          <ac:grpSpMkLst>
            <pc:docMk/>
            <pc:sldMk cId="1364742259" sldId="2053842811"/>
            <ac:grpSpMk id="35" creationId="{C1C49C90-D999-9E58-207E-8A29CB67079F}"/>
          </ac:grpSpMkLst>
        </pc:grpChg>
      </pc:sldChg>
    </pc:docChg>
  </pc:docChgLst>
  <pc:docChgLst>
    <pc:chgData name="Robert Van Dyke" userId="S::vandyker@nccommunitycolleges.edu::d6dfb2e3-f579-4556-aae9-b43b6f6aec6d" providerId="AD" clId="Web-{52D5F782-5D8A-A4CA-5E16-DD0DAEE00C14}"/>
    <pc:docChg chg="modSld">
      <pc:chgData name="Robert Van Dyke" userId="S::vandyker@nccommunitycolleges.edu::d6dfb2e3-f579-4556-aae9-b43b6f6aec6d" providerId="AD" clId="Web-{52D5F782-5D8A-A4CA-5E16-DD0DAEE00C14}" dt="2025-10-01T13:00:09.468" v="35" actId="1076"/>
      <pc:docMkLst>
        <pc:docMk/>
      </pc:docMkLst>
    </pc:docChg>
  </pc:docChgLst>
  <pc:docChgLst>
    <pc:chgData name="Robert Van Dyke" userId="d6dfb2e3-f579-4556-aae9-b43b6f6aec6d" providerId="ADAL" clId="{45BAC9F6-E902-40DA-8200-4A68A8EBF78B}"/>
    <pc:docChg chg="addSld modSld">
      <pc:chgData name="Robert Van Dyke" userId="d6dfb2e3-f579-4556-aae9-b43b6f6aec6d" providerId="ADAL" clId="{45BAC9F6-E902-40DA-8200-4A68A8EBF78B}" dt="2025-10-01T14:39:54.328" v="10" actId="6549"/>
      <pc:docMkLst>
        <pc:docMk/>
      </pc:docMkLst>
      <pc:sldChg chg="modSp mod">
        <pc:chgData name="Robert Van Dyke" userId="d6dfb2e3-f579-4556-aae9-b43b6f6aec6d" providerId="ADAL" clId="{45BAC9F6-E902-40DA-8200-4A68A8EBF78B}" dt="2025-10-01T14:39:54.328" v="10" actId="6549"/>
        <pc:sldMkLst>
          <pc:docMk/>
          <pc:sldMk cId="982373956" sldId="772"/>
        </pc:sldMkLst>
        <pc:spChg chg="mod">
          <ac:chgData name="Robert Van Dyke" userId="d6dfb2e3-f579-4556-aae9-b43b6f6aec6d" providerId="ADAL" clId="{45BAC9F6-E902-40DA-8200-4A68A8EBF78B}" dt="2025-10-01T14:39:54.328" v="10" actId="6549"/>
          <ac:spMkLst>
            <pc:docMk/>
            <pc:sldMk cId="982373956" sldId="772"/>
            <ac:spMk id="10" creationId="{890BA6BA-B0B5-C2DD-1969-FD6CADFE105D}"/>
          </ac:spMkLst>
        </pc:spChg>
      </pc:sldChg>
      <pc:sldChg chg="modSp">
        <pc:chgData name="Robert Van Dyke" userId="d6dfb2e3-f579-4556-aae9-b43b6f6aec6d" providerId="ADAL" clId="{45BAC9F6-E902-40DA-8200-4A68A8EBF78B}" dt="2025-10-01T14:38:34.066" v="9" actId="20577"/>
        <pc:sldMkLst>
          <pc:docMk/>
          <pc:sldMk cId="924328217" sldId="2053842826"/>
        </pc:sldMkLst>
        <pc:graphicFrameChg chg="mod">
          <ac:chgData name="Robert Van Dyke" userId="d6dfb2e3-f579-4556-aae9-b43b6f6aec6d" providerId="ADAL" clId="{45BAC9F6-E902-40DA-8200-4A68A8EBF78B}" dt="2025-10-01T14:38:34.066" v="9" actId="20577"/>
          <ac:graphicFrameMkLst>
            <pc:docMk/>
            <pc:sldMk cId="924328217" sldId="2053842826"/>
            <ac:graphicFrameMk id="9" creationId="{6052DB87-C4C3-ECAF-E1CD-6C61CDB2B457}"/>
          </ac:graphicFrameMkLst>
        </pc:graphicFrameChg>
      </pc:sldChg>
      <pc:sldChg chg="modSp new mod">
        <pc:chgData name="Robert Van Dyke" userId="d6dfb2e3-f579-4556-aae9-b43b6f6aec6d" providerId="ADAL" clId="{45BAC9F6-E902-40DA-8200-4A68A8EBF78B}" dt="2025-10-01T14:11:53.675" v="4" actId="20577"/>
        <pc:sldMkLst>
          <pc:docMk/>
          <pc:sldMk cId="1779654423" sldId="2053842827"/>
        </pc:sldMkLst>
        <pc:spChg chg="mod">
          <ac:chgData name="Robert Van Dyke" userId="d6dfb2e3-f579-4556-aae9-b43b6f6aec6d" providerId="ADAL" clId="{45BAC9F6-E902-40DA-8200-4A68A8EBF78B}" dt="2025-10-01T14:11:53.675" v="4" actId="20577"/>
          <ac:spMkLst>
            <pc:docMk/>
            <pc:sldMk cId="1779654423" sldId="2053842827"/>
            <ac:spMk id="3" creationId="{F04E032A-EA51-2192-5650-E29B65EF2350}"/>
          </ac:spMkLst>
        </pc:spChg>
      </pc:sldChg>
    </pc:docChg>
  </pc:docChgLst>
  <pc:docChgLst>
    <pc:chgData name="Patti Coultas" userId="S::coultasp@nccommunitycolleges.edu::147af9a6-4e91-4300-93dc-f2a18c8371ce" providerId="AD" clId="Web-{3D3751F7-9BFE-1C66-FD7A-D616933A1606}"/>
    <pc:docChg chg="modSld">
      <pc:chgData name="Patti Coultas" userId="S::coultasp@nccommunitycolleges.edu::147af9a6-4e91-4300-93dc-f2a18c8371ce" providerId="AD" clId="Web-{3D3751F7-9BFE-1C66-FD7A-D616933A1606}" dt="2025-10-09T11:54:11.612" v="30" actId="1076"/>
      <pc:docMkLst>
        <pc:docMk/>
      </pc:docMkLst>
      <pc:sldChg chg="modSp">
        <pc:chgData name="Patti Coultas" userId="S::coultasp@nccommunitycolleges.edu::147af9a6-4e91-4300-93dc-f2a18c8371ce" providerId="AD" clId="Web-{3D3751F7-9BFE-1C66-FD7A-D616933A1606}" dt="2025-10-09T11:54:11.612" v="30" actId="1076"/>
        <pc:sldMkLst>
          <pc:docMk/>
          <pc:sldMk cId="982373956" sldId="772"/>
        </pc:sldMkLst>
        <pc:spChg chg="mod">
          <ac:chgData name="Patti Coultas" userId="S::coultasp@nccommunitycolleges.edu::147af9a6-4e91-4300-93dc-f2a18c8371ce" providerId="AD" clId="Web-{3D3751F7-9BFE-1C66-FD7A-D616933A1606}" dt="2025-10-09T11:53:22.737" v="24" actId="20577"/>
          <ac:spMkLst>
            <pc:docMk/>
            <pc:sldMk cId="982373956" sldId="772"/>
            <ac:spMk id="2" creationId="{60EC4330-FF05-0C10-4BC9-294DFC4289E6}"/>
          </ac:spMkLst>
        </pc:spChg>
        <pc:spChg chg="mod">
          <ac:chgData name="Patti Coultas" userId="S::coultasp@nccommunitycolleges.edu::147af9a6-4e91-4300-93dc-f2a18c8371ce" providerId="AD" clId="Web-{3D3751F7-9BFE-1C66-FD7A-D616933A1606}" dt="2025-10-09T11:54:11.612" v="30" actId="1076"/>
          <ac:spMkLst>
            <pc:docMk/>
            <pc:sldMk cId="982373956" sldId="772"/>
            <ac:spMk id="5" creationId="{7EEE0F8A-2708-4F12-AB69-F3E065BBE6EF}"/>
          </ac:spMkLst>
        </pc:spChg>
        <pc:spChg chg="mod">
          <ac:chgData name="Patti Coultas" userId="S::coultasp@nccommunitycolleges.edu::147af9a6-4e91-4300-93dc-f2a18c8371ce" providerId="AD" clId="Web-{3D3751F7-9BFE-1C66-FD7A-D616933A1606}" dt="2025-10-09T11:54:04.003" v="29" actId="1076"/>
          <ac:spMkLst>
            <pc:docMk/>
            <pc:sldMk cId="982373956" sldId="772"/>
            <ac:spMk id="6" creationId="{D93CFF1F-1808-4FC3-86FF-3344F2A97162}"/>
          </ac:spMkLst>
        </pc:spChg>
        <pc:spChg chg="mod">
          <ac:chgData name="Patti Coultas" userId="S::coultasp@nccommunitycolleges.edu::147af9a6-4e91-4300-93dc-f2a18c8371ce" providerId="AD" clId="Web-{3D3751F7-9BFE-1C66-FD7A-D616933A1606}" dt="2025-10-09T11:52:14.315" v="15" actId="20577"/>
          <ac:spMkLst>
            <pc:docMk/>
            <pc:sldMk cId="982373956" sldId="772"/>
            <ac:spMk id="10" creationId="{890BA6BA-B0B5-C2DD-1969-FD6CADFE105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5C9A5-5E03-47AF-B566-17044598B537}"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845D9E84-ADE0-4060-8C07-EB76BF39E754}">
      <dgm:prSet phldrT="[Text]"/>
      <dgm:spPr/>
      <dgm:t>
        <a:bodyPr/>
        <a:lstStyle/>
        <a:p>
          <a:r>
            <a:rPr lang="en-US" dirty="0"/>
            <a:t>Rob Van Dyke</a:t>
          </a:r>
          <a:br>
            <a:rPr lang="en-US" dirty="0"/>
          </a:br>
          <a:br>
            <a:rPr lang="en-US" dirty="0"/>
          </a:br>
          <a:r>
            <a:rPr lang="en-US" dirty="0"/>
            <a:t>Associate VP for Federal Programs</a:t>
          </a:r>
          <a:br>
            <a:rPr lang="en-US" dirty="0"/>
          </a:br>
          <a:br>
            <a:rPr lang="en-US" dirty="0"/>
          </a:br>
          <a:br>
            <a:rPr lang="en-US" dirty="0"/>
          </a:br>
          <a:br>
            <a:rPr lang="en-US" dirty="0"/>
          </a:br>
          <a:br>
            <a:rPr lang="en-US" dirty="0"/>
          </a:br>
          <a:r>
            <a:rPr lang="en-US" dirty="0" err="1">
              <a:solidFill>
                <a:schemeClr val="tx1"/>
              </a:solidFill>
            </a:rPr>
            <a:t>vandyker</a:t>
          </a:r>
          <a:r>
            <a:rPr lang="en-US" dirty="0">
              <a:solidFill>
                <a:schemeClr val="tx1"/>
              </a:solidFill>
            </a:rPr>
            <a:t>@</a:t>
          </a:r>
        </a:p>
      </dgm:t>
    </dgm:pt>
    <dgm:pt modelId="{45B23E83-3F33-4BE7-BB4C-A0410E31E897}" type="parTrans" cxnId="{BEBCC543-31D3-40A0-A8D4-88B61C055A05}">
      <dgm:prSet/>
      <dgm:spPr/>
      <dgm:t>
        <a:bodyPr/>
        <a:lstStyle/>
        <a:p>
          <a:endParaRPr lang="en-US"/>
        </a:p>
      </dgm:t>
    </dgm:pt>
    <dgm:pt modelId="{F7F0DBB9-C0A3-45F8-BFA0-57A452C4FBAA}" type="sibTrans" cxnId="{BEBCC543-31D3-40A0-A8D4-88B61C055A05}">
      <dgm:prSet/>
      <dgm:spPr/>
      <dgm:t>
        <a:bodyPr/>
        <a:lstStyle/>
        <a:p>
          <a:endParaRPr lang="en-US"/>
        </a:p>
      </dgm:t>
    </dgm:pt>
    <dgm:pt modelId="{83E0B75F-1615-4A75-9B16-B8CEC4AA7EC7}">
      <dgm:prSet phldrT="[Text]"/>
      <dgm:spPr/>
      <dgm:t>
        <a:bodyPr/>
        <a:lstStyle/>
        <a:p>
          <a:r>
            <a:rPr lang="en-US"/>
            <a:t>Patti Coultas</a:t>
          </a:r>
          <a:br>
            <a:rPr lang="en-US"/>
          </a:br>
          <a:br>
            <a:rPr lang="en-US"/>
          </a:br>
          <a:r>
            <a:rPr lang="en-US"/>
            <a:t>Assistant Director of Perkins Regional Services – East</a:t>
          </a:r>
          <a:br>
            <a:rPr lang="en-US"/>
          </a:br>
          <a:br>
            <a:rPr lang="en-US"/>
          </a:br>
          <a:br>
            <a:rPr lang="en-US"/>
          </a:br>
          <a:r>
            <a:rPr lang="en-US">
              <a:solidFill>
                <a:schemeClr val="tx1"/>
              </a:solidFill>
            </a:rPr>
            <a:t>coultasp@</a:t>
          </a:r>
        </a:p>
      </dgm:t>
    </dgm:pt>
    <dgm:pt modelId="{45FF7B01-4574-413B-BA64-DE845D4D6219}" type="parTrans" cxnId="{C0ECEE88-13CC-452D-9475-3EB318404D0D}">
      <dgm:prSet/>
      <dgm:spPr/>
      <dgm:t>
        <a:bodyPr/>
        <a:lstStyle/>
        <a:p>
          <a:endParaRPr lang="en-US"/>
        </a:p>
      </dgm:t>
    </dgm:pt>
    <dgm:pt modelId="{815A08F4-146C-46C8-908C-D7E17D9ABC9A}" type="sibTrans" cxnId="{C0ECEE88-13CC-452D-9475-3EB318404D0D}">
      <dgm:prSet/>
      <dgm:spPr/>
      <dgm:t>
        <a:bodyPr/>
        <a:lstStyle/>
        <a:p>
          <a:endParaRPr lang="en-US"/>
        </a:p>
      </dgm:t>
    </dgm:pt>
    <dgm:pt modelId="{04A0F405-0BEB-4A01-BCCF-20FFC243C63B}">
      <dgm:prSet phldrT="[Text]"/>
      <dgm:spPr/>
      <dgm:t>
        <a:bodyPr/>
        <a:lstStyle/>
        <a:p>
          <a:r>
            <a:rPr lang="en-US"/>
            <a:t>Stefanie Schroeder</a:t>
          </a:r>
          <a:br>
            <a:rPr lang="en-US"/>
          </a:br>
          <a:br>
            <a:rPr lang="en-US"/>
          </a:br>
          <a:r>
            <a:rPr lang="en-US"/>
            <a:t>Assistant Director of Perkins Regional Services – West</a:t>
          </a:r>
          <a:br>
            <a:rPr lang="en-US"/>
          </a:br>
          <a:br>
            <a:rPr lang="en-US"/>
          </a:br>
          <a:r>
            <a:rPr lang="en-US">
              <a:solidFill>
                <a:schemeClr val="tx1"/>
              </a:solidFill>
            </a:rPr>
            <a:t>schroeders@</a:t>
          </a:r>
        </a:p>
      </dgm:t>
    </dgm:pt>
    <dgm:pt modelId="{F0115864-651B-4FDF-81FB-7591B5E7FD47}" type="parTrans" cxnId="{DE386816-0C45-480B-A409-4417A881E395}">
      <dgm:prSet/>
      <dgm:spPr/>
      <dgm:t>
        <a:bodyPr/>
        <a:lstStyle/>
        <a:p>
          <a:endParaRPr lang="en-US"/>
        </a:p>
      </dgm:t>
    </dgm:pt>
    <dgm:pt modelId="{155DCEB9-10AC-48B9-8014-8416E3CB5AA4}" type="sibTrans" cxnId="{DE386816-0C45-480B-A409-4417A881E395}">
      <dgm:prSet/>
      <dgm:spPr/>
      <dgm:t>
        <a:bodyPr/>
        <a:lstStyle/>
        <a:p>
          <a:endParaRPr lang="en-US"/>
        </a:p>
      </dgm:t>
    </dgm:pt>
    <dgm:pt modelId="{5EBA7AD0-168D-4CDB-ABB2-20AEE6498AA9}">
      <dgm:prSet phldrT="[Text]"/>
      <dgm:spPr/>
      <dgm:t>
        <a:bodyPr/>
        <a:lstStyle/>
        <a:p>
          <a:r>
            <a:rPr lang="en-US" dirty="0"/>
            <a:t>Tony Reggi</a:t>
          </a:r>
          <a:br>
            <a:rPr lang="en-US" dirty="0"/>
          </a:br>
          <a:br>
            <a:rPr lang="en-US" dirty="0"/>
          </a:br>
          <a:r>
            <a:rPr lang="en-US" dirty="0"/>
            <a:t>Associate State Director for Perkins Grant Administration</a:t>
          </a:r>
          <a:br>
            <a:rPr lang="en-US" dirty="0"/>
          </a:br>
          <a:br>
            <a:rPr lang="en-US" dirty="0"/>
          </a:br>
          <a:br>
            <a:rPr lang="en-US" dirty="0"/>
          </a:br>
          <a:r>
            <a:rPr lang="en-US" dirty="0" err="1">
              <a:solidFill>
                <a:schemeClr val="tx1"/>
              </a:solidFill>
            </a:rPr>
            <a:t>reggia</a:t>
          </a:r>
          <a:r>
            <a:rPr lang="en-US" dirty="0">
              <a:solidFill>
                <a:schemeClr val="tx1"/>
              </a:solidFill>
            </a:rPr>
            <a:t>@</a:t>
          </a:r>
        </a:p>
      </dgm:t>
    </dgm:pt>
    <dgm:pt modelId="{9DED8C80-5952-481F-87F3-5DA4FFBCA6F2}" type="parTrans" cxnId="{FEB38B88-D733-4702-8210-1218D02C4601}">
      <dgm:prSet/>
      <dgm:spPr/>
      <dgm:t>
        <a:bodyPr/>
        <a:lstStyle/>
        <a:p>
          <a:endParaRPr lang="en-US"/>
        </a:p>
      </dgm:t>
    </dgm:pt>
    <dgm:pt modelId="{2E837CA1-A706-4A7A-8E88-E88ED4A2CCBA}" type="sibTrans" cxnId="{FEB38B88-D733-4702-8210-1218D02C4601}">
      <dgm:prSet/>
      <dgm:spPr/>
      <dgm:t>
        <a:bodyPr/>
        <a:lstStyle/>
        <a:p>
          <a:endParaRPr lang="en-US"/>
        </a:p>
      </dgm:t>
    </dgm:pt>
    <dgm:pt modelId="{CED9B6EE-8C97-471E-8D9D-4616D9CD6BB2}">
      <dgm:prSet/>
      <dgm:spPr/>
      <dgm:t>
        <a:bodyPr/>
        <a:lstStyle/>
        <a:p>
          <a:r>
            <a:rPr lang="en-US"/>
            <a:t>Darice McDougald</a:t>
          </a:r>
          <a:br>
            <a:rPr lang="en-US"/>
          </a:br>
          <a:br>
            <a:rPr lang="en-US"/>
          </a:br>
          <a:r>
            <a:rPr lang="en-US"/>
            <a:t>Federal Programs Business Services Specialist</a:t>
          </a:r>
          <a:br>
            <a:rPr lang="en-US"/>
          </a:br>
          <a:br>
            <a:rPr lang="en-US"/>
          </a:br>
          <a:br>
            <a:rPr lang="en-US"/>
          </a:br>
          <a:r>
            <a:rPr lang="en-US">
              <a:solidFill>
                <a:schemeClr val="tx1"/>
              </a:solidFill>
            </a:rPr>
            <a:t>mcdougaldd@</a:t>
          </a:r>
        </a:p>
      </dgm:t>
    </dgm:pt>
    <dgm:pt modelId="{54DB34E0-8637-4778-9173-6049D68B5421}" type="parTrans" cxnId="{3D7CA787-3ACA-4078-8566-75A8B934FF89}">
      <dgm:prSet/>
      <dgm:spPr/>
      <dgm:t>
        <a:bodyPr/>
        <a:lstStyle/>
        <a:p>
          <a:endParaRPr lang="en-US"/>
        </a:p>
      </dgm:t>
    </dgm:pt>
    <dgm:pt modelId="{372AFAF3-46C4-4912-B248-BAF1F7E739E3}" type="sibTrans" cxnId="{3D7CA787-3ACA-4078-8566-75A8B934FF89}">
      <dgm:prSet/>
      <dgm:spPr/>
      <dgm:t>
        <a:bodyPr/>
        <a:lstStyle/>
        <a:p>
          <a:endParaRPr lang="en-US"/>
        </a:p>
      </dgm:t>
    </dgm:pt>
    <dgm:pt modelId="{97B4AA61-1E85-4D4B-8EDB-42A91407CB71}">
      <dgm:prSet/>
      <dgm:spPr/>
      <dgm:t>
        <a:bodyPr/>
        <a:lstStyle/>
        <a:p>
          <a:r>
            <a:rPr lang="en-US"/>
            <a:t>Michael Tilley</a:t>
          </a:r>
          <a:br>
            <a:rPr lang="en-US"/>
          </a:br>
          <a:br>
            <a:rPr lang="en-US"/>
          </a:br>
          <a:br>
            <a:rPr lang="en-US"/>
          </a:br>
          <a:r>
            <a:rPr lang="en-US"/>
            <a:t>Associate State Director for Monitoring and Compliance</a:t>
          </a:r>
          <a:br>
            <a:rPr lang="en-US"/>
          </a:br>
          <a:br>
            <a:rPr lang="en-US"/>
          </a:br>
          <a:r>
            <a:rPr lang="en-US">
              <a:solidFill>
                <a:schemeClr val="tx1"/>
              </a:solidFill>
            </a:rPr>
            <a:t>mtilley@</a:t>
          </a:r>
        </a:p>
      </dgm:t>
    </dgm:pt>
    <dgm:pt modelId="{2EA7E06F-680A-4278-A1B5-0FDC27DFC82A}" type="parTrans" cxnId="{FD0BFD44-B1EE-4EEC-9769-E88900080242}">
      <dgm:prSet/>
      <dgm:spPr/>
      <dgm:t>
        <a:bodyPr/>
        <a:lstStyle/>
        <a:p>
          <a:endParaRPr lang="en-US"/>
        </a:p>
      </dgm:t>
    </dgm:pt>
    <dgm:pt modelId="{817DC521-8EE2-49A5-8053-F0B4A53A4F89}" type="sibTrans" cxnId="{FD0BFD44-B1EE-4EEC-9769-E88900080242}">
      <dgm:prSet/>
      <dgm:spPr/>
      <dgm:t>
        <a:bodyPr/>
        <a:lstStyle/>
        <a:p>
          <a:endParaRPr lang="en-US"/>
        </a:p>
      </dgm:t>
    </dgm:pt>
    <dgm:pt modelId="{4730EB75-956B-4EA6-8F2C-4142FD4611EC}" type="pres">
      <dgm:prSet presAssocID="{9AF5C9A5-5E03-47AF-B566-17044598B537}" presName="Name0" presStyleCnt="0">
        <dgm:presLayoutVars>
          <dgm:dir/>
          <dgm:resizeHandles val="exact"/>
        </dgm:presLayoutVars>
      </dgm:prSet>
      <dgm:spPr/>
    </dgm:pt>
    <dgm:pt modelId="{14D0B170-0524-4798-A4C4-AD482F48B044}" type="pres">
      <dgm:prSet presAssocID="{9AF5C9A5-5E03-47AF-B566-17044598B537}" presName="bkgdShp" presStyleLbl="alignAccFollowNode1" presStyleIdx="0" presStyleCnt="1" custLinFactNeighborX="-189" custLinFactNeighborY="-6307"/>
      <dgm:spPr/>
    </dgm:pt>
    <dgm:pt modelId="{7E8D5FE1-40C8-4510-801B-940EACB96668}" type="pres">
      <dgm:prSet presAssocID="{9AF5C9A5-5E03-47AF-B566-17044598B537}" presName="linComp" presStyleCnt="0"/>
      <dgm:spPr/>
    </dgm:pt>
    <dgm:pt modelId="{C8E852E2-A8B5-4272-B27E-FE7A2828FB0A}" type="pres">
      <dgm:prSet presAssocID="{845D9E84-ADE0-4060-8C07-EB76BF39E754}" presName="compNode" presStyleCnt="0"/>
      <dgm:spPr/>
    </dgm:pt>
    <dgm:pt modelId="{A5829E48-C578-47A4-8D11-A5DFDD1EB70E}" type="pres">
      <dgm:prSet presAssocID="{845D9E84-ADE0-4060-8C07-EB76BF39E754}" presName="node" presStyleLbl="node1" presStyleIdx="0" presStyleCnt="6">
        <dgm:presLayoutVars>
          <dgm:bulletEnabled val="1"/>
        </dgm:presLayoutVars>
      </dgm:prSet>
      <dgm:spPr/>
    </dgm:pt>
    <dgm:pt modelId="{972BFC78-3C6D-4EDE-940F-BF658A1AEA06}" type="pres">
      <dgm:prSet presAssocID="{845D9E84-ADE0-4060-8C07-EB76BF39E754}" presName="invisiNode" presStyleLbl="node1" presStyleIdx="0" presStyleCnt="6"/>
      <dgm:spPr/>
    </dgm:pt>
    <dgm:pt modelId="{CE6E48AF-87DF-42AE-A54D-2C10EFA4A7B2}" type="pres">
      <dgm:prSet presAssocID="{845D9E84-ADE0-4060-8C07-EB76BF39E754}" presName="imagNode" presStyleLbl="fgImgPlace1" presStyleIdx="0" presStyleCnt="6" custScaleY="106686"/>
      <dgm:spPr>
        <a:blipFill>
          <a:blip xmlns:r="http://schemas.openxmlformats.org/officeDocument/2006/relationships" r:embed="rId1"/>
          <a:srcRect/>
          <a:stretch>
            <a:fillRect t="-3000" b="-3000"/>
          </a:stretch>
        </a:blipFill>
      </dgm:spPr>
    </dgm:pt>
    <dgm:pt modelId="{4B443FDF-CF26-4797-B60C-4F3C1D629842}" type="pres">
      <dgm:prSet presAssocID="{F7F0DBB9-C0A3-45F8-BFA0-57A452C4FBAA}" presName="sibTrans" presStyleLbl="sibTrans2D1" presStyleIdx="0" presStyleCnt="0"/>
      <dgm:spPr/>
    </dgm:pt>
    <dgm:pt modelId="{36705236-0411-4E0F-A497-0203E9B86C1F}" type="pres">
      <dgm:prSet presAssocID="{5EBA7AD0-168D-4CDB-ABB2-20AEE6498AA9}" presName="compNode" presStyleCnt="0"/>
      <dgm:spPr/>
    </dgm:pt>
    <dgm:pt modelId="{D981D8B9-980E-4885-AC17-FC92581215CD}" type="pres">
      <dgm:prSet presAssocID="{5EBA7AD0-168D-4CDB-ABB2-20AEE6498AA9}" presName="node" presStyleLbl="node1" presStyleIdx="1" presStyleCnt="6">
        <dgm:presLayoutVars>
          <dgm:bulletEnabled val="1"/>
        </dgm:presLayoutVars>
      </dgm:prSet>
      <dgm:spPr/>
    </dgm:pt>
    <dgm:pt modelId="{CAA2C5EC-0B5F-4799-A8C2-A14AE33A5E9C}" type="pres">
      <dgm:prSet presAssocID="{5EBA7AD0-168D-4CDB-ABB2-20AEE6498AA9}" presName="invisiNode" presStyleLbl="node1" presStyleIdx="1" presStyleCnt="6"/>
      <dgm:spPr/>
    </dgm:pt>
    <dgm:pt modelId="{EAE815E1-EB64-4D39-9DF0-CD92D3FD9D32}" type="pres">
      <dgm:prSet presAssocID="{5EBA7AD0-168D-4CDB-ABB2-20AEE6498AA9}" presName="imagNode" presStyleLbl="fgImgPlace1" presStyleIdx="1" presStyleCnt="6" custScaleY="106686" custLinFactNeighborY="439"/>
      <dgm:spPr>
        <a:blipFill>
          <a:blip xmlns:r="http://schemas.openxmlformats.org/officeDocument/2006/relationships" r:embed="rId2"/>
          <a:srcRect/>
          <a:stretch>
            <a:fillRect t="-3000" b="-3000"/>
          </a:stretch>
        </a:blipFill>
      </dgm:spPr>
    </dgm:pt>
    <dgm:pt modelId="{DF577244-4033-462C-B77C-39376605A877}" type="pres">
      <dgm:prSet presAssocID="{2E837CA1-A706-4A7A-8E88-E88ED4A2CCBA}" presName="sibTrans" presStyleLbl="sibTrans2D1" presStyleIdx="0" presStyleCnt="0"/>
      <dgm:spPr/>
    </dgm:pt>
    <dgm:pt modelId="{C0704AEB-782C-4F7B-827E-A975E30C69B2}" type="pres">
      <dgm:prSet presAssocID="{83E0B75F-1615-4A75-9B16-B8CEC4AA7EC7}" presName="compNode" presStyleCnt="0"/>
      <dgm:spPr/>
    </dgm:pt>
    <dgm:pt modelId="{3BEAFB42-102A-4C79-9E93-8A74C7BFCA28}" type="pres">
      <dgm:prSet presAssocID="{83E0B75F-1615-4A75-9B16-B8CEC4AA7EC7}" presName="node" presStyleLbl="node1" presStyleIdx="2" presStyleCnt="6">
        <dgm:presLayoutVars>
          <dgm:bulletEnabled val="1"/>
        </dgm:presLayoutVars>
      </dgm:prSet>
      <dgm:spPr/>
    </dgm:pt>
    <dgm:pt modelId="{25DAF7E5-1A53-44BD-9720-805174C2FC8A}" type="pres">
      <dgm:prSet presAssocID="{83E0B75F-1615-4A75-9B16-B8CEC4AA7EC7}" presName="invisiNode" presStyleLbl="node1" presStyleIdx="2" presStyleCnt="6"/>
      <dgm:spPr/>
    </dgm:pt>
    <dgm:pt modelId="{1FED9161-B6A5-4469-8DFC-643FA425A57B}" type="pres">
      <dgm:prSet presAssocID="{83E0B75F-1615-4A75-9B16-B8CEC4AA7EC7}" presName="imagNode" presStyleLbl="fgImgPlace1" presStyleIdx="2" presStyleCnt="6" custScaleY="106686"/>
      <dgm:spPr>
        <a:blipFill>
          <a:blip xmlns:r="http://schemas.openxmlformats.org/officeDocument/2006/relationships" r:embed="rId3"/>
          <a:srcRect/>
          <a:stretch>
            <a:fillRect t="-3000" b="-3000"/>
          </a:stretch>
        </a:blipFill>
      </dgm:spPr>
    </dgm:pt>
    <dgm:pt modelId="{1FF8A564-6E3D-418A-8168-50899C221E83}" type="pres">
      <dgm:prSet presAssocID="{815A08F4-146C-46C8-908C-D7E17D9ABC9A}" presName="sibTrans" presStyleLbl="sibTrans2D1" presStyleIdx="0" presStyleCnt="0"/>
      <dgm:spPr/>
    </dgm:pt>
    <dgm:pt modelId="{624E3930-FF40-4F53-85BF-45B2BDD30CDF}" type="pres">
      <dgm:prSet presAssocID="{04A0F405-0BEB-4A01-BCCF-20FFC243C63B}" presName="compNode" presStyleCnt="0"/>
      <dgm:spPr/>
    </dgm:pt>
    <dgm:pt modelId="{29264F3A-84BE-4C03-B997-1057F6E42787}" type="pres">
      <dgm:prSet presAssocID="{04A0F405-0BEB-4A01-BCCF-20FFC243C63B}" presName="node" presStyleLbl="node1" presStyleIdx="3" presStyleCnt="6">
        <dgm:presLayoutVars>
          <dgm:bulletEnabled val="1"/>
        </dgm:presLayoutVars>
      </dgm:prSet>
      <dgm:spPr/>
    </dgm:pt>
    <dgm:pt modelId="{BB0BE8A3-F210-4CD9-8FD4-4B9E420086F4}" type="pres">
      <dgm:prSet presAssocID="{04A0F405-0BEB-4A01-BCCF-20FFC243C63B}" presName="invisiNode" presStyleLbl="node1" presStyleIdx="3" presStyleCnt="6"/>
      <dgm:spPr/>
    </dgm:pt>
    <dgm:pt modelId="{9D3DF411-AD26-40DE-A1F6-B14240AF57A6}" type="pres">
      <dgm:prSet presAssocID="{04A0F405-0BEB-4A01-BCCF-20FFC243C63B}" presName="imagNode" presStyleLbl="fgImgPlace1" presStyleIdx="3" presStyleCnt="6" custScaleY="106686"/>
      <dgm:spPr>
        <a:blipFill rotWithShape="1">
          <a:blip xmlns:r="http://schemas.openxmlformats.org/officeDocument/2006/relationships" r:embed="rId4"/>
          <a:srcRect/>
          <a:stretch>
            <a:fillRect l="-3000" r="-3000"/>
          </a:stretch>
        </a:blipFill>
      </dgm:spPr>
      <dgm:extLst>
        <a:ext uri="{E40237B7-FDA0-4F09-8148-C483321AD2D9}">
          <dgm14:cNvPr xmlns:dgm14="http://schemas.microsoft.com/office/drawing/2010/diagram" id="0" name="" descr="Photo of Stefanie Schroeder"/>
        </a:ext>
      </dgm:extLst>
    </dgm:pt>
    <dgm:pt modelId="{13AA7F25-5E39-4836-B68C-DA6F3C1FDBCC}" type="pres">
      <dgm:prSet presAssocID="{155DCEB9-10AC-48B9-8014-8416E3CB5AA4}" presName="sibTrans" presStyleLbl="sibTrans2D1" presStyleIdx="0" presStyleCnt="0"/>
      <dgm:spPr/>
    </dgm:pt>
    <dgm:pt modelId="{5F7D3D7C-A933-4054-BB72-2E7C34707649}" type="pres">
      <dgm:prSet presAssocID="{CED9B6EE-8C97-471E-8D9D-4616D9CD6BB2}" presName="compNode" presStyleCnt="0"/>
      <dgm:spPr/>
    </dgm:pt>
    <dgm:pt modelId="{8E430330-557D-4BBE-8617-A1331DF128AD}" type="pres">
      <dgm:prSet presAssocID="{CED9B6EE-8C97-471E-8D9D-4616D9CD6BB2}" presName="node" presStyleLbl="node1" presStyleIdx="4" presStyleCnt="6">
        <dgm:presLayoutVars>
          <dgm:bulletEnabled val="1"/>
        </dgm:presLayoutVars>
      </dgm:prSet>
      <dgm:spPr/>
    </dgm:pt>
    <dgm:pt modelId="{FFE875BD-7DF3-404D-B549-25AF74FF43E3}" type="pres">
      <dgm:prSet presAssocID="{CED9B6EE-8C97-471E-8D9D-4616D9CD6BB2}" presName="invisiNode" presStyleLbl="node1" presStyleIdx="4" presStyleCnt="6"/>
      <dgm:spPr/>
    </dgm:pt>
    <dgm:pt modelId="{64B1FC7D-30EC-49F5-995E-C4740A8603E9}" type="pres">
      <dgm:prSet presAssocID="{CED9B6EE-8C97-471E-8D9D-4616D9CD6BB2}" presName="imagNode" presStyleLbl="fgImgPlace1" presStyleIdx="4" presStyleCnt="6" custScaleY="106686"/>
      <dgm:spPr>
        <a:blipFill>
          <a:blip xmlns:r="http://schemas.openxmlformats.org/officeDocument/2006/relationships" r:embed="rId5"/>
          <a:srcRect/>
          <a:stretch>
            <a:fillRect t="-3000" b="-3000"/>
          </a:stretch>
        </a:blipFill>
      </dgm:spPr>
    </dgm:pt>
    <dgm:pt modelId="{9D1F6A01-95DF-4578-9817-C728E339EB88}" type="pres">
      <dgm:prSet presAssocID="{372AFAF3-46C4-4912-B248-BAF1F7E739E3}" presName="sibTrans" presStyleLbl="sibTrans2D1" presStyleIdx="0" presStyleCnt="0"/>
      <dgm:spPr/>
    </dgm:pt>
    <dgm:pt modelId="{96E5B0BB-2A20-4515-AA77-D78DEAA0A9E5}" type="pres">
      <dgm:prSet presAssocID="{97B4AA61-1E85-4D4B-8EDB-42A91407CB71}" presName="compNode" presStyleCnt="0"/>
      <dgm:spPr/>
    </dgm:pt>
    <dgm:pt modelId="{927D2000-1982-4F70-8BC3-4E2CB5DD2547}" type="pres">
      <dgm:prSet presAssocID="{97B4AA61-1E85-4D4B-8EDB-42A91407CB71}" presName="node" presStyleLbl="node1" presStyleIdx="5" presStyleCnt="6">
        <dgm:presLayoutVars>
          <dgm:bulletEnabled val="1"/>
        </dgm:presLayoutVars>
      </dgm:prSet>
      <dgm:spPr/>
    </dgm:pt>
    <dgm:pt modelId="{B8500058-D2BC-4843-9643-86AC83993A70}" type="pres">
      <dgm:prSet presAssocID="{97B4AA61-1E85-4D4B-8EDB-42A91407CB71}" presName="invisiNode" presStyleLbl="node1" presStyleIdx="5" presStyleCnt="6"/>
      <dgm:spPr/>
    </dgm:pt>
    <dgm:pt modelId="{3DDBED63-569E-48C7-8C0B-7A51B61594E0}" type="pres">
      <dgm:prSet presAssocID="{97B4AA61-1E85-4D4B-8EDB-42A91407CB71}" presName="imagNode" presStyleLbl="fgImgPlace1" presStyleIdx="5" presStyleCnt="6"/>
      <dgm:spPr>
        <a:blipFill>
          <a:blip xmlns:r="http://schemas.openxmlformats.org/officeDocument/2006/relationships" r:embed="rId6"/>
          <a:srcRect/>
          <a:stretch>
            <a:fillRect t="-6000" b="-6000"/>
          </a:stretch>
        </a:blipFill>
      </dgm:spPr>
    </dgm:pt>
  </dgm:ptLst>
  <dgm:cxnLst>
    <dgm:cxn modelId="{5796210F-22FC-4436-AB96-ACC514C5038B}" type="presOf" srcId="{9AF5C9A5-5E03-47AF-B566-17044598B537}" destId="{4730EB75-956B-4EA6-8F2C-4142FD4611EC}" srcOrd="0" destOrd="0" presId="urn:microsoft.com/office/officeart/2005/8/layout/pList2"/>
    <dgm:cxn modelId="{DE386816-0C45-480B-A409-4417A881E395}" srcId="{9AF5C9A5-5E03-47AF-B566-17044598B537}" destId="{04A0F405-0BEB-4A01-BCCF-20FFC243C63B}" srcOrd="3" destOrd="0" parTransId="{F0115864-651B-4FDF-81FB-7591B5E7FD47}" sibTransId="{155DCEB9-10AC-48B9-8014-8416E3CB5AA4}"/>
    <dgm:cxn modelId="{3CFF861B-D6DD-4621-B603-75981089B18D}" type="presOf" srcId="{815A08F4-146C-46C8-908C-D7E17D9ABC9A}" destId="{1FF8A564-6E3D-418A-8168-50899C221E83}" srcOrd="0" destOrd="0" presId="urn:microsoft.com/office/officeart/2005/8/layout/pList2"/>
    <dgm:cxn modelId="{30B35D22-6E55-45E1-867C-0DB53D7845DE}" type="presOf" srcId="{372AFAF3-46C4-4912-B248-BAF1F7E739E3}" destId="{9D1F6A01-95DF-4578-9817-C728E339EB88}" srcOrd="0" destOrd="0" presId="urn:microsoft.com/office/officeart/2005/8/layout/pList2"/>
    <dgm:cxn modelId="{209F7927-00F7-4AA3-B828-9400C3250D64}" type="presOf" srcId="{83E0B75F-1615-4A75-9B16-B8CEC4AA7EC7}" destId="{3BEAFB42-102A-4C79-9E93-8A74C7BFCA28}" srcOrd="0" destOrd="0" presId="urn:microsoft.com/office/officeart/2005/8/layout/pList2"/>
    <dgm:cxn modelId="{E0D9AA43-B2CD-4A1A-8E49-C584A521B3C9}" type="presOf" srcId="{F7F0DBB9-C0A3-45F8-BFA0-57A452C4FBAA}" destId="{4B443FDF-CF26-4797-B60C-4F3C1D629842}" srcOrd="0" destOrd="0" presId="urn:microsoft.com/office/officeart/2005/8/layout/pList2"/>
    <dgm:cxn modelId="{BEBCC543-31D3-40A0-A8D4-88B61C055A05}" srcId="{9AF5C9A5-5E03-47AF-B566-17044598B537}" destId="{845D9E84-ADE0-4060-8C07-EB76BF39E754}" srcOrd="0" destOrd="0" parTransId="{45B23E83-3F33-4BE7-BB4C-A0410E31E897}" sibTransId="{F7F0DBB9-C0A3-45F8-BFA0-57A452C4FBAA}"/>
    <dgm:cxn modelId="{FD0BFD44-B1EE-4EEC-9769-E88900080242}" srcId="{9AF5C9A5-5E03-47AF-B566-17044598B537}" destId="{97B4AA61-1E85-4D4B-8EDB-42A91407CB71}" srcOrd="5" destOrd="0" parTransId="{2EA7E06F-680A-4278-A1B5-0FDC27DFC82A}" sibTransId="{817DC521-8EE2-49A5-8053-F0B4A53A4F89}"/>
    <dgm:cxn modelId="{21EB2B5A-7238-4BD7-B77F-6B7498BE177A}" type="presOf" srcId="{97B4AA61-1E85-4D4B-8EDB-42A91407CB71}" destId="{927D2000-1982-4F70-8BC3-4E2CB5DD2547}" srcOrd="0" destOrd="0" presId="urn:microsoft.com/office/officeart/2005/8/layout/pList2"/>
    <dgm:cxn modelId="{430BC55A-04DF-4762-9527-2814920B51B2}" type="presOf" srcId="{155DCEB9-10AC-48B9-8014-8416E3CB5AA4}" destId="{13AA7F25-5E39-4836-B68C-DA6F3C1FDBCC}" srcOrd="0" destOrd="0" presId="urn:microsoft.com/office/officeart/2005/8/layout/pList2"/>
    <dgm:cxn modelId="{856F0C5C-BDB6-4745-8334-5DD6AF8306AE}" type="presOf" srcId="{04A0F405-0BEB-4A01-BCCF-20FFC243C63B}" destId="{29264F3A-84BE-4C03-B997-1057F6E42787}" srcOrd="0" destOrd="0" presId="urn:microsoft.com/office/officeart/2005/8/layout/pList2"/>
    <dgm:cxn modelId="{498FA362-0D67-4C62-A9AA-45D6E87EDC61}" type="presOf" srcId="{5EBA7AD0-168D-4CDB-ABB2-20AEE6498AA9}" destId="{D981D8B9-980E-4885-AC17-FC92581215CD}" srcOrd="0" destOrd="0" presId="urn:microsoft.com/office/officeart/2005/8/layout/pList2"/>
    <dgm:cxn modelId="{4BAD1F79-0725-4604-9A7A-F9E29836B6BE}" type="presOf" srcId="{2E837CA1-A706-4A7A-8E88-E88ED4A2CCBA}" destId="{DF577244-4033-462C-B77C-39376605A877}" srcOrd="0" destOrd="0" presId="urn:microsoft.com/office/officeart/2005/8/layout/pList2"/>
    <dgm:cxn modelId="{3D7CA787-3ACA-4078-8566-75A8B934FF89}" srcId="{9AF5C9A5-5E03-47AF-B566-17044598B537}" destId="{CED9B6EE-8C97-471E-8D9D-4616D9CD6BB2}" srcOrd="4" destOrd="0" parTransId="{54DB34E0-8637-4778-9173-6049D68B5421}" sibTransId="{372AFAF3-46C4-4912-B248-BAF1F7E739E3}"/>
    <dgm:cxn modelId="{FEB38B88-D733-4702-8210-1218D02C4601}" srcId="{9AF5C9A5-5E03-47AF-B566-17044598B537}" destId="{5EBA7AD0-168D-4CDB-ABB2-20AEE6498AA9}" srcOrd="1" destOrd="0" parTransId="{9DED8C80-5952-481F-87F3-5DA4FFBCA6F2}" sibTransId="{2E837CA1-A706-4A7A-8E88-E88ED4A2CCBA}"/>
    <dgm:cxn modelId="{C0ECEE88-13CC-452D-9475-3EB318404D0D}" srcId="{9AF5C9A5-5E03-47AF-B566-17044598B537}" destId="{83E0B75F-1615-4A75-9B16-B8CEC4AA7EC7}" srcOrd="2" destOrd="0" parTransId="{45FF7B01-4574-413B-BA64-DE845D4D6219}" sibTransId="{815A08F4-146C-46C8-908C-D7E17D9ABC9A}"/>
    <dgm:cxn modelId="{A83ACAC4-9A70-487A-8004-88CF260D16FC}" type="presOf" srcId="{845D9E84-ADE0-4060-8C07-EB76BF39E754}" destId="{A5829E48-C578-47A4-8D11-A5DFDD1EB70E}" srcOrd="0" destOrd="0" presId="urn:microsoft.com/office/officeart/2005/8/layout/pList2"/>
    <dgm:cxn modelId="{0D0983DC-490C-47B5-9E88-89D15CF47AD7}" type="presOf" srcId="{CED9B6EE-8C97-471E-8D9D-4616D9CD6BB2}" destId="{8E430330-557D-4BBE-8617-A1331DF128AD}" srcOrd="0" destOrd="0" presId="urn:microsoft.com/office/officeart/2005/8/layout/pList2"/>
    <dgm:cxn modelId="{7C121B34-5C7C-4DFC-9D29-3266AAFF54D2}" type="presParOf" srcId="{4730EB75-956B-4EA6-8F2C-4142FD4611EC}" destId="{14D0B170-0524-4798-A4C4-AD482F48B044}" srcOrd="0" destOrd="0" presId="urn:microsoft.com/office/officeart/2005/8/layout/pList2"/>
    <dgm:cxn modelId="{A1D00744-78E0-4C02-A571-E7C047222483}" type="presParOf" srcId="{4730EB75-956B-4EA6-8F2C-4142FD4611EC}" destId="{7E8D5FE1-40C8-4510-801B-940EACB96668}" srcOrd="1" destOrd="0" presId="urn:microsoft.com/office/officeart/2005/8/layout/pList2"/>
    <dgm:cxn modelId="{029C051E-C8DB-408D-A7FC-43C6CC8F8D1D}" type="presParOf" srcId="{7E8D5FE1-40C8-4510-801B-940EACB96668}" destId="{C8E852E2-A8B5-4272-B27E-FE7A2828FB0A}" srcOrd="0" destOrd="0" presId="urn:microsoft.com/office/officeart/2005/8/layout/pList2"/>
    <dgm:cxn modelId="{EF4A89EC-FB11-4797-82D8-E7AD9DDA257F}" type="presParOf" srcId="{C8E852E2-A8B5-4272-B27E-FE7A2828FB0A}" destId="{A5829E48-C578-47A4-8D11-A5DFDD1EB70E}" srcOrd="0" destOrd="0" presId="urn:microsoft.com/office/officeart/2005/8/layout/pList2"/>
    <dgm:cxn modelId="{2FB5AA31-D37F-4276-84CC-2117E4CCE9C4}" type="presParOf" srcId="{C8E852E2-A8B5-4272-B27E-FE7A2828FB0A}" destId="{972BFC78-3C6D-4EDE-940F-BF658A1AEA06}" srcOrd="1" destOrd="0" presId="urn:microsoft.com/office/officeart/2005/8/layout/pList2"/>
    <dgm:cxn modelId="{E895BF53-7770-4EB1-918B-547D3FAB8FCD}" type="presParOf" srcId="{C8E852E2-A8B5-4272-B27E-FE7A2828FB0A}" destId="{CE6E48AF-87DF-42AE-A54D-2C10EFA4A7B2}" srcOrd="2" destOrd="0" presId="urn:microsoft.com/office/officeart/2005/8/layout/pList2"/>
    <dgm:cxn modelId="{EA16E58E-51F8-4B8F-BCCD-8B5003742DA2}" type="presParOf" srcId="{7E8D5FE1-40C8-4510-801B-940EACB96668}" destId="{4B443FDF-CF26-4797-B60C-4F3C1D629842}" srcOrd="1" destOrd="0" presId="urn:microsoft.com/office/officeart/2005/8/layout/pList2"/>
    <dgm:cxn modelId="{3E665FF9-A43D-4F40-9417-F5F43AE6CCDE}" type="presParOf" srcId="{7E8D5FE1-40C8-4510-801B-940EACB96668}" destId="{36705236-0411-4E0F-A497-0203E9B86C1F}" srcOrd="2" destOrd="0" presId="urn:microsoft.com/office/officeart/2005/8/layout/pList2"/>
    <dgm:cxn modelId="{1AD958AA-1BB8-4C6A-BCA7-0ADC98E222E6}" type="presParOf" srcId="{36705236-0411-4E0F-A497-0203E9B86C1F}" destId="{D981D8B9-980E-4885-AC17-FC92581215CD}" srcOrd="0" destOrd="0" presId="urn:microsoft.com/office/officeart/2005/8/layout/pList2"/>
    <dgm:cxn modelId="{00F6D638-218C-4EE9-8CF4-8E2374941A50}" type="presParOf" srcId="{36705236-0411-4E0F-A497-0203E9B86C1F}" destId="{CAA2C5EC-0B5F-4799-A8C2-A14AE33A5E9C}" srcOrd="1" destOrd="0" presId="urn:microsoft.com/office/officeart/2005/8/layout/pList2"/>
    <dgm:cxn modelId="{8E97EED9-18DA-43AF-8387-363780F5FFD7}" type="presParOf" srcId="{36705236-0411-4E0F-A497-0203E9B86C1F}" destId="{EAE815E1-EB64-4D39-9DF0-CD92D3FD9D32}" srcOrd="2" destOrd="0" presId="urn:microsoft.com/office/officeart/2005/8/layout/pList2"/>
    <dgm:cxn modelId="{9A32B4D1-3A91-4EB9-8CBD-790022085F8F}" type="presParOf" srcId="{7E8D5FE1-40C8-4510-801B-940EACB96668}" destId="{DF577244-4033-462C-B77C-39376605A877}" srcOrd="3" destOrd="0" presId="urn:microsoft.com/office/officeart/2005/8/layout/pList2"/>
    <dgm:cxn modelId="{96EB0DCE-D567-4971-96B7-64CBB32FA42E}" type="presParOf" srcId="{7E8D5FE1-40C8-4510-801B-940EACB96668}" destId="{C0704AEB-782C-4F7B-827E-A975E30C69B2}" srcOrd="4" destOrd="0" presId="urn:microsoft.com/office/officeart/2005/8/layout/pList2"/>
    <dgm:cxn modelId="{25848E0D-52A2-4506-960A-A25C047FE0E3}" type="presParOf" srcId="{C0704AEB-782C-4F7B-827E-A975E30C69B2}" destId="{3BEAFB42-102A-4C79-9E93-8A74C7BFCA28}" srcOrd="0" destOrd="0" presId="urn:microsoft.com/office/officeart/2005/8/layout/pList2"/>
    <dgm:cxn modelId="{421116AB-17FE-4DC5-BCED-82167F2C3375}" type="presParOf" srcId="{C0704AEB-782C-4F7B-827E-A975E30C69B2}" destId="{25DAF7E5-1A53-44BD-9720-805174C2FC8A}" srcOrd="1" destOrd="0" presId="urn:microsoft.com/office/officeart/2005/8/layout/pList2"/>
    <dgm:cxn modelId="{915328B6-498A-4F06-A9B0-877FCAE85C77}" type="presParOf" srcId="{C0704AEB-782C-4F7B-827E-A975E30C69B2}" destId="{1FED9161-B6A5-4469-8DFC-643FA425A57B}" srcOrd="2" destOrd="0" presId="urn:microsoft.com/office/officeart/2005/8/layout/pList2"/>
    <dgm:cxn modelId="{F21D4576-73B0-455D-AC7C-3C9E2A327547}" type="presParOf" srcId="{7E8D5FE1-40C8-4510-801B-940EACB96668}" destId="{1FF8A564-6E3D-418A-8168-50899C221E83}" srcOrd="5" destOrd="0" presId="urn:microsoft.com/office/officeart/2005/8/layout/pList2"/>
    <dgm:cxn modelId="{CECB1012-ECA0-4E1C-8202-35BB48BBFACA}" type="presParOf" srcId="{7E8D5FE1-40C8-4510-801B-940EACB96668}" destId="{624E3930-FF40-4F53-85BF-45B2BDD30CDF}" srcOrd="6" destOrd="0" presId="urn:microsoft.com/office/officeart/2005/8/layout/pList2"/>
    <dgm:cxn modelId="{64863DD9-8D89-4475-AC16-427B6185CCA6}" type="presParOf" srcId="{624E3930-FF40-4F53-85BF-45B2BDD30CDF}" destId="{29264F3A-84BE-4C03-B997-1057F6E42787}" srcOrd="0" destOrd="0" presId="urn:microsoft.com/office/officeart/2005/8/layout/pList2"/>
    <dgm:cxn modelId="{E8907DC8-A688-4E17-8371-260A52343A88}" type="presParOf" srcId="{624E3930-FF40-4F53-85BF-45B2BDD30CDF}" destId="{BB0BE8A3-F210-4CD9-8FD4-4B9E420086F4}" srcOrd="1" destOrd="0" presId="urn:microsoft.com/office/officeart/2005/8/layout/pList2"/>
    <dgm:cxn modelId="{709DF529-CF49-443A-94BD-50B4C58E8963}" type="presParOf" srcId="{624E3930-FF40-4F53-85BF-45B2BDD30CDF}" destId="{9D3DF411-AD26-40DE-A1F6-B14240AF57A6}" srcOrd="2" destOrd="0" presId="urn:microsoft.com/office/officeart/2005/8/layout/pList2"/>
    <dgm:cxn modelId="{E3D44FE0-8410-4D52-A7DA-079D821FAE74}" type="presParOf" srcId="{7E8D5FE1-40C8-4510-801B-940EACB96668}" destId="{13AA7F25-5E39-4836-B68C-DA6F3C1FDBCC}" srcOrd="7" destOrd="0" presId="urn:microsoft.com/office/officeart/2005/8/layout/pList2"/>
    <dgm:cxn modelId="{70725B69-2DEA-4866-ADFF-0A9D6406E516}" type="presParOf" srcId="{7E8D5FE1-40C8-4510-801B-940EACB96668}" destId="{5F7D3D7C-A933-4054-BB72-2E7C34707649}" srcOrd="8" destOrd="0" presId="urn:microsoft.com/office/officeart/2005/8/layout/pList2"/>
    <dgm:cxn modelId="{927E905E-EF79-465F-9D25-F180E072A07F}" type="presParOf" srcId="{5F7D3D7C-A933-4054-BB72-2E7C34707649}" destId="{8E430330-557D-4BBE-8617-A1331DF128AD}" srcOrd="0" destOrd="0" presId="urn:microsoft.com/office/officeart/2005/8/layout/pList2"/>
    <dgm:cxn modelId="{1DD923AC-96D4-4EA6-B6DC-243A618039FE}" type="presParOf" srcId="{5F7D3D7C-A933-4054-BB72-2E7C34707649}" destId="{FFE875BD-7DF3-404D-B549-25AF74FF43E3}" srcOrd="1" destOrd="0" presId="urn:microsoft.com/office/officeart/2005/8/layout/pList2"/>
    <dgm:cxn modelId="{963D9B62-B093-4EC4-BC3B-D57B61074FEB}" type="presParOf" srcId="{5F7D3D7C-A933-4054-BB72-2E7C34707649}" destId="{64B1FC7D-30EC-49F5-995E-C4740A8603E9}" srcOrd="2" destOrd="0" presId="urn:microsoft.com/office/officeart/2005/8/layout/pList2"/>
    <dgm:cxn modelId="{B63A3290-A31A-416D-A663-F727BD4A0EEA}" type="presParOf" srcId="{7E8D5FE1-40C8-4510-801B-940EACB96668}" destId="{9D1F6A01-95DF-4578-9817-C728E339EB88}" srcOrd="9" destOrd="0" presId="urn:microsoft.com/office/officeart/2005/8/layout/pList2"/>
    <dgm:cxn modelId="{E3DEC5F6-7A43-4CFE-8B53-1B9AE0A9B6E6}" type="presParOf" srcId="{7E8D5FE1-40C8-4510-801B-940EACB96668}" destId="{96E5B0BB-2A20-4515-AA77-D78DEAA0A9E5}" srcOrd="10" destOrd="0" presId="urn:microsoft.com/office/officeart/2005/8/layout/pList2"/>
    <dgm:cxn modelId="{3A818BEB-A2F6-4A9D-9959-ACAA2EA457AA}" type="presParOf" srcId="{96E5B0BB-2A20-4515-AA77-D78DEAA0A9E5}" destId="{927D2000-1982-4F70-8BC3-4E2CB5DD2547}" srcOrd="0" destOrd="0" presId="urn:microsoft.com/office/officeart/2005/8/layout/pList2"/>
    <dgm:cxn modelId="{8DB94DF7-4573-49AC-BDE3-50263CAA1398}" type="presParOf" srcId="{96E5B0BB-2A20-4515-AA77-D78DEAA0A9E5}" destId="{B8500058-D2BC-4843-9643-86AC83993A70}" srcOrd="1" destOrd="0" presId="urn:microsoft.com/office/officeart/2005/8/layout/pList2"/>
    <dgm:cxn modelId="{10BCD254-7D5F-4D69-91A8-6A2AC785BF38}" type="presParOf" srcId="{96E5B0BB-2A20-4515-AA77-D78DEAA0A9E5}" destId="{3DDBED63-569E-48C7-8C0B-7A51B61594E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E9884-2C71-4B32-8C2E-1D16129F61D6}" type="doc">
      <dgm:prSet loTypeId="urn:microsoft.com/office/officeart/2005/8/layout/process5" loCatId="process" qsTypeId="urn:microsoft.com/office/officeart/2005/8/quickstyle/simple2" qsCatId="simple" csTypeId="urn:microsoft.com/office/officeart/2005/8/colors/colorful4" csCatId="colorful" phldr="1"/>
      <dgm:spPr/>
      <dgm:t>
        <a:bodyPr/>
        <a:lstStyle/>
        <a:p>
          <a:endParaRPr lang="en-US"/>
        </a:p>
      </dgm:t>
    </dgm:pt>
    <dgm:pt modelId="{CDF2C879-DB3E-4992-B0A8-B2227D2002DE}">
      <dgm:prSet/>
      <dgm:spPr/>
      <dgm:t>
        <a:bodyPr/>
        <a:lstStyle/>
        <a:p>
          <a:r>
            <a:rPr lang="en-US" dirty="0"/>
            <a:t>Based on average of academic years </a:t>
          </a:r>
        </a:p>
        <a:p>
          <a:r>
            <a:rPr lang="en-US" dirty="0"/>
            <a:t>23-24 and 24-25</a:t>
          </a:r>
        </a:p>
      </dgm:t>
    </dgm:pt>
    <dgm:pt modelId="{B0729F2E-499A-4D12-810C-999D5A07CC9D}" type="parTrans" cxnId="{2BA0CEAC-8059-4436-8A38-70433501B00D}">
      <dgm:prSet/>
      <dgm:spPr/>
      <dgm:t>
        <a:bodyPr/>
        <a:lstStyle/>
        <a:p>
          <a:endParaRPr lang="en-US"/>
        </a:p>
      </dgm:t>
    </dgm:pt>
    <dgm:pt modelId="{EB814F66-7691-4FB3-82E0-EB5874DD84A2}" type="sibTrans" cxnId="{2BA0CEAC-8059-4436-8A38-70433501B00D}">
      <dgm:prSet/>
      <dgm:spPr/>
      <dgm:t>
        <a:bodyPr/>
        <a:lstStyle/>
        <a:p>
          <a:endParaRPr lang="en-US"/>
        </a:p>
      </dgm:t>
    </dgm:pt>
    <dgm:pt modelId="{3543A38F-FBF1-46E6-977B-36A998D112F2}">
      <dgm:prSet/>
      <dgm:spPr/>
      <dgm:t>
        <a:bodyPr/>
        <a:lstStyle/>
        <a:p>
          <a:r>
            <a:rPr lang="en-US" dirty="0"/>
            <a:t>Submit acceptance by November 21, 2025</a:t>
          </a:r>
        </a:p>
      </dgm:t>
    </dgm:pt>
    <dgm:pt modelId="{7CA6E938-7BBA-40CA-B542-5579B7741CF1}" type="parTrans" cxnId="{6952B3BF-A960-402A-A95A-B5CB7D515903}">
      <dgm:prSet/>
      <dgm:spPr/>
      <dgm:t>
        <a:bodyPr/>
        <a:lstStyle/>
        <a:p>
          <a:endParaRPr lang="en-US"/>
        </a:p>
      </dgm:t>
    </dgm:pt>
    <dgm:pt modelId="{B4B10F3C-CB25-4060-81B1-8B6BC8B2BF80}" type="sibTrans" cxnId="{6952B3BF-A960-402A-A95A-B5CB7D515903}">
      <dgm:prSet/>
      <dgm:spPr/>
      <dgm:t>
        <a:bodyPr/>
        <a:lstStyle/>
        <a:p>
          <a:endParaRPr lang="en-US"/>
        </a:p>
      </dgm:t>
    </dgm:pt>
    <dgm:pt modelId="{221E3C30-F09F-5F46-BBD9-E17AA7136E29}" type="pres">
      <dgm:prSet presAssocID="{621E9884-2C71-4B32-8C2E-1D16129F61D6}" presName="diagram" presStyleCnt="0">
        <dgm:presLayoutVars>
          <dgm:dir/>
          <dgm:resizeHandles val="exact"/>
        </dgm:presLayoutVars>
      </dgm:prSet>
      <dgm:spPr/>
    </dgm:pt>
    <dgm:pt modelId="{F6BD7ED7-A0D9-2B4A-82D9-F8CBEDE9C016}" type="pres">
      <dgm:prSet presAssocID="{CDF2C879-DB3E-4992-B0A8-B2227D2002DE}" presName="node" presStyleLbl="node1" presStyleIdx="0" presStyleCnt="2">
        <dgm:presLayoutVars>
          <dgm:bulletEnabled val="1"/>
        </dgm:presLayoutVars>
      </dgm:prSet>
      <dgm:spPr/>
    </dgm:pt>
    <dgm:pt modelId="{F8DF7FA0-2F34-0949-845B-466640E7C308}" type="pres">
      <dgm:prSet presAssocID="{EB814F66-7691-4FB3-82E0-EB5874DD84A2}" presName="sibTrans" presStyleLbl="sibTrans2D1" presStyleIdx="0" presStyleCnt="1"/>
      <dgm:spPr/>
    </dgm:pt>
    <dgm:pt modelId="{B86F2B88-C38B-6349-958E-EC3AB8AD85B4}" type="pres">
      <dgm:prSet presAssocID="{EB814F66-7691-4FB3-82E0-EB5874DD84A2}" presName="connectorText" presStyleLbl="sibTrans2D1" presStyleIdx="0" presStyleCnt="1"/>
      <dgm:spPr/>
    </dgm:pt>
    <dgm:pt modelId="{4E1DCCF1-B7AF-7C48-8A21-2844825BCB79}" type="pres">
      <dgm:prSet presAssocID="{3543A38F-FBF1-46E6-977B-36A998D112F2}" presName="node" presStyleLbl="node1" presStyleIdx="1" presStyleCnt="2">
        <dgm:presLayoutVars>
          <dgm:bulletEnabled val="1"/>
        </dgm:presLayoutVars>
      </dgm:prSet>
      <dgm:spPr/>
    </dgm:pt>
  </dgm:ptLst>
  <dgm:cxnLst>
    <dgm:cxn modelId="{BBD92325-65E0-5C47-9E4F-07809BC387C1}" type="presOf" srcId="{3543A38F-FBF1-46E6-977B-36A998D112F2}" destId="{4E1DCCF1-B7AF-7C48-8A21-2844825BCB79}" srcOrd="0" destOrd="0" presId="urn:microsoft.com/office/officeart/2005/8/layout/process5"/>
    <dgm:cxn modelId="{EBB2BB49-64A9-8D49-AE58-3161C23E8E59}" type="presOf" srcId="{621E9884-2C71-4B32-8C2E-1D16129F61D6}" destId="{221E3C30-F09F-5F46-BBD9-E17AA7136E29}" srcOrd="0" destOrd="0" presId="urn:microsoft.com/office/officeart/2005/8/layout/process5"/>
    <dgm:cxn modelId="{95133A51-BCB1-1E4D-900D-F9FCCFBD5395}" type="presOf" srcId="{EB814F66-7691-4FB3-82E0-EB5874DD84A2}" destId="{B86F2B88-C38B-6349-958E-EC3AB8AD85B4}" srcOrd="1" destOrd="0" presId="urn:microsoft.com/office/officeart/2005/8/layout/process5"/>
    <dgm:cxn modelId="{2BA0CEAC-8059-4436-8A38-70433501B00D}" srcId="{621E9884-2C71-4B32-8C2E-1D16129F61D6}" destId="{CDF2C879-DB3E-4992-B0A8-B2227D2002DE}" srcOrd="0" destOrd="0" parTransId="{B0729F2E-499A-4D12-810C-999D5A07CC9D}" sibTransId="{EB814F66-7691-4FB3-82E0-EB5874DD84A2}"/>
    <dgm:cxn modelId="{6952B3BF-A960-402A-A95A-B5CB7D515903}" srcId="{621E9884-2C71-4B32-8C2E-1D16129F61D6}" destId="{3543A38F-FBF1-46E6-977B-36A998D112F2}" srcOrd="1" destOrd="0" parTransId="{7CA6E938-7BBA-40CA-B542-5579B7741CF1}" sibTransId="{B4B10F3C-CB25-4060-81B1-8B6BC8B2BF80}"/>
    <dgm:cxn modelId="{0FCDF8C3-C6D8-7C4B-B9EE-2C08227718BB}" type="presOf" srcId="{EB814F66-7691-4FB3-82E0-EB5874DD84A2}" destId="{F8DF7FA0-2F34-0949-845B-466640E7C308}" srcOrd="0" destOrd="0" presId="urn:microsoft.com/office/officeart/2005/8/layout/process5"/>
    <dgm:cxn modelId="{CE7CC7D0-55A8-134C-AC00-B70F38244149}" type="presOf" srcId="{CDF2C879-DB3E-4992-B0A8-B2227D2002DE}" destId="{F6BD7ED7-A0D9-2B4A-82D9-F8CBEDE9C016}" srcOrd="0" destOrd="0" presId="urn:microsoft.com/office/officeart/2005/8/layout/process5"/>
    <dgm:cxn modelId="{27F7166E-103A-D141-B450-26F56B7CBDAC}" type="presParOf" srcId="{221E3C30-F09F-5F46-BBD9-E17AA7136E29}" destId="{F6BD7ED7-A0D9-2B4A-82D9-F8CBEDE9C016}" srcOrd="0" destOrd="0" presId="urn:microsoft.com/office/officeart/2005/8/layout/process5"/>
    <dgm:cxn modelId="{16C47252-1D38-AB43-B518-48C15404AF2B}" type="presParOf" srcId="{221E3C30-F09F-5F46-BBD9-E17AA7136E29}" destId="{F8DF7FA0-2F34-0949-845B-466640E7C308}" srcOrd="1" destOrd="0" presId="urn:microsoft.com/office/officeart/2005/8/layout/process5"/>
    <dgm:cxn modelId="{905EA352-3D18-AF48-B03B-90D2901A0CEA}" type="presParOf" srcId="{F8DF7FA0-2F34-0949-845B-466640E7C308}" destId="{B86F2B88-C38B-6349-958E-EC3AB8AD85B4}" srcOrd="0" destOrd="0" presId="urn:microsoft.com/office/officeart/2005/8/layout/process5"/>
    <dgm:cxn modelId="{08B4614D-9767-934E-98C2-47ECF1F9694C}" type="presParOf" srcId="{221E3C30-F09F-5F46-BBD9-E17AA7136E29}" destId="{4E1DCCF1-B7AF-7C48-8A21-2844825BCB79}"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DA024-BB85-40E5-B2AD-B10B93DD2D3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17ABA0A-B399-4591-8746-19B14FA39D0C}">
      <dgm:prSet/>
      <dgm:spPr/>
      <dgm:t>
        <a:bodyPr/>
        <a:lstStyle/>
        <a:p>
          <a:pPr>
            <a:lnSpc>
              <a:spcPct val="100000"/>
            </a:lnSpc>
          </a:pPr>
          <a:r>
            <a:rPr lang="en-US"/>
            <a:t>Perkins Mid-Year Meeting</a:t>
          </a:r>
        </a:p>
      </dgm:t>
    </dgm:pt>
    <dgm:pt modelId="{268932FF-106F-4A1C-A964-74499B019237}" type="parTrans" cxnId="{71776B9B-3EDF-4F14-855A-01C39289FA57}">
      <dgm:prSet/>
      <dgm:spPr/>
      <dgm:t>
        <a:bodyPr/>
        <a:lstStyle/>
        <a:p>
          <a:endParaRPr lang="en-US"/>
        </a:p>
      </dgm:t>
    </dgm:pt>
    <dgm:pt modelId="{D33C4308-1EA2-4210-BC31-85616DF4E1C9}" type="sibTrans" cxnId="{71776B9B-3EDF-4F14-855A-01C39289FA57}">
      <dgm:prSet/>
      <dgm:spPr/>
      <dgm:t>
        <a:bodyPr/>
        <a:lstStyle/>
        <a:p>
          <a:endParaRPr lang="en-US"/>
        </a:p>
      </dgm:t>
    </dgm:pt>
    <dgm:pt modelId="{5D1166CF-A991-4BBB-9F5A-E9DFF246DE02}">
      <dgm:prSet/>
      <dgm:spPr/>
      <dgm:t>
        <a:bodyPr/>
        <a:lstStyle/>
        <a:p>
          <a:pPr>
            <a:lnSpc>
              <a:spcPct val="100000"/>
            </a:lnSpc>
          </a:pPr>
          <a:r>
            <a:rPr lang="en-US"/>
            <a:t>Feb 2-4, 2026, Caraway Conference Center</a:t>
          </a:r>
        </a:p>
      </dgm:t>
    </dgm:pt>
    <dgm:pt modelId="{7E0F2C34-34C4-4313-93BB-083E1C73CB77}" type="parTrans" cxnId="{B19537B1-4EB4-4C91-87AC-E7C5B146BF26}">
      <dgm:prSet/>
      <dgm:spPr/>
      <dgm:t>
        <a:bodyPr/>
        <a:lstStyle/>
        <a:p>
          <a:endParaRPr lang="en-US"/>
        </a:p>
      </dgm:t>
    </dgm:pt>
    <dgm:pt modelId="{FB52C877-2E69-4274-966F-ECCB5F23A838}" type="sibTrans" cxnId="{B19537B1-4EB4-4C91-87AC-E7C5B146BF26}">
      <dgm:prSet/>
      <dgm:spPr/>
      <dgm:t>
        <a:bodyPr/>
        <a:lstStyle/>
        <a:p>
          <a:endParaRPr lang="en-US"/>
        </a:p>
      </dgm:t>
    </dgm:pt>
    <dgm:pt modelId="{1051C0FA-D312-46AB-B567-1F9938CF1547}">
      <dgm:prSet/>
      <dgm:spPr/>
      <dgm:t>
        <a:bodyPr/>
        <a:lstStyle/>
        <a:p>
          <a:pPr>
            <a:lnSpc>
              <a:spcPct val="100000"/>
            </a:lnSpc>
          </a:pPr>
          <a:r>
            <a:rPr lang="en-US"/>
            <a:t>Perkins Annual Meeting</a:t>
          </a:r>
        </a:p>
      </dgm:t>
    </dgm:pt>
    <dgm:pt modelId="{1F847CEA-1BA1-4A79-9754-EE0FD5E281A2}" type="parTrans" cxnId="{DC96E929-06A9-4B6A-8CE7-626C47724DD2}">
      <dgm:prSet/>
      <dgm:spPr/>
      <dgm:t>
        <a:bodyPr/>
        <a:lstStyle/>
        <a:p>
          <a:endParaRPr lang="en-US"/>
        </a:p>
      </dgm:t>
    </dgm:pt>
    <dgm:pt modelId="{A0DF939B-CC95-4632-A6C7-AA33CA5439FF}" type="sibTrans" cxnId="{DC96E929-06A9-4B6A-8CE7-626C47724DD2}">
      <dgm:prSet/>
      <dgm:spPr/>
      <dgm:t>
        <a:bodyPr/>
        <a:lstStyle/>
        <a:p>
          <a:endParaRPr lang="en-US"/>
        </a:p>
      </dgm:t>
    </dgm:pt>
    <dgm:pt modelId="{CA9779C2-34D9-4B0A-8840-06FCDC4655AC}">
      <dgm:prSet/>
      <dgm:spPr/>
      <dgm:t>
        <a:bodyPr/>
        <a:lstStyle/>
        <a:p>
          <a:pPr>
            <a:lnSpc>
              <a:spcPct val="100000"/>
            </a:lnSpc>
          </a:pPr>
          <a:r>
            <a:rPr lang="en-US" dirty="0"/>
            <a:t>April 15, 2026, Koury Convention Center</a:t>
          </a:r>
        </a:p>
      </dgm:t>
    </dgm:pt>
    <dgm:pt modelId="{F60FC672-952C-43F6-BDA2-BDFC254D9051}" type="parTrans" cxnId="{11A3482C-6301-4F0D-97E6-AB16042DFD5A}">
      <dgm:prSet/>
      <dgm:spPr/>
      <dgm:t>
        <a:bodyPr/>
        <a:lstStyle/>
        <a:p>
          <a:endParaRPr lang="en-US"/>
        </a:p>
      </dgm:t>
    </dgm:pt>
    <dgm:pt modelId="{886E2F1E-F624-4D37-9208-5347B58C85E5}" type="sibTrans" cxnId="{11A3482C-6301-4F0D-97E6-AB16042DFD5A}">
      <dgm:prSet/>
      <dgm:spPr/>
      <dgm:t>
        <a:bodyPr/>
        <a:lstStyle/>
        <a:p>
          <a:endParaRPr lang="en-US"/>
        </a:p>
      </dgm:t>
    </dgm:pt>
    <dgm:pt modelId="{DFC99CC7-B565-4323-A17C-AE7B542A27B9}">
      <dgm:prSet/>
      <dgm:spPr/>
      <dgm:t>
        <a:bodyPr/>
        <a:lstStyle/>
        <a:p>
          <a:pPr>
            <a:lnSpc>
              <a:spcPct val="100000"/>
            </a:lnSpc>
          </a:pPr>
          <a:r>
            <a:rPr lang="en-US"/>
            <a:t>SkillsUSA NC State Leadership &amp; Skills Conference</a:t>
          </a:r>
        </a:p>
      </dgm:t>
    </dgm:pt>
    <dgm:pt modelId="{CFEF28D3-52CC-46FB-B641-ED5DB3D4353A}" type="parTrans" cxnId="{0E98A689-8839-4B43-9B67-C6ABC20BC389}">
      <dgm:prSet/>
      <dgm:spPr/>
      <dgm:t>
        <a:bodyPr/>
        <a:lstStyle/>
        <a:p>
          <a:endParaRPr lang="en-US"/>
        </a:p>
      </dgm:t>
    </dgm:pt>
    <dgm:pt modelId="{8CD1F98D-ED85-4E72-A55B-90038E36DFE6}" type="sibTrans" cxnId="{0E98A689-8839-4B43-9B67-C6ABC20BC389}">
      <dgm:prSet/>
      <dgm:spPr/>
      <dgm:t>
        <a:bodyPr/>
        <a:lstStyle/>
        <a:p>
          <a:endParaRPr lang="en-US"/>
        </a:p>
      </dgm:t>
    </dgm:pt>
    <dgm:pt modelId="{CF2F8E2A-2A62-4146-8558-8DFC6FC506D3}">
      <dgm:prSet/>
      <dgm:spPr/>
      <dgm:t>
        <a:bodyPr/>
        <a:lstStyle/>
        <a:p>
          <a:pPr>
            <a:lnSpc>
              <a:spcPct val="100000"/>
            </a:lnSpc>
          </a:pPr>
          <a:r>
            <a:rPr lang="en-US" dirty="0"/>
            <a:t>April 15-17, 2026, Koury Convention Center </a:t>
          </a:r>
        </a:p>
      </dgm:t>
    </dgm:pt>
    <dgm:pt modelId="{A398ADC0-3C2B-49C1-A6D3-87187606943D}" type="parTrans" cxnId="{536990B9-D70B-4928-89C9-9D8AF2B64433}">
      <dgm:prSet/>
      <dgm:spPr/>
      <dgm:t>
        <a:bodyPr/>
        <a:lstStyle/>
        <a:p>
          <a:endParaRPr lang="en-US"/>
        </a:p>
      </dgm:t>
    </dgm:pt>
    <dgm:pt modelId="{94FBBE23-0263-4709-8FEE-7636514ACCAD}" type="sibTrans" cxnId="{536990B9-D70B-4928-89C9-9D8AF2B64433}">
      <dgm:prSet/>
      <dgm:spPr/>
      <dgm:t>
        <a:bodyPr/>
        <a:lstStyle/>
        <a:p>
          <a:endParaRPr lang="en-US"/>
        </a:p>
      </dgm:t>
    </dgm:pt>
    <dgm:pt modelId="{05FCB641-5C1E-45EC-B056-3593FA131FF3}">
      <dgm:prSet/>
      <dgm:spPr/>
      <dgm:t>
        <a:bodyPr/>
        <a:lstStyle/>
        <a:p>
          <a:pPr>
            <a:lnSpc>
              <a:spcPct val="100000"/>
            </a:lnSpc>
          </a:pPr>
          <a:r>
            <a:rPr lang="en-US"/>
            <a:t>SkillsUSA National Leadership &amp; Skills Conference</a:t>
          </a:r>
        </a:p>
      </dgm:t>
    </dgm:pt>
    <dgm:pt modelId="{D8C52E75-3175-4FD4-9DE0-B9EF010E597F}" type="parTrans" cxnId="{153A7872-0450-4241-A887-863D143E8196}">
      <dgm:prSet/>
      <dgm:spPr/>
      <dgm:t>
        <a:bodyPr/>
        <a:lstStyle/>
        <a:p>
          <a:endParaRPr lang="en-US"/>
        </a:p>
      </dgm:t>
    </dgm:pt>
    <dgm:pt modelId="{0F748B6D-A40E-4DE3-AE06-E3A57D80EFEF}" type="sibTrans" cxnId="{153A7872-0450-4241-A887-863D143E8196}">
      <dgm:prSet/>
      <dgm:spPr/>
      <dgm:t>
        <a:bodyPr/>
        <a:lstStyle/>
        <a:p>
          <a:endParaRPr lang="en-US"/>
        </a:p>
      </dgm:t>
    </dgm:pt>
    <dgm:pt modelId="{367EA856-18D8-4D0D-AB35-54C0775E51DE}">
      <dgm:prSet/>
      <dgm:spPr/>
      <dgm:t>
        <a:bodyPr/>
        <a:lstStyle/>
        <a:p>
          <a:pPr>
            <a:lnSpc>
              <a:spcPct val="100000"/>
            </a:lnSpc>
          </a:pPr>
          <a:r>
            <a:rPr lang="en-US"/>
            <a:t>June 1-5, 2026, Atlanta, Georgia </a:t>
          </a:r>
        </a:p>
      </dgm:t>
    </dgm:pt>
    <dgm:pt modelId="{ABBDF5CF-6511-4979-9249-64371BCA8922}" type="parTrans" cxnId="{7CF1F38B-9EC4-415D-9217-B68162FD7705}">
      <dgm:prSet/>
      <dgm:spPr/>
      <dgm:t>
        <a:bodyPr/>
        <a:lstStyle/>
        <a:p>
          <a:endParaRPr lang="en-US"/>
        </a:p>
      </dgm:t>
    </dgm:pt>
    <dgm:pt modelId="{2F75B2D6-F1D5-4A4F-864E-F05B5774FFA2}" type="sibTrans" cxnId="{7CF1F38B-9EC4-415D-9217-B68162FD7705}">
      <dgm:prSet/>
      <dgm:spPr/>
      <dgm:t>
        <a:bodyPr/>
        <a:lstStyle/>
        <a:p>
          <a:endParaRPr lang="en-US"/>
        </a:p>
      </dgm:t>
    </dgm:pt>
    <dgm:pt modelId="{51D8F7C1-F351-8E4E-8662-9D2286AFB9F2}">
      <dgm:prSet/>
      <dgm:spPr/>
      <dgm:t>
        <a:bodyPr/>
        <a:lstStyle/>
        <a:p>
          <a:pPr>
            <a:lnSpc>
              <a:spcPct val="100000"/>
            </a:lnSpc>
          </a:pPr>
          <a:r>
            <a:rPr lang="en-US" dirty="0"/>
            <a:t>April 16, Postsecondary Competitions</a:t>
          </a:r>
        </a:p>
      </dgm:t>
    </dgm:pt>
    <dgm:pt modelId="{02F64103-CB99-E646-9D58-B32C85B7CBD3}" type="parTrans" cxnId="{A2CAB2B1-1BC5-B544-9DCB-D984CF1A30C7}">
      <dgm:prSet/>
      <dgm:spPr/>
    </dgm:pt>
    <dgm:pt modelId="{73982A6B-CC7C-8B45-AEED-813EC94FF13D}" type="sibTrans" cxnId="{A2CAB2B1-1BC5-B544-9DCB-D984CF1A30C7}">
      <dgm:prSet/>
      <dgm:spPr/>
    </dgm:pt>
    <dgm:pt modelId="{07ECE5E2-2E65-4565-9B3A-73AD29DC7476}" type="pres">
      <dgm:prSet presAssocID="{E98DA024-BB85-40E5-B2AD-B10B93DD2D3E}" presName="root" presStyleCnt="0">
        <dgm:presLayoutVars>
          <dgm:dir/>
          <dgm:resizeHandles val="exact"/>
        </dgm:presLayoutVars>
      </dgm:prSet>
      <dgm:spPr/>
    </dgm:pt>
    <dgm:pt modelId="{18C5AC41-2A86-4A0C-A0C3-8BDE700ADAAC}" type="pres">
      <dgm:prSet presAssocID="{917ABA0A-B399-4591-8746-19B14FA39D0C}" presName="compNode" presStyleCnt="0"/>
      <dgm:spPr/>
    </dgm:pt>
    <dgm:pt modelId="{45AE7118-22C5-4098-B703-F2AF8E5622AA}" type="pres">
      <dgm:prSet presAssocID="{917ABA0A-B399-4591-8746-19B14FA39D0C}" presName="bgRect" presStyleLbl="bgShp" presStyleIdx="0" presStyleCnt="4"/>
      <dgm:spPr/>
    </dgm:pt>
    <dgm:pt modelId="{B7912D9D-2A72-4995-992A-260460061054}" type="pres">
      <dgm:prSet presAssocID="{917ABA0A-B399-4591-8746-19B14FA39D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6E6FD1B7-0985-466D-86B5-ACCAE94A2C89}" type="pres">
      <dgm:prSet presAssocID="{917ABA0A-B399-4591-8746-19B14FA39D0C}" presName="spaceRect" presStyleCnt="0"/>
      <dgm:spPr/>
    </dgm:pt>
    <dgm:pt modelId="{D664AFE5-3778-4477-AB73-B01BE6053E60}" type="pres">
      <dgm:prSet presAssocID="{917ABA0A-B399-4591-8746-19B14FA39D0C}" presName="parTx" presStyleLbl="revTx" presStyleIdx="0" presStyleCnt="8">
        <dgm:presLayoutVars>
          <dgm:chMax val="0"/>
          <dgm:chPref val="0"/>
        </dgm:presLayoutVars>
      </dgm:prSet>
      <dgm:spPr/>
    </dgm:pt>
    <dgm:pt modelId="{BEB2D048-4F8F-4DB6-82A0-AB340004DACC}" type="pres">
      <dgm:prSet presAssocID="{917ABA0A-B399-4591-8746-19B14FA39D0C}" presName="desTx" presStyleLbl="revTx" presStyleIdx="1" presStyleCnt="8">
        <dgm:presLayoutVars/>
      </dgm:prSet>
      <dgm:spPr/>
    </dgm:pt>
    <dgm:pt modelId="{3DB972C2-8067-4CE2-A06D-E9BB2CE8AAAF}" type="pres">
      <dgm:prSet presAssocID="{D33C4308-1EA2-4210-BC31-85616DF4E1C9}" presName="sibTrans" presStyleCnt="0"/>
      <dgm:spPr/>
    </dgm:pt>
    <dgm:pt modelId="{55E43BA4-C1D9-4AEB-A6A4-ED892ADC9D2E}" type="pres">
      <dgm:prSet presAssocID="{1051C0FA-D312-46AB-B567-1F9938CF1547}" presName="compNode" presStyleCnt="0"/>
      <dgm:spPr/>
    </dgm:pt>
    <dgm:pt modelId="{6190400E-9517-45C2-B88C-9558CB833C22}" type="pres">
      <dgm:prSet presAssocID="{1051C0FA-D312-46AB-B567-1F9938CF1547}" presName="bgRect" presStyleLbl="bgShp" presStyleIdx="1" presStyleCnt="4"/>
      <dgm:spPr/>
    </dgm:pt>
    <dgm:pt modelId="{724E776D-CAD0-4240-9A11-2CF2B7E73128}" type="pres">
      <dgm:prSet presAssocID="{1051C0FA-D312-46AB-B567-1F9938CF15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AD64380E-07E3-446A-BC2A-A54545A55EFC}" type="pres">
      <dgm:prSet presAssocID="{1051C0FA-D312-46AB-B567-1F9938CF1547}" presName="spaceRect" presStyleCnt="0"/>
      <dgm:spPr/>
    </dgm:pt>
    <dgm:pt modelId="{060ED8AE-8C17-472C-927E-F3D254DD6AD0}" type="pres">
      <dgm:prSet presAssocID="{1051C0FA-D312-46AB-B567-1F9938CF1547}" presName="parTx" presStyleLbl="revTx" presStyleIdx="2" presStyleCnt="8">
        <dgm:presLayoutVars>
          <dgm:chMax val="0"/>
          <dgm:chPref val="0"/>
        </dgm:presLayoutVars>
      </dgm:prSet>
      <dgm:spPr/>
    </dgm:pt>
    <dgm:pt modelId="{08EB6215-C7A0-46D2-8F4A-5461F52FA06E}" type="pres">
      <dgm:prSet presAssocID="{1051C0FA-D312-46AB-B567-1F9938CF1547}" presName="desTx" presStyleLbl="revTx" presStyleIdx="3" presStyleCnt="8">
        <dgm:presLayoutVars/>
      </dgm:prSet>
      <dgm:spPr/>
    </dgm:pt>
    <dgm:pt modelId="{A153D3D6-7DB0-460C-B568-4BB72992ABDF}" type="pres">
      <dgm:prSet presAssocID="{A0DF939B-CC95-4632-A6C7-AA33CA5439FF}" presName="sibTrans" presStyleCnt="0"/>
      <dgm:spPr/>
    </dgm:pt>
    <dgm:pt modelId="{13D31836-40F5-47B9-8243-9BC6569F9E4D}" type="pres">
      <dgm:prSet presAssocID="{DFC99CC7-B565-4323-A17C-AE7B542A27B9}" presName="compNode" presStyleCnt="0"/>
      <dgm:spPr/>
    </dgm:pt>
    <dgm:pt modelId="{680260C0-ACF1-4731-B21D-341822126C89}" type="pres">
      <dgm:prSet presAssocID="{DFC99CC7-B565-4323-A17C-AE7B542A27B9}" presName="bgRect" presStyleLbl="bgShp" presStyleIdx="2" presStyleCnt="4"/>
      <dgm:spPr/>
    </dgm:pt>
    <dgm:pt modelId="{C519B719-0953-4FC8-A3DC-13DB8C5C5C29}" type="pres">
      <dgm:prSet presAssocID="{DFC99CC7-B565-4323-A17C-AE7B542A27B9}"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riefcase with solid fill"/>
        </a:ext>
      </dgm:extLst>
    </dgm:pt>
    <dgm:pt modelId="{57F851C3-E0AF-496C-9AC6-589EAAC7A065}" type="pres">
      <dgm:prSet presAssocID="{DFC99CC7-B565-4323-A17C-AE7B542A27B9}" presName="spaceRect" presStyleCnt="0"/>
      <dgm:spPr/>
    </dgm:pt>
    <dgm:pt modelId="{5D258C23-3DF4-4791-88E1-042526A9BC61}" type="pres">
      <dgm:prSet presAssocID="{DFC99CC7-B565-4323-A17C-AE7B542A27B9}" presName="parTx" presStyleLbl="revTx" presStyleIdx="4" presStyleCnt="8">
        <dgm:presLayoutVars>
          <dgm:chMax val="0"/>
          <dgm:chPref val="0"/>
        </dgm:presLayoutVars>
      </dgm:prSet>
      <dgm:spPr/>
    </dgm:pt>
    <dgm:pt modelId="{9F7A5F4B-87B6-4F59-A257-DDC9E298560D}" type="pres">
      <dgm:prSet presAssocID="{DFC99CC7-B565-4323-A17C-AE7B542A27B9}" presName="desTx" presStyleLbl="revTx" presStyleIdx="5" presStyleCnt="8">
        <dgm:presLayoutVars/>
      </dgm:prSet>
      <dgm:spPr/>
    </dgm:pt>
    <dgm:pt modelId="{71DD5D1D-70F5-4262-933E-633ACDDA320F}" type="pres">
      <dgm:prSet presAssocID="{8CD1F98D-ED85-4E72-A55B-90038E36DFE6}" presName="sibTrans" presStyleCnt="0"/>
      <dgm:spPr/>
    </dgm:pt>
    <dgm:pt modelId="{2DB66DCC-4ADB-4406-89AD-C628E1320DFF}" type="pres">
      <dgm:prSet presAssocID="{05FCB641-5C1E-45EC-B056-3593FA131FF3}" presName="compNode" presStyleCnt="0"/>
      <dgm:spPr/>
    </dgm:pt>
    <dgm:pt modelId="{72B7C3F1-DE27-4AFC-A605-3F62050B1C2C}" type="pres">
      <dgm:prSet presAssocID="{05FCB641-5C1E-45EC-B056-3593FA131FF3}" presName="bgRect" presStyleLbl="bgShp" presStyleIdx="3" presStyleCnt="4"/>
      <dgm:spPr/>
    </dgm:pt>
    <dgm:pt modelId="{1FEB5AD2-CB6B-434A-915A-62A1832DB6A2}" type="pres">
      <dgm:prSet presAssocID="{05FCB641-5C1E-45EC-B056-3593FA131FF3}"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rophy with solid fill"/>
        </a:ext>
      </dgm:extLst>
    </dgm:pt>
    <dgm:pt modelId="{43E316E5-6C8D-40CE-AD4A-46BAED6383A4}" type="pres">
      <dgm:prSet presAssocID="{05FCB641-5C1E-45EC-B056-3593FA131FF3}" presName="spaceRect" presStyleCnt="0"/>
      <dgm:spPr/>
    </dgm:pt>
    <dgm:pt modelId="{252A1A10-7390-40B7-B3D7-5C3628BB4565}" type="pres">
      <dgm:prSet presAssocID="{05FCB641-5C1E-45EC-B056-3593FA131FF3}" presName="parTx" presStyleLbl="revTx" presStyleIdx="6" presStyleCnt="8">
        <dgm:presLayoutVars>
          <dgm:chMax val="0"/>
          <dgm:chPref val="0"/>
        </dgm:presLayoutVars>
      </dgm:prSet>
      <dgm:spPr/>
    </dgm:pt>
    <dgm:pt modelId="{6508B73F-7A16-4FE2-B3E8-86E36D1DB459}" type="pres">
      <dgm:prSet presAssocID="{05FCB641-5C1E-45EC-B056-3593FA131FF3}" presName="desTx" presStyleLbl="revTx" presStyleIdx="7" presStyleCnt="8">
        <dgm:presLayoutVars/>
      </dgm:prSet>
      <dgm:spPr/>
    </dgm:pt>
  </dgm:ptLst>
  <dgm:cxnLst>
    <dgm:cxn modelId="{DB72AB0B-D012-423D-94EB-79D0D72B8868}" type="presOf" srcId="{5D1166CF-A991-4BBB-9F5A-E9DFF246DE02}" destId="{BEB2D048-4F8F-4DB6-82A0-AB340004DACC}" srcOrd="0" destOrd="0" presId="urn:microsoft.com/office/officeart/2018/2/layout/IconVerticalSolidList"/>
    <dgm:cxn modelId="{DC96E929-06A9-4B6A-8CE7-626C47724DD2}" srcId="{E98DA024-BB85-40E5-B2AD-B10B93DD2D3E}" destId="{1051C0FA-D312-46AB-B567-1F9938CF1547}" srcOrd="1" destOrd="0" parTransId="{1F847CEA-1BA1-4A79-9754-EE0FD5E281A2}" sibTransId="{A0DF939B-CC95-4632-A6C7-AA33CA5439FF}"/>
    <dgm:cxn modelId="{11A3482C-6301-4F0D-97E6-AB16042DFD5A}" srcId="{1051C0FA-D312-46AB-B567-1F9938CF1547}" destId="{CA9779C2-34D9-4B0A-8840-06FCDC4655AC}" srcOrd="0" destOrd="0" parTransId="{F60FC672-952C-43F6-BDA2-BDFC254D9051}" sibTransId="{886E2F1E-F624-4D37-9208-5347B58C85E5}"/>
    <dgm:cxn modelId="{AB1FC72E-83FA-4CBA-9850-65A651ACF567}" type="presOf" srcId="{05FCB641-5C1E-45EC-B056-3593FA131FF3}" destId="{252A1A10-7390-40B7-B3D7-5C3628BB4565}" srcOrd="0" destOrd="0" presId="urn:microsoft.com/office/officeart/2018/2/layout/IconVerticalSolidList"/>
    <dgm:cxn modelId="{1CF0B836-B366-4ED0-A1DE-7CA22712B081}" type="presOf" srcId="{DFC99CC7-B565-4323-A17C-AE7B542A27B9}" destId="{5D258C23-3DF4-4791-88E1-042526A9BC61}" srcOrd="0" destOrd="0" presId="urn:microsoft.com/office/officeart/2018/2/layout/IconVerticalSolidList"/>
    <dgm:cxn modelId="{85638E56-BE8B-4089-9073-55E046D2D115}" type="presOf" srcId="{E98DA024-BB85-40E5-B2AD-B10B93DD2D3E}" destId="{07ECE5E2-2E65-4565-9B3A-73AD29DC7476}" srcOrd="0" destOrd="0" presId="urn:microsoft.com/office/officeart/2018/2/layout/IconVerticalSolidList"/>
    <dgm:cxn modelId="{153A7872-0450-4241-A887-863D143E8196}" srcId="{E98DA024-BB85-40E5-B2AD-B10B93DD2D3E}" destId="{05FCB641-5C1E-45EC-B056-3593FA131FF3}" srcOrd="3" destOrd="0" parTransId="{D8C52E75-3175-4FD4-9DE0-B9EF010E597F}" sibTransId="{0F748B6D-A40E-4DE3-AE06-E3A57D80EFEF}"/>
    <dgm:cxn modelId="{E7C08F73-981C-497F-B6DE-EB20262C81BB}" type="presOf" srcId="{917ABA0A-B399-4591-8746-19B14FA39D0C}" destId="{D664AFE5-3778-4477-AB73-B01BE6053E60}" srcOrd="0" destOrd="0" presId="urn:microsoft.com/office/officeart/2018/2/layout/IconVerticalSolidList"/>
    <dgm:cxn modelId="{67C1697A-7731-492D-87D5-A04F318375B4}" type="presOf" srcId="{1051C0FA-D312-46AB-B567-1F9938CF1547}" destId="{060ED8AE-8C17-472C-927E-F3D254DD6AD0}" srcOrd="0" destOrd="0" presId="urn:microsoft.com/office/officeart/2018/2/layout/IconVerticalSolidList"/>
    <dgm:cxn modelId="{0E98A689-8839-4B43-9B67-C6ABC20BC389}" srcId="{E98DA024-BB85-40E5-B2AD-B10B93DD2D3E}" destId="{DFC99CC7-B565-4323-A17C-AE7B542A27B9}" srcOrd="2" destOrd="0" parTransId="{CFEF28D3-52CC-46FB-B641-ED5DB3D4353A}" sibTransId="{8CD1F98D-ED85-4E72-A55B-90038E36DFE6}"/>
    <dgm:cxn modelId="{7CF1F38B-9EC4-415D-9217-B68162FD7705}" srcId="{05FCB641-5C1E-45EC-B056-3593FA131FF3}" destId="{367EA856-18D8-4D0D-AB35-54C0775E51DE}" srcOrd="0" destOrd="0" parTransId="{ABBDF5CF-6511-4979-9249-64371BCA8922}" sibTransId="{2F75B2D6-F1D5-4A4F-864E-F05B5774FFA2}"/>
    <dgm:cxn modelId="{3B12B095-D782-4690-89B0-487F04E9EF66}" type="presOf" srcId="{367EA856-18D8-4D0D-AB35-54C0775E51DE}" destId="{6508B73F-7A16-4FE2-B3E8-86E36D1DB459}" srcOrd="0" destOrd="0" presId="urn:microsoft.com/office/officeart/2018/2/layout/IconVerticalSolidList"/>
    <dgm:cxn modelId="{71776B9B-3EDF-4F14-855A-01C39289FA57}" srcId="{E98DA024-BB85-40E5-B2AD-B10B93DD2D3E}" destId="{917ABA0A-B399-4591-8746-19B14FA39D0C}" srcOrd="0" destOrd="0" parTransId="{268932FF-106F-4A1C-A964-74499B019237}" sibTransId="{D33C4308-1EA2-4210-BC31-85616DF4E1C9}"/>
    <dgm:cxn modelId="{C2B9F0A5-B5EA-E345-8294-93D2978DBBCF}" type="presOf" srcId="{51D8F7C1-F351-8E4E-8662-9D2286AFB9F2}" destId="{9F7A5F4B-87B6-4F59-A257-DDC9E298560D}" srcOrd="0" destOrd="1" presId="urn:microsoft.com/office/officeart/2018/2/layout/IconVerticalSolidList"/>
    <dgm:cxn modelId="{E09BF6A6-84C8-437A-B5F9-2AAF73BE731B}" type="presOf" srcId="{CF2F8E2A-2A62-4146-8558-8DFC6FC506D3}" destId="{9F7A5F4B-87B6-4F59-A257-DDC9E298560D}" srcOrd="0" destOrd="0" presId="urn:microsoft.com/office/officeart/2018/2/layout/IconVerticalSolidList"/>
    <dgm:cxn modelId="{B19537B1-4EB4-4C91-87AC-E7C5B146BF26}" srcId="{917ABA0A-B399-4591-8746-19B14FA39D0C}" destId="{5D1166CF-A991-4BBB-9F5A-E9DFF246DE02}" srcOrd="0" destOrd="0" parTransId="{7E0F2C34-34C4-4313-93BB-083E1C73CB77}" sibTransId="{FB52C877-2E69-4274-966F-ECCB5F23A838}"/>
    <dgm:cxn modelId="{A2CAB2B1-1BC5-B544-9DCB-D984CF1A30C7}" srcId="{DFC99CC7-B565-4323-A17C-AE7B542A27B9}" destId="{51D8F7C1-F351-8E4E-8662-9D2286AFB9F2}" srcOrd="1" destOrd="0" parTransId="{02F64103-CB99-E646-9D58-B32C85B7CBD3}" sibTransId="{73982A6B-CC7C-8B45-AEED-813EC94FF13D}"/>
    <dgm:cxn modelId="{536990B9-D70B-4928-89C9-9D8AF2B64433}" srcId="{DFC99CC7-B565-4323-A17C-AE7B542A27B9}" destId="{CF2F8E2A-2A62-4146-8558-8DFC6FC506D3}" srcOrd="0" destOrd="0" parTransId="{A398ADC0-3C2B-49C1-A6D3-87187606943D}" sibTransId="{94FBBE23-0263-4709-8FEE-7636514ACCAD}"/>
    <dgm:cxn modelId="{7A47AEF1-48E4-40B7-B102-D8323AB6BF8F}" type="presOf" srcId="{CA9779C2-34D9-4B0A-8840-06FCDC4655AC}" destId="{08EB6215-C7A0-46D2-8F4A-5461F52FA06E}" srcOrd="0" destOrd="0" presId="urn:microsoft.com/office/officeart/2018/2/layout/IconVerticalSolidList"/>
    <dgm:cxn modelId="{D175E409-E75E-41EB-A6DC-C699236D7A76}" type="presParOf" srcId="{07ECE5E2-2E65-4565-9B3A-73AD29DC7476}" destId="{18C5AC41-2A86-4A0C-A0C3-8BDE700ADAAC}" srcOrd="0" destOrd="0" presId="urn:microsoft.com/office/officeart/2018/2/layout/IconVerticalSolidList"/>
    <dgm:cxn modelId="{00798ACB-9B96-4E31-B471-5E28132A1698}" type="presParOf" srcId="{18C5AC41-2A86-4A0C-A0C3-8BDE700ADAAC}" destId="{45AE7118-22C5-4098-B703-F2AF8E5622AA}" srcOrd="0" destOrd="0" presId="urn:microsoft.com/office/officeart/2018/2/layout/IconVerticalSolidList"/>
    <dgm:cxn modelId="{C2B2B8BB-5706-4799-B0E5-975B25FAF1FA}" type="presParOf" srcId="{18C5AC41-2A86-4A0C-A0C3-8BDE700ADAAC}" destId="{B7912D9D-2A72-4995-992A-260460061054}" srcOrd="1" destOrd="0" presId="urn:microsoft.com/office/officeart/2018/2/layout/IconVerticalSolidList"/>
    <dgm:cxn modelId="{427EAF71-38AA-4FE3-965F-95A7E6F3319F}" type="presParOf" srcId="{18C5AC41-2A86-4A0C-A0C3-8BDE700ADAAC}" destId="{6E6FD1B7-0985-466D-86B5-ACCAE94A2C89}" srcOrd="2" destOrd="0" presId="urn:microsoft.com/office/officeart/2018/2/layout/IconVerticalSolidList"/>
    <dgm:cxn modelId="{F268E61C-EEE8-451F-B90A-88090C93C430}" type="presParOf" srcId="{18C5AC41-2A86-4A0C-A0C3-8BDE700ADAAC}" destId="{D664AFE5-3778-4477-AB73-B01BE6053E60}" srcOrd="3" destOrd="0" presId="urn:microsoft.com/office/officeart/2018/2/layout/IconVerticalSolidList"/>
    <dgm:cxn modelId="{78689AD9-B20D-460D-B362-5235E33F00FA}" type="presParOf" srcId="{18C5AC41-2A86-4A0C-A0C3-8BDE700ADAAC}" destId="{BEB2D048-4F8F-4DB6-82A0-AB340004DACC}" srcOrd="4" destOrd="0" presId="urn:microsoft.com/office/officeart/2018/2/layout/IconVerticalSolidList"/>
    <dgm:cxn modelId="{66FD46FD-EF50-432B-8077-BC61A6F2067D}" type="presParOf" srcId="{07ECE5E2-2E65-4565-9B3A-73AD29DC7476}" destId="{3DB972C2-8067-4CE2-A06D-E9BB2CE8AAAF}" srcOrd="1" destOrd="0" presId="urn:microsoft.com/office/officeart/2018/2/layout/IconVerticalSolidList"/>
    <dgm:cxn modelId="{6636FFFF-6206-41C9-9AD5-C34687818DC9}" type="presParOf" srcId="{07ECE5E2-2E65-4565-9B3A-73AD29DC7476}" destId="{55E43BA4-C1D9-4AEB-A6A4-ED892ADC9D2E}" srcOrd="2" destOrd="0" presId="urn:microsoft.com/office/officeart/2018/2/layout/IconVerticalSolidList"/>
    <dgm:cxn modelId="{2859EE5D-F94D-4A3F-8DA1-278A831AD239}" type="presParOf" srcId="{55E43BA4-C1D9-4AEB-A6A4-ED892ADC9D2E}" destId="{6190400E-9517-45C2-B88C-9558CB833C22}" srcOrd="0" destOrd="0" presId="urn:microsoft.com/office/officeart/2018/2/layout/IconVerticalSolidList"/>
    <dgm:cxn modelId="{11035E8A-EE22-4FC6-80AB-858B4C1130A2}" type="presParOf" srcId="{55E43BA4-C1D9-4AEB-A6A4-ED892ADC9D2E}" destId="{724E776D-CAD0-4240-9A11-2CF2B7E73128}" srcOrd="1" destOrd="0" presId="urn:microsoft.com/office/officeart/2018/2/layout/IconVerticalSolidList"/>
    <dgm:cxn modelId="{5EEEE9B6-6FA1-469D-87F0-95DFD476D596}" type="presParOf" srcId="{55E43BA4-C1D9-4AEB-A6A4-ED892ADC9D2E}" destId="{AD64380E-07E3-446A-BC2A-A54545A55EFC}" srcOrd="2" destOrd="0" presId="urn:microsoft.com/office/officeart/2018/2/layout/IconVerticalSolidList"/>
    <dgm:cxn modelId="{B0400420-C584-4EC2-B729-14B03023F926}" type="presParOf" srcId="{55E43BA4-C1D9-4AEB-A6A4-ED892ADC9D2E}" destId="{060ED8AE-8C17-472C-927E-F3D254DD6AD0}" srcOrd="3" destOrd="0" presId="urn:microsoft.com/office/officeart/2018/2/layout/IconVerticalSolidList"/>
    <dgm:cxn modelId="{CD329CE2-6CBC-4C05-B0A1-E6B435994961}" type="presParOf" srcId="{55E43BA4-C1D9-4AEB-A6A4-ED892ADC9D2E}" destId="{08EB6215-C7A0-46D2-8F4A-5461F52FA06E}" srcOrd="4" destOrd="0" presId="urn:microsoft.com/office/officeart/2018/2/layout/IconVerticalSolidList"/>
    <dgm:cxn modelId="{B4EF0727-CF3F-4CED-8DA6-908A64A248EA}" type="presParOf" srcId="{07ECE5E2-2E65-4565-9B3A-73AD29DC7476}" destId="{A153D3D6-7DB0-460C-B568-4BB72992ABDF}" srcOrd="3" destOrd="0" presId="urn:microsoft.com/office/officeart/2018/2/layout/IconVerticalSolidList"/>
    <dgm:cxn modelId="{29A3B32E-9024-4024-8112-D1641A93F5D6}" type="presParOf" srcId="{07ECE5E2-2E65-4565-9B3A-73AD29DC7476}" destId="{13D31836-40F5-47B9-8243-9BC6569F9E4D}" srcOrd="4" destOrd="0" presId="urn:microsoft.com/office/officeart/2018/2/layout/IconVerticalSolidList"/>
    <dgm:cxn modelId="{B6518DD9-1698-444C-9D4A-CC6C7E11D1FF}" type="presParOf" srcId="{13D31836-40F5-47B9-8243-9BC6569F9E4D}" destId="{680260C0-ACF1-4731-B21D-341822126C89}" srcOrd="0" destOrd="0" presId="urn:microsoft.com/office/officeart/2018/2/layout/IconVerticalSolidList"/>
    <dgm:cxn modelId="{F3C4DF05-A643-44E0-A355-14F8E443FE6F}" type="presParOf" srcId="{13D31836-40F5-47B9-8243-9BC6569F9E4D}" destId="{C519B719-0953-4FC8-A3DC-13DB8C5C5C29}" srcOrd="1" destOrd="0" presId="urn:microsoft.com/office/officeart/2018/2/layout/IconVerticalSolidList"/>
    <dgm:cxn modelId="{B36F5C3C-5D47-44F9-A02E-68A7C54FBA10}" type="presParOf" srcId="{13D31836-40F5-47B9-8243-9BC6569F9E4D}" destId="{57F851C3-E0AF-496C-9AC6-589EAAC7A065}" srcOrd="2" destOrd="0" presId="urn:microsoft.com/office/officeart/2018/2/layout/IconVerticalSolidList"/>
    <dgm:cxn modelId="{9FB1B119-102B-49EA-BB27-726979AEA9B1}" type="presParOf" srcId="{13D31836-40F5-47B9-8243-9BC6569F9E4D}" destId="{5D258C23-3DF4-4791-88E1-042526A9BC61}" srcOrd="3" destOrd="0" presId="urn:microsoft.com/office/officeart/2018/2/layout/IconVerticalSolidList"/>
    <dgm:cxn modelId="{5BA51F3D-252C-43E2-88AF-AFEAD55F52EA}" type="presParOf" srcId="{13D31836-40F5-47B9-8243-9BC6569F9E4D}" destId="{9F7A5F4B-87B6-4F59-A257-DDC9E298560D}" srcOrd="4" destOrd="0" presId="urn:microsoft.com/office/officeart/2018/2/layout/IconVerticalSolidList"/>
    <dgm:cxn modelId="{ADD0FF0A-6067-4D58-90A8-F479D898B253}" type="presParOf" srcId="{07ECE5E2-2E65-4565-9B3A-73AD29DC7476}" destId="{71DD5D1D-70F5-4262-933E-633ACDDA320F}" srcOrd="5" destOrd="0" presId="urn:microsoft.com/office/officeart/2018/2/layout/IconVerticalSolidList"/>
    <dgm:cxn modelId="{CA736550-8752-46BE-A4A4-52A435907E7A}" type="presParOf" srcId="{07ECE5E2-2E65-4565-9B3A-73AD29DC7476}" destId="{2DB66DCC-4ADB-4406-89AD-C628E1320DFF}" srcOrd="6" destOrd="0" presId="urn:microsoft.com/office/officeart/2018/2/layout/IconVerticalSolidList"/>
    <dgm:cxn modelId="{BA54FF0D-20DF-46AE-8CA3-85E51930582A}" type="presParOf" srcId="{2DB66DCC-4ADB-4406-89AD-C628E1320DFF}" destId="{72B7C3F1-DE27-4AFC-A605-3F62050B1C2C}" srcOrd="0" destOrd="0" presId="urn:microsoft.com/office/officeart/2018/2/layout/IconVerticalSolidList"/>
    <dgm:cxn modelId="{66AF56CC-A49E-46E5-90BC-B7BF5C1D323E}" type="presParOf" srcId="{2DB66DCC-4ADB-4406-89AD-C628E1320DFF}" destId="{1FEB5AD2-CB6B-434A-915A-62A1832DB6A2}" srcOrd="1" destOrd="0" presId="urn:microsoft.com/office/officeart/2018/2/layout/IconVerticalSolidList"/>
    <dgm:cxn modelId="{A1D0A0BB-7C3C-45EC-A380-243E00BDE1EA}" type="presParOf" srcId="{2DB66DCC-4ADB-4406-89AD-C628E1320DFF}" destId="{43E316E5-6C8D-40CE-AD4A-46BAED6383A4}" srcOrd="2" destOrd="0" presId="urn:microsoft.com/office/officeart/2018/2/layout/IconVerticalSolidList"/>
    <dgm:cxn modelId="{FE1C53E6-1C0F-44B0-9A28-29CD21364EF6}" type="presParOf" srcId="{2DB66DCC-4ADB-4406-89AD-C628E1320DFF}" destId="{252A1A10-7390-40B7-B3D7-5C3628BB4565}" srcOrd="3" destOrd="0" presId="urn:microsoft.com/office/officeart/2018/2/layout/IconVerticalSolidList"/>
    <dgm:cxn modelId="{B85AEFC5-9AEA-4E7E-AF0F-EE640C8544C5}" type="presParOf" srcId="{2DB66DCC-4ADB-4406-89AD-C628E1320DFF}" destId="{6508B73F-7A16-4FE2-B3E8-86E36D1DB45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3D606B-B9F0-4930-BBAD-0D7F8220C4A1}"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48EEE9A8-9A4A-4AB6-9374-C639A3E3D017}">
      <dgm:prSet phldrT="[Text]"/>
      <dgm:spPr/>
      <dgm:t>
        <a:bodyPr/>
        <a:lstStyle/>
        <a:p>
          <a:r>
            <a:rPr lang="en-US"/>
            <a:t>Plan</a:t>
          </a:r>
        </a:p>
      </dgm:t>
    </dgm:pt>
    <dgm:pt modelId="{DB5492DD-4952-40AB-9032-F6212B4ED0CB}" type="parTrans" cxnId="{5FA3632F-182C-46AA-B9F8-D9590A2F38E4}">
      <dgm:prSet/>
      <dgm:spPr/>
      <dgm:t>
        <a:bodyPr/>
        <a:lstStyle/>
        <a:p>
          <a:endParaRPr lang="en-US"/>
        </a:p>
      </dgm:t>
    </dgm:pt>
    <dgm:pt modelId="{5014BB1D-6C7C-456F-B52D-8C2104933DD4}" type="sibTrans" cxnId="{5FA3632F-182C-46AA-B9F8-D9590A2F38E4}">
      <dgm:prSet/>
      <dgm:spPr/>
      <dgm:t>
        <a:bodyPr/>
        <a:lstStyle/>
        <a:p>
          <a:endParaRPr lang="en-US"/>
        </a:p>
      </dgm:t>
    </dgm:pt>
    <dgm:pt modelId="{53737641-F00B-4DB9-A915-7749EE721C52}">
      <dgm:prSet phldrT="[Text]" custT="1"/>
      <dgm:spPr/>
      <dgm:t>
        <a:bodyPr/>
        <a:lstStyle/>
        <a:p>
          <a:r>
            <a:rPr lang="en-US" sz="1200"/>
            <a:t>Confirm required stakeholders</a:t>
          </a:r>
        </a:p>
      </dgm:t>
    </dgm:pt>
    <dgm:pt modelId="{26537351-0778-459D-8908-3CDBC8F7A7B0}" type="parTrans" cxnId="{9A4FA5F4-D4A4-4B54-AEEA-AD32F15F4DB7}">
      <dgm:prSet/>
      <dgm:spPr/>
      <dgm:t>
        <a:bodyPr/>
        <a:lstStyle/>
        <a:p>
          <a:endParaRPr lang="en-US"/>
        </a:p>
      </dgm:t>
    </dgm:pt>
    <dgm:pt modelId="{528B860D-CDCA-4A06-AD45-7502B861C763}" type="sibTrans" cxnId="{9A4FA5F4-D4A4-4B54-AEEA-AD32F15F4DB7}">
      <dgm:prSet/>
      <dgm:spPr/>
      <dgm:t>
        <a:bodyPr/>
        <a:lstStyle/>
        <a:p>
          <a:endParaRPr lang="en-US"/>
        </a:p>
      </dgm:t>
    </dgm:pt>
    <dgm:pt modelId="{2CA1C6F1-7871-4C22-8714-827D98B98156}">
      <dgm:prSet phldrT="[Text]" custT="1"/>
      <dgm:spPr/>
      <dgm:t>
        <a:bodyPr/>
        <a:lstStyle/>
        <a:p>
          <a:r>
            <a:rPr lang="en-US" sz="1200"/>
            <a:t>Set stakeholder sessions</a:t>
          </a:r>
        </a:p>
      </dgm:t>
    </dgm:pt>
    <dgm:pt modelId="{38CBBFE5-9B43-446E-B5A9-F0B0D63B7699}" type="parTrans" cxnId="{C1F14E91-C006-4E0A-928D-B3610CA2EABD}">
      <dgm:prSet/>
      <dgm:spPr/>
      <dgm:t>
        <a:bodyPr/>
        <a:lstStyle/>
        <a:p>
          <a:endParaRPr lang="en-US"/>
        </a:p>
      </dgm:t>
    </dgm:pt>
    <dgm:pt modelId="{8FAD15DE-B8A6-4188-AF98-4E264BC5B4D1}" type="sibTrans" cxnId="{C1F14E91-C006-4E0A-928D-B3610CA2EABD}">
      <dgm:prSet/>
      <dgm:spPr/>
      <dgm:t>
        <a:bodyPr/>
        <a:lstStyle/>
        <a:p>
          <a:endParaRPr lang="en-US"/>
        </a:p>
      </dgm:t>
    </dgm:pt>
    <dgm:pt modelId="{0BDFD1BD-4717-4F42-882D-0D3F6249E8D4}">
      <dgm:prSet phldrT="[Text]"/>
      <dgm:spPr/>
      <dgm:t>
        <a:bodyPr/>
        <a:lstStyle/>
        <a:p>
          <a:r>
            <a:rPr lang="en-US"/>
            <a:t>Assess</a:t>
          </a:r>
        </a:p>
      </dgm:t>
    </dgm:pt>
    <dgm:pt modelId="{B8FBA1C6-B5EC-4F63-8D4B-4C23D3890966}" type="parTrans" cxnId="{83758029-0AF6-468A-BB67-F88DB207AA55}">
      <dgm:prSet/>
      <dgm:spPr/>
      <dgm:t>
        <a:bodyPr/>
        <a:lstStyle/>
        <a:p>
          <a:endParaRPr lang="en-US"/>
        </a:p>
      </dgm:t>
    </dgm:pt>
    <dgm:pt modelId="{8A577577-6044-4ECE-A97A-F0ABC050507A}" type="sibTrans" cxnId="{83758029-0AF6-468A-BB67-F88DB207AA55}">
      <dgm:prSet/>
      <dgm:spPr/>
      <dgm:t>
        <a:bodyPr/>
        <a:lstStyle/>
        <a:p>
          <a:endParaRPr lang="en-US"/>
        </a:p>
      </dgm:t>
    </dgm:pt>
    <dgm:pt modelId="{6B637E3D-B007-468B-9468-0EAB9D21F0A4}">
      <dgm:prSet phldrT="[Text]" custT="1"/>
      <dgm:spPr/>
      <dgm:t>
        <a:bodyPr/>
        <a:lstStyle/>
        <a:p>
          <a:r>
            <a:rPr lang="en-US" sz="1200" b="0" i="0" u="none" strike="noStrike" cap="none">
              <a:solidFill>
                <a:schemeClr val="dk1"/>
              </a:solidFill>
              <a:latin typeface="Calibri"/>
              <a:ea typeface="Calibri"/>
              <a:cs typeface="Calibri"/>
              <a:sym typeface="Calibri"/>
            </a:rPr>
            <a:t>Divide into smaller focused stakeholder sessions</a:t>
          </a:r>
          <a:endParaRPr lang="en-US" sz="1200"/>
        </a:p>
      </dgm:t>
    </dgm:pt>
    <dgm:pt modelId="{43322601-6564-4F97-BE02-7724D30AE80D}" type="parTrans" cxnId="{FD26C9BD-4876-42EA-9B38-2251E9E78610}">
      <dgm:prSet/>
      <dgm:spPr/>
      <dgm:t>
        <a:bodyPr/>
        <a:lstStyle/>
        <a:p>
          <a:endParaRPr lang="en-US"/>
        </a:p>
      </dgm:t>
    </dgm:pt>
    <dgm:pt modelId="{5CA3976F-8DCA-4E9C-BC23-E3F1A76416BA}" type="sibTrans" cxnId="{FD26C9BD-4876-42EA-9B38-2251E9E78610}">
      <dgm:prSet/>
      <dgm:spPr/>
      <dgm:t>
        <a:bodyPr/>
        <a:lstStyle/>
        <a:p>
          <a:endParaRPr lang="en-US"/>
        </a:p>
      </dgm:t>
    </dgm:pt>
    <dgm:pt modelId="{ABE64F59-19C2-4945-AA6A-29C8BB8D2319}">
      <dgm:prSet phldrT="[Text]"/>
      <dgm:spPr/>
      <dgm:t>
        <a:bodyPr/>
        <a:lstStyle/>
        <a:p>
          <a:r>
            <a:rPr lang="en-US"/>
            <a:t>Compose</a:t>
          </a:r>
        </a:p>
      </dgm:t>
    </dgm:pt>
    <dgm:pt modelId="{6AB45F8B-F3C5-402E-A246-5CC97188CCB2}" type="parTrans" cxnId="{BF177CA0-7D21-474B-A531-51F8EE035107}">
      <dgm:prSet/>
      <dgm:spPr/>
      <dgm:t>
        <a:bodyPr/>
        <a:lstStyle/>
        <a:p>
          <a:endParaRPr lang="en-US"/>
        </a:p>
      </dgm:t>
    </dgm:pt>
    <dgm:pt modelId="{935914F4-E31C-4DCC-A240-841B38F98100}" type="sibTrans" cxnId="{BF177CA0-7D21-474B-A531-51F8EE035107}">
      <dgm:prSet/>
      <dgm:spPr/>
      <dgm:t>
        <a:bodyPr/>
        <a:lstStyle/>
        <a:p>
          <a:endParaRPr lang="en-US"/>
        </a:p>
      </dgm:t>
    </dgm:pt>
    <dgm:pt modelId="{CBE843BC-DCA3-479D-A048-5670F1C138F5}">
      <dgm:prSet phldrT="[Text]" custT="1"/>
      <dgm:spPr/>
      <dgm:t>
        <a:bodyPr/>
        <a:lstStyle/>
        <a:p>
          <a:r>
            <a:rPr lang="en-US" sz="1200"/>
            <a:t>Write narratives in summary form</a:t>
          </a:r>
        </a:p>
      </dgm:t>
    </dgm:pt>
    <dgm:pt modelId="{38861898-A9AE-4E5D-BF3D-04998D75D615}" type="parTrans" cxnId="{7E0FAAED-E850-4723-9CFD-AF11E51AC0F7}">
      <dgm:prSet/>
      <dgm:spPr/>
      <dgm:t>
        <a:bodyPr/>
        <a:lstStyle/>
        <a:p>
          <a:endParaRPr lang="en-US"/>
        </a:p>
      </dgm:t>
    </dgm:pt>
    <dgm:pt modelId="{43F7EECA-FBCD-4BE2-9A5D-117FF1500031}" type="sibTrans" cxnId="{7E0FAAED-E850-4723-9CFD-AF11E51AC0F7}">
      <dgm:prSet/>
      <dgm:spPr/>
      <dgm:t>
        <a:bodyPr/>
        <a:lstStyle/>
        <a:p>
          <a:endParaRPr lang="en-US"/>
        </a:p>
      </dgm:t>
    </dgm:pt>
    <dgm:pt modelId="{3AADE692-CD43-4EB6-A929-0DE8E596B3E0}">
      <dgm:prSet phldrT="[Text]" custT="1"/>
      <dgm:spPr/>
      <dgm:t>
        <a:bodyPr/>
        <a:lstStyle/>
        <a:p>
          <a:r>
            <a:rPr lang="en-US" sz="1200"/>
            <a:t>Support narratives with data for gaps and needs</a:t>
          </a:r>
        </a:p>
      </dgm:t>
    </dgm:pt>
    <dgm:pt modelId="{6CEABBE8-F027-4100-BCB2-1D9CB0CA0F71}" type="parTrans" cxnId="{4CEFE403-30F7-4CD1-8A3F-FBB636550109}">
      <dgm:prSet/>
      <dgm:spPr/>
      <dgm:t>
        <a:bodyPr/>
        <a:lstStyle/>
        <a:p>
          <a:endParaRPr lang="en-US"/>
        </a:p>
      </dgm:t>
    </dgm:pt>
    <dgm:pt modelId="{85818304-30B9-4513-B3B3-C52A468F67BB}" type="sibTrans" cxnId="{4CEFE403-30F7-4CD1-8A3F-FBB636550109}">
      <dgm:prSet/>
      <dgm:spPr/>
      <dgm:t>
        <a:bodyPr/>
        <a:lstStyle/>
        <a:p>
          <a:endParaRPr lang="en-US"/>
        </a:p>
      </dgm:t>
    </dgm:pt>
    <dgm:pt modelId="{D37408B7-7C68-4AB7-8A6F-655C5DE7196A}">
      <dgm:prSet phldrT="[Text]" custT="1"/>
      <dgm:spPr/>
      <dgm:t>
        <a:bodyPr/>
        <a:lstStyle/>
        <a:p>
          <a:r>
            <a:rPr lang="en-US" sz="1200"/>
            <a:t>Gather data, documents, and resources</a:t>
          </a:r>
        </a:p>
      </dgm:t>
    </dgm:pt>
    <dgm:pt modelId="{58D0F567-7D3D-4078-BF0B-662141945EE0}" type="parTrans" cxnId="{1CAFCA20-5641-4148-9D58-F78D7729B8FF}">
      <dgm:prSet/>
      <dgm:spPr/>
      <dgm:t>
        <a:bodyPr/>
        <a:lstStyle/>
        <a:p>
          <a:endParaRPr lang="en-US"/>
        </a:p>
      </dgm:t>
    </dgm:pt>
    <dgm:pt modelId="{BD3BF417-C6FE-40E4-BCA1-DDF4967DC494}" type="sibTrans" cxnId="{1CAFCA20-5641-4148-9D58-F78D7729B8FF}">
      <dgm:prSet/>
      <dgm:spPr/>
      <dgm:t>
        <a:bodyPr/>
        <a:lstStyle/>
        <a:p>
          <a:endParaRPr lang="en-US"/>
        </a:p>
      </dgm:t>
    </dgm:pt>
    <dgm:pt modelId="{466EAAAC-965F-45D0-B64E-311BDA0F7FB9}">
      <dgm:prSet phldrT="[Text]" custT="1"/>
      <dgm:spPr/>
      <dgm:t>
        <a:bodyPr/>
        <a:lstStyle/>
        <a:p>
          <a:r>
            <a:rPr lang="en-US" sz="1200"/>
            <a:t>Embed future-oriented planning</a:t>
          </a:r>
        </a:p>
      </dgm:t>
    </dgm:pt>
    <dgm:pt modelId="{A9C3F4A2-457F-4941-B595-0834478F1DE6}" type="parTrans" cxnId="{EC84006C-7EB7-4745-87FA-D452ADF451CB}">
      <dgm:prSet/>
      <dgm:spPr/>
      <dgm:t>
        <a:bodyPr/>
        <a:lstStyle/>
        <a:p>
          <a:endParaRPr lang="en-US"/>
        </a:p>
      </dgm:t>
    </dgm:pt>
    <dgm:pt modelId="{A53D280C-3769-4A3F-BC90-3525B5779BA6}" type="sibTrans" cxnId="{EC84006C-7EB7-4745-87FA-D452ADF451CB}">
      <dgm:prSet/>
      <dgm:spPr/>
      <dgm:t>
        <a:bodyPr/>
        <a:lstStyle/>
        <a:p>
          <a:endParaRPr lang="en-US"/>
        </a:p>
      </dgm:t>
    </dgm:pt>
    <dgm:pt modelId="{E62FE680-E694-4EB0-A687-13964F20ABF4}">
      <dgm:prSet custT="1"/>
      <dgm:spPr/>
      <dgm:t>
        <a:bodyPr/>
        <a:lstStyle/>
        <a:p>
          <a:r>
            <a:rPr lang="en-US" sz="1200" b="0" i="0" u="none" strike="noStrike" cap="none">
              <a:solidFill>
                <a:schemeClr val="dk1"/>
              </a:solidFill>
              <a:latin typeface="Calibri"/>
              <a:ea typeface="Calibri"/>
              <a:cs typeface="Calibri"/>
              <a:sym typeface="Calibri"/>
            </a:rPr>
            <a:t>Analyze in in stages by groups</a:t>
          </a:r>
          <a:endParaRPr lang="en-US" sz="1200"/>
        </a:p>
      </dgm:t>
    </dgm:pt>
    <dgm:pt modelId="{EAA69C29-805B-4921-8D14-1C51B5E8CA4C}" type="parTrans" cxnId="{D64B7FD5-AE48-497E-8228-EB2B386F4EDA}">
      <dgm:prSet/>
      <dgm:spPr/>
      <dgm:t>
        <a:bodyPr/>
        <a:lstStyle/>
        <a:p>
          <a:endParaRPr lang="en-US"/>
        </a:p>
      </dgm:t>
    </dgm:pt>
    <dgm:pt modelId="{5848DC15-5241-42DD-8AF1-419D3C1EB841}" type="sibTrans" cxnId="{D64B7FD5-AE48-497E-8228-EB2B386F4EDA}">
      <dgm:prSet/>
      <dgm:spPr/>
      <dgm:t>
        <a:bodyPr/>
        <a:lstStyle/>
        <a:p>
          <a:endParaRPr lang="en-US"/>
        </a:p>
      </dgm:t>
    </dgm:pt>
    <dgm:pt modelId="{91F20CB2-A6B2-4ED0-A2EA-4DB893A179E1}">
      <dgm:prSet custT="1"/>
      <dgm:spPr/>
      <dgm:t>
        <a:bodyPr/>
        <a:lstStyle/>
        <a:p>
          <a:r>
            <a:rPr lang="en-US" sz="1200" b="0" i="0" u="none" strike="noStrike" cap="none">
              <a:solidFill>
                <a:schemeClr val="dk1"/>
              </a:solidFill>
              <a:latin typeface="Calibri"/>
              <a:ea typeface="Calibri"/>
              <a:cs typeface="Calibri"/>
              <a:sym typeface="Calibri"/>
            </a:rPr>
            <a:t>Host CLNA feedback validation meeting with all stakeholders</a:t>
          </a:r>
          <a:endParaRPr lang="en-US" sz="1200"/>
        </a:p>
      </dgm:t>
    </dgm:pt>
    <dgm:pt modelId="{CC48E927-1A53-41BA-9CAF-22829021E86E}" type="parTrans" cxnId="{85E96B3C-411B-4F3B-A06B-3A2324AE39C0}">
      <dgm:prSet/>
      <dgm:spPr/>
      <dgm:t>
        <a:bodyPr/>
        <a:lstStyle/>
        <a:p>
          <a:endParaRPr lang="en-US"/>
        </a:p>
      </dgm:t>
    </dgm:pt>
    <dgm:pt modelId="{6718615B-2CC3-465A-8D45-B1F5115F9AD3}" type="sibTrans" cxnId="{85E96B3C-411B-4F3B-A06B-3A2324AE39C0}">
      <dgm:prSet/>
      <dgm:spPr/>
      <dgm:t>
        <a:bodyPr/>
        <a:lstStyle/>
        <a:p>
          <a:endParaRPr lang="en-US"/>
        </a:p>
      </dgm:t>
    </dgm:pt>
    <dgm:pt modelId="{F02717FF-9A76-4638-8292-C2F9A6F282BA}" type="pres">
      <dgm:prSet presAssocID="{013D606B-B9F0-4930-BBAD-0D7F8220C4A1}" presName="Name0" presStyleCnt="0">
        <dgm:presLayoutVars>
          <dgm:dir/>
          <dgm:animLvl val="lvl"/>
          <dgm:resizeHandles val="exact"/>
        </dgm:presLayoutVars>
      </dgm:prSet>
      <dgm:spPr/>
    </dgm:pt>
    <dgm:pt modelId="{26C23C01-5BAD-4E1E-8303-5CF967588F4A}" type="pres">
      <dgm:prSet presAssocID="{013D606B-B9F0-4930-BBAD-0D7F8220C4A1}" presName="tSp" presStyleCnt="0"/>
      <dgm:spPr/>
    </dgm:pt>
    <dgm:pt modelId="{E02DDA88-4EF4-4625-8D2D-1695B878F742}" type="pres">
      <dgm:prSet presAssocID="{013D606B-B9F0-4930-BBAD-0D7F8220C4A1}" presName="bSp" presStyleCnt="0"/>
      <dgm:spPr/>
    </dgm:pt>
    <dgm:pt modelId="{261800C9-C045-4D10-9B5F-D77FA81E3F97}" type="pres">
      <dgm:prSet presAssocID="{013D606B-B9F0-4930-BBAD-0D7F8220C4A1}" presName="process" presStyleCnt="0"/>
      <dgm:spPr/>
    </dgm:pt>
    <dgm:pt modelId="{24F9A0C6-EBE7-4D8B-8E83-30B8FD6BD92E}" type="pres">
      <dgm:prSet presAssocID="{48EEE9A8-9A4A-4AB6-9374-C639A3E3D017}" presName="composite1" presStyleCnt="0"/>
      <dgm:spPr/>
    </dgm:pt>
    <dgm:pt modelId="{51EA71F4-7471-4AD8-A5BB-716D6E16A6AA}" type="pres">
      <dgm:prSet presAssocID="{48EEE9A8-9A4A-4AB6-9374-C639A3E3D017}" presName="dummyNode1" presStyleLbl="node1" presStyleIdx="0" presStyleCnt="3"/>
      <dgm:spPr/>
    </dgm:pt>
    <dgm:pt modelId="{59A4C11C-74BB-4494-8460-4DF181FDF40D}" type="pres">
      <dgm:prSet presAssocID="{48EEE9A8-9A4A-4AB6-9374-C639A3E3D017}" presName="childNode1" presStyleLbl="bgAcc1" presStyleIdx="0" presStyleCnt="3">
        <dgm:presLayoutVars>
          <dgm:bulletEnabled val="1"/>
        </dgm:presLayoutVars>
      </dgm:prSet>
      <dgm:spPr/>
    </dgm:pt>
    <dgm:pt modelId="{E1A66FBC-8776-4F5E-B7E9-C303B3126A13}" type="pres">
      <dgm:prSet presAssocID="{48EEE9A8-9A4A-4AB6-9374-C639A3E3D017}" presName="childNode1tx" presStyleLbl="bgAcc1" presStyleIdx="0" presStyleCnt="3">
        <dgm:presLayoutVars>
          <dgm:bulletEnabled val="1"/>
        </dgm:presLayoutVars>
      </dgm:prSet>
      <dgm:spPr/>
    </dgm:pt>
    <dgm:pt modelId="{CA3DD4D6-06E1-474D-8B6F-C73FF5D97683}" type="pres">
      <dgm:prSet presAssocID="{48EEE9A8-9A4A-4AB6-9374-C639A3E3D017}" presName="parentNode1" presStyleLbl="node1" presStyleIdx="0" presStyleCnt="3">
        <dgm:presLayoutVars>
          <dgm:chMax val="1"/>
          <dgm:bulletEnabled val="1"/>
        </dgm:presLayoutVars>
      </dgm:prSet>
      <dgm:spPr/>
    </dgm:pt>
    <dgm:pt modelId="{E64EA91C-054C-4F70-860B-2EDF6705379B}" type="pres">
      <dgm:prSet presAssocID="{48EEE9A8-9A4A-4AB6-9374-C639A3E3D017}" presName="connSite1" presStyleCnt="0"/>
      <dgm:spPr/>
    </dgm:pt>
    <dgm:pt modelId="{856E4ECC-C23F-43F0-BA5D-6AC3B04AFCDE}" type="pres">
      <dgm:prSet presAssocID="{5014BB1D-6C7C-456F-B52D-8C2104933DD4}" presName="Name9" presStyleLbl="sibTrans2D1" presStyleIdx="0" presStyleCnt="2"/>
      <dgm:spPr/>
    </dgm:pt>
    <dgm:pt modelId="{D0DDCCC6-2CD1-4C25-B351-C9F2E36F8E66}" type="pres">
      <dgm:prSet presAssocID="{0BDFD1BD-4717-4F42-882D-0D3F6249E8D4}" presName="composite2" presStyleCnt="0"/>
      <dgm:spPr/>
    </dgm:pt>
    <dgm:pt modelId="{154750D0-8003-4E0D-9295-62202033269E}" type="pres">
      <dgm:prSet presAssocID="{0BDFD1BD-4717-4F42-882D-0D3F6249E8D4}" presName="dummyNode2" presStyleLbl="node1" presStyleIdx="0" presStyleCnt="3"/>
      <dgm:spPr/>
    </dgm:pt>
    <dgm:pt modelId="{EEE56795-6A2C-44C6-BE4E-B18377F3DF4F}" type="pres">
      <dgm:prSet presAssocID="{0BDFD1BD-4717-4F42-882D-0D3F6249E8D4}" presName="childNode2" presStyleLbl="bgAcc1" presStyleIdx="1" presStyleCnt="3" custScaleY="126803">
        <dgm:presLayoutVars>
          <dgm:bulletEnabled val="1"/>
        </dgm:presLayoutVars>
      </dgm:prSet>
      <dgm:spPr/>
    </dgm:pt>
    <dgm:pt modelId="{333552D4-CF35-4A1D-A6C6-0C1919CC808D}" type="pres">
      <dgm:prSet presAssocID="{0BDFD1BD-4717-4F42-882D-0D3F6249E8D4}" presName="childNode2tx" presStyleLbl="bgAcc1" presStyleIdx="1" presStyleCnt="3">
        <dgm:presLayoutVars>
          <dgm:bulletEnabled val="1"/>
        </dgm:presLayoutVars>
      </dgm:prSet>
      <dgm:spPr/>
    </dgm:pt>
    <dgm:pt modelId="{AF91979F-EA0A-43C4-B6F5-9A3AA19C86C1}" type="pres">
      <dgm:prSet presAssocID="{0BDFD1BD-4717-4F42-882D-0D3F6249E8D4}" presName="parentNode2" presStyleLbl="node1" presStyleIdx="1" presStyleCnt="3">
        <dgm:presLayoutVars>
          <dgm:chMax val="0"/>
          <dgm:bulletEnabled val="1"/>
        </dgm:presLayoutVars>
      </dgm:prSet>
      <dgm:spPr/>
    </dgm:pt>
    <dgm:pt modelId="{88611068-DC49-494F-8C14-68BAD6B5825C}" type="pres">
      <dgm:prSet presAssocID="{0BDFD1BD-4717-4F42-882D-0D3F6249E8D4}" presName="connSite2" presStyleCnt="0"/>
      <dgm:spPr/>
    </dgm:pt>
    <dgm:pt modelId="{4866156B-3250-4639-9A84-D74DF6F1256E}" type="pres">
      <dgm:prSet presAssocID="{8A577577-6044-4ECE-A97A-F0ABC050507A}" presName="Name18" presStyleLbl="sibTrans2D1" presStyleIdx="1" presStyleCnt="2"/>
      <dgm:spPr/>
    </dgm:pt>
    <dgm:pt modelId="{A93FD3EE-84CB-4476-89AE-7F3AD209E6E8}" type="pres">
      <dgm:prSet presAssocID="{ABE64F59-19C2-4945-AA6A-29C8BB8D2319}" presName="composite1" presStyleCnt="0"/>
      <dgm:spPr/>
    </dgm:pt>
    <dgm:pt modelId="{1BD62F69-526E-4D9D-85E4-6F91510AAB93}" type="pres">
      <dgm:prSet presAssocID="{ABE64F59-19C2-4945-AA6A-29C8BB8D2319}" presName="dummyNode1" presStyleLbl="node1" presStyleIdx="1" presStyleCnt="3"/>
      <dgm:spPr/>
    </dgm:pt>
    <dgm:pt modelId="{D0715F08-C38E-462D-9FB1-126A90642BC9}" type="pres">
      <dgm:prSet presAssocID="{ABE64F59-19C2-4945-AA6A-29C8BB8D2319}" presName="childNode1" presStyleLbl="bgAcc1" presStyleIdx="2" presStyleCnt="3">
        <dgm:presLayoutVars>
          <dgm:bulletEnabled val="1"/>
        </dgm:presLayoutVars>
      </dgm:prSet>
      <dgm:spPr/>
    </dgm:pt>
    <dgm:pt modelId="{31B24905-FE59-4251-B7BB-19FF09722B62}" type="pres">
      <dgm:prSet presAssocID="{ABE64F59-19C2-4945-AA6A-29C8BB8D2319}" presName="childNode1tx" presStyleLbl="bgAcc1" presStyleIdx="2" presStyleCnt="3">
        <dgm:presLayoutVars>
          <dgm:bulletEnabled val="1"/>
        </dgm:presLayoutVars>
      </dgm:prSet>
      <dgm:spPr/>
    </dgm:pt>
    <dgm:pt modelId="{AFAC81F5-F884-4DF0-8F66-1804897DC648}" type="pres">
      <dgm:prSet presAssocID="{ABE64F59-19C2-4945-AA6A-29C8BB8D2319}" presName="parentNode1" presStyleLbl="node1" presStyleIdx="2" presStyleCnt="3">
        <dgm:presLayoutVars>
          <dgm:chMax val="1"/>
          <dgm:bulletEnabled val="1"/>
        </dgm:presLayoutVars>
      </dgm:prSet>
      <dgm:spPr/>
    </dgm:pt>
    <dgm:pt modelId="{CD24C9A3-E45D-4BA5-9E2D-16B5800D4580}" type="pres">
      <dgm:prSet presAssocID="{ABE64F59-19C2-4945-AA6A-29C8BB8D2319}" presName="connSite1" presStyleCnt="0"/>
      <dgm:spPr/>
    </dgm:pt>
  </dgm:ptLst>
  <dgm:cxnLst>
    <dgm:cxn modelId="{4CEFE403-30F7-4CD1-8A3F-FBB636550109}" srcId="{ABE64F59-19C2-4945-AA6A-29C8BB8D2319}" destId="{3AADE692-CD43-4EB6-A929-0DE8E596B3E0}" srcOrd="1" destOrd="0" parTransId="{6CEABBE8-F027-4100-BCB2-1D9CB0CA0F71}" sibTransId="{85818304-30B9-4513-B3B3-C52A468F67BB}"/>
    <dgm:cxn modelId="{2BF3EC09-D083-4AC2-B7E7-58847E458926}" type="presOf" srcId="{E62FE680-E694-4EB0-A687-13964F20ABF4}" destId="{333552D4-CF35-4A1D-A6C6-0C1919CC808D}" srcOrd="1" destOrd="1" presId="urn:microsoft.com/office/officeart/2005/8/layout/hProcess4"/>
    <dgm:cxn modelId="{7CF70E0D-D6F8-4E7E-8C05-217518C04F8F}" type="presOf" srcId="{D37408B7-7C68-4AB7-8A6F-655C5DE7196A}" destId="{59A4C11C-74BB-4494-8460-4DF181FDF40D}" srcOrd="0" destOrd="2" presId="urn:microsoft.com/office/officeart/2005/8/layout/hProcess4"/>
    <dgm:cxn modelId="{5F04E010-F283-4412-8450-0F377F0109F8}" type="presOf" srcId="{2CA1C6F1-7871-4C22-8714-827D98B98156}" destId="{59A4C11C-74BB-4494-8460-4DF181FDF40D}" srcOrd="0" destOrd="1" presId="urn:microsoft.com/office/officeart/2005/8/layout/hProcess4"/>
    <dgm:cxn modelId="{FB335C12-5BC0-493D-B8B5-1EC457545EA7}" type="presOf" srcId="{CBE843BC-DCA3-479D-A048-5670F1C138F5}" destId="{D0715F08-C38E-462D-9FB1-126A90642BC9}" srcOrd="0" destOrd="0" presId="urn:microsoft.com/office/officeart/2005/8/layout/hProcess4"/>
    <dgm:cxn modelId="{304DE11C-3320-4375-A459-B369107BEC11}" type="presOf" srcId="{013D606B-B9F0-4930-BBAD-0D7F8220C4A1}" destId="{F02717FF-9A76-4638-8292-C2F9A6F282BA}" srcOrd="0" destOrd="0" presId="urn:microsoft.com/office/officeart/2005/8/layout/hProcess4"/>
    <dgm:cxn modelId="{4EAA6E1F-F8AC-4331-A834-E1312405E32E}" type="presOf" srcId="{0BDFD1BD-4717-4F42-882D-0D3F6249E8D4}" destId="{AF91979F-EA0A-43C4-B6F5-9A3AA19C86C1}" srcOrd="0" destOrd="0" presId="urn:microsoft.com/office/officeart/2005/8/layout/hProcess4"/>
    <dgm:cxn modelId="{1CAFCA20-5641-4148-9D58-F78D7729B8FF}" srcId="{48EEE9A8-9A4A-4AB6-9374-C639A3E3D017}" destId="{D37408B7-7C68-4AB7-8A6F-655C5DE7196A}" srcOrd="2" destOrd="0" parTransId="{58D0F567-7D3D-4078-BF0B-662141945EE0}" sibTransId="{BD3BF417-C6FE-40E4-BCA1-DDF4967DC494}"/>
    <dgm:cxn modelId="{7CCCD726-0406-4F7A-ADD0-DF580FADE488}" type="presOf" srcId="{3AADE692-CD43-4EB6-A929-0DE8E596B3E0}" destId="{D0715F08-C38E-462D-9FB1-126A90642BC9}" srcOrd="0" destOrd="1" presId="urn:microsoft.com/office/officeart/2005/8/layout/hProcess4"/>
    <dgm:cxn modelId="{83758029-0AF6-468A-BB67-F88DB207AA55}" srcId="{013D606B-B9F0-4930-BBAD-0D7F8220C4A1}" destId="{0BDFD1BD-4717-4F42-882D-0D3F6249E8D4}" srcOrd="1" destOrd="0" parTransId="{B8FBA1C6-B5EC-4F63-8D4B-4C23D3890966}" sibTransId="{8A577577-6044-4ECE-A97A-F0ABC050507A}"/>
    <dgm:cxn modelId="{1325B42C-ACE5-4D9B-85F0-845166011E65}" type="presOf" srcId="{48EEE9A8-9A4A-4AB6-9374-C639A3E3D017}" destId="{CA3DD4D6-06E1-474D-8B6F-C73FF5D97683}" srcOrd="0" destOrd="0" presId="urn:microsoft.com/office/officeart/2005/8/layout/hProcess4"/>
    <dgm:cxn modelId="{5FA3632F-182C-46AA-B9F8-D9590A2F38E4}" srcId="{013D606B-B9F0-4930-BBAD-0D7F8220C4A1}" destId="{48EEE9A8-9A4A-4AB6-9374-C639A3E3D017}" srcOrd="0" destOrd="0" parTransId="{DB5492DD-4952-40AB-9032-F6212B4ED0CB}" sibTransId="{5014BB1D-6C7C-456F-B52D-8C2104933DD4}"/>
    <dgm:cxn modelId="{DF6D4F3A-A6D4-47A2-9CE4-664F2A086AC5}" type="presOf" srcId="{466EAAAC-965F-45D0-B64E-311BDA0F7FB9}" destId="{31B24905-FE59-4251-B7BB-19FF09722B62}" srcOrd="1" destOrd="2" presId="urn:microsoft.com/office/officeart/2005/8/layout/hProcess4"/>
    <dgm:cxn modelId="{18C0673C-95F9-4739-9188-FA8E6BB2B533}" type="presOf" srcId="{ABE64F59-19C2-4945-AA6A-29C8BB8D2319}" destId="{AFAC81F5-F884-4DF0-8F66-1804897DC648}" srcOrd="0" destOrd="0" presId="urn:microsoft.com/office/officeart/2005/8/layout/hProcess4"/>
    <dgm:cxn modelId="{85E96B3C-411B-4F3B-A06B-3A2324AE39C0}" srcId="{0BDFD1BD-4717-4F42-882D-0D3F6249E8D4}" destId="{91F20CB2-A6B2-4ED0-A2EA-4DB893A179E1}" srcOrd="2" destOrd="0" parTransId="{CC48E927-1A53-41BA-9CAF-22829021E86E}" sibTransId="{6718615B-2CC3-465A-8D45-B1F5115F9AD3}"/>
    <dgm:cxn modelId="{22B3B33C-2B20-40B5-8801-571A014492D7}" type="presOf" srcId="{91F20CB2-A6B2-4ED0-A2EA-4DB893A179E1}" destId="{EEE56795-6A2C-44C6-BE4E-B18377F3DF4F}" srcOrd="0" destOrd="2" presId="urn:microsoft.com/office/officeart/2005/8/layout/hProcess4"/>
    <dgm:cxn modelId="{D2835645-86FD-45DD-9A8B-5DDB2C0871EB}" type="presOf" srcId="{53737641-F00B-4DB9-A915-7749EE721C52}" destId="{59A4C11C-74BB-4494-8460-4DF181FDF40D}" srcOrd="0" destOrd="0" presId="urn:microsoft.com/office/officeart/2005/8/layout/hProcess4"/>
    <dgm:cxn modelId="{06A73758-5A5C-4389-AD51-D347E94BE05F}" type="presOf" srcId="{91F20CB2-A6B2-4ED0-A2EA-4DB893A179E1}" destId="{333552D4-CF35-4A1D-A6C6-0C1919CC808D}" srcOrd="1" destOrd="2" presId="urn:microsoft.com/office/officeart/2005/8/layout/hProcess4"/>
    <dgm:cxn modelId="{55989E5B-C3BB-4180-B5A5-C6A89B922B7A}" type="presOf" srcId="{6B637E3D-B007-468B-9468-0EAB9D21F0A4}" destId="{333552D4-CF35-4A1D-A6C6-0C1919CC808D}" srcOrd="1" destOrd="0" presId="urn:microsoft.com/office/officeart/2005/8/layout/hProcess4"/>
    <dgm:cxn modelId="{08B9315D-0ACB-4F06-84D0-B03C7CD163BC}" type="presOf" srcId="{466EAAAC-965F-45D0-B64E-311BDA0F7FB9}" destId="{D0715F08-C38E-462D-9FB1-126A90642BC9}" srcOrd="0" destOrd="2" presId="urn:microsoft.com/office/officeart/2005/8/layout/hProcess4"/>
    <dgm:cxn modelId="{5727EC6A-3568-42AF-86C9-9DD5C7CB898F}" type="presOf" srcId="{3AADE692-CD43-4EB6-A929-0DE8E596B3E0}" destId="{31B24905-FE59-4251-B7BB-19FF09722B62}" srcOrd="1" destOrd="1" presId="urn:microsoft.com/office/officeart/2005/8/layout/hProcess4"/>
    <dgm:cxn modelId="{EC84006C-7EB7-4745-87FA-D452ADF451CB}" srcId="{ABE64F59-19C2-4945-AA6A-29C8BB8D2319}" destId="{466EAAAC-965F-45D0-B64E-311BDA0F7FB9}" srcOrd="2" destOrd="0" parTransId="{A9C3F4A2-457F-4941-B595-0834478F1DE6}" sibTransId="{A53D280C-3769-4A3F-BC90-3525B5779BA6}"/>
    <dgm:cxn modelId="{2EAC8D71-E058-4015-97D0-232F8E2C2F1E}" type="presOf" srcId="{2CA1C6F1-7871-4C22-8714-827D98B98156}" destId="{E1A66FBC-8776-4F5E-B7E9-C303B3126A13}" srcOrd="1" destOrd="1" presId="urn:microsoft.com/office/officeart/2005/8/layout/hProcess4"/>
    <dgm:cxn modelId="{C1F14E91-C006-4E0A-928D-B3610CA2EABD}" srcId="{48EEE9A8-9A4A-4AB6-9374-C639A3E3D017}" destId="{2CA1C6F1-7871-4C22-8714-827D98B98156}" srcOrd="1" destOrd="0" parTransId="{38CBBFE5-9B43-446E-B5A9-F0B0D63B7699}" sibTransId="{8FAD15DE-B8A6-4188-AF98-4E264BC5B4D1}"/>
    <dgm:cxn modelId="{0C1C0D9E-F3EE-4308-AAA0-04106577F83A}" type="presOf" srcId="{53737641-F00B-4DB9-A915-7749EE721C52}" destId="{E1A66FBC-8776-4F5E-B7E9-C303B3126A13}" srcOrd="1" destOrd="0" presId="urn:microsoft.com/office/officeart/2005/8/layout/hProcess4"/>
    <dgm:cxn modelId="{BF177CA0-7D21-474B-A531-51F8EE035107}" srcId="{013D606B-B9F0-4930-BBAD-0D7F8220C4A1}" destId="{ABE64F59-19C2-4945-AA6A-29C8BB8D2319}" srcOrd="2" destOrd="0" parTransId="{6AB45F8B-F3C5-402E-A246-5CC97188CCB2}" sibTransId="{935914F4-E31C-4DCC-A240-841B38F98100}"/>
    <dgm:cxn modelId="{555B94AF-2CD1-4AC2-9DA0-9C20FAC4A729}" type="presOf" srcId="{D37408B7-7C68-4AB7-8A6F-655C5DE7196A}" destId="{E1A66FBC-8776-4F5E-B7E9-C303B3126A13}" srcOrd="1" destOrd="2" presId="urn:microsoft.com/office/officeart/2005/8/layout/hProcess4"/>
    <dgm:cxn modelId="{FD26C9BD-4876-42EA-9B38-2251E9E78610}" srcId="{0BDFD1BD-4717-4F42-882D-0D3F6249E8D4}" destId="{6B637E3D-B007-468B-9468-0EAB9D21F0A4}" srcOrd="0" destOrd="0" parTransId="{43322601-6564-4F97-BE02-7724D30AE80D}" sibTransId="{5CA3976F-8DCA-4E9C-BC23-E3F1A76416BA}"/>
    <dgm:cxn modelId="{D64B7FD5-AE48-497E-8228-EB2B386F4EDA}" srcId="{0BDFD1BD-4717-4F42-882D-0D3F6249E8D4}" destId="{E62FE680-E694-4EB0-A687-13964F20ABF4}" srcOrd="1" destOrd="0" parTransId="{EAA69C29-805B-4921-8D14-1C51B5E8CA4C}" sibTransId="{5848DC15-5241-42DD-8AF1-419D3C1EB841}"/>
    <dgm:cxn modelId="{CF2616D8-F3B1-4BDC-9171-F09D74143F9A}" type="presOf" srcId="{CBE843BC-DCA3-479D-A048-5670F1C138F5}" destId="{31B24905-FE59-4251-B7BB-19FF09722B62}" srcOrd="1" destOrd="0" presId="urn:microsoft.com/office/officeart/2005/8/layout/hProcess4"/>
    <dgm:cxn modelId="{400F81EC-DF40-4B8D-B3CD-E82F21C2DFD3}" type="presOf" srcId="{6B637E3D-B007-468B-9468-0EAB9D21F0A4}" destId="{EEE56795-6A2C-44C6-BE4E-B18377F3DF4F}" srcOrd="0" destOrd="0" presId="urn:microsoft.com/office/officeart/2005/8/layout/hProcess4"/>
    <dgm:cxn modelId="{7E0FAAED-E850-4723-9CFD-AF11E51AC0F7}" srcId="{ABE64F59-19C2-4945-AA6A-29C8BB8D2319}" destId="{CBE843BC-DCA3-479D-A048-5670F1C138F5}" srcOrd="0" destOrd="0" parTransId="{38861898-A9AE-4E5D-BF3D-04998D75D615}" sibTransId="{43F7EECA-FBCD-4BE2-9A5D-117FF1500031}"/>
    <dgm:cxn modelId="{0D358CF1-A41E-4A60-812C-ED0AE3175E11}" type="presOf" srcId="{5014BB1D-6C7C-456F-B52D-8C2104933DD4}" destId="{856E4ECC-C23F-43F0-BA5D-6AC3B04AFCDE}" srcOrd="0" destOrd="0" presId="urn:microsoft.com/office/officeart/2005/8/layout/hProcess4"/>
    <dgm:cxn modelId="{E649DCF3-6A95-4A4B-8D51-617F2CA4135F}" type="presOf" srcId="{E62FE680-E694-4EB0-A687-13964F20ABF4}" destId="{EEE56795-6A2C-44C6-BE4E-B18377F3DF4F}" srcOrd="0" destOrd="1" presId="urn:microsoft.com/office/officeart/2005/8/layout/hProcess4"/>
    <dgm:cxn modelId="{9A4FA5F4-D4A4-4B54-AEEA-AD32F15F4DB7}" srcId="{48EEE9A8-9A4A-4AB6-9374-C639A3E3D017}" destId="{53737641-F00B-4DB9-A915-7749EE721C52}" srcOrd="0" destOrd="0" parTransId="{26537351-0778-459D-8908-3CDBC8F7A7B0}" sibTransId="{528B860D-CDCA-4A06-AD45-7502B861C763}"/>
    <dgm:cxn modelId="{1493C2FE-5139-4F21-8BBD-005A154A6B4E}" type="presOf" srcId="{8A577577-6044-4ECE-A97A-F0ABC050507A}" destId="{4866156B-3250-4639-9A84-D74DF6F1256E}" srcOrd="0" destOrd="0" presId="urn:microsoft.com/office/officeart/2005/8/layout/hProcess4"/>
    <dgm:cxn modelId="{04F91042-022F-4809-8DD1-FC9AF02D0D64}" type="presParOf" srcId="{F02717FF-9A76-4638-8292-C2F9A6F282BA}" destId="{26C23C01-5BAD-4E1E-8303-5CF967588F4A}" srcOrd="0" destOrd="0" presId="urn:microsoft.com/office/officeart/2005/8/layout/hProcess4"/>
    <dgm:cxn modelId="{76B4FF98-A217-4F70-9E0B-C6948F8D2F60}" type="presParOf" srcId="{F02717FF-9A76-4638-8292-C2F9A6F282BA}" destId="{E02DDA88-4EF4-4625-8D2D-1695B878F742}" srcOrd="1" destOrd="0" presId="urn:microsoft.com/office/officeart/2005/8/layout/hProcess4"/>
    <dgm:cxn modelId="{6C31A7D6-4CFA-4AF2-BC99-17949DCAC489}" type="presParOf" srcId="{F02717FF-9A76-4638-8292-C2F9A6F282BA}" destId="{261800C9-C045-4D10-9B5F-D77FA81E3F97}" srcOrd="2" destOrd="0" presId="urn:microsoft.com/office/officeart/2005/8/layout/hProcess4"/>
    <dgm:cxn modelId="{0F83BA9F-F3BB-4E0F-A8B7-730CA894173C}" type="presParOf" srcId="{261800C9-C045-4D10-9B5F-D77FA81E3F97}" destId="{24F9A0C6-EBE7-4D8B-8E83-30B8FD6BD92E}" srcOrd="0" destOrd="0" presId="urn:microsoft.com/office/officeart/2005/8/layout/hProcess4"/>
    <dgm:cxn modelId="{085FB1B9-379E-48CB-A18B-5999BC9812B3}" type="presParOf" srcId="{24F9A0C6-EBE7-4D8B-8E83-30B8FD6BD92E}" destId="{51EA71F4-7471-4AD8-A5BB-716D6E16A6AA}" srcOrd="0" destOrd="0" presId="urn:microsoft.com/office/officeart/2005/8/layout/hProcess4"/>
    <dgm:cxn modelId="{2F7C2A8F-9B78-4F9B-A531-B82508505815}" type="presParOf" srcId="{24F9A0C6-EBE7-4D8B-8E83-30B8FD6BD92E}" destId="{59A4C11C-74BB-4494-8460-4DF181FDF40D}" srcOrd="1" destOrd="0" presId="urn:microsoft.com/office/officeart/2005/8/layout/hProcess4"/>
    <dgm:cxn modelId="{72FB6555-F82C-42D6-B0C7-0824BBA108C7}" type="presParOf" srcId="{24F9A0C6-EBE7-4D8B-8E83-30B8FD6BD92E}" destId="{E1A66FBC-8776-4F5E-B7E9-C303B3126A13}" srcOrd="2" destOrd="0" presId="urn:microsoft.com/office/officeart/2005/8/layout/hProcess4"/>
    <dgm:cxn modelId="{768AFCCD-5133-4282-BE84-41698832ACBF}" type="presParOf" srcId="{24F9A0C6-EBE7-4D8B-8E83-30B8FD6BD92E}" destId="{CA3DD4D6-06E1-474D-8B6F-C73FF5D97683}" srcOrd="3" destOrd="0" presId="urn:microsoft.com/office/officeart/2005/8/layout/hProcess4"/>
    <dgm:cxn modelId="{97E29CA9-3EE0-46FF-92D8-881EDFB89EC0}" type="presParOf" srcId="{24F9A0C6-EBE7-4D8B-8E83-30B8FD6BD92E}" destId="{E64EA91C-054C-4F70-860B-2EDF6705379B}" srcOrd="4" destOrd="0" presId="urn:microsoft.com/office/officeart/2005/8/layout/hProcess4"/>
    <dgm:cxn modelId="{67FC9CFC-6294-4429-98CE-81852164E47B}" type="presParOf" srcId="{261800C9-C045-4D10-9B5F-D77FA81E3F97}" destId="{856E4ECC-C23F-43F0-BA5D-6AC3B04AFCDE}" srcOrd="1" destOrd="0" presId="urn:microsoft.com/office/officeart/2005/8/layout/hProcess4"/>
    <dgm:cxn modelId="{3C1DA1C0-9FCF-4F87-90C3-2F9683E2B161}" type="presParOf" srcId="{261800C9-C045-4D10-9B5F-D77FA81E3F97}" destId="{D0DDCCC6-2CD1-4C25-B351-C9F2E36F8E66}" srcOrd="2" destOrd="0" presId="urn:microsoft.com/office/officeart/2005/8/layout/hProcess4"/>
    <dgm:cxn modelId="{5506BDB9-BD31-4F51-A06C-82CB09A418C8}" type="presParOf" srcId="{D0DDCCC6-2CD1-4C25-B351-C9F2E36F8E66}" destId="{154750D0-8003-4E0D-9295-62202033269E}" srcOrd="0" destOrd="0" presId="urn:microsoft.com/office/officeart/2005/8/layout/hProcess4"/>
    <dgm:cxn modelId="{94F9A61D-B7D0-42A1-8598-9CBBA03F48C4}" type="presParOf" srcId="{D0DDCCC6-2CD1-4C25-B351-C9F2E36F8E66}" destId="{EEE56795-6A2C-44C6-BE4E-B18377F3DF4F}" srcOrd="1" destOrd="0" presId="urn:microsoft.com/office/officeart/2005/8/layout/hProcess4"/>
    <dgm:cxn modelId="{80B6B227-5D2C-46E4-ADCD-F4B238C3BF53}" type="presParOf" srcId="{D0DDCCC6-2CD1-4C25-B351-C9F2E36F8E66}" destId="{333552D4-CF35-4A1D-A6C6-0C1919CC808D}" srcOrd="2" destOrd="0" presId="urn:microsoft.com/office/officeart/2005/8/layout/hProcess4"/>
    <dgm:cxn modelId="{7FF4AD08-E109-42C1-BB31-778499C0AA2E}" type="presParOf" srcId="{D0DDCCC6-2CD1-4C25-B351-C9F2E36F8E66}" destId="{AF91979F-EA0A-43C4-B6F5-9A3AA19C86C1}" srcOrd="3" destOrd="0" presId="urn:microsoft.com/office/officeart/2005/8/layout/hProcess4"/>
    <dgm:cxn modelId="{D4AAE5D7-233E-4263-ADC9-9DCD6EAEEB2E}" type="presParOf" srcId="{D0DDCCC6-2CD1-4C25-B351-C9F2E36F8E66}" destId="{88611068-DC49-494F-8C14-68BAD6B5825C}" srcOrd="4" destOrd="0" presId="urn:microsoft.com/office/officeart/2005/8/layout/hProcess4"/>
    <dgm:cxn modelId="{3B7B51CF-FB3F-4697-A49F-EE391B36EF45}" type="presParOf" srcId="{261800C9-C045-4D10-9B5F-D77FA81E3F97}" destId="{4866156B-3250-4639-9A84-D74DF6F1256E}" srcOrd="3" destOrd="0" presId="urn:microsoft.com/office/officeart/2005/8/layout/hProcess4"/>
    <dgm:cxn modelId="{32FAF9C2-8D01-4802-A659-65CBA57AF060}" type="presParOf" srcId="{261800C9-C045-4D10-9B5F-D77FA81E3F97}" destId="{A93FD3EE-84CB-4476-89AE-7F3AD209E6E8}" srcOrd="4" destOrd="0" presId="urn:microsoft.com/office/officeart/2005/8/layout/hProcess4"/>
    <dgm:cxn modelId="{1943E175-280A-4208-9915-9D38BD74D610}" type="presParOf" srcId="{A93FD3EE-84CB-4476-89AE-7F3AD209E6E8}" destId="{1BD62F69-526E-4D9D-85E4-6F91510AAB93}" srcOrd="0" destOrd="0" presId="urn:microsoft.com/office/officeart/2005/8/layout/hProcess4"/>
    <dgm:cxn modelId="{08F20BC5-95FD-49DF-B5C4-8FBD52ED5CC2}" type="presParOf" srcId="{A93FD3EE-84CB-4476-89AE-7F3AD209E6E8}" destId="{D0715F08-C38E-462D-9FB1-126A90642BC9}" srcOrd="1" destOrd="0" presId="urn:microsoft.com/office/officeart/2005/8/layout/hProcess4"/>
    <dgm:cxn modelId="{0F6D5C0C-4542-4ADF-86F7-A090E10BF7E5}" type="presParOf" srcId="{A93FD3EE-84CB-4476-89AE-7F3AD209E6E8}" destId="{31B24905-FE59-4251-B7BB-19FF09722B62}" srcOrd="2" destOrd="0" presId="urn:microsoft.com/office/officeart/2005/8/layout/hProcess4"/>
    <dgm:cxn modelId="{4EE401F2-D911-44E5-A208-0C24FDECF5F2}" type="presParOf" srcId="{A93FD3EE-84CB-4476-89AE-7F3AD209E6E8}" destId="{AFAC81F5-F884-4DF0-8F66-1804897DC648}" srcOrd="3" destOrd="0" presId="urn:microsoft.com/office/officeart/2005/8/layout/hProcess4"/>
    <dgm:cxn modelId="{C75D1E6C-4FEC-42DB-A0EB-128E657CE56B}" type="presParOf" srcId="{A93FD3EE-84CB-4476-89AE-7F3AD209E6E8}" destId="{CD24C9A3-E45D-4BA5-9E2D-16B5800D458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0B170-0524-4798-A4C4-AD482F48B044}">
      <dsp:nvSpPr>
        <dsp:cNvPr id="0" name=""/>
        <dsp:cNvSpPr/>
      </dsp:nvSpPr>
      <dsp:spPr>
        <a:xfrm>
          <a:off x="0" y="0"/>
          <a:ext cx="8668840" cy="151345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E48AF-87DF-42AE-A54D-2C10EFA4A7B2}">
      <dsp:nvSpPr>
        <dsp:cNvPr id="0" name=""/>
        <dsp:cNvSpPr/>
      </dsp:nvSpPr>
      <dsp:spPr>
        <a:xfrm>
          <a:off x="261059" y="164691"/>
          <a:ext cx="1253341" cy="1184073"/>
        </a:xfrm>
        <a:prstGeom prst="roundRect">
          <a:avLst>
            <a:gd name="adj" fmla="val 10000"/>
          </a:avLst>
        </a:prstGeom>
        <a:blipFill>
          <a:blip xmlns:r="http://schemas.openxmlformats.org/officeDocument/2006/relationships" r:embed="rId1"/>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29E48-C578-47A4-8D11-A5DFDD1EB70E}">
      <dsp:nvSpPr>
        <dsp:cNvPr id="0" name=""/>
        <dsp:cNvSpPr/>
      </dsp:nvSpPr>
      <dsp:spPr>
        <a:xfrm rot="10800000">
          <a:off x="261059"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Rob Van Dyke</a:t>
          </a:r>
          <a:br>
            <a:rPr lang="en-US" sz="1100" kern="1200" dirty="0"/>
          </a:br>
          <a:br>
            <a:rPr lang="en-US" sz="1100" kern="1200" dirty="0"/>
          </a:br>
          <a:r>
            <a:rPr lang="en-US" sz="1100" kern="1200" dirty="0"/>
            <a:t>Associate VP for Federal Programs</a:t>
          </a:r>
          <a:br>
            <a:rPr lang="en-US" sz="1100" kern="1200" dirty="0"/>
          </a:br>
          <a:br>
            <a:rPr lang="en-US" sz="1100" kern="1200" dirty="0"/>
          </a:br>
          <a:br>
            <a:rPr lang="en-US" sz="1100" kern="1200" dirty="0"/>
          </a:br>
          <a:br>
            <a:rPr lang="en-US" sz="1100" kern="1200" dirty="0"/>
          </a:br>
          <a:br>
            <a:rPr lang="en-US" sz="1100" kern="1200" dirty="0"/>
          </a:br>
          <a:r>
            <a:rPr lang="en-US" sz="1100" kern="1200" dirty="0" err="1">
              <a:solidFill>
                <a:schemeClr val="tx1"/>
              </a:solidFill>
            </a:rPr>
            <a:t>vandyker</a:t>
          </a:r>
          <a:r>
            <a:rPr lang="en-US" sz="1100" kern="1200" dirty="0">
              <a:solidFill>
                <a:schemeClr val="tx1"/>
              </a:solidFill>
            </a:rPr>
            <a:t>@</a:t>
          </a:r>
        </a:p>
      </dsp:txBody>
      <dsp:txXfrm rot="10800000">
        <a:off x="299604" y="1513456"/>
        <a:ext cx="1176251" cy="1811235"/>
      </dsp:txXfrm>
    </dsp:sp>
    <dsp:sp modelId="{EAE815E1-EB64-4D39-9DF0-CD92D3FD9D32}">
      <dsp:nvSpPr>
        <dsp:cNvPr id="0" name=""/>
        <dsp:cNvSpPr/>
      </dsp:nvSpPr>
      <dsp:spPr>
        <a:xfrm>
          <a:off x="1639735" y="169563"/>
          <a:ext cx="1253341" cy="1184073"/>
        </a:xfrm>
        <a:prstGeom prst="roundRect">
          <a:avLst>
            <a:gd name="adj" fmla="val 10000"/>
          </a:avLst>
        </a:prstGeom>
        <a:blipFill>
          <a:blip xmlns:r="http://schemas.openxmlformats.org/officeDocument/2006/relationships" r:embed="rId2"/>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81D8B9-980E-4885-AC17-FC92581215CD}">
      <dsp:nvSpPr>
        <dsp:cNvPr id="0" name=""/>
        <dsp:cNvSpPr/>
      </dsp:nvSpPr>
      <dsp:spPr>
        <a:xfrm rot="10800000">
          <a:off x="1639735"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t>Tony Reggi</a:t>
          </a:r>
          <a:br>
            <a:rPr lang="en-US" sz="1100" kern="1200" dirty="0"/>
          </a:br>
          <a:br>
            <a:rPr lang="en-US" sz="1100" kern="1200" dirty="0"/>
          </a:br>
          <a:r>
            <a:rPr lang="en-US" sz="1100" kern="1200" dirty="0"/>
            <a:t>Associate State Director for Perkins Grant Administration</a:t>
          </a:r>
          <a:br>
            <a:rPr lang="en-US" sz="1100" kern="1200" dirty="0"/>
          </a:br>
          <a:br>
            <a:rPr lang="en-US" sz="1100" kern="1200" dirty="0"/>
          </a:br>
          <a:br>
            <a:rPr lang="en-US" sz="1100" kern="1200" dirty="0"/>
          </a:br>
          <a:r>
            <a:rPr lang="en-US" sz="1100" kern="1200" dirty="0" err="1">
              <a:solidFill>
                <a:schemeClr val="tx1"/>
              </a:solidFill>
            </a:rPr>
            <a:t>reggia</a:t>
          </a:r>
          <a:r>
            <a:rPr lang="en-US" sz="1100" kern="1200" dirty="0">
              <a:solidFill>
                <a:schemeClr val="tx1"/>
              </a:solidFill>
            </a:rPr>
            <a:t>@</a:t>
          </a:r>
        </a:p>
      </dsp:txBody>
      <dsp:txXfrm rot="10800000">
        <a:off x="1678280" y="1513456"/>
        <a:ext cx="1176251" cy="1811235"/>
      </dsp:txXfrm>
    </dsp:sp>
    <dsp:sp modelId="{1FED9161-B6A5-4469-8DFC-643FA425A57B}">
      <dsp:nvSpPr>
        <dsp:cNvPr id="0" name=""/>
        <dsp:cNvSpPr/>
      </dsp:nvSpPr>
      <dsp:spPr>
        <a:xfrm>
          <a:off x="3018411" y="164691"/>
          <a:ext cx="1253341" cy="1184073"/>
        </a:xfrm>
        <a:prstGeom prst="roundRect">
          <a:avLst>
            <a:gd name="adj" fmla="val 10000"/>
          </a:avLst>
        </a:prstGeom>
        <a:blipFill>
          <a:blip xmlns:r="http://schemas.openxmlformats.org/officeDocument/2006/relationships" r:embed="rId3"/>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AFB42-102A-4C79-9E93-8A74C7BFCA28}">
      <dsp:nvSpPr>
        <dsp:cNvPr id="0" name=""/>
        <dsp:cNvSpPr/>
      </dsp:nvSpPr>
      <dsp:spPr>
        <a:xfrm rot="10800000">
          <a:off x="3018411"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Patti Coultas</a:t>
          </a:r>
          <a:br>
            <a:rPr lang="en-US" sz="1100" kern="1200"/>
          </a:br>
          <a:br>
            <a:rPr lang="en-US" sz="1100" kern="1200"/>
          </a:br>
          <a:r>
            <a:rPr lang="en-US" sz="1100" kern="1200"/>
            <a:t>Assistant Director of Perkins Regional Services – East</a:t>
          </a:r>
          <a:br>
            <a:rPr lang="en-US" sz="1100" kern="1200"/>
          </a:br>
          <a:br>
            <a:rPr lang="en-US" sz="1100" kern="1200"/>
          </a:br>
          <a:br>
            <a:rPr lang="en-US" sz="1100" kern="1200"/>
          </a:br>
          <a:r>
            <a:rPr lang="en-US" sz="1100" kern="1200">
              <a:solidFill>
                <a:schemeClr val="tx1"/>
              </a:solidFill>
            </a:rPr>
            <a:t>coultasp@</a:t>
          </a:r>
        </a:p>
      </dsp:txBody>
      <dsp:txXfrm rot="10800000">
        <a:off x="3056956" y="1513456"/>
        <a:ext cx="1176251" cy="1811235"/>
      </dsp:txXfrm>
    </dsp:sp>
    <dsp:sp modelId="{9D3DF411-AD26-40DE-A1F6-B14240AF57A6}">
      <dsp:nvSpPr>
        <dsp:cNvPr id="0" name=""/>
        <dsp:cNvSpPr/>
      </dsp:nvSpPr>
      <dsp:spPr>
        <a:xfrm>
          <a:off x="4397087" y="164691"/>
          <a:ext cx="1253341" cy="1184073"/>
        </a:xfrm>
        <a:prstGeom prst="roundRect">
          <a:avLst>
            <a:gd name="adj" fmla="val 10000"/>
          </a:avLst>
        </a:prstGeom>
        <a:blipFill rotWithShape="1">
          <a:blip xmlns:r="http://schemas.openxmlformats.org/officeDocument/2006/relationships" r:embed="rId4"/>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64F3A-84BE-4C03-B997-1057F6E42787}">
      <dsp:nvSpPr>
        <dsp:cNvPr id="0" name=""/>
        <dsp:cNvSpPr/>
      </dsp:nvSpPr>
      <dsp:spPr>
        <a:xfrm rot="10800000">
          <a:off x="4397087"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Stefanie Schroeder</a:t>
          </a:r>
          <a:br>
            <a:rPr lang="en-US" sz="1100" kern="1200"/>
          </a:br>
          <a:br>
            <a:rPr lang="en-US" sz="1100" kern="1200"/>
          </a:br>
          <a:r>
            <a:rPr lang="en-US" sz="1100" kern="1200"/>
            <a:t>Assistant Director of Perkins Regional Services – West</a:t>
          </a:r>
          <a:br>
            <a:rPr lang="en-US" sz="1100" kern="1200"/>
          </a:br>
          <a:br>
            <a:rPr lang="en-US" sz="1100" kern="1200"/>
          </a:br>
          <a:r>
            <a:rPr lang="en-US" sz="1100" kern="1200">
              <a:solidFill>
                <a:schemeClr val="tx1"/>
              </a:solidFill>
            </a:rPr>
            <a:t>schroeders@</a:t>
          </a:r>
        </a:p>
      </dsp:txBody>
      <dsp:txXfrm rot="10800000">
        <a:off x="4435632" y="1513456"/>
        <a:ext cx="1176251" cy="1811235"/>
      </dsp:txXfrm>
    </dsp:sp>
    <dsp:sp modelId="{64B1FC7D-30EC-49F5-995E-C4740A8603E9}">
      <dsp:nvSpPr>
        <dsp:cNvPr id="0" name=""/>
        <dsp:cNvSpPr/>
      </dsp:nvSpPr>
      <dsp:spPr>
        <a:xfrm>
          <a:off x="5775762" y="164691"/>
          <a:ext cx="1253341" cy="1184073"/>
        </a:xfrm>
        <a:prstGeom prst="roundRect">
          <a:avLst>
            <a:gd name="adj" fmla="val 10000"/>
          </a:avLst>
        </a:prstGeom>
        <a:blipFill>
          <a:blip xmlns:r="http://schemas.openxmlformats.org/officeDocument/2006/relationships" r:embed="rId5"/>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30330-557D-4BBE-8617-A1331DF128AD}">
      <dsp:nvSpPr>
        <dsp:cNvPr id="0" name=""/>
        <dsp:cNvSpPr/>
      </dsp:nvSpPr>
      <dsp:spPr>
        <a:xfrm rot="10800000">
          <a:off x="5775762"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Darice McDougald</a:t>
          </a:r>
          <a:br>
            <a:rPr lang="en-US" sz="1100" kern="1200"/>
          </a:br>
          <a:br>
            <a:rPr lang="en-US" sz="1100" kern="1200"/>
          </a:br>
          <a:r>
            <a:rPr lang="en-US" sz="1100" kern="1200"/>
            <a:t>Federal Programs Business Services Specialist</a:t>
          </a:r>
          <a:br>
            <a:rPr lang="en-US" sz="1100" kern="1200"/>
          </a:br>
          <a:br>
            <a:rPr lang="en-US" sz="1100" kern="1200"/>
          </a:br>
          <a:br>
            <a:rPr lang="en-US" sz="1100" kern="1200"/>
          </a:br>
          <a:r>
            <a:rPr lang="en-US" sz="1100" kern="1200">
              <a:solidFill>
                <a:schemeClr val="tx1"/>
              </a:solidFill>
            </a:rPr>
            <a:t>mcdougaldd@</a:t>
          </a:r>
        </a:p>
      </dsp:txBody>
      <dsp:txXfrm rot="10800000">
        <a:off x="5814307" y="1513456"/>
        <a:ext cx="1176251" cy="1811235"/>
      </dsp:txXfrm>
    </dsp:sp>
    <dsp:sp modelId="{3DDBED63-569E-48C7-8C0B-7A51B61594E0}">
      <dsp:nvSpPr>
        <dsp:cNvPr id="0" name=""/>
        <dsp:cNvSpPr/>
      </dsp:nvSpPr>
      <dsp:spPr>
        <a:xfrm>
          <a:off x="7154438" y="201794"/>
          <a:ext cx="1253341" cy="1109868"/>
        </a:xfrm>
        <a:prstGeom prst="roundRect">
          <a:avLst>
            <a:gd name="adj" fmla="val 10000"/>
          </a:avLst>
        </a:prstGeom>
        <a:blipFill>
          <a:blip xmlns:r="http://schemas.openxmlformats.org/officeDocument/2006/relationships" r:embed="rId6"/>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7D2000-1982-4F70-8BC3-4E2CB5DD2547}">
      <dsp:nvSpPr>
        <dsp:cNvPr id="0" name=""/>
        <dsp:cNvSpPr/>
      </dsp:nvSpPr>
      <dsp:spPr>
        <a:xfrm rot="10800000">
          <a:off x="7154438" y="1513456"/>
          <a:ext cx="1253341" cy="184978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a:t>Michael Tilley</a:t>
          </a:r>
          <a:br>
            <a:rPr lang="en-US" sz="1100" kern="1200"/>
          </a:br>
          <a:br>
            <a:rPr lang="en-US" sz="1100" kern="1200"/>
          </a:br>
          <a:br>
            <a:rPr lang="en-US" sz="1100" kern="1200"/>
          </a:br>
          <a:r>
            <a:rPr lang="en-US" sz="1100" kern="1200"/>
            <a:t>Associate State Director for Monitoring and Compliance</a:t>
          </a:r>
          <a:br>
            <a:rPr lang="en-US" sz="1100" kern="1200"/>
          </a:br>
          <a:br>
            <a:rPr lang="en-US" sz="1100" kern="1200"/>
          </a:br>
          <a:r>
            <a:rPr lang="en-US" sz="1100" kern="1200">
              <a:solidFill>
                <a:schemeClr val="tx1"/>
              </a:solidFill>
            </a:rPr>
            <a:t>mtilley@</a:t>
          </a:r>
        </a:p>
      </dsp:txBody>
      <dsp:txXfrm rot="10800000">
        <a:off x="7192983" y="1513456"/>
        <a:ext cx="1176251" cy="1811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D7ED7-A0D9-2B4A-82D9-F8CBEDE9C016}">
      <dsp:nvSpPr>
        <dsp:cNvPr id="0" name=""/>
        <dsp:cNvSpPr/>
      </dsp:nvSpPr>
      <dsp:spPr>
        <a:xfrm>
          <a:off x="1540" y="788924"/>
          <a:ext cx="3284841" cy="197090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Based on average of academic years </a:t>
          </a:r>
        </a:p>
        <a:p>
          <a:pPr marL="0" lvl="0" indent="0" algn="ctr" defTabSz="1333500">
            <a:lnSpc>
              <a:spcPct val="90000"/>
            </a:lnSpc>
            <a:spcBef>
              <a:spcPct val="0"/>
            </a:spcBef>
            <a:spcAft>
              <a:spcPct val="35000"/>
            </a:spcAft>
            <a:buNone/>
          </a:pPr>
          <a:r>
            <a:rPr lang="en-US" sz="3000" kern="1200" dirty="0"/>
            <a:t>23-24 and 24-25</a:t>
          </a:r>
        </a:p>
      </dsp:txBody>
      <dsp:txXfrm>
        <a:off x="59266" y="846650"/>
        <a:ext cx="3169389" cy="1855452"/>
      </dsp:txXfrm>
    </dsp:sp>
    <dsp:sp modelId="{F8DF7FA0-2F34-0949-845B-466640E7C308}">
      <dsp:nvSpPr>
        <dsp:cNvPr id="0" name=""/>
        <dsp:cNvSpPr/>
      </dsp:nvSpPr>
      <dsp:spPr>
        <a:xfrm>
          <a:off x="3575447" y="1367056"/>
          <a:ext cx="696386" cy="8146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575447" y="1529984"/>
        <a:ext cx="487470" cy="488784"/>
      </dsp:txXfrm>
    </dsp:sp>
    <dsp:sp modelId="{4E1DCCF1-B7AF-7C48-8A21-2844825BCB79}">
      <dsp:nvSpPr>
        <dsp:cNvPr id="0" name=""/>
        <dsp:cNvSpPr/>
      </dsp:nvSpPr>
      <dsp:spPr>
        <a:xfrm>
          <a:off x="4600318" y="788924"/>
          <a:ext cx="3284841" cy="1970904"/>
        </a:xfrm>
        <a:prstGeom prst="roundRect">
          <a:avLst>
            <a:gd name="adj" fmla="val 10000"/>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Submit acceptance by November 21, 2025</a:t>
          </a:r>
        </a:p>
      </dsp:txBody>
      <dsp:txXfrm>
        <a:off x="4658044" y="846650"/>
        <a:ext cx="3169389" cy="1855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E7118-22C5-4098-B703-F2AF8E5622AA}">
      <dsp:nvSpPr>
        <dsp:cNvPr id="0" name=""/>
        <dsp:cNvSpPr/>
      </dsp:nvSpPr>
      <dsp:spPr>
        <a:xfrm>
          <a:off x="0" y="1472"/>
          <a:ext cx="7886700" cy="746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12D9D-2A72-4995-992A-260460061054}">
      <dsp:nvSpPr>
        <dsp:cNvPr id="0" name=""/>
        <dsp:cNvSpPr/>
      </dsp:nvSpPr>
      <dsp:spPr>
        <a:xfrm>
          <a:off x="225811" y="169432"/>
          <a:ext cx="410567" cy="4105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64AFE5-3778-4477-AB73-B01BE6053E60}">
      <dsp:nvSpPr>
        <dsp:cNvPr id="0" name=""/>
        <dsp:cNvSpPr/>
      </dsp:nvSpPr>
      <dsp:spPr>
        <a:xfrm>
          <a:off x="862191" y="1472"/>
          <a:ext cx="3549015"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800100">
            <a:lnSpc>
              <a:spcPct val="100000"/>
            </a:lnSpc>
            <a:spcBef>
              <a:spcPct val="0"/>
            </a:spcBef>
            <a:spcAft>
              <a:spcPct val="35000"/>
            </a:spcAft>
            <a:buNone/>
          </a:pPr>
          <a:r>
            <a:rPr lang="en-US" sz="1800" kern="1200"/>
            <a:t>Perkins Mid-Year Meeting</a:t>
          </a:r>
        </a:p>
      </dsp:txBody>
      <dsp:txXfrm>
        <a:off x="862191" y="1472"/>
        <a:ext cx="3549015" cy="746485"/>
      </dsp:txXfrm>
    </dsp:sp>
    <dsp:sp modelId="{BEB2D048-4F8F-4DB6-82A0-AB340004DACC}">
      <dsp:nvSpPr>
        <dsp:cNvPr id="0" name=""/>
        <dsp:cNvSpPr/>
      </dsp:nvSpPr>
      <dsp:spPr>
        <a:xfrm>
          <a:off x="4411206" y="1472"/>
          <a:ext cx="3475493"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622300">
            <a:lnSpc>
              <a:spcPct val="100000"/>
            </a:lnSpc>
            <a:spcBef>
              <a:spcPct val="0"/>
            </a:spcBef>
            <a:spcAft>
              <a:spcPct val="35000"/>
            </a:spcAft>
            <a:buNone/>
          </a:pPr>
          <a:r>
            <a:rPr lang="en-US" sz="1400" kern="1200"/>
            <a:t>Feb 2-4, 2026, Caraway Conference Center</a:t>
          </a:r>
        </a:p>
      </dsp:txBody>
      <dsp:txXfrm>
        <a:off x="4411206" y="1472"/>
        <a:ext cx="3475493" cy="746485"/>
      </dsp:txXfrm>
    </dsp:sp>
    <dsp:sp modelId="{6190400E-9517-45C2-B88C-9558CB833C22}">
      <dsp:nvSpPr>
        <dsp:cNvPr id="0" name=""/>
        <dsp:cNvSpPr/>
      </dsp:nvSpPr>
      <dsp:spPr>
        <a:xfrm>
          <a:off x="0" y="934580"/>
          <a:ext cx="7886700" cy="746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4E776D-CAD0-4240-9A11-2CF2B7E73128}">
      <dsp:nvSpPr>
        <dsp:cNvPr id="0" name=""/>
        <dsp:cNvSpPr/>
      </dsp:nvSpPr>
      <dsp:spPr>
        <a:xfrm>
          <a:off x="225811" y="1102539"/>
          <a:ext cx="410567" cy="4105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0ED8AE-8C17-472C-927E-F3D254DD6AD0}">
      <dsp:nvSpPr>
        <dsp:cNvPr id="0" name=""/>
        <dsp:cNvSpPr/>
      </dsp:nvSpPr>
      <dsp:spPr>
        <a:xfrm>
          <a:off x="862191" y="934580"/>
          <a:ext cx="3549015"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800100">
            <a:lnSpc>
              <a:spcPct val="100000"/>
            </a:lnSpc>
            <a:spcBef>
              <a:spcPct val="0"/>
            </a:spcBef>
            <a:spcAft>
              <a:spcPct val="35000"/>
            </a:spcAft>
            <a:buNone/>
          </a:pPr>
          <a:r>
            <a:rPr lang="en-US" sz="1800" kern="1200"/>
            <a:t>Perkins Annual Meeting</a:t>
          </a:r>
        </a:p>
      </dsp:txBody>
      <dsp:txXfrm>
        <a:off x="862191" y="934580"/>
        <a:ext cx="3549015" cy="746485"/>
      </dsp:txXfrm>
    </dsp:sp>
    <dsp:sp modelId="{08EB6215-C7A0-46D2-8F4A-5461F52FA06E}">
      <dsp:nvSpPr>
        <dsp:cNvPr id="0" name=""/>
        <dsp:cNvSpPr/>
      </dsp:nvSpPr>
      <dsp:spPr>
        <a:xfrm>
          <a:off x="4411206" y="934580"/>
          <a:ext cx="3475493"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622300">
            <a:lnSpc>
              <a:spcPct val="100000"/>
            </a:lnSpc>
            <a:spcBef>
              <a:spcPct val="0"/>
            </a:spcBef>
            <a:spcAft>
              <a:spcPct val="35000"/>
            </a:spcAft>
            <a:buNone/>
          </a:pPr>
          <a:r>
            <a:rPr lang="en-US" sz="1400" kern="1200" dirty="0"/>
            <a:t>April 15, 2026, Koury Convention Center</a:t>
          </a:r>
        </a:p>
      </dsp:txBody>
      <dsp:txXfrm>
        <a:off x="4411206" y="934580"/>
        <a:ext cx="3475493" cy="746485"/>
      </dsp:txXfrm>
    </dsp:sp>
    <dsp:sp modelId="{680260C0-ACF1-4731-B21D-341822126C89}">
      <dsp:nvSpPr>
        <dsp:cNvPr id="0" name=""/>
        <dsp:cNvSpPr/>
      </dsp:nvSpPr>
      <dsp:spPr>
        <a:xfrm>
          <a:off x="0" y="1867687"/>
          <a:ext cx="7886700" cy="746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9B719-0953-4FC8-A3DC-13DB8C5C5C29}">
      <dsp:nvSpPr>
        <dsp:cNvPr id="0" name=""/>
        <dsp:cNvSpPr/>
      </dsp:nvSpPr>
      <dsp:spPr>
        <a:xfrm>
          <a:off x="225811" y="2035646"/>
          <a:ext cx="410567" cy="41056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258C23-3DF4-4791-88E1-042526A9BC61}">
      <dsp:nvSpPr>
        <dsp:cNvPr id="0" name=""/>
        <dsp:cNvSpPr/>
      </dsp:nvSpPr>
      <dsp:spPr>
        <a:xfrm>
          <a:off x="862191" y="1867687"/>
          <a:ext cx="3549015"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800100">
            <a:lnSpc>
              <a:spcPct val="100000"/>
            </a:lnSpc>
            <a:spcBef>
              <a:spcPct val="0"/>
            </a:spcBef>
            <a:spcAft>
              <a:spcPct val="35000"/>
            </a:spcAft>
            <a:buNone/>
          </a:pPr>
          <a:r>
            <a:rPr lang="en-US" sz="1800" kern="1200"/>
            <a:t>SkillsUSA NC State Leadership &amp; Skills Conference</a:t>
          </a:r>
        </a:p>
      </dsp:txBody>
      <dsp:txXfrm>
        <a:off x="862191" y="1867687"/>
        <a:ext cx="3549015" cy="746485"/>
      </dsp:txXfrm>
    </dsp:sp>
    <dsp:sp modelId="{9F7A5F4B-87B6-4F59-A257-DDC9E298560D}">
      <dsp:nvSpPr>
        <dsp:cNvPr id="0" name=""/>
        <dsp:cNvSpPr/>
      </dsp:nvSpPr>
      <dsp:spPr>
        <a:xfrm>
          <a:off x="4411206" y="1867687"/>
          <a:ext cx="3475493"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622300">
            <a:lnSpc>
              <a:spcPct val="100000"/>
            </a:lnSpc>
            <a:spcBef>
              <a:spcPct val="0"/>
            </a:spcBef>
            <a:spcAft>
              <a:spcPct val="35000"/>
            </a:spcAft>
            <a:buNone/>
          </a:pPr>
          <a:r>
            <a:rPr lang="en-US" sz="1400" kern="1200" dirty="0"/>
            <a:t>April 15-17, 2026, Koury Convention Center </a:t>
          </a:r>
        </a:p>
        <a:p>
          <a:pPr marL="0" lvl="0" indent="0" algn="l" defTabSz="622300">
            <a:lnSpc>
              <a:spcPct val="100000"/>
            </a:lnSpc>
            <a:spcBef>
              <a:spcPct val="0"/>
            </a:spcBef>
            <a:spcAft>
              <a:spcPct val="35000"/>
            </a:spcAft>
            <a:buNone/>
          </a:pPr>
          <a:r>
            <a:rPr lang="en-US" sz="1400" kern="1200" dirty="0"/>
            <a:t>April 16, Postsecondary Competitions</a:t>
          </a:r>
        </a:p>
      </dsp:txBody>
      <dsp:txXfrm>
        <a:off x="4411206" y="1867687"/>
        <a:ext cx="3475493" cy="746485"/>
      </dsp:txXfrm>
    </dsp:sp>
    <dsp:sp modelId="{72B7C3F1-DE27-4AFC-A605-3F62050B1C2C}">
      <dsp:nvSpPr>
        <dsp:cNvPr id="0" name=""/>
        <dsp:cNvSpPr/>
      </dsp:nvSpPr>
      <dsp:spPr>
        <a:xfrm>
          <a:off x="0" y="2800794"/>
          <a:ext cx="7886700" cy="7464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B5AD2-CB6B-434A-915A-62A1832DB6A2}">
      <dsp:nvSpPr>
        <dsp:cNvPr id="0" name=""/>
        <dsp:cNvSpPr/>
      </dsp:nvSpPr>
      <dsp:spPr>
        <a:xfrm>
          <a:off x="225811" y="2968753"/>
          <a:ext cx="410567" cy="41056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2A1A10-7390-40B7-B3D7-5C3628BB4565}">
      <dsp:nvSpPr>
        <dsp:cNvPr id="0" name=""/>
        <dsp:cNvSpPr/>
      </dsp:nvSpPr>
      <dsp:spPr>
        <a:xfrm>
          <a:off x="862191" y="2800794"/>
          <a:ext cx="3549015"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800100">
            <a:lnSpc>
              <a:spcPct val="100000"/>
            </a:lnSpc>
            <a:spcBef>
              <a:spcPct val="0"/>
            </a:spcBef>
            <a:spcAft>
              <a:spcPct val="35000"/>
            </a:spcAft>
            <a:buNone/>
          </a:pPr>
          <a:r>
            <a:rPr lang="en-US" sz="1800" kern="1200"/>
            <a:t>SkillsUSA National Leadership &amp; Skills Conference</a:t>
          </a:r>
        </a:p>
      </dsp:txBody>
      <dsp:txXfrm>
        <a:off x="862191" y="2800794"/>
        <a:ext cx="3549015" cy="746485"/>
      </dsp:txXfrm>
    </dsp:sp>
    <dsp:sp modelId="{6508B73F-7A16-4FE2-B3E8-86E36D1DB459}">
      <dsp:nvSpPr>
        <dsp:cNvPr id="0" name=""/>
        <dsp:cNvSpPr/>
      </dsp:nvSpPr>
      <dsp:spPr>
        <a:xfrm>
          <a:off x="4411206" y="2800794"/>
          <a:ext cx="3475493" cy="746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3" tIns="79003" rIns="79003" bIns="79003" numCol="1" spcCol="1270" anchor="ctr" anchorCtr="0">
          <a:noAutofit/>
        </a:bodyPr>
        <a:lstStyle/>
        <a:p>
          <a:pPr marL="0" lvl="0" indent="0" algn="l" defTabSz="622300">
            <a:lnSpc>
              <a:spcPct val="100000"/>
            </a:lnSpc>
            <a:spcBef>
              <a:spcPct val="0"/>
            </a:spcBef>
            <a:spcAft>
              <a:spcPct val="35000"/>
            </a:spcAft>
            <a:buNone/>
          </a:pPr>
          <a:r>
            <a:rPr lang="en-US" sz="1400" kern="1200"/>
            <a:t>June 1-5, 2026, Atlanta, Georgia </a:t>
          </a:r>
        </a:p>
      </dsp:txBody>
      <dsp:txXfrm>
        <a:off x="4411206" y="2800794"/>
        <a:ext cx="3475493" cy="746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4C11C-74BB-4494-8460-4DF181FDF40D}">
      <dsp:nvSpPr>
        <dsp:cNvPr id="0" name=""/>
        <dsp:cNvSpPr/>
      </dsp:nvSpPr>
      <dsp:spPr>
        <a:xfrm>
          <a:off x="90004" y="848232"/>
          <a:ext cx="1976181" cy="162993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a:t>Confirm required stakeholders</a:t>
          </a:r>
        </a:p>
        <a:p>
          <a:pPr marL="114300" lvl="1" indent="-114300" algn="l" defTabSz="533400">
            <a:lnSpc>
              <a:spcPct val="90000"/>
            </a:lnSpc>
            <a:spcBef>
              <a:spcPct val="0"/>
            </a:spcBef>
            <a:spcAft>
              <a:spcPct val="15000"/>
            </a:spcAft>
            <a:buChar char="•"/>
          </a:pPr>
          <a:r>
            <a:rPr lang="en-US" sz="1200" kern="1200"/>
            <a:t>Set stakeholder sessions</a:t>
          </a:r>
        </a:p>
        <a:p>
          <a:pPr marL="114300" lvl="1" indent="-114300" algn="l" defTabSz="533400">
            <a:lnSpc>
              <a:spcPct val="90000"/>
            </a:lnSpc>
            <a:spcBef>
              <a:spcPct val="0"/>
            </a:spcBef>
            <a:spcAft>
              <a:spcPct val="15000"/>
            </a:spcAft>
            <a:buChar char="•"/>
          </a:pPr>
          <a:r>
            <a:rPr lang="en-US" sz="1200" kern="1200"/>
            <a:t>Gather data, documents, and resources</a:t>
          </a:r>
        </a:p>
      </dsp:txBody>
      <dsp:txXfrm>
        <a:off x="127513" y="885741"/>
        <a:ext cx="1901163" cy="1205646"/>
      </dsp:txXfrm>
    </dsp:sp>
    <dsp:sp modelId="{856E4ECC-C23F-43F0-BA5D-6AC3B04AFCDE}">
      <dsp:nvSpPr>
        <dsp:cNvPr id="0" name=""/>
        <dsp:cNvSpPr/>
      </dsp:nvSpPr>
      <dsp:spPr>
        <a:xfrm>
          <a:off x="1186306" y="1184407"/>
          <a:ext cx="2257370" cy="2257370"/>
        </a:xfrm>
        <a:prstGeom prst="leftCircularArrow">
          <a:avLst>
            <a:gd name="adj1" fmla="val 3498"/>
            <a:gd name="adj2" fmla="val 433934"/>
            <a:gd name="adj3" fmla="val 2212401"/>
            <a:gd name="adj4" fmla="val 9027446"/>
            <a:gd name="adj5" fmla="val 408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3DD4D6-06E1-474D-8B6F-C73FF5D97683}">
      <dsp:nvSpPr>
        <dsp:cNvPr id="0" name=""/>
        <dsp:cNvSpPr/>
      </dsp:nvSpPr>
      <dsp:spPr>
        <a:xfrm>
          <a:off x="529155" y="2128896"/>
          <a:ext cx="1756605" cy="6985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Plan</a:t>
          </a:r>
        </a:p>
      </dsp:txBody>
      <dsp:txXfrm>
        <a:off x="549615" y="2149356"/>
        <a:ext cx="1715685" cy="657624"/>
      </dsp:txXfrm>
    </dsp:sp>
    <dsp:sp modelId="{EEE56795-6A2C-44C6-BE4E-B18377F3DF4F}">
      <dsp:nvSpPr>
        <dsp:cNvPr id="0" name=""/>
        <dsp:cNvSpPr/>
      </dsp:nvSpPr>
      <dsp:spPr>
        <a:xfrm>
          <a:off x="2661721" y="628236"/>
          <a:ext cx="1976181" cy="206680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i="0" u="none" strike="noStrike" kern="1200" cap="none">
              <a:solidFill>
                <a:schemeClr val="dk1"/>
              </a:solidFill>
              <a:latin typeface="Calibri"/>
              <a:ea typeface="Calibri"/>
              <a:cs typeface="Calibri"/>
              <a:sym typeface="Calibri"/>
            </a:rPr>
            <a:t>Divide into smaller focused stakeholder sessions</a:t>
          </a:r>
          <a:endParaRPr lang="en-US" sz="1200" kern="1200"/>
        </a:p>
        <a:p>
          <a:pPr marL="114300" lvl="1" indent="-114300" algn="l" defTabSz="533400">
            <a:lnSpc>
              <a:spcPct val="90000"/>
            </a:lnSpc>
            <a:spcBef>
              <a:spcPct val="0"/>
            </a:spcBef>
            <a:spcAft>
              <a:spcPct val="15000"/>
            </a:spcAft>
            <a:buChar char="•"/>
          </a:pPr>
          <a:r>
            <a:rPr lang="en-US" sz="1200" b="0" i="0" u="none" strike="noStrike" kern="1200" cap="none">
              <a:solidFill>
                <a:schemeClr val="dk1"/>
              </a:solidFill>
              <a:latin typeface="Calibri"/>
              <a:ea typeface="Calibri"/>
              <a:cs typeface="Calibri"/>
              <a:sym typeface="Calibri"/>
            </a:rPr>
            <a:t>Analyze in in stages by groups</a:t>
          </a:r>
          <a:endParaRPr lang="en-US" sz="1200" kern="1200"/>
        </a:p>
        <a:p>
          <a:pPr marL="114300" lvl="1" indent="-114300" algn="l" defTabSz="533400">
            <a:lnSpc>
              <a:spcPct val="90000"/>
            </a:lnSpc>
            <a:spcBef>
              <a:spcPct val="0"/>
            </a:spcBef>
            <a:spcAft>
              <a:spcPct val="15000"/>
            </a:spcAft>
            <a:buChar char="•"/>
          </a:pPr>
          <a:r>
            <a:rPr lang="en-US" sz="1200" b="0" i="0" u="none" strike="noStrike" kern="1200" cap="none">
              <a:solidFill>
                <a:schemeClr val="dk1"/>
              </a:solidFill>
              <a:latin typeface="Calibri"/>
              <a:ea typeface="Calibri"/>
              <a:cs typeface="Calibri"/>
              <a:sym typeface="Calibri"/>
            </a:rPr>
            <a:t>Host CLNA feedback validation meeting with all stakeholders</a:t>
          </a:r>
          <a:endParaRPr lang="en-US" sz="1200" kern="1200"/>
        </a:p>
      </dsp:txBody>
      <dsp:txXfrm>
        <a:off x="2709284" y="1118686"/>
        <a:ext cx="1881055" cy="1528794"/>
      </dsp:txXfrm>
    </dsp:sp>
    <dsp:sp modelId="{4866156B-3250-4639-9A84-D74DF6F1256E}">
      <dsp:nvSpPr>
        <dsp:cNvPr id="0" name=""/>
        <dsp:cNvSpPr/>
      </dsp:nvSpPr>
      <dsp:spPr>
        <a:xfrm>
          <a:off x="3740669" y="-179285"/>
          <a:ext cx="2509882" cy="2509882"/>
        </a:xfrm>
        <a:prstGeom prst="circularArrow">
          <a:avLst>
            <a:gd name="adj1" fmla="val 3146"/>
            <a:gd name="adj2" fmla="val 387031"/>
            <a:gd name="adj3" fmla="val 19440095"/>
            <a:gd name="adj4" fmla="val 12578148"/>
            <a:gd name="adj5" fmla="val 367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91979F-EA0A-43C4-B6F5-9A3AA19C86C1}">
      <dsp:nvSpPr>
        <dsp:cNvPr id="0" name=""/>
        <dsp:cNvSpPr/>
      </dsp:nvSpPr>
      <dsp:spPr>
        <a:xfrm>
          <a:off x="3100872" y="497399"/>
          <a:ext cx="1756605" cy="698544"/>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Assess</a:t>
          </a:r>
        </a:p>
      </dsp:txBody>
      <dsp:txXfrm>
        <a:off x="3121332" y="517859"/>
        <a:ext cx="1715685" cy="657624"/>
      </dsp:txXfrm>
    </dsp:sp>
    <dsp:sp modelId="{D0715F08-C38E-462D-9FB1-126A90642BC9}">
      <dsp:nvSpPr>
        <dsp:cNvPr id="0" name=""/>
        <dsp:cNvSpPr/>
      </dsp:nvSpPr>
      <dsp:spPr>
        <a:xfrm>
          <a:off x="5233438" y="848232"/>
          <a:ext cx="1976181" cy="162993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a:t>Write narratives in summary form</a:t>
          </a:r>
        </a:p>
        <a:p>
          <a:pPr marL="114300" lvl="1" indent="-114300" algn="l" defTabSz="533400">
            <a:lnSpc>
              <a:spcPct val="90000"/>
            </a:lnSpc>
            <a:spcBef>
              <a:spcPct val="0"/>
            </a:spcBef>
            <a:spcAft>
              <a:spcPct val="15000"/>
            </a:spcAft>
            <a:buChar char="•"/>
          </a:pPr>
          <a:r>
            <a:rPr lang="en-US" sz="1200" kern="1200"/>
            <a:t>Support narratives with data for gaps and needs</a:t>
          </a:r>
        </a:p>
        <a:p>
          <a:pPr marL="114300" lvl="1" indent="-114300" algn="l" defTabSz="533400">
            <a:lnSpc>
              <a:spcPct val="90000"/>
            </a:lnSpc>
            <a:spcBef>
              <a:spcPct val="0"/>
            </a:spcBef>
            <a:spcAft>
              <a:spcPct val="15000"/>
            </a:spcAft>
            <a:buChar char="•"/>
          </a:pPr>
          <a:r>
            <a:rPr lang="en-US" sz="1200" kern="1200"/>
            <a:t>Embed future-oriented planning</a:t>
          </a:r>
        </a:p>
      </dsp:txBody>
      <dsp:txXfrm>
        <a:off x="5270947" y="885741"/>
        <a:ext cx="1901163" cy="1205646"/>
      </dsp:txXfrm>
    </dsp:sp>
    <dsp:sp modelId="{AFAC81F5-F884-4DF0-8F66-1804897DC648}">
      <dsp:nvSpPr>
        <dsp:cNvPr id="0" name=""/>
        <dsp:cNvSpPr/>
      </dsp:nvSpPr>
      <dsp:spPr>
        <a:xfrm>
          <a:off x="5672590" y="2128896"/>
          <a:ext cx="1756605" cy="698544"/>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Compose</a:t>
          </a:r>
        </a:p>
      </dsp:txBody>
      <dsp:txXfrm>
        <a:off x="5693050" y="2149356"/>
        <a:ext cx="1715685" cy="65762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10/14/25</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10/14/25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C1FD-B503-C7D1-B2F1-8C9576D8D0BA}"/>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E3B4D18B-C1F4-640A-56E8-7CC9EC9AD7D7}"/>
              </a:ext>
            </a:extLst>
          </p:cNvPr>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a:extLst>
              <a:ext uri="{FF2B5EF4-FFF2-40B4-BE49-F238E27FC236}">
                <a16:creationId xmlns:a16="http://schemas.microsoft.com/office/drawing/2014/main" id="{554A4F98-CB56-1FF9-F285-781A20E927CF}"/>
              </a:ext>
            </a:extLst>
          </p:cNvPr>
          <p:cNvSpPr>
            <a:spLocks noGrp="1"/>
          </p:cNvSpPr>
          <p:nvPr>
            <p:ph type="body" sz="quarter" idx="1"/>
          </p:nvPr>
        </p:nvSpPr>
        <p:spPr>
          <a:prstGeom prst="rect">
            <a:avLst/>
          </a:prstGeom>
        </p:spPr>
        <p:txBody>
          <a:bodyPr/>
          <a:lstStyle/>
          <a:p>
            <a:pPr defTabSz="914132">
              <a:defRPr/>
            </a:pPr>
            <a:endParaRPr lang="en-US" dirty="0"/>
          </a:p>
        </p:txBody>
      </p:sp>
    </p:spTree>
    <p:extLst>
      <p:ext uri="{BB962C8B-B14F-4D97-AF65-F5344CB8AC3E}">
        <p14:creationId xmlns:p14="http://schemas.microsoft.com/office/powerpoint/2010/main" val="21285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49295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25406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18606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10/14/25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10/14/25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10/14/25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10/14/25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10/14/25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10/14/25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10/14/25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10/14/25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ncperkins.org/presenta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nam02.safelinks.protection.outlook.com/?url=https%3A%2F%2Fforms.cloud.microsoft%2Fr%2Fgbp7tBDABu&amp;data=05%7C02%7Ccoultasp%40nccommunitycolleges.edu%7C4de6ad076efc4d4ebf1108ddd5217f58%7C616f6b2af8af4525b6c8f74c6a2b182d%7C0%7C0%7C638901062038795149%7CUnknown%7CTWFpbGZsb3d8eyJFbXB0eU1hcGkiOnRydWUsIlYiOiIwLjAuMDAwMCIsIlAiOiJXaW4zMiIsIkFOIjoiTWFpbCIsIldUIjoyfQ%3D%3D%7C0%7C%7C%7C&amp;sdata=70cNdEvs2JygG9Sn2sTRxFklNe9LEgbUDCGoB4Qtp3g%3D&amp;reserved=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mn-lt"/>
                <a:cs typeface="Times New Roman"/>
              </a:rPr>
              <a:t>October 14, 2025</a:t>
            </a:r>
          </a:p>
        </p:txBody>
      </p:sp>
      <p:pic>
        <p:nvPicPr>
          <p:cNvPr id="5" name="Picture 4" descr="Logo for CTE - Learning that Works for North Carolina ">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869546"/>
            <a:ext cx="3824709" cy="1203784"/>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a:t>Perkins Monthly Updates</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55625" y="4589436"/>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757334" y="4495623"/>
            <a:ext cx="7627319" cy="584775"/>
          </a:xfrm>
          <a:prstGeom prst="rect">
            <a:avLst/>
          </a:prstGeom>
          <a:solidFill>
            <a:schemeClr val="bg1"/>
          </a:solidFill>
        </p:spPr>
        <p:txBody>
          <a:bodyPr wrap="square" lIns="91440" tIns="45720" rIns="91440" bIns="45720" rtlCol="0" anchor="t">
            <a:spAutoFit/>
          </a:bodyPr>
          <a:lstStyle/>
          <a:p>
            <a:r>
              <a:rPr lang="en-US" sz="1600">
                <a:solidFill>
                  <a:srgbClr val="224E78"/>
                </a:solidFill>
                <a:cs typeface="Times New Roman"/>
              </a:rPr>
              <a:t>Attendance (or viewing the recording within 30 days) is entered on the monitoring rubric. The recording may be accessed at the same link as the registration.</a:t>
            </a:r>
            <a:endParaRPr lang="en-US" sz="1600">
              <a:solidFill>
                <a:srgbClr val="224E78"/>
              </a:solidFill>
              <a:ea typeface="Calibri"/>
              <a:cs typeface="Times New Roman"/>
            </a:endParaRPr>
          </a:p>
        </p:txBody>
      </p:sp>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845230" y="1376477"/>
            <a:ext cx="8298769" cy="2533763"/>
          </a:xfrm>
        </p:spPr>
        <p:txBody>
          <a:bodyPr vert="horz" lIns="91440" tIns="45720" rIns="91440" bIns="45720" numCol="2" rtlCol="0" anchor="t">
            <a:normAutofit/>
          </a:bodyPr>
          <a:lstStyle/>
          <a:p>
            <a:pPr marL="174625" indent="-174625"/>
            <a:r>
              <a:rPr lang="en-US">
                <a:latin typeface="Calibri"/>
                <a:cs typeface="Times New Roman"/>
              </a:rPr>
              <a:t>11/12/2025 Wednesday due to Veteran's Day</a:t>
            </a:r>
          </a:p>
          <a:p>
            <a:pPr marL="174625" indent="-174625"/>
            <a:r>
              <a:rPr lang="en-US">
                <a:latin typeface="Calibri"/>
                <a:cs typeface="Times New Roman"/>
              </a:rPr>
              <a:t>12/9/2025</a:t>
            </a:r>
          </a:p>
          <a:p>
            <a:pPr marL="174625" indent="-174625"/>
            <a:r>
              <a:rPr lang="en-US">
                <a:latin typeface="Calibri"/>
                <a:cs typeface="Times New Roman"/>
              </a:rPr>
              <a:t>1/13/2026</a:t>
            </a:r>
          </a:p>
          <a:p>
            <a:pPr marL="174625" indent="-174625"/>
            <a:r>
              <a:rPr lang="en-US">
                <a:latin typeface="Calibri"/>
                <a:cs typeface="Times New Roman"/>
              </a:rPr>
              <a:t>2/10/2026</a:t>
            </a:r>
          </a:p>
          <a:p>
            <a:pPr marL="174625" indent="-174625"/>
            <a:r>
              <a:rPr lang="en-US">
                <a:latin typeface="Calibri"/>
                <a:cs typeface="Times New Roman"/>
              </a:rPr>
              <a:t>3/10/2026</a:t>
            </a:r>
          </a:p>
          <a:p>
            <a:pPr marL="174625" indent="-174625"/>
            <a:r>
              <a:rPr lang="en-US" strike="sngStrike">
                <a:solidFill>
                  <a:srgbClr val="FF0000"/>
                </a:solidFill>
                <a:latin typeface="Calibri"/>
                <a:cs typeface="Times New Roman"/>
              </a:rPr>
              <a:t>4/14/2026</a:t>
            </a:r>
            <a:r>
              <a:rPr lang="en-US">
                <a:solidFill>
                  <a:srgbClr val="FF0000"/>
                </a:solidFill>
                <a:latin typeface="Calibri"/>
                <a:cs typeface="Times New Roman"/>
              </a:rPr>
              <a:t> canceled - Annual Meeting is 4/15/26</a:t>
            </a:r>
          </a:p>
          <a:p>
            <a:pPr marL="174625" indent="-174625"/>
            <a:r>
              <a:rPr lang="en-US">
                <a:latin typeface="Calibri"/>
                <a:cs typeface="Times New Roman"/>
              </a:rPr>
              <a:t>5/12/2026</a:t>
            </a:r>
            <a:endParaRPr lang="en-US"/>
          </a:p>
          <a:p>
            <a:pPr marL="174625" indent="-174625"/>
            <a:r>
              <a:rPr lang="en-US">
                <a:latin typeface="Calibri"/>
                <a:cs typeface="Times New Roman"/>
              </a:rPr>
              <a:t>6/9/2026</a:t>
            </a:r>
          </a:p>
          <a:p>
            <a:pPr marL="174625" indent="-174625"/>
            <a:r>
              <a:rPr lang="en-US">
                <a:latin typeface="Calibri"/>
                <a:cs typeface="Times New Roman"/>
              </a:rPr>
              <a:t>7/2026 no meeting</a:t>
            </a:r>
          </a:p>
        </p:txBody>
      </p:sp>
      <p:sp>
        <p:nvSpPr>
          <p:cNvPr id="2" name="TextBox 1">
            <a:extLst>
              <a:ext uri="{FF2B5EF4-FFF2-40B4-BE49-F238E27FC236}">
                <a16:creationId xmlns:a16="http://schemas.microsoft.com/office/drawing/2014/main" id="{60EC4330-FF05-0C10-4BC9-294DFC4289E6}"/>
              </a:ext>
            </a:extLst>
          </p:cNvPr>
          <p:cNvSpPr txBox="1"/>
          <p:nvPr/>
        </p:nvSpPr>
        <p:spPr>
          <a:xfrm>
            <a:off x="3331250" y="3398773"/>
            <a:ext cx="3837851" cy="923330"/>
          </a:xfrm>
          <a:custGeom>
            <a:avLst/>
            <a:gdLst>
              <a:gd name="connsiteX0" fmla="*/ 0 w 3837851"/>
              <a:gd name="connsiteY0" fmla="*/ 0 h 923330"/>
              <a:gd name="connsiteX1" fmla="*/ 509886 w 3837851"/>
              <a:gd name="connsiteY1" fmla="*/ 0 h 923330"/>
              <a:gd name="connsiteX2" fmla="*/ 943015 w 3837851"/>
              <a:gd name="connsiteY2" fmla="*/ 0 h 923330"/>
              <a:gd name="connsiteX3" fmla="*/ 1568036 w 3837851"/>
              <a:gd name="connsiteY3" fmla="*/ 0 h 923330"/>
              <a:gd name="connsiteX4" fmla="*/ 2077922 w 3837851"/>
              <a:gd name="connsiteY4" fmla="*/ 0 h 923330"/>
              <a:gd name="connsiteX5" fmla="*/ 2587808 w 3837851"/>
              <a:gd name="connsiteY5" fmla="*/ 0 h 923330"/>
              <a:gd name="connsiteX6" fmla="*/ 3212830 w 3837851"/>
              <a:gd name="connsiteY6" fmla="*/ 0 h 923330"/>
              <a:gd name="connsiteX7" fmla="*/ 3837851 w 3837851"/>
              <a:gd name="connsiteY7" fmla="*/ 0 h 923330"/>
              <a:gd name="connsiteX8" fmla="*/ 3837851 w 3837851"/>
              <a:gd name="connsiteY8" fmla="*/ 480132 h 923330"/>
              <a:gd name="connsiteX9" fmla="*/ 3837851 w 3837851"/>
              <a:gd name="connsiteY9" fmla="*/ 923330 h 923330"/>
              <a:gd name="connsiteX10" fmla="*/ 3366344 w 3837851"/>
              <a:gd name="connsiteY10" fmla="*/ 923330 h 923330"/>
              <a:gd name="connsiteX11" fmla="*/ 2818079 w 3837851"/>
              <a:gd name="connsiteY11" fmla="*/ 923330 h 923330"/>
              <a:gd name="connsiteX12" fmla="*/ 2308193 w 3837851"/>
              <a:gd name="connsiteY12" fmla="*/ 923330 h 923330"/>
              <a:gd name="connsiteX13" fmla="*/ 1683172 w 3837851"/>
              <a:gd name="connsiteY13" fmla="*/ 923330 h 923330"/>
              <a:gd name="connsiteX14" fmla="*/ 1058150 w 3837851"/>
              <a:gd name="connsiteY14" fmla="*/ 923330 h 923330"/>
              <a:gd name="connsiteX15" fmla="*/ 586643 w 3837851"/>
              <a:gd name="connsiteY15" fmla="*/ 923330 h 923330"/>
              <a:gd name="connsiteX16" fmla="*/ 0 w 3837851"/>
              <a:gd name="connsiteY16" fmla="*/ 923330 h 923330"/>
              <a:gd name="connsiteX17" fmla="*/ 0 w 3837851"/>
              <a:gd name="connsiteY17" fmla="*/ 443198 h 923330"/>
              <a:gd name="connsiteX18" fmla="*/ 0 w 3837851"/>
              <a:gd name="connsiteY18"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37851" h="923330" extrusionOk="0">
                <a:moveTo>
                  <a:pt x="0" y="0"/>
                </a:moveTo>
                <a:cubicBezTo>
                  <a:pt x="253401" y="-4167"/>
                  <a:pt x="365178" y="6563"/>
                  <a:pt x="509886" y="0"/>
                </a:cubicBezTo>
                <a:cubicBezTo>
                  <a:pt x="654594" y="-6563"/>
                  <a:pt x="785363" y="12011"/>
                  <a:pt x="943015" y="0"/>
                </a:cubicBezTo>
                <a:cubicBezTo>
                  <a:pt x="1100667" y="-12011"/>
                  <a:pt x="1348836" y="46356"/>
                  <a:pt x="1568036" y="0"/>
                </a:cubicBezTo>
                <a:cubicBezTo>
                  <a:pt x="1787236" y="-46356"/>
                  <a:pt x="1912562" y="43393"/>
                  <a:pt x="2077922" y="0"/>
                </a:cubicBezTo>
                <a:cubicBezTo>
                  <a:pt x="2243282" y="-43393"/>
                  <a:pt x="2351061" y="53915"/>
                  <a:pt x="2587808" y="0"/>
                </a:cubicBezTo>
                <a:cubicBezTo>
                  <a:pt x="2824555" y="-53915"/>
                  <a:pt x="2918714" y="52147"/>
                  <a:pt x="3212830" y="0"/>
                </a:cubicBezTo>
                <a:cubicBezTo>
                  <a:pt x="3506946" y="-52147"/>
                  <a:pt x="3643334" y="57862"/>
                  <a:pt x="3837851" y="0"/>
                </a:cubicBezTo>
                <a:cubicBezTo>
                  <a:pt x="3894684" y="184709"/>
                  <a:pt x="3834781" y="362508"/>
                  <a:pt x="3837851" y="480132"/>
                </a:cubicBezTo>
                <a:cubicBezTo>
                  <a:pt x="3840921" y="597756"/>
                  <a:pt x="3826527" y="715809"/>
                  <a:pt x="3837851" y="923330"/>
                </a:cubicBezTo>
                <a:cubicBezTo>
                  <a:pt x="3662357" y="929597"/>
                  <a:pt x="3529715" y="870262"/>
                  <a:pt x="3366344" y="923330"/>
                </a:cubicBezTo>
                <a:cubicBezTo>
                  <a:pt x="3202973" y="976398"/>
                  <a:pt x="3085931" y="915099"/>
                  <a:pt x="2818079" y="923330"/>
                </a:cubicBezTo>
                <a:cubicBezTo>
                  <a:pt x="2550227" y="931561"/>
                  <a:pt x="2558054" y="890967"/>
                  <a:pt x="2308193" y="923330"/>
                </a:cubicBezTo>
                <a:cubicBezTo>
                  <a:pt x="2058332" y="955693"/>
                  <a:pt x="1949345" y="891503"/>
                  <a:pt x="1683172" y="923330"/>
                </a:cubicBezTo>
                <a:cubicBezTo>
                  <a:pt x="1416999" y="955157"/>
                  <a:pt x="1317033" y="909616"/>
                  <a:pt x="1058150" y="923330"/>
                </a:cubicBezTo>
                <a:cubicBezTo>
                  <a:pt x="799267" y="937044"/>
                  <a:pt x="755982" y="899974"/>
                  <a:pt x="586643" y="923330"/>
                </a:cubicBezTo>
                <a:cubicBezTo>
                  <a:pt x="417304" y="946686"/>
                  <a:pt x="140750" y="872993"/>
                  <a:pt x="0" y="923330"/>
                </a:cubicBezTo>
                <a:cubicBezTo>
                  <a:pt x="-51860" y="736269"/>
                  <a:pt x="52887" y="621465"/>
                  <a:pt x="0" y="443198"/>
                </a:cubicBezTo>
                <a:cubicBezTo>
                  <a:pt x="-52887" y="264931"/>
                  <a:pt x="2470" y="199669"/>
                  <a:pt x="0" y="0"/>
                </a:cubicBezTo>
                <a:close/>
              </a:path>
            </a:pathLst>
          </a:custGeom>
          <a:noFill/>
          <a:ln w="12700" cmpd="thinThick">
            <a:solidFill>
              <a:schemeClr val="accent6"/>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91440" tIns="45720" rIns="91440" bIns="45720" rtlCol="0" anchor="t">
            <a:spAutoFit/>
          </a:bodyPr>
          <a:lstStyle/>
          <a:p>
            <a:r>
              <a:rPr lang="en-US">
                <a:solidFill>
                  <a:schemeClr val="accent6"/>
                </a:solidFill>
              </a:rPr>
              <a:t>You can register for these now at </a:t>
            </a:r>
            <a:endParaRPr lang="en-US">
              <a:solidFill>
                <a:schemeClr val="accent6"/>
              </a:solidFill>
              <a:ea typeface="Calibri"/>
              <a:cs typeface="Calibri"/>
            </a:endParaRPr>
          </a:p>
          <a:p>
            <a:r>
              <a:rPr lang="en-US" u="sng">
                <a:solidFill>
                  <a:srgbClr val="FF0000"/>
                </a:solidFill>
                <a:hlinkClick r:id="rId3"/>
              </a:rPr>
              <a:t>www.ncperkins.org/presentations</a:t>
            </a:r>
            <a:endParaRPr lang="en-US" u="sng">
              <a:solidFill>
                <a:srgbClr val="FF0000"/>
              </a:solidFill>
              <a:ea typeface="Calibri"/>
              <a:cs typeface="Calibri"/>
            </a:endParaRPr>
          </a:p>
          <a:p>
            <a:r>
              <a:rPr lang="en-US">
                <a:solidFill>
                  <a:schemeClr val="accent6"/>
                </a:solidFill>
              </a:rPr>
              <a:t>and put them on your calendar</a:t>
            </a:r>
            <a:endParaRPr lang="en-US">
              <a:solidFill>
                <a:schemeClr val="accent6"/>
              </a:solidFill>
              <a:ea typeface="Calibri"/>
              <a:cs typeface="Calibri"/>
            </a:endParaRP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D1E30-0C55-C475-71FA-B07E5D8FB7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56CEBE-E98A-8213-3B95-6374EEBDA585}"/>
              </a:ext>
            </a:extLst>
          </p:cNvPr>
          <p:cNvSpPr>
            <a:spLocks noGrp="1"/>
          </p:cNvSpPr>
          <p:nvPr>
            <p:ph idx="1"/>
          </p:nvPr>
        </p:nvSpPr>
        <p:spPr>
          <a:xfrm>
            <a:off x="277487" y="1431073"/>
            <a:ext cx="8230977" cy="3583180"/>
          </a:xfrm>
        </p:spPr>
        <p:txBody>
          <a:bodyPr vert="horz" lIns="91440" tIns="45720" rIns="91440" bIns="45720" rtlCol="0" anchor="t">
            <a:noAutofit/>
          </a:bodyPr>
          <a:lstStyle/>
          <a:p>
            <a:pPr marL="0" indent="0">
              <a:spcBef>
                <a:spcPts val="0"/>
              </a:spcBef>
              <a:spcAft>
                <a:spcPts val="600"/>
              </a:spcAft>
              <a:buNone/>
            </a:pPr>
            <a:r>
              <a:rPr lang="en-US" sz="1600" b="1">
                <a:latin typeface="Arial"/>
                <a:cs typeface="Times New Roman"/>
              </a:rPr>
              <a:t>Hold the Date! </a:t>
            </a:r>
            <a:endParaRPr lang="en-US" sz="1600" b="1">
              <a:latin typeface="Arial"/>
            </a:endParaRPr>
          </a:p>
          <a:p>
            <a:pPr marL="174625" indent="0">
              <a:spcBef>
                <a:spcPts val="0"/>
              </a:spcBef>
              <a:spcAft>
                <a:spcPts val="600"/>
              </a:spcAft>
              <a:buFont typeface="Wingdings" panose="020B0604020202020204" pitchFamily="34" charset="0"/>
              <a:buChar char="Ø"/>
            </a:pPr>
            <a:r>
              <a:rPr lang="en-US" sz="1600">
                <a:latin typeface="Arial"/>
                <a:cs typeface="Times New Roman"/>
              </a:rPr>
              <a:t> February 26-27, 2026 @ McDowell Technical Community College</a:t>
            </a:r>
          </a:p>
          <a:p>
            <a:pPr marL="0" indent="0">
              <a:spcBef>
                <a:spcPts val="0"/>
              </a:spcBef>
              <a:spcAft>
                <a:spcPts val="600"/>
              </a:spcAft>
              <a:buNone/>
            </a:pPr>
            <a:endParaRPr lang="en-US" sz="1600">
              <a:latin typeface="Arial"/>
            </a:endParaRPr>
          </a:p>
          <a:p>
            <a:pPr marL="0" indent="0">
              <a:spcBef>
                <a:spcPts val="0"/>
              </a:spcBef>
              <a:spcAft>
                <a:spcPts val="600"/>
              </a:spcAft>
              <a:buNone/>
            </a:pPr>
            <a:r>
              <a:rPr lang="en-US" sz="1600" b="1">
                <a:latin typeface="Arial"/>
                <a:cs typeface="Times New Roman"/>
              </a:rPr>
              <a:t>Theme</a:t>
            </a:r>
            <a:r>
              <a:rPr lang="en-US" sz="1600">
                <a:latin typeface="Arial"/>
                <a:cs typeface="Times New Roman"/>
              </a:rPr>
              <a:t>: </a:t>
            </a:r>
            <a:r>
              <a:rPr lang="en-US" sz="1600" i="1">
                <a:latin typeface="Arial"/>
                <a:ea typeface="Calibri"/>
                <a:cs typeface="Calibri"/>
              </a:rPr>
              <a:t>Peaks, Pathways, and Possibilities</a:t>
            </a:r>
            <a:r>
              <a:rPr lang="en-US" sz="1600">
                <a:latin typeface="Arial"/>
                <a:ea typeface="Calibri"/>
                <a:cs typeface="Calibri"/>
              </a:rPr>
              <a:t>, captures the spirit of innovation and collaboration driving CTE across North Carolina. It speaks to the evolving landscape of education and the meaningful opportunities we build for learners through purposeful pathways. </a:t>
            </a:r>
          </a:p>
          <a:p>
            <a:pPr marL="0" indent="0">
              <a:spcBef>
                <a:spcPts val="0"/>
              </a:spcBef>
              <a:spcAft>
                <a:spcPts val="600"/>
              </a:spcAft>
              <a:buNone/>
            </a:pPr>
            <a:endParaRPr lang="en-US" sz="1600">
              <a:latin typeface="Arial"/>
              <a:ea typeface="Calibri"/>
              <a:cs typeface="Calibri"/>
            </a:endParaRPr>
          </a:p>
          <a:p>
            <a:pPr marL="0" indent="0">
              <a:spcBef>
                <a:spcPts val="0"/>
              </a:spcBef>
              <a:spcAft>
                <a:spcPts val="600"/>
              </a:spcAft>
              <a:buNone/>
            </a:pPr>
            <a:r>
              <a:rPr lang="en-US" sz="1600" b="1">
                <a:latin typeface="Arial"/>
                <a:ea typeface="Calibri"/>
                <a:cs typeface="Calibri"/>
              </a:rPr>
              <a:t>Presentation Proposals </a:t>
            </a:r>
            <a:endParaRPr lang="en-US" sz="1600" u="sng">
              <a:solidFill>
                <a:srgbClr val="0563C1"/>
              </a:solidFill>
              <a:latin typeface="Arial"/>
              <a:ea typeface="Calibri"/>
              <a:cs typeface="Calibri"/>
            </a:endParaRPr>
          </a:p>
          <a:p>
            <a:pPr marL="0" indent="0">
              <a:spcBef>
                <a:spcPts val="0"/>
              </a:spcBef>
              <a:spcAft>
                <a:spcPts val="600"/>
              </a:spcAft>
              <a:buNone/>
            </a:pPr>
            <a:r>
              <a:rPr lang="en-US" sz="1600">
                <a:solidFill>
                  <a:srgbClr val="242424"/>
                </a:solidFill>
                <a:latin typeface="Arial"/>
                <a:ea typeface="Calibri"/>
                <a:cs typeface="Calibri"/>
              </a:rPr>
              <a:t>Proposal Deadline:</a:t>
            </a:r>
            <a:r>
              <a:rPr lang="en-US" sz="1600">
                <a:latin typeface="Arial"/>
                <a:ea typeface="Calibri"/>
                <a:cs typeface="Calibri"/>
              </a:rPr>
              <a:t> September 30, 2025</a:t>
            </a:r>
            <a:br>
              <a:rPr lang="en-US" sz="1600">
                <a:latin typeface="Arial"/>
                <a:ea typeface="Calibri"/>
                <a:cs typeface="Calibri"/>
              </a:rPr>
            </a:br>
            <a:r>
              <a:rPr lang="en-US" sz="1600">
                <a:latin typeface="Arial"/>
                <a:ea typeface="Calibri"/>
                <a:cs typeface="Calibri"/>
              </a:rPr>
              <a:t>Notification of Acceptance: October 31, 2025</a:t>
            </a:r>
            <a:br>
              <a:rPr lang="en-US" sz="1600">
                <a:latin typeface="Arial"/>
                <a:ea typeface="Calibri"/>
                <a:cs typeface="Calibri"/>
              </a:rPr>
            </a:br>
            <a:r>
              <a:rPr lang="en-US" sz="1600">
                <a:latin typeface="Arial"/>
                <a:ea typeface="Calibri"/>
                <a:cs typeface="Calibri"/>
              </a:rPr>
              <a:t>Submission Form:</a:t>
            </a:r>
            <a:r>
              <a:rPr lang="en-US" sz="1600">
                <a:solidFill>
                  <a:srgbClr val="242424"/>
                </a:solidFill>
                <a:latin typeface="Arial"/>
                <a:ea typeface="Calibri"/>
                <a:cs typeface="Calibri"/>
              </a:rPr>
              <a:t> </a:t>
            </a:r>
            <a:r>
              <a:rPr lang="en-US" sz="1600" u="sng">
                <a:solidFill>
                  <a:srgbClr val="0563C1"/>
                </a:solidFill>
                <a:latin typeface="Arial"/>
                <a:ea typeface="Calibri"/>
                <a:cs typeface="Calibri"/>
                <a:hlinkClick r:id="rId2"/>
              </a:rPr>
              <a:t>https://forms.cloud.microsoft/r/gbp7tBDABu</a:t>
            </a:r>
            <a:br>
              <a:rPr lang="en-US" sz="1600" u="sng">
                <a:latin typeface="Arial"/>
                <a:ea typeface="Calibri"/>
                <a:cs typeface="Calibri"/>
              </a:rPr>
            </a:br>
            <a:endParaRPr lang="en-US" sz="1600" u="sng">
              <a:solidFill>
                <a:srgbClr val="0563C1"/>
              </a:solidFill>
              <a:latin typeface="Arial"/>
              <a:ea typeface="Calibri"/>
              <a:cs typeface="Calibri"/>
            </a:endParaRPr>
          </a:p>
        </p:txBody>
      </p:sp>
      <p:sp>
        <p:nvSpPr>
          <p:cNvPr id="3" name="Title 2">
            <a:extLst>
              <a:ext uri="{FF2B5EF4-FFF2-40B4-BE49-F238E27FC236}">
                <a16:creationId xmlns:a16="http://schemas.microsoft.com/office/drawing/2014/main" id="{886942FA-B693-DED5-AD8E-F11CCC8B8A4A}"/>
              </a:ext>
            </a:extLst>
          </p:cNvPr>
          <p:cNvSpPr>
            <a:spLocks noGrp="1"/>
          </p:cNvSpPr>
          <p:nvPr>
            <p:ph type="title"/>
          </p:nvPr>
        </p:nvSpPr>
        <p:spPr/>
        <p:txBody>
          <a:bodyPr/>
          <a:lstStyle/>
          <a:p>
            <a:r>
              <a:rPr lang="en-US">
                <a:ln w="0">
                  <a:solidFill>
                    <a:srgbClr val="5B9BD5"/>
                  </a:solidFill>
                </a:ln>
                <a:ea typeface="Calibri Light"/>
                <a:cs typeface="Calibri Light"/>
              </a:rPr>
              <a:t>NCACTE Postsecondary CTE Summit</a:t>
            </a:r>
            <a:endParaRPr lang="en-US"/>
          </a:p>
        </p:txBody>
      </p:sp>
      <p:sp>
        <p:nvSpPr>
          <p:cNvPr id="4" name="TextBox 3">
            <a:extLst>
              <a:ext uri="{FF2B5EF4-FFF2-40B4-BE49-F238E27FC236}">
                <a16:creationId xmlns:a16="http://schemas.microsoft.com/office/drawing/2014/main" id="{8326A9FA-0D9A-AA05-79E6-07CB4D372EE6}"/>
              </a:ext>
            </a:extLst>
          </p:cNvPr>
          <p:cNvSpPr txBox="1"/>
          <p:nvPr/>
        </p:nvSpPr>
        <p:spPr>
          <a:xfrm>
            <a:off x="6132480" y="3624150"/>
            <a:ext cx="2790908" cy="120032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Contact Nicole Thompson for more information</a:t>
            </a:r>
          </a:p>
          <a:p>
            <a:r>
              <a:rPr lang="en-US">
                <a:ea typeface="Calibri"/>
                <a:cs typeface="Calibri"/>
              </a:rPr>
              <a:t>252-222-6046</a:t>
            </a:r>
          </a:p>
          <a:p>
            <a:r>
              <a:rPr lang="en-US">
                <a:ea typeface="Calibri"/>
                <a:cs typeface="Calibri"/>
              </a:rPr>
              <a:t>Thompsonn@carteret.edu</a:t>
            </a:r>
          </a:p>
        </p:txBody>
      </p:sp>
    </p:spTree>
    <p:extLst>
      <p:ext uri="{BB962C8B-B14F-4D97-AF65-F5344CB8AC3E}">
        <p14:creationId xmlns:p14="http://schemas.microsoft.com/office/powerpoint/2010/main" val="354909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6921D-EE0B-AFAB-8829-88D0F3B015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9FEC17-B549-76AB-CC64-05D41568CAAE}"/>
              </a:ext>
            </a:extLst>
          </p:cNvPr>
          <p:cNvSpPr>
            <a:spLocks noGrp="1"/>
          </p:cNvSpPr>
          <p:nvPr>
            <p:ph type="title"/>
          </p:nvPr>
        </p:nvSpPr>
        <p:spPr/>
        <p:txBody>
          <a:bodyPr/>
          <a:lstStyle/>
          <a:p>
            <a:r>
              <a:rPr lang="en-US">
                <a:ln w="0">
                  <a:solidFill>
                    <a:srgbClr val="5B9BD5"/>
                  </a:solidFill>
                </a:ln>
                <a:ea typeface="Calibri Light"/>
                <a:cs typeface="Calibri Light"/>
              </a:rPr>
              <a:t>CLNA Training</a:t>
            </a:r>
            <a:endParaRPr lang="en-US"/>
          </a:p>
        </p:txBody>
      </p:sp>
      <p:graphicFrame>
        <p:nvGraphicFramePr>
          <p:cNvPr id="6" name="Content Placeholder 5">
            <a:extLst>
              <a:ext uri="{FF2B5EF4-FFF2-40B4-BE49-F238E27FC236}">
                <a16:creationId xmlns:a16="http://schemas.microsoft.com/office/drawing/2014/main" id="{48B70A1D-0B9B-FA0D-6548-DCB9B5A4E48E}"/>
              </a:ext>
            </a:extLst>
          </p:cNvPr>
          <p:cNvGraphicFramePr>
            <a:graphicFrameLocks noGrp="1"/>
          </p:cNvGraphicFramePr>
          <p:nvPr>
            <p:ph idx="1"/>
            <p:extLst>
              <p:ext uri="{D42A27DB-BD31-4B8C-83A1-F6EECF244321}">
                <p14:modId xmlns:p14="http://schemas.microsoft.com/office/powerpoint/2010/main" val="4038207848"/>
              </p:ext>
            </p:extLst>
          </p:nvPr>
        </p:nvGraphicFramePr>
        <p:xfrm>
          <a:off x="778669" y="1442244"/>
          <a:ext cx="7886698" cy="3383280"/>
        </p:xfrm>
        <a:graphic>
          <a:graphicData uri="http://schemas.openxmlformats.org/drawingml/2006/table">
            <a:tbl>
              <a:tblPr firstRow="1" bandRow="1">
                <a:tableStyleId>{5C22544A-7EE6-4342-B048-85BDC9FD1C3A}</a:tableStyleId>
              </a:tblPr>
              <a:tblGrid>
                <a:gridCol w="1933705">
                  <a:extLst>
                    <a:ext uri="{9D8B030D-6E8A-4147-A177-3AD203B41FA5}">
                      <a16:colId xmlns:a16="http://schemas.microsoft.com/office/drawing/2014/main" val="2252518645"/>
                    </a:ext>
                  </a:extLst>
                </a:gridCol>
                <a:gridCol w="5952993">
                  <a:extLst>
                    <a:ext uri="{9D8B030D-6E8A-4147-A177-3AD203B41FA5}">
                      <a16:colId xmlns:a16="http://schemas.microsoft.com/office/drawing/2014/main" val="3985801638"/>
                    </a:ext>
                  </a:extLst>
                </a:gridCol>
              </a:tblGrid>
              <a:tr h="370840">
                <a:tc>
                  <a:txBody>
                    <a:bodyPr/>
                    <a:lstStyle/>
                    <a:p>
                      <a:r>
                        <a:rPr lang="en-US" sz="2000"/>
                        <a:t>Month</a:t>
                      </a:r>
                    </a:p>
                  </a:txBody>
                  <a:tcPr/>
                </a:tc>
                <a:tc>
                  <a:txBody>
                    <a:bodyPr/>
                    <a:lstStyle/>
                    <a:p>
                      <a:r>
                        <a:rPr lang="en-US" sz="2000"/>
                        <a:t>Topic</a:t>
                      </a:r>
                    </a:p>
                  </a:txBody>
                  <a:tcPr/>
                </a:tc>
                <a:extLst>
                  <a:ext uri="{0D108BD9-81ED-4DB2-BD59-A6C34878D82A}">
                    <a16:rowId xmlns:a16="http://schemas.microsoft.com/office/drawing/2014/main" val="2371590424"/>
                  </a:ext>
                </a:extLst>
              </a:tr>
              <a:tr h="370840">
                <a:tc>
                  <a:txBody>
                    <a:bodyPr/>
                    <a:lstStyle/>
                    <a:p>
                      <a:r>
                        <a:rPr lang="en-US" sz="2000"/>
                        <a:t>October 2025</a:t>
                      </a:r>
                    </a:p>
                  </a:txBody>
                  <a:tcPr/>
                </a:tc>
                <a:tc>
                  <a:txBody>
                    <a:bodyPr/>
                    <a:lstStyle/>
                    <a:p>
                      <a:r>
                        <a:rPr lang="en-US" sz="2000"/>
                        <a:t>Section B1. Size, Scope, And Quality of Program</a:t>
                      </a:r>
                    </a:p>
                  </a:txBody>
                  <a:tcPr/>
                </a:tc>
                <a:extLst>
                  <a:ext uri="{0D108BD9-81ED-4DB2-BD59-A6C34878D82A}">
                    <a16:rowId xmlns:a16="http://schemas.microsoft.com/office/drawing/2014/main" val="3768924373"/>
                  </a:ext>
                </a:extLst>
              </a:tr>
              <a:tr h="370840">
                <a:tc>
                  <a:txBody>
                    <a:bodyPr/>
                    <a:lstStyle/>
                    <a:p>
                      <a:r>
                        <a:rPr lang="en-US" sz="2000"/>
                        <a:t>November 2025</a:t>
                      </a:r>
                    </a:p>
                  </a:txBody>
                  <a:tcPr/>
                </a:tc>
                <a:tc>
                  <a:txBody>
                    <a:bodyPr/>
                    <a:lstStyle/>
                    <a:p>
                      <a:r>
                        <a:rPr lang="en-US" sz="2000"/>
                        <a:t>Section D. CTE Faculty and Staff Recruitment, Retention, and Training</a:t>
                      </a:r>
                    </a:p>
                  </a:txBody>
                  <a:tcPr/>
                </a:tc>
                <a:extLst>
                  <a:ext uri="{0D108BD9-81ED-4DB2-BD59-A6C34878D82A}">
                    <a16:rowId xmlns:a16="http://schemas.microsoft.com/office/drawing/2014/main" val="3737427005"/>
                  </a:ext>
                </a:extLst>
              </a:tr>
              <a:tr h="370840">
                <a:tc>
                  <a:txBody>
                    <a:bodyPr/>
                    <a:lstStyle/>
                    <a:p>
                      <a:r>
                        <a:rPr lang="en-US" sz="2000"/>
                        <a:t>January 2026</a:t>
                      </a:r>
                    </a:p>
                  </a:txBody>
                  <a:tcPr/>
                </a:tc>
                <a:tc>
                  <a:txBody>
                    <a:bodyPr/>
                    <a:lstStyle/>
                    <a:p>
                      <a:r>
                        <a:rPr lang="en-US" sz="2000"/>
                        <a:t>Section A. Indicators of Performance Gaps</a:t>
                      </a:r>
                    </a:p>
                  </a:txBody>
                  <a:tcPr/>
                </a:tc>
                <a:extLst>
                  <a:ext uri="{0D108BD9-81ED-4DB2-BD59-A6C34878D82A}">
                    <a16:rowId xmlns:a16="http://schemas.microsoft.com/office/drawing/2014/main" val="2778150777"/>
                  </a:ext>
                </a:extLst>
              </a:tr>
              <a:tr h="370839">
                <a:tc>
                  <a:txBody>
                    <a:bodyPr/>
                    <a:lstStyle/>
                    <a:p>
                      <a:pPr lvl="0">
                        <a:buNone/>
                      </a:pPr>
                      <a:r>
                        <a:rPr lang="en-US" sz="2000"/>
                        <a:t>February 2026</a:t>
                      </a:r>
                    </a:p>
                  </a:txBody>
                  <a:tcPr/>
                </a:tc>
                <a:tc>
                  <a:txBody>
                    <a:bodyPr/>
                    <a:lstStyle/>
                    <a:p>
                      <a:pPr lvl="0">
                        <a:buNone/>
                      </a:pPr>
                      <a:r>
                        <a:rPr lang="en-US" sz="2000"/>
                        <a:t>Connection Section B2 &amp; C to Propel NC</a:t>
                      </a:r>
                    </a:p>
                  </a:txBody>
                  <a:tcPr/>
                </a:tc>
                <a:extLst>
                  <a:ext uri="{0D108BD9-81ED-4DB2-BD59-A6C34878D82A}">
                    <a16:rowId xmlns:a16="http://schemas.microsoft.com/office/drawing/2014/main" val="916907654"/>
                  </a:ext>
                </a:extLst>
              </a:tr>
              <a:tr h="370838">
                <a:tc>
                  <a:txBody>
                    <a:bodyPr/>
                    <a:lstStyle/>
                    <a:p>
                      <a:pPr lvl="0">
                        <a:buNone/>
                      </a:pPr>
                      <a:r>
                        <a:rPr lang="en-US" sz="2000"/>
                        <a:t>March 2026</a:t>
                      </a:r>
                    </a:p>
                  </a:txBody>
                  <a:tcPr/>
                </a:tc>
                <a:tc>
                  <a:txBody>
                    <a:bodyPr/>
                    <a:lstStyle/>
                    <a:p>
                      <a:pPr lvl="0">
                        <a:buNone/>
                      </a:pPr>
                      <a:r>
                        <a:rPr lang="en-US" sz="2000"/>
                        <a:t>Section E. Progress Toward Improving Access and Equity for All Students</a:t>
                      </a:r>
                    </a:p>
                  </a:txBody>
                  <a:tcPr/>
                </a:tc>
                <a:extLst>
                  <a:ext uri="{0D108BD9-81ED-4DB2-BD59-A6C34878D82A}">
                    <a16:rowId xmlns:a16="http://schemas.microsoft.com/office/drawing/2014/main" val="3119328601"/>
                  </a:ext>
                </a:extLst>
              </a:tr>
              <a:tr h="370838">
                <a:tc>
                  <a:txBody>
                    <a:bodyPr/>
                    <a:lstStyle/>
                    <a:p>
                      <a:pPr lvl="0">
                        <a:buNone/>
                      </a:pPr>
                      <a:r>
                        <a:rPr lang="en-US" sz="2000"/>
                        <a:t>April 2026</a:t>
                      </a:r>
                    </a:p>
                  </a:txBody>
                  <a:tcPr/>
                </a:tc>
                <a:tc>
                  <a:txBody>
                    <a:bodyPr/>
                    <a:lstStyle/>
                    <a:p>
                      <a:pPr lvl="0">
                        <a:buNone/>
                      </a:pPr>
                      <a:r>
                        <a:rPr lang="en-US" sz="2000"/>
                        <a:t>Summary of Findings</a:t>
                      </a:r>
                    </a:p>
                  </a:txBody>
                  <a:tcPr/>
                </a:tc>
                <a:extLst>
                  <a:ext uri="{0D108BD9-81ED-4DB2-BD59-A6C34878D82A}">
                    <a16:rowId xmlns:a16="http://schemas.microsoft.com/office/drawing/2014/main" val="3161823401"/>
                  </a:ext>
                </a:extLst>
              </a:tr>
            </a:tbl>
          </a:graphicData>
        </a:graphic>
      </p:graphicFrame>
    </p:spTree>
    <p:extLst>
      <p:ext uri="{BB962C8B-B14F-4D97-AF65-F5344CB8AC3E}">
        <p14:creationId xmlns:p14="http://schemas.microsoft.com/office/powerpoint/2010/main" val="207529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E6EB2-C71E-2EA4-D105-B9B378BF49B9}"/>
              </a:ext>
            </a:extLst>
          </p:cNvPr>
          <p:cNvSpPr>
            <a:spLocks noGrp="1"/>
          </p:cNvSpPr>
          <p:nvPr>
            <p:ph type="ctrTitle"/>
          </p:nvPr>
        </p:nvSpPr>
        <p:spPr/>
        <p:txBody>
          <a:bodyPr/>
          <a:lstStyle/>
          <a:p>
            <a:r>
              <a:rPr lang="en-US"/>
              <a:t>CLNA Training</a:t>
            </a:r>
          </a:p>
        </p:txBody>
      </p:sp>
      <p:sp>
        <p:nvSpPr>
          <p:cNvPr id="5" name="Subtitle 4">
            <a:extLst>
              <a:ext uri="{FF2B5EF4-FFF2-40B4-BE49-F238E27FC236}">
                <a16:creationId xmlns:a16="http://schemas.microsoft.com/office/drawing/2014/main" id="{EB3124E5-79C9-5575-9AFC-A78497648DE8}"/>
              </a:ext>
            </a:extLst>
          </p:cNvPr>
          <p:cNvSpPr>
            <a:spLocks noGrp="1"/>
          </p:cNvSpPr>
          <p:nvPr>
            <p:ph type="subTitle" idx="1"/>
          </p:nvPr>
        </p:nvSpPr>
        <p:spPr/>
        <p:txBody>
          <a:bodyPr/>
          <a:lstStyle/>
          <a:p>
            <a:r>
              <a:rPr lang="en-US" b="1">
                <a:latin typeface="+mj-lt"/>
              </a:rPr>
              <a:t>Assessing B1. Size, Scope, and Quality</a:t>
            </a:r>
          </a:p>
        </p:txBody>
      </p:sp>
    </p:spTree>
    <p:extLst>
      <p:ext uri="{BB962C8B-B14F-4D97-AF65-F5344CB8AC3E}">
        <p14:creationId xmlns:p14="http://schemas.microsoft.com/office/powerpoint/2010/main" val="47505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DBCA8-1E0D-2281-FCC2-61F229A46256}"/>
              </a:ext>
            </a:extLst>
          </p:cNvPr>
          <p:cNvSpPr>
            <a:spLocks noGrp="1"/>
          </p:cNvSpPr>
          <p:nvPr>
            <p:ph type="title"/>
          </p:nvPr>
        </p:nvSpPr>
        <p:spPr/>
        <p:txBody>
          <a:bodyPr/>
          <a:lstStyle/>
          <a:p>
            <a:r>
              <a:rPr lang="en-US"/>
              <a:t>The CLNA Process</a:t>
            </a:r>
          </a:p>
        </p:txBody>
      </p:sp>
      <p:graphicFrame>
        <p:nvGraphicFramePr>
          <p:cNvPr id="4" name="Diagram 3">
            <a:extLst>
              <a:ext uri="{FF2B5EF4-FFF2-40B4-BE49-F238E27FC236}">
                <a16:creationId xmlns:a16="http://schemas.microsoft.com/office/drawing/2014/main" id="{E84481E0-2825-F6E1-DBA5-A02B8DC67403}"/>
              </a:ext>
            </a:extLst>
          </p:cNvPr>
          <p:cNvGraphicFramePr/>
          <p:nvPr>
            <p:extLst>
              <p:ext uri="{D42A27DB-BD31-4B8C-83A1-F6EECF244321}">
                <p14:modId xmlns:p14="http://schemas.microsoft.com/office/powerpoint/2010/main" val="1343352719"/>
              </p:ext>
            </p:extLst>
          </p:nvPr>
        </p:nvGraphicFramePr>
        <p:xfrm>
          <a:off x="812400" y="1533599"/>
          <a:ext cx="7519200" cy="3326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93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17472-5458-78BB-BA4F-D8A1D47DA07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27827B-4AD2-6A6F-A11C-C2334476617E}"/>
              </a:ext>
            </a:extLst>
          </p:cNvPr>
          <p:cNvSpPr>
            <a:spLocks noGrp="1"/>
          </p:cNvSpPr>
          <p:nvPr>
            <p:ph idx="1"/>
          </p:nvPr>
        </p:nvSpPr>
        <p:spPr/>
        <p:txBody>
          <a:bodyPr/>
          <a:lstStyle/>
          <a:p>
            <a:pPr marL="0" indent="0">
              <a:buNone/>
            </a:pPr>
            <a:r>
              <a:rPr lang="en-US">
                <a:latin typeface="+mn-lt"/>
              </a:rPr>
              <a:t>Section 134(b)(6) of Perkins V</a:t>
            </a:r>
          </a:p>
          <a:p>
            <a:pPr marL="0" indent="0">
              <a:buNone/>
            </a:pPr>
            <a:endParaRPr lang="en-US">
              <a:latin typeface="+mn-lt"/>
            </a:endParaRPr>
          </a:p>
          <a:p>
            <a:pPr marL="0" indent="0">
              <a:buNone/>
            </a:pPr>
            <a:r>
              <a:rPr lang="en-US">
                <a:latin typeface="+mn-lt"/>
              </a:rPr>
              <a:t>“The local application shall include a description of how career and technical education programs offered by the eligible recipient are of sufficient size, scope, and quality to meet the needs of all students served by the eligible recipient, and are aligned to State, regional, or local in-demand industry sectors or occupations.”</a:t>
            </a:r>
          </a:p>
        </p:txBody>
      </p:sp>
      <p:sp>
        <p:nvSpPr>
          <p:cNvPr id="3" name="Title 2">
            <a:extLst>
              <a:ext uri="{FF2B5EF4-FFF2-40B4-BE49-F238E27FC236}">
                <a16:creationId xmlns:a16="http://schemas.microsoft.com/office/drawing/2014/main" id="{CDCAA4BC-C640-47B4-1C16-5AD3A3961126}"/>
              </a:ext>
            </a:extLst>
          </p:cNvPr>
          <p:cNvSpPr>
            <a:spLocks noGrp="1"/>
          </p:cNvSpPr>
          <p:nvPr>
            <p:ph type="title"/>
          </p:nvPr>
        </p:nvSpPr>
        <p:spPr/>
        <p:txBody>
          <a:bodyPr/>
          <a:lstStyle/>
          <a:p>
            <a:r>
              <a:rPr lang="en-US"/>
              <a:t>What is Size, Scope, and Quality?</a:t>
            </a:r>
          </a:p>
        </p:txBody>
      </p:sp>
    </p:spTree>
    <p:extLst>
      <p:ext uri="{BB962C8B-B14F-4D97-AF65-F5344CB8AC3E}">
        <p14:creationId xmlns:p14="http://schemas.microsoft.com/office/powerpoint/2010/main" val="172367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C11B8-9DAC-6C00-AF2A-4F71B92A98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4D9125-2CD2-395F-31A0-56887D8AFAD7}"/>
              </a:ext>
            </a:extLst>
          </p:cNvPr>
          <p:cNvSpPr>
            <a:spLocks noGrp="1"/>
          </p:cNvSpPr>
          <p:nvPr>
            <p:ph idx="1"/>
          </p:nvPr>
        </p:nvSpPr>
        <p:spPr/>
        <p:txBody>
          <a:bodyPr>
            <a:normAutofit/>
          </a:bodyPr>
          <a:lstStyle/>
          <a:p>
            <a:pPr marL="0" indent="0">
              <a:buNone/>
            </a:pPr>
            <a:r>
              <a:rPr lang="en-US">
                <a:latin typeface="+mn-lt"/>
              </a:rPr>
              <a:t>2025-2026 NC Perkins Handbook (p. 16):</a:t>
            </a:r>
          </a:p>
        </p:txBody>
      </p:sp>
      <p:sp>
        <p:nvSpPr>
          <p:cNvPr id="3" name="Title 2">
            <a:extLst>
              <a:ext uri="{FF2B5EF4-FFF2-40B4-BE49-F238E27FC236}">
                <a16:creationId xmlns:a16="http://schemas.microsoft.com/office/drawing/2014/main" id="{35FB3933-7B68-9A93-1244-CCE40F7A0518}"/>
              </a:ext>
            </a:extLst>
          </p:cNvPr>
          <p:cNvSpPr>
            <a:spLocks noGrp="1"/>
          </p:cNvSpPr>
          <p:nvPr>
            <p:ph type="title"/>
          </p:nvPr>
        </p:nvSpPr>
        <p:spPr/>
        <p:txBody>
          <a:bodyPr/>
          <a:lstStyle/>
          <a:p>
            <a:r>
              <a:rPr lang="en-US"/>
              <a:t>What is Size, Scope, and Quality?</a:t>
            </a:r>
          </a:p>
        </p:txBody>
      </p:sp>
      <p:sp>
        <p:nvSpPr>
          <p:cNvPr id="5" name="Content Placeholder 1">
            <a:extLst>
              <a:ext uri="{FF2B5EF4-FFF2-40B4-BE49-F238E27FC236}">
                <a16:creationId xmlns:a16="http://schemas.microsoft.com/office/drawing/2014/main" id="{A06B57E1-CE05-8E71-0370-4D0DD6B4265B}"/>
              </a:ext>
            </a:extLst>
          </p:cNvPr>
          <p:cNvSpPr txBox="1">
            <a:spLocks/>
          </p:cNvSpPr>
          <p:nvPr/>
        </p:nvSpPr>
        <p:spPr>
          <a:xfrm>
            <a:off x="455739" y="1910140"/>
            <a:ext cx="4114275" cy="1428296"/>
          </a:xfrm>
          <a:prstGeom prst="roundRect">
            <a:avLst/>
          </a:prstGeom>
          <a:solidFill>
            <a:schemeClr val="accent1">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lgn="ctr">
              <a:spcBef>
                <a:spcPts val="0"/>
              </a:spcBef>
              <a:buNone/>
            </a:pPr>
            <a:r>
              <a:rPr lang="en-US" sz="1400" b="1" i="1">
                <a:latin typeface="+mn-lt"/>
              </a:rPr>
              <a:t>Size</a:t>
            </a:r>
          </a:p>
          <a:p>
            <a:pPr marL="0" indent="0" algn="ctr">
              <a:spcBef>
                <a:spcPts val="0"/>
              </a:spcBef>
              <a:buNone/>
            </a:pPr>
            <a:r>
              <a:rPr lang="en-US" sz="1200">
                <a:latin typeface="+mn-lt"/>
              </a:rPr>
              <a:t>Addresses such factors as the minimum number of programs offered by each eligible recipient, or available to each student; the minimum number of courses offered within each program or pathway; or minimum class size. Definitions may differ on the secondary and postsecondary levels</a:t>
            </a:r>
            <a:r>
              <a:rPr lang="en-US" sz="1300">
                <a:latin typeface="+mn-lt"/>
              </a:rPr>
              <a:t>. </a:t>
            </a:r>
          </a:p>
        </p:txBody>
      </p:sp>
      <p:sp>
        <p:nvSpPr>
          <p:cNvPr id="7" name="Content Placeholder 1">
            <a:extLst>
              <a:ext uri="{FF2B5EF4-FFF2-40B4-BE49-F238E27FC236}">
                <a16:creationId xmlns:a16="http://schemas.microsoft.com/office/drawing/2014/main" id="{DD376EBF-16C2-C618-3BFC-30DF1D62C63C}"/>
              </a:ext>
            </a:extLst>
          </p:cNvPr>
          <p:cNvSpPr txBox="1">
            <a:spLocks/>
          </p:cNvSpPr>
          <p:nvPr/>
        </p:nvSpPr>
        <p:spPr>
          <a:xfrm>
            <a:off x="4736965" y="1910140"/>
            <a:ext cx="4114275" cy="1428296"/>
          </a:xfrm>
          <a:prstGeom prst="roundRect">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lgn="ctr">
              <a:spcBef>
                <a:spcPts val="0"/>
              </a:spcBef>
              <a:buNone/>
            </a:pPr>
            <a:r>
              <a:rPr lang="en-US" sz="1400" b="1" i="1">
                <a:latin typeface="+mn-lt"/>
              </a:rPr>
              <a:t>Scope</a:t>
            </a:r>
          </a:p>
          <a:p>
            <a:pPr marL="0" lvl="0" indent="0" algn="ctr">
              <a:spcBef>
                <a:spcPts val="0"/>
              </a:spcBef>
              <a:buNone/>
            </a:pPr>
            <a:r>
              <a:rPr lang="en-US" sz="1200">
                <a:latin typeface="+mn-lt"/>
              </a:rPr>
              <a:t>Refers to program sequencing, from introductory to more advanced curriculum; linkages between secondary and postsecondary education; and the program’s ability to address the full breadth of the subject matter. </a:t>
            </a:r>
          </a:p>
          <a:p>
            <a:pPr marL="0" indent="0" algn="ctr">
              <a:spcBef>
                <a:spcPts val="0"/>
              </a:spcBef>
              <a:buNone/>
            </a:pPr>
            <a:endParaRPr lang="en-US" sz="1300">
              <a:latin typeface="+mn-lt"/>
            </a:endParaRPr>
          </a:p>
        </p:txBody>
      </p:sp>
      <p:sp>
        <p:nvSpPr>
          <p:cNvPr id="8" name="Content Placeholder 1">
            <a:extLst>
              <a:ext uri="{FF2B5EF4-FFF2-40B4-BE49-F238E27FC236}">
                <a16:creationId xmlns:a16="http://schemas.microsoft.com/office/drawing/2014/main" id="{0D6A9CDA-CB60-071F-CDA9-28DFC20307B9}"/>
              </a:ext>
            </a:extLst>
          </p:cNvPr>
          <p:cNvSpPr txBox="1">
            <a:spLocks/>
          </p:cNvSpPr>
          <p:nvPr/>
        </p:nvSpPr>
        <p:spPr>
          <a:xfrm>
            <a:off x="2512877" y="3538801"/>
            <a:ext cx="4114274" cy="1428296"/>
          </a:xfrm>
          <a:prstGeom prst="roundRect">
            <a:avLst/>
          </a:prstGeom>
          <a:solidFill>
            <a:srgbClr val="E1CCF0"/>
          </a:solidFill>
          <a:ln w="28575">
            <a:solidFill>
              <a:srgbClr val="7030A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lgn="ctr">
              <a:spcBef>
                <a:spcPts val="0"/>
              </a:spcBef>
              <a:buNone/>
            </a:pPr>
            <a:r>
              <a:rPr lang="en-US" sz="1400" b="1" i="1">
                <a:latin typeface="+mn-lt"/>
              </a:rPr>
              <a:t>Quality</a:t>
            </a:r>
          </a:p>
          <a:p>
            <a:pPr marL="0" lvl="0" indent="0" algn="ctr">
              <a:spcBef>
                <a:spcPts val="0"/>
              </a:spcBef>
              <a:buNone/>
            </a:pPr>
            <a:r>
              <a:rPr lang="en-US" sz="1200">
                <a:latin typeface="+mn-lt"/>
              </a:rPr>
              <a:t>Addresses the college's ability to impart to students the skills and knowledge necessary for success; and or a plan for continuous improvement, as well as the presence of an advisory committee, or evidence of teacher/faculty qualifications.</a:t>
            </a:r>
          </a:p>
        </p:txBody>
      </p:sp>
    </p:spTree>
    <p:extLst>
      <p:ext uri="{BB962C8B-B14F-4D97-AF65-F5344CB8AC3E}">
        <p14:creationId xmlns:p14="http://schemas.microsoft.com/office/powerpoint/2010/main" val="14575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DCC2E-DDE1-BD73-96D1-3989F21E5D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100B66-74B4-72F8-EBC1-D590BF865872}"/>
              </a:ext>
            </a:extLst>
          </p:cNvPr>
          <p:cNvSpPr>
            <a:spLocks noGrp="1"/>
          </p:cNvSpPr>
          <p:nvPr>
            <p:ph type="title"/>
          </p:nvPr>
        </p:nvSpPr>
        <p:spPr/>
        <p:txBody>
          <a:bodyPr/>
          <a:lstStyle/>
          <a:p>
            <a:r>
              <a:rPr lang="en-US"/>
              <a:t>What is Size, Scope, and Quality?</a:t>
            </a:r>
          </a:p>
        </p:txBody>
      </p:sp>
      <p:sp>
        <p:nvSpPr>
          <p:cNvPr id="8" name="TextBox 7">
            <a:extLst>
              <a:ext uri="{FF2B5EF4-FFF2-40B4-BE49-F238E27FC236}">
                <a16:creationId xmlns:a16="http://schemas.microsoft.com/office/drawing/2014/main" id="{FD3C2A23-D341-0539-D66F-68EF124AECB7}"/>
              </a:ext>
            </a:extLst>
          </p:cNvPr>
          <p:cNvSpPr txBox="1"/>
          <p:nvPr/>
        </p:nvSpPr>
        <p:spPr>
          <a:xfrm>
            <a:off x="1082649" y="1748332"/>
            <a:ext cx="6978701" cy="2553891"/>
          </a:xfrm>
          <a:prstGeom prst="round2Diag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400"/>
              <a:t>Size, scope, and quality serve as the foundational criteria for assessing and strengthening all aspects of CTE programs, ensuring that every section of the CLNA is built upon a framework that supports equitable access, meaningful outcomes, and alignment with workforce needs</a:t>
            </a:r>
          </a:p>
        </p:txBody>
      </p:sp>
    </p:spTree>
    <p:extLst>
      <p:ext uri="{BB962C8B-B14F-4D97-AF65-F5344CB8AC3E}">
        <p14:creationId xmlns:p14="http://schemas.microsoft.com/office/powerpoint/2010/main" val="152829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A39BE-28C4-EF04-A5F3-9EC8D64A28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4E7BED-A099-8E51-25F4-C506C2AA49E7}"/>
              </a:ext>
            </a:extLst>
          </p:cNvPr>
          <p:cNvSpPr>
            <a:spLocks noGrp="1"/>
          </p:cNvSpPr>
          <p:nvPr>
            <p:ph idx="1"/>
          </p:nvPr>
        </p:nvSpPr>
        <p:spPr/>
        <p:txBody>
          <a:bodyPr vert="horz" lIns="91440" tIns="45720" rIns="91440" bIns="45720" rtlCol="0" anchor="t">
            <a:normAutofit fontScale="92500" lnSpcReduction="20000"/>
          </a:bodyPr>
          <a:lstStyle/>
          <a:p>
            <a:pPr marL="0" lvl="0" indent="0">
              <a:buNone/>
            </a:pPr>
            <a:r>
              <a:rPr lang="en-US" sz="1800">
                <a:latin typeface="+mn-lt"/>
                <a:cs typeface="Times New Roman"/>
              </a:rPr>
              <a:t>Size refers to the structural capacity of CTE programs to serve students effectively and meet regional workforce needs. To meet the definition of size, a program must: </a:t>
            </a:r>
          </a:p>
          <a:p>
            <a:pPr marL="174625" lvl="0" indent="-174625"/>
            <a:r>
              <a:rPr lang="en-US" sz="1800">
                <a:latin typeface="+mn-lt"/>
                <a:cs typeface="Times New Roman"/>
              </a:rPr>
              <a:t>Offer curriculum CTE Programs of Study approved by the North Carolina State Board of Community Colleges in accordance with State Board Code 1D SBCCC 400. </a:t>
            </a:r>
          </a:p>
          <a:p>
            <a:pPr marL="174625" lvl="0" indent="-174625"/>
            <a:r>
              <a:rPr lang="en-US" sz="1800">
                <a:latin typeface="+mn-lt"/>
                <a:cs typeface="Times New Roman"/>
              </a:rPr>
              <a:t>Offer an adequate number of programs and courses to support concentrator status and student progression toward credential attainment or employment. </a:t>
            </a:r>
          </a:p>
          <a:p>
            <a:pPr marL="174625" lvl="0" indent="-174625"/>
            <a:r>
              <a:rPr lang="en-US" sz="1800">
                <a:latin typeface="+mn-lt"/>
                <a:cs typeface="Times New Roman"/>
              </a:rPr>
              <a:t>Maintain adequate enrollment levels, ensuring a sufficient number of students are served to justify program sustainability. </a:t>
            </a:r>
          </a:p>
          <a:p>
            <a:pPr marL="174625" lvl="0" indent="-174625"/>
            <a:r>
              <a:rPr lang="en-US" sz="1800">
                <a:latin typeface="+mn-lt"/>
                <a:cs typeface="Times New Roman"/>
              </a:rPr>
              <a:t>Employ a sufficient number of qualified instructors and staff to support program delivery and student success. </a:t>
            </a:r>
          </a:p>
          <a:p>
            <a:pPr marL="174625" lvl="0" indent="-174625"/>
            <a:r>
              <a:rPr lang="en-US" sz="1800">
                <a:latin typeface="+mn-lt"/>
                <a:cs typeface="Times New Roman"/>
              </a:rPr>
              <a:t>Provide appropriate class sizes and instructional resources support high quality learning outcomes. </a:t>
            </a:r>
          </a:p>
          <a:p>
            <a:pPr marL="174625" lvl="0" indent="-174625"/>
            <a:r>
              <a:rPr lang="en-US" sz="1800">
                <a:latin typeface="+mn-lt"/>
                <a:cs typeface="Times New Roman"/>
              </a:rPr>
              <a:t>Align programs with regional job demand, using labor market data to ensure the number of program graduates meets local employment needs. </a:t>
            </a:r>
          </a:p>
        </p:txBody>
      </p:sp>
      <p:sp>
        <p:nvSpPr>
          <p:cNvPr id="3" name="Title 2">
            <a:extLst>
              <a:ext uri="{FF2B5EF4-FFF2-40B4-BE49-F238E27FC236}">
                <a16:creationId xmlns:a16="http://schemas.microsoft.com/office/drawing/2014/main" id="{334F3F87-61FA-7EE2-4ACD-A86A6D8B5875}"/>
              </a:ext>
            </a:extLst>
          </p:cNvPr>
          <p:cNvSpPr>
            <a:spLocks noGrp="1"/>
          </p:cNvSpPr>
          <p:nvPr>
            <p:ph type="title"/>
          </p:nvPr>
        </p:nvSpPr>
        <p:spPr/>
        <p:txBody>
          <a:bodyPr/>
          <a:lstStyle/>
          <a:p>
            <a:r>
              <a:rPr lang="en-US"/>
              <a:t>Define Program Size</a:t>
            </a:r>
          </a:p>
        </p:txBody>
      </p:sp>
    </p:spTree>
    <p:extLst>
      <p:ext uri="{BB962C8B-B14F-4D97-AF65-F5344CB8AC3E}">
        <p14:creationId xmlns:p14="http://schemas.microsoft.com/office/powerpoint/2010/main" val="172168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D2BE7A-CD2B-CF35-E04E-3834BE4C3CF2}"/>
              </a:ext>
            </a:extLst>
          </p:cNvPr>
          <p:cNvSpPr>
            <a:spLocks noGrp="1"/>
          </p:cNvSpPr>
          <p:nvPr>
            <p:ph idx="1"/>
          </p:nvPr>
        </p:nvSpPr>
        <p:spPr/>
        <p:txBody>
          <a:bodyPr>
            <a:normAutofit fontScale="92500"/>
          </a:bodyPr>
          <a:lstStyle/>
          <a:p>
            <a:pPr lvl="0"/>
            <a:r>
              <a:rPr lang="en-US" sz="1800">
                <a:latin typeface="+mn-lt"/>
              </a:rPr>
              <a:t>Is the curriculum a CTE Program of Study approved by the North Carolina State Board of Community Colleges in accordance with State Board Code 1D SBCCC 400?</a:t>
            </a:r>
          </a:p>
          <a:p>
            <a:pPr lvl="0"/>
            <a:r>
              <a:rPr lang="en-US" sz="1800">
                <a:latin typeface="+mn-lt"/>
              </a:rPr>
              <a:t>Does the program offer an adequate number of programs and courses to support concentrator status and student progression toward credential attainment or employment?</a:t>
            </a:r>
          </a:p>
          <a:p>
            <a:pPr lvl="0"/>
            <a:r>
              <a:rPr lang="en-US" sz="1800">
                <a:latin typeface="+mn-lt"/>
              </a:rPr>
              <a:t>Are enrollment levels sufficient to justify program sustainability?</a:t>
            </a:r>
          </a:p>
          <a:p>
            <a:pPr lvl="0"/>
            <a:r>
              <a:rPr lang="en-US" sz="1800">
                <a:latin typeface="+mn-lt"/>
              </a:rPr>
              <a:t>Is there an adequate number of qualified instructors and staff to support program delivery and student success?</a:t>
            </a:r>
          </a:p>
          <a:p>
            <a:pPr lvl="0"/>
            <a:r>
              <a:rPr lang="en-US" sz="1800">
                <a:latin typeface="+mn-lt"/>
              </a:rPr>
              <a:t>Are class sizes and instructional resources appropriate to support high-quality learning outcomes?</a:t>
            </a:r>
          </a:p>
          <a:p>
            <a:pPr lvl="0"/>
            <a:r>
              <a:rPr lang="en-US" sz="1800">
                <a:latin typeface="+mn-lt"/>
              </a:rPr>
              <a:t>Are the programs aligned with regional job demand? If not, how does labor market data show that the number of graduates meets local employment needs?</a:t>
            </a:r>
          </a:p>
        </p:txBody>
      </p:sp>
      <p:sp>
        <p:nvSpPr>
          <p:cNvPr id="3" name="Title 2">
            <a:extLst>
              <a:ext uri="{FF2B5EF4-FFF2-40B4-BE49-F238E27FC236}">
                <a16:creationId xmlns:a16="http://schemas.microsoft.com/office/drawing/2014/main" id="{1182F3E7-A373-D6BC-E289-71F4D6C47FCC}"/>
              </a:ext>
            </a:extLst>
          </p:cNvPr>
          <p:cNvSpPr>
            <a:spLocks noGrp="1"/>
          </p:cNvSpPr>
          <p:nvPr>
            <p:ph type="title"/>
          </p:nvPr>
        </p:nvSpPr>
        <p:spPr/>
        <p:txBody>
          <a:bodyPr/>
          <a:lstStyle/>
          <a:p>
            <a:r>
              <a:rPr lang="en-US"/>
              <a:t>Assess Program Size</a:t>
            </a:r>
          </a:p>
        </p:txBody>
      </p:sp>
    </p:spTree>
    <p:extLst>
      <p:ext uri="{BB962C8B-B14F-4D97-AF65-F5344CB8AC3E}">
        <p14:creationId xmlns:p14="http://schemas.microsoft.com/office/powerpoint/2010/main" val="268212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C18F-720D-AA92-DBEC-94C81BEA93EC}"/>
            </a:ext>
          </a:extLst>
        </p:cNvPr>
        <p:cNvGrpSpPr/>
        <p:nvPr/>
      </p:nvGrpSpPr>
      <p:grpSpPr>
        <a:xfrm>
          <a:off x="0" y="0"/>
          <a:ext cx="0" cy="0"/>
          <a:chOff x="0" y="0"/>
          <a:chExt cx="0" cy="0"/>
        </a:xfrm>
      </p:grpSpPr>
      <p:sp>
        <p:nvSpPr>
          <p:cNvPr id="122" name="Purpose">
            <a:extLst>
              <a:ext uri="{FF2B5EF4-FFF2-40B4-BE49-F238E27FC236}">
                <a16:creationId xmlns:a16="http://schemas.microsoft.com/office/drawing/2014/main" id="{3147B344-990A-91E9-37CA-0CD52BC45CE2}"/>
              </a:ext>
            </a:extLst>
          </p:cNvPr>
          <p:cNvSpPr txBox="1">
            <a:spLocks noGrp="1"/>
          </p:cNvSpPr>
          <p:nvPr>
            <p:ph type="title"/>
          </p:nvPr>
        </p:nvSpPr>
        <p:spPr/>
        <p:txBody>
          <a:bodyPr/>
          <a:lstStyle/>
          <a:p>
            <a:r>
              <a:rPr lang="en-US"/>
              <a:t>Meeting Agenda</a:t>
            </a:r>
          </a:p>
        </p:txBody>
      </p:sp>
      <p:pic>
        <p:nvPicPr>
          <p:cNvPr id="3" name="Picture 2" descr="Logo for CTE that says &quot;Learning that works for North Carolina&quot;">
            <a:extLst>
              <a:ext uri="{FF2B5EF4-FFF2-40B4-BE49-F238E27FC236}">
                <a16:creationId xmlns:a16="http://schemas.microsoft.com/office/drawing/2014/main" id="{039E958F-7AFD-16AB-9166-C4C74B87A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
        <p:nvSpPr>
          <p:cNvPr id="4" name="Content Placeholder 3">
            <a:extLst>
              <a:ext uri="{FF2B5EF4-FFF2-40B4-BE49-F238E27FC236}">
                <a16:creationId xmlns:a16="http://schemas.microsoft.com/office/drawing/2014/main" id="{B153270C-BF08-CBB3-6557-4DCEAA3FA066}"/>
              </a:ext>
            </a:extLst>
          </p:cNvPr>
          <p:cNvSpPr>
            <a:spLocks noGrp="1"/>
          </p:cNvSpPr>
          <p:nvPr>
            <p:ph idx="1"/>
          </p:nvPr>
        </p:nvSpPr>
        <p:spPr>
          <a:xfrm>
            <a:off x="1298558" y="1382617"/>
            <a:ext cx="6398400" cy="3548753"/>
          </a:xfrm>
        </p:spPr>
        <p:txBody>
          <a:bodyPr vert="horz" lIns="91440" tIns="45720" rIns="91440" bIns="45720" rtlCol="0" anchor="t">
            <a:normAutofit/>
          </a:bodyPr>
          <a:lstStyle/>
          <a:p>
            <a:pPr marL="174625" indent="-174625"/>
            <a:r>
              <a:rPr lang="en-US" sz="1800" dirty="0">
                <a:latin typeface="+mn-lt"/>
                <a:cs typeface="Times New Roman"/>
              </a:rPr>
              <a:t>Redesigned ncperkins.org Front Page</a:t>
            </a:r>
          </a:p>
          <a:p>
            <a:pPr marL="174625" indent="-174625"/>
            <a:r>
              <a:rPr lang="en-US" sz="1800" dirty="0">
                <a:latin typeface="+mn-lt"/>
                <a:cs typeface="Times New Roman"/>
              </a:rPr>
              <a:t>Monitoring and Compliance Updates</a:t>
            </a:r>
          </a:p>
          <a:p>
            <a:pPr marL="174625" indent="-174625"/>
            <a:r>
              <a:rPr lang="en-US" sz="1800" dirty="0">
                <a:latin typeface="+mn-lt"/>
                <a:cs typeface="Times New Roman"/>
              </a:rPr>
              <a:t>25-26 Negotiated Levels of Performance</a:t>
            </a:r>
          </a:p>
          <a:p>
            <a:pPr marL="174625" indent="-174625"/>
            <a:r>
              <a:rPr lang="en-US" sz="1800" dirty="0">
                <a:latin typeface="+mn-lt"/>
                <a:cs typeface="Times New Roman"/>
              </a:rPr>
              <a:t>Upcoming Events</a:t>
            </a:r>
          </a:p>
          <a:p>
            <a:pPr marL="174625" indent="-174625"/>
            <a:r>
              <a:rPr lang="en-US" sz="1800" dirty="0">
                <a:latin typeface="+mn-lt"/>
                <a:cs typeface="Times New Roman"/>
              </a:rPr>
              <a:t>Understanding B1. Program Size, Scope, and Quality</a:t>
            </a:r>
          </a:p>
        </p:txBody>
      </p:sp>
    </p:spTree>
    <p:extLst>
      <p:ext uri="{BB962C8B-B14F-4D97-AF65-F5344CB8AC3E}">
        <p14:creationId xmlns:p14="http://schemas.microsoft.com/office/powerpoint/2010/main" val="3120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80669-D040-2DC1-1303-97DD5C31CB2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BC556D-404B-D4D0-1411-843A9E73405D}"/>
              </a:ext>
            </a:extLst>
          </p:cNvPr>
          <p:cNvSpPr>
            <a:spLocks noGrp="1"/>
          </p:cNvSpPr>
          <p:nvPr>
            <p:ph idx="1"/>
          </p:nvPr>
        </p:nvSpPr>
        <p:spPr/>
        <p:txBody>
          <a:bodyPr>
            <a:normAutofit fontScale="92500" lnSpcReduction="20000"/>
          </a:bodyPr>
          <a:lstStyle/>
          <a:p>
            <a:pPr marL="0" indent="0" fontAlgn="base">
              <a:buNone/>
            </a:pPr>
            <a:r>
              <a:rPr lang="en-US" sz="1400">
                <a:latin typeface="+mn-lt"/>
              </a:rPr>
              <a:t>Scope reflects the breadth and depth of CTE Programs of Study and their alignment with educational and workforce demands. To meet the definition of scope, a program must: </a:t>
            </a:r>
          </a:p>
          <a:p>
            <a:pPr fontAlgn="base"/>
            <a:r>
              <a:rPr lang="en-US" sz="1400">
                <a:latin typeface="+mn-lt"/>
              </a:rPr>
              <a:t>Deliver a sequenced curriculum that progresses from foundational to advanced technical and academic content. </a:t>
            </a:r>
          </a:p>
          <a:p>
            <a:pPr fontAlgn="base"/>
            <a:r>
              <a:rPr lang="en-US" sz="1400">
                <a:latin typeface="+mn-lt"/>
              </a:rPr>
              <a:t>Address the full breadth of the subject matter, including employability and leadership skills essential for career success. </a:t>
            </a:r>
          </a:p>
          <a:p>
            <a:pPr fontAlgn="base"/>
            <a:r>
              <a:rPr lang="en-US" sz="1400">
                <a:latin typeface="+mn-lt"/>
              </a:rPr>
              <a:t>Align program content with regional workforce needs, ensuring relevance to current and emerging labor market demands. </a:t>
            </a:r>
          </a:p>
          <a:p>
            <a:pPr fontAlgn="base"/>
            <a:r>
              <a:rPr lang="en-US" sz="1400">
                <a:latin typeface="+mn-lt"/>
              </a:rPr>
              <a:t>Prepare students for multiple career opportunities by embedding transferable skills and stackable credentials that enable mobility across occupations and industries. </a:t>
            </a:r>
          </a:p>
          <a:p>
            <a:pPr fontAlgn="base"/>
            <a:r>
              <a:rPr lang="en-US" sz="1400">
                <a:latin typeface="+mn-lt"/>
              </a:rPr>
              <a:t>Establish clear linkages between secondary and postsecondary education through articulation agreements, dual enrollment, or credit transfer pathways. </a:t>
            </a:r>
          </a:p>
          <a:p>
            <a:pPr fontAlgn="base"/>
            <a:r>
              <a:rPr lang="en-US" sz="1400">
                <a:latin typeface="+mn-lt"/>
              </a:rPr>
              <a:t>Integrate work-based learning experiences, such as internships, apprenticeships, and clinical placements, to reinforce real-world application of skills. </a:t>
            </a:r>
          </a:p>
          <a:p>
            <a:pPr fontAlgn="base"/>
            <a:r>
              <a:rPr lang="en-US" sz="1400">
                <a:latin typeface="+mn-lt"/>
              </a:rPr>
              <a:t>Promote Career and Technical Student Organization (CTSO) participation to foster leadership, teamwork, and career readiness. </a:t>
            </a:r>
          </a:p>
          <a:p>
            <a:pPr fontAlgn="base"/>
            <a:r>
              <a:rPr lang="en-US" sz="1400">
                <a:latin typeface="+mn-lt"/>
              </a:rPr>
              <a:t>Establish multiple entry and exit points to a Program of Study, as appropriate. </a:t>
            </a:r>
          </a:p>
        </p:txBody>
      </p:sp>
      <p:sp>
        <p:nvSpPr>
          <p:cNvPr id="3" name="Title 2">
            <a:extLst>
              <a:ext uri="{FF2B5EF4-FFF2-40B4-BE49-F238E27FC236}">
                <a16:creationId xmlns:a16="http://schemas.microsoft.com/office/drawing/2014/main" id="{F8D47D7C-6A65-8576-7CDE-6C2668B384FD}"/>
              </a:ext>
            </a:extLst>
          </p:cNvPr>
          <p:cNvSpPr>
            <a:spLocks noGrp="1"/>
          </p:cNvSpPr>
          <p:nvPr>
            <p:ph type="title"/>
          </p:nvPr>
        </p:nvSpPr>
        <p:spPr/>
        <p:txBody>
          <a:bodyPr/>
          <a:lstStyle/>
          <a:p>
            <a:r>
              <a:rPr lang="en-US"/>
              <a:t>Define Program Scope</a:t>
            </a:r>
          </a:p>
        </p:txBody>
      </p:sp>
    </p:spTree>
    <p:extLst>
      <p:ext uri="{BB962C8B-B14F-4D97-AF65-F5344CB8AC3E}">
        <p14:creationId xmlns:p14="http://schemas.microsoft.com/office/powerpoint/2010/main" val="309554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2628-94B6-0762-3648-BBB2B64227A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D4336-C73F-ED38-9A49-DE367C449894}"/>
              </a:ext>
            </a:extLst>
          </p:cNvPr>
          <p:cNvSpPr>
            <a:spLocks noGrp="1"/>
          </p:cNvSpPr>
          <p:nvPr>
            <p:ph idx="1"/>
          </p:nvPr>
        </p:nvSpPr>
        <p:spPr/>
        <p:txBody>
          <a:bodyPr>
            <a:noAutofit/>
          </a:bodyPr>
          <a:lstStyle/>
          <a:p>
            <a:pPr lvl="0">
              <a:spcBef>
                <a:spcPts val="0"/>
              </a:spcBef>
            </a:pPr>
            <a:r>
              <a:rPr lang="en-US" sz="1600" dirty="0">
                <a:latin typeface="+mn-lt"/>
              </a:rPr>
              <a:t>Is curriculum sequenced to progress from foundational to advanced technical and academic content?</a:t>
            </a:r>
          </a:p>
          <a:p>
            <a:pPr lvl="0">
              <a:spcBef>
                <a:spcPts val="0"/>
              </a:spcBef>
            </a:pPr>
            <a:r>
              <a:rPr lang="en-US" sz="1600" dirty="0">
                <a:latin typeface="+mn-lt"/>
              </a:rPr>
              <a:t>Do the programs address the full breadth of the subject matter, including employability and leadership skills?</a:t>
            </a:r>
          </a:p>
          <a:p>
            <a:pPr lvl="0">
              <a:spcBef>
                <a:spcPts val="0"/>
              </a:spcBef>
            </a:pPr>
            <a:r>
              <a:rPr lang="en-US" sz="1600" dirty="0">
                <a:latin typeface="+mn-lt"/>
              </a:rPr>
              <a:t>Does content align with regional workforce needs and respond to current and emerging labor market demands?</a:t>
            </a:r>
          </a:p>
          <a:p>
            <a:pPr lvl="0">
              <a:spcBef>
                <a:spcPts val="0"/>
              </a:spcBef>
            </a:pPr>
            <a:r>
              <a:rPr lang="en-US" sz="1600" dirty="0">
                <a:latin typeface="+mn-lt"/>
              </a:rPr>
              <a:t>How do programs prepare students for multiple career opportunities through transferable skills and stackable credentials?</a:t>
            </a:r>
          </a:p>
          <a:p>
            <a:pPr lvl="0">
              <a:spcBef>
                <a:spcPts val="0"/>
              </a:spcBef>
            </a:pPr>
            <a:r>
              <a:rPr lang="en-US" sz="1600" dirty="0">
                <a:latin typeface="+mn-lt"/>
              </a:rPr>
              <a:t>Summarize the linkages between secondary and postsecondary education, including articulation agreements, dual enrollment, or credit transfer pathways.</a:t>
            </a:r>
          </a:p>
          <a:p>
            <a:pPr lvl="0">
              <a:spcBef>
                <a:spcPts val="0"/>
              </a:spcBef>
            </a:pPr>
            <a:r>
              <a:rPr lang="en-US" sz="1600" dirty="0">
                <a:latin typeface="+mn-lt"/>
              </a:rPr>
              <a:t>Do programs have work-based learning experiences (e.g., internships, apprenticeships, clinical placements) are integrated to reinforce real-world skill application?</a:t>
            </a:r>
          </a:p>
          <a:p>
            <a:pPr lvl="0">
              <a:spcBef>
                <a:spcPts val="0"/>
              </a:spcBef>
            </a:pPr>
            <a:r>
              <a:rPr lang="en-US" sz="1600" dirty="0">
                <a:latin typeface="+mn-lt"/>
              </a:rPr>
              <a:t>Is CTSO participation promoted to support leadership, teamwork, and career readiness?</a:t>
            </a:r>
          </a:p>
          <a:p>
            <a:pPr lvl="0">
              <a:spcBef>
                <a:spcPts val="0"/>
              </a:spcBef>
            </a:pPr>
            <a:r>
              <a:rPr lang="en-US" sz="1600" dirty="0">
                <a:latin typeface="+mn-lt"/>
              </a:rPr>
              <a:t>Do programs establish multiple entry and exit points to accommodate diverse learner needs and career pathways?</a:t>
            </a:r>
          </a:p>
        </p:txBody>
      </p:sp>
      <p:sp>
        <p:nvSpPr>
          <p:cNvPr id="3" name="Title 2">
            <a:extLst>
              <a:ext uri="{FF2B5EF4-FFF2-40B4-BE49-F238E27FC236}">
                <a16:creationId xmlns:a16="http://schemas.microsoft.com/office/drawing/2014/main" id="{65372E93-9C8F-8D02-CEA5-AE9674712000}"/>
              </a:ext>
            </a:extLst>
          </p:cNvPr>
          <p:cNvSpPr>
            <a:spLocks noGrp="1"/>
          </p:cNvSpPr>
          <p:nvPr>
            <p:ph type="title"/>
          </p:nvPr>
        </p:nvSpPr>
        <p:spPr/>
        <p:txBody>
          <a:bodyPr/>
          <a:lstStyle/>
          <a:p>
            <a:r>
              <a:rPr lang="en-US"/>
              <a:t>Assess Program Scope</a:t>
            </a:r>
          </a:p>
        </p:txBody>
      </p:sp>
    </p:spTree>
    <p:extLst>
      <p:ext uri="{BB962C8B-B14F-4D97-AF65-F5344CB8AC3E}">
        <p14:creationId xmlns:p14="http://schemas.microsoft.com/office/powerpoint/2010/main" val="365198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1D846-DDC9-60F7-63A2-16B91EB778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4FEB85-16EB-3B06-EF9F-AA980A714C93}"/>
              </a:ext>
            </a:extLst>
          </p:cNvPr>
          <p:cNvSpPr>
            <a:spLocks noGrp="1"/>
          </p:cNvSpPr>
          <p:nvPr>
            <p:ph idx="1"/>
          </p:nvPr>
        </p:nvSpPr>
        <p:spPr/>
        <p:txBody>
          <a:bodyPr>
            <a:normAutofit fontScale="55000" lnSpcReduction="20000"/>
          </a:bodyPr>
          <a:lstStyle/>
          <a:p>
            <a:pPr marL="0" indent="0" fontAlgn="base">
              <a:buNone/>
            </a:pPr>
            <a:r>
              <a:rPr lang="en-US">
                <a:latin typeface="+mn-lt"/>
              </a:rPr>
              <a:t>Quality reflects the program’s ability to prepare students for success in high-skill, high-wage, or in-demand occupations through intentional design, delivery, and continuous improvement. To meet the definition of quality, a program must: </a:t>
            </a:r>
          </a:p>
          <a:p>
            <a:pPr fontAlgn="base"/>
            <a:r>
              <a:rPr lang="en-US">
                <a:latin typeface="+mn-lt"/>
              </a:rPr>
              <a:t>Verify current program approval or accreditation status through the North Carolina State Board of Community Colleges and relevant regulatory accrediting bodies. </a:t>
            </a:r>
          </a:p>
          <a:p>
            <a:pPr fontAlgn="base"/>
            <a:r>
              <a:rPr lang="en-US">
                <a:latin typeface="+mn-lt"/>
              </a:rPr>
              <a:t>Deliver comprehensive instruction that includes employability, leadership, and career readiness skills aligned with industry expectations. </a:t>
            </a:r>
          </a:p>
          <a:p>
            <a:pPr fontAlgn="base"/>
            <a:r>
              <a:rPr lang="en-US">
                <a:latin typeface="+mn-lt"/>
              </a:rPr>
              <a:t>Embed work-based learning experiences such as internships, apprenticeships, and clinical placements to reinforce real-world skill application. </a:t>
            </a:r>
          </a:p>
          <a:p>
            <a:pPr fontAlgn="base"/>
            <a:r>
              <a:rPr lang="en-US">
                <a:latin typeface="+mn-lt"/>
              </a:rPr>
              <a:t>Integrate student engagement in CTSOs to cultivate leadership, teamwork, and professional development. </a:t>
            </a:r>
          </a:p>
          <a:p>
            <a:pPr fontAlgn="base"/>
            <a:r>
              <a:rPr lang="en-US">
                <a:latin typeface="+mn-lt"/>
              </a:rPr>
              <a:t>Maintain equipment and lab environments that reflect current industry standards. </a:t>
            </a:r>
          </a:p>
          <a:p>
            <a:pPr fontAlgn="base"/>
            <a:r>
              <a:rPr lang="en-US">
                <a:latin typeface="+mn-lt"/>
              </a:rPr>
              <a:t>Engage in continuous improvement by analyzing performance data, incorporating stakeholder feedback, and implementing strategies identified through the Comprehensive Local Needs Assessment (CLNA). </a:t>
            </a:r>
          </a:p>
          <a:p>
            <a:pPr fontAlgn="base"/>
            <a:r>
              <a:rPr lang="en-US">
                <a:latin typeface="+mn-lt"/>
              </a:rPr>
              <a:t>Ensure faculty qualifications and professional development to maintain instructional excellence and alignment with evolving industry practices. </a:t>
            </a:r>
          </a:p>
          <a:p>
            <a:pPr fontAlgn="base"/>
            <a:r>
              <a:rPr lang="en-US">
                <a:latin typeface="+mn-lt"/>
              </a:rPr>
              <a:t>Engage advisory committees composed of industry, education, community stakeholders, and current and former students to validate program relevance and guide improvement efforts. </a:t>
            </a:r>
          </a:p>
          <a:p>
            <a:pPr fontAlgn="base"/>
            <a:r>
              <a:rPr lang="en-US">
                <a:latin typeface="+mn-lt"/>
              </a:rPr>
              <a:t>Provide reasonable access and support for special populations by integrating strategies to reduce barriers, close achievement gaps, and promote student success. </a:t>
            </a:r>
          </a:p>
        </p:txBody>
      </p:sp>
      <p:sp>
        <p:nvSpPr>
          <p:cNvPr id="3" name="Title 2">
            <a:extLst>
              <a:ext uri="{FF2B5EF4-FFF2-40B4-BE49-F238E27FC236}">
                <a16:creationId xmlns:a16="http://schemas.microsoft.com/office/drawing/2014/main" id="{5C42A2FE-8A5B-88BC-C6F8-436CA8CB37C1}"/>
              </a:ext>
            </a:extLst>
          </p:cNvPr>
          <p:cNvSpPr>
            <a:spLocks noGrp="1"/>
          </p:cNvSpPr>
          <p:nvPr>
            <p:ph type="title"/>
          </p:nvPr>
        </p:nvSpPr>
        <p:spPr/>
        <p:txBody>
          <a:bodyPr/>
          <a:lstStyle/>
          <a:p>
            <a:r>
              <a:rPr lang="en-US"/>
              <a:t>Define Program Quality</a:t>
            </a:r>
          </a:p>
        </p:txBody>
      </p:sp>
    </p:spTree>
    <p:extLst>
      <p:ext uri="{BB962C8B-B14F-4D97-AF65-F5344CB8AC3E}">
        <p14:creationId xmlns:p14="http://schemas.microsoft.com/office/powerpoint/2010/main" val="15929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82191-5E0E-F56E-6036-9CA39DCE8F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BAE7A8-0E76-1BF7-9935-1C4F97D5F505}"/>
              </a:ext>
            </a:extLst>
          </p:cNvPr>
          <p:cNvSpPr>
            <a:spLocks noGrp="1"/>
          </p:cNvSpPr>
          <p:nvPr>
            <p:ph idx="1"/>
          </p:nvPr>
        </p:nvSpPr>
        <p:spPr/>
        <p:txBody>
          <a:bodyPr>
            <a:noAutofit/>
          </a:bodyPr>
          <a:lstStyle/>
          <a:p>
            <a:pPr lvl="0">
              <a:spcBef>
                <a:spcPts val="0"/>
              </a:spcBef>
            </a:pPr>
            <a:r>
              <a:rPr lang="en-US" sz="1400" dirty="0">
                <a:latin typeface="+mn-lt"/>
              </a:rPr>
              <a:t>List gaps or barriers in the CTE Program impeding students in becoming full program concentrators.</a:t>
            </a:r>
          </a:p>
          <a:p>
            <a:pPr lvl="0">
              <a:spcBef>
                <a:spcPts val="0"/>
              </a:spcBef>
            </a:pPr>
            <a:r>
              <a:rPr lang="en-US" sz="1400" dirty="0">
                <a:latin typeface="+mn-lt"/>
              </a:rPr>
              <a:t>Describe gaps or barriers in the CTE Program deterring students from earning a recognized postsecondary credential.</a:t>
            </a:r>
          </a:p>
          <a:p>
            <a:pPr lvl="0">
              <a:spcBef>
                <a:spcPts val="0"/>
              </a:spcBef>
            </a:pPr>
            <a:r>
              <a:rPr lang="en-US" sz="1400" dirty="0">
                <a:latin typeface="+mn-lt"/>
              </a:rPr>
              <a:t>Do programs have approval or accreditation through the North Carolina State Board of Community Colleges and relevant accrediting bodies?</a:t>
            </a:r>
          </a:p>
          <a:p>
            <a:pPr lvl="0">
              <a:spcBef>
                <a:spcPts val="0"/>
              </a:spcBef>
            </a:pPr>
            <a:r>
              <a:rPr lang="en-US" sz="1400" dirty="0">
                <a:latin typeface="+mn-lt"/>
              </a:rPr>
              <a:t>List any gaps in embedding work-based learning experiences (e.g., internships, apprenticeships, clinical placements) to reinforce real-world skill application.</a:t>
            </a:r>
          </a:p>
          <a:p>
            <a:pPr lvl="0">
              <a:spcBef>
                <a:spcPts val="0"/>
              </a:spcBef>
            </a:pPr>
            <a:r>
              <a:rPr lang="en-US" sz="1400" dirty="0">
                <a:latin typeface="+mn-lt"/>
              </a:rPr>
              <a:t>List any gaps in how students engage in Career and Technical Student Organizations (CTSOs) to build leadership, teamwork, and professional development.</a:t>
            </a:r>
          </a:p>
          <a:p>
            <a:pPr lvl="0">
              <a:spcBef>
                <a:spcPts val="0"/>
              </a:spcBef>
            </a:pPr>
            <a:r>
              <a:rPr lang="en-US" sz="1400" dirty="0">
                <a:latin typeface="+mn-lt"/>
              </a:rPr>
              <a:t>List any gaps in equipment and lab environments that do not reflect current industry standards and how advisory committees validate this alignment.</a:t>
            </a:r>
          </a:p>
          <a:p>
            <a:pPr lvl="0">
              <a:spcBef>
                <a:spcPts val="0"/>
              </a:spcBef>
            </a:pPr>
            <a:r>
              <a:rPr lang="en-US" sz="1400" dirty="0">
                <a:latin typeface="+mn-lt"/>
              </a:rPr>
              <a:t>List any gaps in faculty qualifications and professional development needed to support instructional excellence and industry relevance.</a:t>
            </a:r>
          </a:p>
          <a:p>
            <a:pPr lvl="0">
              <a:spcBef>
                <a:spcPts val="0"/>
              </a:spcBef>
            </a:pPr>
            <a:r>
              <a:rPr lang="en-US" sz="1400" dirty="0">
                <a:latin typeface="+mn-lt"/>
              </a:rPr>
              <a:t>List any gaps programs have in providing equitable access and support for special populations, including strategies to reduce barriers and close achievement gaps.</a:t>
            </a:r>
          </a:p>
        </p:txBody>
      </p:sp>
      <p:sp>
        <p:nvSpPr>
          <p:cNvPr id="3" name="Title 2">
            <a:extLst>
              <a:ext uri="{FF2B5EF4-FFF2-40B4-BE49-F238E27FC236}">
                <a16:creationId xmlns:a16="http://schemas.microsoft.com/office/drawing/2014/main" id="{80865002-7C82-7465-2CFC-962555C75182}"/>
              </a:ext>
            </a:extLst>
          </p:cNvPr>
          <p:cNvSpPr>
            <a:spLocks noGrp="1"/>
          </p:cNvSpPr>
          <p:nvPr>
            <p:ph type="title"/>
          </p:nvPr>
        </p:nvSpPr>
        <p:spPr/>
        <p:txBody>
          <a:bodyPr/>
          <a:lstStyle/>
          <a:p>
            <a:r>
              <a:rPr lang="en-US"/>
              <a:t>Assess Program Quality</a:t>
            </a:r>
          </a:p>
        </p:txBody>
      </p:sp>
    </p:spTree>
    <p:extLst>
      <p:ext uri="{BB962C8B-B14F-4D97-AF65-F5344CB8AC3E}">
        <p14:creationId xmlns:p14="http://schemas.microsoft.com/office/powerpoint/2010/main" val="427733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A428B-515B-00AA-E2CE-3B2A3A1FEC3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2D255B-8214-85AB-5186-D9D105F0C244}"/>
              </a:ext>
            </a:extLst>
          </p:cNvPr>
          <p:cNvSpPr>
            <a:spLocks noGrp="1"/>
          </p:cNvSpPr>
          <p:nvPr>
            <p:ph idx="1"/>
          </p:nvPr>
        </p:nvSpPr>
        <p:spPr>
          <a:xfrm>
            <a:off x="1296162" y="1320904"/>
            <a:ext cx="7219188" cy="3548753"/>
          </a:xfrm>
        </p:spPr>
        <p:txBody>
          <a:bodyPr/>
          <a:lstStyle/>
          <a:p>
            <a:r>
              <a:rPr lang="en-US" dirty="0">
                <a:latin typeface="+mn-lt"/>
              </a:rPr>
              <a:t>List identified gaps/needs</a:t>
            </a:r>
          </a:p>
          <a:p>
            <a:r>
              <a:rPr lang="en-US" dirty="0">
                <a:latin typeface="+mn-lt"/>
              </a:rPr>
              <a:t>Use number-bulleted statements</a:t>
            </a:r>
          </a:p>
        </p:txBody>
      </p:sp>
      <p:sp>
        <p:nvSpPr>
          <p:cNvPr id="3" name="Title 2">
            <a:extLst>
              <a:ext uri="{FF2B5EF4-FFF2-40B4-BE49-F238E27FC236}">
                <a16:creationId xmlns:a16="http://schemas.microsoft.com/office/drawing/2014/main" id="{3C40B97E-EAF4-CFB1-A641-068361AA1B7C}"/>
              </a:ext>
            </a:extLst>
          </p:cNvPr>
          <p:cNvSpPr>
            <a:spLocks noGrp="1"/>
          </p:cNvSpPr>
          <p:nvPr>
            <p:ph type="title"/>
          </p:nvPr>
        </p:nvSpPr>
        <p:spPr/>
        <p:txBody>
          <a:bodyPr/>
          <a:lstStyle/>
          <a:p>
            <a:r>
              <a:rPr lang="en-US"/>
              <a:t>Summarizing Findings: B1</a:t>
            </a:r>
          </a:p>
        </p:txBody>
      </p:sp>
    </p:spTree>
    <p:extLst>
      <p:ext uri="{BB962C8B-B14F-4D97-AF65-F5344CB8AC3E}">
        <p14:creationId xmlns:p14="http://schemas.microsoft.com/office/powerpoint/2010/main" val="201695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3A1DD-9CCA-054E-D7DF-1C0097AE0649}"/>
              </a:ext>
            </a:extLst>
          </p:cNvPr>
          <p:cNvSpPr>
            <a:spLocks noGrp="1"/>
          </p:cNvSpPr>
          <p:nvPr>
            <p:ph idx="1"/>
          </p:nvPr>
        </p:nvSpPr>
        <p:spPr>
          <a:xfrm>
            <a:off x="439200" y="1320904"/>
            <a:ext cx="8076150" cy="3548753"/>
          </a:xfrm>
        </p:spPr>
        <p:txBody>
          <a:bodyPr>
            <a:normAutofit fontScale="92500" lnSpcReduction="20000"/>
          </a:bodyPr>
          <a:lstStyle/>
          <a:p>
            <a:pPr marL="342900" indent="-342900">
              <a:buFont typeface="+mj-lt"/>
              <a:buAutoNum type="arabicPeriod"/>
            </a:pPr>
            <a:r>
              <a:rPr lang="en-US" sz="1800">
                <a:latin typeface="+mn-lt"/>
              </a:rPr>
              <a:t>The absence of a SkillsUSA chapter represents a missed opportunity to build students’ technical, leadership, and teamwork skills through structured competition and professional development aligned with their fields of study.</a:t>
            </a:r>
          </a:p>
          <a:p>
            <a:pPr marL="342900" indent="-342900">
              <a:buFont typeface="+mj-lt"/>
              <a:buAutoNum type="arabicPeriod"/>
            </a:pPr>
            <a:r>
              <a:rPr lang="en-US" sz="1800">
                <a:latin typeface="+mn-lt"/>
              </a:rPr>
              <a:t>CTE technical labs are in constant need of updating, modernization, and preparation for emerging technologies. Technology updates, software, and materials are needed to keep current with employer needs and expectations of students entering the workforce.</a:t>
            </a:r>
          </a:p>
          <a:p>
            <a:pPr marL="342900" indent="-342900">
              <a:buFont typeface="+mj-lt"/>
              <a:buAutoNum type="arabicPeriod"/>
            </a:pPr>
            <a:r>
              <a:rPr lang="en-US" sz="1800">
                <a:latin typeface="+mn-lt"/>
              </a:rPr>
              <a:t>Additional employer interaction and partnerships across CTE program areas is needed: Business Technologies, Construction Technologies, Engineering Technologies, Health Sciences, Industrial Technologies, Public Service Technologies, and Transportation Technologies.</a:t>
            </a:r>
          </a:p>
          <a:p>
            <a:pPr marL="534988" lvl="1" indent="-247650">
              <a:buFont typeface="+mj-lt"/>
              <a:buAutoNum type="alphaLcPeriod"/>
            </a:pPr>
            <a:r>
              <a:rPr lang="en-US" sz="1600">
                <a:latin typeface="+mn-lt"/>
              </a:rPr>
              <a:t>Additional employer interaction is needed to ensure graduates are prepared with skills that are in demand by local employers.</a:t>
            </a:r>
          </a:p>
          <a:p>
            <a:pPr marL="534988" lvl="1" indent="-247650">
              <a:buFont typeface="+mj-lt"/>
              <a:buAutoNum type="alphaLcPeriod"/>
            </a:pPr>
            <a:r>
              <a:rPr lang="en-US" sz="1600">
                <a:latin typeface="+mn-lt"/>
              </a:rPr>
              <a:t>Additional clinical sites are needed for Health Sciences.</a:t>
            </a:r>
          </a:p>
          <a:p>
            <a:pPr marL="534988" lvl="1" indent="-247650">
              <a:buFont typeface="+mj-lt"/>
              <a:buAutoNum type="alphaLcPeriod"/>
            </a:pPr>
            <a:r>
              <a:rPr lang="en-US" sz="1600">
                <a:latin typeface="+mn-lt"/>
              </a:rPr>
              <a:t>On-site opportunities are needed for work-based learning for Business Technologies, Public Service Technologies, and Transportation Technologies.</a:t>
            </a:r>
          </a:p>
        </p:txBody>
      </p:sp>
      <p:sp>
        <p:nvSpPr>
          <p:cNvPr id="3" name="Title 2">
            <a:extLst>
              <a:ext uri="{FF2B5EF4-FFF2-40B4-BE49-F238E27FC236}">
                <a16:creationId xmlns:a16="http://schemas.microsoft.com/office/drawing/2014/main" id="{F04E032A-EA51-2192-5650-E29B65EF2350}"/>
              </a:ext>
            </a:extLst>
          </p:cNvPr>
          <p:cNvSpPr>
            <a:spLocks noGrp="1"/>
          </p:cNvSpPr>
          <p:nvPr>
            <p:ph type="title"/>
          </p:nvPr>
        </p:nvSpPr>
        <p:spPr/>
        <p:txBody>
          <a:bodyPr/>
          <a:lstStyle/>
          <a:p>
            <a:r>
              <a:rPr lang="en-US" dirty="0"/>
              <a:t>Summarizing Findings: B1</a:t>
            </a:r>
            <a:r>
              <a:rPr lang="en-US"/>
              <a:t> Examples</a:t>
            </a:r>
            <a:endParaRPr lang="en-US" dirty="0"/>
          </a:p>
        </p:txBody>
      </p:sp>
    </p:spTree>
    <p:extLst>
      <p:ext uri="{BB962C8B-B14F-4D97-AF65-F5344CB8AC3E}">
        <p14:creationId xmlns:p14="http://schemas.microsoft.com/office/powerpoint/2010/main" val="177965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4D536-82B6-F71F-234E-5B151B27A58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9BC99-4E44-ACFA-2508-00518EEDFB1F}"/>
              </a:ext>
            </a:extLst>
          </p:cNvPr>
          <p:cNvSpPr>
            <a:spLocks noGrp="1"/>
          </p:cNvSpPr>
          <p:nvPr>
            <p:ph idx="1"/>
          </p:nvPr>
        </p:nvSpPr>
        <p:spPr>
          <a:xfrm>
            <a:off x="439200" y="1320904"/>
            <a:ext cx="8076150" cy="3548753"/>
          </a:xfrm>
        </p:spPr>
        <p:txBody>
          <a:bodyPr>
            <a:noAutofit/>
          </a:bodyPr>
          <a:lstStyle/>
          <a:p>
            <a:pPr marL="342900" indent="-342900">
              <a:spcBef>
                <a:spcPts val="0"/>
              </a:spcBef>
              <a:buFont typeface="+mj-lt"/>
              <a:buAutoNum type="arabicPeriod" startAt="4"/>
            </a:pPr>
            <a:r>
              <a:rPr lang="en-US" sz="1600" dirty="0">
                <a:latin typeface="+mn-lt"/>
              </a:rPr>
              <a:t>Guided Pathways discussions among faculty and college administrators found that students and faculty want more work-based learning and apprenticeship options in CTE programs. A current review of these options at COLLEGE reveals that there are ZERO paid work-based learning opportunities, and only 8 programs have paid apprenticeship programs. To build more options, COLLEGE needs to consider how to build these partnerships with local employers, how to market and promote these opportunities, and how to develop these options for a range of programs.</a:t>
            </a:r>
          </a:p>
          <a:p>
            <a:pPr marL="342900" indent="-342900">
              <a:spcBef>
                <a:spcPts val="0"/>
              </a:spcBef>
              <a:buFont typeface="+mj-lt"/>
              <a:buAutoNum type="arabicPeriod" startAt="4"/>
            </a:pPr>
            <a:r>
              <a:rPr lang="en-US" sz="1600" dirty="0">
                <a:latin typeface="+mn-lt"/>
              </a:rPr>
              <a:t>CTE technical lab space is limited to accommodate full-scale equipment for practical application instruction. Dedicated (lab) instructional time is often limited to accommodate all levels of teaching, practical application, and remediation. </a:t>
            </a:r>
          </a:p>
          <a:p>
            <a:pPr marL="342900" indent="-342900">
              <a:spcBef>
                <a:spcPts val="0"/>
              </a:spcBef>
              <a:buFont typeface="+mj-lt"/>
              <a:buAutoNum type="arabicPeriod" startAt="4"/>
            </a:pPr>
            <a:r>
              <a:rPr lang="en-US" sz="1600" dirty="0">
                <a:latin typeface="+mn-lt"/>
              </a:rPr>
              <a:t>Technology is needed to simulate work-based learning, provide additional learning opportunities for skills development, troubleshooting, diagnostic procedures, problem solving, and remediation to support all levels of student achievement. This is needed across all program areas.</a:t>
            </a:r>
          </a:p>
        </p:txBody>
      </p:sp>
      <p:sp>
        <p:nvSpPr>
          <p:cNvPr id="3" name="Title 2">
            <a:extLst>
              <a:ext uri="{FF2B5EF4-FFF2-40B4-BE49-F238E27FC236}">
                <a16:creationId xmlns:a16="http://schemas.microsoft.com/office/drawing/2014/main" id="{56CAE507-2271-9FD5-C21A-FB60C351CE05}"/>
              </a:ext>
            </a:extLst>
          </p:cNvPr>
          <p:cNvSpPr>
            <a:spLocks noGrp="1"/>
          </p:cNvSpPr>
          <p:nvPr>
            <p:ph type="title"/>
          </p:nvPr>
        </p:nvSpPr>
        <p:spPr/>
        <p:txBody>
          <a:bodyPr/>
          <a:lstStyle/>
          <a:p>
            <a:r>
              <a:rPr lang="en-US"/>
              <a:t>Summarizing Findings: B1 Examples</a:t>
            </a:r>
          </a:p>
        </p:txBody>
      </p:sp>
    </p:spTree>
    <p:extLst>
      <p:ext uri="{BB962C8B-B14F-4D97-AF65-F5344CB8AC3E}">
        <p14:creationId xmlns:p14="http://schemas.microsoft.com/office/powerpoint/2010/main" val="64764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a:solidFill>
                  <a:srgbClr val="7030A0"/>
                </a:solidFill>
              </a:rPr>
              <a:t>We are here to help! </a:t>
            </a:r>
          </a:p>
          <a:p>
            <a:pPr marL="0" indent="0">
              <a:buNone/>
            </a:pPr>
            <a:endParaRPr lang="en-US" sz="2400"/>
          </a:p>
          <a:p>
            <a:pPr marL="0" indent="0">
              <a:buNone/>
            </a:pPr>
            <a:r>
              <a:rPr lang="en-US" sz="2400"/>
              <a:t>Team Perkins is available by </a:t>
            </a:r>
            <a:br>
              <a:rPr lang="en-US" sz="2400"/>
            </a:br>
            <a:r>
              <a:rPr lang="en-US" sz="2400"/>
              <a:t>phone, email, virtually, or </a:t>
            </a:r>
            <a:br>
              <a:rPr lang="en-US" sz="2400"/>
            </a:br>
            <a:r>
              <a:rPr lang="en-US" sz="240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498937"/>
            <a:ext cx="7747820" cy="2680680"/>
          </a:xfrm>
        </p:spPr>
        <p:txBody>
          <a:bodyPr vert="horz" lIns="91440" tIns="45720" rIns="91440" bIns="45720" rtlCol="0" anchor="t">
            <a:normAutofit/>
          </a:bodyPr>
          <a:lstStyle/>
          <a:p>
            <a:pPr marL="0" indent="0">
              <a:spcBef>
                <a:spcPts val="0"/>
              </a:spcBef>
              <a:spcAft>
                <a:spcPts val="900"/>
              </a:spcAft>
              <a:buNone/>
            </a:pPr>
            <a:r>
              <a:rPr lang="en-US" sz="2800">
                <a:latin typeface="+mn-lt"/>
                <a:cs typeface="Times New Roman"/>
              </a:rPr>
              <a:t>Develop more fully the </a:t>
            </a:r>
            <a:r>
              <a:rPr lang="en-US" sz="2800" b="1">
                <a:latin typeface="+mn-lt"/>
                <a:cs typeface="Times New Roman"/>
              </a:rPr>
              <a:t>academic</a:t>
            </a:r>
            <a:r>
              <a:rPr lang="en-US" sz="2800">
                <a:latin typeface="+mn-lt"/>
                <a:cs typeface="Times New Roman"/>
              </a:rPr>
              <a:t> knowledge and </a:t>
            </a:r>
            <a:r>
              <a:rPr lang="en-US" sz="2800" b="1">
                <a:latin typeface="+mn-lt"/>
                <a:cs typeface="Times New Roman"/>
              </a:rPr>
              <a:t>technical </a:t>
            </a:r>
            <a:r>
              <a:rPr lang="en-US" sz="2800">
                <a:latin typeface="+mn-lt"/>
                <a:cs typeface="Times New Roman"/>
              </a:rPr>
              <a:t>and </a:t>
            </a:r>
            <a:r>
              <a:rPr lang="en-US" sz="2800" b="1">
                <a:latin typeface="+mn-lt"/>
                <a:cs typeface="Times New Roman"/>
              </a:rPr>
              <a:t>employability skills </a:t>
            </a:r>
            <a:r>
              <a:rPr lang="en-US" sz="2800">
                <a:latin typeface="+mn-lt"/>
                <a:cs typeface="Times New Roman"/>
              </a:rPr>
              <a:t>of secondary education students and </a:t>
            </a:r>
            <a:r>
              <a:rPr lang="en-US" sz="2800" b="1">
                <a:latin typeface="+mn-lt"/>
                <a:cs typeface="Times New Roman"/>
              </a:rPr>
              <a:t>postsecondary education students who elect to enroll</a:t>
            </a:r>
            <a:r>
              <a:rPr lang="en-US" sz="2800">
                <a:latin typeface="+mn-lt"/>
                <a:cs typeface="Times New Roman"/>
              </a:rPr>
              <a:t> in CTE curriculum programs and programs of study</a:t>
            </a:r>
          </a:p>
        </p:txBody>
      </p:sp>
      <p:sp>
        <p:nvSpPr>
          <p:cNvPr id="122" name="Purpose"/>
          <p:cNvSpPr txBox="1">
            <a:spLocks noGrp="1"/>
          </p:cNvSpPr>
          <p:nvPr>
            <p:ph type="title"/>
          </p:nvPr>
        </p:nvSpPr>
        <p:spPr/>
        <p:txBody>
          <a:bodyPr/>
          <a:lstStyle/>
          <a:p>
            <a:r>
              <a:rPr lang="en-US"/>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2F952B-5901-8606-8901-5F8C7C11A205}"/>
              </a:ext>
            </a:extLst>
          </p:cNvPr>
          <p:cNvGraphicFramePr>
            <a:graphicFrameLocks noGrp="1"/>
          </p:cNvGraphicFramePr>
          <p:nvPr>
            <p:ph idx="1"/>
          </p:nvPr>
        </p:nvGraphicFramePr>
        <p:xfrm>
          <a:off x="253934" y="1410929"/>
          <a:ext cx="8668840" cy="336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AE9E9BD-7487-A0B7-5BB0-2295AF5C51F3}"/>
              </a:ext>
            </a:extLst>
          </p:cNvPr>
          <p:cNvSpPr>
            <a:spLocks noGrp="1"/>
          </p:cNvSpPr>
          <p:nvPr>
            <p:ph type="title"/>
          </p:nvPr>
        </p:nvSpPr>
        <p:spPr>
          <a:xfrm>
            <a:off x="1297859" y="126367"/>
            <a:ext cx="7570198" cy="994172"/>
          </a:xfrm>
        </p:spPr>
        <p:txBody>
          <a:bodyPr/>
          <a:lstStyle/>
          <a:p>
            <a:r>
              <a:rPr lang="en-US"/>
              <a:t>Federal Programs Section: Perkins Unit</a:t>
            </a:r>
          </a:p>
        </p:txBody>
      </p:sp>
      <p:sp>
        <p:nvSpPr>
          <p:cNvPr id="5" name="TextBox 4">
            <a:extLst>
              <a:ext uri="{FF2B5EF4-FFF2-40B4-BE49-F238E27FC236}">
                <a16:creationId xmlns:a16="http://schemas.microsoft.com/office/drawing/2014/main" id="{370F09B5-3F97-A866-99BC-477FE5131A26}"/>
              </a:ext>
            </a:extLst>
          </p:cNvPr>
          <p:cNvSpPr txBox="1"/>
          <p:nvPr/>
        </p:nvSpPr>
        <p:spPr>
          <a:xfrm>
            <a:off x="0" y="4774167"/>
            <a:ext cx="9144000" cy="369332"/>
          </a:xfrm>
          <a:prstGeom prst="rect">
            <a:avLst/>
          </a:prstGeom>
          <a:noFill/>
        </p:spPr>
        <p:txBody>
          <a:bodyPr wrap="square" rtlCol="0">
            <a:spAutoFit/>
          </a:bodyPr>
          <a:lstStyle/>
          <a:p>
            <a:pPr algn="ctr"/>
            <a:r>
              <a:rPr lang="en-US"/>
              <a:t>EMAIL @nccommunitycolleges.edu</a:t>
            </a:r>
          </a:p>
        </p:txBody>
      </p:sp>
    </p:spTree>
    <p:extLst>
      <p:ext uri="{BB962C8B-B14F-4D97-AF65-F5344CB8AC3E}">
        <p14:creationId xmlns:p14="http://schemas.microsoft.com/office/powerpoint/2010/main" val="229681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DA8B3A-AFA2-6C10-B935-AD0DC6E9D586}"/>
              </a:ext>
            </a:extLst>
          </p:cNvPr>
          <p:cNvPicPr>
            <a:picLocks noChangeAspect="1"/>
          </p:cNvPicPr>
          <p:nvPr/>
        </p:nvPicPr>
        <p:blipFill>
          <a:blip r:embed="rId2"/>
          <a:stretch>
            <a:fillRect/>
          </a:stretch>
        </p:blipFill>
        <p:spPr>
          <a:xfrm>
            <a:off x="2578319" y="1320904"/>
            <a:ext cx="3987362" cy="3548753"/>
          </a:xfrm>
          <a:prstGeom prst="rect">
            <a:avLst/>
          </a:prstGeom>
          <a:noFill/>
        </p:spPr>
      </p:pic>
      <p:sp>
        <p:nvSpPr>
          <p:cNvPr id="3" name="Title 2">
            <a:extLst>
              <a:ext uri="{FF2B5EF4-FFF2-40B4-BE49-F238E27FC236}">
                <a16:creationId xmlns:a16="http://schemas.microsoft.com/office/drawing/2014/main" id="{814550E9-2C2C-8485-7AD6-DE65B8C90915}"/>
              </a:ext>
            </a:extLst>
          </p:cNvPr>
          <p:cNvSpPr>
            <a:spLocks noGrp="1"/>
          </p:cNvSpPr>
          <p:nvPr>
            <p:ph type="title"/>
          </p:nvPr>
        </p:nvSpPr>
        <p:spPr>
          <a:xfrm>
            <a:off x="1297859" y="126367"/>
            <a:ext cx="7364361" cy="994172"/>
          </a:xfrm>
        </p:spPr>
        <p:txBody>
          <a:bodyPr anchor="ctr">
            <a:normAutofit/>
          </a:bodyPr>
          <a:lstStyle/>
          <a:p>
            <a:r>
              <a:rPr lang="en-US"/>
              <a:t>Updated NCPerkins.org Front Page</a:t>
            </a:r>
          </a:p>
        </p:txBody>
      </p:sp>
    </p:spTree>
    <p:extLst>
      <p:ext uri="{BB962C8B-B14F-4D97-AF65-F5344CB8AC3E}">
        <p14:creationId xmlns:p14="http://schemas.microsoft.com/office/powerpoint/2010/main" val="24273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8A60AD-F709-BBB4-D068-A8535E1D25C9}"/>
              </a:ext>
            </a:extLst>
          </p:cNvPr>
          <p:cNvSpPr>
            <a:spLocks noGrp="1"/>
          </p:cNvSpPr>
          <p:nvPr>
            <p:ph idx="1"/>
          </p:nvPr>
        </p:nvSpPr>
        <p:spPr/>
        <p:txBody>
          <a:bodyPr vert="horz" lIns="91440" tIns="45720" rIns="91440" bIns="45720" rtlCol="0" anchor="t">
            <a:normAutofit/>
          </a:bodyPr>
          <a:lstStyle/>
          <a:p>
            <a:pPr marL="174625" indent="-174625"/>
            <a:r>
              <a:rPr lang="en-US" dirty="0">
                <a:latin typeface="Calibri"/>
                <a:cs typeface="Times New Roman"/>
              </a:rPr>
              <a:t>Prohibited Use of Federal Grants Funds for Lobbying and Allowable Membership Costs – 2 C.F.R. § 200.450</a:t>
            </a:r>
          </a:p>
          <a:p>
            <a:pPr marL="343535" lvl="1" indent="-151130">
              <a:buFont typeface="Courier New" panose="020B0604020202020204" pitchFamily="34" charset="0"/>
              <a:buChar char="o"/>
            </a:pPr>
            <a:r>
              <a:rPr lang="en-US" dirty="0">
                <a:latin typeface="Calibri"/>
                <a:cs typeface="Times New Roman"/>
              </a:rPr>
              <a:t>Do not use federal grant funds for lobbying activities</a:t>
            </a:r>
          </a:p>
          <a:p>
            <a:pPr marL="343535" lvl="1" indent="-151130">
              <a:buFont typeface="Courier New" panose="020B0604020202020204" pitchFamily="34" charset="0"/>
              <a:buChar char="o"/>
            </a:pPr>
            <a:r>
              <a:rPr lang="en-US" dirty="0">
                <a:latin typeface="Calibri"/>
                <a:cs typeface="Times New Roman"/>
              </a:rPr>
              <a:t>Do not pay for dues to organizations that cannot clearly separate lobbying from non-lobbying expenses</a:t>
            </a:r>
          </a:p>
          <a:p>
            <a:pPr marL="343535" lvl="1" indent="-151130">
              <a:buFont typeface="Courier New" panose="020B0604020202020204" pitchFamily="34" charset="0"/>
              <a:buChar char="o"/>
            </a:pPr>
            <a:endParaRPr lang="en-US" dirty="0">
              <a:latin typeface="Calibri"/>
            </a:endParaRPr>
          </a:p>
          <a:p>
            <a:pPr marL="174625" indent="-174625"/>
            <a:r>
              <a:rPr lang="en-US" dirty="0">
                <a:latin typeface="Calibri"/>
                <a:cs typeface="Times New Roman"/>
              </a:rPr>
              <a:t>2025-2026 Onsite Monitoring Cycle</a:t>
            </a:r>
            <a:endParaRPr lang="en-US" dirty="0">
              <a:latin typeface="Calibri"/>
            </a:endParaRPr>
          </a:p>
          <a:p>
            <a:pPr marL="343535" lvl="1" indent="-151130">
              <a:buFont typeface="Courier New" panose="020B0604020202020204" pitchFamily="34" charset="0"/>
              <a:buChar char="o"/>
            </a:pPr>
            <a:r>
              <a:rPr lang="en-US" dirty="0">
                <a:latin typeface="Calibri"/>
                <a:cs typeface="Times New Roman"/>
              </a:rPr>
              <a:t>Currently underway</a:t>
            </a:r>
          </a:p>
          <a:p>
            <a:pPr marL="343535" lvl="1" indent="-151130">
              <a:buFont typeface="Courier New" panose="020B0604020202020204" pitchFamily="34" charset="0"/>
              <a:buChar char="o"/>
            </a:pPr>
            <a:r>
              <a:rPr lang="en-US" dirty="0">
                <a:latin typeface="Calibri"/>
                <a:cs typeface="Times New Roman"/>
              </a:rPr>
              <a:t>Four programs selected for monitoring this fall</a:t>
            </a:r>
            <a:endParaRPr lang="en-US" dirty="0">
              <a:latin typeface="Calibri"/>
            </a:endParaRPr>
          </a:p>
          <a:p>
            <a:pPr marL="343535" lvl="1" indent="-151130">
              <a:buFont typeface="Courier New" panose="020B0604020202020204" pitchFamily="34" charset="0"/>
              <a:buChar char="o"/>
            </a:pPr>
            <a:r>
              <a:rPr lang="en-US" dirty="0">
                <a:latin typeface="Calibri"/>
                <a:cs typeface="Times New Roman"/>
              </a:rPr>
              <a:t>2026-2027 monitoring protocols under major construction – overview will be provided during mid-year meeting in February</a:t>
            </a:r>
            <a:endParaRPr lang="en-US" dirty="0">
              <a:latin typeface="Calibri"/>
            </a:endParaRPr>
          </a:p>
        </p:txBody>
      </p:sp>
      <p:sp>
        <p:nvSpPr>
          <p:cNvPr id="3" name="Title 2">
            <a:extLst>
              <a:ext uri="{FF2B5EF4-FFF2-40B4-BE49-F238E27FC236}">
                <a16:creationId xmlns:a16="http://schemas.microsoft.com/office/drawing/2014/main" id="{1F99B0D0-0C25-FC3D-C3EA-A15879E15E05}"/>
              </a:ext>
            </a:extLst>
          </p:cNvPr>
          <p:cNvSpPr>
            <a:spLocks noGrp="1"/>
          </p:cNvSpPr>
          <p:nvPr>
            <p:ph type="title"/>
          </p:nvPr>
        </p:nvSpPr>
        <p:spPr/>
        <p:txBody>
          <a:bodyPr/>
          <a:lstStyle/>
          <a:p>
            <a:r>
              <a:rPr lang="en-US">
                <a:ln w="0">
                  <a:solidFill>
                    <a:srgbClr val="5B9BD5"/>
                  </a:solidFill>
                </a:ln>
                <a:ea typeface="Calibri Light"/>
                <a:cs typeface="Calibri Light"/>
              </a:rPr>
              <a:t>Monitoring and Compliance Updates</a:t>
            </a:r>
            <a:endParaRPr lang="en-US"/>
          </a:p>
        </p:txBody>
      </p:sp>
    </p:spTree>
    <p:extLst>
      <p:ext uri="{BB962C8B-B14F-4D97-AF65-F5344CB8AC3E}">
        <p14:creationId xmlns:p14="http://schemas.microsoft.com/office/powerpoint/2010/main" val="354013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50A7-6FD5-0E3E-43AC-67FA7ADD0ACB}"/>
              </a:ext>
            </a:extLst>
          </p:cNvPr>
          <p:cNvSpPr>
            <a:spLocks noGrp="1"/>
          </p:cNvSpPr>
          <p:nvPr>
            <p:ph type="title" idx="4294967295"/>
          </p:nvPr>
        </p:nvSpPr>
        <p:spPr>
          <a:xfrm>
            <a:off x="0" y="144462"/>
            <a:ext cx="8408988" cy="315913"/>
          </a:xfrm>
          <a:ln>
            <a:noFill/>
          </a:ln>
        </p:spPr>
        <p:txBody>
          <a:bodyPr>
            <a:no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2800" b="1">
                <a:latin typeface="Calibri"/>
                <a:ea typeface="Calibri"/>
                <a:cs typeface="Calibri"/>
              </a:rPr>
              <a:t>Perkins Timeline </a:t>
            </a:r>
          </a:p>
        </p:txBody>
      </p:sp>
      <p:sp>
        <p:nvSpPr>
          <p:cNvPr id="12" name="TextBox 11">
            <a:extLst>
              <a:ext uri="{FF2B5EF4-FFF2-40B4-BE49-F238E27FC236}">
                <a16:creationId xmlns:a16="http://schemas.microsoft.com/office/drawing/2014/main" id="{02F9B755-4C99-74EC-F8EA-E642049848AD}"/>
              </a:ext>
            </a:extLst>
          </p:cNvPr>
          <p:cNvSpPr txBox="1"/>
          <p:nvPr/>
        </p:nvSpPr>
        <p:spPr>
          <a:xfrm>
            <a:off x="456406" y="586516"/>
            <a:ext cx="4900881" cy="1661993"/>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May 30, 2025</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Input Perkins college team contacts for 2025-26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signed Allotment Options and Assurances forms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Complete and upload the 2025-26 Local Plan and Budget</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job descriptions (Perkins-funded positions only) </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Register for all upcoming Perkins update sessions </a:t>
            </a: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35C88017-CBD6-B8C1-AE25-7EC8D1E7CE53}"/>
              </a:ext>
            </a:extLst>
          </p:cNvPr>
          <p:cNvSpPr txBox="1"/>
          <p:nvPr/>
        </p:nvSpPr>
        <p:spPr>
          <a:xfrm>
            <a:off x="3647667" y="3406918"/>
            <a:ext cx="2767032" cy="1431161"/>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Jan 9,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locally articulated course list </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9-14 pathways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Mid-Year Report and Local Plan status update</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XDBR (ending Dec 31, 2025)</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semi-annual time certification (Jul- Dec 2025)</a:t>
            </a:r>
            <a:endParaRPr lang="en-US" sz="1200">
              <a:latin typeface="+mj-lt"/>
              <a:ea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E3F6C1B4-2601-3784-7420-C7BF14C0607E}"/>
              </a:ext>
            </a:extLst>
          </p:cNvPr>
          <p:cNvSpPr txBox="1"/>
          <p:nvPr/>
        </p:nvSpPr>
        <p:spPr>
          <a:xfrm>
            <a:off x="1906042" y="2782865"/>
            <a:ext cx="2503494" cy="623248"/>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Nov 21, 2025</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Negotiated Level of Performance (2025-26)</a:t>
            </a:r>
          </a:p>
        </p:txBody>
      </p:sp>
      <p:sp>
        <p:nvSpPr>
          <p:cNvPr id="16" name="TextBox 15">
            <a:extLst>
              <a:ext uri="{FF2B5EF4-FFF2-40B4-BE49-F238E27FC236}">
                <a16:creationId xmlns:a16="http://schemas.microsoft.com/office/drawing/2014/main" id="{6A4D803E-1E9D-77A3-399F-6420B217ACA3}"/>
              </a:ext>
            </a:extLst>
          </p:cNvPr>
          <p:cNvSpPr txBox="1"/>
          <p:nvPr/>
        </p:nvSpPr>
        <p:spPr>
          <a:xfrm>
            <a:off x="5029201" y="644091"/>
            <a:ext cx="4172847" cy="1661993"/>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May 15,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Deadline for final 2025-26 modifications (no exceptions)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new/revised CLNAs as needed</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signed Allotment Options and Assurances forms</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Complete and upload the 2026-27 Local Plan and Budget</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job descriptions (Perkins-funded positions only) </a:t>
            </a: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a:p>
            <a:endParaRPr lang="en-US" sz="1200">
              <a:latin typeface="+mj-lt"/>
              <a:ea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6B8EE984-539D-AF3F-969F-0B378529E29C}"/>
              </a:ext>
            </a:extLst>
          </p:cNvPr>
          <p:cNvSpPr txBox="1"/>
          <p:nvPr/>
        </p:nvSpPr>
        <p:spPr>
          <a:xfrm>
            <a:off x="6435542" y="3010750"/>
            <a:ext cx="2317626" cy="1131079"/>
          </a:xfrm>
          <a:prstGeom prst="rect">
            <a:avLst/>
          </a:prstGeom>
          <a:noFill/>
        </p:spPr>
        <p:txBody>
          <a:bodyPr wrap="square" rtlCol="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350" b="1">
                <a:latin typeface="+mj-lt"/>
                <a:ea typeface="Calibri" panose="020F0502020204030204" pitchFamily="34" charset="0"/>
                <a:cs typeface="Calibri" panose="020F0502020204030204" pitchFamily="34" charset="0"/>
              </a:rPr>
              <a:t>July 10,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Submit final XDBR (ending June 30, 2026)</a:t>
            </a:r>
          </a:p>
          <a:p>
            <a:pPr marL="214313" indent="-214313">
              <a:buFont typeface="Wingdings" panose="05000000000000000000" pitchFamily="2" charset="2"/>
              <a:buChar char="ü"/>
            </a:pPr>
            <a:r>
              <a:rPr lang="en-US" sz="1050">
                <a:latin typeface="+mj-lt"/>
                <a:ea typeface="Calibri Light" panose="020F0302020204030204" pitchFamily="34" charset="0"/>
                <a:cs typeface="Calibri Light" panose="020F0302020204030204" pitchFamily="34" charset="0"/>
              </a:rPr>
              <a:t>Upload semi-annual time certification (Jan- June 2026)</a:t>
            </a:r>
          </a:p>
          <a:p>
            <a:endParaRPr lang="en-US" sz="1200">
              <a:latin typeface="+mj-lt"/>
              <a:ea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642023A3-FD32-DAF8-0034-DF312187095F}"/>
              </a:ext>
            </a:extLst>
          </p:cNvPr>
          <p:cNvSpPr txBox="1"/>
          <p:nvPr/>
        </p:nvSpPr>
        <p:spPr>
          <a:xfrm>
            <a:off x="2400300" y="2433251"/>
            <a:ext cx="4800600" cy="300082"/>
          </a:xfrm>
          <a:prstGeom prst="rect">
            <a:avLst/>
          </a:prstGeom>
          <a:noFill/>
        </p:spPr>
        <p:txBody>
          <a:bodyPr wrap="square">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30, 2025</a:t>
            </a:r>
          </a:p>
        </p:txBody>
      </p:sp>
      <p:sp>
        <p:nvSpPr>
          <p:cNvPr id="21" name="TextBox 20">
            <a:extLst>
              <a:ext uri="{FF2B5EF4-FFF2-40B4-BE49-F238E27FC236}">
                <a16:creationId xmlns:a16="http://schemas.microsoft.com/office/drawing/2014/main" id="{70001FFD-43BF-768A-5A3A-A50D8455607E}"/>
              </a:ext>
            </a:extLst>
          </p:cNvPr>
          <p:cNvSpPr txBox="1"/>
          <p:nvPr/>
        </p:nvSpPr>
        <p:spPr>
          <a:xfrm>
            <a:off x="2400300" y="2433251"/>
            <a:ext cx="4800600" cy="300082"/>
          </a:xfrm>
          <a:prstGeom prst="rect">
            <a:avLst/>
          </a:prstGeom>
          <a:noFill/>
        </p:spPr>
        <p:txBody>
          <a:bodyPr wrap="square">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30, 2025</a:t>
            </a:r>
          </a:p>
        </p:txBody>
      </p:sp>
      <p:grpSp>
        <p:nvGrpSpPr>
          <p:cNvPr id="35" name="Group 34">
            <a:extLst>
              <a:ext uri="{FF2B5EF4-FFF2-40B4-BE49-F238E27FC236}">
                <a16:creationId xmlns:a16="http://schemas.microsoft.com/office/drawing/2014/main" id="{C1C49C90-D999-9E58-207E-8A29CB67079F}"/>
              </a:ext>
            </a:extLst>
          </p:cNvPr>
          <p:cNvGrpSpPr/>
          <p:nvPr/>
        </p:nvGrpSpPr>
        <p:grpSpPr>
          <a:xfrm>
            <a:off x="704613" y="1930325"/>
            <a:ext cx="7325884" cy="474061"/>
            <a:chOff x="3898531" y="2713382"/>
            <a:chExt cx="6600466" cy="632081"/>
          </a:xfrm>
          <a:solidFill>
            <a:schemeClr val="accent5"/>
          </a:solidFill>
        </p:grpSpPr>
        <p:sp>
          <p:nvSpPr>
            <p:cNvPr id="4" name="Rectangle 3">
              <a:extLst>
                <a:ext uri="{FF2B5EF4-FFF2-40B4-BE49-F238E27FC236}">
                  <a16:creationId xmlns:a16="http://schemas.microsoft.com/office/drawing/2014/main" id="{17D24302-93B6-65C0-5F69-0C9C739F2BC1}"/>
                </a:ext>
              </a:extLst>
            </p:cNvPr>
            <p:cNvSpPr/>
            <p:nvPr/>
          </p:nvSpPr>
          <p:spPr>
            <a:xfrm>
              <a:off x="9171642" y="2713382"/>
              <a:ext cx="1327355" cy="6292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July 10, 2026</a:t>
              </a:r>
            </a:p>
          </p:txBody>
        </p:sp>
        <p:sp>
          <p:nvSpPr>
            <p:cNvPr id="7" name="Rectangle 6">
              <a:extLst>
                <a:ext uri="{FF2B5EF4-FFF2-40B4-BE49-F238E27FC236}">
                  <a16:creationId xmlns:a16="http://schemas.microsoft.com/office/drawing/2014/main" id="{98F4A2F6-8238-899D-426D-3F2A4F6A09F5}"/>
                </a:ext>
              </a:extLst>
            </p:cNvPr>
            <p:cNvSpPr/>
            <p:nvPr/>
          </p:nvSpPr>
          <p:spPr>
            <a:xfrm>
              <a:off x="3898531" y="2716199"/>
              <a:ext cx="1327355" cy="6292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30, 2025</a:t>
              </a:r>
            </a:p>
          </p:txBody>
        </p:sp>
        <p:sp>
          <p:nvSpPr>
            <p:cNvPr id="28" name="Rectangle 27">
              <a:extLst>
                <a:ext uri="{FF2B5EF4-FFF2-40B4-BE49-F238E27FC236}">
                  <a16:creationId xmlns:a16="http://schemas.microsoft.com/office/drawing/2014/main" id="{2BC486C7-08EE-A5B8-5808-378719593A21}"/>
                </a:ext>
              </a:extLst>
            </p:cNvPr>
            <p:cNvSpPr/>
            <p:nvPr/>
          </p:nvSpPr>
          <p:spPr>
            <a:xfrm>
              <a:off x="5219542" y="2714358"/>
              <a:ext cx="1327355" cy="62926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Nov 21, 2025</a:t>
              </a:r>
            </a:p>
          </p:txBody>
        </p:sp>
        <p:sp>
          <p:nvSpPr>
            <p:cNvPr id="29" name="Rectangle 28">
              <a:extLst>
                <a:ext uri="{FF2B5EF4-FFF2-40B4-BE49-F238E27FC236}">
                  <a16:creationId xmlns:a16="http://schemas.microsoft.com/office/drawing/2014/main" id="{52A182A5-8D2E-049E-82FD-97A29B6A0D93}"/>
                </a:ext>
              </a:extLst>
            </p:cNvPr>
            <p:cNvSpPr/>
            <p:nvPr/>
          </p:nvSpPr>
          <p:spPr>
            <a:xfrm>
              <a:off x="6538016" y="2714173"/>
              <a:ext cx="1327355" cy="6292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Jan 9, 2026</a:t>
              </a:r>
            </a:p>
          </p:txBody>
        </p:sp>
        <p:sp>
          <p:nvSpPr>
            <p:cNvPr id="31" name="Rectangle 30">
              <a:extLst>
                <a:ext uri="{FF2B5EF4-FFF2-40B4-BE49-F238E27FC236}">
                  <a16:creationId xmlns:a16="http://schemas.microsoft.com/office/drawing/2014/main" id="{FFA63379-3713-A309-53FE-BC31FA6A4581}"/>
                </a:ext>
              </a:extLst>
            </p:cNvPr>
            <p:cNvSpPr/>
            <p:nvPr/>
          </p:nvSpPr>
          <p:spPr>
            <a:xfrm>
              <a:off x="7854973" y="2713382"/>
              <a:ext cx="1327355" cy="62926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350">
                  <a:solidFill>
                    <a:schemeClr val="bg1"/>
                  </a:solidFill>
                  <a:latin typeface="Calibri" panose="020F0502020204030204" pitchFamily="34" charset="0"/>
                  <a:ea typeface="Calibri" panose="020F0502020204030204" pitchFamily="34" charset="0"/>
                  <a:cs typeface="Calibri" panose="020F0502020204030204" pitchFamily="34" charset="0"/>
                </a:rPr>
                <a:t>May 15, 2026</a:t>
              </a:r>
            </a:p>
          </p:txBody>
        </p:sp>
      </p:grpSp>
      <p:sp>
        <p:nvSpPr>
          <p:cNvPr id="36" name="Flowchart: Connector 35">
            <a:extLst>
              <a:ext uri="{FF2B5EF4-FFF2-40B4-BE49-F238E27FC236}">
                <a16:creationId xmlns:a16="http://schemas.microsoft.com/office/drawing/2014/main" id="{D09CB29D-B7FD-BA4C-2CDA-8841045EDA0A}"/>
              </a:ext>
            </a:extLst>
          </p:cNvPr>
          <p:cNvSpPr/>
          <p:nvPr/>
        </p:nvSpPr>
        <p:spPr>
          <a:xfrm>
            <a:off x="1301598" y="1612066"/>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37" name="Flowchart: Connector 36">
            <a:extLst>
              <a:ext uri="{FF2B5EF4-FFF2-40B4-BE49-F238E27FC236}">
                <a16:creationId xmlns:a16="http://schemas.microsoft.com/office/drawing/2014/main" id="{9DB05581-2ABC-10DD-003A-D95C79D77114}"/>
              </a:ext>
            </a:extLst>
          </p:cNvPr>
          <p:cNvSpPr/>
          <p:nvPr/>
        </p:nvSpPr>
        <p:spPr>
          <a:xfrm>
            <a:off x="2915338" y="2667964"/>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38" name="Flowchart: Connector 37">
            <a:extLst>
              <a:ext uri="{FF2B5EF4-FFF2-40B4-BE49-F238E27FC236}">
                <a16:creationId xmlns:a16="http://schemas.microsoft.com/office/drawing/2014/main" id="{F3FE9E5A-2CF2-47AB-CF09-058B7AE2DF22}"/>
              </a:ext>
            </a:extLst>
          </p:cNvPr>
          <p:cNvSpPr/>
          <p:nvPr/>
        </p:nvSpPr>
        <p:spPr>
          <a:xfrm>
            <a:off x="5822969" y="1682568"/>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39" name="Flowchart: Connector 38">
            <a:extLst>
              <a:ext uri="{FF2B5EF4-FFF2-40B4-BE49-F238E27FC236}">
                <a16:creationId xmlns:a16="http://schemas.microsoft.com/office/drawing/2014/main" id="{AB1C720F-D151-932E-C943-77A1A400162C}"/>
              </a:ext>
            </a:extLst>
          </p:cNvPr>
          <p:cNvSpPr/>
          <p:nvPr/>
        </p:nvSpPr>
        <p:spPr>
          <a:xfrm>
            <a:off x="4470559" y="3156624"/>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sp>
        <p:nvSpPr>
          <p:cNvPr id="40" name="Flowchart: Connector 39">
            <a:extLst>
              <a:ext uri="{FF2B5EF4-FFF2-40B4-BE49-F238E27FC236}">
                <a16:creationId xmlns:a16="http://schemas.microsoft.com/office/drawing/2014/main" id="{5278B334-34E4-E202-87BC-66F3FBE63FCC}"/>
              </a:ext>
            </a:extLst>
          </p:cNvPr>
          <p:cNvSpPr/>
          <p:nvPr/>
        </p:nvSpPr>
        <p:spPr>
          <a:xfrm>
            <a:off x="7517522" y="3066168"/>
            <a:ext cx="153666" cy="140110"/>
          </a:xfrm>
          <a:prstGeom prst="flowChartConnector">
            <a:avLst/>
          </a:prstGeom>
          <a:solidFill>
            <a:srgbClr val="FFC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endParaRPr lang="en-US" sz="1350"/>
          </a:p>
        </p:txBody>
      </p:sp>
      <p:cxnSp>
        <p:nvCxnSpPr>
          <p:cNvPr id="42" name="Straight Connector 41">
            <a:extLst>
              <a:ext uri="{FF2B5EF4-FFF2-40B4-BE49-F238E27FC236}">
                <a16:creationId xmlns:a16="http://schemas.microsoft.com/office/drawing/2014/main" id="{6D87F366-1562-F787-D3BA-C542B6ACAB1C}"/>
              </a:ext>
            </a:extLst>
          </p:cNvPr>
          <p:cNvCxnSpPr>
            <a:cxnSpLocks/>
          </p:cNvCxnSpPr>
          <p:nvPr/>
        </p:nvCxnSpPr>
        <p:spPr>
          <a:xfrm>
            <a:off x="1378430" y="1760511"/>
            <a:ext cx="0" cy="17285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428A7F3-EDF5-57AB-9642-F6BA95C62E26}"/>
              </a:ext>
            </a:extLst>
          </p:cNvPr>
          <p:cNvCxnSpPr>
            <a:cxnSpLocks/>
          </p:cNvCxnSpPr>
          <p:nvPr/>
        </p:nvCxnSpPr>
        <p:spPr>
          <a:xfrm>
            <a:off x="5899802" y="1822677"/>
            <a:ext cx="0" cy="11525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E5F1021-9455-C736-60C1-321EF42E7E72}"/>
              </a:ext>
            </a:extLst>
          </p:cNvPr>
          <p:cNvCxnSpPr>
            <a:cxnSpLocks/>
          </p:cNvCxnSpPr>
          <p:nvPr/>
        </p:nvCxnSpPr>
        <p:spPr>
          <a:xfrm flipH="1">
            <a:off x="2991217" y="2410794"/>
            <a:ext cx="1908" cy="25461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9E0B58A-6076-F10E-0749-7581AD9AD290}"/>
              </a:ext>
            </a:extLst>
          </p:cNvPr>
          <p:cNvCxnSpPr>
            <a:cxnSpLocks/>
          </p:cNvCxnSpPr>
          <p:nvPr/>
        </p:nvCxnSpPr>
        <p:spPr>
          <a:xfrm>
            <a:off x="7594354" y="2390649"/>
            <a:ext cx="0" cy="69229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DFD4A42-41BE-C02E-0F57-00BE8BD41317}"/>
              </a:ext>
            </a:extLst>
          </p:cNvPr>
          <p:cNvCxnSpPr>
            <a:cxnSpLocks/>
          </p:cNvCxnSpPr>
          <p:nvPr/>
        </p:nvCxnSpPr>
        <p:spPr>
          <a:xfrm>
            <a:off x="4547392" y="2395277"/>
            <a:ext cx="0" cy="76134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1" name="Picture 2" descr="Text">
            <a:extLst>
              <a:ext uri="{FF2B5EF4-FFF2-40B4-BE49-F238E27FC236}">
                <a16:creationId xmlns:a16="http://schemas.microsoft.com/office/drawing/2014/main" id="{413943B5-F854-57B7-A755-36D0A89C5D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209" y="4497360"/>
            <a:ext cx="1791350" cy="498142"/>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5D57669A-1B25-8A14-01EA-B7214F2E657A}"/>
              </a:ext>
            </a:extLst>
          </p:cNvPr>
          <p:cNvSpPr/>
          <p:nvPr/>
        </p:nvSpPr>
        <p:spPr>
          <a:xfrm rot="20880000">
            <a:off x="196938" y="2644950"/>
            <a:ext cx="1107276" cy="87340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r>
              <a:rPr lang="en-US" sz="1050">
                <a:latin typeface="Calibri"/>
                <a:ea typeface="Calibri"/>
                <a:cs typeface="Calibri"/>
              </a:rPr>
              <a:t>Fall 2025</a:t>
            </a:r>
          </a:p>
        </p:txBody>
      </p:sp>
      <p:sp>
        <p:nvSpPr>
          <p:cNvPr id="6" name="TextBox 5">
            <a:extLst>
              <a:ext uri="{FF2B5EF4-FFF2-40B4-BE49-F238E27FC236}">
                <a16:creationId xmlns:a16="http://schemas.microsoft.com/office/drawing/2014/main" id="{D1842BF2-D26F-F495-72B4-E104F8EF8E38}"/>
              </a:ext>
            </a:extLst>
          </p:cNvPr>
          <p:cNvSpPr txBox="1"/>
          <p:nvPr/>
        </p:nvSpPr>
        <p:spPr>
          <a:xfrm>
            <a:off x="688916" y="3405366"/>
            <a:ext cx="2446237" cy="715581"/>
          </a:xfrm>
          <a:prstGeom prst="rect">
            <a:avLst/>
          </a:prstGeom>
          <a:solidFill>
            <a:schemeClr val="accent1">
              <a:lumMod val="20000"/>
              <a:lumOff val="80000"/>
            </a:schemeClr>
          </a:solidFill>
        </p:spPr>
        <p:txBody>
          <a:bodyPr wrap="square" lIns="68580" tIns="34290" rIns="68580" bIns="3429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1050" b="1">
                <a:latin typeface="+mj-lt"/>
                <a:ea typeface="Calibri Light"/>
                <a:cs typeface="Calibri Light"/>
              </a:rPr>
              <a:t>Note: The State Board Approves Carry-Over Funding in September 2025, and those modifications are due no later than Oct 31, 2025</a:t>
            </a:r>
            <a:endParaRPr lang="en-US" sz="1050" b="1">
              <a:latin typeface="+mj-lt"/>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6474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A527EF-98D0-AF8C-149A-03033ABAE884}"/>
              </a:ext>
            </a:extLst>
          </p:cNvPr>
          <p:cNvSpPr>
            <a:spLocks noGrp="1"/>
          </p:cNvSpPr>
          <p:nvPr>
            <p:ph type="title"/>
          </p:nvPr>
        </p:nvSpPr>
        <p:spPr>
          <a:xfrm>
            <a:off x="1297859" y="126367"/>
            <a:ext cx="7364361" cy="994172"/>
          </a:xfrm>
        </p:spPr>
        <p:txBody>
          <a:bodyPr anchor="ctr">
            <a:normAutofit/>
          </a:bodyPr>
          <a:lstStyle/>
          <a:p>
            <a:r>
              <a:rPr lang="en-US"/>
              <a:t>25-26 Negotiated Levels of Performance</a:t>
            </a:r>
            <a:endParaRPr lang="en-US" dirty="0"/>
          </a:p>
        </p:txBody>
      </p:sp>
      <p:graphicFrame>
        <p:nvGraphicFramePr>
          <p:cNvPr id="9" name="Content Placeholder 1">
            <a:extLst>
              <a:ext uri="{FF2B5EF4-FFF2-40B4-BE49-F238E27FC236}">
                <a16:creationId xmlns:a16="http://schemas.microsoft.com/office/drawing/2014/main" id="{89A0B34D-6B19-F044-2130-416166E857C1}"/>
              </a:ext>
            </a:extLst>
          </p:cNvPr>
          <p:cNvGraphicFramePr>
            <a:graphicFrameLocks noGrp="1"/>
          </p:cNvGraphicFramePr>
          <p:nvPr>
            <p:ph idx="1"/>
            <p:extLst>
              <p:ext uri="{D42A27DB-BD31-4B8C-83A1-F6EECF244321}">
                <p14:modId xmlns:p14="http://schemas.microsoft.com/office/powerpoint/2010/main" val="140441519"/>
              </p:ext>
            </p:extLst>
          </p:nvPr>
        </p:nvGraphicFramePr>
        <p:xfrm>
          <a:off x="628650" y="1320904"/>
          <a:ext cx="7886700" cy="3548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5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BE394-2456-7F7F-E144-D87A601CE4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7007F3-5ED2-C6D0-04D1-358A52193F03}"/>
              </a:ext>
            </a:extLst>
          </p:cNvPr>
          <p:cNvSpPr>
            <a:spLocks noGrp="1"/>
          </p:cNvSpPr>
          <p:nvPr>
            <p:ph type="title"/>
          </p:nvPr>
        </p:nvSpPr>
        <p:spPr>
          <a:xfrm>
            <a:off x="1297859" y="126367"/>
            <a:ext cx="7364361" cy="994172"/>
          </a:xfrm>
        </p:spPr>
        <p:txBody>
          <a:bodyPr anchor="ctr">
            <a:normAutofit/>
          </a:bodyPr>
          <a:lstStyle/>
          <a:p>
            <a:r>
              <a:rPr lang="en-US"/>
              <a:t>Upcoming Events</a:t>
            </a:r>
            <a:endParaRPr lang="en-US" dirty="0"/>
          </a:p>
        </p:txBody>
      </p:sp>
      <p:graphicFrame>
        <p:nvGraphicFramePr>
          <p:cNvPr id="9" name="Content Placeholder 1">
            <a:extLst>
              <a:ext uri="{FF2B5EF4-FFF2-40B4-BE49-F238E27FC236}">
                <a16:creationId xmlns:a16="http://schemas.microsoft.com/office/drawing/2014/main" id="{6052DB87-C4C3-ECAF-E1CD-6C61CDB2B457}"/>
              </a:ext>
            </a:extLst>
          </p:cNvPr>
          <p:cNvGraphicFramePr>
            <a:graphicFrameLocks noGrp="1"/>
          </p:cNvGraphicFramePr>
          <p:nvPr>
            <p:ph idx="1"/>
            <p:extLst>
              <p:ext uri="{D42A27DB-BD31-4B8C-83A1-F6EECF244321}">
                <p14:modId xmlns:p14="http://schemas.microsoft.com/office/powerpoint/2010/main" val="4267527497"/>
              </p:ext>
            </p:extLst>
          </p:nvPr>
        </p:nvGraphicFramePr>
        <p:xfrm>
          <a:off x="628650" y="1320904"/>
          <a:ext cx="7886700" cy="354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432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68D54F029DEA4CAD9C70AEC384FD18" ma:contentTypeVersion="12" ma:contentTypeDescription="Create a new document." ma:contentTypeScope="" ma:versionID="cb11b7152a25642997c53427d52972e8">
  <xsd:schema xmlns:xsd="http://www.w3.org/2001/XMLSchema" xmlns:xs="http://www.w3.org/2001/XMLSchema" xmlns:p="http://schemas.microsoft.com/office/2006/metadata/properties" xmlns:ns2="d6be38d9-49e2-42ec-8f49-a572e9259706" xmlns:ns3="a3648569-d889-4cab-8fb7-f97de583ec0f" targetNamespace="http://schemas.microsoft.com/office/2006/metadata/properties" ma:root="true" ma:fieldsID="63a3514aa5f148bd0ff04617f6bb715f" ns2:_="" ns3:_="">
    <xsd:import namespace="d6be38d9-49e2-42ec-8f49-a572e9259706"/>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be38d9-49e2-42ec-8f49-a572e9259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d6be38d9-49e2-42ec-8f49-a572e92597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2.xml><?xml version="1.0" encoding="utf-8"?>
<ds:datastoreItem xmlns:ds="http://schemas.openxmlformats.org/officeDocument/2006/customXml" ds:itemID="{DA33AF0D-2C76-40CF-AF3B-BDDA353D077E}">
  <ds:schemaRefs>
    <ds:schemaRef ds:uri="a3648569-d889-4cab-8fb7-f97de583ec0f"/>
    <ds:schemaRef ds:uri="d6be38d9-49e2-42ec-8f49-a572e92597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1C12FC-6215-4B2B-9EAC-7E250CE89C1A}">
  <ds:schemaRefs>
    <ds:schemaRef ds:uri="http://purl.org/dc/dcmitype/"/>
    <ds:schemaRef ds:uri="d6be38d9-49e2-42ec-8f49-a572e9259706"/>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a3648569-d889-4cab-8fb7-f97de583ec0f"/>
    <ds:schemaRef ds:uri="http://www.w3.org/XML/1998/namespace"/>
  </ds:schemaRefs>
</ds:datastoreItem>
</file>

<file path=docMetadata/LabelInfo.xml><?xml version="1.0" encoding="utf-8"?>
<clbl:labelList xmlns:clbl="http://schemas.microsoft.com/office/2020/mipLabelMetadata">
  <clbl:label id="{616f6b2a-f8af-4525-b6c8-f74c6a2b182d}" enabled="0" method="" siteId="{616f6b2a-f8af-4525-b6c8-f74c6a2b182d}" removed="1"/>
</clbl:labelList>
</file>

<file path=docProps/app.xml><?xml version="1.0" encoding="utf-8"?>
<Properties xmlns="http://schemas.openxmlformats.org/officeDocument/2006/extended-properties" xmlns:vt="http://schemas.openxmlformats.org/officeDocument/2006/docPropsVTypes">
  <Template>System Office Template 2017</Template>
  <TotalTime>106</TotalTime>
  <Words>2611</Words>
  <Application>Microsoft Macintosh PowerPoint</Application>
  <PresentationFormat>On-screen Show (16:9)</PresentationFormat>
  <Paragraphs>230</Paragraphs>
  <Slides>27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Helvetica Neue Medium</vt:lpstr>
      <vt:lpstr>Times New Roman</vt:lpstr>
      <vt:lpstr>Wingdings</vt:lpstr>
      <vt:lpstr>Office Theme</vt:lpstr>
      <vt:lpstr>Perkins Update</vt:lpstr>
      <vt:lpstr>Meeting Agenda</vt:lpstr>
      <vt:lpstr>Purpose of Perkins V </vt:lpstr>
      <vt:lpstr>Federal Programs Section: Perkins Unit</vt:lpstr>
      <vt:lpstr>Updated NCPerkins.org Front Page</vt:lpstr>
      <vt:lpstr>Monitoring and Compliance Updates</vt:lpstr>
      <vt:lpstr>Perkins Timeline </vt:lpstr>
      <vt:lpstr>25-26 Negotiated Levels of Performance</vt:lpstr>
      <vt:lpstr>Upcoming Events</vt:lpstr>
      <vt:lpstr>Perkins Monthly Updates</vt:lpstr>
      <vt:lpstr>NCACTE Postsecondary CTE Summit</vt:lpstr>
      <vt:lpstr>CLNA Training</vt:lpstr>
      <vt:lpstr>CLNA Training</vt:lpstr>
      <vt:lpstr>The CLNA Process</vt:lpstr>
      <vt:lpstr>What is Size, Scope, and Quality?</vt:lpstr>
      <vt:lpstr>What is Size, Scope, and Quality?</vt:lpstr>
      <vt:lpstr>What is Size, Scope, and Quality?</vt:lpstr>
      <vt:lpstr>Define Program Size</vt:lpstr>
      <vt:lpstr>Assess Program Size</vt:lpstr>
      <vt:lpstr>Define Program Scope</vt:lpstr>
      <vt:lpstr>Assess Program Scope</vt:lpstr>
      <vt:lpstr>Define Program Quality</vt:lpstr>
      <vt:lpstr>Assess Program Quality</vt:lpstr>
      <vt:lpstr>Summarizing Findings: B1</vt:lpstr>
      <vt:lpstr>Summarizing Findings: B1 Examples</vt:lpstr>
      <vt:lpstr>Summarizing Findings: B1 Examples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Robert Van Dyke</cp:lastModifiedBy>
  <cp:revision>16</cp:revision>
  <dcterms:created xsi:type="dcterms:W3CDTF">2021-08-11T12:00:29Z</dcterms:created>
  <dcterms:modified xsi:type="dcterms:W3CDTF">2025-10-14T13:32:24Z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0x010100E768D54F029DEA4CAD9C70AEC384FD18</vt:lpwstr>
  </property>
  <property fmtid="{D5CDD505-2E9C-101B-9397-08002B2CF9AE}" pid="3" name="MediaServiceImageTags">
    <vt:lpwstr/>
  </property>
</Properties>
</file>