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8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0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9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8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2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8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0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1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2BE5-6904-4278-B31C-DE166ED1D7B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1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1487" t="20834" r="1013" b="6761"/>
          <a:stretch/>
        </p:blipFill>
        <p:spPr>
          <a:xfrm>
            <a:off x="1877216" y="396240"/>
            <a:ext cx="8524654" cy="493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043646" y="5464628"/>
            <a:ext cx="619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Perkins Mid-Year Review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January 29</a:t>
            </a:r>
            <a:r>
              <a:rPr lang="en-US" sz="2400" b="1" baseline="30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, 2020</a:t>
            </a:r>
            <a:endParaRPr lang="en-US" sz="24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1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Source Sans Pro" panose="020B0503030403020204" pitchFamily="34" charset="0"/>
              </a:rPr>
              <a:t>Perkins Funds in Action</a:t>
            </a:r>
            <a:endParaRPr lang="en-US" dirty="0">
              <a:solidFill>
                <a:srgbClr val="FFC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5799" y="2038075"/>
            <a:ext cx="32134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rovide </a:t>
            </a:r>
            <a:r>
              <a:rPr lang="en-US" sz="2000" dirty="0">
                <a:solidFill>
                  <a:schemeClr val="bg1"/>
                </a:solidFill>
              </a:rPr>
              <a:t>students with a safe environment for training to prevent self-harm or damage to an expensive </a:t>
            </a:r>
            <a:r>
              <a:rPr lang="en-US" sz="2000" dirty="0" smtClean="0">
                <a:solidFill>
                  <a:schemeClr val="bg1"/>
                </a:solidFill>
              </a:rPr>
              <a:t>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Once skills are mastered on the training panel, students move to working </a:t>
            </a:r>
            <a:r>
              <a:rPr lang="en-US" sz="2000" dirty="0">
                <a:solidFill>
                  <a:schemeClr val="bg1"/>
                </a:solidFill>
              </a:rPr>
              <a:t>on actual hybrid and electric vehicles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Increases employability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1105389b-f289-4ad2-8343-a2e7c5283b41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21527"/>
            <a:ext cx="4769939" cy="35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901c0d83-febf-4d99-8e9b-3f1b2f6ad079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19" y="2421528"/>
            <a:ext cx="2683089" cy="3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9469" y="1620765"/>
            <a:ext cx="853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Automotive Systems Technology -  Hybrid Vehicle Training Panel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904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Perkins Funds in Action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15097" y="2680651"/>
            <a:ext cx="75372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tudents make </a:t>
            </a:r>
            <a:r>
              <a:rPr lang="en-US" sz="2000" dirty="0">
                <a:solidFill>
                  <a:schemeClr val="bg1"/>
                </a:solidFill>
              </a:rPr>
              <a:t>more accurate cuts on metal tubing and make fabricating a faster </a:t>
            </a:r>
            <a:r>
              <a:rPr lang="en-US" sz="2000" dirty="0" smtClean="0">
                <a:solidFill>
                  <a:schemeClr val="bg1"/>
                </a:solidFill>
              </a:rPr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quality and precision of cut is of much higher quality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tudents </a:t>
            </a:r>
            <a:r>
              <a:rPr lang="en-US" sz="2000" dirty="0">
                <a:solidFill>
                  <a:schemeClr val="bg1"/>
                </a:solidFill>
              </a:rPr>
              <a:t>will not need to spend extra time grinding to make their parts fit a </a:t>
            </a:r>
            <a:r>
              <a:rPr lang="en-US" sz="2000" dirty="0" smtClean="0">
                <a:solidFill>
                  <a:schemeClr val="bg1"/>
                </a:solidFill>
              </a:rPr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Practicing </a:t>
            </a:r>
            <a:r>
              <a:rPr lang="en-US" sz="2000" dirty="0">
                <a:solidFill>
                  <a:schemeClr val="bg1"/>
                </a:solidFill>
              </a:rPr>
              <a:t>the actual welding process </a:t>
            </a:r>
            <a:r>
              <a:rPr lang="en-US" sz="2000" dirty="0" smtClean="0">
                <a:solidFill>
                  <a:schemeClr val="bg1"/>
                </a:solidFill>
              </a:rPr>
              <a:t>= employability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3" y="1517867"/>
            <a:ext cx="3325041" cy="4433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507" y="1818312"/>
            <a:ext cx="718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Welding Technology – Scotchman Cold Saw</a:t>
            </a:r>
            <a:endParaRPr lang="en-US" sz="24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4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ource Sans Pro" panose="020B0503030403020204" pitchFamily="34" charset="0"/>
              </a:rPr>
              <a:t>Perkins Funds in Action</a:t>
            </a:r>
            <a:endParaRPr lang="en-US" dirty="0"/>
          </a:p>
        </p:txBody>
      </p:sp>
      <p:pic>
        <p:nvPicPr>
          <p:cNvPr id="2050" name="Picture 2" descr="cid:image002.jpg@01D5D066.BB535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99" y="2560636"/>
            <a:ext cx="3718138" cy="278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415" y="1938539"/>
            <a:ext cx="4167220" cy="31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7234" y="1417636"/>
            <a:ext cx="775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Occupational Therapy Assistant &amp; Physical Therapist Assistant – Fluidotherapy Machine </a:t>
            </a:r>
            <a:endParaRPr lang="en-US" sz="20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9521" y="2416629"/>
            <a:ext cx="44936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Categorized </a:t>
            </a:r>
            <a:r>
              <a:rPr lang="en-US" sz="2000" dirty="0">
                <a:solidFill>
                  <a:schemeClr val="bg1"/>
                </a:solidFill>
              </a:rPr>
              <a:t>as a superficial heat physical agent modality, </a:t>
            </a: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type of intervention used in both </a:t>
            </a:r>
            <a:r>
              <a:rPr lang="en-US" sz="2000" dirty="0" smtClean="0">
                <a:solidFill>
                  <a:schemeClr val="bg1"/>
                </a:solidFill>
              </a:rPr>
              <a:t>OT and 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Students are trained to </a:t>
            </a:r>
            <a:r>
              <a:rPr lang="en-US" sz="2000" dirty="0">
                <a:solidFill>
                  <a:schemeClr val="bg1"/>
                </a:solidFill>
              </a:rPr>
              <a:t>prepare them for use in the clinical environment and in preparation for </a:t>
            </a:r>
            <a:r>
              <a:rPr lang="en-US" sz="2000" dirty="0" smtClean="0">
                <a:solidFill>
                  <a:schemeClr val="bg1"/>
                </a:solidFill>
              </a:rPr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Allows students to compare </a:t>
            </a:r>
            <a:r>
              <a:rPr lang="en-US" sz="2000" dirty="0">
                <a:solidFill>
                  <a:schemeClr val="bg1"/>
                </a:solidFill>
              </a:rPr>
              <a:t>and contrast the modality with other physical agent modalities for optimal patient </a:t>
            </a:r>
            <a:r>
              <a:rPr lang="en-US" sz="2000" dirty="0" smtClean="0">
                <a:solidFill>
                  <a:schemeClr val="bg1"/>
                </a:solidFill>
              </a:rPr>
              <a:t>care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7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CLNA &amp; Gaps Discovered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3073" y="1417638"/>
            <a:ext cx="6688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Not inclusive but findings included (lowest performers): </a:t>
            </a:r>
          </a:p>
          <a:p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1P1: African-American males, Transport Systems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2P1: African-American males, Construction Technologies &amp; Industrial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3P1: African-American females &amp; white males, Industrial Technologies &amp; Public Service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4P1: Hispanic females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5P1: African-American males &amp; Hispanic 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5P2: All groups except white females, all program areas except Business Technologies  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17638"/>
            <a:ext cx="3975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Program Areas Reviewed: </a:t>
            </a:r>
          </a:p>
          <a:p>
            <a:endParaRPr lang="en-US" dirty="0" smtClean="0">
              <a:effectLst/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Business Technologies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Construction Technologies 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Engineering Technologies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Health Sciences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Industrial Technologies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Public Service Technologies 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Transportation Systems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Budget Update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35203"/>
            <a:ext cx="68754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Current Spending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Equipment continues to be purchased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Source Sans Pro" panose="020B0503030403020204" pitchFamily="34" charset="0"/>
              </a:rPr>
              <a:t>Netlab</a:t>
            </a: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 (IT)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Drones (Construction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Much of our professional development spending occurs during spring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Spending under the CLNA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Shift focus towards specific student populations and services they may need for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Low performing program areas as indicated by performance indicators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3074" name="Picture 2" descr="https://lh3.googleusercontent.com/1y-fLXypor7FRfb6UsoGP9mggachyw0QL1Woe3wjiBxq-KdJrbBhCrN2KMN5LJFe2wnH7PuzrSUgUOY3t-SdQozEz2cvqLjRhjPwTFPn_AhCNE2ToxR_KRGSFurkqml1rjbDYZ6bZfLLtw5znH3CtOru3DMF-Q14obYgEEJlrrV-_fjqHhnZ3N0IfXTSokNE3ENGCM1LNkQlLVvyK0FL0Sb6S_LQMA08w3B9YRWW44lUxUGhngwoN6W5symSzI0pO1VX5T1_eqYsylc7jmqWvStQk3PLlOMIl_EZMOSLY4yuwJerlBJ-QhTb3xditJJWCHwJYwdgfRqHr3OK3_dkrFD38cIiwQ-eSpx_TIzYIwdMVnWGTHXyjMK2KXNtnYfqatlkaJ6boc850m0y9XUYQeDBr8672WbKHU43aAOE6R-Z2iScOpa2_raQKfOHvvqbCIBqvlSuTRgPp4YX6S4_2YxBdz0pmWQB02lk3QP64AyKQCISEMPR-sG2ggj4bTwcIP4p-pfxTO-CjBAblG7sndpmVMGW8fekgU6a-Fudo8W6X6MM--iYX0ONZbjAuU5QJZjhXTYvxsJwPjTGruf1KXx9rsPZhij_MHjzZCrl8p-2-tITJ8VMYsTQmrup0bQmDGcv0KbX__XzPRdtSlJZ-ie8ZwTd2LeRCCgABwoetChhgrtz6HNDGkytepC4r-fZQfDmlpm06ZzBipqlKR5YinsSxi1T0LZmjDjbUsgss7ZC3iZa=w1292-h970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09" y="1959558"/>
            <a:ext cx="3779517" cy="283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932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327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Source Sans Pro</vt:lpstr>
      <vt:lpstr>1_Office Theme</vt:lpstr>
      <vt:lpstr>PowerPoint Presentation</vt:lpstr>
      <vt:lpstr>Perkins Funds in Action</vt:lpstr>
      <vt:lpstr>Perkins Funds in Action</vt:lpstr>
      <vt:lpstr>Perkins Funds in Action</vt:lpstr>
      <vt:lpstr>CLNA &amp; Gaps Discovered </vt:lpstr>
      <vt:lpstr>Budget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Antonides</dc:creator>
  <cp:lastModifiedBy>Kelli Antonides</cp:lastModifiedBy>
  <cp:revision>10</cp:revision>
  <dcterms:created xsi:type="dcterms:W3CDTF">2020-01-23T18:07:06Z</dcterms:created>
  <dcterms:modified xsi:type="dcterms:W3CDTF">2020-01-23T20:40:11Z</dcterms:modified>
</cp:coreProperties>
</file>