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Perkins Mid-Year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Sprunt</a:t>
            </a:r>
            <a:r>
              <a:rPr lang="en-US" dirty="0" smtClean="0"/>
              <a:t>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Impact on CTE at JSCC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19-20 Perkins funds were targeted for:</a:t>
            </a:r>
          </a:p>
          <a:p>
            <a:pPr lvl="1"/>
            <a:r>
              <a:rPr lang="en-US" dirty="0" smtClean="0"/>
              <a:t>CTE program improvement</a:t>
            </a:r>
          </a:p>
          <a:p>
            <a:pPr lvl="2"/>
            <a:r>
              <a:rPr lang="en-US" dirty="0" smtClean="0"/>
              <a:t>Professional development for CTE faculty</a:t>
            </a:r>
          </a:p>
          <a:p>
            <a:pPr lvl="3"/>
            <a:r>
              <a:rPr lang="en-US" dirty="0" smtClean="0"/>
              <a:t>NCPN Conference</a:t>
            </a:r>
          </a:p>
          <a:p>
            <a:pPr lvl="3"/>
            <a:r>
              <a:rPr lang="en-US" dirty="0" smtClean="0"/>
              <a:t>National Simulation Conference</a:t>
            </a:r>
          </a:p>
          <a:p>
            <a:pPr lvl="3"/>
            <a:r>
              <a:rPr lang="en-US" dirty="0" smtClean="0"/>
              <a:t>Annual Conference of Teachers of Accounting at Two-year Colleges</a:t>
            </a:r>
            <a:endParaRPr lang="en-US" dirty="0"/>
          </a:p>
          <a:p>
            <a:pPr lvl="1"/>
            <a:r>
              <a:rPr lang="en-US" dirty="0" smtClean="0"/>
              <a:t>CTE program enhancement</a:t>
            </a:r>
          </a:p>
          <a:p>
            <a:pPr lvl="2"/>
            <a:r>
              <a:rPr lang="en-US" dirty="0" smtClean="0"/>
              <a:t>Agribusiness Academy Coordinator</a:t>
            </a:r>
            <a:endParaRPr lang="en-US" dirty="0"/>
          </a:p>
          <a:p>
            <a:pPr lvl="1"/>
            <a:r>
              <a:rPr lang="en-US" dirty="0" smtClean="0"/>
              <a:t>Student preparation for the workplace</a:t>
            </a:r>
          </a:p>
          <a:p>
            <a:pPr lvl="2"/>
            <a:r>
              <a:rPr lang="en-US" dirty="0" smtClean="0"/>
              <a:t>Career </a:t>
            </a:r>
            <a:r>
              <a:rPr lang="en-US" dirty="0" smtClean="0"/>
              <a:t>Counselor</a:t>
            </a:r>
          </a:p>
          <a:p>
            <a:pPr lvl="2"/>
            <a:r>
              <a:rPr lang="en-US" smtClean="0"/>
              <a:t>Program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Local Needs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Pathways selected for review</a:t>
            </a:r>
          </a:p>
          <a:p>
            <a:pPr lvl="1"/>
            <a:r>
              <a:rPr lang="en-US" dirty="0" smtClean="0"/>
              <a:t>Health Education</a:t>
            </a:r>
          </a:p>
          <a:p>
            <a:pPr lvl="2"/>
            <a:r>
              <a:rPr lang="en-US" dirty="0" smtClean="0"/>
              <a:t>Associate Degree Nursing; Practical Nursing</a:t>
            </a:r>
          </a:p>
          <a:p>
            <a:pPr lvl="1"/>
            <a:r>
              <a:rPr lang="en-US" dirty="0" smtClean="0"/>
              <a:t>Ag &amp; Natural Resources</a:t>
            </a:r>
          </a:p>
          <a:p>
            <a:pPr lvl="2"/>
            <a:r>
              <a:rPr lang="en-US" dirty="0" smtClean="0"/>
              <a:t>Agribusiness Technology, Applied Animal Science Technology; Swine Management Technology</a:t>
            </a:r>
          </a:p>
          <a:p>
            <a:pPr lvl="1"/>
            <a:r>
              <a:rPr lang="en-US" dirty="0" smtClean="0"/>
              <a:t>Transportation Technology</a:t>
            </a:r>
          </a:p>
          <a:p>
            <a:pPr lvl="2"/>
            <a:r>
              <a:rPr lang="en-US" dirty="0" smtClean="0"/>
              <a:t>Diesel &amp; Heavy Equipment Technology </a:t>
            </a:r>
          </a:p>
          <a:p>
            <a:r>
              <a:rPr lang="en-US" dirty="0" smtClean="0"/>
              <a:t>Assessment team </a:t>
            </a:r>
          </a:p>
          <a:p>
            <a:pPr lvl="1"/>
            <a:r>
              <a:rPr lang="en-US" dirty="0" smtClean="0"/>
              <a:t>Duplin County Partnership for Career Planning</a:t>
            </a:r>
          </a:p>
          <a:p>
            <a:r>
              <a:rPr lang="en-US" dirty="0" smtClean="0"/>
              <a:t>Gaps identified</a:t>
            </a:r>
          </a:p>
        </p:txBody>
      </p:sp>
    </p:spTree>
    <p:extLst>
      <p:ext uri="{BB962C8B-B14F-4D97-AF65-F5344CB8AC3E}">
        <p14:creationId xmlns:p14="http://schemas.microsoft.com/office/powerpoint/2010/main" val="38530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Duplin Agribusiness Academy Coordinator</a:t>
            </a:r>
          </a:p>
          <a:p>
            <a:pPr lvl="1"/>
            <a:r>
              <a:rPr lang="en-US" dirty="0" smtClean="0"/>
              <a:t>Integral component in linking secondary and post-secondary CTE programs in Ag &amp; Natural Resources program area</a:t>
            </a:r>
          </a:p>
          <a:p>
            <a:pPr lvl="1"/>
            <a:r>
              <a:rPr lang="en-US" dirty="0" smtClean="0"/>
              <a:t>Agribusiness Academy begin in 2010; Coordinator position began in 2017</a:t>
            </a:r>
          </a:p>
          <a:p>
            <a:pPr lvl="1"/>
            <a:r>
              <a:rPr lang="en-US" dirty="0"/>
              <a:t>Coordinator is an employee of DCS but is housed at </a:t>
            </a:r>
            <a:r>
              <a:rPr lang="en-US" dirty="0" smtClean="0"/>
              <a:t>JSCC</a:t>
            </a:r>
          </a:p>
          <a:p>
            <a:pPr lvl="1"/>
            <a:r>
              <a:rPr lang="en-US" dirty="0" smtClean="0"/>
              <a:t>Position is funded by DCS and JSCC; originally funded with Catalyzing CTE Pathways grant funds; shifted to basic grant funds this year</a:t>
            </a:r>
          </a:p>
          <a:p>
            <a:pPr lvl="1"/>
            <a:r>
              <a:rPr lang="en-US" dirty="0" smtClean="0"/>
              <a:t>Works closely with JSCC ag instructors; involves JSCC instructors and students in academy activities</a:t>
            </a:r>
          </a:p>
          <a:p>
            <a:pPr lvl="1"/>
            <a:r>
              <a:rPr lang="en-US" dirty="0" smtClean="0"/>
              <a:t>Responsibilities include pathway maintenance, employer engagement, career counseling, work-based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14232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18" y="737812"/>
            <a:ext cx="4039164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13" y="713996"/>
            <a:ext cx="4115374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Expenditures to date</a:t>
            </a:r>
          </a:p>
          <a:p>
            <a:pPr lvl="1"/>
            <a:r>
              <a:rPr lang="en-US" dirty="0" smtClean="0"/>
              <a:t>Portion of Salary/fringe for Career Counselor</a:t>
            </a:r>
          </a:p>
          <a:p>
            <a:pPr lvl="1"/>
            <a:r>
              <a:rPr lang="en-US" dirty="0" smtClean="0"/>
              <a:t>Portion of Salary/fringe for Agribusiness Academy Coordinator</a:t>
            </a:r>
          </a:p>
          <a:p>
            <a:pPr lvl="1"/>
            <a:r>
              <a:rPr lang="en-US" dirty="0" smtClean="0"/>
              <a:t>Faculty professional development</a:t>
            </a:r>
          </a:p>
          <a:p>
            <a:pPr lvl="1"/>
            <a:r>
              <a:rPr lang="en-US" dirty="0" smtClean="0"/>
              <a:t>Tutors for CTE students</a:t>
            </a:r>
          </a:p>
          <a:p>
            <a:r>
              <a:rPr lang="en-US" dirty="0" smtClean="0"/>
              <a:t>Activities remaining</a:t>
            </a:r>
          </a:p>
          <a:p>
            <a:pPr lvl="1"/>
            <a:r>
              <a:rPr lang="en-US" dirty="0" smtClean="0"/>
              <a:t>Faculty professional development</a:t>
            </a:r>
          </a:p>
          <a:p>
            <a:pPr lvl="1"/>
            <a:r>
              <a:rPr lang="en-US" dirty="0" smtClean="0"/>
              <a:t>Tutors for CTE students</a:t>
            </a:r>
          </a:p>
          <a:p>
            <a:r>
              <a:rPr lang="en-US" dirty="0" smtClean="0"/>
              <a:t>Potential impact of CLNA on Perkins budget</a:t>
            </a:r>
          </a:p>
          <a:p>
            <a:r>
              <a:rPr lang="en-US" dirty="0" smtClean="0"/>
              <a:t>Plan for spending unexpended funds</a:t>
            </a:r>
          </a:p>
        </p:txBody>
      </p:sp>
    </p:spTree>
    <p:extLst>
      <p:ext uri="{BB962C8B-B14F-4D97-AF65-F5344CB8AC3E}">
        <p14:creationId xmlns:p14="http://schemas.microsoft.com/office/powerpoint/2010/main" val="16434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151</TotalTime>
  <Words>247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Wingdings</vt:lpstr>
      <vt:lpstr>Educational subjects 16x9</vt:lpstr>
      <vt:lpstr>Perkins Mid-Year Review</vt:lpstr>
      <vt:lpstr>Perkins Impact on CTE at JSCC</vt:lpstr>
      <vt:lpstr>Comprehensive Local Needs Assessment</vt:lpstr>
      <vt:lpstr>Promising Practice</vt:lpstr>
      <vt:lpstr>PowerPoint Presentation</vt:lpstr>
      <vt:lpstr>PowerPoint Presentation</vt:lpstr>
      <vt:lpstr>PowerPoint Presentation</vt:lpstr>
      <vt:lpstr>Budget Update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June Allyn Davis</dc:creator>
  <cp:lastModifiedBy>June Allyn Davis</cp:lastModifiedBy>
  <cp:revision>15</cp:revision>
  <dcterms:created xsi:type="dcterms:W3CDTF">2020-01-14T18:17:24Z</dcterms:created>
  <dcterms:modified xsi:type="dcterms:W3CDTF">2020-01-16T19:10:26Z</dcterms:modified>
</cp:coreProperties>
</file>