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78" r:id="rId2"/>
    <p:sldId id="1165" r:id="rId3"/>
    <p:sldId id="1228" r:id="rId4"/>
    <p:sldId id="1229" r:id="rId5"/>
    <p:sldId id="1328" r:id="rId6"/>
    <p:sldId id="1329" r:id="rId7"/>
    <p:sldId id="1317" r:id="rId8"/>
    <p:sldId id="1313" r:id="rId9"/>
    <p:sldId id="1318" r:id="rId10"/>
    <p:sldId id="3343" r:id="rId11"/>
    <p:sldId id="3344" r:id="rId12"/>
    <p:sldId id="3345" r:id="rId13"/>
    <p:sldId id="3346" r:id="rId14"/>
    <p:sldId id="3347" r:id="rId15"/>
    <p:sldId id="3348" r:id="rId16"/>
    <p:sldId id="3349" r:id="rId17"/>
    <p:sldId id="3350" r:id="rId18"/>
    <p:sldId id="3351" r:id="rId19"/>
    <p:sldId id="3352" r:id="rId20"/>
    <p:sldId id="3353" r:id="rId21"/>
    <p:sldId id="3354" r:id="rId22"/>
    <p:sldId id="3355" r:id="rId23"/>
    <p:sldId id="1320" r:id="rId24"/>
    <p:sldId id="3340" r:id="rId25"/>
    <p:sldId id="3342" r:id="rId26"/>
    <p:sldId id="3341" r:id="rId27"/>
    <p:sldId id="3329" r:id="rId28"/>
    <p:sldId id="3330" r:id="rId29"/>
    <p:sldId id="3331" r:id="rId30"/>
    <p:sldId id="3332" r:id="rId31"/>
    <p:sldId id="1321" r:id="rId32"/>
    <p:sldId id="3333" r:id="rId33"/>
    <p:sldId id="3334" r:id="rId34"/>
    <p:sldId id="3335" r:id="rId35"/>
    <p:sldId id="3336" r:id="rId36"/>
    <p:sldId id="3337" r:id="rId37"/>
    <p:sldId id="3338" r:id="rId38"/>
    <p:sldId id="3339" r:id="rId39"/>
    <p:sldId id="3325" r:id="rId40"/>
    <p:sldId id="1331" r:id="rId41"/>
    <p:sldId id="3356" r:id="rId42"/>
    <p:sldId id="3357" r:id="rId43"/>
    <p:sldId id="3358" r:id="rId44"/>
    <p:sldId id="3359" r:id="rId45"/>
    <p:sldId id="3360" r:id="rId46"/>
    <p:sldId id="3361" r:id="rId47"/>
    <p:sldId id="704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65"/>
            <p14:sldId id="1228"/>
            <p14:sldId id="1229"/>
            <p14:sldId id="1328"/>
            <p14:sldId id="1329"/>
            <p14:sldId id="1317"/>
            <p14:sldId id="1313"/>
            <p14:sldId id="1318"/>
            <p14:sldId id="3343"/>
            <p14:sldId id="3344"/>
            <p14:sldId id="3345"/>
            <p14:sldId id="3346"/>
            <p14:sldId id="3347"/>
            <p14:sldId id="3348"/>
            <p14:sldId id="3349"/>
            <p14:sldId id="3350"/>
            <p14:sldId id="3351"/>
            <p14:sldId id="3352"/>
            <p14:sldId id="3353"/>
            <p14:sldId id="3354"/>
            <p14:sldId id="3355"/>
            <p14:sldId id="1320"/>
            <p14:sldId id="3340"/>
            <p14:sldId id="3342"/>
            <p14:sldId id="3341"/>
            <p14:sldId id="3329"/>
            <p14:sldId id="3330"/>
            <p14:sldId id="3331"/>
            <p14:sldId id="3332"/>
            <p14:sldId id="1321"/>
            <p14:sldId id="3333"/>
            <p14:sldId id="3334"/>
            <p14:sldId id="3335"/>
            <p14:sldId id="3336"/>
            <p14:sldId id="3337"/>
            <p14:sldId id="3338"/>
            <p14:sldId id="3339"/>
            <p14:sldId id="3325"/>
            <p14:sldId id="1331"/>
            <p14:sldId id="3356"/>
            <p14:sldId id="3357"/>
            <p14:sldId id="3358"/>
            <p14:sldId id="3359"/>
            <p14:sldId id="3360"/>
            <p14:sldId id="3361"/>
            <p14:sldId id="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8C86F-E456-8A47-A500-81801CA2C4BB}" v="679" dt="2020-10-14T02:44:49.075"/>
    <p1510:client id="{4B1A8A7E-3147-964E-8155-0E18A9E1D3E4}" v="42" dt="2020-10-14T02:52:48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0" autoAdjust="0"/>
    <p:restoredTop sz="76195"/>
  </p:normalViewPr>
  <p:slideViewPr>
    <p:cSldViewPr snapToGrid="0">
      <p:cViewPr varScale="1">
        <p:scale>
          <a:sx n="139" d="100"/>
          <a:sy n="139" d="100"/>
        </p:scale>
        <p:origin x="176" y="584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FE9AEADC-1B6E-4C4F-8DAC-28411BDDA9A1}"/>
    <pc:docChg chg="undo custSel addSld delSld modSld sldOrd modSection">
      <pc:chgData name="Chris Droessler" userId="625c3661-9d64-47fa-b83c-4b49393bd161" providerId="ADAL" clId="{FE9AEADC-1B6E-4C4F-8DAC-28411BDDA9A1}" dt="2020-09-15T13:05:24.003" v="1850"/>
      <pc:docMkLst>
        <pc:docMk/>
      </pc:docMkLst>
      <pc:sldChg chg="addSp delSp modSp add setBg modNotesTx">
        <pc:chgData name="Chris Droessler" userId="625c3661-9d64-47fa-b83c-4b49393bd161" providerId="ADAL" clId="{FE9AEADC-1B6E-4C4F-8DAC-28411BDDA9A1}" dt="2020-09-14T17:25:48.379" v="702"/>
        <pc:sldMkLst>
          <pc:docMk/>
          <pc:sldMk cId="2266340206" sldId="256"/>
        </pc:sldMkLst>
        <pc:spChg chg="add del mod">
          <ac:chgData name="Chris Droessler" userId="625c3661-9d64-47fa-b83c-4b49393bd161" providerId="ADAL" clId="{FE9AEADC-1B6E-4C4F-8DAC-28411BDDA9A1}" dt="2020-09-14T17:22:27.096" v="659"/>
          <ac:spMkLst>
            <pc:docMk/>
            <pc:sldMk cId="2266340206" sldId="256"/>
            <ac:spMk id="3" creationId="{F15C5A83-D980-DF4D-B48F-79306C6EB25D}"/>
          </ac:spMkLst>
        </pc:spChg>
        <pc:spChg chg="del mod">
          <ac:chgData name="Chris Droessler" userId="625c3661-9d64-47fa-b83c-4b49393bd161" providerId="ADAL" clId="{FE9AEADC-1B6E-4C4F-8DAC-28411BDDA9A1}" dt="2020-09-14T17:23:24.353" v="670" actId="478"/>
          <ac:spMkLst>
            <pc:docMk/>
            <pc:sldMk cId="2266340206" sldId="256"/>
            <ac:spMk id="4" creationId="{00000000-0000-0000-0000-000000000000}"/>
          </ac:spMkLst>
        </pc:spChg>
        <pc:spChg chg="del mod">
          <ac:chgData name="Chris Droessler" userId="625c3661-9d64-47fa-b83c-4b49393bd161" providerId="ADAL" clId="{FE9AEADC-1B6E-4C4F-8DAC-28411BDDA9A1}" dt="2020-09-14T17:20:51.846" v="643" actId="478"/>
          <ac:spMkLst>
            <pc:docMk/>
            <pc:sldMk cId="2266340206" sldId="256"/>
            <ac:spMk id="5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7:20:56.929" v="644" actId="478"/>
          <ac:spMkLst>
            <pc:docMk/>
            <pc:sldMk cId="2266340206" sldId="256"/>
            <ac:spMk id="7" creationId="{9A11066B-E649-3541-BBE7-8EF7C5FAC278}"/>
          </ac:spMkLst>
        </pc:spChg>
        <pc:spChg chg="del mod">
          <ac:chgData name="Chris Droessler" userId="625c3661-9d64-47fa-b83c-4b49393bd161" providerId="ADAL" clId="{FE9AEADC-1B6E-4C4F-8DAC-28411BDDA9A1}" dt="2020-09-14T17:20:51.846" v="643" actId="478"/>
          <ac:spMkLst>
            <pc:docMk/>
            <pc:sldMk cId="2266340206" sldId="256"/>
            <ac:spMk id="13" creationId="{00000000-0000-0000-0000-000000000000}"/>
          </ac:spMkLst>
        </pc:spChg>
        <pc:picChg chg="del mod">
          <ac:chgData name="Chris Droessler" userId="625c3661-9d64-47fa-b83c-4b49393bd161" providerId="ADAL" clId="{FE9AEADC-1B6E-4C4F-8DAC-28411BDDA9A1}" dt="2020-09-14T14:49:16.533" v="612" actId="478"/>
          <ac:picMkLst>
            <pc:docMk/>
            <pc:sldMk cId="2266340206" sldId="256"/>
            <ac:picMk id="7" creationId="{00000000-0000-0000-0000-000000000000}"/>
          </ac:picMkLst>
        </pc:picChg>
        <pc:picChg chg="del mod">
          <ac:chgData name="Chris Droessler" userId="625c3661-9d64-47fa-b83c-4b49393bd161" providerId="ADAL" clId="{FE9AEADC-1B6E-4C4F-8DAC-28411BDDA9A1}" dt="2020-09-14T17:20:51.846" v="643" actId="478"/>
          <ac:picMkLst>
            <pc:docMk/>
            <pc:sldMk cId="2266340206" sldId="256"/>
            <ac:picMk id="8" creationId="{00000000-0000-0000-0000-000000000000}"/>
          </ac:picMkLst>
        </pc:picChg>
        <pc:picChg chg="add del">
          <ac:chgData name="Chris Droessler" userId="625c3661-9d64-47fa-b83c-4b49393bd161" providerId="ADAL" clId="{FE9AEADC-1B6E-4C4F-8DAC-28411BDDA9A1}" dt="2020-09-14T17:20:57.769" v="645" actId="478"/>
          <ac:picMkLst>
            <pc:docMk/>
            <pc:sldMk cId="2266340206" sldId="256"/>
            <ac:picMk id="9" creationId="{E4BE57EC-53F5-3744-8816-D070893D15DD}"/>
          </ac:picMkLst>
        </pc:picChg>
        <pc:picChg chg="del">
          <ac:chgData name="Chris Droessler" userId="625c3661-9d64-47fa-b83c-4b49393bd161" providerId="ADAL" clId="{FE9AEADC-1B6E-4C4F-8DAC-28411BDDA9A1}" dt="2020-09-14T17:20:51.846" v="643" actId="478"/>
          <ac:picMkLst>
            <pc:docMk/>
            <pc:sldMk cId="2266340206" sldId="256"/>
            <ac:picMk id="11" creationId="{00000000-0000-0000-0000-000000000000}"/>
          </ac:picMkLst>
        </pc:picChg>
        <pc:picChg chg="add mod modCrop">
          <ac:chgData name="Chris Droessler" userId="625c3661-9d64-47fa-b83c-4b49393bd161" providerId="ADAL" clId="{FE9AEADC-1B6E-4C4F-8DAC-28411BDDA9A1}" dt="2020-09-14T17:25:40.442" v="700" actId="1076"/>
          <ac:picMkLst>
            <pc:docMk/>
            <pc:sldMk cId="2266340206" sldId="256"/>
            <ac:picMk id="12" creationId="{A9CF68F6-7129-7749-9ED6-50392D83AD4D}"/>
          </ac:picMkLst>
        </pc:picChg>
        <pc:picChg chg="add mod modCrop">
          <ac:chgData name="Chris Droessler" userId="625c3661-9d64-47fa-b83c-4b49393bd161" providerId="ADAL" clId="{FE9AEADC-1B6E-4C4F-8DAC-28411BDDA9A1}" dt="2020-09-14T17:25:43.139" v="701" actId="1076"/>
          <ac:picMkLst>
            <pc:docMk/>
            <pc:sldMk cId="2266340206" sldId="256"/>
            <ac:picMk id="14" creationId="{BF44A6D1-792D-AD42-B9F1-9741C945ECBB}"/>
          </ac:picMkLst>
        </pc:picChg>
      </pc:sldChg>
      <pc:sldChg chg="addSp delSp modSp add del ord">
        <pc:chgData name="Chris Droessler" userId="625c3661-9d64-47fa-b83c-4b49393bd161" providerId="ADAL" clId="{FE9AEADC-1B6E-4C4F-8DAC-28411BDDA9A1}" dt="2020-09-14T13:30:01.547" v="504" actId="2696"/>
        <pc:sldMkLst>
          <pc:docMk/>
          <pc:sldMk cId="2638286924" sldId="257"/>
        </pc:sldMkLst>
        <pc:spChg chg="add del mod">
          <ac:chgData name="Chris Droessler" userId="625c3661-9d64-47fa-b83c-4b49393bd161" providerId="ADAL" clId="{FE9AEADC-1B6E-4C4F-8DAC-28411BDDA9A1}" dt="2020-09-14T13:29:25.751" v="503" actId="478"/>
          <ac:spMkLst>
            <pc:docMk/>
            <pc:sldMk cId="2638286924" sldId="257"/>
            <ac:spMk id="2" creationId="{2E0C79EE-4997-9A4D-9D21-E9CACFE03862}"/>
          </ac:spMkLst>
        </pc:spChg>
        <pc:spChg chg="del">
          <ac:chgData name="Chris Droessler" userId="625c3661-9d64-47fa-b83c-4b49393bd161" providerId="ADAL" clId="{FE9AEADC-1B6E-4C4F-8DAC-28411BDDA9A1}" dt="2020-09-14T13:28:10.734" v="488"/>
          <ac:spMkLst>
            <pc:docMk/>
            <pc:sldMk cId="2638286924" sldId="257"/>
            <ac:spMk id="63489" creationId="{00000000-0000-0000-0000-000000000000}"/>
          </ac:spMkLst>
        </pc:spChg>
      </pc:sldChg>
      <pc:sldChg chg="addSp delSp modSp add ord">
        <pc:chgData name="Chris Droessler" userId="625c3661-9d64-47fa-b83c-4b49393bd161" providerId="ADAL" clId="{FE9AEADC-1B6E-4C4F-8DAC-28411BDDA9A1}" dt="2020-09-15T12:13:31.402" v="1741"/>
        <pc:sldMkLst>
          <pc:docMk/>
          <pc:sldMk cId="2945935532" sldId="257"/>
        </pc:sldMkLst>
        <pc:spChg chg="mod">
          <ac:chgData name="Chris Droessler" userId="625c3661-9d64-47fa-b83c-4b49393bd161" providerId="ADAL" clId="{FE9AEADC-1B6E-4C4F-8DAC-28411BDDA9A1}" dt="2020-09-14T14:48:47.945" v="607" actId="255"/>
          <ac:spMkLst>
            <pc:docMk/>
            <pc:sldMk cId="2945935532" sldId="257"/>
            <ac:spMk id="4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4:47:15.336" v="585" actId="27636"/>
          <ac:spMkLst>
            <pc:docMk/>
            <pc:sldMk cId="2945935532" sldId="257"/>
            <ac:spMk id="5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4:47:15.332" v="584" actId="27636"/>
          <ac:spMkLst>
            <pc:docMk/>
            <pc:sldMk cId="2945935532" sldId="257"/>
            <ac:spMk id="6" creationId="{00000000-0000-0000-0000-000000000000}"/>
          </ac:spMkLst>
        </pc:spChg>
        <pc:picChg chg="del">
          <ac:chgData name="Chris Droessler" userId="625c3661-9d64-47fa-b83c-4b49393bd161" providerId="ADAL" clId="{FE9AEADC-1B6E-4C4F-8DAC-28411BDDA9A1}" dt="2020-09-14T14:49:09.206" v="611" actId="478"/>
          <ac:picMkLst>
            <pc:docMk/>
            <pc:sldMk cId="2945935532" sldId="257"/>
            <ac:picMk id="8" creationId="{00000000-0000-0000-0000-000000000000}"/>
          </ac:picMkLst>
        </pc:picChg>
        <pc:picChg chg="add mod">
          <ac:chgData name="Chris Droessler" userId="625c3661-9d64-47fa-b83c-4b49393bd161" providerId="ADAL" clId="{FE9AEADC-1B6E-4C4F-8DAC-28411BDDA9A1}" dt="2020-09-14T14:49:22.118" v="614" actId="1076"/>
          <ac:picMkLst>
            <pc:docMk/>
            <pc:sldMk cId="2945935532" sldId="257"/>
            <ac:picMk id="9" creationId="{FF5C7759-7F20-C447-9195-83E651E6D1E8}"/>
          </ac:picMkLst>
        </pc:picChg>
      </pc:sldChg>
      <pc:sldChg chg="addSp delSp modSp add ord setBg modNotesTx">
        <pc:chgData name="Chris Droessler" userId="625c3661-9d64-47fa-b83c-4b49393bd161" providerId="ADAL" clId="{FE9AEADC-1B6E-4C4F-8DAC-28411BDDA9A1}" dt="2020-09-15T12:13:38.002" v="1742"/>
        <pc:sldMkLst>
          <pc:docMk/>
          <pc:sldMk cId="789254871" sldId="258"/>
        </pc:sldMkLst>
        <pc:spChg chg="del mod">
          <ac:chgData name="Chris Droessler" userId="625c3661-9d64-47fa-b83c-4b49393bd161" providerId="ADAL" clId="{FE9AEADC-1B6E-4C4F-8DAC-28411BDDA9A1}" dt="2020-09-14T17:22:50.662" v="662" actId="478"/>
          <ac:spMkLst>
            <pc:docMk/>
            <pc:sldMk cId="789254871" sldId="258"/>
            <ac:spMk id="2" creationId="{00000000-0000-0000-0000-000000000000}"/>
          </ac:spMkLst>
        </pc:spChg>
        <pc:spChg chg="del mod">
          <ac:chgData name="Chris Droessler" userId="625c3661-9d64-47fa-b83c-4b49393bd161" providerId="ADAL" clId="{FE9AEADC-1B6E-4C4F-8DAC-28411BDDA9A1}" dt="2020-09-14T17:20:35.309" v="637" actId="478"/>
          <ac:spMkLst>
            <pc:docMk/>
            <pc:sldMk cId="789254871" sldId="258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7:22:44.195" v="660"/>
          <ac:spMkLst>
            <pc:docMk/>
            <pc:sldMk cId="789254871" sldId="258"/>
            <ac:spMk id="6" creationId="{99CE5C0C-C7B5-B54B-A0F7-26C70A67427D}"/>
          </ac:spMkLst>
        </pc:spChg>
        <pc:spChg chg="add del mod">
          <ac:chgData name="Chris Droessler" userId="625c3661-9d64-47fa-b83c-4b49393bd161" providerId="ADAL" clId="{FE9AEADC-1B6E-4C4F-8DAC-28411BDDA9A1}" dt="2020-09-14T17:22:53.406" v="663"/>
          <ac:spMkLst>
            <pc:docMk/>
            <pc:sldMk cId="789254871" sldId="258"/>
            <ac:spMk id="10" creationId="{4A8F1995-3114-8049-86DF-A5987D0CB59A}"/>
          </ac:spMkLst>
        </pc:spChg>
        <pc:picChg chg="add del mod">
          <ac:chgData name="Chris Droessler" userId="625c3661-9d64-47fa-b83c-4b49393bd161" providerId="ADAL" clId="{FE9AEADC-1B6E-4C4F-8DAC-28411BDDA9A1}" dt="2020-09-14T17:20:36.165" v="639" actId="478"/>
          <ac:picMkLst>
            <pc:docMk/>
            <pc:sldMk cId="789254871" sldId="258"/>
            <ac:picMk id="4" creationId="{5C6A309D-7D60-BF42-9CC0-8D8A913FBE1B}"/>
          </ac:picMkLst>
        </pc:picChg>
        <pc:picChg chg="add del mod">
          <ac:chgData name="Chris Droessler" userId="625c3661-9d64-47fa-b83c-4b49393bd161" providerId="ADAL" clId="{FE9AEADC-1B6E-4C4F-8DAC-28411BDDA9A1}" dt="2020-09-14T17:23:18.574" v="668"/>
          <ac:picMkLst>
            <pc:docMk/>
            <pc:sldMk cId="789254871" sldId="258"/>
            <ac:picMk id="8" creationId="{8B2A06B9-54FB-6A49-BCE5-64BA38BBE887}"/>
          </ac:picMkLst>
        </pc:picChg>
        <pc:picChg chg="add mod modCrop">
          <ac:chgData name="Chris Droessler" userId="625c3661-9d64-47fa-b83c-4b49393bd161" providerId="ADAL" clId="{FE9AEADC-1B6E-4C4F-8DAC-28411BDDA9A1}" dt="2020-09-14T17:24:03.391" v="680" actId="1037"/>
          <ac:picMkLst>
            <pc:docMk/>
            <pc:sldMk cId="789254871" sldId="258"/>
            <ac:picMk id="12" creationId="{E0192E45-B07A-854B-A006-64D73703E997}"/>
          </ac:picMkLst>
        </pc:picChg>
        <pc:picChg chg="add mod modCrop">
          <ac:chgData name="Chris Droessler" userId="625c3661-9d64-47fa-b83c-4b49393bd161" providerId="ADAL" clId="{FE9AEADC-1B6E-4C4F-8DAC-28411BDDA9A1}" dt="2020-09-14T17:23:50.921" v="676" actId="732"/>
          <ac:picMkLst>
            <pc:docMk/>
            <pc:sldMk cId="789254871" sldId="258"/>
            <ac:picMk id="14" creationId="{1045B0DD-B9A7-114E-B6AA-83E4D8A3C462}"/>
          </ac:picMkLst>
        </pc:picChg>
      </pc:sldChg>
      <pc:sldChg chg="addSp 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290854136" sldId="260"/>
        </pc:sldMkLst>
        <pc:spChg chg="del mod">
          <ac:chgData name="Chris Droessler" userId="625c3661-9d64-47fa-b83c-4b49393bd161" providerId="ADAL" clId="{FE9AEADC-1B6E-4C4F-8DAC-28411BDDA9A1}" dt="2020-09-15T11:46:12.072" v="1601" actId="478"/>
          <ac:spMkLst>
            <pc:docMk/>
            <pc:sldMk cId="3290854136" sldId="260"/>
            <ac:spMk id="2" creationId="{F43EF9A8-2EDD-4210-A9F5-57A67283DE51}"/>
          </ac:spMkLst>
        </pc:spChg>
        <pc:spChg chg="mod">
          <ac:chgData name="Chris Droessler" userId="625c3661-9d64-47fa-b83c-4b49393bd161" providerId="ADAL" clId="{FE9AEADC-1B6E-4C4F-8DAC-28411BDDA9A1}" dt="2020-09-15T11:46:19.423" v="1609" actId="1037"/>
          <ac:spMkLst>
            <pc:docMk/>
            <pc:sldMk cId="3290854136" sldId="260"/>
            <ac:spMk id="3" creationId="{8225219B-2335-4CA4-883E-0C3F6B65004E}"/>
          </ac:spMkLst>
        </pc:spChg>
        <pc:spChg chg="add">
          <ac:chgData name="Chris Droessler" userId="625c3661-9d64-47fa-b83c-4b49393bd161" providerId="ADAL" clId="{FE9AEADC-1B6E-4C4F-8DAC-28411BDDA9A1}" dt="2020-09-15T11:46:12.816" v="1602"/>
          <ac:spMkLst>
            <pc:docMk/>
            <pc:sldMk cId="3290854136" sldId="260"/>
            <ac:spMk id="30" creationId="{56522895-E460-DF4C-B4F9-3272BA00952A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3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5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7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81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07.528" v="1537"/>
          <ac:grpSpMkLst>
            <pc:docMk/>
            <pc:sldMk cId="3290854136" sldId="260"/>
            <ac:grpSpMk id="59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10.658" v="1542" actId="14100"/>
          <ac:picMkLst>
            <pc:docMk/>
            <pc:sldMk cId="3290854136" sldId="260"/>
            <ac:picMk id="5" creationId="{064F1C8D-A40D-405F-9913-8687367008AB}"/>
          </ac:picMkLst>
        </pc:picChg>
      </pc:sldChg>
      <pc:sldChg chg="addSp delSp modSp add del ord">
        <pc:chgData name="Chris Droessler" userId="625c3661-9d64-47fa-b83c-4b49393bd161" providerId="ADAL" clId="{FE9AEADC-1B6E-4C4F-8DAC-28411BDDA9A1}" dt="2020-09-14T13:30:01.570" v="505" actId="2696"/>
        <pc:sldMkLst>
          <pc:docMk/>
          <pc:sldMk cId="3555051940" sldId="265"/>
        </pc:sldMkLst>
        <pc:spChg chg="add del mod">
          <ac:chgData name="Chris Droessler" userId="625c3661-9d64-47fa-b83c-4b49393bd161" providerId="ADAL" clId="{FE9AEADC-1B6E-4C4F-8DAC-28411BDDA9A1}" dt="2020-09-14T13:29:08.408" v="502" actId="478"/>
          <ac:spMkLst>
            <pc:docMk/>
            <pc:sldMk cId="3555051940" sldId="265"/>
            <ac:spMk id="5" creationId="{F39C95BF-6E08-8447-9DC6-320E61B17D3F}"/>
          </ac:spMkLst>
        </pc:spChg>
      </pc:sldChg>
      <pc:sldChg chg="modSp add del ord">
        <pc:chgData name="Chris Droessler" userId="625c3661-9d64-47fa-b83c-4b49393bd161" providerId="ADAL" clId="{FE9AEADC-1B6E-4C4F-8DAC-28411BDDA9A1}" dt="2020-09-14T13:30:01.592" v="506" actId="2696"/>
        <pc:sldMkLst>
          <pc:docMk/>
          <pc:sldMk cId="2577004518" sldId="279"/>
        </pc:sldMkLst>
        <pc:spChg chg="mod">
          <ac:chgData name="Chris Droessler" userId="625c3661-9d64-47fa-b83c-4b49393bd161" providerId="ADAL" clId="{FE9AEADC-1B6E-4C4F-8DAC-28411BDDA9A1}" dt="2020-09-14T13:28:10.929" v="489" actId="27636"/>
          <ac:spMkLst>
            <pc:docMk/>
            <pc:sldMk cId="2577004518" sldId="279"/>
            <ac:spMk id="97282" creationId="{00000000-0000-0000-0000-000000000000}"/>
          </ac:spMkLst>
        </pc:spChg>
      </pc:sldChg>
      <pc:sldChg chg="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730298043" sldId="282"/>
        </pc:sldMkLst>
        <pc:spChg chg="mod">
          <ac:chgData name="Chris Droessler" userId="625c3661-9d64-47fa-b83c-4b49393bd161" providerId="ADAL" clId="{FE9AEADC-1B6E-4C4F-8DAC-28411BDDA9A1}" dt="2020-09-15T11:45:47.441" v="1598" actId="14100"/>
          <ac:spMkLst>
            <pc:docMk/>
            <pc:sldMk cId="3730298043" sldId="282"/>
            <ac:spMk id="2" creationId="{4C88A1B9-AC5A-4803-8384-2B47FC0FC3C5}"/>
          </ac:spMkLst>
        </pc:spChg>
        <pc:spChg chg="mod">
          <ac:chgData name="Chris Droessler" userId="625c3661-9d64-47fa-b83c-4b49393bd161" providerId="ADAL" clId="{FE9AEADC-1B6E-4C4F-8DAC-28411BDDA9A1}" dt="2020-09-15T11:45:08.931" v="1592" actId="255"/>
          <ac:spMkLst>
            <pc:docMk/>
            <pc:sldMk cId="3730298043" sldId="282"/>
            <ac:spMk id="3" creationId="{42021139-63E1-403F-BB08-67D8FB255C8C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27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29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31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55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07.528" v="1537"/>
          <ac:grpSpMkLst>
            <pc:docMk/>
            <pc:sldMk cId="3730298043" sldId="282"/>
            <ac:grpSpMk id="33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21.497" v="1545" actId="14100"/>
          <ac:picMkLst>
            <pc:docMk/>
            <pc:sldMk cId="3730298043" sldId="282"/>
            <ac:picMk id="5" creationId="{740DDD31-A5DC-40E7-A00D-64512CD7D245}"/>
          </ac:picMkLst>
        </pc:picChg>
      </pc:sldChg>
      <pc:sldChg chg="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591547830" sldId="284"/>
        </pc:sldMkLst>
        <pc:spChg chg="mod">
          <ac:chgData name="Chris Droessler" userId="625c3661-9d64-47fa-b83c-4b49393bd161" providerId="ADAL" clId="{FE9AEADC-1B6E-4C4F-8DAC-28411BDDA9A1}" dt="2020-09-15T11:45:35.834" v="1596" actId="14100"/>
          <ac:spMkLst>
            <pc:docMk/>
            <pc:sldMk cId="3591547830" sldId="284"/>
            <ac:spMk id="2" creationId="{4C88A1B9-AC5A-4803-8384-2B47FC0FC3C5}"/>
          </ac:spMkLst>
        </pc:spChg>
        <pc:spChg chg="mod">
          <ac:chgData name="Chris Droessler" userId="625c3661-9d64-47fa-b83c-4b49393bd161" providerId="ADAL" clId="{FE9AEADC-1B6E-4C4F-8DAC-28411BDDA9A1}" dt="2020-09-15T11:45:26.354" v="1594" actId="14100"/>
          <ac:spMkLst>
            <pc:docMk/>
            <pc:sldMk cId="3591547830" sldId="284"/>
            <ac:spMk id="3" creationId="{42021139-63E1-403F-BB08-67D8FB255C8C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77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79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81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105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24.764" v="1539"/>
          <ac:grpSpMkLst>
            <pc:docMk/>
            <pc:sldMk cId="3591547830" sldId="284"/>
            <ac:grpSpMk id="83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35.841" v="1548" actId="14100"/>
          <ac:picMkLst>
            <pc:docMk/>
            <pc:sldMk cId="3591547830" sldId="284"/>
            <ac:picMk id="5" creationId="{740DDD31-A5DC-40E7-A00D-64512CD7D245}"/>
          </ac:picMkLst>
        </pc:picChg>
      </pc:sldChg>
      <pc:sldChg chg="add del ord">
        <pc:chgData name="Chris Droessler" userId="625c3661-9d64-47fa-b83c-4b49393bd161" providerId="ADAL" clId="{FE9AEADC-1B6E-4C4F-8DAC-28411BDDA9A1}" dt="2020-09-14T13:30:01.661" v="509" actId="2696"/>
        <pc:sldMkLst>
          <pc:docMk/>
          <pc:sldMk cId="2944080147" sldId="325"/>
        </pc:sldMkLst>
      </pc:sldChg>
      <pc:sldChg chg="add del ord">
        <pc:chgData name="Chris Droessler" userId="625c3661-9d64-47fa-b83c-4b49393bd161" providerId="ADAL" clId="{FE9AEADC-1B6E-4C4F-8DAC-28411BDDA9A1}" dt="2020-09-14T13:30:01.615" v="507" actId="2696"/>
        <pc:sldMkLst>
          <pc:docMk/>
          <pc:sldMk cId="2616126512" sldId="349"/>
        </pc:sldMkLst>
      </pc:sldChg>
      <pc:sldChg chg="add del ord">
        <pc:chgData name="Chris Droessler" userId="625c3661-9d64-47fa-b83c-4b49393bd161" providerId="ADAL" clId="{FE9AEADC-1B6E-4C4F-8DAC-28411BDDA9A1}" dt="2020-09-14T13:30:01.701" v="511" actId="2696"/>
        <pc:sldMkLst>
          <pc:docMk/>
          <pc:sldMk cId="2835007303" sldId="350"/>
        </pc:sldMkLst>
      </pc:sldChg>
      <pc:sldChg chg="add del ord">
        <pc:chgData name="Chris Droessler" userId="625c3661-9d64-47fa-b83c-4b49393bd161" providerId="ADAL" clId="{FE9AEADC-1B6E-4C4F-8DAC-28411BDDA9A1}" dt="2020-09-14T13:30:01.681" v="510" actId="2696"/>
        <pc:sldMkLst>
          <pc:docMk/>
          <pc:sldMk cId="1860685342" sldId="351"/>
        </pc:sldMkLst>
      </pc:sldChg>
      <pc:sldChg chg="add del ord">
        <pc:chgData name="Chris Droessler" userId="625c3661-9d64-47fa-b83c-4b49393bd161" providerId="ADAL" clId="{FE9AEADC-1B6E-4C4F-8DAC-28411BDDA9A1}" dt="2020-09-14T13:30:01.637" v="508" actId="2696"/>
        <pc:sldMkLst>
          <pc:docMk/>
          <pc:sldMk cId="204242633" sldId="352"/>
        </pc:sldMkLst>
      </pc:sldChg>
      <pc:sldChg chg="add del ord">
        <pc:chgData name="Chris Droessler" userId="625c3661-9d64-47fa-b83c-4b49393bd161" providerId="ADAL" clId="{FE9AEADC-1B6E-4C4F-8DAC-28411BDDA9A1}" dt="2020-09-14T13:30:01.743" v="513" actId="2696"/>
        <pc:sldMkLst>
          <pc:docMk/>
          <pc:sldMk cId="1329627383" sldId="354"/>
        </pc:sldMkLst>
      </pc:sldChg>
      <pc:sldChg chg="modSp add del ord">
        <pc:chgData name="Chris Droessler" userId="625c3661-9d64-47fa-b83c-4b49393bd161" providerId="ADAL" clId="{FE9AEADC-1B6E-4C4F-8DAC-28411BDDA9A1}" dt="2020-09-14T13:30:01.722" v="512" actId="2696"/>
        <pc:sldMkLst>
          <pc:docMk/>
          <pc:sldMk cId="725409227" sldId="355"/>
        </pc:sldMkLst>
        <pc:spChg chg="mod">
          <ac:chgData name="Chris Droessler" userId="625c3661-9d64-47fa-b83c-4b49393bd161" providerId="ADAL" clId="{FE9AEADC-1B6E-4C4F-8DAC-28411BDDA9A1}" dt="2020-09-14T13:28:10.948" v="490" actId="27636"/>
          <ac:spMkLst>
            <pc:docMk/>
            <pc:sldMk cId="725409227" sldId="355"/>
            <ac:spMk id="3" creationId="{0A308784-3A03-40AA-ADBB-4C4D32468656}"/>
          </ac:spMkLst>
        </pc:spChg>
      </pc:sldChg>
      <pc:sldChg chg="modSp">
        <pc:chgData name="Chris Droessler" userId="625c3661-9d64-47fa-b83c-4b49393bd161" providerId="ADAL" clId="{FE9AEADC-1B6E-4C4F-8DAC-28411BDDA9A1}" dt="2020-09-14T10:47:51.197" v="8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FE9AEADC-1B6E-4C4F-8DAC-28411BDDA9A1}" dt="2020-09-14T10:47:51.197" v="8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FE9AEADC-1B6E-4C4F-8DAC-28411BDDA9A1}" dt="2020-09-14T10:46:51.297" v="37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FE9AEADC-1B6E-4C4F-8DAC-28411BDDA9A1}" dt="2020-09-14T10:46:51.297" v="37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">
        <pc:chgData name="Chris Droessler" userId="625c3661-9d64-47fa-b83c-4b49393bd161" providerId="ADAL" clId="{FE9AEADC-1B6E-4C4F-8DAC-28411BDDA9A1}" dt="2020-09-14T19:20:04.797" v="945"/>
        <pc:sldMkLst>
          <pc:docMk/>
          <pc:sldMk cId="4202603783" sldId="805"/>
        </pc:sldMkLst>
      </pc:sldChg>
      <pc:sldChg chg="addSp modSp add">
        <pc:chgData name="Chris Droessler" userId="625c3661-9d64-47fa-b83c-4b49393bd161" providerId="ADAL" clId="{FE9AEADC-1B6E-4C4F-8DAC-28411BDDA9A1}" dt="2020-09-15T11:56:59.901" v="1700" actId="732"/>
        <pc:sldMkLst>
          <pc:docMk/>
          <pc:sldMk cId="146236601" sldId="851"/>
        </pc:sldMkLst>
        <pc:spChg chg="add mod">
          <ac:chgData name="Chris Droessler" userId="625c3661-9d64-47fa-b83c-4b49393bd161" providerId="ADAL" clId="{FE9AEADC-1B6E-4C4F-8DAC-28411BDDA9A1}" dt="2020-09-15T11:56:44.380" v="1699" actId="1038"/>
          <ac:spMkLst>
            <pc:docMk/>
            <pc:sldMk cId="146236601" sldId="851"/>
            <ac:spMk id="2" creationId="{EE862AE0-DC24-254A-9B49-9AF79372B06F}"/>
          </ac:spMkLst>
        </pc:spChg>
        <pc:spChg chg="mod">
          <ac:chgData name="Chris Droessler" userId="625c3661-9d64-47fa-b83c-4b49393bd161" providerId="ADAL" clId="{FE9AEADC-1B6E-4C4F-8DAC-28411BDDA9A1}" dt="2020-09-15T11:55:24.681" v="1613" actId="20577"/>
          <ac:spMkLst>
            <pc:docMk/>
            <pc:sldMk cId="146236601" sldId="851"/>
            <ac:spMk id="3" creationId="{FEC01E81-577E-C343-8C16-10930FE40C22}"/>
          </ac:spMkLst>
        </pc:spChg>
        <pc:picChg chg="mod modCrop">
          <ac:chgData name="Chris Droessler" userId="625c3661-9d64-47fa-b83c-4b49393bd161" providerId="ADAL" clId="{FE9AEADC-1B6E-4C4F-8DAC-28411BDDA9A1}" dt="2020-09-15T11:56:59.901" v="1700" actId="732"/>
          <ac:picMkLst>
            <pc:docMk/>
            <pc:sldMk cId="146236601" sldId="851"/>
            <ac:picMk id="8" creationId="{7241FD1D-7E6D-7D47-9B84-8F8A43A86296}"/>
          </ac:picMkLst>
        </pc:picChg>
      </pc:sldChg>
      <pc:sldChg chg="del">
        <pc:chgData name="Chris Droessler" userId="625c3661-9d64-47fa-b83c-4b49393bd161" providerId="ADAL" clId="{FE9AEADC-1B6E-4C4F-8DAC-28411BDDA9A1}" dt="2020-09-14T19:17:34.343" v="934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FE9AEADC-1B6E-4C4F-8DAC-28411BDDA9A1}" dt="2020-09-14T10:48:01.888" v="88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FE9AEADC-1B6E-4C4F-8DAC-28411BDDA9A1}" dt="2020-09-14T10:47:25.765" v="60" actId="2696"/>
        <pc:sldMkLst>
          <pc:docMk/>
          <pc:sldMk cId="3430341895" sldId="1194"/>
        </pc:sldMkLst>
      </pc:sldChg>
      <pc:sldChg chg="del ord">
        <pc:chgData name="Chris Droessler" userId="625c3661-9d64-47fa-b83c-4b49393bd161" providerId="ADAL" clId="{FE9AEADC-1B6E-4C4F-8DAC-28411BDDA9A1}" dt="2020-09-14T15:34:18.329" v="623" actId="2696"/>
        <pc:sldMkLst>
          <pc:docMk/>
          <pc:sldMk cId="1556320444" sldId="1203"/>
        </pc:sldMkLst>
      </pc:sldChg>
      <pc:sldChg chg="ord">
        <pc:chgData name="Chris Droessler" userId="625c3661-9d64-47fa-b83c-4b49393bd161" providerId="ADAL" clId="{FE9AEADC-1B6E-4C4F-8DAC-28411BDDA9A1}" dt="2020-09-14T12:57:59.995" v="260"/>
        <pc:sldMkLst>
          <pc:docMk/>
          <pc:sldMk cId="1492581946" sldId="1211"/>
        </pc:sldMkLst>
      </pc:sldChg>
      <pc:sldChg chg="del">
        <pc:chgData name="Chris Droessler" userId="625c3661-9d64-47fa-b83c-4b49393bd161" providerId="ADAL" clId="{FE9AEADC-1B6E-4C4F-8DAC-28411BDDA9A1}" dt="2020-09-14T10:47:30.972" v="65" actId="2696"/>
        <pc:sldMkLst>
          <pc:docMk/>
          <pc:sldMk cId="544273186" sldId="1215"/>
        </pc:sldMkLst>
      </pc:sldChg>
      <pc:sldChg chg="del">
        <pc:chgData name="Chris Droessler" userId="625c3661-9d64-47fa-b83c-4b49393bd161" providerId="ADAL" clId="{FE9AEADC-1B6E-4C4F-8DAC-28411BDDA9A1}" dt="2020-09-14T10:47:31.146" v="71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FE9AEADC-1B6E-4C4F-8DAC-28411BDDA9A1}" dt="2020-09-14T10:47:31.216" v="74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FE9AEADC-1B6E-4C4F-8DAC-28411BDDA9A1}" dt="2020-09-14T10:47:31.227" v="75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FE9AEADC-1B6E-4C4F-8DAC-28411BDDA9A1}" dt="2020-09-14T10:47:31.239" v="76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FE9AEADC-1B6E-4C4F-8DAC-28411BDDA9A1}" dt="2020-09-14T10:47:31.319" v="77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FE9AEADC-1B6E-4C4F-8DAC-28411BDDA9A1}" dt="2020-09-14T10:47:31" v="67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FE9AEADC-1B6E-4C4F-8DAC-28411BDDA9A1}" dt="2020-09-14T10:47:31.014" v="68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FE9AEADC-1B6E-4C4F-8DAC-28411BDDA9A1}" dt="2020-09-14T10:47:31.029" v="69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FE9AEADC-1B6E-4C4F-8DAC-28411BDDA9A1}" dt="2020-09-14T10:47:30.986" v="66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FE9AEADC-1B6E-4C4F-8DAC-28411BDDA9A1}" dt="2020-09-14T10:47:31.173" v="72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FE9AEADC-1B6E-4C4F-8DAC-28411BDDA9A1}" dt="2020-09-14T10:47:31.133" v="70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FE9AEADC-1B6E-4C4F-8DAC-28411BDDA9A1}" dt="2020-09-14T10:47:31.204" v="73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FE9AEADC-1B6E-4C4F-8DAC-28411BDDA9A1}" dt="2020-09-14T10:47:25.780" v="61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FE9AEADC-1B6E-4C4F-8DAC-28411BDDA9A1}" dt="2020-09-14T10:47:25.795" v="62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FE9AEADC-1B6E-4C4F-8DAC-28411BDDA9A1}" dt="2020-09-14T10:47:25.809" v="63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FE9AEADC-1B6E-4C4F-8DAC-28411BDDA9A1}" dt="2020-09-14T10:47:25.823" v="64" actId="2696"/>
        <pc:sldMkLst>
          <pc:docMk/>
          <pc:sldMk cId="730324710" sldId="1235"/>
        </pc:sldMkLst>
      </pc:sldChg>
      <pc:sldChg chg="addSp delSp modSp modNotesTx">
        <pc:chgData name="Chris Droessler" userId="625c3661-9d64-47fa-b83c-4b49393bd161" providerId="ADAL" clId="{FE9AEADC-1B6E-4C4F-8DAC-28411BDDA9A1}" dt="2020-09-15T11:59:12.133" v="1705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FE9AEADC-1B6E-4C4F-8DAC-28411BDDA9A1}" dt="2020-09-14T10:50:07.617" v="92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0:50:52.118" v="99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FE9AEADC-1B6E-4C4F-8DAC-28411BDDA9A1}" dt="2020-09-14T10:47:10.759" v="48" actId="478"/>
          <ac:picMkLst>
            <pc:docMk/>
            <pc:sldMk cId="1315011256" sldId="1236"/>
            <ac:picMk id="4" creationId="{569FF376-735A-4D43-A23C-3667E2F8BB46}"/>
          </ac:picMkLst>
        </pc:picChg>
        <pc:picChg chg="add mod">
          <ac:chgData name="Chris Droessler" userId="625c3661-9d64-47fa-b83c-4b49393bd161" providerId="ADAL" clId="{FE9AEADC-1B6E-4C4F-8DAC-28411BDDA9A1}" dt="2020-09-14T12:47:28.081" v="207" actId="1076"/>
          <ac:picMkLst>
            <pc:docMk/>
            <pc:sldMk cId="1315011256" sldId="1236"/>
            <ac:picMk id="5" creationId="{37CB4D4A-85B8-0A49-A361-F0B09F5C87F6}"/>
          </ac:picMkLst>
        </pc:picChg>
        <pc:picChg chg="add mod">
          <ac:chgData name="Chris Droessler" userId="625c3661-9d64-47fa-b83c-4b49393bd161" providerId="ADAL" clId="{FE9AEADC-1B6E-4C4F-8DAC-28411BDDA9A1}" dt="2020-09-14T12:47:31.168" v="208" actId="1036"/>
          <ac:picMkLst>
            <pc:docMk/>
            <pc:sldMk cId="1315011256" sldId="1236"/>
            <ac:picMk id="6" creationId="{851F30BA-2F0D-0E48-8C60-419E55A686EC}"/>
          </ac:picMkLst>
        </pc:picChg>
        <pc:picChg chg="add mod">
          <ac:chgData name="Chris Droessler" userId="625c3661-9d64-47fa-b83c-4b49393bd161" providerId="ADAL" clId="{FE9AEADC-1B6E-4C4F-8DAC-28411BDDA9A1}" dt="2020-09-14T12:47:06.858" v="202" actId="14100"/>
          <ac:picMkLst>
            <pc:docMk/>
            <pc:sldMk cId="1315011256" sldId="1236"/>
            <ac:picMk id="8" creationId="{1CE62442-E24E-EA4D-93C9-0D58466320EE}"/>
          </ac:picMkLst>
        </pc:picChg>
        <pc:picChg chg="del">
          <ac:chgData name="Chris Droessler" userId="625c3661-9d64-47fa-b83c-4b49393bd161" providerId="ADAL" clId="{FE9AEADC-1B6E-4C4F-8DAC-28411BDDA9A1}" dt="2020-09-14T10:47:11.591" v="49" actId="478"/>
          <ac:picMkLst>
            <pc:docMk/>
            <pc:sldMk cId="1315011256" sldId="1236"/>
            <ac:picMk id="1026" creationId="{639F7E95-E14B-B24C-98DD-F1ED4B380B5E}"/>
          </ac:picMkLst>
        </pc:picChg>
      </pc:sldChg>
      <pc:sldChg chg="del">
        <pc:chgData name="Chris Droessler" userId="625c3661-9d64-47fa-b83c-4b49393bd161" providerId="ADAL" clId="{FE9AEADC-1B6E-4C4F-8DAC-28411BDDA9A1}" dt="2020-09-14T10:47:22.341" v="59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FE9AEADC-1B6E-4C4F-8DAC-28411BDDA9A1}" dt="2020-09-14T10:47:15.823" v="51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FE9AEADC-1B6E-4C4F-8DAC-28411BDDA9A1}" dt="2020-09-14T10:47:22.216" v="52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FE9AEADC-1B6E-4C4F-8DAC-28411BDDA9A1}" dt="2020-09-14T10:47:22.307" v="57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FE9AEADC-1B6E-4C4F-8DAC-28411BDDA9A1}" dt="2020-09-14T10:47:22.234" v="53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FE9AEADC-1B6E-4C4F-8DAC-28411BDDA9A1}" dt="2020-09-14T10:47:22.252" v="54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FE9AEADC-1B6E-4C4F-8DAC-28411BDDA9A1}" dt="2020-09-14T10:47:22.270" v="55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FE9AEADC-1B6E-4C4F-8DAC-28411BDDA9A1}" dt="2020-09-14T10:47:22.288" v="56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FE9AEADC-1B6E-4C4F-8DAC-28411BDDA9A1}" dt="2020-09-14T10:47:22.324" v="58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FE9AEADC-1B6E-4C4F-8DAC-28411BDDA9A1}" dt="2020-09-14T15:32:54.084" v="617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FE9AEADC-1B6E-4C4F-8DAC-28411BDDA9A1}" dt="2020-09-14T10:46:59.240" v="38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FE9AEADC-1B6E-4C4F-8DAC-28411BDDA9A1}" dt="2020-09-14T10:47:00.374" v="39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FE9AEADC-1B6E-4C4F-8DAC-28411BDDA9A1}" dt="2020-09-14T10:47:01.708" v="40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FE9AEADC-1B6E-4C4F-8DAC-28411BDDA9A1}" dt="2020-09-14T15:32:53.070" v="616" actId="2696"/>
        <pc:sldMkLst>
          <pc:docMk/>
          <pc:sldMk cId="430932289" sldId="1258"/>
        </pc:sldMkLst>
      </pc:sldChg>
      <pc:sldChg chg="addSp modSp add ord modNotesTx">
        <pc:chgData name="Chris Droessler" userId="625c3661-9d64-47fa-b83c-4b49393bd161" providerId="ADAL" clId="{FE9AEADC-1B6E-4C4F-8DAC-28411BDDA9A1}" dt="2020-09-15T12:00:47.524" v="1707"/>
        <pc:sldMkLst>
          <pc:docMk/>
          <pc:sldMk cId="2081806552" sldId="1259"/>
        </pc:sldMkLst>
        <pc:spChg chg="mod">
          <ac:chgData name="Chris Droessler" userId="625c3661-9d64-47fa-b83c-4b49393bd161" providerId="ADAL" clId="{FE9AEADC-1B6E-4C4F-8DAC-28411BDDA9A1}" dt="2020-09-14T10:51:30.701" v="101"/>
          <ac:spMkLst>
            <pc:docMk/>
            <pc:sldMk cId="2081806552" sldId="1259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2:58:20.335" v="264" actId="27636"/>
          <ac:spMkLst>
            <pc:docMk/>
            <pc:sldMk cId="2081806552" sldId="125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E9AEADC-1B6E-4C4F-8DAC-28411BDDA9A1}" dt="2020-09-14T12:47:38.680" v="210" actId="14100"/>
          <ac:picMkLst>
            <pc:docMk/>
            <pc:sldMk cId="2081806552" sldId="1259"/>
            <ac:picMk id="5" creationId="{8B4F1327-F9A5-3043-B070-3A2A10C13079}"/>
          </ac:picMkLst>
        </pc:picChg>
        <pc:picChg chg="add mod">
          <ac:chgData name="Chris Droessler" userId="625c3661-9d64-47fa-b83c-4b49393bd161" providerId="ADAL" clId="{FE9AEADC-1B6E-4C4F-8DAC-28411BDDA9A1}" dt="2020-09-14T12:59:16.498" v="270" actId="1076"/>
          <ac:picMkLst>
            <pc:docMk/>
            <pc:sldMk cId="2081806552" sldId="1259"/>
            <ac:picMk id="3074" creationId="{00761C6B-9E46-6A4D-BC68-7B40A75CEFAE}"/>
          </ac:picMkLst>
        </pc:picChg>
      </pc:sldChg>
      <pc:sldChg chg="addSp delSp modSp add modNotesTx">
        <pc:chgData name="Chris Droessler" userId="625c3661-9d64-47fa-b83c-4b49393bd161" providerId="ADAL" clId="{FE9AEADC-1B6E-4C4F-8DAC-28411BDDA9A1}" dt="2020-09-15T13:05:24.003" v="1850"/>
        <pc:sldMkLst>
          <pc:docMk/>
          <pc:sldMk cId="2306970000" sldId="1260"/>
        </pc:sldMkLst>
        <pc:spChg chg="mod">
          <ac:chgData name="Chris Droessler" userId="625c3661-9d64-47fa-b83c-4b49393bd161" providerId="ADAL" clId="{FE9AEADC-1B6E-4C4F-8DAC-28411BDDA9A1}" dt="2020-09-14T10:55:16.185" v="120"/>
          <ac:spMkLst>
            <pc:docMk/>
            <pc:sldMk cId="2306970000" sldId="1260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0:55:23.773" v="126" actId="20577"/>
          <ac:spMkLst>
            <pc:docMk/>
            <pc:sldMk cId="2306970000" sldId="126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2:48:26.269" v="212" actId="478"/>
          <ac:picMkLst>
            <pc:docMk/>
            <pc:sldMk cId="2306970000" sldId="1260"/>
            <ac:picMk id="5" creationId="{096DD837-478C-F148-A428-179F2AC1ABEC}"/>
          </ac:picMkLst>
        </pc:picChg>
        <pc:picChg chg="add mod modCrop">
          <ac:chgData name="Chris Droessler" userId="625c3661-9d64-47fa-b83c-4b49393bd161" providerId="ADAL" clId="{FE9AEADC-1B6E-4C4F-8DAC-28411BDDA9A1}" dt="2020-09-15T13:05:24.003" v="1850"/>
          <ac:picMkLst>
            <pc:docMk/>
            <pc:sldMk cId="2306970000" sldId="1260"/>
            <ac:picMk id="6" creationId="{17FFD9B3-5481-C74B-A674-E4923F33697D}"/>
          </ac:picMkLst>
        </pc:picChg>
        <pc:picChg chg="add del mod">
          <ac:chgData name="Chris Droessler" userId="625c3661-9d64-47fa-b83c-4b49393bd161" providerId="ADAL" clId="{FE9AEADC-1B6E-4C4F-8DAC-28411BDDA9A1}" dt="2020-09-15T13:05:01.722" v="1840" actId="478"/>
          <ac:picMkLst>
            <pc:docMk/>
            <pc:sldMk cId="2306970000" sldId="1260"/>
            <ac:picMk id="1026" creationId="{D79F7C62-A745-3641-AF10-2FA27D4FF9AB}"/>
          </ac:picMkLst>
        </pc:picChg>
        <pc:picChg chg="add mod">
          <ac:chgData name="Chris Droessler" userId="625c3661-9d64-47fa-b83c-4b49393bd161" providerId="ADAL" clId="{FE9AEADC-1B6E-4C4F-8DAC-28411BDDA9A1}" dt="2020-09-14T12:49:56.506" v="219" actId="1076"/>
          <ac:picMkLst>
            <pc:docMk/>
            <pc:sldMk cId="2306970000" sldId="1260"/>
            <ac:picMk id="1028" creationId="{F75DEB2A-4095-4D42-BADC-5CA6CA7598A9}"/>
          </ac:picMkLst>
        </pc:picChg>
      </pc:sldChg>
      <pc:sldChg chg="addSp delSp modSp add ord modNotesTx">
        <pc:chgData name="Chris Droessler" userId="625c3661-9d64-47fa-b83c-4b49393bd161" providerId="ADAL" clId="{FE9AEADC-1B6E-4C4F-8DAC-28411BDDA9A1}" dt="2020-09-15T11:16:23.928" v="1480"/>
        <pc:sldMkLst>
          <pc:docMk/>
          <pc:sldMk cId="2267088314" sldId="1261"/>
        </pc:sldMkLst>
        <pc:spChg chg="mod">
          <ac:chgData name="Chris Droessler" userId="625c3661-9d64-47fa-b83c-4b49393bd161" providerId="ADAL" clId="{FE9AEADC-1B6E-4C4F-8DAC-28411BDDA9A1}" dt="2020-09-14T13:09:17.862" v="311" actId="20577"/>
          <ac:spMkLst>
            <pc:docMk/>
            <pc:sldMk cId="2267088314" sldId="1261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7:31:08.656" v="714"/>
          <ac:spMkLst>
            <pc:docMk/>
            <pc:sldMk cId="2267088314" sldId="1261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2:55:18.664" v="232" actId="478"/>
          <ac:picMkLst>
            <pc:docMk/>
            <pc:sldMk cId="2267088314" sldId="1261"/>
            <ac:picMk id="4" creationId="{A0D51A8B-C52E-364A-A9CF-71F400647261}"/>
          </ac:picMkLst>
        </pc:picChg>
        <pc:picChg chg="add del">
          <ac:chgData name="Chris Droessler" userId="625c3661-9d64-47fa-b83c-4b49393bd161" providerId="ADAL" clId="{FE9AEADC-1B6E-4C4F-8DAC-28411BDDA9A1}" dt="2020-09-14T13:09:38.271" v="343" actId="478"/>
          <ac:picMkLst>
            <pc:docMk/>
            <pc:sldMk cId="2267088314" sldId="1261"/>
            <ac:picMk id="5" creationId="{12C6EB30-7B5E-3E4E-ABAC-FA215EF62567}"/>
          </ac:picMkLst>
        </pc:picChg>
        <pc:picChg chg="add mod modCrop">
          <ac:chgData name="Chris Droessler" userId="625c3661-9d64-47fa-b83c-4b49393bd161" providerId="ADAL" clId="{FE9AEADC-1B6E-4C4F-8DAC-28411BDDA9A1}" dt="2020-09-14T13:18:46.731" v="463" actId="732"/>
          <ac:picMkLst>
            <pc:docMk/>
            <pc:sldMk cId="2267088314" sldId="1261"/>
            <ac:picMk id="7" creationId="{7A8E882C-504F-AC49-B20E-A112C7A6D9B7}"/>
          </ac:picMkLst>
        </pc:picChg>
        <pc:picChg chg="add mod">
          <ac:chgData name="Chris Droessler" userId="625c3661-9d64-47fa-b83c-4b49393bd161" providerId="ADAL" clId="{FE9AEADC-1B6E-4C4F-8DAC-28411BDDA9A1}" dt="2020-09-14T17:31:19.064" v="718" actId="1076"/>
          <ac:picMkLst>
            <pc:docMk/>
            <pc:sldMk cId="2267088314" sldId="1261"/>
            <ac:picMk id="1026" creationId="{AA3E0A02-A329-554D-B75C-B8C5F99079BC}"/>
          </ac:picMkLst>
        </pc:picChg>
        <pc:picChg chg="add del mod modCrop">
          <ac:chgData name="Chris Droessler" userId="625c3661-9d64-47fa-b83c-4b49393bd161" providerId="ADAL" clId="{FE9AEADC-1B6E-4C4F-8DAC-28411BDDA9A1}" dt="2020-09-14T13:08:53.482" v="297" actId="478"/>
          <ac:picMkLst>
            <pc:docMk/>
            <pc:sldMk cId="2267088314" sldId="1261"/>
            <ac:picMk id="2050" creationId="{D2EC0C48-9780-6D4F-9ABF-27EB1E8394B1}"/>
          </ac:picMkLst>
        </pc:picChg>
      </pc:sldChg>
      <pc:sldChg chg="addSp delSp modSp add ord">
        <pc:chgData name="Chris Droessler" userId="625c3661-9d64-47fa-b83c-4b49393bd161" providerId="ADAL" clId="{FE9AEADC-1B6E-4C4F-8DAC-28411BDDA9A1}" dt="2020-09-15T12:00:37.617" v="1706"/>
        <pc:sldMkLst>
          <pc:docMk/>
          <pc:sldMk cId="1616870911" sldId="1262"/>
        </pc:sldMkLst>
        <pc:spChg chg="mod">
          <ac:chgData name="Chris Droessler" userId="625c3661-9d64-47fa-b83c-4b49393bd161" providerId="ADAL" clId="{FE9AEADC-1B6E-4C4F-8DAC-28411BDDA9A1}" dt="2020-09-14T11:00:07.645" v="184" actId="20577"/>
          <ac:spMkLst>
            <pc:docMk/>
            <pc:sldMk cId="1616870911" sldId="1262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3:00:57.213" v="271"/>
          <ac:spMkLst>
            <pc:docMk/>
            <pc:sldMk cId="1616870911" sldId="126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3:01:28.594" v="275" actId="478"/>
          <ac:spMkLst>
            <pc:docMk/>
            <pc:sldMk cId="1616870911" sldId="1262"/>
            <ac:spMk id="4" creationId="{E5BAAD60-1162-7D49-A73F-037F99E7C1BB}"/>
          </ac:spMkLst>
        </pc:spChg>
        <pc:picChg chg="add mod">
          <ac:chgData name="Chris Droessler" userId="625c3661-9d64-47fa-b83c-4b49393bd161" providerId="ADAL" clId="{FE9AEADC-1B6E-4C4F-8DAC-28411BDDA9A1}" dt="2020-09-14T13:01:07.118" v="274" actId="1076"/>
          <ac:picMkLst>
            <pc:docMk/>
            <pc:sldMk cId="1616870911" sldId="1262"/>
            <ac:picMk id="4098" creationId="{72EB7A43-2915-3F45-84F1-A511C8FCF6E6}"/>
          </ac:picMkLst>
        </pc:picChg>
        <pc:picChg chg="add mod">
          <ac:chgData name="Chris Droessler" userId="625c3661-9d64-47fa-b83c-4b49393bd161" providerId="ADAL" clId="{FE9AEADC-1B6E-4C4F-8DAC-28411BDDA9A1}" dt="2020-09-14T13:01:54.858" v="278" actId="14100"/>
          <ac:picMkLst>
            <pc:docMk/>
            <pc:sldMk cId="1616870911" sldId="1262"/>
            <ac:picMk id="4099" creationId="{69675E51-912F-0C4E-BF91-C2E92EF8F6C7}"/>
          </ac:picMkLst>
        </pc:picChg>
      </pc:sldChg>
      <pc:sldChg chg="addSp delSp modSp add">
        <pc:chgData name="Chris Droessler" userId="625c3661-9d64-47fa-b83c-4b49393bd161" providerId="ADAL" clId="{FE9AEADC-1B6E-4C4F-8DAC-28411BDDA9A1}" dt="2020-09-14T17:21:31.624" v="657" actId="732"/>
        <pc:sldMkLst>
          <pc:docMk/>
          <pc:sldMk cId="835452704" sldId="1263"/>
        </pc:sldMkLst>
        <pc:spChg chg="mod">
          <ac:chgData name="Chris Droessler" userId="625c3661-9d64-47fa-b83c-4b49393bd161" providerId="ADAL" clId="{FE9AEADC-1B6E-4C4F-8DAC-28411BDDA9A1}" dt="2020-09-14T13:03:51.168" v="282"/>
          <ac:spMkLst>
            <pc:docMk/>
            <pc:sldMk cId="835452704" sldId="1263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1:14:54.560" v="200" actId="27636"/>
          <ac:spMkLst>
            <pc:docMk/>
            <pc:sldMk cId="835452704" sldId="126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E9AEADC-1B6E-4C4F-8DAC-28411BDDA9A1}" dt="2020-09-14T17:21:31.624" v="657" actId="732"/>
          <ac:picMkLst>
            <pc:docMk/>
            <pc:sldMk cId="835452704" sldId="1263"/>
            <ac:picMk id="6" creationId="{1347E1AE-B2E8-DB40-B00F-A09693F7410E}"/>
          </ac:picMkLst>
        </pc:picChg>
        <pc:picChg chg="add mod">
          <ac:chgData name="Chris Droessler" userId="625c3661-9d64-47fa-b83c-4b49393bd161" providerId="ADAL" clId="{FE9AEADC-1B6E-4C4F-8DAC-28411BDDA9A1}" dt="2020-09-14T13:02:42.719" v="281" actId="1076"/>
          <ac:picMkLst>
            <pc:docMk/>
            <pc:sldMk cId="835452704" sldId="1263"/>
            <ac:picMk id="5122" creationId="{D2063D8A-C67C-BB42-9619-F5F38FAC6256}"/>
          </ac:picMkLst>
        </pc:picChg>
        <pc:picChg chg="add del mod">
          <ac:chgData name="Chris Droessler" userId="625c3661-9d64-47fa-b83c-4b49393bd161" providerId="ADAL" clId="{FE9AEADC-1B6E-4C4F-8DAC-28411BDDA9A1}" dt="2020-09-14T17:21:03.641" v="646" actId="478"/>
          <ac:picMkLst>
            <pc:docMk/>
            <pc:sldMk cId="835452704" sldId="1263"/>
            <ac:picMk id="5124" creationId="{D3805E09-24FF-5741-B23E-66FB9C707055}"/>
          </ac:picMkLst>
        </pc:picChg>
      </pc:sldChg>
      <pc:sldChg chg="add del">
        <pc:chgData name="Chris Droessler" userId="625c3661-9d64-47fa-b83c-4b49393bd161" providerId="ADAL" clId="{FE9AEADC-1B6E-4C4F-8DAC-28411BDDA9A1}" dt="2020-09-14T19:17:29.491" v="933" actId="2696"/>
        <pc:sldMkLst>
          <pc:docMk/>
          <pc:sldMk cId="2176454418" sldId="1264"/>
        </pc:sldMkLst>
      </pc:sldChg>
      <pc:sldChg chg="addSp delSp modSp add del setBg">
        <pc:chgData name="Chris Droessler" userId="625c3661-9d64-47fa-b83c-4b49393bd161" providerId="ADAL" clId="{FE9AEADC-1B6E-4C4F-8DAC-28411BDDA9A1}" dt="2020-09-15T12:09:36.156" v="1732" actId="2696"/>
        <pc:sldMkLst>
          <pc:docMk/>
          <pc:sldMk cId="2383331520" sldId="1265"/>
        </pc:sldMkLst>
        <pc:spChg chg="del">
          <ac:chgData name="Chris Droessler" userId="625c3661-9d64-47fa-b83c-4b49393bd161" providerId="ADAL" clId="{FE9AEADC-1B6E-4C4F-8DAC-28411BDDA9A1}" dt="2020-09-14T10:57:12.486" v="153" actId="478"/>
          <ac:spMkLst>
            <pc:docMk/>
            <pc:sldMk cId="2383331520" sldId="1265"/>
            <ac:spMk id="2" creationId="{00000000-0000-0000-0000-000000000000}"/>
          </ac:spMkLst>
        </pc:spChg>
        <pc:spChg chg="del">
          <ac:chgData name="Chris Droessler" userId="625c3661-9d64-47fa-b83c-4b49393bd161" providerId="ADAL" clId="{FE9AEADC-1B6E-4C4F-8DAC-28411BDDA9A1}" dt="2020-09-14T10:57:12.486" v="153" actId="478"/>
          <ac:spMkLst>
            <pc:docMk/>
            <pc:sldMk cId="2383331520" sldId="1265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0:58:52.560" v="177" actId="478"/>
          <ac:picMkLst>
            <pc:docMk/>
            <pc:sldMk cId="2383331520" sldId="1265"/>
            <ac:picMk id="5" creationId="{49ABCE7B-D20B-E340-9482-C4C58EF623DD}"/>
          </ac:picMkLst>
        </pc:picChg>
        <pc:picChg chg="add del mod">
          <ac:chgData name="Chris Droessler" userId="625c3661-9d64-47fa-b83c-4b49393bd161" providerId="ADAL" clId="{FE9AEADC-1B6E-4C4F-8DAC-28411BDDA9A1}" dt="2020-09-14T10:57:22.453" v="156" actId="478"/>
          <ac:picMkLst>
            <pc:docMk/>
            <pc:sldMk cId="2383331520" sldId="1265"/>
            <ac:picMk id="6" creationId="{247E52F1-BBBD-C64E-AAC0-AA8DDA18D65C}"/>
          </ac:picMkLst>
        </pc:picChg>
        <pc:picChg chg="add mod">
          <ac:chgData name="Chris Droessler" userId="625c3661-9d64-47fa-b83c-4b49393bd161" providerId="ADAL" clId="{FE9AEADC-1B6E-4C4F-8DAC-28411BDDA9A1}" dt="2020-09-14T17:42:03.406" v="723" actId="14100"/>
          <ac:picMkLst>
            <pc:docMk/>
            <pc:sldMk cId="2383331520" sldId="1265"/>
            <ac:picMk id="7" creationId="{9D8FE281-5050-B741-868F-D590B18ADB4A}"/>
          </ac:picMkLst>
        </pc:picChg>
      </pc:sldChg>
      <pc:sldChg chg="addSp delSp modSp add del setBg">
        <pc:chgData name="Chris Droessler" userId="625c3661-9d64-47fa-b83c-4b49393bd161" providerId="ADAL" clId="{FE9AEADC-1B6E-4C4F-8DAC-28411BDDA9A1}" dt="2020-09-15T12:10:14.626" v="1733" actId="2696"/>
        <pc:sldMkLst>
          <pc:docMk/>
          <pc:sldMk cId="1542999008" sldId="1266"/>
        </pc:sldMkLst>
        <pc:picChg chg="add mod">
          <ac:chgData name="Chris Droessler" userId="625c3661-9d64-47fa-b83c-4b49393bd161" providerId="ADAL" clId="{FE9AEADC-1B6E-4C4F-8DAC-28411BDDA9A1}" dt="2020-09-14T10:57:41.901" v="165"/>
          <ac:picMkLst>
            <pc:docMk/>
            <pc:sldMk cId="1542999008" sldId="1266"/>
            <ac:picMk id="3" creationId="{A7081C79-D043-6D4A-B16A-701A1C4E6D05}"/>
          </ac:picMkLst>
        </pc:picChg>
        <pc:picChg chg="del">
          <ac:chgData name="Chris Droessler" userId="625c3661-9d64-47fa-b83c-4b49393bd161" providerId="ADAL" clId="{FE9AEADC-1B6E-4C4F-8DAC-28411BDDA9A1}" dt="2020-09-14T10:57:26.165" v="158" actId="478"/>
          <ac:picMkLst>
            <pc:docMk/>
            <pc:sldMk cId="1542999008" sldId="1266"/>
            <ac:picMk id="5" creationId="{49ABCE7B-D20B-E340-9482-C4C58EF623DD}"/>
          </ac:picMkLst>
        </pc:picChg>
      </pc:sldChg>
      <pc:sldChg chg="addSp modSp add del ord">
        <pc:chgData name="Chris Droessler" userId="625c3661-9d64-47fa-b83c-4b49393bd161" providerId="ADAL" clId="{FE9AEADC-1B6E-4C4F-8DAC-28411BDDA9A1}" dt="2020-09-15T12:10:24.539" v="1734" actId="2696"/>
        <pc:sldMkLst>
          <pc:docMk/>
          <pc:sldMk cId="2602463148" sldId="1267"/>
        </pc:sldMkLst>
        <pc:picChg chg="add mod modCrop">
          <ac:chgData name="Chris Droessler" userId="625c3661-9d64-47fa-b83c-4b49393bd161" providerId="ADAL" clId="{FE9AEADC-1B6E-4C4F-8DAC-28411BDDA9A1}" dt="2020-09-14T17:43:03.682" v="735" actId="732"/>
          <ac:picMkLst>
            <pc:docMk/>
            <pc:sldMk cId="2602463148" sldId="1267"/>
            <ac:picMk id="3" creationId="{007E52E1-3214-2040-AB52-84176E9FDC32}"/>
          </ac:picMkLst>
        </pc:picChg>
      </pc:sldChg>
      <pc:sldChg chg="addSp modSp add">
        <pc:chgData name="Chris Droessler" userId="625c3661-9d64-47fa-b83c-4b49393bd161" providerId="ADAL" clId="{FE9AEADC-1B6E-4C4F-8DAC-28411BDDA9A1}" dt="2020-09-14T17:43:16.329" v="737" actId="14100"/>
        <pc:sldMkLst>
          <pc:docMk/>
          <pc:sldMk cId="1699088486" sldId="1268"/>
        </pc:sldMkLst>
        <pc:picChg chg="add mod">
          <ac:chgData name="Chris Droessler" userId="625c3661-9d64-47fa-b83c-4b49393bd161" providerId="ADAL" clId="{FE9AEADC-1B6E-4C4F-8DAC-28411BDDA9A1}" dt="2020-09-14T17:43:16.329" v="737" actId="14100"/>
          <ac:picMkLst>
            <pc:docMk/>
            <pc:sldMk cId="1699088486" sldId="1268"/>
            <ac:picMk id="3" creationId="{976AF5AF-43E7-8F42-998F-6CCE6E8F05CE}"/>
          </ac:picMkLst>
        </pc:picChg>
      </pc:sldChg>
      <pc:sldChg chg="addSp modSp add">
        <pc:chgData name="Chris Droessler" userId="625c3661-9d64-47fa-b83c-4b49393bd161" providerId="ADAL" clId="{FE9AEADC-1B6E-4C4F-8DAC-28411BDDA9A1}" dt="2020-09-14T17:43:32.216" v="750" actId="1036"/>
        <pc:sldMkLst>
          <pc:docMk/>
          <pc:sldMk cId="1714213863" sldId="1269"/>
        </pc:sldMkLst>
        <pc:picChg chg="add mod">
          <ac:chgData name="Chris Droessler" userId="625c3661-9d64-47fa-b83c-4b49393bd161" providerId="ADAL" clId="{FE9AEADC-1B6E-4C4F-8DAC-28411BDDA9A1}" dt="2020-09-14T17:43:32.216" v="750" actId="1036"/>
          <ac:picMkLst>
            <pc:docMk/>
            <pc:sldMk cId="1714213863" sldId="1269"/>
            <ac:picMk id="3" creationId="{5BDAF8B0-2AFB-CD4F-AC89-839421E0699F}"/>
          </ac:picMkLst>
        </pc:picChg>
      </pc:sldChg>
      <pc:sldChg chg="add del">
        <pc:chgData name="Chris Droessler" userId="625c3661-9d64-47fa-b83c-4b49393bd161" providerId="ADAL" clId="{FE9AEADC-1B6E-4C4F-8DAC-28411BDDA9A1}" dt="2020-09-14T10:59:08.052" v="182" actId="2696"/>
        <pc:sldMkLst>
          <pc:docMk/>
          <pc:sldMk cId="3305013683" sldId="1270"/>
        </pc:sldMkLst>
      </pc:sldChg>
      <pc:sldChg chg="addSp modSp add ord setBg">
        <pc:chgData name="Chris Droessler" userId="625c3661-9d64-47fa-b83c-4b49393bd161" providerId="ADAL" clId="{FE9AEADC-1B6E-4C4F-8DAC-28411BDDA9A1}" dt="2020-09-14T17:42:23.464" v="726"/>
        <pc:sldMkLst>
          <pc:docMk/>
          <pc:sldMk cId="480111089" sldId="1271"/>
        </pc:sldMkLst>
        <pc:picChg chg="add mod">
          <ac:chgData name="Chris Droessler" userId="625c3661-9d64-47fa-b83c-4b49393bd161" providerId="ADAL" clId="{FE9AEADC-1B6E-4C4F-8DAC-28411BDDA9A1}" dt="2020-09-14T10:57:33.559" v="164"/>
          <ac:picMkLst>
            <pc:docMk/>
            <pc:sldMk cId="480111089" sldId="1271"/>
            <ac:picMk id="3" creationId="{96359DD0-58C9-1D40-BA0A-D7CE9D25B3C0}"/>
          </ac:picMkLst>
        </pc:picChg>
      </pc:sldChg>
      <pc:sldChg chg="add setBg">
        <pc:chgData name="Chris Droessler" userId="625c3661-9d64-47fa-b83c-4b49393bd161" providerId="ADAL" clId="{FE9AEADC-1B6E-4C4F-8DAC-28411BDDA9A1}" dt="2020-09-14T17:42:09.502" v="724"/>
        <pc:sldMkLst>
          <pc:docMk/>
          <pc:sldMk cId="2728298438" sldId="1272"/>
        </pc:sldMkLst>
      </pc:sldChg>
      <pc:sldChg chg="modSp add">
        <pc:chgData name="Chris Droessler" userId="625c3661-9d64-47fa-b83c-4b49393bd161" providerId="ADAL" clId="{FE9AEADC-1B6E-4C4F-8DAC-28411BDDA9A1}" dt="2020-09-14T19:16:16.004" v="931" actId="20577"/>
        <pc:sldMkLst>
          <pc:docMk/>
          <pc:sldMk cId="807823992" sldId="1273"/>
        </pc:sldMkLst>
        <pc:spChg chg="mod">
          <ac:chgData name="Chris Droessler" userId="625c3661-9d64-47fa-b83c-4b49393bd161" providerId="ADAL" clId="{FE9AEADC-1B6E-4C4F-8DAC-28411BDDA9A1}" dt="2020-09-14T19:14:12.266" v="901" actId="20577"/>
          <ac:spMkLst>
            <pc:docMk/>
            <pc:sldMk cId="807823992" sldId="1273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9:16:16.004" v="931" actId="20577"/>
          <ac:spMkLst>
            <pc:docMk/>
            <pc:sldMk cId="807823992" sldId="1273"/>
            <ac:spMk id="3" creationId="{00000000-0000-0000-0000-000000000000}"/>
          </ac:spMkLst>
        </pc:spChg>
      </pc:sldChg>
      <pc:sldChg chg="add del ord">
        <pc:chgData name="Chris Droessler" userId="625c3661-9d64-47fa-b83c-4b49393bd161" providerId="ADAL" clId="{FE9AEADC-1B6E-4C4F-8DAC-28411BDDA9A1}" dt="2020-09-15T12:05:29.898" v="1728" actId="2696"/>
        <pc:sldMkLst>
          <pc:docMk/>
          <pc:sldMk cId="2078144429" sldId="1274"/>
        </pc:sldMkLst>
      </pc:sldChg>
      <pc:sldChg chg="add del ord">
        <pc:chgData name="Chris Droessler" userId="625c3661-9d64-47fa-b83c-4b49393bd161" providerId="ADAL" clId="{FE9AEADC-1B6E-4C4F-8DAC-28411BDDA9A1}" dt="2020-09-15T12:05:31.834" v="1729" actId="2696"/>
        <pc:sldMkLst>
          <pc:docMk/>
          <pc:sldMk cId="1399770691" sldId="1275"/>
        </pc:sldMkLst>
      </pc:sldChg>
      <pc:sldChg chg="add ord">
        <pc:chgData name="Chris Droessler" userId="625c3661-9d64-47fa-b83c-4b49393bd161" providerId="ADAL" clId="{FE9AEADC-1B6E-4C4F-8DAC-28411BDDA9A1}" dt="2020-09-14T12:58:06.257" v="262"/>
        <pc:sldMkLst>
          <pc:docMk/>
          <pc:sldMk cId="2055192022" sldId="1276"/>
        </pc:sldMkLst>
      </pc:sldChg>
      <pc:sldChg chg="add">
        <pc:chgData name="Chris Droessler" userId="625c3661-9d64-47fa-b83c-4b49393bd161" providerId="ADAL" clId="{FE9AEADC-1B6E-4C4F-8DAC-28411BDDA9A1}" dt="2020-09-14T13:08:48.349" v="295"/>
        <pc:sldMkLst>
          <pc:docMk/>
          <pc:sldMk cId="1053033390" sldId="1277"/>
        </pc:sldMkLst>
      </pc:sldChg>
      <pc:sldChg chg="addSp modSp add ord modNotesTx">
        <pc:chgData name="Chris Droessler" userId="625c3661-9d64-47fa-b83c-4b49393bd161" providerId="ADAL" clId="{FE9AEADC-1B6E-4C4F-8DAC-28411BDDA9A1}" dt="2020-09-15T11:16:23.928" v="1480"/>
        <pc:sldMkLst>
          <pc:docMk/>
          <pc:sldMk cId="3063293466" sldId="1278"/>
        </pc:sldMkLst>
        <pc:spChg chg="mod">
          <ac:chgData name="Chris Droessler" userId="625c3661-9d64-47fa-b83c-4b49393bd161" providerId="ADAL" clId="{FE9AEADC-1B6E-4C4F-8DAC-28411BDDA9A1}" dt="2020-09-14T13:12:55.253" v="381" actId="20577"/>
          <ac:spMkLst>
            <pc:docMk/>
            <pc:sldMk cId="3063293466" sldId="1278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7:29:10.744" v="713" actId="20577"/>
          <ac:spMkLst>
            <pc:docMk/>
            <pc:sldMk cId="3063293466" sldId="127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E9AEADC-1B6E-4C4F-8DAC-28411BDDA9A1}" dt="2020-09-14T13:15:27.530" v="404" actId="1035"/>
          <ac:picMkLst>
            <pc:docMk/>
            <pc:sldMk cId="3063293466" sldId="1278"/>
            <ac:picMk id="5" creationId="{0021FD3D-0188-7D47-B3E0-96ED687A8093}"/>
          </ac:picMkLst>
        </pc:picChg>
        <pc:picChg chg="add">
          <ac:chgData name="Chris Droessler" userId="625c3661-9d64-47fa-b83c-4b49393bd161" providerId="ADAL" clId="{FE9AEADC-1B6E-4C4F-8DAC-28411BDDA9A1}" dt="2020-09-14T17:28:33.953" v="711"/>
          <ac:picMkLst>
            <pc:docMk/>
            <pc:sldMk cId="3063293466" sldId="1278"/>
            <ac:picMk id="6" creationId="{90524951-123A-4246-B2E0-829760E1951F}"/>
          </ac:picMkLst>
        </pc:picChg>
      </pc:sldChg>
      <pc:sldChg chg="addSp delSp modSp add del setBg modNotesTx">
        <pc:chgData name="Chris Droessler" userId="625c3661-9d64-47fa-b83c-4b49393bd161" providerId="ADAL" clId="{FE9AEADC-1B6E-4C4F-8DAC-28411BDDA9A1}" dt="2020-09-15T12:11:21.389" v="1737" actId="2696"/>
        <pc:sldMkLst>
          <pc:docMk/>
          <pc:sldMk cId="4106209160" sldId="1279"/>
        </pc:sldMkLst>
        <pc:spChg chg="del">
          <ac:chgData name="Chris Droessler" userId="625c3661-9d64-47fa-b83c-4b49393bd161" providerId="ADAL" clId="{FE9AEADC-1B6E-4C4F-8DAC-28411BDDA9A1}" dt="2020-09-14T13:16:22.944" v="406"/>
          <ac:spMkLst>
            <pc:docMk/>
            <pc:sldMk cId="4106209160" sldId="1279"/>
            <ac:spMk id="2" creationId="{B7E3BE99-A911-6541-AE22-53400481C738}"/>
          </ac:spMkLst>
        </pc:spChg>
        <pc:spChg chg="del">
          <ac:chgData name="Chris Droessler" userId="625c3661-9d64-47fa-b83c-4b49393bd161" providerId="ADAL" clId="{FE9AEADC-1B6E-4C4F-8DAC-28411BDDA9A1}" dt="2020-09-14T13:16:22.944" v="406"/>
          <ac:spMkLst>
            <pc:docMk/>
            <pc:sldMk cId="4106209160" sldId="1279"/>
            <ac:spMk id="3" creationId="{D28A0566-3972-CB48-BC72-506F6C22AB28}"/>
          </ac:spMkLst>
        </pc:spChg>
        <pc:picChg chg="add mod">
          <ac:chgData name="Chris Droessler" userId="625c3661-9d64-47fa-b83c-4b49393bd161" providerId="ADAL" clId="{FE9AEADC-1B6E-4C4F-8DAC-28411BDDA9A1}" dt="2020-09-14T17:44:31.909" v="764" actId="1076"/>
          <ac:picMkLst>
            <pc:docMk/>
            <pc:sldMk cId="4106209160" sldId="1279"/>
            <ac:picMk id="5" creationId="{9C16E950-878A-5B42-BB51-55C669E7ECF1}"/>
          </ac:picMkLst>
        </pc:picChg>
        <pc:picChg chg="add mod modCrop">
          <ac:chgData name="Chris Droessler" userId="625c3661-9d64-47fa-b83c-4b49393bd161" providerId="ADAL" clId="{FE9AEADC-1B6E-4C4F-8DAC-28411BDDA9A1}" dt="2020-09-14T17:44:10.997" v="759" actId="732"/>
          <ac:picMkLst>
            <pc:docMk/>
            <pc:sldMk cId="4106209160" sldId="1279"/>
            <ac:picMk id="7" creationId="{52267DFF-29C4-1F43-B097-38BC86A94FEA}"/>
          </ac:picMkLst>
        </pc:picChg>
      </pc:sldChg>
      <pc:sldChg chg="addSp delSp modSp add del">
        <pc:chgData name="Chris Droessler" userId="625c3661-9d64-47fa-b83c-4b49393bd161" providerId="ADAL" clId="{FE9AEADC-1B6E-4C4F-8DAC-28411BDDA9A1}" dt="2020-09-15T11:16:03.312" v="1479" actId="2696"/>
        <pc:sldMkLst>
          <pc:docMk/>
          <pc:sldMk cId="3035063686" sldId="1280"/>
        </pc:sldMkLst>
        <pc:picChg chg="add del mod">
          <ac:chgData name="Chris Droessler" userId="625c3661-9d64-47fa-b83c-4b49393bd161" providerId="ADAL" clId="{FE9AEADC-1B6E-4C4F-8DAC-28411BDDA9A1}" dt="2020-09-14T17:45:14.062" v="776"/>
          <ac:picMkLst>
            <pc:docMk/>
            <pc:sldMk cId="3035063686" sldId="1280"/>
            <ac:picMk id="3" creationId="{B81FEA9D-AB85-D84A-AD3A-85BDF12396FA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4:55.558" v="773" actId="1038"/>
        <pc:sldMkLst>
          <pc:docMk/>
          <pc:sldMk cId="1774606910" sldId="1281"/>
        </pc:sldMkLst>
        <pc:picChg chg="add mod">
          <ac:chgData name="Chris Droessler" userId="625c3661-9d64-47fa-b83c-4b49393bd161" providerId="ADAL" clId="{FE9AEADC-1B6E-4C4F-8DAC-28411BDDA9A1}" dt="2020-09-14T17:44:55.558" v="773" actId="1038"/>
          <ac:picMkLst>
            <pc:docMk/>
            <pc:sldMk cId="1774606910" sldId="1281"/>
            <ac:picMk id="3" creationId="{2C780522-E9B4-EE4C-8D20-D2369886C1DF}"/>
          </ac:picMkLst>
        </pc:picChg>
      </pc:sldChg>
      <pc:sldChg chg="addSp delSp modSp add setBg">
        <pc:chgData name="Chris Droessler" userId="625c3661-9d64-47fa-b83c-4b49393bd161" providerId="ADAL" clId="{FE9AEADC-1B6E-4C4F-8DAC-28411BDDA9A1}" dt="2020-09-14T17:45:03.185" v="774"/>
        <pc:sldMkLst>
          <pc:docMk/>
          <pc:sldMk cId="3627650132" sldId="1282"/>
        </pc:sldMkLst>
        <pc:spChg chg="add del mod">
          <ac:chgData name="Chris Droessler" userId="625c3661-9d64-47fa-b83c-4b49393bd161" providerId="ADAL" clId="{FE9AEADC-1B6E-4C4F-8DAC-28411BDDA9A1}" dt="2020-09-14T13:17:03.720" v="428" actId="478"/>
          <ac:spMkLst>
            <pc:docMk/>
            <pc:sldMk cId="3627650132" sldId="1282"/>
            <ac:spMk id="2" creationId="{F1CABAFA-1137-0840-9278-4BC25FF9F9E2}"/>
          </ac:spMkLst>
        </pc:spChg>
        <pc:picChg chg="add mod">
          <ac:chgData name="Chris Droessler" userId="625c3661-9d64-47fa-b83c-4b49393bd161" providerId="ADAL" clId="{FE9AEADC-1B6E-4C4F-8DAC-28411BDDA9A1}" dt="2020-09-14T13:17:08.363" v="429"/>
          <ac:picMkLst>
            <pc:docMk/>
            <pc:sldMk cId="3627650132" sldId="1282"/>
            <ac:picMk id="4" creationId="{60FD5CE8-900E-294B-A622-9C4ECD4678DA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6:06.544" v="805" actId="732"/>
        <pc:sldMkLst>
          <pc:docMk/>
          <pc:sldMk cId="3807694703" sldId="1283"/>
        </pc:sldMkLst>
        <pc:picChg chg="add mod modCrop">
          <ac:chgData name="Chris Droessler" userId="625c3661-9d64-47fa-b83c-4b49393bd161" providerId="ADAL" clId="{FE9AEADC-1B6E-4C4F-8DAC-28411BDDA9A1}" dt="2020-09-14T17:45:55.855" v="803" actId="1037"/>
          <ac:picMkLst>
            <pc:docMk/>
            <pc:sldMk cId="3807694703" sldId="1283"/>
            <ac:picMk id="3" creationId="{6F6E7DCD-FF18-5641-9EC0-4C4625A02BC5}"/>
          </ac:picMkLst>
        </pc:picChg>
        <pc:picChg chg="add mod modCrop">
          <ac:chgData name="Chris Droessler" userId="625c3661-9d64-47fa-b83c-4b49393bd161" providerId="ADAL" clId="{FE9AEADC-1B6E-4C4F-8DAC-28411BDDA9A1}" dt="2020-09-14T17:46:06.544" v="805" actId="732"/>
          <ac:picMkLst>
            <pc:docMk/>
            <pc:sldMk cId="3807694703" sldId="1283"/>
            <ac:picMk id="4" creationId="{D727B815-F8BC-D941-A884-B1FE79AC2AEE}"/>
          </ac:picMkLst>
        </pc:picChg>
      </pc:sldChg>
      <pc:sldChg chg="addSp delSp modSp add setBg">
        <pc:chgData name="Chris Droessler" userId="625c3661-9d64-47fa-b83c-4b49393bd161" providerId="ADAL" clId="{FE9AEADC-1B6E-4C4F-8DAC-28411BDDA9A1}" dt="2020-09-14T17:46:24.462" v="811"/>
        <pc:sldMkLst>
          <pc:docMk/>
          <pc:sldMk cId="3674528982" sldId="1284"/>
        </pc:sldMkLst>
        <pc:picChg chg="add del mod">
          <ac:chgData name="Chris Droessler" userId="625c3661-9d64-47fa-b83c-4b49393bd161" providerId="ADAL" clId="{FE9AEADC-1B6E-4C4F-8DAC-28411BDDA9A1}" dt="2020-09-14T13:17:40.561" v="435"/>
          <ac:picMkLst>
            <pc:docMk/>
            <pc:sldMk cId="3674528982" sldId="1284"/>
            <ac:picMk id="3" creationId="{7BD05B94-2249-5143-A431-F1A71A8705E1}"/>
          </ac:picMkLst>
        </pc:picChg>
        <pc:picChg chg="add mod">
          <ac:chgData name="Chris Droessler" userId="625c3661-9d64-47fa-b83c-4b49393bd161" providerId="ADAL" clId="{FE9AEADC-1B6E-4C4F-8DAC-28411BDDA9A1}" dt="2020-09-14T17:46:20.967" v="810" actId="1035"/>
          <ac:picMkLst>
            <pc:docMk/>
            <pc:sldMk cId="3674528982" sldId="1284"/>
            <ac:picMk id="5" creationId="{37BCA270-E03A-CE40-AB6E-CFEDED92FBDE}"/>
          </ac:picMkLst>
        </pc:picChg>
      </pc:sldChg>
      <pc:sldChg chg="addSp delSp modSp add del ord setBg">
        <pc:chgData name="Chris Droessler" userId="625c3661-9d64-47fa-b83c-4b49393bd161" providerId="ADAL" clId="{FE9AEADC-1B6E-4C4F-8DAC-28411BDDA9A1}" dt="2020-09-15T12:11:53.256" v="1738" actId="2696"/>
        <pc:sldMkLst>
          <pc:docMk/>
          <pc:sldMk cId="3009499022" sldId="1285"/>
        </pc:sldMkLst>
        <pc:picChg chg="add mod">
          <ac:chgData name="Chris Droessler" userId="625c3661-9d64-47fa-b83c-4b49393bd161" providerId="ADAL" clId="{FE9AEADC-1B6E-4C4F-8DAC-28411BDDA9A1}" dt="2020-09-14T17:49:40.132" v="882" actId="1037"/>
          <ac:picMkLst>
            <pc:docMk/>
            <pc:sldMk cId="3009499022" sldId="1285"/>
            <ac:picMk id="3" creationId="{62335ECD-A8A7-5545-B47C-5A7DAE8C275B}"/>
          </ac:picMkLst>
        </pc:picChg>
        <pc:picChg chg="add del mod">
          <ac:chgData name="Chris Droessler" userId="625c3661-9d64-47fa-b83c-4b49393bd161" providerId="ADAL" clId="{FE9AEADC-1B6E-4C4F-8DAC-28411BDDA9A1}" dt="2020-09-14T13:20:13.747" v="480" actId="478"/>
          <ac:picMkLst>
            <pc:docMk/>
            <pc:sldMk cId="3009499022" sldId="1285"/>
            <ac:picMk id="4" creationId="{57911518-466A-524F-AFF1-C6B28532BF89}"/>
          </ac:picMkLst>
        </pc:picChg>
        <pc:picChg chg="add mod">
          <ac:chgData name="Chris Droessler" userId="625c3661-9d64-47fa-b83c-4b49393bd161" providerId="ADAL" clId="{FE9AEADC-1B6E-4C4F-8DAC-28411BDDA9A1}" dt="2020-09-14T17:49:41.489" v="884" actId="1037"/>
          <ac:picMkLst>
            <pc:docMk/>
            <pc:sldMk cId="3009499022" sldId="1285"/>
            <ac:picMk id="4" creationId="{B11D49AF-BFBA-9F44-8D64-27216DDAF2BE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0:41.045" v="1735" actId="2696"/>
        <pc:sldMkLst>
          <pc:docMk/>
          <pc:sldMk cId="3840714458" sldId="1286"/>
        </pc:sldMkLst>
        <pc:picChg chg="add mod modCrop">
          <ac:chgData name="Chris Droessler" userId="625c3661-9d64-47fa-b83c-4b49393bd161" providerId="ADAL" clId="{FE9AEADC-1B6E-4C4F-8DAC-28411BDDA9A1}" dt="2020-09-14T17:46:53.798" v="820" actId="732"/>
          <ac:picMkLst>
            <pc:docMk/>
            <pc:sldMk cId="3840714458" sldId="1286"/>
            <ac:picMk id="3" creationId="{0E4300D1-2BF5-A348-ACF9-22AE7D0EB24B}"/>
          </ac:picMkLst>
        </pc:picChg>
      </pc:sldChg>
      <pc:sldChg chg="addSp modSp add del">
        <pc:chgData name="Chris Droessler" userId="625c3661-9d64-47fa-b83c-4b49393bd161" providerId="ADAL" clId="{FE9AEADC-1B6E-4C4F-8DAC-28411BDDA9A1}" dt="2020-09-15T12:12:15.704" v="1740" actId="2696"/>
        <pc:sldMkLst>
          <pc:docMk/>
          <pc:sldMk cId="3439210257" sldId="1287"/>
        </pc:sldMkLst>
        <pc:picChg chg="add mod modCrop">
          <ac:chgData name="Chris Droessler" userId="625c3661-9d64-47fa-b83c-4b49393bd161" providerId="ADAL" clId="{FE9AEADC-1B6E-4C4F-8DAC-28411BDDA9A1}" dt="2020-09-14T17:49:12.086" v="868" actId="732"/>
          <ac:picMkLst>
            <pc:docMk/>
            <pc:sldMk cId="3439210257" sldId="1287"/>
            <ac:picMk id="3" creationId="{5175B7DB-45FA-E544-8967-7F0C8D1BEA65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1:04.814" v="1736" actId="2696"/>
        <pc:sldMkLst>
          <pc:docMk/>
          <pc:sldMk cId="114261382" sldId="1288"/>
        </pc:sldMkLst>
        <pc:picChg chg="add mod">
          <ac:chgData name="Chris Droessler" userId="625c3661-9d64-47fa-b83c-4b49393bd161" providerId="ADAL" clId="{FE9AEADC-1B6E-4C4F-8DAC-28411BDDA9A1}" dt="2020-09-14T17:47:16.948" v="833" actId="1035"/>
          <ac:picMkLst>
            <pc:docMk/>
            <pc:sldMk cId="114261382" sldId="1288"/>
            <ac:picMk id="3" creationId="{A43C348C-50B8-EA49-8A45-D0F5A22C1F01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7:57.849" v="837"/>
        <pc:sldMkLst>
          <pc:docMk/>
          <pc:sldMk cId="3960007690" sldId="1289"/>
        </pc:sldMkLst>
        <pc:picChg chg="add mod">
          <ac:chgData name="Chris Droessler" userId="625c3661-9d64-47fa-b83c-4b49393bd161" providerId="ADAL" clId="{FE9AEADC-1B6E-4C4F-8DAC-28411BDDA9A1}" dt="2020-09-14T17:47:50.835" v="836" actId="1076"/>
          <ac:picMkLst>
            <pc:docMk/>
            <pc:sldMk cId="3960007690" sldId="1289"/>
            <ac:picMk id="3" creationId="{521AE1F3-22F2-AA46-AA8F-A77D4F141204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8:16.856" v="848"/>
        <pc:sldMkLst>
          <pc:docMk/>
          <pc:sldMk cId="527125970" sldId="1290"/>
        </pc:sldMkLst>
        <pc:picChg chg="add mod">
          <ac:chgData name="Chris Droessler" userId="625c3661-9d64-47fa-b83c-4b49393bd161" providerId="ADAL" clId="{FE9AEADC-1B6E-4C4F-8DAC-28411BDDA9A1}" dt="2020-09-14T17:48:12.624" v="847" actId="1037"/>
          <ac:picMkLst>
            <pc:docMk/>
            <pc:sldMk cId="527125970" sldId="1290"/>
            <ac:picMk id="3" creationId="{EE6EAEDC-CEE3-9F44-BD49-C5ACBF976970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2:02.920" v="1739" actId="2696"/>
        <pc:sldMkLst>
          <pc:docMk/>
          <pc:sldMk cId="2924463306" sldId="1291"/>
        </pc:sldMkLst>
        <pc:picChg chg="add mod">
          <ac:chgData name="Chris Droessler" userId="625c3661-9d64-47fa-b83c-4b49393bd161" providerId="ADAL" clId="{FE9AEADC-1B6E-4C4F-8DAC-28411BDDA9A1}" dt="2020-09-14T17:48:48.526" v="864" actId="1038"/>
          <ac:picMkLst>
            <pc:docMk/>
            <pc:sldMk cId="2924463306" sldId="1291"/>
            <ac:picMk id="3" creationId="{54AB97EC-FFA7-2547-AC4C-EE8E50B77FC1}"/>
          </ac:picMkLst>
        </pc:picChg>
      </pc:sldChg>
      <pc:sldChg chg="addSp delSp modSp add del">
        <pc:chgData name="Chris Droessler" userId="625c3661-9d64-47fa-b83c-4b49393bd161" providerId="ADAL" clId="{FE9AEADC-1B6E-4C4F-8DAC-28411BDDA9A1}" dt="2020-09-14T19:17:23.012" v="932" actId="2696"/>
        <pc:sldMkLst>
          <pc:docMk/>
          <pc:sldMk cId="1810693033" sldId="1292"/>
        </pc:sldMkLst>
        <pc:picChg chg="del">
          <ac:chgData name="Chris Droessler" userId="625c3661-9d64-47fa-b83c-4b49393bd161" providerId="ADAL" clId="{FE9AEADC-1B6E-4C4F-8DAC-28411BDDA9A1}" dt="2020-09-14T13:20:18.065" v="483" actId="478"/>
          <ac:picMkLst>
            <pc:docMk/>
            <pc:sldMk cId="1810693033" sldId="1292"/>
            <ac:picMk id="3" creationId="{62335ECD-A8A7-5545-B47C-5A7DAE8C275B}"/>
          </ac:picMkLst>
        </pc:picChg>
        <pc:picChg chg="add del mod">
          <ac:chgData name="Chris Droessler" userId="625c3661-9d64-47fa-b83c-4b49393bd161" providerId="ADAL" clId="{FE9AEADC-1B6E-4C4F-8DAC-28411BDDA9A1}" dt="2020-09-14T17:49:22.413" v="870"/>
          <ac:picMkLst>
            <pc:docMk/>
            <pc:sldMk cId="1810693033" sldId="1292"/>
            <ac:picMk id="4" creationId="{AF19DC2B-95AE-2348-98A4-382D81DD8ADC}"/>
          </ac:picMkLst>
        </pc:picChg>
      </pc:sldChg>
      <pc:sldChg chg="add del">
        <pc:chgData name="Chris Droessler" userId="625c3661-9d64-47fa-b83c-4b49393bd161" providerId="ADAL" clId="{FE9AEADC-1B6E-4C4F-8DAC-28411BDDA9A1}" dt="2020-09-14T13:30:12.479" v="518" actId="2696"/>
        <pc:sldMkLst>
          <pc:docMk/>
          <pc:sldMk cId="1199799879" sldId="1293"/>
        </pc:sldMkLst>
      </pc:sldChg>
      <pc:sldChg chg="add del ord">
        <pc:chgData name="Chris Droessler" userId="625c3661-9d64-47fa-b83c-4b49393bd161" providerId="ADAL" clId="{FE9AEADC-1B6E-4C4F-8DAC-28411BDDA9A1}" dt="2020-09-14T15:32:58.149" v="618" actId="2696"/>
        <pc:sldMkLst>
          <pc:docMk/>
          <pc:sldMk cId="867721401" sldId="1294"/>
        </pc:sldMkLst>
      </pc:sldChg>
      <pc:sldChg chg="add ord">
        <pc:chgData name="Chris Droessler" userId="625c3661-9d64-47fa-b83c-4b49393bd161" providerId="ADAL" clId="{FE9AEADC-1B6E-4C4F-8DAC-28411BDDA9A1}" dt="2020-09-14T13:30:09.546" v="517"/>
        <pc:sldMkLst>
          <pc:docMk/>
          <pc:sldMk cId="1148786496" sldId="1295"/>
        </pc:sldMkLst>
      </pc:sldChg>
      <pc:sldChg chg="addSp delSp modSp add modNotesTx">
        <pc:chgData name="Chris Droessler" userId="625c3661-9d64-47fa-b83c-4b49393bd161" providerId="ADAL" clId="{FE9AEADC-1B6E-4C4F-8DAC-28411BDDA9A1}" dt="2020-09-14T14:09:09.937" v="562"/>
        <pc:sldMkLst>
          <pc:docMk/>
          <pc:sldMk cId="1216505654" sldId="1296"/>
        </pc:sldMkLst>
        <pc:spChg chg="del">
          <ac:chgData name="Chris Droessler" userId="625c3661-9d64-47fa-b83c-4b49393bd161" providerId="ADAL" clId="{FE9AEADC-1B6E-4C4F-8DAC-28411BDDA9A1}" dt="2020-09-14T14:08:23.121" v="520"/>
          <ac:spMkLst>
            <pc:docMk/>
            <pc:sldMk cId="1216505654" sldId="1296"/>
            <ac:spMk id="2" creationId="{16EA8CC1-C43F-EA4D-A036-31FCE181DA9D}"/>
          </ac:spMkLst>
        </pc:spChg>
        <pc:spChg chg="del">
          <ac:chgData name="Chris Droessler" userId="625c3661-9d64-47fa-b83c-4b49393bd161" providerId="ADAL" clId="{FE9AEADC-1B6E-4C4F-8DAC-28411BDDA9A1}" dt="2020-09-14T14:08:23.121" v="520"/>
          <ac:spMkLst>
            <pc:docMk/>
            <pc:sldMk cId="1216505654" sldId="1296"/>
            <ac:spMk id="3" creationId="{C8E08CFB-633C-8C46-B55E-5026603E1B35}"/>
          </ac:spMkLst>
        </pc:spChg>
        <pc:picChg chg="add mod">
          <ac:chgData name="Chris Droessler" userId="625c3661-9d64-47fa-b83c-4b49393bd161" providerId="ADAL" clId="{FE9AEADC-1B6E-4C4F-8DAC-28411BDDA9A1}" dt="2020-09-14T14:09:09.937" v="562"/>
          <ac:picMkLst>
            <pc:docMk/>
            <pc:sldMk cId="1216505654" sldId="1296"/>
            <ac:picMk id="5" creationId="{B15496BC-EE85-1442-9493-2494D40B236E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14.456" v="563"/>
        <pc:sldMkLst>
          <pc:docMk/>
          <pc:sldMk cId="815219531" sldId="1297"/>
        </pc:sldMkLst>
        <pc:picChg chg="add mod">
          <ac:chgData name="Chris Droessler" userId="625c3661-9d64-47fa-b83c-4b49393bd161" providerId="ADAL" clId="{FE9AEADC-1B6E-4C4F-8DAC-28411BDDA9A1}" dt="2020-09-14T14:09:14.456" v="563"/>
          <ac:picMkLst>
            <pc:docMk/>
            <pc:sldMk cId="815219531" sldId="1297"/>
            <ac:picMk id="3" creationId="{640E7712-3297-6448-8653-F6C16DD3054D}"/>
          </ac:picMkLst>
        </pc:picChg>
      </pc:sldChg>
      <pc:sldChg chg="add del">
        <pc:chgData name="Chris Droessler" userId="625c3661-9d64-47fa-b83c-4b49393bd161" providerId="ADAL" clId="{FE9AEADC-1B6E-4C4F-8DAC-28411BDDA9A1}" dt="2020-09-14T14:08:41.029" v="524" actId="2696"/>
        <pc:sldMkLst>
          <pc:docMk/>
          <pc:sldMk cId="949202328" sldId="1297"/>
        </pc:sldMkLst>
      </pc:sldChg>
      <pc:sldChg chg="addSp modSp add">
        <pc:chgData name="Chris Droessler" userId="625c3661-9d64-47fa-b83c-4b49393bd161" providerId="ADAL" clId="{FE9AEADC-1B6E-4C4F-8DAC-28411BDDA9A1}" dt="2020-09-14T14:09:19.348" v="564"/>
        <pc:sldMkLst>
          <pc:docMk/>
          <pc:sldMk cId="1552970354" sldId="1298"/>
        </pc:sldMkLst>
        <pc:picChg chg="add mod">
          <ac:chgData name="Chris Droessler" userId="625c3661-9d64-47fa-b83c-4b49393bd161" providerId="ADAL" clId="{FE9AEADC-1B6E-4C4F-8DAC-28411BDDA9A1}" dt="2020-09-14T14:09:19.348" v="564"/>
          <ac:picMkLst>
            <pc:docMk/>
            <pc:sldMk cId="1552970354" sldId="1298"/>
            <ac:picMk id="3" creationId="{FD200BF1-7BAC-3F40-8225-EBE5813CE600}"/>
          </ac:picMkLst>
        </pc:picChg>
      </pc:sldChg>
      <pc:sldChg chg="add del">
        <pc:chgData name="Chris Droessler" userId="625c3661-9d64-47fa-b83c-4b49393bd161" providerId="ADAL" clId="{FE9AEADC-1B6E-4C4F-8DAC-28411BDDA9A1}" dt="2020-09-14T14:08:40.414" v="523" actId="2696"/>
        <pc:sldMkLst>
          <pc:docMk/>
          <pc:sldMk cId="1595649786" sldId="1298"/>
        </pc:sldMkLst>
      </pc:sldChg>
      <pc:sldChg chg="addSp modSp add">
        <pc:chgData name="Chris Droessler" userId="625c3661-9d64-47fa-b83c-4b49393bd161" providerId="ADAL" clId="{FE9AEADC-1B6E-4C4F-8DAC-28411BDDA9A1}" dt="2020-09-14T14:09:25.547" v="565"/>
        <pc:sldMkLst>
          <pc:docMk/>
          <pc:sldMk cId="1166989866" sldId="1299"/>
        </pc:sldMkLst>
        <pc:picChg chg="add mod">
          <ac:chgData name="Chris Droessler" userId="625c3661-9d64-47fa-b83c-4b49393bd161" providerId="ADAL" clId="{FE9AEADC-1B6E-4C4F-8DAC-28411BDDA9A1}" dt="2020-09-14T14:09:25.547" v="565"/>
          <ac:picMkLst>
            <pc:docMk/>
            <pc:sldMk cId="1166989866" sldId="1299"/>
            <ac:picMk id="3" creationId="{63D170CE-5301-D84A-B27F-B716FB2A47FC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30.055" v="566"/>
        <pc:sldMkLst>
          <pc:docMk/>
          <pc:sldMk cId="1627462893" sldId="1300"/>
        </pc:sldMkLst>
        <pc:picChg chg="add mod">
          <ac:chgData name="Chris Droessler" userId="625c3661-9d64-47fa-b83c-4b49393bd161" providerId="ADAL" clId="{FE9AEADC-1B6E-4C4F-8DAC-28411BDDA9A1}" dt="2020-09-14T14:09:30.055" v="566"/>
          <ac:picMkLst>
            <pc:docMk/>
            <pc:sldMk cId="1627462893" sldId="1300"/>
            <ac:picMk id="3" creationId="{7F919CDE-4E03-5941-BA02-D3C07A452069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33.973" v="567"/>
        <pc:sldMkLst>
          <pc:docMk/>
          <pc:sldMk cId="1780551986" sldId="1301"/>
        </pc:sldMkLst>
        <pc:picChg chg="add mod">
          <ac:chgData name="Chris Droessler" userId="625c3661-9d64-47fa-b83c-4b49393bd161" providerId="ADAL" clId="{FE9AEADC-1B6E-4C4F-8DAC-28411BDDA9A1}" dt="2020-09-14T14:09:33.973" v="567"/>
          <ac:picMkLst>
            <pc:docMk/>
            <pc:sldMk cId="1780551986" sldId="1301"/>
            <ac:picMk id="3" creationId="{66BB116B-1268-3446-BF6C-32F3AECC46C0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41.858" v="568"/>
        <pc:sldMkLst>
          <pc:docMk/>
          <pc:sldMk cId="473360367" sldId="1302"/>
        </pc:sldMkLst>
        <pc:picChg chg="add mod">
          <ac:chgData name="Chris Droessler" userId="625c3661-9d64-47fa-b83c-4b49393bd161" providerId="ADAL" clId="{FE9AEADC-1B6E-4C4F-8DAC-28411BDDA9A1}" dt="2020-09-14T14:09:41.858" v="568"/>
          <ac:picMkLst>
            <pc:docMk/>
            <pc:sldMk cId="473360367" sldId="1302"/>
            <ac:picMk id="3" creationId="{CCCFC512-F801-1D4B-B629-44C2A0ABE61D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45.564" v="569"/>
        <pc:sldMkLst>
          <pc:docMk/>
          <pc:sldMk cId="4169900593" sldId="1303"/>
        </pc:sldMkLst>
        <pc:picChg chg="add mod">
          <ac:chgData name="Chris Droessler" userId="625c3661-9d64-47fa-b83c-4b49393bd161" providerId="ADAL" clId="{FE9AEADC-1B6E-4C4F-8DAC-28411BDDA9A1}" dt="2020-09-14T14:09:45.564" v="569"/>
          <ac:picMkLst>
            <pc:docMk/>
            <pc:sldMk cId="4169900593" sldId="1303"/>
            <ac:picMk id="3" creationId="{805B8D0C-2072-054E-9BFF-3C5A535B1CE3}"/>
          </ac:picMkLst>
        </pc:picChg>
      </pc:sldChg>
      <pc:sldChg chg="addSp modSp add modNotesTx">
        <pc:chgData name="Chris Droessler" userId="625c3661-9d64-47fa-b83c-4b49393bd161" providerId="ADAL" clId="{FE9AEADC-1B6E-4C4F-8DAC-28411BDDA9A1}" dt="2020-09-14T14:43:24.970" v="575" actId="20577"/>
        <pc:sldMkLst>
          <pc:docMk/>
          <pc:sldMk cId="853426469" sldId="1304"/>
        </pc:sldMkLst>
        <pc:picChg chg="add mod">
          <ac:chgData name="Chris Droessler" userId="625c3661-9d64-47fa-b83c-4b49393bd161" providerId="ADAL" clId="{FE9AEADC-1B6E-4C4F-8DAC-28411BDDA9A1}" dt="2020-09-14T14:09:50.389" v="570"/>
          <ac:picMkLst>
            <pc:docMk/>
            <pc:sldMk cId="853426469" sldId="1304"/>
            <ac:picMk id="3" creationId="{6F6CBDD1-B8FA-6648-8B4B-2F316A6D617A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54.714" v="571"/>
        <pc:sldMkLst>
          <pc:docMk/>
          <pc:sldMk cId="1911015532" sldId="1305"/>
        </pc:sldMkLst>
        <pc:picChg chg="add mod">
          <ac:chgData name="Chris Droessler" userId="625c3661-9d64-47fa-b83c-4b49393bd161" providerId="ADAL" clId="{FE9AEADC-1B6E-4C4F-8DAC-28411BDDA9A1}" dt="2020-09-14T14:09:54.714" v="571"/>
          <ac:picMkLst>
            <pc:docMk/>
            <pc:sldMk cId="1911015532" sldId="1305"/>
            <ac:picMk id="3" creationId="{5253CD80-B230-0342-A43B-5AF273CDBA80}"/>
          </ac:picMkLst>
        </pc:picChg>
      </pc:sldChg>
      <pc:sldChg chg="addSp modSp add del">
        <pc:chgData name="Chris Droessler" userId="625c3661-9d64-47fa-b83c-4b49393bd161" providerId="ADAL" clId="{FE9AEADC-1B6E-4C4F-8DAC-28411BDDA9A1}" dt="2020-09-15T11:14:01.798" v="1477" actId="2696"/>
        <pc:sldMkLst>
          <pc:docMk/>
          <pc:sldMk cId="812915371" sldId="1306"/>
        </pc:sldMkLst>
        <pc:spChg chg="add mod">
          <ac:chgData name="Chris Droessler" userId="625c3661-9d64-47fa-b83c-4b49393bd161" providerId="ADAL" clId="{FE9AEADC-1B6E-4C4F-8DAC-28411BDDA9A1}" dt="2020-09-14T19:18:21.787" v="944" actId="20577"/>
          <ac:spMkLst>
            <pc:docMk/>
            <pc:sldMk cId="812915371" sldId="1306"/>
            <ac:spMk id="2" creationId="{1F252AEF-AFC4-1A4E-BD6E-11DD94FA6A26}"/>
          </ac:spMkLst>
        </pc:spChg>
        <pc:spChg chg="add mod">
          <ac:chgData name="Chris Droessler" userId="625c3661-9d64-47fa-b83c-4b49393bd161" providerId="ADAL" clId="{FE9AEADC-1B6E-4C4F-8DAC-28411BDDA9A1}" dt="2020-09-14T19:23:42.075" v="969" actId="20577"/>
          <ac:spMkLst>
            <pc:docMk/>
            <pc:sldMk cId="812915371" sldId="1306"/>
            <ac:spMk id="3" creationId="{874B7E92-CEB1-244F-A078-142A38DA42CC}"/>
          </ac:spMkLst>
        </pc:spChg>
      </pc:sldChg>
      <pc:sldChg chg="add del">
        <pc:chgData name="Chris Droessler" userId="625c3661-9d64-47fa-b83c-4b49393bd161" providerId="ADAL" clId="{FE9AEADC-1B6E-4C4F-8DAC-28411BDDA9A1}" dt="2020-09-14T14:44:09.644" v="577"/>
        <pc:sldMkLst>
          <pc:docMk/>
          <pc:sldMk cId="2298920687" sldId="1306"/>
        </pc:sldMkLst>
      </pc:sldChg>
      <pc:sldChg chg="addSp delSp modSp add modNotesTx">
        <pc:chgData name="Chris Droessler" userId="625c3661-9d64-47fa-b83c-4b49393bd161" providerId="ADAL" clId="{FE9AEADC-1B6E-4C4F-8DAC-28411BDDA9A1}" dt="2020-09-14T19:41:09.938" v="1033" actId="20577"/>
        <pc:sldMkLst>
          <pc:docMk/>
          <pc:sldMk cId="147157150" sldId="1307"/>
        </pc:sldMkLst>
        <pc:spChg chg="mod">
          <ac:chgData name="Chris Droessler" userId="625c3661-9d64-47fa-b83c-4b49393bd161" providerId="ADAL" clId="{FE9AEADC-1B6E-4C4F-8DAC-28411BDDA9A1}" dt="2020-09-14T19:34:29.287" v="1025" actId="20577"/>
          <ac:spMkLst>
            <pc:docMk/>
            <pc:sldMk cId="147157150" sldId="1307"/>
            <ac:spMk id="3" creationId="{FEC01E81-577E-C343-8C16-10930FE40C22}"/>
          </ac:spMkLst>
        </pc:spChg>
        <pc:spChg chg="add mod">
          <ac:chgData name="Chris Droessler" userId="625c3661-9d64-47fa-b83c-4b49393bd161" providerId="ADAL" clId="{FE9AEADC-1B6E-4C4F-8DAC-28411BDDA9A1}" dt="2020-09-14T19:41:09.938" v="1033" actId="20577"/>
          <ac:spMkLst>
            <pc:docMk/>
            <pc:sldMk cId="147157150" sldId="1307"/>
            <ac:spMk id="6" creationId="{D0146C1E-DC5F-2949-824F-C90C22C138B4}"/>
          </ac:spMkLst>
        </pc:spChg>
        <pc:picChg chg="add mod">
          <ac:chgData name="Chris Droessler" userId="625c3661-9d64-47fa-b83c-4b49393bd161" providerId="ADAL" clId="{FE9AEADC-1B6E-4C4F-8DAC-28411BDDA9A1}" dt="2020-09-14T19:35:01.285" v="1032" actId="1038"/>
          <ac:picMkLst>
            <pc:docMk/>
            <pc:sldMk cId="147157150" sldId="1307"/>
            <ac:picMk id="4" creationId="{22847BFA-D642-7949-9FB8-1471456AB756}"/>
          </ac:picMkLst>
        </pc:picChg>
        <pc:picChg chg="del">
          <ac:chgData name="Chris Droessler" userId="625c3661-9d64-47fa-b83c-4b49393bd161" providerId="ADAL" clId="{FE9AEADC-1B6E-4C4F-8DAC-28411BDDA9A1}" dt="2020-09-14T19:29:41.670" v="971" actId="478"/>
          <ac:picMkLst>
            <pc:docMk/>
            <pc:sldMk cId="147157150" sldId="1307"/>
            <ac:picMk id="8" creationId="{7241FD1D-7E6D-7D47-9B84-8F8A43A86296}"/>
          </ac:picMkLst>
        </pc:picChg>
      </pc:sldChg>
      <pc:sldChg chg="addSp delSp modSp add modNotesTx">
        <pc:chgData name="Chris Droessler" userId="625c3661-9d64-47fa-b83c-4b49393bd161" providerId="ADAL" clId="{FE9AEADC-1B6E-4C4F-8DAC-28411BDDA9A1}" dt="2020-09-15T11:12:38.479" v="1476" actId="20577"/>
        <pc:sldMkLst>
          <pc:docMk/>
          <pc:sldMk cId="2798806606" sldId="1308"/>
        </pc:sldMkLst>
        <pc:spChg chg="add mod">
          <ac:chgData name="Chris Droessler" userId="625c3661-9d64-47fa-b83c-4b49393bd161" providerId="ADAL" clId="{FE9AEADC-1B6E-4C4F-8DAC-28411BDDA9A1}" dt="2020-09-15T11:11:55.258" v="1365"/>
          <ac:spMkLst>
            <pc:docMk/>
            <pc:sldMk cId="2798806606" sldId="1308"/>
            <ac:spMk id="5" creationId="{82222B95-8411-7645-92C9-AF1E12C1FBB1}"/>
          </ac:spMkLst>
        </pc:spChg>
        <pc:spChg chg="del">
          <ac:chgData name="Chris Droessler" userId="625c3661-9d64-47fa-b83c-4b49393bd161" providerId="ADAL" clId="{FE9AEADC-1B6E-4C4F-8DAC-28411BDDA9A1}" dt="2020-09-14T19:42:49.558" v="1036" actId="478"/>
          <ac:spMkLst>
            <pc:docMk/>
            <pc:sldMk cId="2798806606" sldId="1308"/>
            <ac:spMk id="6" creationId="{D0146C1E-DC5F-2949-824F-C90C22C138B4}"/>
          </ac:spMkLst>
        </pc:spChg>
        <pc:picChg chg="del">
          <ac:chgData name="Chris Droessler" userId="625c3661-9d64-47fa-b83c-4b49393bd161" providerId="ADAL" clId="{FE9AEADC-1B6E-4C4F-8DAC-28411BDDA9A1}" dt="2020-09-14T19:42:48.059" v="1035" actId="478"/>
          <ac:picMkLst>
            <pc:docMk/>
            <pc:sldMk cId="2798806606" sldId="1308"/>
            <ac:picMk id="4" creationId="{22847BFA-D642-7949-9FB8-1471456AB756}"/>
          </ac:picMkLst>
        </pc:picChg>
      </pc:sldChg>
      <pc:sldChg chg="addSp modSp add">
        <pc:chgData name="Chris Droessler" userId="625c3661-9d64-47fa-b83c-4b49393bd161" providerId="ADAL" clId="{FE9AEADC-1B6E-4C4F-8DAC-28411BDDA9A1}" dt="2020-09-15T11:37:07.446" v="1534" actId="14100"/>
        <pc:sldMkLst>
          <pc:docMk/>
          <pc:sldMk cId="4219156385" sldId="1309"/>
        </pc:sldMkLst>
        <pc:spChg chg="mod">
          <ac:chgData name="Chris Droessler" userId="625c3661-9d64-47fa-b83c-4b49393bd161" providerId="ADAL" clId="{FE9AEADC-1B6E-4C4F-8DAC-28411BDDA9A1}" dt="2020-09-15T11:33:25.995" v="1530"/>
          <ac:spMkLst>
            <pc:docMk/>
            <pc:sldMk cId="4219156385" sldId="1309"/>
            <ac:spMk id="2" creationId="{67866120-8255-DC49-ACB5-325A62AD9127}"/>
          </ac:spMkLst>
        </pc:spChg>
        <pc:spChg chg="mod">
          <ac:chgData name="Chris Droessler" userId="625c3661-9d64-47fa-b83c-4b49393bd161" providerId="ADAL" clId="{FE9AEADC-1B6E-4C4F-8DAC-28411BDDA9A1}" dt="2020-09-15T11:27:08.150" v="1505" actId="20577"/>
          <ac:spMkLst>
            <pc:docMk/>
            <pc:sldMk cId="4219156385" sldId="1309"/>
            <ac:spMk id="3" creationId="{6C1AD037-14C4-324A-82FA-BCB596E1F8AB}"/>
          </ac:spMkLst>
        </pc:spChg>
        <pc:picChg chg="add mod">
          <ac:chgData name="Chris Droessler" userId="625c3661-9d64-47fa-b83c-4b49393bd161" providerId="ADAL" clId="{FE9AEADC-1B6E-4C4F-8DAC-28411BDDA9A1}" dt="2020-09-15T11:37:07.446" v="1534" actId="14100"/>
          <ac:picMkLst>
            <pc:docMk/>
            <pc:sldMk cId="4219156385" sldId="1309"/>
            <ac:picMk id="5" creationId="{3D2FE879-8B42-CB4C-BF2E-D7CD620FBB9F}"/>
          </ac:picMkLst>
        </pc:picChg>
      </pc:sldChg>
      <pc:sldChg chg="addSp delSp modSp add setBg modAnim modNotesTx">
        <pc:chgData name="Chris Droessler" userId="625c3661-9d64-47fa-b83c-4b49393bd161" providerId="ADAL" clId="{FE9AEADC-1B6E-4C4F-8DAC-28411BDDA9A1}" dt="2020-09-15T12:38:31.739" v="1834" actId="20577"/>
        <pc:sldMkLst>
          <pc:docMk/>
          <pc:sldMk cId="3558378373" sldId="1310"/>
        </pc:sldMkLst>
        <pc:spChg chg="del">
          <ac:chgData name="Chris Droessler" userId="625c3661-9d64-47fa-b83c-4b49393bd161" providerId="ADAL" clId="{FE9AEADC-1B6E-4C4F-8DAC-28411BDDA9A1}" dt="2020-09-15T12:23:11.018" v="1744"/>
          <ac:spMkLst>
            <pc:docMk/>
            <pc:sldMk cId="3558378373" sldId="1310"/>
            <ac:spMk id="2" creationId="{50331D90-57CE-AC44-ACF4-8281D0C4AD32}"/>
          </ac:spMkLst>
        </pc:spChg>
        <pc:spChg chg="del mod">
          <ac:chgData name="Chris Droessler" userId="625c3661-9d64-47fa-b83c-4b49393bd161" providerId="ADAL" clId="{FE9AEADC-1B6E-4C4F-8DAC-28411BDDA9A1}" dt="2020-09-15T12:23:45.490" v="1751" actId="478"/>
          <ac:spMkLst>
            <pc:docMk/>
            <pc:sldMk cId="3558378373" sldId="1310"/>
            <ac:spMk id="3" creationId="{2592D215-37FE-CE41-9C87-96F4FCC2F4DF}"/>
          </ac:spMkLst>
        </pc:spChg>
        <pc:spChg chg="add mod">
          <ac:chgData name="Chris Droessler" userId="625c3661-9d64-47fa-b83c-4b49393bd161" providerId="ADAL" clId="{FE9AEADC-1B6E-4C4F-8DAC-28411BDDA9A1}" dt="2020-09-15T12:38:04.740" v="1821" actId="1038"/>
          <ac:spMkLst>
            <pc:docMk/>
            <pc:sldMk cId="3558378373" sldId="1310"/>
            <ac:spMk id="6" creationId="{8063E943-B270-3E44-824B-5BFB9C0FBA8A}"/>
          </ac:spMkLst>
        </pc:spChg>
        <pc:spChg chg="add mod">
          <ac:chgData name="Chris Droessler" userId="625c3661-9d64-47fa-b83c-4b49393bd161" providerId="ADAL" clId="{FE9AEADC-1B6E-4C4F-8DAC-28411BDDA9A1}" dt="2020-09-15T12:28:23.972" v="1808" actId="1076"/>
          <ac:spMkLst>
            <pc:docMk/>
            <pc:sldMk cId="3558378373" sldId="1310"/>
            <ac:spMk id="7" creationId="{2C70391F-D494-C645-8AD2-7F576B6697EC}"/>
          </ac:spMkLst>
        </pc:spChg>
        <pc:picChg chg="add mod">
          <ac:chgData name="Chris Droessler" userId="625c3661-9d64-47fa-b83c-4b49393bd161" providerId="ADAL" clId="{FE9AEADC-1B6E-4C4F-8DAC-28411BDDA9A1}" dt="2020-09-15T12:26:24.299" v="1803" actId="1076"/>
          <ac:picMkLst>
            <pc:docMk/>
            <pc:sldMk cId="3558378373" sldId="1310"/>
            <ac:picMk id="5" creationId="{6AE54856-5C22-DE45-9A6B-AD6299E57437}"/>
          </ac:picMkLst>
        </pc:picChg>
      </pc:sldChg>
      <pc:sldChg chg="addSp delSp modSp add setBg modAnim modNotesTx">
        <pc:chgData name="Chris Droessler" userId="625c3661-9d64-47fa-b83c-4b49393bd161" providerId="ADAL" clId="{FE9AEADC-1B6E-4C4F-8DAC-28411BDDA9A1}" dt="2020-09-15T12:38:26.035" v="1833" actId="20577"/>
        <pc:sldMkLst>
          <pc:docMk/>
          <pc:sldMk cId="360010269" sldId="1311"/>
        </pc:sldMkLst>
        <pc:spChg chg="del">
          <ac:chgData name="Chris Droessler" userId="625c3661-9d64-47fa-b83c-4b49393bd161" providerId="ADAL" clId="{FE9AEADC-1B6E-4C4F-8DAC-28411BDDA9A1}" dt="2020-09-15T12:23:20.556" v="1745" actId="478"/>
          <ac:spMkLst>
            <pc:docMk/>
            <pc:sldMk cId="360010269" sldId="1311"/>
            <ac:spMk id="2" creationId="{B630824A-F517-6A40-8869-D6B910AA9DD7}"/>
          </ac:spMkLst>
        </pc:spChg>
        <pc:spChg chg="del">
          <ac:chgData name="Chris Droessler" userId="625c3661-9d64-47fa-b83c-4b49393bd161" providerId="ADAL" clId="{FE9AEADC-1B6E-4C4F-8DAC-28411BDDA9A1}" dt="2020-09-15T12:24:13.921" v="1754" actId="478"/>
          <ac:spMkLst>
            <pc:docMk/>
            <pc:sldMk cId="360010269" sldId="1311"/>
            <ac:spMk id="3" creationId="{07C6EF83-2D0C-4648-9B77-A2F18DEB1664}"/>
          </ac:spMkLst>
        </pc:spChg>
        <pc:spChg chg="add mod">
          <ac:chgData name="Chris Droessler" userId="625c3661-9d64-47fa-b83c-4b49393bd161" providerId="ADAL" clId="{FE9AEADC-1B6E-4C4F-8DAC-28411BDDA9A1}" dt="2020-09-15T12:38:09.911" v="1832" actId="1038"/>
          <ac:spMkLst>
            <pc:docMk/>
            <pc:sldMk cId="360010269" sldId="1311"/>
            <ac:spMk id="6" creationId="{9CEF12CF-B2FB-7F47-AC4D-984D76E9099D}"/>
          </ac:spMkLst>
        </pc:spChg>
        <pc:spChg chg="add mod">
          <ac:chgData name="Chris Droessler" userId="625c3661-9d64-47fa-b83c-4b49393bd161" providerId="ADAL" clId="{FE9AEADC-1B6E-4C4F-8DAC-28411BDDA9A1}" dt="2020-09-15T12:28:35.229" v="1811" actId="14100"/>
          <ac:spMkLst>
            <pc:docMk/>
            <pc:sldMk cId="360010269" sldId="1311"/>
            <ac:spMk id="7" creationId="{2EB1CB09-E53F-6645-BA85-C33F7F219538}"/>
          </ac:spMkLst>
        </pc:spChg>
        <pc:picChg chg="add mod">
          <ac:chgData name="Chris Droessler" userId="625c3661-9d64-47fa-b83c-4b49393bd161" providerId="ADAL" clId="{FE9AEADC-1B6E-4C4F-8DAC-28411BDDA9A1}" dt="2020-09-15T12:26:37.507" v="1806" actId="1076"/>
          <ac:picMkLst>
            <pc:docMk/>
            <pc:sldMk cId="360010269" sldId="1311"/>
            <ac:picMk id="5" creationId="{9965C778-CE8D-2949-A8BD-798D078211AE}"/>
          </ac:picMkLst>
        </pc:picChg>
      </pc:sldChg>
    </pc:docChg>
  </pc:docChgLst>
  <pc:docChgLst>
    <pc:chgData name="Chris Droessler" userId="625c3661-9d64-47fa-b83c-4b49393bd161" providerId="ADAL" clId="{4B1A8A7E-3147-964E-8155-0E18A9E1D3E4}"/>
    <pc:docChg chg="delSld modSection">
      <pc:chgData name="Chris Droessler" userId="625c3661-9d64-47fa-b83c-4b49393bd161" providerId="ADAL" clId="{4B1A8A7E-3147-964E-8155-0E18A9E1D3E4}" dt="2020-10-14T02:52:30.146" v="40" actId="2696"/>
      <pc:docMkLst>
        <pc:docMk/>
      </pc:docMkLst>
      <pc:sldChg chg="del">
        <pc:chgData name="Chris Droessler" userId="625c3661-9d64-47fa-b83c-4b49393bd161" providerId="ADAL" clId="{4B1A8A7E-3147-964E-8155-0E18A9E1D3E4}" dt="2020-10-14T02:52:30.144" v="39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4B1A8A7E-3147-964E-8155-0E18A9E1D3E4}" dt="2020-10-14T02:52:30.130" v="34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4B1A8A7E-3147-964E-8155-0E18A9E1D3E4}" dt="2020-10-14T02:52:30.140" v="37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4B1A8A7E-3147-964E-8155-0E18A9E1D3E4}" dt="2020-10-14T02:52:30.137" v="36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4B1A8A7E-3147-964E-8155-0E18A9E1D3E4}" dt="2020-10-14T02:52:30.091" v="25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4B1A8A7E-3147-964E-8155-0E18A9E1D3E4}" dt="2020-10-14T02:52:30.106" v="28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4B1A8A7E-3147-964E-8155-0E18A9E1D3E4}" dt="2020-10-14T02:52:30.001" v="12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4B1A8A7E-3147-964E-8155-0E18A9E1D3E4}" dt="2020-10-14T02:52:30.010" v="13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4B1A8A7E-3147-964E-8155-0E18A9E1D3E4}" dt="2020-10-14T02:52:30.119" v="31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4B1A8A7E-3147-964E-8155-0E18A9E1D3E4}" dt="2020-10-14T02:52:30.142" v="38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4B1A8A7E-3147-964E-8155-0E18A9E1D3E4}" dt="2020-10-14T02:52:30.101" v="27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4B1A8A7E-3147-964E-8155-0E18A9E1D3E4}" dt="2020-10-14T02:52:30.096" v="26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4B1A8A7E-3147-964E-8155-0E18A9E1D3E4}" dt="2020-10-14T02:52:30.115" v="30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4B1A8A7E-3147-964E-8155-0E18A9E1D3E4}" dt="2020-10-14T02:52:30.123" v="32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4B1A8A7E-3147-964E-8155-0E18A9E1D3E4}" dt="2020-10-14T02:52:30.039" v="17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4B1A8A7E-3147-964E-8155-0E18A9E1D3E4}" dt="2020-10-14T02:52:30.085" v="24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4B1A8A7E-3147-964E-8155-0E18A9E1D3E4}" dt="2020-10-14T02:52:30.080" v="23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4B1A8A7E-3147-964E-8155-0E18A9E1D3E4}" dt="2020-10-14T02:52:30.073" v="22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4B1A8A7E-3147-964E-8155-0E18A9E1D3E4}" dt="2020-10-14T02:52:30.066" v="21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4B1A8A7E-3147-964E-8155-0E18A9E1D3E4}" dt="2020-10-14T02:52:30.134" v="35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4B1A8A7E-3147-964E-8155-0E18A9E1D3E4}" dt="2020-10-14T02:52:30.127" v="33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4B1A8A7E-3147-964E-8155-0E18A9E1D3E4}" dt="2020-10-14T02:52:30.111" v="29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4B1A8A7E-3147-964E-8155-0E18A9E1D3E4}" dt="2020-10-14T02:52:30.146" v="40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4B1A8A7E-3147-964E-8155-0E18A9E1D3E4}" dt="2020-10-14T02:52:30.046" v="18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4B1A8A7E-3147-964E-8155-0E18A9E1D3E4}" dt="2020-10-14T02:52:30.053" v="19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4B1A8A7E-3147-964E-8155-0E18A9E1D3E4}" dt="2020-10-14T02:52:30.025" v="15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4B1A8A7E-3147-964E-8155-0E18A9E1D3E4}" dt="2020-10-14T02:52:30.059" v="20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4B1A8A7E-3147-964E-8155-0E18A9E1D3E4}" dt="2020-10-14T02:52:30.032" v="16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4B1A8A7E-3147-964E-8155-0E18A9E1D3E4}" dt="2020-10-14T02:52:30.018" v="14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4B1A8A7E-3147-964E-8155-0E18A9E1D3E4}" dt="2020-10-14T02:52:29.967" v="8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4B1A8A7E-3147-964E-8155-0E18A9E1D3E4}" dt="2020-10-14T02:52:29.976" v="9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4B1A8A7E-3147-964E-8155-0E18A9E1D3E4}" dt="2020-10-14T02:52:29.957" v="7" actId="2696"/>
        <pc:sldMkLst>
          <pc:docMk/>
          <pc:sldMk cId="1981417394" sldId="1212"/>
        </pc:sldMkLst>
      </pc:sldChg>
      <pc:sldChg chg="del">
        <pc:chgData name="Chris Droessler" userId="625c3661-9d64-47fa-b83c-4b49393bd161" providerId="ADAL" clId="{4B1A8A7E-3147-964E-8155-0E18A9E1D3E4}" dt="2020-10-14T02:52:29.984" v="10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4B1A8A7E-3147-964E-8155-0E18A9E1D3E4}" dt="2020-10-14T02:52:29.993" v="11" actId="2696"/>
        <pc:sldMkLst>
          <pc:docMk/>
          <pc:sldMk cId="3113659300" sldId="1214"/>
        </pc:sldMkLst>
      </pc:sldChg>
      <pc:sldChg chg="del">
        <pc:chgData name="Chris Droessler" userId="625c3661-9d64-47fa-b83c-4b49393bd161" providerId="ADAL" clId="{4B1A8A7E-3147-964E-8155-0E18A9E1D3E4}" dt="2020-10-14T02:52:29.887" v="0" actId="2696"/>
        <pc:sldMkLst>
          <pc:docMk/>
          <pc:sldMk cId="3849909919" sldId="1319"/>
        </pc:sldMkLst>
      </pc:sldChg>
      <pc:sldChg chg="del">
        <pc:chgData name="Chris Droessler" userId="625c3661-9d64-47fa-b83c-4b49393bd161" providerId="ADAL" clId="{4B1A8A7E-3147-964E-8155-0E18A9E1D3E4}" dt="2020-10-14T02:52:29.908" v="2" actId="2696"/>
        <pc:sldMkLst>
          <pc:docMk/>
          <pc:sldMk cId="2295893921" sldId="1322"/>
        </pc:sldMkLst>
      </pc:sldChg>
      <pc:sldChg chg="del">
        <pc:chgData name="Chris Droessler" userId="625c3661-9d64-47fa-b83c-4b49393bd161" providerId="ADAL" clId="{4B1A8A7E-3147-964E-8155-0E18A9E1D3E4}" dt="2020-10-14T02:52:29.919" v="3" actId="2696"/>
        <pc:sldMkLst>
          <pc:docMk/>
          <pc:sldMk cId="76212384" sldId="1323"/>
        </pc:sldMkLst>
      </pc:sldChg>
      <pc:sldChg chg="del">
        <pc:chgData name="Chris Droessler" userId="625c3661-9d64-47fa-b83c-4b49393bd161" providerId="ADAL" clId="{4B1A8A7E-3147-964E-8155-0E18A9E1D3E4}" dt="2020-10-14T02:52:29.929" v="4" actId="2696"/>
        <pc:sldMkLst>
          <pc:docMk/>
          <pc:sldMk cId="3620518284" sldId="1324"/>
        </pc:sldMkLst>
      </pc:sldChg>
      <pc:sldChg chg="del">
        <pc:chgData name="Chris Droessler" userId="625c3661-9d64-47fa-b83c-4b49393bd161" providerId="ADAL" clId="{4B1A8A7E-3147-964E-8155-0E18A9E1D3E4}" dt="2020-10-14T02:52:29.938" v="5" actId="2696"/>
        <pc:sldMkLst>
          <pc:docMk/>
          <pc:sldMk cId="2291900317" sldId="1325"/>
        </pc:sldMkLst>
      </pc:sldChg>
      <pc:sldChg chg="del">
        <pc:chgData name="Chris Droessler" userId="625c3661-9d64-47fa-b83c-4b49393bd161" providerId="ADAL" clId="{4B1A8A7E-3147-964E-8155-0E18A9E1D3E4}" dt="2020-10-14T02:52:29.948" v="6" actId="2696"/>
        <pc:sldMkLst>
          <pc:docMk/>
          <pc:sldMk cId="3833148566" sldId="1326"/>
        </pc:sldMkLst>
      </pc:sldChg>
      <pc:sldChg chg="del">
        <pc:chgData name="Chris Droessler" userId="625c3661-9d64-47fa-b83c-4b49393bd161" providerId="ADAL" clId="{4B1A8A7E-3147-964E-8155-0E18A9E1D3E4}" dt="2020-10-14T02:52:29.898" v="1" actId="2696"/>
        <pc:sldMkLst>
          <pc:docMk/>
          <pc:sldMk cId="825474676" sldId="1327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B8E8C86F-E456-8A47-A500-81801CA2C4BB}"/>
    <pc:docChg chg="custSel addSld delSld modSld sldOrd modSection">
      <pc:chgData name="Chris Droessler" userId="625c3661-9d64-47fa-b83c-4b49393bd161" providerId="ADAL" clId="{B8E8C86F-E456-8A47-A500-81801CA2C4BB}" dt="2020-10-14T02:44:49.075" v="643"/>
      <pc:docMkLst>
        <pc:docMk/>
      </pc:docMkLst>
      <pc:sldChg chg="add del">
        <pc:chgData name="Chris Droessler" userId="625c3661-9d64-47fa-b83c-4b49393bd161" providerId="ADAL" clId="{B8E8C86F-E456-8A47-A500-81801CA2C4BB}" dt="2020-10-13T19:52:56.758" v="461" actId="2696"/>
        <pc:sldMkLst>
          <pc:docMk/>
          <pc:sldMk cId="1110317604" sldId="256"/>
        </pc:sldMkLst>
      </pc:sldChg>
      <pc:sldChg chg="del">
        <pc:chgData name="Chris Droessler" userId="625c3661-9d64-47fa-b83c-4b49393bd161" providerId="ADAL" clId="{B8E8C86F-E456-8A47-A500-81801CA2C4BB}" dt="2020-10-08T11:09:42.947" v="43" actId="2696"/>
        <pc:sldMkLst>
          <pc:docMk/>
          <pc:sldMk cId="2266340206" sldId="256"/>
        </pc:sldMkLst>
      </pc:sldChg>
      <pc:sldChg chg="add del">
        <pc:chgData name="Chris Droessler" userId="625c3661-9d64-47fa-b83c-4b49393bd161" providerId="ADAL" clId="{B8E8C86F-E456-8A47-A500-81801CA2C4BB}" dt="2020-10-13T19:53:01.382" v="463" actId="2696"/>
        <pc:sldMkLst>
          <pc:docMk/>
          <pc:sldMk cId="54615808" sldId="257"/>
        </pc:sldMkLst>
      </pc:sldChg>
      <pc:sldChg chg="del">
        <pc:chgData name="Chris Droessler" userId="625c3661-9d64-47fa-b83c-4b49393bd161" providerId="ADAL" clId="{B8E8C86F-E456-8A47-A500-81801CA2C4BB}" dt="2020-10-08T11:09:42.958" v="44" actId="2696"/>
        <pc:sldMkLst>
          <pc:docMk/>
          <pc:sldMk cId="2945935532" sldId="257"/>
        </pc:sldMkLst>
      </pc:sldChg>
      <pc:sldChg chg="del">
        <pc:chgData name="Chris Droessler" userId="625c3661-9d64-47fa-b83c-4b49393bd161" providerId="ADAL" clId="{B8E8C86F-E456-8A47-A500-81801CA2C4BB}" dt="2020-10-08T11:09:42.936" v="42" actId="2696"/>
        <pc:sldMkLst>
          <pc:docMk/>
          <pc:sldMk cId="789254871" sldId="258"/>
        </pc:sldMkLst>
      </pc:sldChg>
      <pc:sldChg chg="add del">
        <pc:chgData name="Chris Droessler" userId="625c3661-9d64-47fa-b83c-4b49393bd161" providerId="ADAL" clId="{B8E8C86F-E456-8A47-A500-81801CA2C4BB}" dt="2020-10-13T19:53:01.398" v="464" actId="2696"/>
        <pc:sldMkLst>
          <pc:docMk/>
          <pc:sldMk cId="1213043248" sldId="258"/>
        </pc:sldMkLst>
      </pc:sldChg>
      <pc:sldChg chg="add del">
        <pc:chgData name="Chris Droessler" userId="625c3661-9d64-47fa-b83c-4b49393bd161" providerId="ADAL" clId="{B8E8C86F-E456-8A47-A500-81801CA2C4BB}" dt="2020-10-13T19:53:01.413" v="465" actId="2696"/>
        <pc:sldMkLst>
          <pc:docMk/>
          <pc:sldMk cId="566749517" sldId="259"/>
        </pc:sldMkLst>
      </pc:sldChg>
      <pc:sldChg chg="add del">
        <pc:chgData name="Chris Droessler" userId="625c3661-9d64-47fa-b83c-4b49393bd161" providerId="ADAL" clId="{B8E8C86F-E456-8A47-A500-81801CA2C4BB}" dt="2020-10-13T19:53:01.429" v="467" actId="2696"/>
        <pc:sldMkLst>
          <pc:docMk/>
          <pc:sldMk cId="1268838342" sldId="260"/>
        </pc:sldMkLst>
      </pc:sldChg>
      <pc:sldChg chg="del">
        <pc:chgData name="Chris Droessler" userId="625c3661-9d64-47fa-b83c-4b49393bd161" providerId="ADAL" clId="{B8E8C86F-E456-8A47-A500-81801CA2C4BB}" dt="2020-10-08T11:09:42.504" v="11" actId="2696"/>
        <pc:sldMkLst>
          <pc:docMk/>
          <pc:sldMk cId="3290854136" sldId="260"/>
        </pc:sldMkLst>
      </pc:sldChg>
      <pc:sldChg chg="add del">
        <pc:chgData name="Chris Droessler" userId="625c3661-9d64-47fa-b83c-4b49393bd161" providerId="ADAL" clId="{B8E8C86F-E456-8A47-A500-81801CA2C4BB}" dt="2020-10-13T19:53:01.444" v="468" actId="2696"/>
        <pc:sldMkLst>
          <pc:docMk/>
          <pc:sldMk cId="1850140116" sldId="261"/>
        </pc:sldMkLst>
      </pc:sldChg>
      <pc:sldChg chg="add del">
        <pc:chgData name="Chris Droessler" userId="625c3661-9d64-47fa-b83c-4b49393bd161" providerId="ADAL" clId="{B8E8C86F-E456-8A47-A500-81801CA2C4BB}" dt="2020-10-13T19:53:01.458" v="469" actId="2696"/>
        <pc:sldMkLst>
          <pc:docMk/>
          <pc:sldMk cId="2631332070" sldId="262"/>
        </pc:sldMkLst>
      </pc:sldChg>
      <pc:sldChg chg="del">
        <pc:chgData name="Chris Droessler" userId="625c3661-9d64-47fa-b83c-4b49393bd161" providerId="ADAL" clId="{B8E8C86F-E456-8A47-A500-81801CA2C4BB}" dt="2020-10-08T11:09:42.521" v="12" actId="2696"/>
        <pc:sldMkLst>
          <pc:docMk/>
          <pc:sldMk cId="3730298043" sldId="282"/>
        </pc:sldMkLst>
      </pc:sldChg>
      <pc:sldChg chg="add del">
        <pc:chgData name="Chris Droessler" userId="625c3661-9d64-47fa-b83c-4b49393bd161" providerId="ADAL" clId="{B8E8C86F-E456-8A47-A500-81801CA2C4BB}" dt="2020-10-13T19:56:54.475" v="498" actId="2696"/>
        <pc:sldMkLst>
          <pc:docMk/>
          <pc:sldMk cId="1055534337" sldId="283"/>
        </pc:sldMkLst>
      </pc:sldChg>
      <pc:sldChg chg="del">
        <pc:chgData name="Chris Droessler" userId="625c3661-9d64-47fa-b83c-4b49393bd161" providerId="ADAL" clId="{B8E8C86F-E456-8A47-A500-81801CA2C4BB}" dt="2020-10-08T11:09:42.538" v="13" actId="2696"/>
        <pc:sldMkLst>
          <pc:docMk/>
          <pc:sldMk cId="3591547830" sldId="284"/>
        </pc:sldMkLst>
      </pc:sldChg>
      <pc:sldChg chg="modSp">
        <pc:chgData name="Chris Droessler" userId="625c3661-9d64-47fa-b83c-4b49393bd161" providerId="ADAL" clId="{B8E8C86F-E456-8A47-A500-81801CA2C4BB}" dt="2020-10-12T12:01:43.575" v="344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B8E8C86F-E456-8A47-A500-81801CA2C4BB}" dt="2020-10-12T12:01:43.575" v="344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B8E8C86F-E456-8A47-A500-81801CA2C4BB}" dt="2020-10-12T12:31:46.336" v="392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B8E8C86F-E456-8A47-A500-81801CA2C4BB}" dt="2020-10-12T12:31:46.336" v="392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B8E8C86F-E456-8A47-A500-81801CA2C4BB}" dt="2020-10-12T13:00:11.805" v="399" actId="2696"/>
        <pc:sldMkLst>
          <pc:docMk/>
          <pc:sldMk cId="4202603783" sldId="805"/>
        </pc:sldMkLst>
      </pc:sldChg>
      <pc:sldChg chg="del">
        <pc:chgData name="Chris Droessler" userId="625c3661-9d64-47fa-b83c-4b49393bd161" providerId="ADAL" clId="{B8E8C86F-E456-8A47-A500-81801CA2C4BB}" dt="2020-10-12T13:00:11.808" v="400" actId="2696"/>
        <pc:sldMkLst>
          <pc:docMk/>
          <pc:sldMk cId="146236601" sldId="851"/>
        </pc:sldMkLst>
      </pc:sldChg>
      <pc:sldChg chg="del">
        <pc:chgData name="Chris Droessler" userId="625c3661-9d64-47fa-b83c-4b49393bd161" providerId="ADAL" clId="{B8E8C86F-E456-8A47-A500-81801CA2C4BB}" dt="2020-10-08T11:09:42.914" v="40" actId="2696"/>
        <pc:sldMkLst>
          <pc:docMk/>
          <pc:sldMk cId="1492581946" sldId="1211"/>
        </pc:sldMkLst>
      </pc:sldChg>
      <pc:sldChg chg="addSp modSp ord modNotesTx">
        <pc:chgData name="Chris Droessler" userId="625c3661-9d64-47fa-b83c-4b49393bd161" providerId="ADAL" clId="{B8E8C86F-E456-8A47-A500-81801CA2C4BB}" dt="2020-10-13T20:01:27.173" v="555" actId="255"/>
        <pc:sldMkLst>
          <pc:docMk/>
          <pc:sldMk cId="2648273925" sldId="1229"/>
        </pc:sldMkLst>
        <pc:spChg chg="mod">
          <ac:chgData name="Chris Droessler" userId="625c3661-9d64-47fa-b83c-4b49393bd161" providerId="ADAL" clId="{B8E8C86F-E456-8A47-A500-81801CA2C4BB}" dt="2020-10-13T20:01:27.173" v="555" actId="255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53:27.782" v="280" actId="255"/>
          <ac:spMkLst>
            <pc:docMk/>
            <pc:sldMk cId="2648273925" sldId="1229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8E8C86F-E456-8A47-A500-81801CA2C4BB}" dt="2020-10-12T13:00:26.289" v="416" actId="1035"/>
          <ac:picMkLst>
            <pc:docMk/>
            <pc:sldMk cId="2648273925" sldId="1229"/>
            <ac:picMk id="3074" creationId="{811822AF-6211-F14D-9636-4F823D60A651}"/>
          </ac:picMkLst>
        </pc:picChg>
        <pc:picChg chg="add mod">
          <ac:chgData name="Chris Droessler" userId="625c3661-9d64-47fa-b83c-4b49393bd161" providerId="ADAL" clId="{B8E8C86F-E456-8A47-A500-81801CA2C4BB}" dt="2020-10-12T11:52:34.108" v="278" actId="1035"/>
          <ac:picMkLst>
            <pc:docMk/>
            <pc:sldMk cId="2648273925" sldId="1229"/>
            <ac:picMk id="3076" creationId="{2639C499-22C7-3D4C-A415-02C51673519B}"/>
          </ac:picMkLst>
        </pc:picChg>
      </pc:sldChg>
      <pc:sldChg chg="del">
        <pc:chgData name="Chris Droessler" userId="625c3661-9d64-47fa-b83c-4b49393bd161" providerId="ADAL" clId="{B8E8C86F-E456-8A47-A500-81801CA2C4BB}" dt="2020-10-08T11:09:42.555" v="14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B8E8C86F-E456-8A47-A500-81801CA2C4BB}" dt="2020-10-08T11:09:42.571" v="15" actId="2696"/>
        <pc:sldMkLst>
          <pc:docMk/>
          <pc:sldMk cId="2081806552" sldId="1259"/>
        </pc:sldMkLst>
      </pc:sldChg>
      <pc:sldChg chg="del">
        <pc:chgData name="Chris Droessler" userId="625c3661-9d64-47fa-b83c-4b49393bd161" providerId="ADAL" clId="{B8E8C86F-E456-8A47-A500-81801CA2C4BB}" dt="2020-10-08T11:09:42.753" v="27" actId="2696"/>
        <pc:sldMkLst>
          <pc:docMk/>
          <pc:sldMk cId="2306970000" sldId="1260"/>
        </pc:sldMkLst>
      </pc:sldChg>
      <pc:sldChg chg="del">
        <pc:chgData name="Chris Droessler" userId="625c3661-9d64-47fa-b83c-4b49393bd161" providerId="ADAL" clId="{B8E8C86F-E456-8A47-A500-81801CA2C4BB}" dt="2020-10-08T11:09:42.891" v="38" actId="2696"/>
        <pc:sldMkLst>
          <pc:docMk/>
          <pc:sldMk cId="2267088314" sldId="1261"/>
        </pc:sldMkLst>
      </pc:sldChg>
      <pc:sldChg chg="del">
        <pc:chgData name="Chris Droessler" userId="625c3661-9d64-47fa-b83c-4b49393bd161" providerId="ADAL" clId="{B8E8C86F-E456-8A47-A500-81801CA2C4BB}" dt="2020-10-08T11:09:42.486" v="10" actId="2696"/>
        <pc:sldMkLst>
          <pc:docMk/>
          <pc:sldMk cId="1616870911" sldId="1262"/>
        </pc:sldMkLst>
      </pc:sldChg>
      <pc:sldChg chg="del">
        <pc:chgData name="Chris Droessler" userId="625c3661-9d64-47fa-b83c-4b49393bd161" providerId="ADAL" clId="{B8E8C86F-E456-8A47-A500-81801CA2C4BB}" dt="2020-10-08T11:09:42.926" v="41" actId="2696"/>
        <pc:sldMkLst>
          <pc:docMk/>
          <pc:sldMk cId="835452704" sldId="1263"/>
        </pc:sldMkLst>
      </pc:sldChg>
      <pc:sldChg chg="del">
        <pc:chgData name="Chris Droessler" userId="625c3661-9d64-47fa-b83c-4b49393bd161" providerId="ADAL" clId="{B8E8C86F-E456-8A47-A500-81801CA2C4BB}" dt="2020-10-08T11:09:42.793" v="30" actId="2696"/>
        <pc:sldMkLst>
          <pc:docMk/>
          <pc:sldMk cId="1699088486" sldId="1268"/>
        </pc:sldMkLst>
      </pc:sldChg>
      <pc:sldChg chg="del">
        <pc:chgData name="Chris Droessler" userId="625c3661-9d64-47fa-b83c-4b49393bd161" providerId="ADAL" clId="{B8E8C86F-E456-8A47-A500-81801CA2C4BB}" dt="2020-10-08T11:09:42.807" v="31" actId="2696"/>
        <pc:sldMkLst>
          <pc:docMk/>
          <pc:sldMk cId="1714213863" sldId="1269"/>
        </pc:sldMkLst>
      </pc:sldChg>
      <pc:sldChg chg="del">
        <pc:chgData name="Chris Droessler" userId="625c3661-9d64-47fa-b83c-4b49393bd161" providerId="ADAL" clId="{B8E8C86F-E456-8A47-A500-81801CA2C4BB}" dt="2020-10-08T11:09:42.979" v="46" actId="2696"/>
        <pc:sldMkLst>
          <pc:docMk/>
          <pc:sldMk cId="807823992" sldId="1273"/>
        </pc:sldMkLst>
      </pc:sldChg>
      <pc:sldChg chg="del">
        <pc:chgData name="Chris Droessler" userId="625c3661-9d64-47fa-b83c-4b49393bd161" providerId="ADAL" clId="{B8E8C86F-E456-8A47-A500-81801CA2C4BB}" dt="2020-10-08T11:09:42.968" v="45" actId="2696"/>
        <pc:sldMkLst>
          <pc:docMk/>
          <pc:sldMk cId="2055192022" sldId="1276"/>
        </pc:sldMkLst>
      </pc:sldChg>
      <pc:sldChg chg="del">
        <pc:chgData name="Chris Droessler" userId="625c3661-9d64-47fa-b83c-4b49393bd161" providerId="ADAL" clId="{B8E8C86F-E456-8A47-A500-81801CA2C4BB}" dt="2020-10-08T11:09:42.767" v="28" actId="2696"/>
        <pc:sldMkLst>
          <pc:docMk/>
          <pc:sldMk cId="1053033390" sldId="1277"/>
        </pc:sldMkLst>
      </pc:sldChg>
      <pc:sldChg chg="del">
        <pc:chgData name="Chris Droessler" userId="625c3661-9d64-47fa-b83c-4b49393bd161" providerId="ADAL" clId="{B8E8C86F-E456-8A47-A500-81801CA2C4BB}" dt="2020-10-08T11:09:42.903" v="39" actId="2696"/>
        <pc:sldMkLst>
          <pc:docMk/>
          <pc:sldMk cId="3063293466" sldId="1278"/>
        </pc:sldMkLst>
      </pc:sldChg>
      <pc:sldChg chg="del">
        <pc:chgData name="Chris Droessler" userId="625c3661-9d64-47fa-b83c-4b49393bd161" providerId="ADAL" clId="{B8E8C86F-E456-8A47-A500-81801CA2C4BB}" dt="2020-10-08T11:09:42.819" v="32" actId="2696"/>
        <pc:sldMkLst>
          <pc:docMk/>
          <pc:sldMk cId="1774606910" sldId="1281"/>
        </pc:sldMkLst>
      </pc:sldChg>
      <pc:sldChg chg="del">
        <pc:chgData name="Chris Droessler" userId="625c3661-9d64-47fa-b83c-4b49393bd161" providerId="ADAL" clId="{B8E8C86F-E456-8A47-A500-81801CA2C4BB}" dt="2020-10-08T11:09:42.832" v="33" actId="2696"/>
        <pc:sldMkLst>
          <pc:docMk/>
          <pc:sldMk cId="3627650132" sldId="1282"/>
        </pc:sldMkLst>
      </pc:sldChg>
      <pc:sldChg chg="del">
        <pc:chgData name="Chris Droessler" userId="625c3661-9d64-47fa-b83c-4b49393bd161" providerId="ADAL" clId="{B8E8C86F-E456-8A47-A500-81801CA2C4BB}" dt="2020-10-08T11:09:42.844" v="34" actId="2696"/>
        <pc:sldMkLst>
          <pc:docMk/>
          <pc:sldMk cId="3807694703" sldId="1283"/>
        </pc:sldMkLst>
      </pc:sldChg>
      <pc:sldChg chg="del">
        <pc:chgData name="Chris Droessler" userId="625c3661-9d64-47fa-b83c-4b49393bd161" providerId="ADAL" clId="{B8E8C86F-E456-8A47-A500-81801CA2C4BB}" dt="2020-10-08T11:09:42.856" v="35" actId="2696"/>
        <pc:sldMkLst>
          <pc:docMk/>
          <pc:sldMk cId="3674528982" sldId="1284"/>
        </pc:sldMkLst>
      </pc:sldChg>
      <pc:sldChg chg="del">
        <pc:chgData name="Chris Droessler" userId="625c3661-9d64-47fa-b83c-4b49393bd161" providerId="ADAL" clId="{B8E8C86F-E456-8A47-A500-81801CA2C4BB}" dt="2020-10-08T11:09:42.868" v="36" actId="2696"/>
        <pc:sldMkLst>
          <pc:docMk/>
          <pc:sldMk cId="3960007690" sldId="1289"/>
        </pc:sldMkLst>
      </pc:sldChg>
      <pc:sldChg chg="del">
        <pc:chgData name="Chris Droessler" userId="625c3661-9d64-47fa-b83c-4b49393bd161" providerId="ADAL" clId="{B8E8C86F-E456-8A47-A500-81801CA2C4BB}" dt="2020-10-08T11:09:42.879" v="37" actId="2696"/>
        <pc:sldMkLst>
          <pc:docMk/>
          <pc:sldMk cId="527125970" sldId="1290"/>
        </pc:sldMkLst>
      </pc:sldChg>
      <pc:sldChg chg="del">
        <pc:chgData name="Chris Droessler" userId="625c3661-9d64-47fa-b83c-4b49393bd161" providerId="ADAL" clId="{B8E8C86F-E456-8A47-A500-81801CA2C4BB}" dt="2020-10-08T11:09:42.738" v="26" actId="2696"/>
        <pc:sldMkLst>
          <pc:docMk/>
          <pc:sldMk cId="1148786496" sldId="1295"/>
        </pc:sldMkLst>
      </pc:sldChg>
      <pc:sldChg chg="del">
        <pc:chgData name="Chris Droessler" userId="625c3661-9d64-47fa-b83c-4b49393bd161" providerId="ADAL" clId="{B8E8C86F-E456-8A47-A500-81801CA2C4BB}" dt="2020-10-08T11:09:42.587" v="16" actId="2696"/>
        <pc:sldMkLst>
          <pc:docMk/>
          <pc:sldMk cId="1216505654" sldId="1296"/>
        </pc:sldMkLst>
      </pc:sldChg>
      <pc:sldChg chg="del">
        <pc:chgData name="Chris Droessler" userId="625c3661-9d64-47fa-b83c-4b49393bd161" providerId="ADAL" clId="{B8E8C86F-E456-8A47-A500-81801CA2C4BB}" dt="2020-10-08T11:09:42.603" v="17" actId="2696"/>
        <pc:sldMkLst>
          <pc:docMk/>
          <pc:sldMk cId="815219531" sldId="1297"/>
        </pc:sldMkLst>
      </pc:sldChg>
      <pc:sldChg chg="del">
        <pc:chgData name="Chris Droessler" userId="625c3661-9d64-47fa-b83c-4b49393bd161" providerId="ADAL" clId="{B8E8C86F-E456-8A47-A500-81801CA2C4BB}" dt="2020-10-08T11:09:42.618" v="18" actId="2696"/>
        <pc:sldMkLst>
          <pc:docMk/>
          <pc:sldMk cId="1552970354" sldId="1298"/>
        </pc:sldMkLst>
      </pc:sldChg>
      <pc:sldChg chg="del">
        <pc:chgData name="Chris Droessler" userId="625c3661-9d64-47fa-b83c-4b49393bd161" providerId="ADAL" clId="{B8E8C86F-E456-8A47-A500-81801CA2C4BB}" dt="2020-10-08T11:09:42.633" v="19" actId="2696"/>
        <pc:sldMkLst>
          <pc:docMk/>
          <pc:sldMk cId="1166989866" sldId="1299"/>
        </pc:sldMkLst>
      </pc:sldChg>
      <pc:sldChg chg="del">
        <pc:chgData name="Chris Droessler" userId="625c3661-9d64-47fa-b83c-4b49393bd161" providerId="ADAL" clId="{B8E8C86F-E456-8A47-A500-81801CA2C4BB}" dt="2020-10-08T11:09:42.649" v="20" actId="2696"/>
        <pc:sldMkLst>
          <pc:docMk/>
          <pc:sldMk cId="1627462893" sldId="1300"/>
        </pc:sldMkLst>
      </pc:sldChg>
      <pc:sldChg chg="del">
        <pc:chgData name="Chris Droessler" userId="625c3661-9d64-47fa-b83c-4b49393bd161" providerId="ADAL" clId="{B8E8C86F-E456-8A47-A500-81801CA2C4BB}" dt="2020-10-08T11:09:42.664" v="21" actId="2696"/>
        <pc:sldMkLst>
          <pc:docMk/>
          <pc:sldMk cId="1780551986" sldId="1301"/>
        </pc:sldMkLst>
      </pc:sldChg>
      <pc:sldChg chg="del">
        <pc:chgData name="Chris Droessler" userId="625c3661-9d64-47fa-b83c-4b49393bd161" providerId="ADAL" clId="{B8E8C86F-E456-8A47-A500-81801CA2C4BB}" dt="2020-10-08T11:09:42.679" v="22" actId="2696"/>
        <pc:sldMkLst>
          <pc:docMk/>
          <pc:sldMk cId="473360367" sldId="1302"/>
        </pc:sldMkLst>
      </pc:sldChg>
      <pc:sldChg chg="del">
        <pc:chgData name="Chris Droessler" userId="625c3661-9d64-47fa-b83c-4b49393bd161" providerId="ADAL" clId="{B8E8C86F-E456-8A47-A500-81801CA2C4BB}" dt="2020-10-08T11:09:42.694" v="23" actId="2696"/>
        <pc:sldMkLst>
          <pc:docMk/>
          <pc:sldMk cId="4169900593" sldId="1303"/>
        </pc:sldMkLst>
      </pc:sldChg>
      <pc:sldChg chg="del">
        <pc:chgData name="Chris Droessler" userId="625c3661-9d64-47fa-b83c-4b49393bd161" providerId="ADAL" clId="{B8E8C86F-E456-8A47-A500-81801CA2C4BB}" dt="2020-10-08T11:09:42.709" v="24" actId="2696"/>
        <pc:sldMkLst>
          <pc:docMk/>
          <pc:sldMk cId="853426469" sldId="1304"/>
        </pc:sldMkLst>
      </pc:sldChg>
      <pc:sldChg chg="del">
        <pc:chgData name="Chris Droessler" userId="625c3661-9d64-47fa-b83c-4b49393bd161" providerId="ADAL" clId="{B8E8C86F-E456-8A47-A500-81801CA2C4BB}" dt="2020-10-08T11:09:42.724" v="25" actId="2696"/>
        <pc:sldMkLst>
          <pc:docMk/>
          <pc:sldMk cId="1911015532" sldId="1305"/>
        </pc:sldMkLst>
      </pc:sldChg>
      <pc:sldChg chg="del">
        <pc:chgData name="Chris Droessler" userId="625c3661-9d64-47fa-b83c-4b49393bd161" providerId="ADAL" clId="{B8E8C86F-E456-8A47-A500-81801CA2C4BB}" dt="2020-10-12T13:00:11.811" v="401" actId="2696"/>
        <pc:sldMkLst>
          <pc:docMk/>
          <pc:sldMk cId="147157150" sldId="1307"/>
        </pc:sldMkLst>
      </pc:sldChg>
      <pc:sldChg chg="del">
        <pc:chgData name="Chris Droessler" userId="625c3661-9d64-47fa-b83c-4b49393bd161" providerId="ADAL" clId="{B8E8C86F-E456-8A47-A500-81801CA2C4BB}" dt="2020-10-12T13:00:11.814" v="402" actId="2696"/>
        <pc:sldMkLst>
          <pc:docMk/>
          <pc:sldMk cId="2798806606" sldId="1308"/>
        </pc:sldMkLst>
      </pc:sldChg>
      <pc:sldChg chg="del">
        <pc:chgData name="Chris Droessler" userId="625c3661-9d64-47fa-b83c-4b49393bd161" providerId="ADAL" clId="{B8E8C86F-E456-8A47-A500-81801CA2C4BB}" dt="2020-10-08T11:09:42.780" v="29" actId="2696"/>
        <pc:sldMkLst>
          <pc:docMk/>
          <pc:sldMk cId="4219156385" sldId="1309"/>
        </pc:sldMkLst>
      </pc:sldChg>
      <pc:sldChg chg="del">
        <pc:chgData name="Chris Droessler" userId="625c3661-9d64-47fa-b83c-4b49393bd161" providerId="ADAL" clId="{B8E8C86F-E456-8A47-A500-81801CA2C4BB}" dt="2020-10-12T13:00:11.818" v="403" actId="2696"/>
        <pc:sldMkLst>
          <pc:docMk/>
          <pc:sldMk cId="3558378373" sldId="1310"/>
        </pc:sldMkLst>
      </pc:sldChg>
      <pc:sldChg chg="del">
        <pc:chgData name="Chris Droessler" userId="625c3661-9d64-47fa-b83c-4b49393bd161" providerId="ADAL" clId="{B8E8C86F-E456-8A47-A500-81801CA2C4BB}" dt="2020-10-12T13:00:11.828" v="404" actId="2696"/>
        <pc:sldMkLst>
          <pc:docMk/>
          <pc:sldMk cId="360010269" sldId="1311"/>
        </pc:sldMkLst>
      </pc:sldChg>
      <pc:sldChg chg="add del">
        <pc:chgData name="Chris Droessler" userId="625c3661-9d64-47fa-b83c-4b49393bd161" providerId="ADAL" clId="{B8E8C86F-E456-8A47-A500-81801CA2C4BB}" dt="2020-10-12T12:01:58.651" v="346" actId="2696"/>
        <pc:sldMkLst>
          <pc:docMk/>
          <pc:sldMk cId="2409916638" sldId="1312"/>
        </pc:sldMkLst>
      </pc:sldChg>
      <pc:sldChg chg="add">
        <pc:chgData name="Chris Droessler" userId="625c3661-9d64-47fa-b83c-4b49393bd161" providerId="ADAL" clId="{B8E8C86F-E456-8A47-A500-81801CA2C4BB}" dt="2020-10-08T11:09:48.729" v="48"/>
        <pc:sldMkLst>
          <pc:docMk/>
          <pc:sldMk cId="3767523490" sldId="1313"/>
        </pc:sldMkLst>
      </pc:sldChg>
      <pc:sldChg chg="add del ord">
        <pc:chgData name="Chris Droessler" userId="625c3661-9d64-47fa-b83c-4b49393bd161" providerId="ADAL" clId="{B8E8C86F-E456-8A47-A500-81801CA2C4BB}" dt="2020-10-13T20:12:23.579" v="567" actId="2696"/>
        <pc:sldMkLst>
          <pc:docMk/>
          <pc:sldMk cId="4226961933" sldId="1314"/>
        </pc:sldMkLst>
      </pc:sldChg>
      <pc:sldChg chg="add del">
        <pc:chgData name="Chris Droessler" userId="625c3661-9d64-47fa-b83c-4b49393bd161" providerId="ADAL" clId="{B8E8C86F-E456-8A47-A500-81801CA2C4BB}" dt="2020-10-12T12:02:06.458" v="347" actId="2696"/>
        <pc:sldMkLst>
          <pc:docMk/>
          <pc:sldMk cId="1526561819" sldId="1315"/>
        </pc:sldMkLst>
      </pc:sldChg>
      <pc:sldChg chg="add del">
        <pc:chgData name="Chris Droessler" userId="625c3661-9d64-47fa-b83c-4b49393bd161" providerId="ADAL" clId="{B8E8C86F-E456-8A47-A500-81801CA2C4BB}" dt="2020-10-12T12:02:06.486" v="348" actId="2696"/>
        <pc:sldMkLst>
          <pc:docMk/>
          <pc:sldMk cId="3461349536" sldId="1316"/>
        </pc:sldMkLst>
      </pc:sldChg>
      <pc:sldChg chg="addSp modSp add ord modNotesTx">
        <pc:chgData name="Chris Droessler" userId="625c3661-9d64-47fa-b83c-4b49393bd161" providerId="ADAL" clId="{B8E8C86F-E456-8A47-A500-81801CA2C4BB}" dt="2020-10-13T20:01:19.586" v="553" actId="113"/>
        <pc:sldMkLst>
          <pc:docMk/>
          <pc:sldMk cId="137601395" sldId="1317"/>
        </pc:sldMkLst>
        <pc:spChg chg="mod">
          <ac:chgData name="Chris Droessler" userId="625c3661-9d64-47fa-b83c-4b49393bd161" providerId="ADAL" clId="{B8E8C86F-E456-8A47-A500-81801CA2C4BB}" dt="2020-10-13T20:01:19.586" v="553" actId="113"/>
          <ac:spMkLst>
            <pc:docMk/>
            <pc:sldMk cId="137601395" sldId="1317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2:10.319" v="112"/>
          <ac:spMkLst>
            <pc:docMk/>
            <pc:sldMk cId="137601395" sldId="13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E8C86F-E456-8A47-A500-81801CA2C4BB}" dt="2020-10-12T11:21:05.788" v="86" actId="1076"/>
          <ac:picMkLst>
            <pc:docMk/>
            <pc:sldMk cId="137601395" sldId="1317"/>
            <ac:picMk id="5" creationId="{E0868334-A35C-8A4F-AA5C-7295B7665117}"/>
          </ac:picMkLst>
        </pc:picChg>
        <pc:picChg chg="add">
          <ac:chgData name="Chris Droessler" userId="625c3661-9d64-47fa-b83c-4b49393bd161" providerId="ADAL" clId="{B8E8C86F-E456-8A47-A500-81801CA2C4BB}" dt="2020-10-12T11:53:45.194" v="281"/>
          <ac:picMkLst>
            <pc:docMk/>
            <pc:sldMk cId="137601395" sldId="1317"/>
            <ac:picMk id="6" creationId="{9B184C67-DAC0-3D43-92FB-6E33D2459E31}"/>
          </ac:picMkLst>
        </pc:picChg>
      </pc:sldChg>
      <pc:sldChg chg="addSp modSp add ord modNotesTx">
        <pc:chgData name="Chris Droessler" userId="625c3661-9d64-47fa-b83c-4b49393bd161" providerId="ADAL" clId="{B8E8C86F-E456-8A47-A500-81801CA2C4BB}" dt="2020-10-12T12:00:09.651" v="312" actId="1038"/>
        <pc:sldMkLst>
          <pc:docMk/>
          <pc:sldMk cId="3132342736" sldId="1318"/>
        </pc:sldMkLst>
        <pc:spChg chg="mod">
          <ac:chgData name="Chris Droessler" userId="625c3661-9d64-47fa-b83c-4b49393bd161" providerId="ADAL" clId="{B8E8C86F-E456-8A47-A500-81801CA2C4BB}" dt="2020-10-12T11:24:55.918" v="115"/>
          <ac:spMkLst>
            <pc:docMk/>
            <pc:sldMk cId="3132342736" sldId="1318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6:34.427" v="122" actId="20577"/>
          <ac:spMkLst>
            <pc:docMk/>
            <pc:sldMk cId="3132342736" sldId="13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8E8C86F-E456-8A47-A500-81801CA2C4BB}" dt="2020-10-12T12:00:09.651" v="312" actId="1038"/>
          <ac:picMkLst>
            <pc:docMk/>
            <pc:sldMk cId="3132342736" sldId="1318"/>
            <ac:picMk id="1026" creationId="{368BFB67-EEEC-9848-B451-6A0A103EEAB0}"/>
          </ac:picMkLst>
        </pc:picChg>
        <pc:picChg chg="add mod">
          <ac:chgData name="Chris Droessler" userId="625c3661-9d64-47fa-b83c-4b49393bd161" providerId="ADAL" clId="{B8E8C86F-E456-8A47-A500-81801CA2C4BB}" dt="2020-10-12T11:35:21.363" v="191" actId="1076"/>
          <ac:picMkLst>
            <pc:docMk/>
            <pc:sldMk cId="3132342736" sldId="1318"/>
            <ac:picMk id="1028" creationId="{E608B1B3-9D18-EF4D-882B-512957CEC311}"/>
          </ac:picMkLst>
        </pc:picChg>
      </pc:sldChg>
      <pc:sldChg chg="add">
        <pc:chgData name="Chris Droessler" userId="625c3661-9d64-47fa-b83c-4b49393bd161" providerId="ADAL" clId="{B8E8C86F-E456-8A47-A500-81801CA2C4BB}" dt="2020-10-12T11:24:44.875" v="113"/>
        <pc:sldMkLst>
          <pc:docMk/>
          <pc:sldMk cId="3849909919" sldId="1319"/>
        </pc:sldMkLst>
      </pc:sldChg>
      <pc:sldChg chg="addSp modSp add modNotesTx">
        <pc:chgData name="Chris Droessler" userId="625c3661-9d64-47fa-b83c-4b49393bd161" providerId="ADAL" clId="{B8E8C86F-E456-8A47-A500-81801CA2C4BB}" dt="2020-10-13T20:01:58.629" v="557" actId="255"/>
        <pc:sldMkLst>
          <pc:docMk/>
          <pc:sldMk cId="3676428907" sldId="1320"/>
        </pc:sldMkLst>
        <pc:spChg chg="mod">
          <ac:chgData name="Chris Droessler" userId="625c3661-9d64-47fa-b83c-4b49393bd161" providerId="ADAL" clId="{B8E8C86F-E456-8A47-A500-81801CA2C4BB}" dt="2020-10-13T20:01:52.652" v="556" actId="255"/>
          <ac:spMkLst>
            <pc:docMk/>
            <pc:sldMk cId="3676428907" sldId="1320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3T20:01:58.629" v="557" actId="255"/>
          <ac:spMkLst>
            <pc:docMk/>
            <pc:sldMk cId="3676428907" sldId="132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E8C86F-E456-8A47-A500-81801CA2C4BB}" dt="2020-10-12T12:00:24.860" v="330" actId="14100"/>
          <ac:picMkLst>
            <pc:docMk/>
            <pc:sldMk cId="3676428907" sldId="1320"/>
            <ac:picMk id="2050" creationId="{6656C57A-D81B-6447-AD07-ACE8C8169A2E}"/>
          </ac:picMkLst>
        </pc:picChg>
        <pc:picChg chg="add mod">
          <ac:chgData name="Chris Droessler" userId="625c3661-9d64-47fa-b83c-4b49393bd161" providerId="ADAL" clId="{B8E8C86F-E456-8A47-A500-81801CA2C4BB}" dt="2020-10-12T11:58:05.579" v="287" actId="1076"/>
          <ac:picMkLst>
            <pc:docMk/>
            <pc:sldMk cId="3676428907" sldId="1320"/>
            <ac:picMk id="2052" creationId="{C847FCFC-B5D4-2C44-82A6-56C9118034BE}"/>
          </ac:picMkLst>
        </pc:picChg>
      </pc:sldChg>
      <pc:sldChg chg="addSp delSp modSp add modNotesTx">
        <pc:chgData name="Chris Droessler" userId="625c3661-9d64-47fa-b83c-4b49393bd161" providerId="ADAL" clId="{B8E8C86F-E456-8A47-A500-81801CA2C4BB}" dt="2020-10-13T20:02:17.865" v="560" actId="113"/>
        <pc:sldMkLst>
          <pc:docMk/>
          <pc:sldMk cId="999551245" sldId="1321"/>
        </pc:sldMkLst>
        <pc:spChg chg="mod">
          <ac:chgData name="Chris Droessler" userId="625c3661-9d64-47fa-b83c-4b49393bd161" providerId="ADAL" clId="{B8E8C86F-E456-8A47-A500-81801CA2C4BB}" dt="2020-10-13T20:02:17.865" v="560" actId="113"/>
          <ac:spMkLst>
            <pc:docMk/>
            <pc:sldMk cId="999551245" sldId="1321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3T20:02:13.901" v="559" actId="255"/>
          <ac:spMkLst>
            <pc:docMk/>
            <pc:sldMk cId="999551245" sldId="1321"/>
            <ac:spMk id="3" creationId="{00000000-0000-0000-0000-000000000000}"/>
          </ac:spMkLst>
        </pc:spChg>
        <pc:spChg chg="add mod">
          <ac:chgData name="Chris Droessler" userId="625c3661-9d64-47fa-b83c-4b49393bd161" providerId="ADAL" clId="{B8E8C86F-E456-8A47-A500-81801CA2C4BB}" dt="2020-10-12T11:50:18.896" v="262"/>
          <ac:spMkLst>
            <pc:docMk/>
            <pc:sldMk cId="999551245" sldId="1321"/>
            <ac:spMk id="4" creationId="{ABA6E73C-68D3-D743-84F3-840C5750212B}"/>
          </ac:spMkLst>
        </pc:spChg>
        <pc:spChg chg="add del mod">
          <ac:chgData name="Chris Droessler" userId="625c3661-9d64-47fa-b83c-4b49393bd161" providerId="ADAL" clId="{B8E8C86F-E456-8A47-A500-81801CA2C4BB}" dt="2020-10-12T11:50:26.819" v="265" actId="478"/>
          <ac:spMkLst>
            <pc:docMk/>
            <pc:sldMk cId="999551245" sldId="1321"/>
            <ac:spMk id="5" creationId="{346841CB-C5CB-574E-A102-F3EC00B0996C}"/>
          </ac:spMkLst>
        </pc:spChg>
        <pc:picChg chg="add mod">
          <ac:chgData name="Chris Droessler" userId="625c3661-9d64-47fa-b83c-4b49393bd161" providerId="ADAL" clId="{B8E8C86F-E456-8A47-A500-81801CA2C4BB}" dt="2020-10-12T11:51:14.001" v="267" actId="1076"/>
          <ac:picMkLst>
            <pc:docMk/>
            <pc:sldMk cId="999551245" sldId="1321"/>
            <ac:picMk id="7" creationId="{C0CE2FD9-E858-E343-8972-6BB8E0C88678}"/>
          </ac:picMkLst>
        </pc:picChg>
        <pc:picChg chg="add mod">
          <ac:chgData name="Chris Droessler" userId="625c3661-9d64-47fa-b83c-4b49393bd161" providerId="ADAL" clId="{B8E8C86F-E456-8A47-A500-81801CA2C4BB}" dt="2020-10-12T12:00:34.531" v="331" actId="14100"/>
          <ac:picMkLst>
            <pc:docMk/>
            <pc:sldMk cId="999551245" sldId="1321"/>
            <ac:picMk id="4098" creationId="{1C13FDF3-A0B5-794D-AAE3-E48F35F3515F}"/>
          </ac:picMkLst>
        </pc:picChg>
      </pc:sldChg>
      <pc:sldChg chg="modSp add ord">
        <pc:chgData name="Chris Droessler" userId="625c3661-9d64-47fa-b83c-4b49393bd161" providerId="ADAL" clId="{B8E8C86F-E456-8A47-A500-81801CA2C4BB}" dt="2020-10-12T11:46:45.222" v="243"/>
        <pc:sldMkLst>
          <pc:docMk/>
          <pc:sldMk cId="2295893921" sldId="1322"/>
        </pc:sldMkLst>
        <pc:spChg chg="mod">
          <ac:chgData name="Chris Droessler" userId="625c3661-9d64-47fa-b83c-4b49393bd161" providerId="ADAL" clId="{B8E8C86F-E456-8A47-A500-81801CA2C4BB}" dt="2020-10-12T11:44:19.670" v="238" actId="20577"/>
          <ac:spMkLst>
            <pc:docMk/>
            <pc:sldMk cId="2295893921" sldId="1322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44:53.238" v="239" actId="20577"/>
          <ac:spMkLst>
            <pc:docMk/>
            <pc:sldMk cId="2295893921" sldId="1322"/>
            <ac:spMk id="3" creationId="{00000000-0000-0000-0000-000000000000}"/>
          </ac:spMkLst>
        </pc:spChg>
      </pc:sldChg>
      <pc:sldChg chg="modSp add ord">
        <pc:chgData name="Chris Droessler" userId="625c3661-9d64-47fa-b83c-4b49393bd161" providerId="ADAL" clId="{B8E8C86F-E456-8A47-A500-81801CA2C4BB}" dt="2020-10-12T11:46:45.222" v="243"/>
        <pc:sldMkLst>
          <pc:docMk/>
          <pc:sldMk cId="76212384" sldId="1323"/>
        </pc:sldMkLst>
        <pc:spChg chg="mod">
          <ac:chgData name="Chris Droessler" userId="625c3661-9d64-47fa-b83c-4b49393bd161" providerId="ADAL" clId="{B8E8C86F-E456-8A47-A500-81801CA2C4BB}" dt="2020-10-12T11:28:20.003" v="153" actId="20577"/>
          <ac:spMkLst>
            <pc:docMk/>
            <pc:sldMk cId="76212384" sldId="1323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8:30.819" v="159" actId="20577"/>
          <ac:spMkLst>
            <pc:docMk/>
            <pc:sldMk cId="76212384" sldId="1323"/>
            <ac:spMk id="3" creationId="{00000000-0000-0000-0000-000000000000}"/>
          </ac:spMkLst>
        </pc:spChg>
      </pc:sldChg>
      <pc:sldChg chg="modSp add ord">
        <pc:chgData name="Chris Droessler" userId="625c3661-9d64-47fa-b83c-4b49393bd161" providerId="ADAL" clId="{B8E8C86F-E456-8A47-A500-81801CA2C4BB}" dt="2020-10-12T11:46:45.222" v="243"/>
        <pc:sldMkLst>
          <pc:docMk/>
          <pc:sldMk cId="3620518284" sldId="1324"/>
        </pc:sldMkLst>
        <pc:spChg chg="mod">
          <ac:chgData name="Chris Droessler" userId="625c3661-9d64-47fa-b83c-4b49393bd161" providerId="ADAL" clId="{B8E8C86F-E456-8A47-A500-81801CA2C4BB}" dt="2020-10-12T11:28:40.835" v="162" actId="20577"/>
          <ac:spMkLst>
            <pc:docMk/>
            <pc:sldMk cId="3620518284" sldId="1324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8:53.595" v="169" actId="20577"/>
          <ac:spMkLst>
            <pc:docMk/>
            <pc:sldMk cId="3620518284" sldId="1324"/>
            <ac:spMk id="3" creationId="{00000000-0000-0000-0000-000000000000}"/>
          </ac:spMkLst>
        </pc:spChg>
      </pc:sldChg>
      <pc:sldChg chg="modSp add ord">
        <pc:chgData name="Chris Droessler" userId="625c3661-9d64-47fa-b83c-4b49393bd161" providerId="ADAL" clId="{B8E8C86F-E456-8A47-A500-81801CA2C4BB}" dt="2020-10-12T11:46:45.222" v="243"/>
        <pc:sldMkLst>
          <pc:docMk/>
          <pc:sldMk cId="2291900317" sldId="1325"/>
        </pc:sldMkLst>
        <pc:spChg chg="mod">
          <ac:chgData name="Chris Droessler" userId="625c3661-9d64-47fa-b83c-4b49393bd161" providerId="ADAL" clId="{B8E8C86F-E456-8A47-A500-81801CA2C4BB}" dt="2020-10-12T11:29:03.163" v="172" actId="20577"/>
          <ac:spMkLst>
            <pc:docMk/>
            <pc:sldMk cId="2291900317" sldId="1325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9:13.891" v="178" actId="20577"/>
          <ac:spMkLst>
            <pc:docMk/>
            <pc:sldMk cId="2291900317" sldId="1325"/>
            <ac:spMk id="3" creationId="{00000000-0000-0000-0000-000000000000}"/>
          </ac:spMkLst>
        </pc:spChg>
      </pc:sldChg>
      <pc:sldChg chg="modSp add ord">
        <pc:chgData name="Chris Droessler" userId="625c3661-9d64-47fa-b83c-4b49393bd161" providerId="ADAL" clId="{B8E8C86F-E456-8A47-A500-81801CA2C4BB}" dt="2020-10-12T11:46:45.222" v="243"/>
        <pc:sldMkLst>
          <pc:docMk/>
          <pc:sldMk cId="3833148566" sldId="1326"/>
        </pc:sldMkLst>
        <pc:spChg chg="mod">
          <ac:chgData name="Chris Droessler" userId="625c3661-9d64-47fa-b83c-4b49393bd161" providerId="ADAL" clId="{B8E8C86F-E456-8A47-A500-81801CA2C4BB}" dt="2020-10-12T11:29:27.427" v="181" actId="20577"/>
          <ac:spMkLst>
            <pc:docMk/>
            <pc:sldMk cId="3833148566" sldId="1326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1:29:37.619" v="187" actId="20577"/>
          <ac:spMkLst>
            <pc:docMk/>
            <pc:sldMk cId="3833148566" sldId="1326"/>
            <ac:spMk id="3" creationId="{00000000-0000-0000-0000-000000000000}"/>
          </ac:spMkLst>
        </pc:spChg>
      </pc:sldChg>
      <pc:sldChg chg="add">
        <pc:chgData name="Chris Droessler" userId="625c3661-9d64-47fa-b83c-4b49393bd161" providerId="ADAL" clId="{B8E8C86F-E456-8A47-A500-81801CA2C4BB}" dt="2020-10-12T12:01:52.087" v="345"/>
        <pc:sldMkLst>
          <pc:docMk/>
          <pc:sldMk cId="825474676" sldId="1327"/>
        </pc:sldMkLst>
      </pc:sldChg>
      <pc:sldChg chg="addSp delSp modSp add modNotesTx">
        <pc:chgData name="Chris Droessler" userId="625c3661-9d64-47fa-b83c-4b49393bd161" providerId="ADAL" clId="{B8E8C86F-E456-8A47-A500-81801CA2C4BB}" dt="2020-10-12T13:32:38.890" v="418" actId="20577"/>
        <pc:sldMkLst>
          <pc:docMk/>
          <pc:sldMk cId="126072859" sldId="1328"/>
        </pc:sldMkLst>
        <pc:spChg chg="mod">
          <ac:chgData name="Chris Droessler" userId="625c3661-9d64-47fa-b83c-4b49393bd161" providerId="ADAL" clId="{B8E8C86F-E456-8A47-A500-81801CA2C4BB}" dt="2020-10-12T12:21:40.780" v="368" actId="20577"/>
          <ac:spMkLst>
            <pc:docMk/>
            <pc:sldMk cId="126072859" sldId="1328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2:21:53.593" v="372" actId="27636"/>
          <ac:spMkLst>
            <pc:docMk/>
            <pc:sldMk cId="126072859" sldId="1328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B8E8C86F-E456-8A47-A500-81801CA2C4BB}" dt="2020-10-12T12:22:47.954" v="382"/>
          <ac:spMkLst>
            <pc:docMk/>
            <pc:sldMk cId="126072859" sldId="1328"/>
            <ac:spMk id="4" creationId="{5141921B-6870-C344-ACCA-C70238043812}"/>
          </ac:spMkLst>
        </pc:spChg>
        <pc:spChg chg="add del mod">
          <ac:chgData name="Chris Droessler" userId="625c3661-9d64-47fa-b83c-4b49393bd161" providerId="ADAL" clId="{B8E8C86F-E456-8A47-A500-81801CA2C4BB}" dt="2020-10-12T12:22:47.954" v="382"/>
          <ac:spMkLst>
            <pc:docMk/>
            <pc:sldMk cId="126072859" sldId="1328"/>
            <ac:spMk id="5" creationId="{24457B03-7E34-984C-898F-1DC385D08119}"/>
          </ac:spMkLst>
        </pc:spChg>
        <pc:spChg chg="add del mod">
          <ac:chgData name="Chris Droessler" userId="625c3661-9d64-47fa-b83c-4b49393bd161" providerId="ADAL" clId="{B8E8C86F-E456-8A47-A500-81801CA2C4BB}" dt="2020-10-12T12:22:48.529" v="383"/>
          <ac:spMkLst>
            <pc:docMk/>
            <pc:sldMk cId="126072859" sldId="1328"/>
            <ac:spMk id="6" creationId="{1F4BE8E8-E95F-3F4A-A296-6B98F38D0B10}"/>
          </ac:spMkLst>
        </pc:spChg>
        <pc:spChg chg="add del mod">
          <ac:chgData name="Chris Droessler" userId="625c3661-9d64-47fa-b83c-4b49393bd161" providerId="ADAL" clId="{B8E8C86F-E456-8A47-A500-81801CA2C4BB}" dt="2020-10-12T12:22:48.529" v="383"/>
          <ac:spMkLst>
            <pc:docMk/>
            <pc:sldMk cId="126072859" sldId="1328"/>
            <ac:spMk id="7" creationId="{98D02E35-B576-BB40-A07D-22131CB3CBE5}"/>
          </ac:spMkLst>
        </pc:spChg>
        <pc:spChg chg="add del mod">
          <ac:chgData name="Chris Droessler" userId="625c3661-9d64-47fa-b83c-4b49393bd161" providerId="ADAL" clId="{B8E8C86F-E456-8A47-A500-81801CA2C4BB}" dt="2020-10-12T12:22:48.922" v="384"/>
          <ac:spMkLst>
            <pc:docMk/>
            <pc:sldMk cId="126072859" sldId="1328"/>
            <ac:spMk id="8" creationId="{AAF78C31-BF52-9342-B9D5-EFF22D8655A0}"/>
          </ac:spMkLst>
        </pc:spChg>
        <pc:spChg chg="add del mod">
          <ac:chgData name="Chris Droessler" userId="625c3661-9d64-47fa-b83c-4b49393bd161" providerId="ADAL" clId="{B8E8C86F-E456-8A47-A500-81801CA2C4BB}" dt="2020-10-12T12:22:48.922" v="384"/>
          <ac:spMkLst>
            <pc:docMk/>
            <pc:sldMk cId="126072859" sldId="1328"/>
            <ac:spMk id="9" creationId="{F94C0D76-B692-9941-8FFD-C803B4410940}"/>
          </ac:spMkLst>
        </pc:spChg>
        <pc:spChg chg="add del mod">
          <ac:chgData name="Chris Droessler" userId="625c3661-9d64-47fa-b83c-4b49393bd161" providerId="ADAL" clId="{B8E8C86F-E456-8A47-A500-81801CA2C4BB}" dt="2020-10-12T12:22:49.137" v="385"/>
          <ac:spMkLst>
            <pc:docMk/>
            <pc:sldMk cId="126072859" sldId="1328"/>
            <ac:spMk id="10" creationId="{69B65CA6-640A-154D-B345-742B6A6AF7BA}"/>
          </ac:spMkLst>
        </pc:spChg>
        <pc:spChg chg="add del mod">
          <ac:chgData name="Chris Droessler" userId="625c3661-9d64-47fa-b83c-4b49393bd161" providerId="ADAL" clId="{B8E8C86F-E456-8A47-A500-81801CA2C4BB}" dt="2020-10-12T12:22:49.137" v="385"/>
          <ac:spMkLst>
            <pc:docMk/>
            <pc:sldMk cId="126072859" sldId="1328"/>
            <ac:spMk id="11" creationId="{7562BDD3-BC80-E747-AFEF-09C855E834D8}"/>
          </ac:spMkLst>
        </pc:spChg>
        <pc:picChg chg="add mod">
          <ac:chgData name="Chris Droessler" userId="625c3661-9d64-47fa-b83c-4b49393bd161" providerId="ADAL" clId="{B8E8C86F-E456-8A47-A500-81801CA2C4BB}" dt="2020-10-12T12:24:08.972" v="388" actId="1076"/>
          <ac:picMkLst>
            <pc:docMk/>
            <pc:sldMk cId="126072859" sldId="1328"/>
            <ac:picMk id="1026" creationId="{1411AC71-4CAE-9B41-96F4-5C257F012765}"/>
          </ac:picMkLst>
        </pc:picChg>
        <pc:picChg chg="del">
          <ac:chgData name="Chris Droessler" userId="625c3661-9d64-47fa-b83c-4b49393bd161" providerId="ADAL" clId="{B8E8C86F-E456-8A47-A500-81801CA2C4BB}" dt="2020-10-12T12:21:42.772" v="369" actId="478"/>
          <ac:picMkLst>
            <pc:docMk/>
            <pc:sldMk cId="126072859" sldId="1328"/>
            <ac:picMk id="3074" creationId="{811822AF-6211-F14D-9636-4F823D60A651}"/>
          </ac:picMkLst>
        </pc:picChg>
        <pc:picChg chg="del">
          <ac:chgData name="Chris Droessler" userId="625c3661-9d64-47fa-b83c-4b49393bd161" providerId="ADAL" clId="{B8E8C86F-E456-8A47-A500-81801CA2C4BB}" dt="2020-10-12T12:21:46.115" v="370" actId="478"/>
          <ac:picMkLst>
            <pc:docMk/>
            <pc:sldMk cId="126072859" sldId="1328"/>
            <ac:picMk id="3076" creationId="{2639C499-22C7-3D4C-A415-02C51673519B}"/>
          </ac:picMkLst>
        </pc:picChg>
      </pc:sldChg>
      <pc:sldChg chg="addSp delSp modSp add modNotesTx">
        <pc:chgData name="Chris Droessler" userId="625c3661-9d64-47fa-b83c-4b49393bd161" providerId="ADAL" clId="{B8E8C86F-E456-8A47-A500-81801CA2C4BB}" dt="2020-10-12T13:32:41.250" v="419" actId="20577"/>
        <pc:sldMkLst>
          <pc:docMk/>
          <pc:sldMk cId="1797340246" sldId="1329"/>
        </pc:sldMkLst>
        <pc:spChg chg="del">
          <ac:chgData name="Chris Droessler" userId="625c3661-9d64-47fa-b83c-4b49393bd161" providerId="ADAL" clId="{B8E8C86F-E456-8A47-A500-81801CA2C4BB}" dt="2020-10-12T12:22:28.889" v="377" actId="478"/>
          <ac:spMkLst>
            <pc:docMk/>
            <pc:sldMk cId="1797340246" sldId="132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B8E8C86F-E456-8A47-A500-81801CA2C4BB}" dt="2020-10-12T12:22:28.889" v="377" actId="478"/>
          <ac:spMkLst>
            <pc:docMk/>
            <pc:sldMk cId="1797340246" sldId="132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E8C86F-E456-8A47-A500-81801CA2C4BB}" dt="2020-10-12T12:22:38.281" v="381" actId="14100"/>
          <ac:picMkLst>
            <pc:docMk/>
            <pc:sldMk cId="1797340246" sldId="1329"/>
            <ac:picMk id="4" creationId="{78760972-EDF3-2C4B-BCA6-016D3970F996}"/>
          </ac:picMkLst>
        </pc:picChg>
      </pc:sldChg>
      <pc:sldChg chg="delSp modSp add del">
        <pc:chgData name="Chris Droessler" userId="625c3661-9d64-47fa-b83c-4b49393bd161" providerId="ADAL" clId="{B8E8C86F-E456-8A47-A500-81801CA2C4BB}" dt="2020-10-13T19:20:43.514" v="458" actId="2696"/>
        <pc:sldMkLst>
          <pc:docMk/>
          <pc:sldMk cId="4150418971" sldId="1330"/>
        </pc:sldMkLst>
        <pc:spChg chg="mod">
          <ac:chgData name="Chris Droessler" userId="625c3661-9d64-47fa-b83c-4b49393bd161" providerId="ADAL" clId="{B8E8C86F-E456-8A47-A500-81801CA2C4BB}" dt="2020-10-12T17:17:20.937" v="424" actId="20577"/>
          <ac:spMkLst>
            <pc:docMk/>
            <pc:sldMk cId="4150418971" sldId="1330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2T17:17:32.372" v="442" actId="313"/>
          <ac:spMkLst>
            <pc:docMk/>
            <pc:sldMk cId="4150418971" sldId="1330"/>
            <ac:spMk id="3" creationId="{00000000-0000-0000-0000-000000000000}"/>
          </ac:spMkLst>
        </pc:spChg>
        <pc:picChg chg="del">
          <ac:chgData name="Chris Droessler" userId="625c3661-9d64-47fa-b83c-4b49393bd161" providerId="ADAL" clId="{B8E8C86F-E456-8A47-A500-81801CA2C4BB}" dt="2020-10-12T17:17:17.689" v="421" actId="478"/>
          <ac:picMkLst>
            <pc:docMk/>
            <pc:sldMk cId="4150418971" sldId="1330"/>
            <ac:picMk id="7" creationId="{C0CE2FD9-E858-E343-8972-6BB8E0C88678}"/>
          </ac:picMkLst>
        </pc:picChg>
        <pc:picChg chg="del">
          <ac:chgData name="Chris Droessler" userId="625c3661-9d64-47fa-b83c-4b49393bd161" providerId="ADAL" clId="{B8E8C86F-E456-8A47-A500-81801CA2C4BB}" dt="2020-10-12T17:17:18.632" v="422" actId="478"/>
          <ac:picMkLst>
            <pc:docMk/>
            <pc:sldMk cId="4150418971" sldId="1330"/>
            <ac:picMk id="4098" creationId="{1C13FDF3-A0B5-794D-AAE3-E48F35F3515F}"/>
          </ac:picMkLst>
        </pc:picChg>
      </pc:sldChg>
      <pc:sldChg chg="delSp modSp add modNotesTx">
        <pc:chgData name="Chris Droessler" userId="625c3661-9d64-47fa-b83c-4b49393bd161" providerId="ADAL" clId="{B8E8C86F-E456-8A47-A500-81801CA2C4BB}" dt="2020-10-14T02:44:01.918" v="630" actId="20577"/>
        <pc:sldMkLst>
          <pc:docMk/>
          <pc:sldMk cId="1595454298" sldId="1331"/>
        </pc:sldMkLst>
        <pc:spChg chg="mod">
          <ac:chgData name="Chris Droessler" userId="625c3661-9d64-47fa-b83c-4b49393bd161" providerId="ADAL" clId="{B8E8C86F-E456-8A47-A500-81801CA2C4BB}" dt="2020-10-13T20:02:42.368" v="565" actId="113"/>
          <ac:spMkLst>
            <pc:docMk/>
            <pc:sldMk cId="1595454298" sldId="1331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3T20:02:47.517" v="566" actId="255"/>
          <ac:spMkLst>
            <pc:docMk/>
            <pc:sldMk cId="1595454298" sldId="1331"/>
            <ac:spMk id="3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3T20:00:14.160" v="550" actId="478"/>
          <ac:spMkLst>
            <pc:docMk/>
            <pc:sldMk cId="1595454298" sldId="1331"/>
            <ac:spMk id="4" creationId="{ABA6E73C-68D3-D743-84F3-840C5750212B}"/>
          </ac:spMkLst>
        </pc:spChg>
        <pc:picChg chg="mod">
          <ac:chgData name="Chris Droessler" userId="625c3661-9d64-47fa-b83c-4b49393bd161" providerId="ADAL" clId="{B8E8C86F-E456-8A47-A500-81801CA2C4BB}" dt="2020-10-13T20:00:03.483" v="549"/>
          <ac:picMkLst>
            <pc:docMk/>
            <pc:sldMk cId="1595454298" sldId="1331"/>
            <ac:picMk id="2050" creationId="{50EE7B3C-1FF7-452A-B7C7-04854EA844D8}"/>
          </ac:picMkLst>
        </pc:picChg>
      </pc:sldChg>
      <pc:sldChg chg="modSp add del">
        <pc:chgData name="Chris Droessler" userId="625c3661-9d64-47fa-b83c-4b49393bd161" providerId="ADAL" clId="{B8E8C86F-E456-8A47-A500-81801CA2C4BB}" dt="2020-10-13T19:56:54.404" v="488" actId="2696"/>
        <pc:sldMkLst>
          <pc:docMk/>
          <pc:sldMk cId="1804132858" sldId="3305"/>
        </pc:sldMkLst>
        <pc:spChg chg="mod">
          <ac:chgData name="Chris Droessler" userId="625c3661-9d64-47fa-b83c-4b49393bd161" providerId="ADAL" clId="{B8E8C86F-E456-8A47-A500-81801CA2C4BB}" dt="2020-10-13T19:18:03.411" v="451" actId="27636"/>
          <ac:spMkLst>
            <pc:docMk/>
            <pc:sldMk cId="1804132858" sldId="3305"/>
            <ac:spMk id="4" creationId="{68DCC4E5-D2CE-4D27-A49C-83A26BD7FB05}"/>
          </ac:spMkLst>
        </pc:spChg>
      </pc:sldChg>
      <pc:sldChg chg="modSp add del">
        <pc:chgData name="Chris Droessler" userId="625c3661-9d64-47fa-b83c-4b49393bd161" providerId="ADAL" clId="{B8E8C86F-E456-8A47-A500-81801CA2C4BB}" dt="2020-10-13T19:56:54.420" v="490" actId="2696"/>
        <pc:sldMkLst>
          <pc:docMk/>
          <pc:sldMk cId="4209717676" sldId="3312"/>
        </pc:sldMkLst>
        <pc:spChg chg="mod">
          <ac:chgData name="Chris Droessler" userId="625c3661-9d64-47fa-b83c-4b49393bd161" providerId="ADAL" clId="{B8E8C86F-E456-8A47-A500-81801CA2C4BB}" dt="2020-10-13T19:18:03.445" v="452" actId="27636"/>
          <ac:spMkLst>
            <pc:docMk/>
            <pc:sldMk cId="4209717676" sldId="3312"/>
            <ac:spMk id="2" creationId="{734F73B1-A99A-49B0-82B2-147BBD907BB8}"/>
          </ac:spMkLst>
        </pc:spChg>
      </pc:sldChg>
      <pc:sldChg chg="add del ord">
        <pc:chgData name="Chris Droessler" userId="625c3661-9d64-47fa-b83c-4b49393bd161" providerId="ADAL" clId="{B8E8C86F-E456-8A47-A500-81801CA2C4BB}" dt="2020-10-13T19:56:54.434" v="492" actId="2696"/>
        <pc:sldMkLst>
          <pc:docMk/>
          <pc:sldMk cId="1568925023" sldId="3318"/>
        </pc:sldMkLst>
      </pc:sldChg>
      <pc:sldChg chg="add del">
        <pc:chgData name="Chris Droessler" userId="625c3661-9d64-47fa-b83c-4b49393bd161" providerId="ADAL" clId="{B8E8C86F-E456-8A47-A500-81801CA2C4BB}" dt="2020-10-13T19:56:54.448" v="494" actId="2696"/>
        <pc:sldMkLst>
          <pc:docMk/>
          <pc:sldMk cId="1752037611" sldId="3321"/>
        </pc:sldMkLst>
      </pc:sldChg>
      <pc:sldChg chg="add del">
        <pc:chgData name="Chris Droessler" userId="625c3661-9d64-47fa-b83c-4b49393bd161" providerId="ADAL" clId="{B8E8C86F-E456-8A47-A500-81801CA2C4BB}" dt="2020-10-13T19:56:54.461" v="496" actId="2696"/>
        <pc:sldMkLst>
          <pc:docMk/>
          <pc:sldMk cId="431280734" sldId="3322"/>
        </pc:sldMkLst>
      </pc:sldChg>
      <pc:sldChg chg="add del">
        <pc:chgData name="Chris Droessler" userId="625c3661-9d64-47fa-b83c-4b49393bd161" providerId="ADAL" clId="{B8E8C86F-E456-8A47-A500-81801CA2C4BB}" dt="2020-10-13T19:56:54.386" v="486" actId="2696"/>
        <pc:sldMkLst>
          <pc:docMk/>
          <pc:sldMk cId="2439227458" sldId="3323"/>
        </pc:sldMkLst>
      </pc:sldChg>
      <pc:sldChg chg="add del">
        <pc:chgData name="Chris Droessler" userId="625c3661-9d64-47fa-b83c-4b49393bd161" providerId="ADAL" clId="{B8E8C86F-E456-8A47-A500-81801CA2C4BB}" dt="2020-10-13T20:12:25.953" v="568" actId="2696"/>
        <pc:sldMkLst>
          <pc:docMk/>
          <pc:sldMk cId="2867577158" sldId="3324"/>
        </pc:sldMkLst>
      </pc:sldChg>
      <pc:sldChg chg="delSp modSp add">
        <pc:chgData name="Chris Droessler" userId="625c3661-9d64-47fa-b83c-4b49393bd161" providerId="ADAL" clId="{B8E8C86F-E456-8A47-A500-81801CA2C4BB}" dt="2020-10-13T20:02:36.303" v="564" actId="255"/>
        <pc:sldMkLst>
          <pc:docMk/>
          <pc:sldMk cId="1601556576" sldId="3325"/>
        </pc:sldMkLst>
        <pc:spChg chg="mod">
          <ac:chgData name="Chris Droessler" userId="625c3661-9d64-47fa-b83c-4b49393bd161" providerId="ADAL" clId="{B8E8C86F-E456-8A47-A500-81801CA2C4BB}" dt="2020-10-13T20:02:30.880" v="563" actId="113"/>
          <ac:spMkLst>
            <pc:docMk/>
            <pc:sldMk cId="1601556576" sldId="3325"/>
            <ac:spMk id="2" creationId="{00000000-0000-0000-0000-000000000000}"/>
          </ac:spMkLst>
        </pc:spChg>
        <pc:spChg chg="mod">
          <ac:chgData name="Chris Droessler" userId="625c3661-9d64-47fa-b83c-4b49393bd161" providerId="ADAL" clId="{B8E8C86F-E456-8A47-A500-81801CA2C4BB}" dt="2020-10-13T20:02:36.303" v="564" actId="255"/>
          <ac:spMkLst>
            <pc:docMk/>
            <pc:sldMk cId="1601556576" sldId="3325"/>
            <ac:spMk id="3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3T20:02:25.294" v="561" actId="478"/>
          <ac:spMkLst>
            <pc:docMk/>
            <pc:sldMk cId="1601556576" sldId="3325"/>
            <ac:spMk id="4" creationId="{ABA6E73C-68D3-D743-84F3-840C5750212B}"/>
          </ac:spMkLst>
        </pc:spChg>
        <pc:picChg chg="mod">
          <ac:chgData name="Chris Droessler" userId="625c3661-9d64-47fa-b83c-4b49393bd161" providerId="ADAL" clId="{B8E8C86F-E456-8A47-A500-81801CA2C4BB}" dt="2020-10-13T19:59:45.714" v="541" actId="1038"/>
          <ac:picMkLst>
            <pc:docMk/>
            <pc:sldMk cId="1601556576" sldId="3325"/>
            <ac:picMk id="1026" creationId="{482D9248-8E90-4EEC-BF8D-EA646A9992D2}"/>
          </ac:picMkLst>
        </pc:picChg>
      </pc:sldChg>
      <pc:sldChg chg="add del">
        <pc:chgData name="Chris Droessler" userId="625c3661-9d64-47fa-b83c-4b49393bd161" providerId="ADAL" clId="{B8E8C86F-E456-8A47-A500-81801CA2C4BB}" dt="2020-10-13T19:20:11.651" v="455"/>
        <pc:sldMkLst>
          <pc:docMk/>
          <pc:sldMk cId="3317672524" sldId="3325"/>
        </pc:sldMkLst>
      </pc:sldChg>
      <pc:sldChg chg="addSp delSp modSp add del">
        <pc:chgData name="Chris Droessler" userId="625c3661-9d64-47fa-b83c-4b49393bd161" providerId="ADAL" clId="{B8E8C86F-E456-8A47-A500-81801CA2C4BB}" dt="2020-10-13T19:54:43.870" v="484" actId="2696"/>
        <pc:sldMkLst>
          <pc:docMk/>
          <pc:sldMk cId="3687333941" sldId="3326"/>
        </pc:sldMkLst>
        <pc:spChg chg="del">
          <ac:chgData name="Chris Droessler" userId="625c3661-9d64-47fa-b83c-4b49393bd161" providerId="ADAL" clId="{B8E8C86F-E456-8A47-A500-81801CA2C4BB}" dt="2020-10-13T19:53:26.583" v="470" actId="478"/>
          <ac:spMkLst>
            <pc:docMk/>
            <pc:sldMk cId="3687333941" sldId="3326"/>
            <ac:spMk id="2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3T19:53:26.583" v="470" actId="478"/>
          <ac:spMkLst>
            <pc:docMk/>
            <pc:sldMk cId="3687333941" sldId="3326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E8C86F-E456-8A47-A500-81801CA2C4BB}" dt="2020-10-13T19:53:45.025" v="477"/>
          <ac:picMkLst>
            <pc:docMk/>
            <pc:sldMk cId="3687333941" sldId="3326"/>
            <ac:picMk id="5" creationId="{B648EE00-34A1-2344-B88A-9DEC74A38D01}"/>
          </ac:picMkLst>
        </pc:picChg>
        <pc:picChg chg="del">
          <ac:chgData name="Chris Droessler" userId="625c3661-9d64-47fa-b83c-4b49393bd161" providerId="ADAL" clId="{B8E8C86F-E456-8A47-A500-81801CA2C4BB}" dt="2020-10-13T19:53:26.583" v="470" actId="478"/>
          <ac:picMkLst>
            <pc:docMk/>
            <pc:sldMk cId="3687333941" sldId="3326"/>
            <ac:picMk id="2050" creationId="{6656C57A-D81B-6447-AD07-ACE8C8169A2E}"/>
          </ac:picMkLst>
        </pc:picChg>
        <pc:picChg chg="del">
          <ac:chgData name="Chris Droessler" userId="625c3661-9d64-47fa-b83c-4b49393bd161" providerId="ADAL" clId="{B8E8C86F-E456-8A47-A500-81801CA2C4BB}" dt="2020-10-13T19:53:26.583" v="470" actId="478"/>
          <ac:picMkLst>
            <pc:docMk/>
            <pc:sldMk cId="3687333941" sldId="3326"/>
            <ac:picMk id="2052" creationId="{C847FCFC-B5D4-2C44-82A6-56C9118034BE}"/>
          </ac:picMkLst>
        </pc:picChg>
      </pc:sldChg>
      <pc:sldChg chg="addSp modSp add del">
        <pc:chgData name="Chris Droessler" userId="625c3661-9d64-47fa-b83c-4b49393bd161" providerId="ADAL" clId="{B8E8C86F-E456-8A47-A500-81801CA2C4BB}" dt="2020-10-13T19:54:45.813" v="485" actId="2696"/>
        <pc:sldMkLst>
          <pc:docMk/>
          <pc:sldMk cId="2740364410" sldId="3327"/>
        </pc:sldMkLst>
        <pc:picChg chg="add mod">
          <ac:chgData name="Chris Droessler" userId="625c3661-9d64-47fa-b83c-4b49393bd161" providerId="ADAL" clId="{B8E8C86F-E456-8A47-A500-81801CA2C4BB}" dt="2020-10-13T19:53:50.753" v="478"/>
          <ac:picMkLst>
            <pc:docMk/>
            <pc:sldMk cId="2740364410" sldId="3327"/>
            <ac:picMk id="3" creationId="{565911A6-C1EE-BA4B-ABC2-CDAD103CA20E}"/>
          </ac:picMkLst>
        </pc:picChg>
      </pc:sldChg>
      <pc:sldChg chg="addSp modSp add del">
        <pc:chgData name="Chris Droessler" userId="625c3661-9d64-47fa-b83c-4b49393bd161" providerId="ADAL" clId="{B8E8C86F-E456-8A47-A500-81801CA2C4BB}" dt="2020-10-13T19:58:55.810" v="525" actId="2696"/>
        <pc:sldMkLst>
          <pc:docMk/>
          <pc:sldMk cId="2854441517" sldId="3328"/>
        </pc:sldMkLst>
        <pc:picChg chg="add mod">
          <ac:chgData name="Chris Droessler" userId="625c3661-9d64-47fa-b83c-4b49393bd161" providerId="ADAL" clId="{B8E8C86F-E456-8A47-A500-81801CA2C4BB}" dt="2020-10-13T19:53:55.038" v="479"/>
          <ac:picMkLst>
            <pc:docMk/>
            <pc:sldMk cId="2854441517" sldId="3328"/>
            <ac:picMk id="3" creationId="{74D8A3FF-38EB-CF48-A457-8503A9270CC2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2:04.656" v="610"/>
        <pc:sldMkLst>
          <pc:docMk/>
          <pc:sldMk cId="413298413" sldId="3329"/>
        </pc:sldMkLst>
        <pc:picChg chg="add del mod">
          <ac:chgData name="Chris Droessler" userId="625c3661-9d64-47fa-b83c-4b49393bd161" providerId="ADAL" clId="{B8E8C86F-E456-8A47-A500-81801CA2C4BB}" dt="2020-10-14T02:41:43.341" v="603" actId="478"/>
          <ac:picMkLst>
            <pc:docMk/>
            <pc:sldMk cId="413298413" sldId="3329"/>
            <ac:picMk id="3" creationId="{A4261BB4-CCFF-C148-B7E2-4DC869E98293}"/>
          </ac:picMkLst>
        </pc:picChg>
        <pc:picChg chg="add mod">
          <ac:chgData name="Chris Droessler" userId="625c3661-9d64-47fa-b83c-4b49393bd161" providerId="ADAL" clId="{B8E8C86F-E456-8A47-A500-81801CA2C4BB}" dt="2020-10-14T02:42:04.656" v="610"/>
          <ac:picMkLst>
            <pc:docMk/>
            <pc:sldMk cId="413298413" sldId="3329"/>
            <ac:picMk id="4" creationId="{49644331-601E-0A47-8186-BE5B7F1AB5DD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2:08.109" v="611"/>
        <pc:sldMkLst>
          <pc:docMk/>
          <pc:sldMk cId="1420147571" sldId="3330"/>
        </pc:sldMkLst>
        <pc:picChg chg="add del mod">
          <ac:chgData name="Chris Droessler" userId="625c3661-9d64-47fa-b83c-4b49393bd161" providerId="ADAL" clId="{B8E8C86F-E456-8A47-A500-81801CA2C4BB}" dt="2020-10-14T02:41:45.030" v="604" actId="478"/>
          <ac:picMkLst>
            <pc:docMk/>
            <pc:sldMk cId="1420147571" sldId="3330"/>
            <ac:picMk id="3" creationId="{3ED30FD6-D9C1-604A-8612-F2338EFEB073}"/>
          </ac:picMkLst>
        </pc:picChg>
        <pc:picChg chg="add mod">
          <ac:chgData name="Chris Droessler" userId="625c3661-9d64-47fa-b83c-4b49393bd161" providerId="ADAL" clId="{B8E8C86F-E456-8A47-A500-81801CA2C4BB}" dt="2020-10-14T02:42:08.109" v="611"/>
          <ac:picMkLst>
            <pc:docMk/>
            <pc:sldMk cId="1420147571" sldId="3330"/>
            <ac:picMk id="4" creationId="{1E169DE1-9B4B-AA4C-ABFE-0FF65F8D728B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2:11.703" v="612"/>
        <pc:sldMkLst>
          <pc:docMk/>
          <pc:sldMk cId="3309803559" sldId="3331"/>
        </pc:sldMkLst>
        <pc:picChg chg="add del mod">
          <ac:chgData name="Chris Droessler" userId="625c3661-9d64-47fa-b83c-4b49393bd161" providerId="ADAL" clId="{B8E8C86F-E456-8A47-A500-81801CA2C4BB}" dt="2020-10-14T02:41:46.638" v="605" actId="478"/>
          <ac:picMkLst>
            <pc:docMk/>
            <pc:sldMk cId="3309803559" sldId="3331"/>
            <ac:picMk id="3" creationId="{61ACBDAC-231B-E748-94B9-616DC7F252A3}"/>
          </ac:picMkLst>
        </pc:picChg>
        <pc:picChg chg="add mod">
          <ac:chgData name="Chris Droessler" userId="625c3661-9d64-47fa-b83c-4b49393bd161" providerId="ADAL" clId="{B8E8C86F-E456-8A47-A500-81801CA2C4BB}" dt="2020-10-14T02:42:11.703" v="612"/>
          <ac:picMkLst>
            <pc:docMk/>
            <pc:sldMk cId="3309803559" sldId="3331"/>
            <ac:picMk id="4" creationId="{ED4EB393-5B80-B148-A4C2-B67E133D72E5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2:14.534" v="613"/>
        <pc:sldMkLst>
          <pc:docMk/>
          <pc:sldMk cId="3952894241" sldId="3332"/>
        </pc:sldMkLst>
        <pc:picChg chg="add del mod">
          <ac:chgData name="Chris Droessler" userId="625c3661-9d64-47fa-b83c-4b49393bd161" providerId="ADAL" clId="{B8E8C86F-E456-8A47-A500-81801CA2C4BB}" dt="2020-10-14T02:41:48.795" v="606" actId="478"/>
          <ac:picMkLst>
            <pc:docMk/>
            <pc:sldMk cId="3952894241" sldId="3332"/>
            <ac:picMk id="3" creationId="{4E4E22CC-8A59-F04B-9A20-E8D543DF37D9}"/>
          </ac:picMkLst>
        </pc:picChg>
        <pc:picChg chg="add mod">
          <ac:chgData name="Chris Droessler" userId="625c3661-9d64-47fa-b83c-4b49393bd161" providerId="ADAL" clId="{B8E8C86F-E456-8A47-A500-81801CA2C4BB}" dt="2020-10-14T02:42:14.534" v="613"/>
          <ac:picMkLst>
            <pc:docMk/>
            <pc:sldMk cId="3952894241" sldId="3332"/>
            <ac:picMk id="4" creationId="{BFF172C5-F9C8-5548-967E-BAA25D71289A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37.235" v="622"/>
        <pc:sldMkLst>
          <pc:docMk/>
          <pc:sldMk cId="4196350699" sldId="3333"/>
        </pc:sldMkLst>
        <pc:spChg chg="del">
          <ac:chgData name="Chris Droessler" userId="625c3661-9d64-47fa-b83c-4b49393bd161" providerId="ADAL" clId="{B8E8C86F-E456-8A47-A500-81801CA2C4BB}" dt="2020-10-13T19:57:05.163" v="501" actId="478"/>
          <ac:spMkLst>
            <pc:docMk/>
            <pc:sldMk cId="4196350699" sldId="3333"/>
            <ac:spMk id="2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3T19:57:05.163" v="501" actId="478"/>
          <ac:spMkLst>
            <pc:docMk/>
            <pc:sldMk cId="4196350699" sldId="3333"/>
            <ac:spMk id="3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3T19:57:05.163" v="501" actId="478"/>
          <ac:spMkLst>
            <pc:docMk/>
            <pc:sldMk cId="4196350699" sldId="3333"/>
            <ac:spMk id="4" creationId="{ABA6E73C-68D3-D743-84F3-840C5750212B}"/>
          </ac:spMkLst>
        </pc:spChg>
        <pc:picChg chg="add mod">
          <ac:chgData name="Chris Droessler" userId="625c3661-9d64-47fa-b83c-4b49393bd161" providerId="ADAL" clId="{B8E8C86F-E456-8A47-A500-81801CA2C4BB}" dt="2020-10-14T02:42:37.235" v="622"/>
          <ac:picMkLst>
            <pc:docMk/>
            <pc:sldMk cId="4196350699" sldId="3333"/>
            <ac:picMk id="3" creationId="{E03D31A1-3D5C-CD43-94BD-BAA792BAED18}"/>
          </ac:picMkLst>
        </pc:picChg>
        <pc:picChg chg="add del mod">
          <ac:chgData name="Chris Droessler" userId="625c3661-9d64-47fa-b83c-4b49393bd161" providerId="ADAL" clId="{B8E8C86F-E456-8A47-A500-81801CA2C4BB}" dt="2020-10-14T02:42:22.806" v="614" actId="478"/>
          <ac:picMkLst>
            <pc:docMk/>
            <pc:sldMk cId="4196350699" sldId="3333"/>
            <ac:picMk id="6" creationId="{C867DF79-E8AA-2949-A4F6-1AD90D604FFB}"/>
          </ac:picMkLst>
        </pc:picChg>
        <pc:picChg chg="del">
          <ac:chgData name="Chris Droessler" userId="625c3661-9d64-47fa-b83c-4b49393bd161" providerId="ADAL" clId="{B8E8C86F-E456-8A47-A500-81801CA2C4BB}" dt="2020-10-13T19:57:05.163" v="501" actId="478"/>
          <ac:picMkLst>
            <pc:docMk/>
            <pc:sldMk cId="4196350699" sldId="3333"/>
            <ac:picMk id="7" creationId="{C0CE2FD9-E858-E343-8972-6BB8E0C88678}"/>
          </ac:picMkLst>
        </pc:picChg>
        <pc:picChg chg="del">
          <ac:chgData name="Chris Droessler" userId="625c3661-9d64-47fa-b83c-4b49393bd161" providerId="ADAL" clId="{B8E8C86F-E456-8A47-A500-81801CA2C4BB}" dt="2020-10-13T19:57:05.163" v="501" actId="478"/>
          <ac:picMkLst>
            <pc:docMk/>
            <pc:sldMk cId="4196350699" sldId="3333"/>
            <ac:picMk id="4098" creationId="{1C13FDF3-A0B5-794D-AAE3-E48F35F3515F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41.512" v="623"/>
        <pc:sldMkLst>
          <pc:docMk/>
          <pc:sldMk cId="2979189332" sldId="3334"/>
        </pc:sldMkLst>
        <pc:spChg chg="add del mod">
          <ac:chgData name="Chris Droessler" userId="625c3661-9d64-47fa-b83c-4b49393bd161" providerId="ADAL" clId="{B8E8C86F-E456-8A47-A500-81801CA2C4BB}" dt="2020-10-14T02:31:59.920" v="570" actId="478"/>
          <ac:spMkLst>
            <pc:docMk/>
            <pc:sldMk cId="2979189332" sldId="3334"/>
            <ac:spMk id="2" creationId="{ACA3EB3B-374E-DF4D-BC32-315FDAD1F560}"/>
          </ac:spMkLst>
        </pc:spChg>
        <pc:picChg chg="add del mod">
          <ac:chgData name="Chris Droessler" userId="625c3661-9d64-47fa-b83c-4b49393bd161" providerId="ADAL" clId="{B8E8C86F-E456-8A47-A500-81801CA2C4BB}" dt="2020-10-14T02:42:24.942" v="615" actId="478"/>
          <ac:picMkLst>
            <pc:docMk/>
            <pc:sldMk cId="2979189332" sldId="3334"/>
            <ac:picMk id="3" creationId="{D7FCE0B5-FE0F-B54C-A025-46D63DF6656E}"/>
          </ac:picMkLst>
        </pc:picChg>
        <pc:picChg chg="add mod">
          <ac:chgData name="Chris Droessler" userId="625c3661-9d64-47fa-b83c-4b49393bd161" providerId="ADAL" clId="{B8E8C86F-E456-8A47-A500-81801CA2C4BB}" dt="2020-10-14T02:42:41.512" v="623"/>
          <ac:picMkLst>
            <pc:docMk/>
            <pc:sldMk cId="2979189332" sldId="3334"/>
            <ac:picMk id="4" creationId="{3CC57307-A402-F64D-99D9-68F782714268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44.420" v="624"/>
        <pc:sldMkLst>
          <pc:docMk/>
          <pc:sldMk cId="1461292402" sldId="3335"/>
        </pc:sldMkLst>
        <pc:picChg chg="add del mod">
          <ac:chgData name="Chris Droessler" userId="625c3661-9d64-47fa-b83c-4b49393bd161" providerId="ADAL" clId="{B8E8C86F-E456-8A47-A500-81801CA2C4BB}" dt="2020-10-14T02:42:26.902" v="616" actId="478"/>
          <ac:picMkLst>
            <pc:docMk/>
            <pc:sldMk cId="1461292402" sldId="3335"/>
            <ac:picMk id="3" creationId="{70E3A7A0-1349-964D-8A29-36044A0807D5}"/>
          </ac:picMkLst>
        </pc:picChg>
        <pc:picChg chg="add mod">
          <ac:chgData name="Chris Droessler" userId="625c3661-9d64-47fa-b83c-4b49393bd161" providerId="ADAL" clId="{B8E8C86F-E456-8A47-A500-81801CA2C4BB}" dt="2020-10-14T02:42:44.420" v="624"/>
          <ac:picMkLst>
            <pc:docMk/>
            <pc:sldMk cId="1461292402" sldId="3335"/>
            <ac:picMk id="4" creationId="{A56E5159-D46B-2B46-BB98-19EA6EE7B92A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47.933" v="625"/>
        <pc:sldMkLst>
          <pc:docMk/>
          <pc:sldMk cId="223093508" sldId="3336"/>
        </pc:sldMkLst>
        <pc:picChg chg="add del mod">
          <ac:chgData name="Chris Droessler" userId="625c3661-9d64-47fa-b83c-4b49393bd161" providerId="ADAL" clId="{B8E8C86F-E456-8A47-A500-81801CA2C4BB}" dt="2020-10-14T02:42:28.721" v="617" actId="478"/>
          <ac:picMkLst>
            <pc:docMk/>
            <pc:sldMk cId="223093508" sldId="3336"/>
            <ac:picMk id="3" creationId="{8B9CA121-1D26-E749-8E68-FE9311E049C5}"/>
          </ac:picMkLst>
        </pc:picChg>
        <pc:picChg chg="add mod">
          <ac:chgData name="Chris Droessler" userId="625c3661-9d64-47fa-b83c-4b49393bd161" providerId="ADAL" clId="{B8E8C86F-E456-8A47-A500-81801CA2C4BB}" dt="2020-10-14T02:42:47.933" v="625"/>
          <ac:picMkLst>
            <pc:docMk/>
            <pc:sldMk cId="223093508" sldId="3336"/>
            <ac:picMk id="4" creationId="{0709D250-79F9-6F40-BA7A-0E5C83141E81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51.287" v="626"/>
        <pc:sldMkLst>
          <pc:docMk/>
          <pc:sldMk cId="2656729111" sldId="3337"/>
        </pc:sldMkLst>
        <pc:picChg chg="add del mod">
          <ac:chgData name="Chris Droessler" userId="625c3661-9d64-47fa-b83c-4b49393bd161" providerId="ADAL" clId="{B8E8C86F-E456-8A47-A500-81801CA2C4BB}" dt="2020-10-14T02:42:29.773" v="618" actId="478"/>
          <ac:picMkLst>
            <pc:docMk/>
            <pc:sldMk cId="2656729111" sldId="3337"/>
            <ac:picMk id="3" creationId="{F40153F1-12A3-4541-A8D2-D77D657B293A}"/>
          </ac:picMkLst>
        </pc:picChg>
        <pc:picChg chg="add mod">
          <ac:chgData name="Chris Droessler" userId="625c3661-9d64-47fa-b83c-4b49393bd161" providerId="ADAL" clId="{B8E8C86F-E456-8A47-A500-81801CA2C4BB}" dt="2020-10-14T02:42:51.287" v="626"/>
          <ac:picMkLst>
            <pc:docMk/>
            <pc:sldMk cId="2656729111" sldId="3337"/>
            <ac:picMk id="4" creationId="{E00A4DA0-EF53-594C-B054-1AAAB2845EAF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54.702" v="627"/>
        <pc:sldMkLst>
          <pc:docMk/>
          <pc:sldMk cId="2729925991" sldId="3338"/>
        </pc:sldMkLst>
        <pc:picChg chg="add del mod">
          <ac:chgData name="Chris Droessler" userId="625c3661-9d64-47fa-b83c-4b49393bd161" providerId="ADAL" clId="{B8E8C86F-E456-8A47-A500-81801CA2C4BB}" dt="2020-10-14T02:42:31.037" v="620" actId="478"/>
          <ac:picMkLst>
            <pc:docMk/>
            <pc:sldMk cId="2729925991" sldId="3338"/>
            <ac:picMk id="3" creationId="{665DC564-4CEC-6942-B962-5D69A1C94A88}"/>
          </ac:picMkLst>
        </pc:picChg>
        <pc:picChg chg="add mod">
          <ac:chgData name="Chris Droessler" userId="625c3661-9d64-47fa-b83c-4b49393bd161" providerId="ADAL" clId="{B8E8C86F-E456-8A47-A500-81801CA2C4BB}" dt="2020-10-14T02:42:54.702" v="627"/>
          <ac:picMkLst>
            <pc:docMk/>
            <pc:sldMk cId="2729925991" sldId="3338"/>
            <ac:picMk id="4" creationId="{6CE55C00-02F2-C049-A2C2-AA3E92D3FD5E}"/>
          </ac:picMkLst>
        </pc:picChg>
      </pc:sldChg>
      <pc:sldChg chg="addSp delSp modSp add setBg">
        <pc:chgData name="Chris Droessler" userId="625c3661-9d64-47fa-b83c-4b49393bd161" providerId="ADAL" clId="{B8E8C86F-E456-8A47-A500-81801CA2C4BB}" dt="2020-10-14T02:42:57.663" v="628"/>
        <pc:sldMkLst>
          <pc:docMk/>
          <pc:sldMk cId="3918903945" sldId="3339"/>
        </pc:sldMkLst>
        <pc:picChg chg="add del mod">
          <ac:chgData name="Chris Droessler" userId="625c3661-9d64-47fa-b83c-4b49393bd161" providerId="ADAL" clId="{B8E8C86F-E456-8A47-A500-81801CA2C4BB}" dt="2020-10-14T02:42:32.726" v="621" actId="478"/>
          <ac:picMkLst>
            <pc:docMk/>
            <pc:sldMk cId="3918903945" sldId="3339"/>
            <ac:picMk id="3" creationId="{D88E040E-C07A-B147-A623-5156EB4B1C55}"/>
          </ac:picMkLst>
        </pc:picChg>
        <pc:picChg chg="add mod">
          <ac:chgData name="Chris Droessler" userId="625c3661-9d64-47fa-b83c-4b49393bd161" providerId="ADAL" clId="{B8E8C86F-E456-8A47-A500-81801CA2C4BB}" dt="2020-10-14T02:42:57.663" v="628"/>
          <ac:picMkLst>
            <pc:docMk/>
            <pc:sldMk cId="3918903945" sldId="3339"/>
            <ac:picMk id="4" creationId="{811ACE65-48AE-6E4E-9DFE-D2AEC58A9F66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1:54.463" v="607"/>
        <pc:sldMkLst>
          <pc:docMk/>
          <pc:sldMk cId="3377545368" sldId="3340"/>
        </pc:sldMkLst>
        <pc:picChg chg="del">
          <ac:chgData name="Chris Droessler" userId="625c3661-9d64-47fa-b83c-4b49393bd161" providerId="ADAL" clId="{B8E8C86F-E456-8A47-A500-81801CA2C4BB}" dt="2020-10-13T19:58:50.842" v="524" actId="478"/>
          <ac:picMkLst>
            <pc:docMk/>
            <pc:sldMk cId="3377545368" sldId="3340"/>
            <ac:picMk id="3" creationId="{74D8A3FF-38EB-CF48-A457-8503A9270CC2}"/>
          </ac:picMkLst>
        </pc:picChg>
        <pc:picChg chg="add mod">
          <ac:chgData name="Chris Droessler" userId="625c3661-9d64-47fa-b83c-4b49393bd161" providerId="ADAL" clId="{B8E8C86F-E456-8A47-A500-81801CA2C4BB}" dt="2020-10-14T02:41:54.463" v="607"/>
          <ac:picMkLst>
            <pc:docMk/>
            <pc:sldMk cId="3377545368" sldId="3340"/>
            <ac:picMk id="3" creationId="{8D15E71C-CD74-EA44-9CAC-E3529EAD7849}"/>
          </ac:picMkLst>
        </pc:picChg>
        <pc:picChg chg="add del mod">
          <ac:chgData name="Chris Droessler" userId="625c3661-9d64-47fa-b83c-4b49393bd161" providerId="ADAL" clId="{B8E8C86F-E456-8A47-A500-81801CA2C4BB}" dt="2020-10-14T02:41:37.342" v="600" actId="478"/>
          <ac:picMkLst>
            <pc:docMk/>
            <pc:sldMk cId="3377545368" sldId="3340"/>
            <ac:picMk id="4" creationId="{46B98BF4-54DC-CA4D-AF30-2A763AC5D0B5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2:01.734" v="609"/>
        <pc:sldMkLst>
          <pc:docMk/>
          <pc:sldMk cId="2576708775" sldId="3341"/>
        </pc:sldMkLst>
        <pc:picChg chg="del">
          <ac:chgData name="Chris Droessler" userId="625c3661-9d64-47fa-b83c-4b49393bd161" providerId="ADAL" clId="{B8E8C86F-E456-8A47-A500-81801CA2C4BB}" dt="2020-10-14T02:41:41.478" v="602" actId="478"/>
          <ac:picMkLst>
            <pc:docMk/>
            <pc:sldMk cId="2576708775" sldId="3341"/>
            <ac:picMk id="3" creationId="{74D8A3FF-38EB-CF48-A457-8503A9270CC2}"/>
          </ac:picMkLst>
        </pc:picChg>
        <pc:picChg chg="add mod">
          <ac:chgData name="Chris Droessler" userId="625c3661-9d64-47fa-b83c-4b49393bd161" providerId="ADAL" clId="{B8E8C86F-E456-8A47-A500-81801CA2C4BB}" dt="2020-10-14T02:42:01.734" v="609"/>
          <ac:picMkLst>
            <pc:docMk/>
            <pc:sldMk cId="2576708775" sldId="3341"/>
            <ac:picMk id="4" creationId="{CFDAA047-BFB9-AB4A-8D38-BA30121550E2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1:58.157" v="608"/>
        <pc:sldMkLst>
          <pc:docMk/>
          <pc:sldMk cId="1753060773" sldId="3342"/>
        </pc:sldMkLst>
        <pc:picChg chg="add del mod">
          <ac:chgData name="Chris Droessler" userId="625c3661-9d64-47fa-b83c-4b49393bd161" providerId="ADAL" clId="{B8E8C86F-E456-8A47-A500-81801CA2C4BB}" dt="2020-10-14T02:41:39.438" v="601" actId="478"/>
          <ac:picMkLst>
            <pc:docMk/>
            <pc:sldMk cId="1753060773" sldId="3342"/>
            <ac:picMk id="3" creationId="{6A5A13F8-0F88-564F-B46F-620DE599801B}"/>
          </ac:picMkLst>
        </pc:picChg>
        <pc:picChg chg="add mod">
          <ac:chgData name="Chris Droessler" userId="625c3661-9d64-47fa-b83c-4b49393bd161" providerId="ADAL" clId="{B8E8C86F-E456-8A47-A500-81801CA2C4BB}" dt="2020-10-14T02:41:58.157" v="608"/>
          <ac:picMkLst>
            <pc:docMk/>
            <pc:sldMk cId="1753060773" sldId="3342"/>
            <ac:picMk id="4" creationId="{DAF367CC-2E2B-7643-8C5C-11A55992C67E}"/>
          </ac:picMkLst>
        </pc:picChg>
      </pc:sldChg>
      <pc:sldChg chg="add del">
        <pc:chgData name="Chris Droessler" userId="625c3661-9d64-47fa-b83c-4b49393bd161" providerId="ADAL" clId="{B8E8C86F-E456-8A47-A500-81801CA2C4BB}" dt="2020-10-13T20:00:51.206" v="552" actId="2696"/>
        <pc:sldMkLst>
          <pc:docMk/>
          <pc:sldMk cId="2513933938" sldId="3343"/>
        </pc:sldMkLst>
      </pc:sldChg>
      <pc:sldChg chg="addSp delSp modSp add">
        <pc:chgData name="Chris Droessler" userId="625c3661-9d64-47fa-b83c-4b49393bd161" providerId="ADAL" clId="{B8E8C86F-E456-8A47-A500-81801CA2C4BB}" dt="2020-10-14T02:40:37.734" v="586"/>
        <pc:sldMkLst>
          <pc:docMk/>
          <pc:sldMk cId="3103274668" sldId="3343"/>
        </pc:sldMkLst>
        <pc:spChg chg="del">
          <ac:chgData name="Chris Droessler" userId="625c3661-9d64-47fa-b83c-4b49393bd161" providerId="ADAL" clId="{B8E8C86F-E456-8A47-A500-81801CA2C4BB}" dt="2020-10-14T02:40:14.456" v="572" actId="478"/>
          <ac:spMkLst>
            <pc:docMk/>
            <pc:sldMk cId="3103274668" sldId="3343"/>
            <ac:spMk id="2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4T02:40:14.456" v="572" actId="478"/>
          <ac:spMkLst>
            <pc:docMk/>
            <pc:sldMk cId="3103274668" sldId="334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8E8C86F-E456-8A47-A500-81801CA2C4BB}" dt="2020-10-14T02:40:37.734" v="586"/>
          <ac:picMkLst>
            <pc:docMk/>
            <pc:sldMk cId="3103274668" sldId="3343"/>
            <ac:picMk id="5" creationId="{BB948B27-51E9-704A-848C-A70CA34D1A42}"/>
          </ac:picMkLst>
        </pc:picChg>
        <pc:picChg chg="del">
          <ac:chgData name="Chris Droessler" userId="625c3661-9d64-47fa-b83c-4b49393bd161" providerId="ADAL" clId="{B8E8C86F-E456-8A47-A500-81801CA2C4BB}" dt="2020-10-14T02:40:14.456" v="572" actId="478"/>
          <ac:picMkLst>
            <pc:docMk/>
            <pc:sldMk cId="3103274668" sldId="3343"/>
            <ac:picMk id="1026" creationId="{368BFB67-EEEC-9848-B451-6A0A103EEAB0}"/>
          </ac:picMkLst>
        </pc:picChg>
        <pc:picChg chg="del">
          <ac:chgData name="Chris Droessler" userId="625c3661-9d64-47fa-b83c-4b49393bd161" providerId="ADAL" clId="{B8E8C86F-E456-8A47-A500-81801CA2C4BB}" dt="2020-10-14T02:40:14.456" v="572" actId="478"/>
          <ac:picMkLst>
            <pc:docMk/>
            <pc:sldMk cId="3103274668" sldId="3343"/>
            <ac:picMk id="1028" creationId="{E608B1B3-9D18-EF4D-882B-512957CEC311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41.946" v="587"/>
        <pc:sldMkLst>
          <pc:docMk/>
          <pc:sldMk cId="1868190091" sldId="3344"/>
        </pc:sldMkLst>
        <pc:picChg chg="add mod">
          <ac:chgData name="Chris Droessler" userId="625c3661-9d64-47fa-b83c-4b49393bd161" providerId="ADAL" clId="{B8E8C86F-E456-8A47-A500-81801CA2C4BB}" dt="2020-10-14T02:40:41.946" v="587"/>
          <ac:picMkLst>
            <pc:docMk/>
            <pc:sldMk cId="1868190091" sldId="3344"/>
            <ac:picMk id="3" creationId="{AD2E1FF8-1FF5-1B4B-A045-76C4F1B75C5F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46.432" v="588"/>
        <pc:sldMkLst>
          <pc:docMk/>
          <pc:sldMk cId="1816750964" sldId="3345"/>
        </pc:sldMkLst>
        <pc:picChg chg="add mod">
          <ac:chgData name="Chris Droessler" userId="625c3661-9d64-47fa-b83c-4b49393bd161" providerId="ADAL" clId="{B8E8C86F-E456-8A47-A500-81801CA2C4BB}" dt="2020-10-14T02:40:46.432" v="588"/>
          <ac:picMkLst>
            <pc:docMk/>
            <pc:sldMk cId="1816750964" sldId="3345"/>
            <ac:picMk id="3" creationId="{C2F18A4B-EB52-F64A-9BFB-8B42599D378B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49.520" v="589"/>
        <pc:sldMkLst>
          <pc:docMk/>
          <pc:sldMk cId="2957990028" sldId="3346"/>
        </pc:sldMkLst>
        <pc:picChg chg="add mod">
          <ac:chgData name="Chris Droessler" userId="625c3661-9d64-47fa-b83c-4b49393bd161" providerId="ADAL" clId="{B8E8C86F-E456-8A47-A500-81801CA2C4BB}" dt="2020-10-14T02:40:49.520" v="589"/>
          <ac:picMkLst>
            <pc:docMk/>
            <pc:sldMk cId="2957990028" sldId="3346"/>
            <ac:picMk id="3" creationId="{C8065A19-A048-5C42-A5F0-3AD609D03279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53.218" v="590"/>
        <pc:sldMkLst>
          <pc:docMk/>
          <pc:sldMk cId="1881353895" sldId="3347"/>
        </pc:sldMkLst>
        <pc:picChg chg="add mod">
          <ac:chgData name="Chris Droessler" userId="625c3661-9d64-47fa-b83c-4b49393bd161" providerId="ADAL" clId="{B8E8C86F-E456-8A47-A500-81801CA2C4BB}" dt="2020-10-14T02:40:53.218" v="590"/>
          <ac:picMkLst>
            <pc:docMk/>
            <pc:sldMk cId="1881353895" sldId="3347"/>
            <ac:picMk id="3" creationId="{854AF00D-3D01-B44A-9B3D-DF01E204E283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56.489" v="591"/>
        <pc:sldMkLst>
          <pc:docMk/>
          <pc:sldMk cId="1760680895" sldId="3348"/>
        </pc:sldMkLst>
        <pc:picChg chg="add mod">
          <ac:chgData name="Chris Droessler" userId="625c3661-9d64-47fa-b83c-4b49393bd161" providerId="ADAL" clId="{B8E8C86F-E456-8A47-A500-81801CA2C4BB}" dt="2020-10-14T02:40:56.489" v="591"/>
          <ac:picMkLst>
            <pc:docMk/>
            <pc:sldMk cId="1760680895" sldId="3348"/>
            <ac:picMk id="3" creationId="{4BE27A65-74C5-6949-9869-7E0E221B0213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0:59.740" v="592"/>
        <pc:sldMkLst>
          <pc:docMk/>
          <pc:sldMk cId="877741668" sldId="3349"/>
        </pc:sldMkLst>
        <pc:picChg chg="add mod">
          <ac:chgData name="Chris Droessler" userId="625c3661-9d64-47fa-b83c-4b49393bd161" providerId="ADAL" clId="{B8E8C86F-E456-8A47-A500-81801CA2C4BB}" dt="2020-10-14T02:40:59.740" v="592"/>
          <ac:picMkLst>
            <pc:docMk/>
            <pc:sldMk cId="877741668" sldId="3349"/>
            <ac:picMk id="3" creationId="{B50E4CD6-368A-F349-B982-7271C853AAC9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03.135" v="593"/>
        <pc:sldMkLst>
          <pc:docMk/>
          <pc:sldMk cId="2187006367" sldId="3350"/>
        </pc:sldMkLst>
        <pc:picChg chg="add mod">
          <ac:chgData name="Chris Droessler" userId="625c3661-9d64-47fa-b83c-4b49393bd161" providerId="ADAL" clId="{B8E8C86F-E456-8A47-A500-81801CA2C4BB}" dt="2020-10-14T02:41:03.135" v="593"/>
          <ac:picMkLst>
            <pc:docMk/>
            <pc:sldMk cId="2187006367" sldId="3350"/>
            <ac:picMk id="3" creationId="{0960C2EA-18D1-CF4F-A8A1-7C80F381BA91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07.495" v="594"/>
        <pc:sldMkLst>
          <pc:docMk/>
          <pc:sldMk cId="2706874478" sldId="3351"/>
        </pc:sldMkLst>
        <pc:picChg chg="add mod">
          <ac:chgData name="Chris Droessler" userId="625c3661-9d64-47fa-b83c-4b49393bd161" providerId="ADAL" clId="{B8E8C86F-E456-8A47-A500-81801CA2C4BB}" dt="2020-10-14T02:41:07.495" v="594"/>
          <ac:picMkLst>
            <pc:docMk/>
            <pc:sldMk cId="2706874478" sldId="3351"/>
            <ac:picMk id="3" creationId="{36D96453-17DB-D34C-B6FC-D0DF0C65ACF2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12.747" v="595"/>
        <pc:sldMkLst>
          <pc:docMk/>
          <pc:sldMk cId="1235996742" sldId="3352"/>
        </pc:sldMkLst>
        <pc:picChg chg="add mod">
          <ac:chgData name="Chris Droessler" userId="625c3661-9d64-47fa-b83c-4b49393bd161" providerId="ADAL" clId="{B8E8C86F-E456-8A47-A500-81801CA2C4BB}" dt="2020-10-14T02:41:12.747" v="595"/>
          <ac:picMkLst>
            <pc:docMk/>
            <pc:sldMk cId="1235996742" sldId="3352"/>
            <ac:picMk id="3" creationId="{90D9B495-6635-6949-9D2F-057B37949CF1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16.577" v="596"/>
        <pc:sldMkLst>
          <pc:docMk/>
          <pc:sldMk cId="1828170690" sldId="3353"/>
        </pc:sldMkLst>
        <pc:picChg chg="add mod">
          <ac:chgData name="Chris Droessler" userId="625c3661-9d64-47fa-b83c-4b49393bd161" providerId="ADAL" clId="{B8E8C86F-E456-8A47-A500-81801CA2C4BB}" dt="2020-10-14T02:41:16.577" v="596"/>
          <ac:picMkLst>
            <pc:docMk/>
            <pc:sldMk cId="1828170690" sldId="3353"/>
            <ac:picMk id="3" creationId="{2A2E2F9B-93B0-6A44-A901-EE4E129D2EAC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20.207" v="597"/>
        <pc:sldMkLst>
          <pc:docMk/>
          <pc:sldMk cId="635237943" sldId="3354"/>
        </pc:sldMkLst>
        <pc:picChg chg="add mod">
          <ac:chgData name="Chris Droessler" userId="625c3661-9d64-47fa-b83c-4b49393bd161" providerId="ADAL" clId="{B8E8C86F-E456-8A47-A500-81801CA2C4BB}" dt="2020-10-14T02:41:20.207" v="597"/>
          <ac:picMkLst>
            <pc:docMk/>
            <pc:sldMk cId="635237943" sldId="3354"/>
            <ac:picMk id="3" creationId="{49BB8ED2-6FA9-8A45-B7DA-C11BE21EF957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1:25.213" v="598"/>
        <pc:sldMkLst>
          <pc:docMk/>
          <pc:sldMk cId="2594017248" sldId="3355"/>
        </pc:sldMkLst>
        <pc:picChg chg="add mod">
          <ac:chgData name="Chris Droessler" userId="625c3661-9d64-47fa-b83c-4b49393bd161" providerId="ADAL" clId="{B8E8C86F-E456-8A47-A500-81801CA2C4BB}" dt="2020-10-14T02:41:25.213" v="598"/>
          <ac:picMkLst>
            <pc:docMk/>
            <pc:sldMk cId="2594017248" sldId="3355"/>
            <ac:picMk id="3" creationId="{21F55DBE-50F3-C744-B716-7455C0C158D0}"/>
          </ac:picMkLst>
        </pc:picChg>
      </pc:sldChg>
      <pc:sldChg chg="addSp delSp modSp add">
        <pc:chgData name="Chris Droessler" userId="625c3661-9d64-47fa-b83c-4b49393bd161" providerId="ADAL" clId="{B8E8C86F-E456-8A47-A500-81801CA2C4BB}" dt="2020-10-14T02:44:31.107" v="638"/>
        <pc:sldMkLst>
          <pc:docMk/>
          <pc:sldMk cId="102575140" sldId="3356"/>
        </pc:sldMkLst>
        <pc:spChg chg="del">
          <ac:chgData name="Chris Droessler" userId="625c3661-9d64-47fa-b83c-4b49393bd161" providerId="ADAL" clId="{B8E8C86F-E456-8A47-A500-81801CA2C4BB}" dt="2020-10-14T02:44:22.972" v="632" actId="478"/>
          <ac:spMkLst>
            <pc:docMk/>
            <pc:sldMk cId="102575140" sldId="3356"/>
            <ac:spMk id="2" creationId="{00000000-0000-0000-0000-000000000000}"/>
          </ac:spMkLst>
        </pc:spChg>
        <pc:spChg chg="del">
          <ac:chgData name="Chris Droessler" userId="625c3661-9d64-47fa-b83c-4b49393bd161" providerId="ADAL" clId="{B8E8C86F-E456-8A47-A500-81801CA2C4BB}" dt="2020-10-14T02:44:22.972" v="632" actId="478"/>
          <ac:spMkLst>
            <pc:docMk/>
            <pc:sldMk cId="102575140" sldId="3356"/>
            <ac:spMk id="3" creationId="{00000000-0000-0000-0000-000000000000}"/>
          </ac:spMkLst>
        </pc:spChg>
        <pc:picChg chg="del">
          <ac:chgData name="Chris Droessler" userId="625c3661-9d64-47fa-b83c-4b49393bd161" providerId="ADAL" clId="{B8E8C86F-E456-8A47-A500-81801CA2C4BB}" dt="2020-10-14T02:44:22.972" v="632" actId="478"/>
          <ac:picMkLst>
            <pc:docMk/>
            <pc:sldMk cId="102575140" sldId="3356"/>
            <ac:picMk id="5" creationId="{7B16ECF0-9E9F-4312-955B-89EA489C471E}"/>
          </ac:picMkLst>
        </pc:picChg>
        <pc:picChg chg="add mod">
          <ac:chgData name="Chris Droessler" userId="625c3661-9d64-47fa-b83c-4b49393bd161" providerId="ADAL" clId="{B8E8C86F-E456-8A47-A500-81801CA2C4BB}" dt="2020-10-14T02:44:31.107" v="638"/>
          <ac:picMkLst>
            <pc:docMk/>
            <pc:sldMk cId="102575140" sldId="3356"/>
            <ac:picMk id="6" creationId="{5D9FBD7C-E65A-5E4D-9DD8-8E932D988A12}"/>
          </ac:picMkLst>
        </pc:picChg>
        <pc:picChg chg="del">
          <ac:chgData name="Chris Droessler" userId="625c3661-9d64-47fa-b83c-4b49393bd161" providerId="ADAL" clId="{B8E8C86F-E456-8A47-A500-81801CA2C4BB}" dt="2020-10-14T02:44:22.972" v="632" actId="478"/>
          <ac:picMkLst>
            <pc:docMk/>
            <pc:sldMk cId="102575140" sldId="3356"/>
            <ac:picMk id="2050" creationId="{50EE7B3C-1FF7-452A-B7C7-04854EA844D8}"/>
          </ac:picMkLst>
        </pc:picChg>
        <pc:picChg chg="del">
          <ac:chgData name="Chris Droessler" userId="625c3661-9d64-47fa-b83c-4b49393bd161" providerId="ADAL" clId="{B8E8C86F-E456-8A47-A500-81801CA2C4BB}" dt="2020-10-14T02:44:22.972" v="632" actId="478"/>
          <ac:picMkLst>
            <pc:docMk/>
            <pc:sldMk cId="102575140" sldId="3356"/>
            <ac:picMk id="2052" creationId="{44D4A19A-5183-455F-BBF3-F3B47F755E03}"/>
          </ac:picMkLst>
        </pc:picChg>
      </pc:sldChg>
      <pc:sldChg chg="add del">
        <pc:chgData name="Chris Droessler" userId="625c3661-9d64-47fa-b83c-4b49393bd161" providerId="ADAL" clId="{B8E8C86F-E456-8A47-A500-81801CA2C4BB}" dt="2020-10-14T02:41:28.648" v="599" actId="2696"/>
        <pc:sldMkLst>
          <pc:docMk/>
          <pc:sldMk cId="796944996" sldId="3356"/>
        </pc:sldMkLst>
      </pc:sldChg>
      <pc:sldChg chg="addSp modSp add">
        <pc:chgData name="Chris Droessler" userId="625c3661-9d64-47fa-b83c-4b49393bd161" providerId="ADAL" clId="{B8E8C86F-E456-8A47-A500-81801CA2C4BB}" dt="2020-10-14T02:44:35.279" v="639"/>
        <pc:sldMkLst>
          <pc:docMk/>
          <pc:sldMk cId="224892805" sldId="3357"/>
        </pc:sldMkLst>
        <pc:picChg chg="add mod">
          <ac:chgData name="Chris Droessler" userId="625c3661-9d64-47fa-b83c-4b49393bd161" providerId="ADAL" clId="{B8E8C86F-E456-8A47-A500-81801CA2C4BB}" dt="2020-10-14T02:44:35.279" v="639"/>
          <ac:picMkLst>
            <pc:docMk/>
            <pc:sldMk cId="224892805" sldId="3357"/>
            <ac:picMk id="3" creationId="{FB593B69-4854-204F-8749-4D67B2C04361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4:38.732" v="640"/>
        <pc:sldMkLst>
          <pc:docMk/>
          <pc:sldMk cId="3613922534" sldId="3358"/>
        </pc:sldMkLst>
        <pc:picChg chg="add mod">
          <ac:chgData name="Chris Droessler" userId="625c3661-9d64-47fa-b83c-4b49393bd161" providerId="ADAL" clId="{B8E8C86F-E456-8A47-A500-81801CA2C4BB}" dt="2020-10-14T02:44:38.732" v="640"/>
          <ac:picMkLst>
            <pc:docMk/>
            <pc:sldMk cId="3613922534" sldId="3358"/>
            <ac:picMk id="3" creationId="{45F5EEE2-1F04-5B47-86AF-F4685293B416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4:42.412" v="641"/>
        <pc:sldMkLst>
          <pc:docMk/>
          <pc:sldMk cId="142113196" sldId="3359"/>
        </pc:sldMkLst>
        <pc:picChg chg="add mod">
          <ac:chgData name="Chris Droessler" userId="625c3661-9d64-47fa-b83c-4b49393bd161" providerId="ADAL" clId="{B8E8C86F-E456-8A47-A500-81801CA2C4BB}" dt="2020-10-14T02:44:42.412" v="641"/>
          <ac:picMkLst>
            <pc:docMk/>
            <pc:sldMk cId="142113196" sldId="3359"/>
            <ac:picMk id="3" creationId="{8A524C38-BA1A-444E-A968-131019806DF0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4:45.487" v="642"/>
        <pc:sldMkLst>
          <pc:docMk/>
          <pc:sldMk cId="1896556884" sldId="3360"/>
        </pc:sldMkLst>
        <pc:picChg chg="add mod">
          <ac:chgData name="Chris Droessler" userId="625c3661-9d64-47fa-b83c-4b49393bd161" providerId="ADAL" clId="{B8E8C86F-E456-8A47-A500-81801CA2C4BB}" dt="2020-10-14T02:44:45.487" v="642"/>
          <ac:picMkLst>
            <pc:docMk/>
            <pc:sldMk cId="1896556884" sldId="3360"/>
            <ac:picMk id="3" creationId="{FE3DC68B-688D-FD40-8CA2-B046ED58ADD2}"/>
          </ac:picMkLst>
        </pc:picChg>
      </pc:sldChg>
      <pc:sldChg chg="addSp modSp add">
        <pc:chgData name="Chris Droessler" userId="625c3661-9d64-47fa-b83c-4b49393bd161" providerId="ADAL" clId="{B8E8C86F-E456-8A47-A500-81801CA2C4BB}" dt="2020-10-14T02:44:49.075" v="643"/>
        <pc:sldMkLst>
          <pc:docMk/>
          <pc:sldMk cId="533051017" sldId="3361"/>
        </pc:sldMkLst>
        <pc:picChg chg="add mod">
          <ac:chgData name="Chris Droessler" userId="625c3661-9d64-47fa-b83c-4b49393bd161" providerId="ADAL" clId="{B8E8C86F-E456-8A47-A500-81801CA2C4BB}" dt="2020-10-14T02:44:49.075" v="643"/>
          <ac:picMkLst>
            <pc:docMk/>
            <pc:sldMk cId="533051017" sldId="3361"/>
            <ac:picMk id="3" creationId="{8C1364F7-72ED-B546-95E9-044017A274A1}"/>
          </ac:picMkLst>
        </pc:picChg>
      </pc:sldChg>
      <pc:sldMasterChg chg="delSldLayout">
        <pc:chgData name="Chris Droessler" userId="625c3661-9d64-47fa-b83c-4b49393bd161" providerId="ADAL" clId="{B8E8C86F-E456-8A47-A500-81801CA2C4BB}" dt="2020-10-13T19:56:54.477" v="499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B8E8C86F-E456-8A47-A500-81801CA2C4BB}" dt="2020-10-13T19:56:54.388" v="487" actId="2696"/>
          <pc:sldLayoutMkLst>
            <pc:docMk/>
            <pc:sldMasterMk cId="2999785688" sldId="2147483648"/>
            <pc:sldLayoutMk cId="3469760075" sldId="2147483661"/>
          </pc:sldLayoutMkLst>
        </pc:sldLayoutChg>
        <pc:sldLayoutChg chg="del">
          <pc:chgData name="Chris Droessler" userId="625c3661-9d64-47fa-b83c-4b49393bd161" providerId="ADAL" clId="{B8E8C86F-E456-8A47-A500-81801CA2C4BB}" dt="2020-10-13T19:56:54.405" v="489" actId="2696"/>
          <pc:sldLayoutMkLst>
            <pc:docMk/>
            <pc:sldMasterMk cId="2999785688" sldId="2147483648"/>
            <pc:sldLayoutMk cId="2206234160" sldId="2147483662"/>
          </pc:sldLayoutMkLst>
        </pc:sldLayoutChg>
        <pc:sldLayoutChg chg="del">
          <pc:chgData name="Chris Droessler" userId="625c3661-9d64-47fa-b83c-4b49393bd161" providerId="ADAL" clId="{B8E8C86F-E456-8A47-A500-81801CA2C4BB}" dt="2020-10-13T19:56:54.421" v="491" actId="2696"/>
          <pc:sldLayoutMkLst>
            <pc:docMk/>
            <pc:sldMasterMk cId="2999785688" sldId="2147483648"/>
            <pc:sldLayoutMk cId="1553867" sldId="2147483663"/>
          </pc:sldLayoutMkLst>
        </pc:sldLayoutChg>
        <pc:sldLayoutChg chg="del">
          <pc:chgData name="Chris Droessler" userId="625c3661-9d64-47fa-b83c-4b49393bd161" providerId="ADAL" clId="{B8E8C86F-E456-8A47-A500-81801CA2C4BB}" dt="2020-10-13T19:56:54.435" v="493" actId="2696"/>
          <pc:sldLayoutMkLst>
            <pc:docMk/>
            <pc:sldMasterMk cId="2999785688" sldId="2147483648"/>
            <pc:sldLayoutMk cId="243415658" sldId="2147483664"/>
          </pc:sldLayoutMkLst>
        </pc:sldLayoutChg>
        <pc:sldLayoutChg chg="del">
          <pc:chgData name="Chris Droessler" userId="625c3661-9d64-47fa-b83c-4b49393bd161" providerId="ADAL" clId="{B8E8C86F-E456-8A47-A500-81801CA2C4BB}" dt="2020-10-13T19:56:54.449" v="495" actId="2696"/>
          <pc:sldLayoutMkLst>
            <pc:docMk/>
            <pc:sldMasterMk cId="2999785688" sldId="2147483648"/>
            <pc:sldLayoutMk cId="2927920595" sldId="2147483665"/>
          </pc:sldLayoutMkLst>
        </pc:sldLayoutChg>
        <pc:sldLayoutChg chg="del">
          <pc:chgData name="Chris Droessler" userId="625c3661-9d64-47fa-b83c-4b49393bd161" providerId="ADAL" clId="{B8E8C86F-E456-8A47-A500-81801CA2C4BB}" dt="2020-10-13T19:56:54.462" v="497" actId="2696"/>
          <pc:sldLayoutMkLst>
            <pc:docMk/>
            <pc:sldMasterMk cId="2999785688" sldId="2147483648"/>
            <pc:sldLayoutMk cId="491373884" sldId="2147483666"/>
          </pc:sldLayoutMkLst>
        </pc:sldLayoutChg>
        <pc:sldLayoutChg chg="del">
          <pc:chgData name="Chris Droessler" userId="625c3661-9d64-47fa-b83c-4b49393bd161" providerId="ADAL" clId="{B8E8C86F-E456-8A47-A500-81801CA2C4BB}" dt="2020-10-13T19:56:54.477" v="499" actId="2696"/>
          <pc:sldLayoutMkLst>
            <pc:docMk/>
            <pc:sldMasterMk cId="2999785688" sldId="2147483648"/>
            <pc:sldLayoutMk cId="2526090445" sldId="2147483667"/>
          </pc:sldLayoutMkLst>
        </pc:sldLayoutChg>
        <pc:sldLayoutChg chg="del">
          <pc:chgData name="Chris Droessler" userId="625c3661-9d64-47fa-b83c-4b49393bd161" providerId="ADAL" clId="{B8E8C86F-E456-8A47-A500-81801CA2C4BB}" dt="2020-10-13T19:52:56.759" v="462" actId="2696"/>
          <pc:sldLayoutMkLst>
            <pc:docMk/>
            <pc:sldMasterMk cId="2999785688" sldId="2147483648"/>
            <pc:sldLayoutMk cId="263396186" sldId="2147483668"/>
          </pc:sldLayoutMkLst>
        </pc:sldLayoutChg>
        <pc:sldLayoutChg chg="del">
          <pc:chgData name="Chris Droessler" userId="625c3661-9d64-47fa-b83c-4b49393bd161" providerId="ADAL" clId="{B8E8C86F-E456-8A47-A500-81801CA2C4BB}" dt="2020-10-13T19:53:01.415" v="466" actId="2696"/>
          <pc:sldLayoutMkLst>
            <pc:docMk/>
            <pc:sldMasterMk cId="2999785688" sldId="2147483648"/>
            <pc:sldLayoutMk cId="1123741871" sldId="2147483669"/>
          </pc:sldLayoutMkLst>
        </pc:sldLayoutChg>
      </pc:sldMaster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www.cccc.edu%2Fcurriculum%2Fguides%2FD50440.pdf&amp;data=02%7C01%7Cdroesslerc%40nccommunitycolleges.edu%7Ceb710934aca74310013908d86afe7ee3%7C616f6b2af8af4525b6c8f74c6a2b182d%7C0%7C0%7C637376988587583880&amp;sdata=qF21gVYeg3jXZ2z88pvjYb%2Fbpyu0dN8BgsAXtsSFr0A%3D&amp;reserved=0" TargetMode="External"/><Relationship Id="rId3" Type="http://schemas.openxmlformats.org/officeDocument/2006/relationships/hyperlink" Target="mailto:lsmelser@cccc.edu" TargetMode="External"/><Relationship Id="rId7" Type="http://schemas.openxmlformats.org/officeDocument/2006/relationships/hyperlink" Target="https://nam02.safelinks.protection.outlook.com/?url=https%3A%2F%2Fwww.cccc.edu%2Fcurriculum%2Fguides%2FC50440.pdf&amp;data=02%7C01%7Cdroesslerc%40nccommunitycolleges.edu%7Ceb710934aca74310013908d86afe7ee3%7C616f6b2af8af4525b6c8f74c6a2b182d%7C0%7C0%7C637376988587573921&amp;sdata=4%2FdBpNi%2BLmSfwYPYWHaaC4qYISawt8JXxgC7Fwk%2FRxY%3D&amp;reserved=0" TargetMode="External"/><Relationship Id="rId12" Type="http://schemas.openxmlformats.org/officeDocument/2006/relationships/hyperlink" Target="https://nam02.safelinks.protection.outlook.com/?url=https%3A%2F%2Fwww.youtube.com%2Fwatch%3Fv%3DLujqOE1AiXg%26feature%3Dyoutu.be&amp;data=02%7C01%7Cdroesslerc%40nccommunitycolleges.edu%7Ceb710934aca74310013908d86afe7ee3%7C616f6b2af8af4525b6c8f74c6a2b182d%7C0%7C0%7C637376988587593834&amp;sdata=HqwQhgUxp%2Bz4dqwtpprBF1noHla1BgJcyXlsmXkpH3w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www.cccc.edu%2Fcurriculum%2Fprogram-info-sheets%2FCCCC-Program-Info-Bioprocess_Technology.pdf&amp;data=02%7C01%7Cdroesslerc%40nccommunitycolleges.edu%7Ceb710934aca74310013908d86afe7ee3%7C616f6b2af8af4525b6c8f74c6a2b182d%7C0%7C0%7C637376988587573921&amp;sdata=SVdARD%2BN2qcfoeqJpEuxBf17MNGl72YSFZCMCSjMc20%3D&amp;reserved=0" TargetMode="External"/><Relationship Id="rId11" Type="http://schemas.openxmlformats.org/officeDocument/2006/relationships/hyperlink" Target="https://nam02.safelinks.protection.outlook.com/?url=https%3A%2F%2Fwww.ncbionetwork.org%2Fbiowork&amp;data=02%7C01%7Cdroesslerc%40nccommunitycolleges.edu%7Ceb710934aca74310013908d86afe7ee3%7C616f6b2af8af4525b6c8f74c6a2b182d%7C0%7C0%7C637376988587593834&amp;sdata=FCeYiqfqPOgNOwLIib30I0TXImxqDl24AROWs7QiEPM%3D&amp;reserved=0" TargetMode="External"/><Relationship Id="rId5" Type="http://schemas.openxmlformats.org/officeDocument/2006/relationships/hyperlink" Target="https://www.cccc.edu/curriculum/majors/bioprocess/" TargetMode="External"/><Relationship Id="rId10" Type="http://schemas.openxmlformats.org/officeDocument/2006/relationships/hyperlink" Target="https://nam02.safelinks.protection.outlook.com/?url=https%3A%2F%2Fcet.ecu.edu%2Ftechsystems%2Fundergraduate-programs%2Findustrial-technology-transfer%2F&amp;data=02%7C01%7Cdroesslerc%40nccommunitycolleges.edu%7Ceb710934aca74310013908d86afe7ee3%7C616f6b2af8af4525b6c8f74c6a2b182d%7C0%7C0%7C637376988587593834&amp;sdata=Bm7OfgeXaRWfkweGgrXJpObXDowukAtvP%2FBTBN%2BFdvg%3D&amp;reserved=0" TargetMode="External"/><Relationship Id="rId4" Type="http://schemas.openxmlformats.org/officeDocument/2006/relationships/hyperlink" Target="https://nam02.safelinks.protection.outlook.com/?url=https%3A%2F%2Fwww.cccc.edu%2Fbiowork%2F&amp;data=02%7C01%7Cdroesslerc%40nccommunitycolleges.edu%7Ceb710934aca74310013908d86afe7ee3%7C616f6b2af8af4525b6c8f74c6a2b182d%7C0%7C0%7C637376988587563965&amp;sdata=Fcih4eCvBIF54alvh3YISomzCsd8oPWvAu5%2Bbh3FPGI%3D&amp;reserved=0" TargetMode="External"/><Relationship Id="rId9" Type="http://schemas.openxmlformats.org/officeDocument/2006/relationships/hyperlink" Target="https://nam02.safelinks.protection.outlook.com/?url=https%3A%2F%2Fwww.cccc.edu%2Fcurriculum%2Fguides%2FA50440.pdf&amp;data=02%7C01%7Cdroesslerc%40nccommunitycolleges.edu%7Ceb710934aca74310013908d86afe7ee3%7C616f6b2af8af4525b6c8f74c6a2b182d%7C0%7C0%7C637376988587583880&amp;sdata=caHydpmS7RG5qYoET9sCueIYoqxxPOKKbRflKzzjRVM%3D&amp;reserved=0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www.cccc.edu%2Fcurriculum%2Fguides%2FD50440.pdf&amp;data=02%7C01%7Cdroesslerc%40nccommunitycolleges.edu%7Ceb710934aca74310013908d86afe7ee3%7C616f6b2af8af4525b6c8f74c6a2b182d%7C0%7C0%7C637376988587583880&amp;sdata=qF21gVYeg3jXZ2z88pvjYb%2Fbpyu0dN8BgsAXtsSFr0A%3D&amp;reserved=0" TargetMode="External"/><Relationship Id="rId3" Type="http://schemas.openxmlformats.org/officeDocument/2006/relationships/hyperlink" Target="mailto:lsmelser@cccc.edu" TargetMode="External"/><Relationship Id="rId7" Type="http://schemas.openxmlformats.org/officeDocument/2006/relationships/hyperlink" Target="https://nam02.safelinks.protection.outlook.com/?url=https%3A%2F%2Fwww.cccc.edu%2Fcurriculum%2Fguides%2FC50440.pdf&amp;data=02%7C01%7Cdroesslerc%40nccommunitycolleges.edu%7Ceb710934aca74310013908d86afe7ee3%7C616f6b2af8af4525b6c8f74c6a2b182d%7C0%7C0%7C637376988587573921&amp;sdata=4%2FdBpNi%2BLmSfwYPYWHaaC4qYISawt8JXxgC7Fwk%2FRxY%3D&amp;reserved=0" TargetMode="External"/><Relationship Id="rId12" Type="http://schemas.openxmlformats.org/officeDocument/2006/relationships/hyperlink" Target="https://nam02.safelinks.protection.outlook.com/?url=https%3A%2F%2Fwww.youtube.com%2Fwatch%3Fv%3DLujqOE1AiXg%26feature%3Dyoutu.be&amp;data=02%7C01%7Cdroesslerc%40nccommunitycolleges.edu%7Ceb710934aca74310013908d86afe7ee3%7C616f6b2af8af4525b6c8f74c6a2b182d%7C0%7C0%7C637376988587593834&amp;sdata=HqwQhgUxp%2Bz4dqwtpprBF1noHla1BgJcyXlsmXkpH3w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www.cccc.edu%2Fcurriculum%2Fprogram-info-sheets%2FCCCC-Program-Info-Bioprocess_Technology.pdf&amp;data=02%7C01%7Cdroesslerc%40nccommunitycolleges.edu%7Ceb710934aca74310013908d86afe7ee3%7C616f6b2af8af4525b6c8f74c6a2b182d%7C0%7C0%7C637376988587573921&amp;sdata=SVdARD%2BN2qcfoeqJpEuxBf17MNGl72YSFZCMCSjMc20%3D&amp;reserved=0" TargetMode="External"/><Relationship Id="rId11" Type="http://schemas.openxmlformats.org/officeDocument/2006/relationships/hyperlink" Target="https://nam02.safelinks.protection.outlook.com/?url=https%3A%2F%2Fwww.ncbionetwork.org%2Fbiowork&amp;data=02%7C01%7Cdroesslerc%40nccommunitycolleges.edu%7Ceb710934aca74310013908d86afe7ee3%7C616f6b2af8af4525b6c8f74c6a2b182d%7C0%7C0%7C637376988587593834&amp;sdata=FCeYiqfqPOgNOwLIib30I0TXImxqDl24AROWs7QiEPM%3D&amp;reserved=0" TargetMode="External"/><Relationship Id="rId5" Type="http://schemas.openxmlformats.org/officeDocument/2006/relationships/hyperlink" Target="https://www.cccc.edu/curriculum/majors/bioprocess/" TargetMode="External"/><Relationship Id="rId10" Type="http://schemas.openxmlformats.org/officeDocument/2006/relationships/hyperlink" Target="https://nam02.safelinks.protection.outlook.com/?url=https%3A%2F%2Fcet.ecu.edu%2Ftechsystems%2Fundergraduate-programs%2Findustrial-technology-transfer%2F&amp;data=02%7C01%7Cdroesslerc%40nccommunitycolleges.edu%7Ceb710934aca74310013908d86afe7ee3%7C616f6b2af8af4525b6c8f74c6a2b182d%7C0%7C0%7C637376988587593834&amp;sdata=Bm7OfgeXaRWfkweGgrXJpObXDowukAtvP%2FBTBN%2BFdvg%3D&amp;reserved=0" TargetMode="External"/><Relationship Id="rId4" Type="http://schemas.openxmlformats.org/officeDocument/2006/relationships/hyperlink" Target="https://nam02.safelinks.protection.outlook.com/?url=https%3A%2F%2Fwww.cccc.edu%2Fbiowork%2F&amp;data=02%7C01%7Cdroesslerc%40nccommunitycolleges.edu%7Ceb710934aca74310013908d86afe7ee3%7C616f6b2af8af4525b6c8f74c6a2b182d%7C0%7C0%7C637376988587563965&amp;sdata=Fcih4eCvBIF54alvh3YISomzCsd8oPWvAu5%2Bbh3FPGI%3D&amp;reserved=0" TargetMode="External"/><Relationship Id="rId9" Type="http://schemas.openxmlformats.org/officeDocument/2006/relationships/hyperlink" Target="https://nam02.safelinks.protection.outlook.com/?url=https%3A%2F%2Fwww.cccc.edu%2Fcurriculum%2Fguides%2FA50440.pdf&amp;data=02%7C01%7Cdroesslerc%40nccommunitycolleges.edu%7Ceb710934aca74310013908d86afe7ee3%7C616f6b2af8af4525b6c8f74c6a2b182d%7C0%7C0%7C637376988587583880&amp;sdata=caHydpmS7RG5qYoET9sCueIYoqxxPOKKbRflKzzjRVM%3D&amp;reserved=0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www.cccc.edu%2Fcurriculum%2Fguides%2FD50440.pdf&amp;data=02%7C01%7Cdroesslerc%40nccommunitycolleges.edu%7Ceb710934aca74310013908d86afe7ee3%7C616f6b2af8af4525b6c8f74c6a2b182d%7C0%7C0%7C637376988587583880&amp;sdata=qF21gVYeg3jXZ2z88pvjYb%2Fbpyu0dN8BgsAXtsSFr0A%3D&amp;reserved=0" TargetMode="External"/><Relationship Id="rId3" Type="http://schemas.openxmlformats.org/officeDocument/2006/relationships/hyperlink" Target="mailto:lsmelser@cccc.edu" TargetMode="External"/><Relationship Id="rId7" Type="http://schemas.openxmlformats.org/officeDocument/2006/relationships/hyperlink" Target="https://nam02.safelinks.protection.outlook.com/?url=https%3A%2F%2Fwww.cccc.edu%2Fcurriculum%2Fguides%2FC50440.pdf&amp;data=02%7C01%7Cdroesslerc%40nccommunitycolleges.edu%7Ceb710934aca74310013908d86afe7ee3%7C616f6b2af8af4525b6c8f74c6a2b182d%7C0%7C0%7C637376988587573921&amp;sdata=4%2FdBpNi%2BLmSfwYPYWHaaC4qYISawt8JXxgC7Fwk%2FRxY%3D&amp;reserved=0" TargetMode="External"/><Relationship Id="rId12" Type="http://schemas.openxmlformats.org/officeDocument/2006/relationships/hyperlink" Target="https://nam02.safelinks.protection.outlook.com/?url=https%3A%2F%2Fwww.youtube.com%2Fwatch%3Fv%3DLujqOE1AiXg%26feature%3Dyoutu.be&amp;data=02%7C01%7Cdroesslerc%40nccommunitycolleges.edu%7Ceb710934aca74310013908d86afe7ee3%7C616f6b2af8af4525b6c8f74c6a2b182d%7C0%7C0%7C637376988587593834&amp;sdata=HqwQhgUxp%2Bz4dqwtpprBF1noHla1BgJcyXlsmXkpH3w%3D&amp;reserved=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www.cccc.edu%2Fcurriculum%2Fprogram-info-sheets%2FCCCC-Program-Info-Bioprocess_Technology.pdf&amp;data=02%7C01%7Cdroesslerc%40nccommunitycolleges.edu%7Ceb710934aca74310013908d86afe7ee3%7C616f6b2af8af4525b6c8f74c6a2b182d%7C0%7C0%7C637376988587573921&amp;sdata=SVdARD%2BN2qcfoeqJpEuxBf17MNGl72YSFZCMCSjMc20%3D&amp;reserved=0" TargetMode="External"/><Relationship Id="rId11" Type="http://schemas.openxmlformats.org/officeDocument/2006/relationships/hyperlink" Target="https://nam02.safelinks.protection.outlook.com/?url=https%3A%2F%2Fwww.ncbionetwork.org%2Fbiowork&amp;data=02%7C01%7Cdroesslerc%40nccommunitycolleges.edu%7Ceb710934aca74310013908d86afe7ee3%7C616f6b2af8af4525b6c8f74c6a2b182d%7C0%7C0%7C637376988587593834&amp;sdata=FCeYiqfqPOgNOwLIib30I0TXImxqDl24AROWs7QiEPM%3D&amp;reserved=0" TargetMode="External"/><Relationship Id="rId5" Type="http://schemas.openxmlformats.org/officeDocument/2006/relationships/hyperlink" Target="https://www.cccc.edu/curriculum/majors/bioprocess/" TargetMode="External"/><Relationship Id="rId10" Type="http://schemas.openxmlformats.org/officeDocument/2006/relationships/hyperlink" Target="https://nam02.safelinks.protection.outlook.com/?url=https%3A%2F%2Fcet.ecu.edu%2Ftechsystems%2Fundergraduate-programs%2Findustrial-technology-transfer%2F&amp;data=02%7C01%7Cdroesslerc%40nccommunitycolleges.edu%7Ceb710934aca74310013908d86afe7ee3%7C616f6b2af8af4525b6c8f74c6a2b182d%7C0%7C0%7C637376988587593834&amp;sdata=Bm7OfgeXaRWfkweGgrXJpObXDowukAtvP%2FBTBN%2BFdvg%3D&amp;reserved=0" TargetMode="External"/><Relationship Id="rId4" Type="http://schemas.openxmlformats.org/officeDocument/2006/relationships/hyperlink" Target="https://nam02.safelinks.protection.outlook.com/?url=https%3A%2F%2Fwww.cccc.edu%2Fbiowork%2F&amp;data=02%7C01%7Cdroesslerc%40nccommunitycolleges.edu%7Ceb710934aca74310013908d86afe7ee3%7C616f6b2af8af4525b6c8f74c6a2b182d%7C0%7C0%7C637376988587563965&amp;sdata=Fcih4eCvBIF54alvh3YISomzCsd8oPWvAu5%2Bbh3FPGI%3D&amp;reserved=0" TargetMode="External"/><Relationship Id="rId9" Type="http://schemas.openxmlformats.org/officeDocument/2006/relationships/hyperlink" Target="https://nam02.safelinks.protection.outlook.com/?url=https%3A%2F%2Fwww.cccc.edu%2Fcurriculum%2Fguides%2FA50440.pdf&amp;data=02%7C01%7Cdroesslerc%40nccommunitycolleges.edu%7Ceb710934aca74310013908d86afe7ee3%7C616f6b2af8af4525b6c8f74c6a2b182d%7C0%7C0%7C637376988587583880&amp;sdata=caHydpmS7RG5qYoET9sCueIYoqxxPOKKbRflKzzjRVM%3D&amp;reserved=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goodson@cccc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researchtrianglecleantech.org%2F&amp;data=02%7C01%7Cdroesslerc%40nccommunitycolleges.edu%7C97d2ddc14b77483d024108d86b85ac01%7C616f6b2af8af4525b6c8f74c6a2b182d%7C0%7C0%7C637377569148638757&amp;sdata=imEJKweZFtUjZFKY2yd7ygZj50m8h0bZnaDw%2BAW4gJY%3D&amp;reserved=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twitter.com%2Ftricleantech&amp;data=02%7C01%7Cdroesslerc%40nccommunitycolleges.edu%7C97d2ddc14b77483d024108d86b85ac01%7C616f6b2af8af4525b6c8f74c6a2b182d%7C0%7C0%7C637377569148658671&amp;sdata=OOc0XLrNKm3o34O22BhhLzfJRzXDEANRTMsJPLI50ok%3D&amp;reserved=0" TargetMode="External"/><Relationship Id="rId5" Type="http://schemas.openxmlformats.org/officeDocument/2006/relationships/hyperlink" Target="https://nam02.safelinks.protection.outlook.com/?url=https%3A%2F%2Fwww.youtube.com%2Fwatch%3Fv%3DaslPo_kebts&amp;data=02%7C01%7Cdroesslerc%40nccommunitycolleges.edu%7C97d2ddc14b77483d024108d86b85ac01%7C616f6b2af8af4525b6c8f74c6a2b182d%7C0%7C0%7C637377569148648715&amp;sdata=pYhkmWBQCrhTAKjAQup1DDz6OBOpuL3XBGL8DWazrj4%3D&amp;reserved=0" TargetMode="External"/><Relationship Id="rId4" Type="http://schemas.openxmlformats.org/officeDocument/2006/relationships/hyperlink" Target="https://nam02.safelinks.protection.outlook.com/?url=https%3A%2F%2Fwww.nccleantechcorridor.org%2F&amp;data=02%7C01%7Cdroesslerc%40nccommunitycolleges.edu%7C97d2ddc14b77483d024108d86b85ac01%7C616f6b2af8af4525b6c8f74c6a2b182d%7C0%7C0%7C637377569148648715&amp;sdata=ZdJOskEK8QuCYNtrmHhUB1%2BdZebsK6mp9husZbhvrMk%3D&amp;reserved=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8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7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8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0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3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3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6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3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5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3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84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Davis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Director, 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Electric Membership Corporation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dirty="0" err="1"/>
              <a:t>Dana.Davis@NCEMCS.com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1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4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3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3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2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4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8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Maureen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meprice@powersecure.com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 | Human Resources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1609 Heritage Commerce Ct. Wake Forest, NC 27587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919-453-1761 C:984-202-0241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powersecure.com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8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Lisa Smelser</a:t>
            </a:r>
            <a:br>
              <a:rPr lang="en-US" sz="1400" dirty="0"/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lsmelser@cccc.edu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400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https://www.cccc.edu/biowork/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Bioprocess Technology: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https://www.cccc.edu/curriculum/majors/bioprocess/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overview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https://www.cccc.edu/curriculum/program-info-sheets/CCCC-Program-Info-Bioprocess_Technology.pdf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 Offered: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https://www.cccc.edu/curriculum/guides/C50440.pdf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https://www.cccc.edu/curriculum/guides/D50440.pdf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https://www.cccc.edu/curriculum/guides/A50440.pdf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 Transfer Program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https://cet.ecu.edu/techsystems/undergraduate-programs/industrial-technology-transfer/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https://www.ncbionetwork.org/biowork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https://www.youtube.com/watch?v=LujqOE1AiXg&amp;feature=youtu.be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2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4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0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4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5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00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Missy Akin</a:t>
            </a:r>
          </a:p>
          <a:p>
            <a:r>
              <a:rPr lang="en-US" sz="1400" dirty="0"/>
              <a:t>Corporate Recruiter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Brady Services</a:t>
            </a:r>
          </a:p>
          <a:p>
            <a:r>
              <a:rPr lang="en-US" sz="1400" dirty="0" err="1"/>
              <a:t>Missy.akin@bradyservices.com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55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Lisa Smelser</a:t>
            </a:r>
            <a:br>
              <a:rPr lang="en-US" sz="1400" dirty="0"/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lsmelser@cccc.edu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400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https://www.cccc.edu/biowork/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Bioprocess Technology: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https://www.cccc.edu/curriculum/majors/bioprocess/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overview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https://www.cccc.edu/curriculum/program-info-sheets/CCCC-Program-Info-Bioprocess_Technology.pdf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 Offered: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https://www.cccc.edu/curriculum/guides/C50440.pdf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https://www.cccc.edu/curriculum/guides/D50440.pdf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https://www.cccc.edu/curriculum/guides/A50440.pdf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 Transfer Program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https://cet.ecu.edu/techsystems/undergraduate-programs/industrial-technology-transfer/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https://www.ncbionetwork.org/biowork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https://www.youtube.com/watch?v=LujqOE1AiXg&amp;feature=youtu.be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Lisa Smelser</a:t>
            </a:r>
            <a:br>
              <a:rPr lang="en-US" sz="1400" dirty="0"/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lsmelser@cccc.edu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400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https://www.cccc.edu/biowork/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Bioprocess Technology: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https://www.cccc.edu/curriculum/majors/bioprocess/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overview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https://www.cccc.edu/curriculum/program-info-sheets/CCCC-Program-Info-Bioprocess_Technology.pdf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 Offered: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https://www.cccc.edu/curriculum/guides/C50440.pdf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https://www.cccc.edu/curriculum/guides/D50440.pdf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https://www.cccc.edu/curriculum/guides/A50440.pdf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 Transfer Program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https://cet.ecu.edu/techsystems/undergraduate-programs/industrial-technology-transfer/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https://www.ncbionetwork.org/biowork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https://www.youtube.com/watch?v=LujqOE1AiXg&amp;feature=youtu.be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400" dirty="0"/>
              <a:t>Michelle</a:t>
            </a:r>
          </a:p>
          <a:p>
            <a:pPr algn="l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Drew M. Goodson, CPA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of Career and Technical Education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S9161 Marchant Hall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1105 Kelly Drive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Sanford, NC 27330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718-7445</a:t>
            </a:r>
            <a:br>
              <a:rPr lang="en-US" sz="1400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dgoodson@cccc.edu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Susan Sanford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Research Triangle Cleantech Cluster (RTCC)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NC Cleantech Corridor – advancing cleantech from Charlotte to RTP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 919-334-4078, M: 919-308-6441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YouTube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@tricleantech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sz="1400" dirty="0" err="1"/>
              <a:t>susan@researchtrianglecleantech.org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hyperlink" Target="https://powersecur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www.researchtrianglecleantec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October 14, 2020</a:t>
            </a:r>
            <a:br>
              <a:rPr lang="en-US" dirty="0"/>
            </a:br>
            <a:r>
              <a:rPr lang="en-US" dirty="0"/>
              <a:t>Careers in Biotech Manufacturing and </a:t>
            </a:r>
            <a:br>
              <a:rPr lang="en-US" dirty="0"/>
            </a:br>
            <a:r>
              <a:rPr lang="en-US" dirty="0"/>
              <a:t>Creating Clean Energy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48B27-51E9-704A-848C-A70CA34D1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E1FF8-1FF5-1B4B-A045-76C4F1B75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9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18A4B-EB52-F64A-9BFB-8B42599D3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5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65A19-A048-5C42-A5F0-3AD609D03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AF00D-3D01-B44A-9B3D-DF01E204E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27A65-74C5-6949-9869-7E0E221B0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E4CD6-368A-F349-B982-7271C853A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0C2EA-18D1-CF4F-A8A1-7C80F381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96453-17DB-D34C-B6FC-D0DF0C65A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9B495-6635-6949-9D2F-057B37949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E2F9B-93B0-6A44-A901-EE4E129D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B8ED2-6FA9-8A45-B7DA-C11BE21EF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55DBE-50F3-C744-B716-7455C0C1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Dana Davis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Director of Human Resources</a:t>
            </a:r>
          </a:p>
          <a:p>
            <a:r>
              <a:rPr lang="en-US" sz="2800" dirty="0"/>
              <a:t>NC Electric Cooperatives </a:t>
            </a:r>
          </a:p>
        </p:txBody>
      </p:sp>
      <p:pic>
        <p:nvPicPr>
          <p:cNvPr id="2050" name="Picture 2" descr="https://media-exp1.licdn.com/dms/image/C5603AQEUyYTjoJTLww/profile-displayphoto-shrink_200_200/0?e=1608163200&amp;v=beta&amp;t=YfguxxgrsX3JcfCHJzyzVtgyK3U34vBNlh2qprdorvI">
            <a:extLst>
              <a:ext uri="{FF2B5EF4-FFF2-40B4-BE49-F238E27FC236}">
                <a16:creationId xmlns:a16="http://schemas.microsoft.com/office/drawing/2014/main" id="{6656C57A-D81B-6447-AD07-ACE8C816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081" y="-119176"/>
            <a:ext cx="2813898" cy="2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:image/jpeg;base64,/9j/4AAQSkZJRgABAQAAAQABAAD/2wCEAAkGBxITEhUTEhMWFRUXGBoYFxcYGRofHhgYGh0dHSEaIB4aICggHholHhgaJjEiJyorMC8uGB8zODMtNygtLisBCgoKDg0OFw8QFy4dHR8rLjcuLTA3KzctLSsuKy0rLzctKzcyNy0rLS0vLy0tLTctLS43Ky0rKy0rKy8tLSstLf/AABEIAHABwgMBIgACEQEDEQH/xAAcAAACAgMBAQAAAAAAAAAAAAAABgUHAwQIAgH/xABPEAACAQMCAwUEBQYKCAQHAAABAgMABBESIQUGMQcTQVFhIjJxgRRCUpGhI2Jyc7HBFTM1Q3SCkrKzwiQ0U1R1otLwNsPT4QgXY5OUo9H/xAAaAQEBAAMBAQAAAAAAAAAAAAAAAQIDBAUG/8QAKxEBAAICAQIEBgIDAQAAAAAAAAECAxEEEiEiMUFREzJhcYGRBdEjofAU/9oADAMBAAIRAxEAPwC8aKK0+K8Sit4mllbSi+Pn6AeJPlRJmIjctqSQKCWIAG5J6AUj8e7SIIiVt179vtZwg+fVvlt60jc183TXjFd0hB9mMHr6v5n06D8aXaPG5H8lO+nF+zFxLne+mz+WMY+zENP4+9+NQc95I/vyO/6TE/tNYaKPLvlvf5pmX1GIOQSD6VI2fMF3F/F3Eox4aiR/ZbI/Co2ijGt7V8p0feD9ps6YFyiyr9pfZb7vdP4VYfA+P290uqGQEjqp2ZfivX59K5/rLaXTxuHjYo67hlOCP+/KjvwfyOSk6v4o/wBukKKSuSOdlucQz4WfwPQSY8vJvMfd5B1FHu4stcteqsiiiijYKKKKAooooCiiigKKKKAooooCiiigKKKKAooooCiiigKKKKAooooCiiigKKKKAooooCiiigKKKKAooooCiiigKKKKAooooCiiigKKKKDzLIFBZiAAMknwA8ao3nXmVryb2SRCmRGvn+efU/gNvOnjtV40Y4Ft0PtTe96RjqP6xwPgGqpqPE/kuTMz8Kv5FFFFHkCiislvbvI2mNWdvsqCT9wosRM+THRTJacicQcZ7nSPz2UfhnP4Vlm7P79RnQh+Ei/vxRu/82XW+iStRTBa8l3zyCPuCvmzEaQP0hnPwGTU3d8q2FkoN7cs74z3UQAJ+W5x6krRlXi5JjcxqPeexFRyCCCQQQQR1BHQj1q6+Q+ZvpkOHI76PAcfaHg4+Pj659KU7bhcbr3kfDo4YRv315K/Tz05z+6t/liaMTaraNJSPZkkhh7uNV8QZJXJOMZwBvgVXdw6Ww3jxdp+6xqK+KwO43Br7Ue2rzj/AGt2trcy2z29wzRNpZlEeCcA7anB8fKo/wD+eFn/ALrdfdF/6lVh2k/yre/rf8iUt0XTrDlfmGG+t1uICdJyCrY1Iw6qwHQj8QQRsalq5l7OOcG4dc5Yk28mFmUeHlIB9pfxGR1xXS8EququpDKwBUjcEHcEHyIoj2aq09t9n/ut190X/qVaJrjtup+JoL74Z2yWk00UK29yrSyJGCRFgF2CgnDk4yasquTuU/8AXrP+kwf4i11jQFL3MfO1jZbXE4D/AOzX2n/srkgepwKr3tQ7TmV2tLB8FSVlnHUHxSP1HQt4HYb71TjEkkkkknJJOSSfEk7k+tFXXe9uMIJ7mzkYecjqmfkoatSHtzbPt2Ix+bPv+MdU/Xyg6H4F2u8OnIWUvbMf9qBp/tqSAP0sU/RyBgCpBB3BG4I8wfKuO6c+zzn6Xh8gjkLSWjH2k6mPP14/L1XofjQ06TrQ49xVLW3luJAzJEpdguMkDyyQM/Otq2uFkRXRgyMAysNwVIyCPQil3tM/kq9/UtREJD2qI6hk4ZxNlYAqy24IYHcEEPgg+Yqa5Z5zF5KYvoV7b4QvruIdCnBA0g6j7XtZx5A1s8gfyZY/0WD/AA1qfoISPmaI8Qbh+l+9WHvy2F0acqMZznV7Q8Km6rm0/wDFE3/D/wDzI6aubOaILCISTamZzpiiQZeV/sqPmN/UeYoJyiq/m504pGpml4M4gGS2mdGlVR9YxgZ+VOHAuMQ3cCXEDao3GQfEeBBHgwIII9KCQopG4r2hHv3teH2kl9NHtIUIWNDnGDIds5z6bEZyDXzh/PVys8UHEOGzWpmcJHIjCVCx6AlBt+PiegJoHO8vYogDLIkYZgql2C5Y9FGTuTg7elZ6qnts4lJ/osX0eQol1DKsuRpdwsg7oeOs5z5bU88t8bnuC4msprXTp096VOvOc40nwwP7QoJ2oXm7mSLh9s1zMruilQQgBb2jge8QPxpXXtSjMb4tpHn+kSW8VvGdTSmPTmTYeynteRqS41zi9twz6fcWjI4IDW5cZXL6B7WnHTDdPGgbYn1AMPEA/fXutea7SOIyyMERV1szHAVQMkk+QpEj7Q7q5JbhvDJbmEEjvpHWJWx9kMN/2+YFBYdFKnKvODXMz21xaTWlwiayjjUhXIGVkAwdz/8AzODTXQFFFFAUUUUBRRRQFFFFAUUUUBRRRQUXz9f99fTHOQh7tfQJsf8Am1ffS+q5IA3J6AeNN0vBbNZHkvbxMszMYoPbbJJOCwBAO/l8624ecrO1GLGyAPTvJT7R+7LEemRR81fFFrzbJaK7n7z+kZwbkO8nwSncofrSbHHovvffinvg3Z1aRYMuZ3/O2X+yP3k0g8R55vpdu97seUY0/ju341L8k8avhE8dvA07vIWM0jHQvsgbk9Tt50dHHtxotqKzP1n+jReciWr3ElxM2IzpxGMIihVC7kfDO2Otat5zpYWamO0jWQjwjAVPm+N/iM0s8Y4PxS6uWhkYyldJJBIhTUA3kBkZ8iaY+FciWlqnfXjrIRudXsxr8j73z6+VV0RN5tPwqdHvMoSPiXFuJH8jmKLzXKIP6/vMfh91SI5Bt4l7y/u2Pn7QVfhlssfwrzxztG/mbCPP1Q5X7gidT6Z+6sXCuRbm6bvuISuM/VzlyPL7KD0H4UYRFbTqu8lvefKGJuLcGtziCKeRvNHlXf4lwfuFZOH3cHffSE4VdO/XWxd9/te3kFvXNSN3xzhnDgUtolklGx0YJB/OkOfuGceVR1txji/EDmACGL7YGF/tsCzH9GizaImK7iZ9qxHb8vvGh9MuEe6+lxQKR+Ra3kwMDf2kLDJPiQCAdq+cau/plxFw60/J2wxr0jTkAZbbHQDbB6t18K933CY7fe+4tP3nXRG7Z+7LHHrgVqWfHI9em2m4pKw8u7f8GBwKrG06nVu257+W5+nms7hxjC93GdosR48tKjA+4itulrku2dBMXEwaSTvD3wjBJYAEgRsRj2fIUy1i9bHbqrE605d7Sf5Vvf1v+RKW6ZO0n+Vb39b/AJEpaY4GaNr7VudivOugjh87eyc/R2J6HqYvgeq/MfZFVbxPh8lvI0Uq6XXBx5gjIYHxBBBzWqpIIIJBByCDggjcEEdCD40R2Ka47bqfia6N7LudBf2+iUj6TEAJB9tfCUfHx8j6EVzk3U/E0ISnKf8Ar1n/AEmD/EWr/wC1fmVrKxYxnE0x7qMjqpIJZ/iqg49dNUByn/r1n/SYP8Rafv8A4gbwm6toc7JC0mP1j6c//qoKrAqU5c4FNe3C28ABZtyT0RR1dvQZ+ZIHjUZV79gvCFSzkuSPbmkKg+Ucfsgf29Z+7yoJTl3sq4fboO9jFzJ9Z5Rlc+kfugfHJ9TUzf8AIvDZl0vZwDbGUQIw+DJgj76YqKI5x7Suz9uHESxMZLZ2wCfejY9FYjYg+DfI74zEcs8lX19gwQkRn+dk9mP5EjLf1Qa6fvLSOVSkqLIhIJVwCCVIIODtsQD8qyqoHSi7L/IvL8ljaJbSTd8VJIOnAUNvoXcnSDnr5+WBWHtM/kq9/UtTPS/z/ZyTcOuoolLyPEyqo6knwFEJ3KfZzbzWVrM11eqZIInKpcEKCyA4UY2UZ2FPfLXAEsojFHJNIC5fVM5dskAYyfD2enqaSuXuZeIW1rBbng1yxhijjLB0GrQoXOPDOKYOA80Xc8yxy8Mnt0OcyuylVwCQMDffp86CEtP/ABRN/wAP/wDMjqL5pluX5hjFvFHM8FpriSVyqjUzBnBAPtbgfL0qT5itLu14yvEIbV7qGS3EDiMjUh1A5x5eyv8AzdNsyPPfLNw80HELAqLu3BXQ2yzRnPsE+ftNjOB7R3BwQHz+EePf7jZ//kN/01Fcu8LveG8L4k0qpG/5eeFEbUI8x5wOmwK9PStte0G7xobgt93/ANkKDHn9b0x64pl5eN3NbH+EIo43cuDEjagI26Kx6asEg4JH7AER2Q8Pji4VblAMygyO3izsT1PjgAL/AFacsVV3CI+I8FLwLbSX1hqZomh3liBOSpTq25+GcnIzpEpDzVxO7kjS04dJbx61Ms14NGEBGpVQbkkZGRn5dQGv21/xNh/T4f7slWNSp2lctyX1nohIE8cizQk7DWmRjPgSGbGds4rJyhx+7uNSXdjJauijLEgo7dDoI+/GTjzNApdi3DEMvEbkjL/SpIVP2VDazjy1Fxn9AVKduv8AI8/6cX+ItZuyjhM9vHeieNozJeyyJq+sjBcMPQ4NZu2Dhc1zwuWG3jaSRmjIVepw4J/AUEZ2zzN/B8EQYqk9xDFIw8EwzZ+9FPyqwLK0SKNIo1CoihVUdAoGAKhubOW0v7JraQ6dSqVbGdDruDjxHgR4gkUrcN5q4nZIIL/h1xcMg0rPajvBIB0LDbB9TjPkKCyMV9pQ5b4xxK6uNclp9EswhAWU/lnc4w2B7oGDsfPx8G+gKKKKAooooCiiigKKKKAooooCiiig5rkTBIPUEj5jamPgnI95cYOjuk+1Jkbei+8fuA9al+N8cjsbmWO2tI1lDEmaQlydXtZUbaRv4GlvifM15PnvJ3x9lTpX4YXGfnmj5now47TF5m0x6R/Z4t+X+E2O91Ms0g6ht8H0iXJ/tZpq5d5gguY3aEFI4m05YBR0ByBnZd/HFUhw7hs07aII2dvJR0+J6AfHFWHwHs6k0abuZhGTqMEZ2J82boTt4D4Gju4ubJM6x49V/wC9W5zF2jwxZS2Amf7f1B+9vlt60m2dlfcVl1MxZQd3baNPRQNs+g36ZPjTo3Z1A1yZGwsAChYlzliBuWY74z5bnzrHzFzzBar3FmqOy+zt/Fx/d7x9Bt6+FVctL2mbci2qx6R6t204bYcJi7yRsyEY1sMu58kUdB8PmaSOYec7m8buoQ0cbHSI03Z89NRG5z9kbfGoWNbm/uAMtLK/ifAefkqDPwq2OWeV4LCMyuymQLl5W2CjxC56L69T+AMKTfkeHHHRjhBcrdn8caie+0kgau6JGhAN8uehI8unxrS5r7QScw2XsINjLjBPog+qvr18sdaiuducXu2McRK24Ow6GQj6zenkvzO/SY7NuUg+LudfZzmFT4kfzh9PL7/KiRfqt8Dj9o9ZYuVeQmlHf3pZVPtaCSGbx1Oeqj06/CsXMfOixg23DlWKIbGRAAWPjp8h+d1PhjqZLtQ5mI/0OI7kZmI8j0T5jc+mB4mqzqNXIy1w/wCLF5+s+q0eyAsy3LsSxZ0BJJJJAbqT8asSk3sqs9FlrP8AOyM/yGEH90/fTlR6/DiYw125d7Sf5Vvf1v8AkSlef3W+B/ZTR2k/yre/rf8AIlK8/ut8D+yjrdBdovJX06yimhX/AEmGJdIH86mATH8fFfXI+saoGuvOF/xMX6tP7oqlu2fknuXN/br+SkP5dR9SQ/zn6LHr5Nv9bYkK85f4zLZ3EdxCcOh6eDKfeQ+akfuPUCo9jvRRRUryn/r1n/SYP8Rade3yAjiET+DWygfFJJM/31pK5T/16z/pMH+ItXB29cEMlrFdKMmBiH/VyYBPydU+RNEUVXQ/YfdK3C0QHeOWVW9CXMg/5ZBXPFOnZdzkOH3DLLn6PNgSYydDDpIAOo3IYDcjH2cEOkqKw2l0kqLJG6ujDKspBDA+II2NZs0QUVWPar2ifRR9Gs5B9J1AyONLCFQQdJyCC7dNPgCScZGYzlftpU4S/i0n/bQgkfFo/eH9Ut8BQXDRWnwrisFzGJbeVJUO2pCCM+R8j6HelTte41Jb2BWEkS3DrAhBwRrBJwfAlVIB8CwoPHFu0dBM1tYW0t/OuziLaND5NJgjrtnGMgjOa1X564nCNd1wWZYx1aGVJSB56VH7SKauUOXIbC2S3iA2ALtjeR8bsf3DwAAGwqaoIrlrmC3voBPbPqQkg5BBVh1Ug+IyPTfapWsUUSRghQqrkscAAZJJJ28SSST60gnnm8vJHThFos0cZ0tczMViLDwUDBYeoOehxggkLDoqvDzxe2UiLxe0SKJyFFzAxaNWPgynJA9c/I74eL/iMUMLTyuFiRdbP4afPbr6Y65oNuiq5tebuLXoMnDrGJLfPsS3TkGUeYVDkD13Hr4Vt8H56mS5Sz4pbfRZpNoZFbVFKdhgN4MSQAMncgHBIBB7opU5+5s/g5beTSrJLOsUhJPsIQWZxjqQFO1Q8fMfG7he/tLCFIDvGtxIRLIngcKQEz5H7z1oLDopV5H5yF8JY5Ijb3UB0zQsc4/OBwMrkHw2+BBOLmbnJ4rgWVlbm6uyupl1aUiTb2pG8Ouceo8wCDfRVeX3NXFrECbiFpA9tkCR7V3LRAnGoq/vDJ8Pvph5t5k+jcPe+gCygLG6ZJ0ursoByPDDZoGKiq+t+eLy6kVOH2QmRdAuJ2cKiuQpdEyRqK6j49R06EzHM/GeIpMsFjYiYsuozSOFiTcjG25bbpt1GM74BprT4txSG2jM1xIscYIBZugJOB+NI7848RspYhxW1hWCVxGJ7d2IRj01BsnHU+GwJGcYrT7d7m4+gvGIAbY92ZJ9YyjiTZRH1bOBv60FnhsjIqD5T4+94szPbvb93K0QD59sKAdYyo9k5/CtblbifEZX03dilvGI8rIs6yamyoC6VGRkEnPpUdwLnC4urS+mjgTvbWWWNI8nEndAN8ickfHFA70VCcmcfW+s4bpQBrHtKDnS6kqw38Mg49MVo8c5oePiFpYQxq7TBnlJJ/JRL9bA8TpcDPiB50DTRSXx7nKX6UbHh1uLm5UAyszaYoAemtvFvzR+JyK0LvnDiVgUfilrB9GZgrT2zsRESdi6vuR6jHzOAQsOilznXmtLC3WUIZnldY4Y1P8AGO24Gd8DA67+HnUC/G+YIh3snD7aVOpihlbvQPmSrEeQzQWDRXiNyQCRgkDI8j5bbV8oK+7RuVZp545bdNRZdEm4AXTuGJPhgkf1RUJa8D4dbb3t0szj+ZhyQD5Erv8A3atLjPDUuIZIX911xnyPgfiDg/KqD4rw6S3leGQYZDj0I8GHoRvR43NpXDf4kV3v38t/Y7XHaMkSd3ZWqxqOhfAH9lP+qpTlLnTME817MBhwEUAD6udKqNzv8aqqvlHJXn5YtuZ/HobOaueJ7rKR5ih+yD7TD84jw/NG3xpf4Vw6S4lWKMDU3mcADxJPkBWpXw0c981sluq/de/LfBLexhIVlLYzJKSAWx+xR4D/ANzVcc+c3G6buoiRbqf/ALhH1j+aPAfPywnaR5V6o6c3Nm+OMdK9MJrlHgwurhUchY19qQk49kfVHqTgfeauDjfHILS3ZwU9lcIgI3boqgDw/YAaoQigCjHj8v4NJite8+rLcztI7O51MxLMfMnc16sbRpZEiQZZ2Cj4n91Yaszss5cI/wBMlG5BEIPkdi/z6D0z5ijVx8Ns2SI/Z/4bZrDFHEnuooUfIYz8a2qKKPqYjUahy72k/wAq3v63/IlK8/ut8D+yrQ537PeJT8QuZobfVHJJqRu8jGRpUdCwI3BqBl7LeLlSPovgf52L/roydHcL/iYv1af3RWS8tUlRo5FDo4Ksp6MpGCDXywjKxRqdiEUH4gCs9Ecu8/cpvw65MW5hfLQOfrJ9k/nrkA/I+NLddT868sR8QtWgfAb3onx/FyDo3w8CPEE1RJ7LuLf7rn1EsWD8Mt0oqD5T/wBes/6TB/iLXVd5apLG8cihkdSrKejKRgg/I1z/AMvdm/FI7u2ke2wiTxOx7yI4VXUk4DZOwNdDUHL/AD7ydLw6cqQWgcnuZfMddDHwkA+/GR4gLNdecS4fFPG0U0ayRsMFWGQf/f18KqLmXsVbJewmGP8AZTE7egkAJx+kPnQ2rHg/Hrq1J+jXEkWeoVvZJ8ypypPripK9594pKpSS9l0kYIUIhPzjVT+Ner7s/wCKREhrOU48U0uD/YJP4VqRcocRY4Flc59YnH4sAKCErd4Pwqa6mSCBNcjnAHgB4sx8FHif34FOnAeyLiExBnCWyeOohnx6Khx97Crl5Q5PteHxlYFJdsa5WwXfHmfAfmjAoNjlHl6OxtY7ePfSMu3i7ndmPxPQeAAHhSr23WrmxiuEGo2txHMR5gZX+8y7+WasOsV3bJIjRyKGR1Ksp3DKRgg+hFEY+G30c8STRNqSRQ6keIIzWzVZW3L3FOFMw4dou7QksLaVtLxk7kKx2+ef6uck7T8w8emGiHhcdux27yadWVfXSuCfx+FBPdpUrrwu8KZB7lhkeCnZj/ZJr72c28acMsxFjSYEY48XYamJ9SxOaOWOXZooJY724a7ecsZdXuAMukog8Ex4bDyApX4fw3ivCNUVrCt/Z6i0aGQJLFk5K5bYjPxySTt0oG3n6CN+HXglxo7iRsnwKqWVh6hgCPUCqv5guJG5b4cJCRG80SSnPSBTJpOfLCRnPoKY+JWHFuLYhuYV4fZ5BlUSB5ZQCCFyuwHxxuB16U5cX5Zt7iyNiy6YdARQv1NGNJXPipA+6glreJVVVQAKoAUDoABgAemKQO3WNP4LaQ7SRyxtE3iHLYOD+gWPy9Kw8NueOcPQW7Wi8RiQaY5o5Qj6RsA4fJJH/ZPWvUXLvEOJXEU3FES3toW7yO0RtZZ/AyMNiPh4EjAychrdr6iSDhgmGz3kIkB8mUhs+mCas/FVp24WolisIiSBJexxkjqA6suR6jNbMPGOO2ydw/D1vHUaVuUmVFkA2DOrbhsdem9BiYBOaB3f85Y5lx4kMQCfXCR/hUFynHxJ7/ir2b2iyfSSsn0hZC2hWcR6dHRdI/CnDkXla4imnv79le8uMAhPdijGPYU/1Vz4eyOu5OtzFyvdwXjcR4WUMkgC3FvIcLMBjBB8HwPHG++dyGDxxPhPH54ZIJJeGlJUaNsJPnSwIOPI71qc28LktOW3t5WVniSNSVzggTLjGQDgDA6eFbcnMPHZh3cXC0tnOxmmnRkT1CqMn8fgak+d+D3VxwmS2Gma5ZIgSMIHdXQsRqOANietBI8i8PSDh9rGgAxCjHHizgMzfEsSfnUHxfm67lu5LHhcEckkIHfzTMRHEW6LhfaY9eniD1wcNnBYGS3hRxhliRWHkQoBG3qKQ5+F8R4dxC5urO3W8t7sq0kQdUkjcZ3BbYjLMf62NsZIL/axb8VXhzte3Fq0epB3cUbA6s7YZj4bn4A0z9uP8izfpQ/31qD544DxfituzPbrAI8dxaiVGZ3Y4aSRyQowhbAH2j87B5w5fF9ZS2rHSXUaW+y6kMpPmMqM+maCZtvcX4D9lV52LfxfEP8AiE37EqV5JuOKoVtr+2j0Rx4F0kgOsrgKCnXJGSWwOnQZrz2Y8CuLRLwXCaDLeSyp7SnKMFwfZJx0OxoIrkE/QeJX3DG2jY/S7by0NgMB5AeyAPzGNeuzYfTL2+4q26u/0e2P/wBGPGWHo2EPxDVl7U+V7udoLmwGbiMSQsNSrmKVGGcsQMqScfp58KauUeCrZ2cFsuPyaAMR4ud2b5sSfnQVf2dx8Uc30lnJaKWu5O++kLIX1jfqhxo9o4Hnqpi45wLjt1BJbzS8O7uQaWwkwPXOQTnBBAPSsnFeWr6zvJL7hYSRZ97i0dtIdtzrRugYkk743ZuucAm41x25HdQ8OSzJ2M80yuE9VVRufLIIoNzi3JDXPDbW1ebRcWyxGOZckCWNdOd8Eqfkeh8KjTznxHh+Bxa0Dw5C/S7Y5Xc4BZOo/wCXyAPSmXmhOJiKJrFoWlQ5mjkBAmGMFVOfY3yevlvsQVPjt3xriEDWf8GLaiUaZJpJ0ZVXIzgLufx/eAsm2nR0V0IZGUMrDoVIyCPQg19qO4PwKOCCGAEsIo0j1eehQufnivtBK0s868qrex5XCzIPYc9CPst+afPwPzBZqKMMmOuSs1tHaXON9ZSQu0cqlHXqD+31HrWCr95h5cgvE0yruPdcbMvwPl6Haqt49yFdW5LIvfx/aQe0B6p1+7NHgcngXxzuveCpRX1hg4IwR1B8K+UcAoooogore4Vwa4uDiCJn8yB7I+LHYffVj8s9nCRkSXZErDcRj3B8c+9+A+NHTg4mTLPaO3uXORuS2uWWacFYBuAesvoPzPM+Ph5i2pbiKIKGdIwfZUEhc+gz+wVnVQBgVX/M8EguZGY6dTqVZgSHtxHGO6XGxbvBMe7OclwSCDsfQ8bjVw11Hn7rCoqJ5WhdLZVcFfakKK3VIjIxiQ+RWMoMeGMeFS1HQKKKKAooooCiiigKKKKAooooCitaa+iWRImdRI+dCEjLY3OB44HWvVteRyFgjqxRtL4OdLYB0nyOCDj1FBnoooNAUVDjmmx2/wBKg3GR+UXcefXpuPvqVhlV1DKQysAVIOQQdwQfEEUHuiitdb6MymEMO8VQ5XxCkkA/AkH7qDYooooCiiigKKjrnjttGzI88asgBdSwBUHOCR4DY7nyNSAOaBT5/wCXZrw2Xc6PyF3FO+okewmc4wDlt+lNtFFAUV4mlCgsxwBuTWO0u0lXVGwZfMUGeitJ+LQAkGVBg6T7QwGzjTnpqztjrW6KAooooCiiigKK+Zr7QFFFal5xCKIoJHCmRtKZPvN5D/vxosRM9obdafFuJR28TzTNpjTGo4JxkgDYb9SKjl46ZZzBbKH0Z72Q50IfsjHvPnw26GkntMsbqK3WaW9dy0ioY1HdxgFS2ygknBXqxO1bMNIyWiu2vkTbDXcx6LQik1AEdCAR8690jcj21/8ARoZvpYlWQazHKrEgEnZZNWc/EEU1WvEkdih9mQbFD1+XmK15Zrjt0zK4ptevVpv0VhFyn2l+8UVj1192epZqKKKyQUGiig0OIcGt5/46GN/VlGfv6ioKfs74e3SNl/Rkb95NNlFGq2HHb5qxJOTs2sR1Eh+Ln9wqSsuTLCLdbdCfN8v/AHyan6KJXj4q+VYeI4wBgAADwHSvdFFG4UUUUBRRRQFFFFAUUUUBRRRQFFFFAUUUUC7z9HiyluFOmW1VriFvJ41Jx+iy6kYeKua8QXLq728bhClutx3jjPevI0monceypQFsY/jFA0gDLDPArgq6hlPUMAQcb9DWNrGIhQY0IXZQVXC/AY2+VAoQc23DQNKURG76xURsDlUuu41qd92BlfBwPd6bGprlq7nm75pnjZVmmiVVjK47uRlBJLnOQBtipSfh8TnU8aM2MZZVJwDnGSOmd69wWyJnQirk5OkAZPmcdTQQF84TiUGB7tldYUekltsB8qjr/mSaK0iuIzEyyW0kwXT7MeiMSAjBH5Me4c75ZenSm9rSMuJCi6xsH0jUBvtnr4n7zQlnGuoqiDV72FA1Z652360C9xDmF0uu41IEaSKMSY/i+8imffJwWYxKq5xvIOuwOtO0/wBKkKTx94tmTr0ZUlZXwCofbphsHzximReE24UqIYgpABXQuCBuARjBGfCvY4bD/so/d0e4vufZ6e76dKBN4vzTcdxNIo7sG2eSF1CuokFt3+ht9SSjdhkFSuPHapY8UmzNGJUDwwJNqZdn194ckZ2jHd4ODnOdxU5Fw+FfdijXbTsij2fLYdPSheGwgKBFGAvujQuFzvttt8qBTh5juis8xKKsVxbx90UIOiZLdmBbVs69+cHHVdxvgSXBOMTzuGzEI+9nidCcOpiZlXAxnVhMsD4NkbDeabh0J1ZijOvdsovtEb5O2+/nXuOyjVzIsaByMFwoDEDwJxkigVJu9/hC97qSJB9GtdXeKTkarjx1ALtnchhuNq+HmC4zcSLJE0UN3BEihD7cUy25zq1e8BOSCBj2em+zPPwq3clnhiZjuSyKScbdSK9Nw2E6sxRnVu2UX2iN99t9/OgWDx+6eKaaMwqE+lIVfJZHgLhfZGCSdGWUkbNkHA39TcUvhlFKPIYEliKxMVZ3Yju3AY6FAAwxYZ1E/UOWU8OhJZjFHqYaWOhcsvkTjcelRXFeUradsvGhGgRqDGh7sAk5jJH5NiW3Iz7qnG1Br2l3NLPJaTMpMblnwuNduVUxuMN7LayRnxMUmANq3uI2DRWc6WgxL3UndfrNBC9NhuFAA2GBW/b2QWR5Mks4Rd8bImcLnqd2c5P2q2qCB4Zc2b8PViUFr3Olw+AqoF0sjg9CNwwO4IOa0xx2Tuu9jHspdC2MJU6tHfCHVk769JEoztpI/Spgbh0JfvDFHrznVoXVnzzjOayfRY9evQuv7WBq8uvXpQKU/Mlx9Gt7hNB+kRSNoKk9yywvKM4IJCmPu2Bx7TD3eh+3nMFzAqM7RyLLHA2sKVEJkljjJY6iNBEhKk9DG2SR0Y73hcbxyooVDKrIzqoz7YwT6n4194fwuOKIRBUI06WwigOAMbgbHbrQQcl/e97DD3kCl3lUsFLnSiB1yAygPg4IHXY7ZxUdxfmacJN3brvZXdwjhRgPAyKNAJyV/KHdhuVyMg04x8OhGgCKMBPcwijR+jtt8qE4dCDkRRg5JyEXq3U9Opyc+eaCAlmm+lQRhomke0uWWVo91dXt8DZvcOsZXbOgb+WsvM830dbg6QMwQSAjaK4aQRy5bONMZOPLPU4Bpoi4dCukrEi6chcIo0g9cYG3U9POsxgUqVKgq2cjAwc9cjxzk5oFm54xdRsgfQyhyJGiKsyoWTQzoSu2GYMUyQdDYwSB75+3t1jVA0ksixxkrkqzdWB+qQoO46VOpw6EBQIowE9wBF9jx9nbb5V6ns0do2YZMbFl9CVK5+5jUmNxpsxX6Lxb2VZw433D7juF0EuNegn2JcD6pwDr2x4b4G+1M3FW/hG3gKRnUlwhljbYx4Vg2c+jZHnkVuczXttIWtnt5biRQG0xxtlc9GEhwB0O4PgR6V4sb6+CgJYHAAGua4QO2PFtKkk/GmOJpO4Zczm4uTXvXxeuoZOW7g29jaxsrtIIUJXGCuRnDE7KB038qj5op7lnlwPYH1ehx9VfM1Kz3Fw64nsGbBziOaNgfjqKZ+FSfDbwP7PdSRED3XTAx6FcofgDXHyeLfkX8dvD7R7pxuTXFWIrHf6sNrZW7Ird2m6g9PMUVtDh0Y6Aj5mirGCdfLUnJ9Zf/9k=">
            <a:extLst>
              <a:ext uri="{FF2B5EF4-FFF2-40B4-BE49-F238E27FC236}">
                <a16:creationId xmlns:a16="http://schemas.microsoft.com/office/drawing/2014/main" id="{C847FCFC-B5D4-2C44-82A6-56C91180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880" y="3786077"/>
            <a:ext cx="4767580" cy="11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2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5E71C-CD74-EA44-9CAC-E3529EAD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367CC-2E2B-7643-8C5C-11A55992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AA047-BFB9-AB4A-8D38-BA301215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44331-601E-0A47-8186-BE5B7F1A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69DE1-9B4B-AA4C-ABFE-0FF65F8D7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7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EB393-5B80-B148-A4C2-B67E133D7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172C5-F9C8-5548-967E-BAA25D71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Maureen Price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Recruiter</a:t>
            </a:r>
          </a:p>
          <a:p>
            <a:r>
              <a:rPr lang="en-US" sz="2800" dirty="0" err="1"/>
              <a:t>PowerSecure</a:t>
            </a:r>
            <a:r>
              <a:rPr lang="en-US" sz="2800" dirty="0"/>
              <a:t>, Inc. </a:t>
            </a:r>
          </a:p>
        </p:txBody>
      </p:sp>
      <p:pic>
        <p:nvPicPr>
          <p:cNvPr id="4098" name="Picture 2" descr="https://media-exp1.licdn.com/dms/image/C4E03AQGaHXmyvxr6Nw/profile-displayphoto-shrink_200_200/0?e=1608163200&amp;v=beta&amp;t=dkOJZE5RYgDxcVHh5Wja18ijusSp0XO6g5BEiVKiV-c">
            <a:extLst>
              <a:ext uri="{FF2B5EF4-FFF2-40B4-BE49-F238E27FC236}">
                <a16:creationId xmlns:a16="http://schemas.microsoft.com/office/drawing/2014/main" id="{1C13FDF3-A0B5-794D-AAE3-E48F35F3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684" y="33689"/>
            <a:ext cx="2079316" cy="20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owerSecure, Inc.">
            <a:hlinkClick r:id="rId4"/>
            <a:extLst>
              <a:ext uri="{FF2B5EF4-FFF2-40B4-BE49-F238E27FC236}">
                <a16:creationId xmlns:a16="http://schemas.microsoft.com/office/drawing/2014/main" id="{ABA6E73C-68D3-D743-84F3-840C575021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E2FD9-E858-E343-8972-6BB8E0C88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0" y="4044356"/>
            <a:ext cx="3479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1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D31A1-3D5C-CD43-94BD-BAA792BAE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57307-A402-F64D-99D9-68F7827142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E5159-D46B-2B46-BB98-19EA6EE7B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2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9D250-79F9-6F40-BA7A-0E5C83141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A4DA0-EF53-594C-B054-1AAAB2845E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29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55C00-02F2-C049-A2C2-AA3E92D3F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ACE65-48AE-6E4E-9DFE-D2AEC58A9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3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Suzan Noser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Human Resources Director – US Services</a:t>
            </a:r>
          </a:p>
          <a:p>
            <a:r>
              <a:rPr lang="en-US" sz="2800" dirty="0"/>
              <a:t>Schneider Electric</a:t>
            </a:r>
          </a:p>
        </p:txBody>
      </p:sp>
      <p:pic>
        <p:nvPicPr>
          <p:cNvPr id="1026" name="Picture 2" descr="Profile photo of Suzan Noser . PHR">
            <a:extLst>
              <a:ext uri="{FF2B5EF4-FFF2-40B4-BE49-F238E27FC236}">
                <a16:creationId xmlns:a16="http://schemas.microsoft.com/office/drawing/2014/main" id="{482D9248-8E90-4EEC-BF8D-EA646A99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318" y="-72738"/>
            <a:ext cx="2701637" cy="27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neider Electric logo transparent background | IntelliView">
            <a:extLst>
              <a:ext uri="{FF2B5EF4-FFF2-40B4-BE49-F238E27FC236}">
                <a16:creationId xmlns:a16="http://schemas.microsoft.com/office/drawing/2014/main" id="{216D3D02-279D-40C4-85A0-AA0D3A8E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596" y="3938870"/>
            <a:ext cx="3299829" cy="104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5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Dr. Lisa K Smelser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Lead Instructor of Biotechnology</a:t>
            </a:r>
          </a:p>
          <a:p>
            <a:r>
              <a:rPr lang="en-US" sz="2800" dirty="0"/>
              <a:t>Central Carolina Community College</a:t>
            </a:r>
          </a:p>
        </p:txBody>
      </p:sp>
      <p:pic>
        <p:nvPicPr>
          <p:cNvPr id="3074" name="Picture 2" descr="https://media-exp1.licdn.com/dms/image/C4E03AQHrZNpPvDFDCw/profile-displayphoto-shrink_200_200/0?e=1608163200&amp;v=beta&amp;t=sHKpPmu2QlJJuS7lnKyWkXA0Yu0pfgouCYdP7xiklzQ">
            <a:extLst>
              <a:ext uri="{FF2B5EF4-FFF2-40B4-BE49-F238E27FC236}">
                <a16:creationId xmlns:a16="http://schemas.microsoft.com/office/drawing/2014/main" id="{811822AF-6211-F14D-9636-4F823D60A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1037" y="-251522"/>
            <a:ext cx="3003172" cy="30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ccc.edu/images_D3/college-logo-horizontal.jpg">
            <a:extLst>
              <a:ext uri="{FF2B5EF4-FFF2-40B4-BE49-F238E27FC236}">
                <a16:creationId xmlns:a16="http://schemas.microsoft.com/office/drawing/2014/main" id="{2639C499-22C7-3D4C-A415-02C51673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683" y="3870867"/>
            <a:ext cx="3566634" cy="10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73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6ECF0-9E9F-4312-955B-89EA489C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64" y="3816638"/>
            <a:ext cx="3006012" cy="1341970"/>
          </a:xfrm>
          <a:prstGeom prst="rect">
            <a:avLst/>
          </a:prstGeom>
        </p:spPr>
      </p:pic>
      <p:pic>
        <p:nvPicPr>
          <p:cNvPr id="2052" name="Picture 4" descr="Brady Services Inc., XOiTechnologies partner on AI, augmented reality to  improve customer experience - Triad Business Journal">
            <a:extLst>
              <a:ext uri="{FF2B5EF4-FFF2-40B4-BE49-F238E27FC236}">
                <a16:creationId xmlns:a16="http://schemas.microsoft.com/office/drawing/2014/main" id="{44D4A19A-5183-455F-BBF3-F3B47F75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132" y="35468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Missy Akin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Corporate Recruiter</a:t>
            </a:r>
          </a:p>
          <a:p>
            <a:r>
              <a:rPr lang="en-US" sz="2800" dirty="0"/>
              <a:t>Brady Services</a:t>
            </a:r>
          </a:p>
        </p:txBody>
      </p:sp>
      <p:pic>
        <p:nvPicPr>
          <p:cNvPr id="2050" name="Picture 2" descr="Profile photo of Missy Akin">
            <a:extLst>
              <a:ext uri="{FF2B5EF4-FFF2-40B4-BE49-F238E27FC236}">
                <a16:creationId xmlns:a16="http://schemas.microsoft.com/office/drawing/2014/main" id="{50EE7B3C-1FF7-452A-B7C7-04854EA84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5043" y="0"/>
            <a:ext cx="2081730" cy="2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54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FBD7C-E65A-5E4D-9DD8-8E932D988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93B69-4854-204F-8749-4D67B2C0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5EEE2-1F04-5B47-86AF-F4685293B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22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24C38-BA1A-444E-A968-13101980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DC68B-688D-FD40-8CA2-B046ED58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6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364F7-72ED-B546-95E9-044017A27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1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November 18,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Vaccine components</a:t>
            </a:r>
          </a:p>
          <a:p>
            <a:pPr lvl="1"/>
            <a:r>
              <a:rPr lang="en-US"/>
              <a:t>Pfizer</a:t>
            </a:r>
          </a:p>
          <a:p>
            <a:endParaRPr lang="en-US"/>
          </a:p>
          <a:p>
            <a:r>
              <a:rPr lang="en-US"/>
              <a:t>Cell and Gene Therapy</a:t>
            </a:r>
          </a:p>
          <a:p>
            <a:pPr lvl="1"/>
            <a:r>
              <a:rPr lang="en-US"/>
              <a:t>Pfizer and Audentes Therapeutics</a:t>
            </a:r>
          </a:p>
          <a:p>
            <a:pPr lvl="1"/>
            <a:endParaRPr lang="en-US"/>
          </a:p>
          <a:p>
            <a:r>
              <a:rPr lang="en-US"/>
              <a:t>Injectables</a:t>
            </a:r>
          </a:p>
          <a:p>
            <a:pPr lvl="1"/>
            <a:r>
              <a:rPr lang="en-US"/>
              <a:t>KriGen Pharmaceuticals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Industry Partners</a:t>
            </a:r>
            <a:endParaRPr lang="en-US" dirty="0"/>
          </a:p>
        </p:txBody>
      </p:sp>
      <p:pic>
        <p:nvPicPr>
          <p:cNvPr id="1026" name="Picture 2" descr="https://www.nccommunitycolleges.edu/sites/default/files/styles/400_wide/public/college-logos/centralcrolinacc.png">
            <a:extLst>
              <a:ext uri="{FF2B5EF4-FFF2-40B4-BE49-F238E27FC236}">
                <a16:creationId xmlns:a16="http://schemas.microsoft.com/office/drawing/2014/main" id="{1411AC71-4CAE-9B41-96F4-5C257F01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987" y="1588825"/>
            <a:ext cx="2852502" cy="32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60972-EDF3-2C4B-BCA6-016D3970F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Drew M. Goodson, CPA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sz="2800" dirty="0"/>
              <a:t>Dean of Career and Technical Education</a:t>
            </a:r>
            <a:br>
              <a:rPr lang="en-US" sz="3200" dirty="0"/>
            </a:br>
            <a:r>
              <a:rPr lang="en-US" sz="2800" dirty="0"/>
              <a:t>Central Carolina Community College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68334-A35C-8A4F-AA5C-7295B766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00" y="0"/>
            <a:ext cx="1765300" cy="1778000"/>
          </a:xfrm>
          <a:prstGeom prst="rect">
            <a:avLst/>
          </a:prstGeom>
        </p:spPr>
      </p:pic>
      <p:pic>
        <p:nvPicPr>
          <p:cNvPr id="6" name="Picture 4" descr="https://www.cccc.edu/images_D3/college-logo-horizontal.jpg">
            <a:extLst>
              <a:ext uri="{FF2B5EF4-FFF2-40B4-BE49-F238E27FC236}">
                <a16:creationId xmlns:a16="http://schemas.microsoft.com/office/drawing/2014/main" id="{9B184C67-DAC0-3D43-92FB-6E33D245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683" y="3870867"/>
            <a:ext cx="3566634" cy="10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Susan Sanford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dirty="0"/>
              <a:t>Executive Director of RTCC</a:t>
            </a:r>
          </a:p>
          <a:p>
            <a:r>
              <a:rPr lang="en-US" dirty="0"/>
              <a:t>Research Triangle Cleantech Cluster (RTCC)</a:t>
            </a:r>
          </a:p>
        </p:txBody>
      </p:sp>
      <p:pic>
        <p:nvPicPr>
          <p:cNvPr id="1026" name="Picture 2" descr="http://mpa4esc.web.unc.edu/files/2017/06/Sanford_Susan_SOG-11.jpg-200x300.jpeg">
            <a:extLst>
              <a:ext uri="{FF2B5EF4-FFF2-40B4-BE49-F238E27FC236}">
                <a16:creationId xmlns:a16="http://schemas.microsoft.com/office/drawing/2014/main" id="{368BFB67-EEEC-9848-B451-6A0A103EE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6998" y="-170329"/>
            <a:ext cx="2540000" cy="34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3n8a8pro7vhmx.cloudfront.net/rtcc/sites/1/meta_images/original/logo.png?1429631416">
            <a:hlinkClick r:id="rId4"/>
            <a:extLst>
              <a:ext uri="{FF2B5EF4-FFF2-40B4-BE49-F238E27FC236}">
                <a16:creationId xmlns:a16="http://schemas.microsoft.com/office/drawing/2014/main" id="{E608B1B3-9D18-EF4D-882B-512957CE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3982126"/>
            <a:ext cx="447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4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2220</Words>
  <Application>Microsoft Macintosh PowerPoint</Application>
  <PresentationFormat>On-screen Show (16:9)</PresentationFormat>
  <Paragraphs>435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ヒラギノ角ゴ Pro W3</vt:lpstr>
      <vt:lpstr>Arial</vt:lpstr>
      <vt:lpstr>Calibri</vt:lpstr>
      <vt:lpstr>Calibri Light</vt:lpstr>
      <vt:lpstr>HelvLight</vt:lpstr>
      <vt:lpstr>Office Theme</vt:lpstr>
      <vt:lpstr>October 14, 2020 Careers in Biotech Manufacturing and  Creating Clean Energy</vt:lpstr>
      <vt:lpstr>PowerPoint Presentation</vt:lpstr>
      <vt:lpstr>PowerPoint Presentation</vt:lpstr>
      <vt:lpstr>Dr. Lisa K Smelser</vt:lpstr>
      <vt:lpstr>Industry Partners</vt:lpstr>
      <vt:lpstr>PowerPoint Presentation</vt:lpstr>
      <vt:lpstr>Drew M. Goodson, CPA</vt:lpstr>
      <vt:lpstr>PowerPoint Presentation</vt:lpstr>
      <vt:lpstr>Susan Sanford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Dana Davis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Maureen Price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Suzan Noser</vt:lpstr>
      <vt:lpstr>Missy Akin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2020-10-14T02:52:59Z</dcterms:modified>
</cp:coreProperties>
</file>