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6"/>
  </p:notesMasterIdLst>
  <p:handoutMasterIdLst>
    <p:handoutMasterId r:id="rId37"/>
  </p:handoutMasterIdLst>
  <p:sldIdLst>
    <p:sldId id="778" r:id="rId2"/>
    <p:sldId id="1046" r:id="rId3"/>
    <p:sldId id="960" r:id="rId4"/>
    <p:sldId id="1047" r:id="rId5"/>
    <p:sldId id="1014" r:id="rId6"/>
    <p:sldId id="460" r:id="rId7"/>
    <p:sldId id="1049" r:id="rId8"/>
    <p:sldId id="1058" r:id="rId9"/>
    <p:sldId id="1055" r:id="rId10"/>
    <p:sldId id="1056" r:id="rId11"/>
    <p:sldId id="1057" r:id="rId12"/>
    <p:sldId id="1059" r:id="rId13"/>
    <p:sldId id="1064" r:id="rId14"/>
    <p:sldId id="1065" r:id="rId15"/>
    <p:sldId id="1066" r:id="rId16"/>
    <p:sldId id="1050" r:id="rId17"/>
    <p:sldId id="1060" r:id="rId18"/>
    <p:sldId id="1061" r:id="rId19"/>
    <p:sldId id="1062" r:id="rId20"/>
    <p:sldId id="1063" r:id="rId21"/>
    <p:sldId id="906" r:id="rId22"/>
    <p:sldId id="1087" r:id="rId23"/>
    <p:sldId id="1071" r:id="rId24"/>
    <p:sldId id="1073" r:id="rId25"/>
    <p:sldId id="1075" r:id="rId26"/>
    <p:sldId id="1077" r:id="rId27"/>
    <p:sldId id="1080" r:id="rId28"/>
    <p:sldId id="1082" r:id="rId29"/>
    <p:sldId id="1084" r:id="rId30"/>
    <p:sldId id="1086" r:id="rId31"/>
    <p:sldId id="961" r:id="rId32"/>
    <p:sldId id="1051" r:id="rId33"/>
    <p:sldId id="1052" r:id="rId34"/>
    <p:sldId id="1054" r:id="rId3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4ADC057-A01C-5746-A25B-6D22345C444B}">
          <p14:sldIdLst>
            <p14:sldId id="778"/>
            <p14:sldId id="1046"/>
            <p14:sldId id="960"/>
            <p14:sldId id="1047"/>
            <p14:sldId id="1014"/>
            <p14:sldId id="460"/>
            <p14:sldId id="1049"/>
            <p14:sldId id="1058"/>
            <p14:sldId id="1055"/>
            <p14:sldId id="1056"/>
            <p14:sldId id="1057"/>
            <p14:sldId id="1059"/>
            <p14:sldId id="1064"/>
            <p14:sldId id="1065"/>
            <p14:sldId id="1066"/>
            <p14:sldId id="1050"/>
            <p14:sldId id="1060"/>
            <p14:sldId id="1061"/>
            <p14:sldId id="1062"/>
            <p14:sldId id="1063"/>
            <p14:sldId id="906"/>
            <p14:sldId id="1087"/>
            <p14:sldId id="1071"/>
            <p14:sldId id="1073"/>
            <p14:sldId id="1075"/>
            <p14:sldId id="1077"/>
            <p14:sldId id="1080"/>
            <p14:sldId id="1082"/>
            <p14:sldId id="1084"/>
            <p14:sldId id="1086"/>
            <p14:sldId id="961"/>
            <p14:sldId id="1051"/>
            <p14:sldId id="1052"/>
            <p14:sldId id="105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7"/>
    <a:srgbClr val="EEB1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385" autoAdjust="0"/>
    <p:restoredTop sz="59962"/>
  </p:normalViewPr>
  <p:slideViewPr>
    <p:cSldViewPr snapToGrid="0">
      <p:cViewPr varScale="1">
        <p:scale>
          <a:sx n="68" d="100"/>
          <a:sy n="68" d="100"/>
        </p:scale>
        <p:origin x="2080" y="184"/>
      </p:cViewPr>
      <p:guideLst/>
    </p:cSldViewPr>
  </p:slideViewPr>
  <p:outlineViewPr>
    <p:cViewPr>
      <p:scale>
        <a:sx n="33" d="100"/>
        <a:sy n="33" d="100"/>
      </p:scale>
      <p:origin x="0" y="-11632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essler" userId="625c3661-9d64-47fa-b83c-4b49393bd161" providerId="ADAL" clId="{9A58E350-BBFC-F34C-A989-6E22C6038B8B}"/>
    <pc:docChg chg="custSel addSld modSld sldOrd">
      <pc:chgData name="Chris Droessler" userId="625c3661-9d64-47fa-b83c-4b49393bd161" providerId="ADAL" clId="{9A58E350-BBFC-F34C-A989-6E22C6038B8B}" dt="2020-01-16T15:04:29.562" v="46"/>
      <pc:docMkLst>
        <pc:docMk/>
      </pc:docMkLst>
      <pc:sldChg chg="modNotes">
        <pc:chgData name="Chris Droessler" userId="625c3661-9d64-47fa-b83c-4b49393bd161" providerId="ADAL" clId="{9A58E350-BBFC-F34C-A989-6E22C6038B8B}" dt="2020-01-16T14:19:45.109" v="18" actId="27636"/>
        <pc:sldMkLst>
          <pc:docMk/>
          <pc:sldMk cId="157070210" sldId="411"/>
        </pc:sldMkLst>
      </pc:sldChg>
      <pc:sldChg chg="modSp">
        <pc:chgData name="Chris Droessler" userId="625c3661-9d64-47fa-b83c-4b49393bd161" providerId="ADAL" clId="{9A58E350-BBFC-F34C-A989-6E22C6038B8B}" dt="2020-01-16T14:19:45.020" v="17" actId="27636"/>
        <pc:sldMkLst>
          <pc:docMk/>
          <pc:sldMk cId="393665633" sldId="763"/>
        </pc:sldMkLst>
        <pc:spChg chg="mod">
          <ac:chgData name="Chris Droessler" userId="625c3661-9d64-47fa-b83c-4b49393bd161" providerId="ADAL" clId="{9A58E350-BBFC-F34C-A989-6E22C6038B8B}" dt="2020-01-16T14:19:45.020" v="17" actId="27636"/>
          <ac:spMkLst>
            <pc:docMk/>
            <pc:sldMk cId="393665633" sldId="763"/>
            <ac:spMk id="3" creationId="{00000000-0000-0000-0000-000000000000}"/>
          </ac:spMkLst>
        </pc:spChg>
      </pc:sldChg>
      <pc:sldChg chg="modSp">
        <pc:chgData name="Chris Droessler" userId="625c3661-9d64-47fa-b83c-4b49393bd161" providerId="ADAL" clId="{9A58E350-BBFC-F34C-A989-6E22C6038B8B}" dt="2020-01-16T14:00:25.147" v="15" actId="20577"/>
        <pc:sldMkLst>
          <pc:docMk/>
          <pc:sldMk cId="2111422149" sldId="778"/>
        </pc:sldMkLst>
        <pc:spChg chg="mod">
          <ac:chgData name="Chris Droessler" userId="625c3661-9d64-47fa-b83c-4b49393bd161" providerId="ADAL" clId="{9A58E350-BBFC-F34C-A989-6E22C6038B8B}" dt="2020-01-16T14:00:25.147" v="15" actId="20577"/>
          <ac:spMkLst>
            <pc:docMk/>
            <pc:sldMk cId="2111422149" sldId="778"/>
            <ac:spMk id="2" creationId="{00000000-0000-0000-0000-000000000000}"/>
          </ac:spMkLst>
        </pc:spChg>
      </pc:sldChg>
      <pc:sldChg chg="delSp">
        <pc:chgData name="Chris Droessler" userId="625c3661-9d64-47fa-b83c-4b49393bd161" providerId="ADAL" clId="{9A58E350-BBFC-F34C-A989-6E22C6038B8B}" dt="2020-01-16T14:19:44.886" v="16" actId="478"/>
        <pc:sldMkLst>
          <pc:docMk/>
          <pc:sldMk cId="2133438890" sldId="982"/>
        </pc:sldMkLst>
        <pc:picChg chg="del">
          <ac:chgData name="Chris Droessler" userId="625c3661-9d64-47fa-b83c-4b49393bd161" providerId="ADAL" clId="{9A58E350-BBFC-F34C-A989-6E22C6038B8B}" dt="2020-01-16T14:19:44.886" v="16" actId="478"/>
          <ac:picMkLst>
            <pc:docMk/>
            <pc:sldMk cId="2133438890" sldId="982"/>
            <ac:picMk id="5124" creationId="{B714E03A-350A-3244-939F-DAE5FA578A67}"/>
          </ac:picMkLst>
        </pc:picChg>
      </pc:sldChg>
      <pc:sldChg chg="modSp add ord">
        <pc:chgData name="Chris Droessler" userId="625c3661-9d64-47fa-b83c-4b49393bd161" providerId="ADAL" clId="{9A58E350-BBFC-F34C-A989-6E22C6038B8B}" dt="2020-01-16T15:04:20.368" v="45"/>
        <pc:sldMkLst>
          <pc:docMk/>
          <pc:sldMk cId="247372015" sldId="995"/>
        </pc:sldMkLst>
        <pc:spChg chg="mod">
          <ac:chgData name="Chris Droessler" userId="625c3661-9d64-47fa-b83c-4b49393bd161" providerId="ADAL" clId="{9A58E350-BBFC-F34C-A989-6E22C6038B8B}" dt="2020-01-16T14:47:37.796" v="44" actId="20577"/>
          <ac:spMkLst>
            <pc:docMk/>
            <pc:sldMk cId="247372015" sldId="995"/>
            <ac:spMk id="2" creationId="{00000000-0000-0000-0000-000000000000}"/>
          </ac:spMkLst>
        </pc:spChg>
        <pc:spChg chg="mod">
          <ac:chgData name="Chris Droessler" userId="625c3661-9d64-47fa-b83c-4b49393bd161" providerId="ADAL" clId="{9A58E350-BBFC-F34C-A989-6E22C6038B8B}" dt="2020-01-16T14:47:28.130" v="29" actId="20577"/>
          <ac:spMkLst>
            <pc:docMk/>
            <pc:sldMk cId="247372015" sldId="995"/>
            <ac:spMk id="3" creationId="{00000000-0000-0000-0000-000000000000}"/>
          </ac:spMkLst>
        </pc:spChg>
      </pc:sldChg>
      <pc:sldChg chg="add">
        <pc:chgData name="Chris Droessler" userId="625c3661-9d64-47fa-b83c-4b49393bd161" providerId="ADAL" clId="{9A58E350-BBFC-F34C-A989-6E22C6038B8B}" dt="2020-01-16T15:04:29.562" v="46"/>
        <pc:sldMkLst>
          <pc:docMk/>
          <pc:sldMk cId="2369439601" sldId="996"/>
        </pc:sldMkLst>
      </pc:sldChg>
    </pc:docChg>
  </pc:docChgLst>
  <pc:docChgLst>
    <pc:chgData name="Chris Droessler" userId="625c3661-9d64-47fa-b83c-4b49393bd161" providerId="ADAL" clId="{EB4EB56B-12DC-A94C-B0CF-E21A98137943}"/>
    <pc:docChg chg="undo custSel addSld delSld modSld sldOrd modMainMaster delSection modSection">
      <pc:chgData name="Chris Droessler" userId="625c3661-9d64-47fa-b83c-4b49393bd161" providerId="ADAL" clId="{EB4EB56B-12DC-A94C-B0CF-E21A98137943}" dt="2020-02-19T19:16:17.981" v="6158" actId="20577"/>
      <pc:docMkLst>
        <pc:docMk/>
      </pc:docMkLst>
      <pc:sldChg chg="modSp">
        <pc:chgData name="Chris Droessler" userId="625c3661-9d64-47fa-b83c-4b49393bd161" providerId="ADAL" clId="{EB4EB56B-12DC-A94C-B0CF-E21A98137943}" dt="2020-01-16T17:24:54.485" v="116" actId="403"/>
        <pc:sldMkLst>
          <pc:docMk/>
          <pc:sldMk cId="3754574763" sldId="266"/>
        </pc:sldMkLst>
        <pc:spChg chg="mod">
          <ac:chgData name="Chris Droessler" userId="625c3661-9d64-47fa-b83c-4b49393bd161" providerId="ADAL" clId="{EB4EB56B-12DC-A94C-B0CF-E21A98137943}" dt="2020-01-16T17:24:54.485" v="116" actId="403"/>
          <ac:spMkLst>
            <pc:docMk/>
            <pc:sldMk cId="3754574763" sldId="266"/>
            <ac:spMk id="2" creationId="{00000000-0000-0000-0000-000000000000}"/>
          </ac:spMkLst>
        </pc:spChg>
        <pc:spChg chg="mod">
          <ac:chgData name="Chris Droessler" userId="625c3661-9d64-47fa-b83c-4b49393bd161" providerId="ADAL" clId="{EB4EB56B-12DC-A94C-B0CF-E21A98137943}" dt="2020-01-16T17:17:09.873" v="18"/>
          <ac:spMkLst>
            <pc:docMk/>
            <pc:sldMk cId="3754574763" sldId="266"/>
            <ac:spMk id="6" creationId="{00000000-0000-0000-0000-000000000000}"/>
          </ac:spMkLst>
        </pc:spChg>
        <pc:picChg chg="mod">
          <ac:chgData name="Chris Droessler" userId="625c3661-9d64-47fa-b83c-4b49393bd161" providerId="ADAL" clId="{EB4EB56B-12DC-A94C-B0CF-E21A98137943}" dt="2020-01-16T17:17:09.873" v="18"/>
          <ac:picMkLst>
            <pc:docMk/>
            <pc:sldMk cId="3754574763" sldId="266"/>
            <ac:picMk id="4" creationId="{00000000-0000-0000-0000-000000000000}"/>
          </ac:picMkLst>
        </pc:picChg>
      </pc:sldChg>
      <pc:sldChg chg="modSp">
        <pc:chgData name="Chris Droessler" userId="625c3661-9d64-47fa-b83c-4b49393bd161" providerId="ADAL" clId="{EB4EB56B-12DC-A94C-B0CF-E21A98137943}" dt="2020-01-16T17:17:09.873" v="18"/>
        <pc:sldMkLst>
          <pc:docMk/>
          <pc:sldMk cId="1792735702" sldId="272"/>
        </pc:sldMkLst>
        <pc:picChg chg="mod">
          <ac:chgData name="Chris Droessler" userId="625c3661-9d64-47fa-b83c-4b49393bd161" providerId="ADAL" clId="{EB4EB56B-12DC-A94C-B0CF-E21A98137943}" dt="2020-01-16T17:17:09.873" v="18"/>
          <ac:picMkLst>
            <pc:docMk/>
            <pc:sldMk cId="1792735702" sldId="272"/>
            <ac:picMk id="4" creationId="{00000000-0000-0000-0000-000000000000}"/>
          </ac:picMkLst>
        </pc:picChg>
      </pc:sldChg>
      <pc:sldChg chg="modSp">
        <pc:chgData name="Chris Droessler" userId="625c3661-9d64-47fa-b83c-4b49393bd161" providerId="ADAL" clId="{EB4EB56B-12DC-A94C-B0CF-E21A98137943}" dt="2020-01-16T17:17:09.873" v="18"/>
        <pc:sldMkLst>
          <pc:docMk/>
          <pc:sldMk cId="485712414" sldId="274"/>
        </pc:sldMkLst>
        <pc:picChg chg="mod">
          <ac:chgData name="Chris Droessler" userId="625c3661-9d64-47fa-b83c-4b49393bd161" providerId="ADAL" clId="{EB4EB56B-12DC-A94C-B0CF-E21A98137943}" dt="2020-01-16T17:17:09.873" v="18"/>
          <ac:picMkLst>
            <pc:docMk/>
            <pc:sldMk cId="485712414" sldId="274"/>
            <ac:picMk id="3074" creationId="{04A5F22A-A24A-0741-930B-76F75B303A96}"/>
          </ac:picMkLst>
        </pc:picChg>
        <pc:picChg chg="mod">
          <ac:chgData name="Chris Droessler" userId="625c3661-9d64-47fa-b83c-4b49393bd161" providerId="ADAL" clId="{EB4EB56B-12DC-A94C-B0CF-E21A98137943}" dt="2020-01-16T17:17:09.873" v="18"/>
          <ac:picMkLst>
            <pc:docMk/>
            <pc:sldMk cId="485712414" sldId="274"/>
            <ac:picMk id="3078" creationId="{9810D77B-E7F0-D940-8A3D-042DCCD5BCC3}"/>
          </ac:picMkLst>
        </pc:picChg>
        <pc:picChg chg="mod">
          <ac:chgData name="Chris Droessler" userId="625c3661-9d64-47fa-b83c-4b49393bd161" providerId="ADAL" clId="{EB4EB56B-12DC-A94C-B0CF-E21A98137943}" dt="2020-01-16T17:17:09.873" v="18"/>
          <ac:picMkLst>
            <pc:docMk/>
            <pc:sldMk cId="485712414" sldId="274"/>
            <ac:picMk id="3082" creationId="{2AB29D75-D11B-2748-A3BD-ED116D3AE042}"/>
          </ac:picMkLst>
        </pc:picChg>
        <pc:picChg chg="mod">
          <ac:chgData name="Chris Droessler" userId="625c3661-9d64-47fa-b83c-4b49393bd161" providerId="ADAL" clId="{EB4EB56B-12DC-A94C-B0CF-E21A98137943}" dt="2020-01-16T17:17:09.873" v="18"/>
          <ac:picMkLst>
            <pc:docMk/>
            <pc:sldMk cId="485712414" sldId="274"/>
            <ac:picMk id="3083" creationId="{8BCE4ED8-0F5E-DD43-9D06-4CABC24B257D}"/>
          </ac:picMkLst>
        </pc:picChg>
      </pc:sldChg>
      <pc:sldChg chg="modSp">
        <pc:chgData name="Chris Droessler" userId="625c3661-9d64-47fa-b83c-4b49393bd161" providerId="ADAL" clId="{EB4EB56B-12DC-A94C-B0CF-E21A98137943}" dt="2020-01-16T17:17:09.873" v="18"/>
        <pc:sldMkLst>
          <pc:docMk/>
          <pc:sldMk cId="1312623294" sldId="275"/>
        </pc:sldMkLst>
        <pc:spChg chg="mod">
          <ac:chgData name="Chris Droessler" userId="625c3661-9d64-47fa-b83c-4b49393bd161" providerId="ADAL" clId="{EB4EB56B-12DC-A94C-B0CF-E21A98137943}" dt="2020-01-16T17:17:09.873" v="18"/>
          <ac:spMkLst>
            <pc:docMk/>
            <pc:sldMk cId="1312623294" sldId="275"/>
            <ac:spMk id="2" creationId="{00000000-0000-0000-0000-000000000000}"/>
          </ac:spMkLst>
        </pc:spChg>
        <pc:picChg chg="mod">
          <ac:chgData name="Chris Droessler" userId="625c3661-9d64-47fa-b83c-4b49393bd161" providerId="ADAL" clId="{EB4EB56B-12DC-A94C-B0CF-E21A98137943}" dt="2020-01-16T17:17:09.873" v="18"/>
          <ac:picMkLst>
            <pc:docMk/>
            <pc:sldMk cId="1312623294" sldId="275"/>
            <ac:picMk id="5" creationId="{D13439D5-41D2-514A-9FC7-53639649F677}"/>
          </ac:picMkLst>
        </pc:picChg>
      </pc:sldChg>
      <pc:sldChg chg="modSp">
        <pc:chgData name="Chris Droessler" userId="625c3661-9d64-47fa-b83c-4b49393bd161" providerId="ADAL" clId="{EB4EB56B-12DC-A94C-B0CF-E21A98137943}" dt="2020-01-16T17:24:40.940" v="113" actId="403"/>
        <pc:sldMkLst>
          <pc:docMk/>
          <pc:sldMk cId="157070210" sldId="411"/>
        </pc:sldMkLst>
        <pc:spChg chg="mod">
          <ac:chgData name="Chris Droessler" userId="625c3661-9d64-47fa-b83c-4b49393bd161" providerId="ADAL" clId="{EB4EB56B-12DC-A94C-B0CF-E21A98137943}" dt="2020-01-16T17:24:40.940" v="113" actId="403"/>
          <ac:spMkLst>
            <pc:docMk/>
            <pc:sldMk cId="157070210" sldId="411"/>
            <ac:spMk id="1695746" creationId="{00000000-0000-0000-0000-000000000000}"/>
          </ac:spMkLst>
        </pc:spChg>
        <pc:spChg chg="mod">
          <ac:chgData name="Chris Droessler" userId="625c3661-9d64-47fa-b83c-4b49393bd161" providerId="ADAL" clId="{EB4EB56B-12DC-A94C-B0CF-E21A98137943}" dt="2020-01-16T17:17:09.873" v="18"/>
          <ac:spMkLst>
            <pc:docMk/>
            <pc:sldMk cId="157070210" sldId="411"/>
            <ac:spMk id="1695749" creationId="{00000000-0000-0000-0000-000000000000}"/>
          </ac:spMkLst>
        </pc:spChg>
      </pc:sldChg>
      <pc:sldChg chg="modSp">
        <pc:chgData name="Chris Droessler" userId="625c3661-9d64-47fa-b83c-4b49393bd161" providerId="ADAL" clId="{EB4EB56B-12DC-A94C-B0CF-E21A98137943}" dt="2020-01-16T17:17:09.873" v="18"/>
        <pc:sldMkLst>
          <pc:docMk/>
          <pc:sldMk cId="1960297345" sldId="483"/>
        </pc:sldMkLst>
        <pc:picChg chg="mod">
          <ac:chgData name="Chris Droessler" userId="625c3661-9d64-47fa-b83c-4b49393bd161" providerId="ADAL" clId="{EB4EB56B-12DC-A94C-B0CF-E21A98137943}" dt="2020-01-16T17:17:09.873" v="18"/>
          <ac:picMkLst>
            <pc:docMk/>
            <pc:sldMk cId="1960297345" sldId="483"/>
            <ac:picMk id="2054" creationId="{00000000-0000-0000-0000-000000000000}"/>
          </ac:picMkLst>
        </pc:picChg>
      </pc:sldChg>
      <pc:sldChg chg="modSp">
        <pc:chgData name="Chris Droessler" userId="625c3661-9d64-47fa-b83c-4b49393bd161" providerId="ADAL" clId="{EB4EB56B-12DC-A94C-B0CF-E21A98137943}" dt="2020-01-16T17:17:09.873" v="18"/>
        <pc:sldMkLst>
          <pc:docMk/>
          <pc:sldMk cId="3526271831" sldId="511"/>
        </pc:sldMkLst>
        <pc:spChg chg="mod">
          <ac:chgData name="Chris Droessler" userId="625c3661-9d64-47fa-b83c-4b49393bd161" providerId="ADAL" clId="{EB4EB56B-12DC-A94C-B0CF-E21A98137943}" dt="2020-01-16T17:17:09.873" v="18"/>
          <ac:spMkLst>
            <pc:docMk/>
            <pc:sldMk cId="3526271831" sldId="511"/>
            <ac:spMk id="2" creationId="{00000000-0000-0000-0000-000000000000}"/>
          </ac:spMkLst>
        </pc:spChg>
        <pc:spChg chg="mod">
          <ac:chgData name="Chris Droessler" userId="625c3661-9d64-47fa-b83c-4b49393bd161" providerId="ADAL" clId="{EB4EB56B-12DC-A94C-B0CF-E21A98137943}" dt="2020-01-16T17:17:09.873" v="18"/>
          <ac:spMkLst>
            <pc:docMk/>
            <pc:sldMk cId="3526271831" sldId="511"/>
            <ac:spMk id="3" creationId="{00000000-0000-0000-0000-000000000000}"/>
          </ac:spMkLst>
        </pc:spChg>
        <pc:picChg chg="mod">
          <ac:chgData name="Chris Droessler" userId="625c3661-9d64-47fa-b83c-4b49393bd161" providerId="ADAL" clId="{EB4EB56B-12DC-A94C-B0CF-E21A98137943}" dt="2020-01-16T17:17:09.873" v="18"/>
          <ac:picMkLst>
            <pc:docMk/>
            <pc:sldMk cId="3526271831" sldId="511"/>
            <ac:picMk id="4" creationId="{2D1E78B0-48EF-DE42-B2C4-CDB09E4B6110}"/>
          </ac:picMkLst>
        </pc:picChg>
      </pc:sldChg>
      <pc:sldChg chg="modSp">
        <pc:chgData name="Chris Droessler" userId="625c3661-9d64-47fa-b83c-4b49393bd161" providerId="ADAL" clId="{EB4EB56B-12DC-A94C-B0CF-E21A98137943}" dt="2020-01-16T17:17:09.873" v="18"/>
        <pc:sldMkLst>
          <pc:docMk/>
          <pc:sldMk cId="4254513729" sldId="512"/>
        </pc:sldMkLst>
        <pc:picChg chg="mod">
          <ac:chgData name="Chris Droessler" userId="625c3661-9d64-47fa-b83c-4b49393bd161" providerId="ADAL" clId="{EB4EB56B-12DC-A94C-B0CF-E21A98137943}" dt="2020-01-16T17:17:09.873" v="18"/>
          <ac:picMkLst>
            <pc:docMk/>
            <pc:sldMk cId="4254513729" sldId="512"/>
            <ac:picMk id="4" creationId="{7C100561-EFD9-0A4A-B6B3-05B4367DF3DF}"/>
          </ac:picMkLst>
        </pc:picChg>
      </pc:sldChg>
      <pc:sldChg chg="modSp">
        <pc:chgData name="Chris Droessler" userId="625c3661-9d64-47fa-b83c-4b49393bd161" providerId="ADAL" clId="{EB4EB56B-12DC-A94C-B0CF-E21A98137943}" dt="2020-01-16T17:17:09.873" v="18"/>
        <pc:sldMkLst>
          <pc:docMk/>
          <pc:sldMk cId="2817247336" sldId="513"/>
        </pc:sldMkLst>
        <pc:spChg chg="mod">
          <ac:chgData name="Chris Droessler" userId="625c3661-9d64-47fa-b83c-4b49393bd161" providerId="ADAL" clId="{EB4EB56B-12DC-A94C-B0CF-E21A98137943}" dt="2020-01-16T17:17:09.873" v="18"/>
          <ac:spMkLst>
            <pc:docMk/>
            <pc:sldMk cId="2817247336" sldId="513"/>
            <ac:spMk id="3" creationId="{00000000-0000-0000-0000-000000000000}"/>
          </ac:spMkLst>
        </pc:spChg>
      </pc:sldChg>
      <pc:sldChg chg="modSp">
        <pc:chgData name="Chris Droessler" userId="625c3661-9d64-47fa-b83c-4b49393bd161" providerId="ADAL" clId="{EB4EB56B-12DC-A94C-B0CF-E21A98137943}" dt="2020-01-16T17:17:09.873" v="18"/>
        <pc:sldMkLst>
          <pc:docMk/>
          <pc:sldMk cId="1148131924" sldId="515"/>
        </pc:sldMkLst>
        <pc:picChg chg="mod">
          <ac:chgData name="Chris Droessler" userId="625c3661-9d64-47fa-b83c-4b49393bd161" providerId="ADAL" clId="{EB4EB56B-12DC-A94C-B0CF-E21A98137943}" dt="2020-01-16T17:17:09.873" v="18"/>
          <ac:picMkLst>
            <pc:docMk/>
            <pc:sldMk cId="1148131924" sldId="515"/>
            <ac:picMk id="4" creationId="{9C22FA0F-E725-2741-9384-7A71BA0A6706}"/>
          </ac:picMkLst>
        </pc:picChg>
      </pc:sldChg>
      <pc:sldChg chg="modSp">
        <pc:chgData name="Chris Droessler" userId="625c3661-9d64-47fa-b83c-4b49393bd161" providerId="ADAL" clId="{EB4EB56B-12DC-A94C-B0CF-E21A98137943}" dt="2020-01-16T17:17:09.873" v="18"/>
        <pc:sldMkLst>
          <pc:docMk/>
          <pc:sldMk cId="2881002776" sldId="521"/>
        </pc:sldMkLst>
        <pc:spChg chg="mod">
          <ac:chgData name="Chris Droessler" userId="625c3661-9d64-47fa-b83c-4b49393bd161" providerId="ADAL" clId="{EB4EB56B-12DC-A94C-B0CF-E21A98137943}" dt="2020-01-16T17:16:56.674" v="17"/>
          <ac:spMkLst>
            <pc:docMk/>
            <pc:sldMk cId="2881002776" sldId="521"/>
            <ac:spMk id="2" creationId="{00000000-0000-0000-0000-000000000000}"/>
          </ac:spMkLst>
        </pc:spChg>
        <pc:spChg chg="mod">
          <ac:chgData name="Chris Droessler" userId="625c3661-9d64-47fa-b83c-4b49393bd161" providerId="ADAL" clId="{EB4EB56B-12DC-A94C-B0CF-E21A98137943}" dt="2020-01-16T17:17:09.873" v="18"/>
          <ac:spMkLst>
            <pc:docMk/>
            <pc:sldMk cId="2881002776" sldId="521"/>
            <ac:spMk id="3" creationId="{00000000-0000-0000-0000-000000000000}"/>
          </ac:spMkLst>
        </pc:spChg>
        <pc:picChg chg="mod">
          <ac:chgData name="Chris Droessler" userId="625c3661-9d64-47fa-b83c-4b49393bd161" providerId="ADAL" clId="{EB4EB56B-12DC-A94C-B0CF-E21A98137943}" dt="2020-01-16T17:17:09.873" v="18"/>
          <ac:picMkLst>
            <pc:docMk/>
            <pc:sldMk cId="2881002776" sldId="521"/>
            <ac:picMk id="2050" creationId="{518C1754-55D5-F040-B335-91D7C77DB15B}"/>
          </ac:picMkLst>
        </pc:picChg>
      </pc:sldChg>
      <pc:sldChg chg="modSp">
        <pc:chgData name="Chris Droessler" userId="625c3661-9d64-47fa-b83c-4b49393bd161" providerId="ADAL" clId="{EB4EB56B-12DC-A94C-B0CF-E21A98137943}" dt="2020-01-16T17:17:09.873" v="18"/>
        <pc:sldMkLst>
          <pc:docMk/>
          <pc:sldMk cId="2779310115" sldId="525"/>
        </pc:sldMkLst>
        <pc:picChg chg="mod">
          <ac:chgData name="Chris Droessler" userId="625c3661-9d64-47fa-b83c-4b49393bd161" providerId="ADAL" clId="{EB4EB56B-12DC-A94C-B0CF-E21A98137943}" dt="2020-01-16T17:17:09.873" v="18"/>
          <ac:picMkLst>
            <pc:docMk/>
            <pc:sldMk cId="2779310115" sldId="525"/>
            <ac:picMk id="2050" creationId="{00000000-0000-0000-0000-000000000000}"/>
          </ac:picMkLst>
        </pc:picChg>
      </pc:sldChg>
      <pc:sldChg chg="modSp">
        <pc:chgData name="Chris Droessler" userId="625c3661-9d64-47fa-b83c-4b49393bd161" providerId="ADAL" clId="{EB4EB56B-12DC-A94C-B0CF-E21A98137943}" dt="2020-01-16T17:17:09.873" v="18"/>
        <pc:sldMkLst>
          <pc:docMk/>
          <pc:sldMk cId="1557097039" sldId="532"/>
        </pc:sldMkLst>
        <pc:picChg chg="mod">
          <ac:chgData name="Chris Droessler" userId="625c3661-9d64-47fa-b83c-4b49393bd161" providerId="ADAL" clId="{EB4EB56B-12DC-A94C-B0CF-E21A98137943}" dt="2020-01-16T17:17:09.873" v="18"/>
          <ac:picMkLst>
            <pc:docMk/>
            <pc:sldMk cId="1557097039" sldId="532"/>
            <ac:picMk id="4" creationId="{BF712781-E59E-D746-8625-8853C9C86868}"/>
          </ac:picMkLst>
        </pc:picChg>
      </pc:sldChg>
      <pc:sldChg chg="modSp">
        <pc:chgData name="Chris Droessler" userId="625c3661-9d64-47fa-b83c-4b49393bd161" providerId="ADAL" clId="{EB4EB56B-12DC-A94C-B0CF-E21A98137943}" dt="2020-01-16T17:17:09.873" v="18"/>
        <pc:sldMkLst>
          <pc:docMk/>
          <pc:sldMk cId="3308247913" sldId="534"/>
        </pc:sldMkLst>
        <pc:picChg chg="mod">
          <ac:chgData name="Chris Droessler" userId="625c3661-9d64-47fa-b83c-4b49393bd161" providerId="ADAL" clId="{EB4EB56B-12DC-A94C-B0CF-E21A98137943}" dt="2020-01-16T17:17:09.873" v="18"/>
          <ac:picMkLst>
            <pc:docMk/>
            <pc:sldMk cId="3308247913" sldId="534"/>
            <ac:picMk id="1025" creationId="{E58E3D0E-2641-D945-9701-76B26B78DFFB}"/>
          </ac:picMkLst>
        </pc:picChg>
      </pc:sldChg>
      <pc:sldChg chg="modSp">
        <pc:chgData name="Chris Droessler" userId="625c3661-9d64-47fa-b83c-4b49393bd161" providerId="ADAL" clId="{EB4EB56B-12DC-A94C-B0CF-E21A98137943}" dt="2020-01-16T17:17:09.873" v="18"/>
        <pc:sldMkLst>
          <pc:docMk/>
          <pc:sldMk cId="1170993290" sldId="538"/>
        </pc:sldMkLst>
        <pc:picChg chg="mod">
          <ac:chgData name="Chris Droessler" userId="625c3661-9d64-47fa-b83c-4b49393bd161" providerId="ADAL" clId="{EB4EB56B-12DC-A94C-B0CF-E21A98137943}" dt="2020-01-16T17:17:09.873" v="18"/>
          <ac:picMkLst>
            <pc:docMk/>
            <pc:sldMk cId="1170993290" sldId="538"/>
            <ac:picMk id="5" creationId="{6ADD8354-8647-3842-AAAC-619C425E1478}"/>
          </ac:picMkLst>
        </pc:picChg>
        <pc:picChg chg="mod">
          <ac:chgData name="Chris Droessler" userId="625c3661-9d64-47fa-b83c-4b49393bd161" providerId="ADAL" clId="{EB4EB56B-12DC-A94C-B0CF-E21A98137943}" dt="2020-01-16T17:17:09.873" v="18"/>
          <ac:picMkLst>
            <pc:docMk/>
            <pc:sldMk cId="1170993290" sldId="538"/>
            <ac:picMk id="1026" creationId="{00000000-0000-0000-0000-000000000000}"/>
          </ac:picMkLst>
        </pc:picChg>
      </pc:sldChg>
      <pc:sldChg chg="modSp">
        <pc:chgData name="Chris Droessler" userId="625c3661-9d64-47fa-b83c-4b49393bd161" providerId="ADAL" clId="{EB4EB56B-12DC-A94C-B0CF-E21A98137943}" dt="2020-01-16T17:17:09.873" v="18"/>
        <pc:sldMkLst>
          <pc:docMk/>
          <pc:sldMk cId="2992138866" sldId="542"/>
        </pc:sldMkLst>
        <pc:picChg chg="mod">
          <ac:chgData name="Chris Droessler" userId="625c3661-9d64-47fa-b83c-4b49393bd161" providerId="ADAL" clId="{EB4EB56B-12DC-A94C-B0CF-E21A98137943}" dt="2020-01-16T17:17:09.873" v="18"/>
          <ac:picMkLst>
            <pc:docMk/>
            <pc:sldMk cId="2992138866" sldId="542"/>
            <ac:picMk id="5" creationId="{B84536B0-E3A0-534F-8030-BA0D2186DD8F}"/>
          </ac:picMkLst>
        </pc:picChg>
      </pc:sldChg>
      <pc:sldChg chg="modSp">
        <pc:chgData name="Chris Droessler" userId="625c3661-9d64-47fa-b83c-4b49393bd161" providerId="ADAL" clId="{EB4EB56B-12DC-A94C-B0CF-E21A98137943}" dt="2020-01-16T17:17:09.873" v="18"/>
        <pc:sldMkLst>
          <pc:docMk/>
          <pc:sldMk cId="1152502431" sldId="543"/>
        </pc:sldMkLst>
        <pc:picChg chg="mod">
          <ac:chgData name="Chris Droessler" userId="625c3661-9d64-47fa-b83c-4b49393bd161" providerId="ADAL" clId="{EB4EB56B-12DC-A94C-B0CF-E21A98137943}" dt="2020-01-16T17:17:09.873" v="18"/>
          <ac:picMkLst>
            <pc:docMk/>
            <pc:sldMk cId="1152502431" sldId="543"/>
            <ac:picMk id="4" creationId="{BF712781-E59E-D746-8625-8853C9C86868}"/>
          </ac:picMkLst>
        </pc:picChg>
      </pc:sldChg>
      <pc:sldChg chg="modSp">
        <pc:chgData name="Chris Droessler" userId="625c3661-9d64-47fa-b83c-4b49393bd161" providerId="ADAL" clId="{EB4EB56B-12DC-A94C-B0CF-E21A98137943}" dt="2020-01-16T17:17:09.873" v="18"/>
        <pc:sldMkLst>
          <pc:docMk/>
          <pc:sldMk cId="1784353046" sldId="544"/>
        </pc:sldMkLst>
        <pc:picChg chg="mod">
          <ac:chgData name="Chris Droessler" userId="625c3661-9d64-47fa-b83c-4b49393bd161" providerId="ADAL" clId="{EB4EB56B-12DC-A94C-B0CF-E21A98137943}" dt="2020-01-16T17:17:09.873" v="18"/>
          <ac:picMkLst>
            <pc:docMk/>
            <pc:sldMk cId="1784353046" sldId="544"/>
            <ac:picMk id="4" creationId="{BF712781-E59E-D746-8625-8853C9C86868}"/>
          </ac:picMkLst>
        </pc:picChg>
      </pc:sldChg>
      <pc:sldChg chg="modSp">
        <pc:chgData name="Chris Droessler" userId="625c3661-9d64-47fa-b83c-4b49393bd161" providerId="ADAL" clId="{EB4EB56B-12DC-A94C-B0CF-E21A98137943}" dt="2020-01-16T17:17:09.873" v="18"/>
        <pc:sldMkLst>
          <pc:docMk/>
          <pc:sldMk cId="1969882827" sldId="545"/>
        </pc:sldMkLst>
        <pc:picChg chg="mod">
          <ac:chgData name="Chris Droessler" userId="625c3661-9d64-47fa-b83c-4b49393bd161" providerId="ADAL" clId="{EB4EB56B-12DC-A94C-B0CF-E21A98137943}" dt="2020-01-16T17:17:09.873" v="18"/>
          <ac:picMkLst>
            <pc:docMk/>
            <pc:sldMk cId="1969882827" sldId="545"/>
            <ac:picMk id="1026" creationId="{F8684672-4077-7847-964D-5BA75A242725}"/>
          </ac:picMkLst>
        </pc:picChg>
      </pc:sldChg>
      <pc:sldChg chg="modSp">
        <pc:chgData name="Chris Droessler" userId="625c3661-9d64-47fa-b83c-4b49393bd161" providerId="ADAL" clId="{EB4EB56B-12DC-A94C-B0CF-E21A98137943}" dt="2020-01-16T17:17:09.873" v="18"/>
        <pc:sldMkLst>
          <pc:docMk/>
          <pc:sldMk cId="3765622904" sldId="546"/>
        </pc:sldMkLst>
        <pc:picChg chg="mod">
          <ac:chgData name="Chris Droessler" userId="625c3661-9d64-47fa-b83c-4b49393bd161" providerId="ADAL" clId="{EB4EB56B-12DC-A94C-B0CF-E21A98137943}" dt="2020-01-16T17:17:09.873" v="18"/>
          <ac:picMkLst>
            <pc:docMk/>
            <pc:sldMk cId="3765622904" sldId="546"/>
            <ac:picMk id="2050" creationId="{58F783CD-4B15-4C42-8365-93E62C31D943}"/>
          </ac:picMkLst>
        </pc:picChg>
      </pc:sldChg>
      <pc:sldChg chg="modSp">
        <pc:chgData name="Chris Droessler" userId="625c3661-9d64-47fa-b83c-4b49393bd161" providerId="ADAL" clId="{EB4EB56B-12DC-A94C-B0CF-E21A98137943}" dt="2020-01-16T17:17:09.873" v="18"/>
        <pc:sldMkLst>
          <pc:docMk/>
          <pc:sldMk cId="1567014597" sldId="547"/>
        </pc:sldMkLst>
        <pc:picChg chg="mod">
          <ac:chgData name="Chris Droessler" userId="625c3661-9d64-47fa-b83c-4b49393bd161" providerId="ADAL" clId="{EB4EB56B-12DC-A94C-B0CF-E21A98137943}" dt="2020-01-16T17:17:09.873" v="18"/>
          <ac:picMkLst>
            <pc:docMk/>
            <pc:sldMk cId="1567014597" sldId="547"/>
            <ac:picMk id="5" creationId="{A993DAE6-998D-9C45-B5BB-3B7643E4DA4E}"/>
          </ac:picMkLst>
        </pc:picChg>
      </pc:sldChg>
      <pc:sldChg chg="modSp">
        <pc:chgData name="Chris Droessler" userId="625c3661-9d64-47fa-b83c-4b49393bd161" providerId="ADAL" clId="{EB4EB56B-12DC-A94C-B0CF-E21A98137943}" dt="2020-01-16T17:17:09.873" v="18"/>
        <pc:sldMkLst>
          <pc:docMk/>
          <pc:sldMk cId="1972243842" sldId="548"/>
        </pc:sldMkLst>
        <pc:picChg chg="mod">
          <ac:chgData name="Chris Droessler" userId="625c3661-9d64-47fa-b83c-4b49393bd161" providerId="ADAL" clId="{EB4EB56B-12DC-A94C-B0CF-E21A98137943}" dt="2020-01-16T17:17:09.873" v="18"/>
          <ac:picMkLst>
            <pc:docMk/>
            <pc:sldMk cId="1972243842" sldId="548"/>
            <ac:picMk id="5" creationId="{B7D38A8B-0C87-C347-9B6B-AFAC66F873D9}"/>
          </ac:picMkLst>
        </pc:picChg>
      </pc:sldChg>
      <pc:sldChg chg="modSp">
        <pc:chgData name="Chris Droessler" userId="625c3661-9d64-47fa-b83c-4b49393bd161" providerId="ADAL" clId="{EB4EB56B-12DC-A94C-B0CF-E21A98137943}" dt="2020-01-16T17:17:09.873" v="18"/>
        <pc:sldMkLst>
          <pc:docMk/>
          <pc:sldMk cId="3928822900" sldId="549"/>
        </pc:sldMkLst>
        <pc:spChg chg="mod">
          <ac:chgData name="Chris Droessler" userId="625c3661-9d64-47fa-b83c-4b49393bd161" providerId="ADAL" clId="{EB4EB56B-12DC-A94C-B0CF-E21A98137943}" dt="2020-01-16T17:17:09.873" v="18"/>
          <ac:spMkLst>
            <pc:docMk/>
            <pc:sldMk cId="3928822900" sldId="549"/>
            <ac:spMk id="3" creationId="{00000000-0000-0000-0000-000000000000}"/>
          </ac:spMkLst>
        </pc:spChg>
        <pc:picChg chg="mod">
          <ac:chgData name="Chris Droessler" userId="625c3661-9d64-47fa-b83c-4b49393bd161" providerId="ADAL" clId="{EB4EB56B-12DC-A94C-B0CF-E21A98137943}" dt="2020-01-16T17:17:09.873" v="18"/>
          <ac:picMkLst>
            <pc:docMk/>
            <pc:sldMk cId="3928822900" sldId="549"/>
            <ac:picMk id="1026" creationId="{DC9E601E-5F34-D54C-B269-6C7626537B6C}"/>
          </ac:picMkLst>
        </pc:picChg>
      </pc:sldChg>
      <pc:sldChg chg="modSp">
        <pc:chgData name="Chris Droessler" userId="625c3661-9d64-47fa-b83c-4b49393bd161" providerId="ADAL" clId="{EB4EB56B-12DC-A94C-B0CF-E21A98137943}" dt="2020-01-16T17:17:09.873" v="18"/>
        <pc:sldMkLst>
          <pc:docMk/>
          <pc:sldMk cId="3038918188" sldId="551"/>
        </pc:sldMkLst>
        <pc:picChg chg="mod">
          <ac:chgData name="Chris Droessler" userId="625c3661-9d64-47fa-b83c-4b49393bd161" providerId="ADAL" clId="{EB4EB56B-12DC-A94C-B0CF-E21A98137943}" dt="2020-01-16T17:17:09.873" v="18"/>
          <ac:picMkLst>
            <pc:docMk/>
            <pc:sldMk cId="3038918188" sldId="551"/>
            <ac:picMk id="1026" creationId="{E35A8927-2E6F-E34C-A975-9E4835ECD1AD}"/>
          </ac:picMkLst>
        </pc:picChg>
      </pc:sldChg>
      <pc:sldChg chg="modSp">
        <pc:chgData name="Chris Droessler" userId="625c3661-9d64-47fa-b83c-4b49393bd161" providerId="ADAL" clId="{EB4EB56B-12DC-A94C-B0CF-E21A98137943}" dt="2020-01-16T17:17:09.873" v="18"/>
        <pc:sldMkLst>
          <pc:docMk/>
          <pc:sldMk cId="2261795799" sldId="552"/>
        </pc:sldMkLst>
        <pc:picChg chg="mod">
          <ac:chgData name="Chris Droessler" userId="625c3661-9d64-47fa-b83c-4b49393bd161" providerId="ADAL" clId="{EB4EB56B-12DC-A94C-B0CF-E21A98137943}" dt="2020-01-16T17:17:09.873" v="18"/>
          <ac:picMkLst>
            <pc:docMk/>
            <pc:sldMk cId="2261795799" sldId="552"/>
            <ac:picMk id="1027" creationId="{506C48BC-3EF9-084A-BA13-3791641007FD}"/>
          </ac:picMkLst>
        </pc:picChg>
      </pc:sldChg>
      <pc:sldChg chg="modSp">
        <pc:chgData name="Chris Droessler" userId="625c3661-9d64-47fa-b83c-4b49393bd161" providerId="ADAL" clId="{EB4EB56B-12DC-A94C-B0CF-E21A98137943}" dt="2020-01-16T17:17:09.873" v="18"/>
        <pc:sldMkLst>
          <pc:docMk/>
          <pc:sldMk cId="797042957" sldId="554"/>
        </pc:sldMkLst>
        <pc:picChg chg="mod">
          <ac:chgData name="Chris Droessler" userId="625c3661-9d64-47fa-b83c-4b49393bd161" providerId="ADAL" clId="{EB4EB56B-12DC-A94C-B0CF-E21A98137943}" dt="2020-01-16T17:17:09.873" v="18"/>
          <ac:picMkLst>
            <pc:docMk/>
            <pc:sldMk cId="797042957" sldId="554"/>
            <ac:picMk id="4" creationId="{817AF903-69E2-C546-8D3C-BB7D38DDBE60}"/>
          </ac:picMkLst>
        </pc:picChg>
      </pc:sldChg>
      <pc:sldChg chg="modSp">
        <pc:chgData name="Chris Droessler" userId="625c3661-9d64-47fa-b83c-4b49393bd161" providerId="ADAL" clId="{EB4EB56B-12DC-A94C-B0CF-E21A98137943}" dt="2020-01-16T17:17:09.873" v="18"/>
        <pc:sldMkLst>
          <pc:docMk/>
          <pc:sldMk cId="1107501514" sldId="562"/>
        </pc:sldMkLst>
        <pc:picChg chg="mod">
          <ac:chgData name="Chris Droessler" userId="625c3661-9d64-47fa-b83c-4b49393bd161" providerId="ADAL" clId="{EB4EB56B-12DC-A94C-B0CF-E21A98137943}" dt="2020-01-16T17:17:09.873" v="18"/>
          <ac:picMkLst>
            <pc:docMk/>
            <pc:sldMk cId="1107501514" sldId="562"/>
            <ac:picMk id="4" creationId="{86D4DE34-F50D-594D-8F33-5800E9B660A4}"/>
          </ac:picMkLst>
        </pc:picChg>
        <pc:picChg chg="mod">
          <ac:chgData name="Chris Droessler" userId="625c3661-9d64-47fa-b83c-4b49393bd161" providerId="ADAL" clId="{EB4EB56B-12DC-A94C-B0CF-E21A98137943}" dt="2020-01-16T17:17:09.873" v="18"/>
          <ac:picMkLst>
            <pc:docMk/>
            <pc:sldMk cId="1107501514" sldId="562"/>
            <ac:picMk id="1026" creationId="{00000000-0000-0000-0000-000000000000}"/>
          </ac:picMkLst>
        </pc:picChg>
      </pc:sldChg>
      <pc:sldChg chg="modSp">
        <pc:chgData name="Chris Droessler" userId="625c3661-9d64-47fa-b83c-4b49393bd161" providerId="ADAL" clId="{EB4EB56B-12DC-A94C-B0CF-E21A98137943}" dt="2020-01-16T17:17:09.873" v="18"/>
        <pc:sldMkLst>
          <pc:docMk/>
          <pc:sldMk cId="1261742435" sldId="564"/>
        </pc:sldMkLst>
        <pc:spChg chg="mod">
          <ac:chgData name="Chris Droessler" userId="625c3661-9d64-47fa-b83c-4b49393bd161" providerId="ADAL" clId="{EB4EB56B-12DC-A94C-B0CF-E21A98137943}" dt="2020-01-16T17:17:09.873" v="18"/>
          <ac:spMkLst>
            <pc:docMk/>
            <pc:sldMk cId="1261742435" sldId="564"/>
            <ac:spMk id="2" creationId="{00000000-0000-0000-0000-000000000000}"/>
          </ac:spMkLst>
        </pc:spChg>
        <pc:spChg chg="mod">
          <ac:chgData name="Chris Droessler" userId="625c3661-9d64-47fa-b83c-4b49393bd161" providerId="ADAL" clId="{EB4EB56B-12DC-A94C-B0CF-E21A98137943}" dt="2020-01-16T17:17:09.873" v="18"/>
          <ac:spMkLst>
            <pc:docMk/>
            <pc:sldMk cId="1261742435" sldId="564"/>
            <ac:spMk id="3" creationId="{00000000-0000-0000-0000-000000000000}"/>
          </ac:spMkLst>
        </pc:spChg>
        <pc:picChg chg="mod">
          <ac:chgData name="Chris Droessler" userId="625c3661-9d64-47fa-b83c-4b49393bd161" providerId="ADAL" clId="{EB4EB56B-12DC-A94C-B0CF-E21A98137943}" dt="2020-01-16T17:17:09.873" v="18"/>
          <ac:picMkLst>
            <pc:docMk/>
            <pc:sldMk cId="1261742435" sldId="564"/>
            <ac:picMk id="4" creationId="{00000000-0000-0000-0000-000000000000}"/>
          </ac:picMkLst>
        </pc:picChg>
        <pc:picChg chg="mod">
          <ac:chgData name="Chris Droessler" userId="625c3661-9d64-47fa-b83c-4b49393bd161" providerId="ADAL" clId="{EB4EB56B-12DC-A94C-B0CF-E21A98137943}" dt="2020-01-16T17:17:09.873" v="18"/>
          <ac:picMkLst>
            <pc:docMk/>
            <pc:sldMk cId="1261742435" sldId="564"/>
            <ac:picMk id="6" creationId="{70CBF4BC-48B2-F640-A5CB-9147AFA43FF0}"/>
          </ac:picMkLst>
        </pc:picChg>
      </pc:sldChg>
      <pc:sldChg chg="modSp">
        <pc:chgData name="Chris Droessler" userId="625c3661-9d64-47fa-b83c-4b49393bd161" providerId="ADAL" clId="{EB4EB56B-12DC-A94C-B0CF-E21A98137943}" dt="2020-01-16T17:17:09.873" v="18"/>
        <pc:sldMkLst>
          <pc:docMk/>
          <pc:sldMk cId="793579014" sldId="566"/>
        </pc:sldMkLst>
        <pc:picChg chg="mod">
          <ac:chgData name="Chris Droessler" userId="625c3661-9d64-47fa-b83c-4b49393bd161" providerId="ADAL" clId="{EB4EB56B-12DC-A94C-B0CF-E21A98137943}" dt="2020-01-16T17:17:09.873" v="18"/>
          <ac:picMkLst>
            <pc:docMk/>
            <pc:sldMk cId="793579014" sldId="566"/>
            <ac:picMk id="6" creationId="{B3E8CEA5-1282-C842-9C61-8C6CC62DE34F}"/>
          </ac:picMkLst>
        </pc:picChg>
      </pc:sldChg>
      <pc:sldChg chg="modSp">
        <pc:chgData name="Chris Droessler" userId="625c3661-9d64-47fa-b83c-4b49393bd161" providerId="ADAL" clId="{EB4EB56B-12DC-A94C-B0CF-E21A98137943}" dt="2020-01-16T17:17:09.873" v="18"/>
        <pc:sldMkLst>
          <pc:docMk/>
          <pc:sldMk cId="520573234" sldId="599"/>
        </pc:sldMkLst>
        <pc:picChg chg="mod">
          <ac:chgData name="Chris Droessler" userId="625c3661-9d64-47fa-b83c-4b49393bd161" providerId="ADAL" clId="{EB4EB56B-12DC-A94C-B0CF-E21A98137943}" dt="2020-01-16T17:17:09.873" v="18"/>
          <ac:picMkLst>
            <pc:docMk/>
            <pc:sldMk cId="520573234" sldId="599"/>
            <ac:picMk id="1026" creationId="{34A0266D-C0D7-4C41-9FFF-43825CA045C5}"/>
          </ac:picMkLst>
        </pc:picChg>
      </pc:sldChg>
      <pc:sldChg chg="modSp">
        <pc:chgData name="Chris Droessler" userId="625c3661-9d64-47fa-b83c-4b49393bd161" providerId="ADAL" clId="{EB4EB56B-12DC-A94C-B0CF-E21A98137943}" dt="2020-01-16T17:17:09.873" v="18"/>
        <pc:sldMkLst>
          <pc:docMk/>
          <pc:sldMk cId="279613620" sldId="613"/>
        </pc:sldMkLst>
        <pc:picChg chg="mod">
          <ac:chgData name="Chris Droessler" userId="625c3661-9d64-47fa-b83c-4b49393bd161" providerId="ADAL" clId="{EB4EB56B-12DC-A94C-B0CF-E21A98137943}" dt="2020-01-16T17:17:09.873" v="18"/>
          <ac:picMkLst>
            <pc:docMk/>
            <pc:sldMk cId="279613620" sldId="613"/>
            <ac:picMk id="5" creationId="{87959093-2605-0B45-9EEC-29D8B0619713}"/>
          </ac:picMkLst>
        </pc:picChg>
      </pc:sldChg>
      <pc:sldChg chg="modSp ord modNotesTx">
        <pc:chgData name="Chris Droessler" userId="625c3661-9d64-47fa-b83c-4b49393bd161" providerId="ADAL" clId="{EB4EB56B-12DC-A94C-B0CF-E21A98137943}" dt="2020-02-18T15:41:53.864" v="4524" actId="20577"/>
        <pc:sldMkLst>
          <pc:docMk/>
          <pc:sldMk cId="3713166176" sldId="704"/>
        </pc:sldMkLst>
        <pc:spChg chg="mod">
          <ac:chgData name="Chris Droessler" userId="625c3661-9d64-47fa-b83c-4b49393bd161" providerId="ADAL" clId="{EB4EB56B-12DC-A94C-B0CF-E21A98137943}" dt="2020-01-16T17:27:41.682" v="146" actId="20577"/>
          <ac:spMkLst>
            <pc:docMk/>
            <pc:sldMk cId="3713166176" sldId="704"/>
            <ac:spMk id="2" creationId="{D323E2E6-2EF3-C942-8A91-325510536B92}"/>
          </ac:spMkLst>
        </pc:spChg>
        <pc:spChg chg="mod">
          <ac:chgData name="Chris Droessler" userId="625c3661-9d64-47fa-b83c-4b49393bd161" providerId="ADAL" clId="{EB4EB56B-12DC-A94C-B0CF-E21A98137943}" dt="2020-01-16T17:16:56.674" v="17"/>
          <ac:spMkLst>
            <pc:docMk/>
            <pc:sldMk cId="3713166176" sldId="704"/>
            <ac:spMk id="3" creationId="{8CDE6DEC-CB0D-7145-803C-51F4CE813CBB}"/>
          </ac:spMkLst>
        </pc:spChg>
        <pc:spChg chg="mod">
          <ac:chgData name="Chris Droessler" userId="625c3661-9d64-47fa-b83c-4b49393bd161" providerId="ADAL" clId="{EB4EB56B-12DC-A94C-B0CF-E21A98137943}" dt="2020-01-16T17:17:09.873" v="18"/>
          <ac:spMkLst>
            <pc:docMk/>
            <pc:sldMk cId="3713166176" sldId="704"/>
            <ac:spMk id="5" creationId="{D4A2742A-214E-AF4E-84BB-772094E1028F}"/>
          </ac:spMkLst>
        </pc:spChg>
        <pc:spChg chg="mod">
          <ac:chgData name="Chris Droessler" userId="625c3661-9d64-47fa-b83c-4b49393bd161" providerId="ADAL" clId="{EB4EB56B-12DC-A94C-B0CF-E21A98137943}" dt="2020-01-16T17:22:32.955" v="101" actId="1038"/>
          <ac:spMkLst>
            <pc:docMk/>
            <pc:sldMk cId="3713166176" sldId="704"/>
            <ac:spMk id="6" creationId="{DCF4D865-680C-634D-B5B6-097AF769FED9}"/>
          </ac:spMkLst>
        </pc:spChg>
        <pc:spChg chg="mod">
          <ac:chgData name="Chris Droessler" userId="625c3661-9d64-47fa-b83c-4b49393bd161" providerId="ADAL" clId="{EB4EB56B-12DC-A94C-B0CF-E21A98137943}" dt="2020-01-16T17:17:09.873" v="18"/>
          <ac:spMkLst>
            <pc:docMk/>
            <pc:sldMk cId="3713166176" sldId="704"/>
            <ac:spMk id="7" creationId="{6913A1F7-E1F0-1C4B-A3D4-D9208E295A27}"/>
          </ac:spMkLst>
        </pc:spChg>
        <pc:picChg chg="mod">
          <ac:chgData name="Chris Droessler" userId="625c3661-9d64-47fa-b83c-4b49393bd161" providerId="ADAL" clId="{EB4EB56B-12DC-A94C-B0CF-E21A98137943}" dt="2020-01-16T17:17:09.873" v="18"/>
          <ac:picMkLst>
            <pc:docMk/>
            <pc:sldMk cId="3713166176" sldId="704"/>
            <ac:picMk id="4" creationId="{BF5147F9-B717-F149-BD91-DB7BA249B072}"/>
          </ac:picMkLst>
        </pc:picChg>
      </pc:sldChg>
      <pc:sldChg chg="modSp">
        <pc:chgData name="Chris Droessler" userId="625c3661-9d64-47fa-b83c-4b49393bd161" providerId="ADAL" clId="{EB4EB56B-12DC-A94C-B0CF-E21A98137943}" dt="2020-01-16T17:17:09.873" v="18"/>
        <pc:sldMkLst>
          <pc:docMk/>
          <pc:sldMk cId="1704069926" sldId="710"/>
        </pc:sldMkLst>
        <pc:picChg chg="mod">
          <ac:chgData name="Chris Droessler" userId="625c3661-9d64-47fa-b83c-4b49393bd161" providerId="ADAL" clId="{EB4EB56B-12DC-A94C-B0CF-E21A98137943}" dt="2020-01-16T17:17:09.873" v="18"/>
          <ac:picMkLst>
            <pc:docMk/>
            <pc:sldMk cId="1704069926" sldId="710"/>
            <ac:picMk id="4" creationId="{164CAF52-9DA5-F14D-84D1-2F9C07ADAF55}"/>
          </ac:picMkLst>
        </pc:picChg>
      </pc:sldChg>
      <pc:sldChg chg="modSp">
        <pc:chgData name="Chris Droessler" userId="625c3661-9d64-47fa-b83c-4b49393bd161" providerId="ADAL" clId="{EB4EB56B-12DC-A94C-B0CF-E21A98137943}" dt="2020-01-16T17:17:09.873" v="18"/>
        <pc:sldMkLst>
          <pc:docMk/>
          <pc:sldMk cId="4200904338" sldId="746"/>
        </pc:sldMkLst>
        <pc:picChg chg="mod">
          <ac:chgData name="Chris Droessler" userId="625c3661-9d64-47fa-b83c-4b49393bd161" providerId="ADAL" clId="{EB4EB56B-12DC-A94C-B0CF-E21A98137943}" dt="2020-01-16T17:17:09.873" v="18"/>
          <ac:picMkLst>
            <pc:docMk/>
            <pc:sldMk cId="4200904338" sldId="746"/>
            <ac:picMk id="5" creationId="{3934FDD6-5269-414A-B618-47FC22525006}"/>
          </ac:picMkLst>
        </pc:picChg>
        <pc:picChg chg="mod">
          <ac:chgData name="Chris Droessler" userId="625c3661-9d64-47fa-b83c-4b49393bd161" providerId="ADAL" clId="{EB4EB56B-12DC-A94C-B0CF-E21A98137943}" dt="2020-01-16T17:17:09.873" v="18"/>
          <ac:picMkLst>
            <pc:docMk/>
            <pc:sldMk cId="4200904338" sldId="746"/>
            <ac:picMk id="6" creationId="{4057853D-7C54-B547-833F-C6A90D639660}"/>
          </ac:picMkLst>
        </pc:picChg>
      </pc:sldChg>
      <pc:sldChg chg="modSp">
        <pc:chgData name="Chris Droessler" userId="625c3661-9d64-47fa-b83c-4b49393bd161" providerId="ADAL" clId="{EB4EB56B-12DC-A94C-B0CF-E21A98137943}" dt="2020-01-16T17:17:09.873" v="18"/>
        <pc:sldMkLst>
          <pc:docMk/>
          <pc:sldMk cId="3168181729" sldId="751"/>
        </pc:sldMkLst>
        <pc:picChg chg="mod">
          <ac:chgData name="Chris Droessler" userId="625c3661-9d64-47fa-b83c-4b49393bd161" providerId="ADAL" clId="{EB4EB56B-12DC-A94C-B0CF-E21A98137943}" dt="2020-01-16T17:17:09.873" v="18"/>
          <ac:picMkLst>
            <pc:docMk/>
            <pc:sldMk cId="3168181729" sldId="751"/>
            <ac:picMk id="6" creationId="{ED418CA5-1C5F-7A44-BC36-0CF86C99BF6B}"/>
          </ac:picMkLst>
        </pc:picChg>
      </pc:sldChg>
      <pc:sldChg chg="modSp">
        <pc:chgData name="Chris Droessler" userId="625c3661-9d64-47fa-b83c-4b49393bd161" providerId="ADAL" clId="{EB4EB56B-12DC-A94C-B0CF-E21A98137943}" dt="2020-01-16T17:17:09.873" v="18"/>
        <pc:sldMkLst>
          <pc:docMk/>
          <pc:sldMk cId="393665633" sldId="763"/>
        </pc:sldMkLst>
        <pc:picChg chg="mod">
          <ac:chgData name="Chris Droessler" userId="625c3661-9d64-47fa-b83c-4b49393bd161" providerId="ADAL" clId="{EB4EB56B-12DC-A94C-B0CF-E21A98137943}" dt="2020-01-16T17:17:09.873" v="18"/>
          <ac:picMkLst>
            <pc:docMk/>
            <pc:sldMk cId="393665633" sldId="763"/>
            <ac:picMk id="1027" creationId="{97481E44-36EE-E64B-9690-A8D54C1B9B25}"/>
          </ac:picMkLst>
        </pc:picChg>
      </pc:sldChg>
      <pc:sldChg chg="modSp modNotesTx">
        <pc:chgData name="Chris Droessler" userId="625c3661-9d64-47fa-b83c-4b49393bd161" providerId="ADAL" clId="{EB4EB56B-12DC-A94C-B0CF-E21A98137943}" dt="2020-02-19T19:02:10.343" v="5662" actId="20577"/>
        <pc:sldMkLst>
          <pc:docMk/>
          <pc:sldMk cId="2111422149" sldId="778"/>
        </pc:sldMkLst>
        <pc:spChg chg="mod">
          <ac:chgData name="Chris Droessler" userId="625c3661-9d64-47fa-b83c-4b49393bd161" providerId="ADAL" clId="{EB4EB56B-12DC-A94C-B0CF-E21A98137943}" dt="2020-01-16T17:16:12.894" v="10" actId="20577"/>
          <ac:spMkLst>
            <pc:docMk/>
            <pc:sldMk cId="2111422149" sldId="778"/>
            <ac:spMk id="2" creationId="{00000000-0000-0000-0000-000000000000}"/>
          </ac:spMkLst>
        </pc:spChg>
        <pc:spChg chg="mod">
          <ac:chgData name="Chris Droessler" userId="625c3661-9d64-47fa-b83c-4b49393bd161" providerId="ADAL" clId="{EB4EB56B-12DC-A94C-B0CF-E21A98137943}" dt="2020-01-16T17:20:22.492" v="40" actId="1076"/>
          <ac:spMkLst>
            <pc:docMk/>
            <pc:sldMk cId="2111422149" sldId="778"/>
            <ac:spMk id="3" creationId="{00000000-0000-0000-0000-000000000000}"/>
          </ac:spMkLst>
        </pc:spChg>
        <pc:spChg chg="mod">
          <ac:chgData name="Chris Droessler" userId="625c3661-9d64-47fa-b83c-4b49393bd161" providerId="ADAL" clId="{EB4EB56B-12DC-A94C-B0CF-E21A98137943}" dt="2020-01-16T17:17:09.873" v="18"/>
          <ac:spMkLst>
            <pc:docMk/>
            <pc:sldMk cId="2111422149" sldId="778"/>
            <ac:spMk id="4" creationId="{00000000-0000-0000-0000-000000000000}"/>
          </ac:spMkLst>
        </pc:spChg>
        <pc:spChg chg="mod">
          <ac:chgData name="Chris Droessler" userId="625c3661-9d64-47fa-b83c-4b49393bd161" providerId="ADAL" clId="{EB4EB56B-12DC-A94C-B0CF-E21A98137943}" dt="2020-01-16T17:29:04.340" v="181" actId="1037"/>
          <ac:spMkLst>
            <pc:docMk/>
            <pc:sldMk cId="2111422149" sldId="778"/>
            <ac:spMk id="14339" creationId="{00000000-0000-0000-0000-000000000000}"/>
          </ac:spMkLst>
        </pc:spChg>
        <pc:picChg chg="mod">
          <ac:chgData name="Chris Droessler" userId="625c3661-9d64-47fa-b83c-4b49393bd161" providerId="ADAL" clId="{EB4EB56B-12DC-A94C-B0CF-E21A98137943}" dt="2020-01-16T17:29:09.204" v="184" actId="1036"/>
          <ac:picMkLst>
            <pc:docMk/>
            <pc:sldMk cId="2111422149" sldId="778"/>
            <ac:picMk id="7" creationId="{C34FA5AD-EDA3-CA4A-B82D-39A326CBC943}"/>
          </ac:picMkLst>
        </pc:picChg>
      </pc:sldChg>
      <pc:sldChg chg="modSp del">
        <pc:chgData name="Chris Droessler" userId="625c3661-9d64-47fa-b83c-4b49393bd161" providerId="ADAL" clId="{EB4EB56B-12DC-A94C-B0CF-E21A98137943}" dt="2020-01-16T17:27:10.307" v="136" actId="2696"/>
        <pc:sldMkLst>
          <pc:docMk/>
          <pc:sldMk cId="666327769" sldId="779"/>
        </pc:sldMkLst>
        <pc:spChg chg="mod">
          <ac:chgData name="Chris Droessler" userId="625c3661-9d64-47fa-b83c-4b49393bd161" providerId="ADAL" clId="{EB4EB56B-12DC-A94C-B0CF-E21A98137943}" dt="2020-01-16T17:17:09.873" v="18"/>
          <ac:spMkLst>
            <pc:docMk/>
            <pc:sldMk cId="666327769" sldId="779"/>
            <ac:spMk id="3" creationId="{00000000-0000-0000-0000-000000000000}"/>
          </ac:spMkLst>
        </pc:spChg>
        <pc:picChg chg="mod">
          <ac:chgData name="Chris Droessler" userId="625c3661-9d64-47fa-b83c-4b49393bd161" providerId="ADAL" clId="{EB4EB56B-12DC-A94C-B0CF-E21A98137943}" dt="2020-01-16T17:17:09.873" v="18"/>
          <ac:picMkLst>
            <pc:docMk/>
            <pc:sldMk cId="666327769" sldId="779"/>
            <ac:picMk id="7" creationId="{C34FA5AD-EDA3-CA4A-B82D-39A326CBC943}"/>
          </ac:picMkLst>
        </pc:picChg>
      </pc:sldChg>
      <pc:sldChg chg="modSp del">
        <pc:chgData name="Chris Droessler" userId="625c3661-9d64-47fa-b83c-4b49393bd161" providerId="ADAL" clId="{EB4EB56B-12DC-A94C-B0CF-E21A98137943}" dt="2020-01-16T17:27:08.730" v="134" actId="2696"/>
        <pc:sldMkLst>
          <pc:docMk/>
          <pc:sldMk cId="2428821435" sldId="782"/>
        </pc:sldMkLst>
        <pc:spChg chg="mod">
          <ac:chgData name="Chris Droessler" userId="625c3661-9d64-47fa-b83c-4b49393bd161" providerId="ADAL" clId="{EB4EB56B-12DC-A94C-B0CF-E21A98137943}" dt="2020-01-16T17:17:09.873" v="18"/>
          <ac:spMkLst>
            <pc:docMk/>
            <pc:sldMk cId="2428821435" sldId="782"/>
            <ac:spMk id="3" creationId="{00000000-0000-0000-0000-000000000000}"/>
          </ac:spMkLst>
        </pc:spChg>
        <pc:picChg chg="mod">
          <ac:chgData name="Chris Droessler" userId="625c3661-9d64-47fa-b83c-4b49393bd161" providerId="ADAL" clId="{EB4EB56B-12DC-A94C-B0CF-E21A98137943}" dt="2020-01-16T17:17:09.873" v="18"/>
          <ac:picMkLst>
            <pc:docMk/>
            <pc:sldMk cId="2428821435" sldId="782"/>
            <ac:picMk id="7" creationId="{C34FA5AD-EDA3-CA4A-B82D-39A326CBC943}"/>
          </ac:picMkLst>
        </pc:picChg>
      </pc:sldChg>
      <pc:sldChg chg="modSp del">
        <pc:chgData name="Chris Droessler" userId="625c3661-9d64-47fa-b83c-4b49393bd161" providerId="ADAL" clId="{EB4EB56B-12DC-A94C-B0CF-E21A98137943}" dt="2020-01-16T17:27:08.749" v="135" actId="2696"/>
        <pc:sldMkLst>
          <pc:docMk/>
          <pc:sldMk cId="1632643314" sldId="783"/>
        </pc:sldMkLst>
        <pc:spChg chg="mod">
          <ac:chgData name="Chris Droessler" userId="625c3661-9d64-47fa-b83c-4b49393bd161" providerId="ADAL" clId="{EB4EB56B-12DC-A94C-B0CF-E21A98137943}" dt="2020-01-16T17:17:09.873" v="18"/>
          <ac:spMkLst>
            <pc:docMk/>
            <pc:sldMk cId="1632643314" sldId="783"/>
            <ac:spMk id="3" creationId="{00000000-0000-0000-0000-000000000000}"/>
          </ac:spMkLst>
        </pc:spChg>
        <pc:picChg chg="mod">
          <ac:chgData name="Chris Droessler" userId="625c3661-9d64-47fa-b83c-4b49393bd161" providerId="ADAL" clId="{EB4EB56B-12DC-A94C-B0CF-E21A98137943}" dt="2020-01-16T17:17:09.873" v="18"/>
          <ac:picMkLst>
            <pc:docMk/>
            <pc:sldMk cId="1632643314" sldId="783"/>
            <ac:picMk id="7" creationId="{C34FA5AD-EDA3-CA4A-B82D-39A326CBC943}"/>
          </ac:picMkLst>
        </pc:picChg>
      </pc:sldChg>
      <pc:sldChg chg="modSp del">
        <pc:chgData name="Chris Droessler" userId="625c3661-9d64-47fa-b83c-4b49393bd161" providerId="ADAL" clId="{EB4EB56B-12DC-A94C-B0CF-E21A98137943}" dt="2020-01-16T17:27:08.708" v="133" actId="2696"/>
        <pc:sldMkLst>
          <pc:docMk/>
          <pc:sldMk cId="3773207400" sldId="785"/>
        </pc:sldMkLst>
        <pc:spChg chg="mod">
          <ac:chgData name="Chris Droessler" userId="625c3661-9d64-47fa-b83c-4b49393bd161" providerId="ADAL" clId="{EB4EB56B-12DC-A94C-B0CF-E21A98137943}" dt="2020-01-16T17:17:09.873" v="18"/>
          <ac:spMkLst>
            <pc:docMk/>
            <pc:sldMk cId="3773207400" sldId="785"/>
            <ac:spMk id="3" creationId="{00000000-0000-0000-0000-000000000000}"/>
          </ac:spMkLst>
        </pc:spChg>
        <pc:picChg chg="mod">
          <ac:chgData name="Chris Droessler" userId="625c3661-9d64-47fa-b83c-4b49393bd161" providerId="ADAL" clId="{EB4EB56B-12DC-A94C-B0CF-E21A98137943}" dt="2020-01-16T17:17:09.873" v="18"/>
          <ac:picMkLst>
            <pc:docMk/>
            <pc:sldMk cId="3773207400" sldId="785"/>
            <ac:picMk id="7" creationId="{C34FA5AD-EDA3-CA4A-B82D-39A326CBC943}"/>
          </ac:picMkLst>
        </pc:picChg>
      </pc:sldChg>
      <pc:sldChg chg="modSp">
        <pc:chgData name="Chris Droessler" userId="625c3661-9d64-47fa-b83c-4b49393bd161" providerId="ADAL" clId="{EB4EB56B-12DC-A94C-B0CF-E21A98137943}" dt="2020-01-16T17:17:10.472" v="20" actId="27636"/>
        <pc:sldMkLst>
          <pc:docMk/>
          <pc:sldMk cId="1262652315" sldId="802"/>
        </pc:sldMkLst>
        <pc:spChg chg="mod">
          <ac:chgData name="Chris Droessler" userId="625c3661-9d64-47fa-b83c-4b49393bd161" providerId="ADAL" clId="{EB4EB56B-12DC-A94C-B0CF-E21A98137943}" dt="2020-01-16T17:17:10.472" v="20" actId="27636"/>
          <ac:spMkLst>
            <pc:docMk/>
            <pc:sldMk cId="1262652315" sldId="802"/>
            <ac:spMk id="2" creationId="{00000000-0000-0000-0000-000000000000}"/>
          </ac:spMkLst>
        </pc:spChg>
      </pc:sldChg>
      <pc:sldChg chg="modSp">
        <pc:chgData name="Chris Droessler" userId="625c3661-9d64-47fa-b83c-4b49393bd161" providerId="ADAL" clId="{EB4EB56B-12DC-A94C-B0CF-E21A98137943}" dt="2020-01-16T17:16:56.674" v="17"/>
        <pc:sldMkLst>
          <pc:docMk/>
          <pc:sldMk cId="1148999987" sldId="803"/>
        </pc:sldMkLst>
        <pc:spChg chg="mod">
          <ac:chgData name="Chris Droessler" userId="625c3661-9d64-47fa-b83c-4b49393bd161" providerId="ADAL" clId="{EB4EB56B-12DC-A94C-B0CF-E21A98137943}" dt="2020-01-16T17:16:56.674" v="17"/>
          <ac:spMkLst>
            <pc:docMk/>
            <pc:sldMk cId="1148999987" sldId="803"/>
            <ac:spMk id="2" creationId="{00000000-0000-0000-0000-000000000000}"/>
          </ac:spMkLst>
        </pc:spChg>
      </pc:sldChg>
      <pc:sldChg chg="modSp">
        <pc:chgData name="Chris Droessler" userId="625c3661-9d64-47fa-b83c-4b49393bd161" providerId="ADAL" clId="{EB4EB56B-12DC-A94C-B0CF-E21A98137943}" dt="2020-01-16T17:17:09.873" v="18"/>
        <pc:sldMkLst>
          <pc:docMk/>
          <pc:sldMk cId="1473567741" sldId="804"/>
        </pc:sldMkLst>
        <pc:spChg chg="mod">
          <ac:chgData name="Chris Droessler" userId="625c3661-9d64-47fa-b83c-4b49393bd161" providerId="ADAL" clId="{EB4EB56B-12DC-A94C-B0CF-E21A98137943}" dt="2020-01-16T17:17:09.873" v="18"/>
          <ac:spMkLst>
            <pc:docMk/>
            <pc:sldMk cId="1473567741" sldId="804"/>
            <ac:spMk id="4" creationId="{A116146D-B52D-FB43-80A6-FD43B84D91E8}"/>
          </ac:spMkLst>
        </pc:spChg>
      </pc:sldChg>
      <pc:sldChg chg="modSp">
        <pc:chgData name="Chris Droessler" userId="625c3661-9d64-47fa-b83c-4b49393bd161" providerId="ADAL" clId="{EB4EB56B-12DC-A94C-B0CF-E21A98137943}" dt="2020-01-16T17:16:56.674" v="17"/>
        <pc:sldMkLst>
          <pc:docMk/>
          <pc:sldMk cId="2753603042" sldId="805"/>
        </pc:sldMkLst>
        <pc:spChg chg="mod">
          <ac:chgData name="Chris Droessler" userId="625c3661-9d64-47fa-b83c-4b49393bd161" providerId="ADAL" clId="{EB4EB56B-12DC-A94C-B0CF-E21A98137943}" dt="2020-01-16T17:16:56.674" v="17"/>
          <ac:spMkLst>
            <pc:docMk/>
            <pc:sldMk cId="2753603042" sldId="805"/>
            <ac:spMk id="2" creationId="{00000000-0000-0000-0000-000000000000}"/>
          </ac:spMkLst>
        </pc:spChg>
      </pc:sldChg>
      <pc:sldChg chg="modSp">
        <pc:chgData name="Chris Droessler" userId="625c3661-9d64-47fa-b83c-4b49393bd161" providerId="ADAL" clId="{EB4EB56B-12DC-A94C-B0CF-E21A98137943}" dt="2020-01-16T17:17:10.439" v="19" actId="27636"/>
        <pc:sldMkLst>
          <pc:docMk/>
          <pc:sldMk cId="947539613" sldId="806"/>
        </pc:sldMkLst>
        <pc:spChg chg="mod">
          <ac:chgData name="Chris Droessler" userId="625c3661-9d64-47fa-b83c-4b49393bd161" providerId="ADAL" clId="{EB4EB56B-12DC-A94C-B0CF-E21A98137943}" dt="2020-01-16T17:17:10.439" v="19" actId="27636"/>
          <ac:spMkLst>
            <pc:docMk/>
            <pc:sldMk cId="947539613" sldId="806"/>
            <ac:spMk id="2" creationId="{00000000-0000-0000-0000-000000000000}"/>
          </ac:spMkLst>
        </pc:spChg>
      </pc:sldChg>
      <pc:sldChg chg="modSp">
        <pc:chgData name="Chris Droessler" userId="625c3661-9d64-47fa-b83c-4b49393bd161" providerId="ADAL" clId="{EB4EB56B-12DC-A94C-B0CF-E21A98137943}" dt="2020-01-16T17:17:09.873" v="18"/>
        <pc:sldMkLst>
          <pc:docMk/>
          <pc:sldMk cId="1550910330" sldId="807"/>
        </pc:sldMkLst>
        <pc:picChg chg="mod">
          <ac:chgData name="Chris Droessler" userId="625c3661-9d64-47fa-b83c-4b49393bd161" providerId="ADAL" clId="{EB4EB56B-12DC-A94C-B0CF-E21A98137943}" dt="2020-01-16T17:17:09.873" v="18"/>
          <ac:picMkLst>
            <pc:docMk/>
            <pc:sldMk cId="1550910330" sldId="807"/>
            <ac:picMk id="4" creationId="{DEEF6F7A-6888-D546-B100-A015BC2C83A6}"/>
          </ac:picMkLst>
        </pc:picChg>
      </pc:sldChg>
      <pc:sldChg chg="modSp">
        <pc:chgData name="Chris Droessler" userId="625c3661-9d64-47fa-b83c-4b49393bd161" providerId="ADAL" clId="{EB4EB56B-12DC-A94C-B0CF-E21A98137943}" dt="2020-01-16T17:17:09.873" v="18"/>
        <pc:sldMkLst>
          <pc:docMk/>
          <pc:sldMk cId="32531782" sldId="817"/>
        </pc:sldMkLst>
        <pc:picChg chg="mod">
          <ac:chgData name="Chris Droessler" userId="625c3661-9d64-47fa-b83c-4b49393bd161" providerId="ADAL" clId="{EB4EB56B-12DC-A94C-B0CF-E21A98137943}" dt="2020-01-16T17:17:09.873" v="18"/>
          <ac:picMkLst>
            <pc:docMk/>
            <pc:sldMk cId="32531782" sldId="817"/>
            <ac:picMk id="1026" creationId="{5593E662-D81A-CF4A-BB86-BA4F452BF84D}"/>
          </ac:picMkLst>
        </pc:picChg>
      </pc:sldChg>
      <pc:sldChg chg="modSp">
        <pc:chgData name="Chris Droessler" userId="625c3661-9d64-47fa-b83c-4b49393bd161" providerId="ADAL" clId="{EB4EB56B-12DC-A94C-B0CF-E21A98137943}" dt="2020-01-16T17:17:09.873" v="18"/>
        <pc:sldMkLst>
          <pc:docMk/>
          <pc:sldMk cId="683639959" sldId="818"/>
        </pc:sldMkLst>
        <pc:picChg chg="mod">
          <ac:chgData name="Chris Droessler" userId="625c3661-9d64-47fa-b83c-4b49393bd161" providerId="ADAL" clId="{EB4EB56B-12DC-A94C-B0CF-E21A98137943}" dt="2020-01-16T17:17:09.873" v="18"/>
          <ac:picMkLst>
            <pc:docMk/>
            <pc:sldMk cId="683639959" sldId="818"/>
            <ac:picMk id="2050" creationId="{3D12E400-E07C-814D-B65A-046E84AB9B54}"/>
          </ac:picMkLst>
        </pc:picChg>
      </pc:sldChg>
      <pc:sldChg chg="modSp">
        <pc:chgData name="Chris Droessler" userId="625c3661-9d64-47fa-b83c-4b49393bd161" providerId="ADAL" clId="{EB4EB56B-12DC-A94C-B0CF-E21A98137943}" dt="2020-01-16T17:17:09.873" v="18"/>
        <pc:sldMkLst>
          <pc:docMk/>
          <pc:sldMk cId="2076646751" sldId="819"/>
        </pc:sldMkLst>
        <pc:picChg chg="mod">
          <ac:chgData name="Chris Droessler" userId="625c3661-9d64-47fa-b83c-4b49393bd161" providerId="ADAL" clId="{EB4EB56B-12DC-A94C-B0CF-E21A98137943}" dt="2020-01-16T17:17:09.873" v="18"/>
          <ac:picMkLst>
            <pc:docMk/>
            <pc:sldMk cId="2076646751" sldId="819"/>
            <ac:picMk id="1026" creationId="{5593E662-D81A-CF4A-BB86-BA4F452BF84D}"/>
          </ac:picMkLst>
        </pc:picChg>
      </pc:sldChg>
      <pc:sldChg chg="modSp del">
        <pc:chgData name="Chris Droessler" userId="625c3661-9d64-47fa-b83c-4b49393bd161" providerId="ADAL" clId="{EB4EB56B-12DC-A94C-B0CF-E21A98137943}" dt="2020-01-16T17:22:18.373" v="59" actId="2696"/>
        <pc:sldMkLst>
          <pc:docMk/>
          <pc:sldMk cId="3950998610" sldId="842"/>
        </pc:sldMkLst>
        <pc:spChg chg="mod">
          <ac:chgData name="Chris Droessler" userId="625c3661-9d64-47fa-b83c-4b49393bd161" providerId="ADAL" clId="{EB4EB56B-12DC-A94C-B0CF-E21A98137943}" dt="2020-01-16T17:17:09.873" v="18"/>
          <ac:spMkLst>
            <pc:docMk/>
            <pc:sldMk cId="3950998610" sldId="842"/>
            <ac:spMk id="3" creationId="{00000000-0000-0000-0000-000000000000}"/>
          </ac:spMkLst>
        </pc:spChg>
        <pc:picChg chg="mod">
          <ac:chgData name="Chris Droessler" userId="625c3661-9d64-47fa-b83c-4b49393bd161" providerId="ADAL" clId="{EB4EB56B-12DC-A94C-B0CF-E21A98137943}" dt="2020-01-16T17:17:09.873" v="18"/>
          <ac:picMkLst>
            <pc:docMk/>
            <pc:sldMk cId="3950998610" sldId="842"/>
            <ac:picMk id="7" creationId="{C34FA5AD-EDA3-CA4A-B82D-39A326CBC943}"/>
          </ac:picMkLst>
        </pc:picChg>
      </pc:sldChg>
      <pc:sldChg chg="modSp">
        <pc:chgData name="Chris Droessler" userId="625c3661-9d64-47fa-b83c-4b49393bd161" providerId="ADAL" clId="{EB4EB56B-12DC-A94C-B0CF-E21A98137943}" dt="2020-01-16T17:17:09.873" v="18"/>
        <pc:sldMkLst>
          <pc:docMk/>
          <pc:sldMk cId="3148774109" sldId="849"/>
        </pc:sldMkLst>
        <pc:picChg chg="mod">
          <ac:chgData name="Chris Droessler" userId="625c3661-9d64-47fa-b83c-4b49393bd161" providerId="ADAL" clId="{EB4EB56B-12DC-A94C-B0CF-E21A98137943}" dt="2020-01-16T17:17:09.873" v="18"/>
          <ac:picMkLst>
            <pc:docMk/>
            <pc:sldMk cId="3148774109" sldId="849"/>
            <ac:picMk id="1026" creationId="{ED12A15B-AE12-0649-9D72-DD357D3FB5FD}"/>
          </ac:picMkLst>
        </pc:picChg>
      </pc:sldChg>
      <pc:sldChg chg="modSp">
        <pc:chgData name="Chris Droessler" userId="625c3661-9d64-47fa-b83c-4b49393bd161" providerId="ADAL" clId="{EB4EB56B-12DC-A94C-B0CF-E21A98137943}" dt="2020-01-16T17:26:49.682" v="132" actId="1076"/>
        <pc:sldMkLst>
          <pc:docMk/>
          <pc:sldMk cId="2344696338" sldId="878"/>
        </pc:sldMkLst>
        <pc:spChg chg="mod">
          <ac:chgData name="Chris Droessler" userId="625c3661-9d64-47fa-b83c-4b49393bd161" providerId="ADAL" clId="{EB4EB56B-12DC-A94C-B0CF-E21A98137943}" dt="2020-01-16T17:26:49.682" v="132" actId="1076"/>
          <ac:spMkLst>
            <pc:docMk/>
            <pc:sldMk cId="2344696338" sldId="878"/>
            <ac:spMk id="3" creationId="{00000000-0000-0000-0000-000000000000}"/>
          </ac:spMkLst>
        </pc:spChg>
        <pc:picChg chg="mod">
          <ac:chgData name="Chris Droessler" userId="625c3661-9d64-47fa-b83c-4b49393bd161" providerId="ADAL" clId="{EB4EB56B-12DC-A94C-B0CF-E21A98137943}" dt="2020-01-16T17:17:09.873" v="18"/>
          <ac:picMkLst>
            <pc:docMk/>
            <pc:sldMk cId="2344696338" sldId="878"/>
            <ac:picMk id="7" creationId="{C34FA5AD-EDA3-CA4A-B82D-39A326CBC943}"/>
          </ac:picMkLst>
        </pc:picChg>
      </pc:sldChg>
      <pc:sldChg chg="modSp">
        <pc:chgData name="Chris Droessler" userId="625c3661-9d64-47fa-b83c-4b49393bd161" providerId="ADAL" clId="{EB4EB56B-12DC-A94C-B0CF-E21A98137943}" dt="2020-01-16T17:17:09.873" v="18"/>
        <pc:sldMkLst>
          <pc:docMk/>
          <pc:sldMk cId="1497470689" sldId="883"/>
        </pc:sldMkLst>
        <pc:picChg chg="mod">
          <ac:chgData name="Chris Droessler" userId="625c3661-9d64-47fa-b83c-4b49393bd161" providerId="ADAL" clId="{EB4EB56B-12DC-A94C-B0CF-E21A98137943}" dt="2020-01-16T17:17:09.873" v="18"/>
          <ac:picMkLst>
            <pc:docMk/>
            <pc:sldMk cId="1497470689" sldId="883"/>
            <ac:picMk id="5" creationId="{00000000-0000-0000-0000-000000000000}"/>
          </ac:picMkLst>
        </pc:picChg>
        <pc:picChg chg="mod">
          <ac:chgData name="Chris Droessler" userId="625c3661-9d64-47fa-b83c-4b49393bd161" providerId="ADAL" clId="{EB4EB56B-12DC-A94C-B0CF-E21A98137943}" dt="2020-01-16T17:17:09.873" v="18"/>
          <ac:picMkLst>
            <pc:docMk/>
            <pc:sldMk cId="1497470689" sldId="883"/>
            <ac:picMk id="6" creationId="{AF3F0DB0-149C-2F4A-9345-33A7A5D863C3}"/>
          </ac:picMkLst>
        </pc:picChg>
      </pc:sldChg>
      <pc:sldChg chg="modSp ord modNotesTx">
        <pc:chgData name="Chris Droessler" userId="625c3661-9d64-47fa-b83c-4b49393bd161" providerId="ADAL" clId="{EB4EB56B-12DC-A94C-B0CF-E21A98137943}" dt="2020-02-18T15:15:34.621" v="3981" actId="313"/>
        <pc:sldMkLst>
          <pc:docMk/>
          <pc:sldMk cId="1591408810" sldId="884"/>
        </pc:sldMkLst>
        <pc:picChg chg="mod">
          <ac:chgData name="Chris Droessler" userId="625c3661-9d64-47fa-b83c-4b49393bd161" providerId="ADAL" clId="{EB4EB56B-12DC-A94C-B0CF-E21A98137943}" dt="2020-01-16T17:20:51.615" v="43" actId="14100"/>
          <ac:picMkLst>
            <pc:docMk/>
            <pc:sldMk cId="1591408810" sldId="884"/>
            <ac:picMk id="5" creationId="{23997C54-2C26-8C49-83B7-BFCB40C400B8}"/>
          </ac:picMkLst>
        </pc:picChg>
      </pc:sldChg>
      <pc:sldChg chg="modSp del">
        <pc:chgData name="Chris Droessler" userId="625c3661-9d64-47fa-b83c-4b49393bd161" providerId="ADAL" clId="{EB4EB56B-12DC-A94C-B0CF-E21A98137943}" dt="2020-01-16T17:22:18.351" v="58" actId="2696"/>
        <pc:sldMkLst>
          <pc:docMk/>
          <pc:sldMk cId="240416206" sldId="905"/>
        </pc:sldMkLst>
        <pc:spChg chg="mod">
          <ac:chgData name="Chris Droessler" userId="625c3661-9d64-47fa-b83c-4b49393bd161" providerId="ADAL" clId="{EB4EB56B-12DC-A94C-B0CF-E21A98137943}" dt="2020-01-16T17:17:09.873" v="18"/>
          <ac:spMkLst>
            <pc:docMk/>
            <pc:sldMk cId="240416206" sldId="905"/>
            <ac:spMk id="3" creationId="{00000000-0000-0000-0000-000000000000}"/>
          </ac:spMkLst>
        </pc:spChg>
        <pc:picChg chg="mod">
          <ac:chgData name="Chris Droessler" userId="625c3661-9d64-47fa-b83c-4b49393bd161" providerId="ADAL" clId="{EB4EB56B-12DC-A94C-B0CF-E21A98137943}" dt="2020-01-16T17:17:09.873" v="18"/>
          <ac:picMkLst>
            <pc:docMk/>
            <pc:sldMk cId="240416206" sldId="905"/>
            <ac:picMk id="7" creationId="{C34FA5AD-EDA3-CA4A-B82D-39A326CBC943}"/>
          </ac:picMkLst>
        </pc:picChg>
      </pc:sldChg>
      <pc:sldChg chg="modSp ord">
        <pc:chgData name="Chris Droessler" userId="625c3661-9d64-47fa-b83c-4b49393bd161" providerId="ADAL" clId="{EB4EB56B-12DC-A94C-B0CF-E21A98137943}" dt="2020-02-18T14:52:16.791" v="3434"/>
        <pc:sldMkLst>
          <pc:docMk/>
          <pc:sldMk cId="1768247593" sldId="906"/>
        </pc:sldMkLst>
        <pc:spChg chg="mod">
          <ac:chgData name="Chris Droessler" userId="625c3661-9d64-47fa-b83c-4b49393bd161" providerId="ADAL" clId="{EB4EB56B-12DC-A94C-B0CF-E21A98137943}" dt="2020-01-16T17:20:42.837" v="41" actId="1076"/>
          <ac:spMkLst>
            <pc:docMk/>
            <pc:sldMk cId="1768247593" sldId="906"/>
            <ac:spMk id="3" creationId="{00000000-0000-0000-0000-000000000000}"/>
          </ac:spMkLst>
        </pc:spChg>
        <pc:picChg chg="mod">
          <ac:chgData name="Chris Droessler" userId="625c3661-9d64-47fa-b83c-4b49393bd161" providerId="ADAL" clId="{EB4EB56B-12DC-A94C-B0CF-E21A98137943}" dt="2020-01-16T17:17:09.873" v="18"/>
          <ac:picMkLst>
            <pc:docMk/>
            <pc:sldMk cId="1768247593" sldId="906"/>
            <ac:picMk id="7" creationId="{C34FA5AD-EDA3-CA4A-B82D-39A326CBC943}"/>
          </ac:picMkLst>
        </pc:picChg>
      </pc:sldChg>
      <pc:sldChg chg="modSp del">
        <pc:chgData name="Chris Droessler" userId="625c3661-9d64-47fa-b83c-4b49393bd161" providerId="ADAL" clId="{EB4EB56B-12DC-A94C-B0CF-E21A98137943}" dt="2020-01-16T17:22:18.395" v="60" actId="2696"/>
        <pc:sldMkLst>
          <pc:docMk/>
          <pc:sldMk cId="4294049346" sldId="910"/>
        </pc:sldMkLst>
        <pc:spChg chg="mod">
          <ac:chgData name="Chris Droessler" userId="625c3661-9d64-47fa-b83c-4b49393bd161" providerId="ADAL" clId="{EB4EB56B-12DC-A94C-B0CF-E21A98137943}" dt="2020-01-16T17:17:09.873" v="18"/>
          <ac:spMkLst>
            <pc:docMk/>
            <pc:sldMk cId="4294049346" sldId="910"/>
            <ac:spMk id="3" creationId="{00000000-0000-0000-0000-000000000000}"/>
          </ac:spMkLst>
        </pc:spChg>
        <pc:picChg chg="mod">
          <ac:chgData name="Chris Droessler" userId="625c3661-9d64-47fa-b83c-4b49393bd161" providerId="ADAL" clId="{EB4EB56B-12DC-A94C-B0CF-E21A98137943}" dt="2020-01-16T17:17:09.873" v="18"/>
          <ac:picMkLst>
            <pc:docMk/>
            <pc:sldMk cId="4294049346" sldId="910"/>
            <ac:picMk id="7" creationId="{C34FA5AD-EDA3-CA4A-B82D-39A326CBC943}"/>
          </ac:picMkLst>
        </pc:picChg>
      </pc:sldChg>
      <pc:sldChg chg="modSp del">
        <pc:chgData name="Chris Droessler" userId="625c3661-9d64-47fa-b83c-4b49393bd161" providerId="ADAL" clId="{EB4EB56B-12DC-A94C-B0CF-E21A98137943}" dt="2020-01-16T17:22:18.418" v="61" actId="2696"/>
        <pc:sldMkLst>
          <pc:docMk/>
          <pc:sldMk cId="1256454886" sldId="911"/>
        </pc:sldMkLst>
        <pc:spChg chg="mod">
          <ac:chgData name="Chris Droessler" userId="625c3661-9d64-47fa-b83c-4b49393bd161" providerId="ADAL" clId="{EB4EB56B-12DC-A94C-B0CF-E21A98137943}" dt="2020-01-16T17:17:09.873" v="18"/>
          <ac:spMkLst>
            <pc:docMk/>
            <pc:sldMk cId="1256454886" sldId="911"/>
            <ac:spMk id="3" creationId="{00000000-0000-0000-0000-000000000000}"/>
          </ac:spMkLst>
        </pc:spChg>
        <pc:picChg chg="mod">
          <ac:chgData name="Chris Droessler" userId="625c3661-9d64-47fa-b83c-4b49393bd161" providerId="ADAL" clId="{EB4EB56B-12DC-A94C-B0CF-E21A98137943}" dt="2020-01-16T17:17:09.873" v="18"/>
          <ac:picMkLst>
            <pc:docMk/>
            <pc:sldMk cId="1256454886" sldId="911"/>
            <ac:picMk id="7" creationId="{C34FA5AD-EDA3-CA4A-B82D-39A326CBC943}"/>
          </ac:picMkLst>
        </pc:picChg>
      </pc:sldChg>
      <pc:sldChg chg="modSp del">
        <pc:chgData name="Chris Droessler" userId="625c3661-9d64-47fa-b83c-4b49393bd161" providerId="ADAL" clId="{EB4EB56B-12DC-A94C-B0CF-E21A98137943}" dt="2020-01-16T17:22:18.440" v="62" actId="2696"/>
        <pc:sldMkLst>
          <pc:docMk/>
          <pc:sldMk cId="1559702921" sldId="912"/>
        </pc:sldMkLst>
        <pc:spChg chg="mod">
          <ac:chgData name="Chris Droessler" userId="625c3661-9d64-47fa-b83c-4b49393bd161" providerId="ADAL" clId="{EB4EB56B-12DC-A94C-B0CF-E21A98137943}" dt="2020-01-16T17:17:09.873" v="18"/>
          <ac:spMkLst>
            <pc:docMk/>
            <pc:sldMk cId="1559702921" sldId="912"/>
            <ac:spMk id="3" creationId="{00000000-0000-0000-0000-000000000000}"/>
          </ac:spMkLst>
        </pc:spChg>
        <pc:picChg chg="mod">
          <ac:chgData name="Chris Droessler" userId="625c3661-9d64-47fa-b83c-4b49393bd161" providerId="ADAL" clId="{EB4EB56B-12DC-A94C-B0CF-E21A98137943}" dt="2020-01-16T17:17:09.873" v="18"/>
          <ac:picMkLst>
            <pc:docMk/>
            <pc:sldMk cId="1559702921" sldId="912"/>
            <ac:picMk id="7" creationId="{C34FA5AD-EDA3-CA4A-B82D-39A326CBC943}"/>
          </ac:picMkLst>
        </pc:picChg>
      </pc:sldChg>
      <pc:sldChg chg="addSp modSp ord modNotesTx">
        <pc:chgData name="Chris Droessler" userId="625c3661-9d64-47fa-b83c-4b49393bd161" providerId="ADAL" clId="{EB4EB56B-12DC-A94C-B0CF-E21A98137943}" dt="2020-02-18T14:57:55.625" v="3466"/>
        <pc:sldMkLst>
          <pc:docMk/>
          <pc:sldMk cId="3434173837" sldId="917"/>
        </pc:sldMkLst>
        <pc:spChg chg="mod">
          <ac:chgData name="Chris Droessler" userId="625c3661-9d64-47fa-b83c-4b49393bd161" providerId="ADAL" clId="{EB4EB56B-12DC-A94C-B0CF-E21A98137943}" dt="2020-02-13T16:16:58.898" v="453" actId="20577"/>
          <ac:spMkLst>
            <pc:docMk/>
            <pc:sldMk cId="3434173837" sldId="917"/>
            <ac:spMk id="2" creationId="{00000000-0000-0000-0000-000000000000}"/>
          </ac:spMkLst>
        </pc:spChg>
        <pc:spChg chg="mod">
          <ac:chgData name="Chris Droessler" userId="625c3661-9d64-47fa-b83c-4b49393bd161" providerId="ADAL" clId="{EB4EB56B-12DC-A94C-B0CF-E21A98137943}" dt="2020-02-13T16:18:50.811" v="536" actId="20577"/>
          <ac:spMkLst>
            <pc:docMk/>
            <pc:sldMk cId="3434173837" sldId="917"/>
            <ac:spMk id="3" creationId="{00000000-0000-0000-0000-000000000000}"/>
          </ac:spMkLst>
        </pc:spChg>
        <pc:picChg chg="add mod">
          <ac:chgData name="Chris Droessler" userId="625c3661-9d64-47fa-b83c-4b49393bd161" providerId="ADAL" clId="{EB4EB56B-12DC-A94C-B0CF-E21A98137943}" dt="2020-02-18T12:59:09.604" v="3244" actId="1035"/>
          <ac:picMkLst>
            <pc:docMk/>
            <pc:sldMk cId="3434173837" sldId="917"/>
            <ac:picMk id="1026" creationId="{856C897E-C83E-7A47-89B5-7AB45C0475AA}"/>
          </ac:picMkLst>
        </pc:picChg>
        <pc:picChg chg="add mod">
          <ac:chgData name="Chris Droessler" userId="625c3661-9d64-47fa-b83c-4b49393bd161" providerId="ADAL" clId="{EB4EB56B-12DC-A94C-B0CF-E21A98137943}" dt="2020-02-13T16:19:53.225" v="545" actId="14100"/>
          <ac:picMkLst>
            <pc:docMk/>
            <pc:sldMk cId="3434173837" sldId="917"/>
            <ac:picMk id="1028" creationId="{47516DF7-6B0D-3146-AFF1-3F12A3D386EA}"/>
          </ac:picMkLst>
        </pc:picChg>
      </pc:sldChg>
      <pc:sldChg chg="modSp">
        <pc:chgData name="Chris Droessler" userId="625c3661-9d64-47fa-b83c-4b49393bd161" providerId="ADAL" clId="{EB4EB56B-12DC-A94C-B0CF-E21A98137943}" dt="2020-01-16T17:25:02.685" v="117" actId="255"/>
        <pc:sldMkLst>
          <pc:docMk/>
          <pc:sldMk cId="3088084254" sldId="920"/>
        </pc:sldMkLst>
        <pc:spChg chg="mod">
          <ac:chgData name="Chris Droessler" userId="625c3661-9d64-47fa-b83c-4b49393bd161" providerId="ADAL" clId="{EB4EB56B-12DC-A94C-B0CF-E21A98137943}" dt="2020-01-16T17:17:09.873" v="18"/>
          <ac:spMkLst>
            <pc:docMk/>
            <pc:sldMk cId="3088084254" sldId="920"/>
            <ac:spMk id="7" creationId="{C7E00C90-8CDE-094D-9753-4C8918EB61A1}"/>
          </ac:spMkLst>
        </pc:spChg>
        <pc:spChg chg="mod">
          <ac:chgData name="Chris Droessler" userId="625c3661-9d64-47fa-b83c-4b49393bd161" providerId="ADAL" clId="{EB4EB56B-12DC-A94C-B0CF-E21A98137943}" dt="2020-01-16T17:17:09.873" v="18"/>
          <ac:spMkLst>
            <pc:docMk/>
            <pc:sldMk cId="3088084254" sldId="920"/>
            <ac:spMk id="13" creationId="{7FDC17B7-E88D-1542-B9AE-99FDC9ACD0A4}"/>
          </ac:spMkLst>
        </pc:spChg>
        <pc:spChg chg="mod">
          <ac:chgData name="Chris Droessler" userId="625c3661-9d64-47fa-b83c-4b49393bd161" providerId="ADAL" clId="{EB4EB56B-12DC-A94C-B0CF-E21A98137943}" dt="2020-01-16T17:17:09.873" v="18"/>
          <ac:spMkLst>
            <pc:docMk/>
            <pc:sldMk cId="3088084254" sldId="920"/>
            <ac:spMk id="14" creationId="{DDFE73E3-BF23-1D4F-9C10-6B6725802487}"/>
          </ac:spMkLst>
        </pc:spChg>
        <pc:spChg chg="mod">
          <ac:chgData name="Chris Droessler" userId="625c3661-9d64-47fa-b83c-4b49393bd161" providerId="ADAL" clId="{EB4EB56B-12DC-A94C-B0CF-E21A98137943}" dt="2020-01-16T17:17:09.873" v="18"/>
          <ac:spMkLst>
            <pc:docMk/>
            <pc:sldMk cId="3088084254" sldId="920"/>
            <ac:spMk id="15" creationId="{184F4F8B-C93E-B34A-B4D2-2465ED7ECD21}"/>
          </ac:spMkLst>
        </pc:spChg>
        <pc:spChg chg="mod">
          <ac:chgData name="Chris Droessler" userId="625c3661-9d64-47fa-b83c-4b49393bd161" providerId="ADAL" clId="{EB4EB56B-12DC-A94C-B0CF-E21A98137943}" dt="2020-01-16T17:25:02.685" v="117" actId="255"/>
          <ac:spMkLst>
            <pc:docMk/>
            <pc:sldMk cId="3088084254" sldId="920"/>
            <ac:spMk id="78" creationId="{00000000-0000-0000-0000-000000000000}"/>
          </ac:spMkLst>
        </pc:spChg>
        <pc:picChg chg="mod">
          <ac:chgData name="Chris Droessler" userId="625c3661-9d64-47fa-b83c-4b49393bd161" providerId="ADAL" clId="{EB4EB56B-12DC-A94C-B0CF-E21A98137943}" dt="2020-01-16T17:17:09.873" v="18"/>
          <ac:picMkLst>
            <pc:docMk/>
            <pc:sldMk cId="3088084254" sldId="920"/>
            <ac:picMk id="12" creationId="{67E23368-460F-FD4D-B8C0-7FABEB59C8DA}"/>
          </ac:picMkLst>
        </pc:picChg>
      </pc:sldChg>
      <pc:sldChg chg="modSp">
        <pc:chgData name="Chris Droessler" userId="625c3661-9d64-47fa-b83c-4b49393bd161" providerId="ADAL" clId="{EB4EB56B-12DC-A94C-B0CF-E21A98137943}" dt="2020-01-16T17:24:47.572" v="114" actId="255"/>
        <pc:sldMkLst>
          <pc:docMk/>
          <pc:sldMk cId="2710816544" sldId="921"/>
        </pc:sldMkLst>
        <pc:spChg chg="mod">
          <ac:chgData name="Chris Droessler" userId="625c3661-9d64-47fa-b83c-4b49393bd161" providerId="ADAL" clId="{EB4EB56B-12DC-A94C-B0CF-E21A98137943}" dt="2020-01-16T17:24:47.572" v="114" actId="255"/>
          <ac:spMkLst>
            <pc:docMk/>
            <pc:sldMk cId="2710816544" sldId="921"/>
            <ac:spMk id="78" creationId="{00000000-0000-0000-0000-000000000000}"/>
          </ac:spMkLst>
        </pc:spChg>
        <pc:spChg chg="mod">
          <ac:chgData name="Chris Droessler" userId="625c3661-9d64-47fa-b83c-4b49393bd161" providerId="ADAL" clId="{EB4EB56B-12DC-A94C-B0CF-E21A98137943}" dt="2020-01-16T17:17:09.873" v="18"/>
          <ac:spMkLst>
            <pc:docMk/>
            <pc:sldMk cId="2710816544" sldId="921"/>
            <ac:spMk id="79" creationId="{00000000-0000-0000-0000-000000000000}"/>
          </ac:spMkLst>
        </pc:spChg>
        <pc:picChg chg="mod">
          <ac:chgData name="Chris Droessler" userId="625c3661-9d64-47fa-b83c-4b49393bd161" providerId="ADAL" clId="{EB4EB56B-12DC-A94C-B0CF-E21A98137943}" dt="2020-01-16T17:17:09.873" v="18"/>
          <ac:picMkLst>
            <pc:docMk/>
            <pc:sldMk cId="2710816544" sldId="921"/>
            <ac:picMk id="4" creationId="{CCD4324F-7BBB-2B4A-95B3-67D2A6855906}"/>
          </ac:picMkLst>
        </pc:picChg>
      </pc:sldChg>
      <pc:sldChg chg="modSp">
        <pc:chgData name="Chris Droessler" userId="625c3661-9d64-47fa-b83c-4b49393bd161" providerId="ADAL" clId="{EB4EB56B-12DC-A94C-B0CF-E21A98137943}" dt="2020-01-16T17:25:07.682" v="118" actId="255"/>
        <pc:sldMkLst>
          <pc:docMk/>
          <pc:sldMk cId="576158929" sldId="923"/>
        </pc:sldMkLst>
        <pc:spChg chg="mod">
          <ac:chgData name="Chris Droessler" userId="625c3661-9d64-47fa-b83c-4b49393bd161" providerId="ADAL" clId="{EB4EB56B-12DC-A94C-B0CF-E21A98137943}" dt="2020-01-16T17:25:07.682" v="118" actId="255"/>
          <ac:spMkLst>
            <pc:docMk/>
            <pc:sldMk cId="576158929" sldId="923"/>
            <ac:spMk id="3" creationId="{0ED1FB51-E97A-F84B-BD6A-3688890B064D}"/>
          </ac:spMkLst>
        </pc:spChg>
      </pc:sldChg>
      <pc:sldChg chg="modSp setBg">
        <pc:chgData name="Chris Droessler" userId="625c3661-9d64-47fa-b83c-4b49393bd161" providerId="ADAL" clId="{EB4EB56B-12DC-A94C-B0CF-E21A98137943}" dt="2020-01-16T17:25:43.637" v="121"/>
        <pc:sldMkLst>
          <pc:docMk/>
          <pc:sldMk cId="3074644395" sldId="924"/>
        </pc:sldMkLst>
        <pc:picChg chg="mod">
          <ac:chgData name="Chris Droessler" userId="625c3661-9d64-47fa-b83c-4b49393bd161" providerId="ADAL" clId="{EB4EB56B-12DC-A94C-B0CF-E21A98137943}" dt="2020-01-16T17:25:28.124" v="120" actId="1076"/>
          <ac:picMkLst>
            <pc:docMk/>
            <pc:sldMk cId="3074644395" sldId="924"/>
            <ac:picMk id="5" creationId="{62DE6498-EC0F-C442-9EF5-1461B3CE9612}"/>
          </ac:picMkLst>
        </pc:picChg>
      </pc:sldChg>
      <pc:sldChg chg="modSp setBg">
        <pc:chgData name="Chris Droessler" userId="625c3661-9d64-47fa-b83c-4b49393bd161" providerId="ADAL" clId="{EB4EB56B-12DC-A94C-B0CF-E21A98137943}" dt="2020-01-16T17:26:11.758" v="125" actId="1076"/>
        <pc:sldMkLst>
          <pc:docMk/>
          <pc:sldMk cId="3195706392" sldId="925"/>
        </pc:sldMkLst>
        <pc:picChg chg="mod">
          <ac:chgData name="Chris Droessler" userId="625c3661-9d64-47fa-b83c-4b49393bd161" providerId="ADAL" clId="{EB4EB56B-12DC-A94C-B0CF-E21A98137943}" dt="2020-01-16T17:26:11.758" v="125" actId="1076"/>
          <ac:picMkLst>
            <pc:docMk/>
            <pc:sldMk cId="3195706392" sldId="925"/>
            <ac:picMk id="3" creationId="{45F24A38-51DA-0346-A91D-DB6ECDD5707C}"/>
          </ac:picMkLst>
        </pc:picChg>
      </pc:sldChg>
      <pc:sldChg chg="modSp setBg">
        <pc:chgData name="Chris Droessler" userId="625c3661-9d64-47fa-b83c-4b49393bd161" providerId="ADAL" clId="{EB4EB56B-12DC-A94C-B0CF-E21A98137943}" dt="2020-01-16T17:25:58.298" v="123"/>
        <pc:sldMkLst>
          <pc:docMk/>
          <pc:sldMk cId="3708436992" sldId="926"/>
        </pc:sldMkLst>
        <pc:picChg chg="mod">
          <ac:chgData name="Chris Droessler" userId="625c3661-9d64-47fa-b83c-4b49393bd161" providerId="ADAL" clId="{EB4EB56B-12DC-A94C-B0CF-E21A98137943}" dt="2020-01-16T17:25:52.832" v="122" actId="1076"/>
          <ac:picMkLst>
            <pc:docMk/>
            <pc:sldMk cId="3708436992" sldId="926"/>
            <ac:picMk id="5" creationId="{F8C1DAB4-15CF-9A4F-8985-D2A86A4B3A10}"/>
          </ac:picMkLst>
        </pc:picChg>
      </pc:sldChg>
      <pc:sldChg chg="modSp setBg">
        <pc:chgData name="Chris Droessler" userId="625c3661-9d64-47fa-b83c-4b49393bd161" providerId="ADAL" clId="{EB4EB56B-12DC-A94C-B0CF-E21A98137943}" dt="2020-01-16T17:26:22.238" v="127" actId="1076"/>
        <pc:sldMkLst>
          <pc:docMk/>
          <pc:sldMk cId="122683630" sldId="927"/>
        </pc:sldMkLst>
        <pc:picChg chg="mod">
          <ac:chgData name="Chris Droessler" userId="625c3661-9d64-47fa-b83c-4b49393bd161" providerId="ADAL" clId="{EB4EB56B-12DC-A94C-B0CF-E21A98137943}" dt="2020-01-16T17:26:22.238" v="127" actId="1076"/>
          <ac:picMkLst>
            <pc:docMk/>
            <pc:sldMk cId="122683630" sldId="927"/>
            <ac:picMk id="4" creationId="{59ECB6F3-23CA-3446-B998-F0337335D518}"/>
          </ac:picMkLst>
        </pc:picChg>
      </pc:sldChg>
      <pc:sldChg chg="modSp setBg">
        <pc:chgData name="Chris Droessler" userId="625c3661-9d64-47fa-b83c-4b49393bd161" providerId="ADAL" clId="{EB4EB56B-12DC-A94C-B0CF-E21A98137943}" dt="2020-01-16T17:26:30.023" v="129" actId="1076"/>
        <pc:sldMkLst>
          <pc:docMk/>
          <pc:sldMk cId="205677332" sldId="928"/>
        </pc:sldMkLst>
        <pc:picChg chg="mod">
          <ac:chgData name="Chris Droessler" userId="625c3661-9d64-47fa-b83c-4b49393bd161" providerId="ADAL" clId="{EB4EB56B-12DC-A94C-B0CF-E21A98137943}" dt="2020-01-16T17:26:30.023" v="129" actId="1076"/>
          <ac:picMkLst>
            <pc:docMk/>
            <pc:sldMk cId="205677332" sldId="928"/>
            <ac:picMk id="3" creationId="{593EB21B-A44E-F047-9BBD-2602257812B3}"/>
          </ac:picMkLst>
        </pc:picChg>
      </pc:sldChg>
      <pc:sldChg chg="modSp setBg">
        <pc:chgData name="Chris Droessler" userId="625c3661-9d64-47fa-b83c-4b49393bd161" providerId="ADAL" clId="{EB4EB56B-12DC-A94C-B0CF-E21A98137943}" dt="2020-01-16T17:26:38.845" v="131" actId="1076"/>
        <pc:sldMkLst>
          <pc:docMk/>
          <pc:sldMk cId="145721764" sldId="929"/>
        </pc:sldMkLst>
        <pc:picChg chg="mod">
          <ac:chgData name="Chris Droessler" userId="625c3661-9d64-47fa-b83c-4b49393bd161" providerId="ADAL" clId="{EB4EB56B-12DC-A94C-B0CF-E21A98137943}" dt="2020-01-16T17:26:38.845" v="131" actId="1076"/>
          <ac:picMkLst>
            <pc:docMk/>
            <pc:sldMk cId="145721764" sldId="929"/>
            <ac:picMk id="4" creationId="{1CE3CE4E-AAA4-3A4A-9291-5A8785CEDBB0}"/>
          </ac:picMkLst>
        </pc:picChg>
      </pc:sldChg>
      <pc:sldChg chg="modSp">
        <pc:chgData name="Chris Droessler" userId="625c3661-9d64-47fa-b83c-4b49393bd161" providerId="ADAL" clId="{EB4EB56B-12DC-A94C-B0CF-E21A98137943}" dt="2020-01-16T17:17:09.873" v="18"/>
        <pc:sldMkLst>
          <pc:docMk/>
          <pc:sldMk cId="522455022" sldId="930"/>
        </pc:sldMkLst>
        <pc:picChg chg="mod">
          <ac:chgData name="Chris Droessler" userId="625c3661-9d64-47fa-b83c-4b49393bd161" providerId="ADAL" clId="{EB4EB56B-12DC-A94C-B0CF-E21A98137943}" dt="2020-01-16T17:17:09.873" v="18"/>
          <ac:picMkLst>
            <pc:docMk/>
            <pc:sldMk cId="522455022" sldId="930"/>
            <ac:picMk id="5" creationId="{1B03A3F4-FEE2-EF47-A761-2244921A9EAC}"/>
          </ac:picMkLst>
        </pc:picChg>
      </pc:sldChg>
      <pc:sldChg chg="modSp ord">
        <pc:chgData name="Chris Droessler" userId="625c3661-9d64-47fa-b83c-4b49393bd161" providerId="ADAL" clId="{EB4EB56B-12DC-A94C-B0CF-E21A98137943}" dt="2020-01-16T17:21:35.916" v="48"/>
        <pc:sldMkLst>
          <pc:docMk/>
          <pc:sldMk cId="1955860665" sldId="945"/>
        </pc:sldMkLst>
        <pc:spChg chg="mod">
          <ac:chgData name="Chris Droessler" userId="625c3661-9d64-47fa-b83c-4b49393bd161" providerId="ADAL" clId="{EB4EB56B-12DC-A94C-B0CF-E21A98137943}" dt="2020-01-16T17:17:09.873" v="18"/>
          <ac:spMkLst>
            <pc:docMk/>
            <pc:sldMk cId="1955860665" sldId="945"/>
            <ac:spMk id="2" creationId="{00000000-0000-0000-0000-000000000000}"/>
          </ac:spMkLst>
        </pc:spChg>
        <pc:spChg chg="mod">
          <ac:chgData name="Chris Droessler" userId="625c3661-9d64-47fa-b83c-4b49393bd161" providerId="ADAL" clId="{EB4EB56B-12DC-A94C-B0CF-E21A98137943}" dt="2020-01-16T17:17:09.873" v="18"/>
          <ac:spMkLst>
            <pc:docMk/>
            <pc:sldMk cId="1955860665" sldId="945"/>
            <ac:spMk id="3" creationId="{00000000-0000-0000-0000-000000000000}"/>
          </ac:spMkLst>
        </pc:spChg>
        <pc:picChg chg="mod">
          <ac:chgData name="Chris Droessler" userId="625c3661-9d64-47fa-b83c-4b49393bd161" providerId="ADAL" clId="{EB4EB56B-12DC-A94C-B0CF-E21A98137943}" dt="2020-01-16T17:17:09.873" v="18"/>
          <ac:picMkLst>
            <pc:docMk/>
            <pc:sldMk cId="1955860665" sldId="945"/>
            <ac:picMk id="4" creationId="{2D1E78B0-48EF-DE42-B2C4-CDB09E4B6110}"/>
          </ac:picMkLst>
        </pc:picChg>
        <pc:picChg chg="mod">
          <ac:chgData name="Chris Droessler" userId="625c3661-9d64-47fa-b83c-4b49393bd161" providerId="ADAL" clId="{EB4EB56B-12DC-A94C-B0CF-E21A98137943}" dt="2020-01-16T17:17:09.873" v="18"/>
          <ac:picMkLst>
            <pc:docMk/>
            <pc:sldMk cId="1955860665" sldId="945"/>
            <ac:picMk id="7170" creationId="{7E7FB53A-7F6A-6244-8914-980D6B10FD1E}"/>
          </ac:picMkLst>
        </pc:picChg>
      </pc:sldChg>
      <pc:sldChg chg="modSp ord modNotesTx">
        <pc:chgData name="Chris Droessler" userId="625c3661-9d64-47fa-b83c-4b49393bd161" providerId="ADAL" clId="{EB4EB56B-12DC-A94C-B0CF-E21A98137943}" dt="2020-02-19T19:14:45.813" v="6153" actId="20577"/>
        <pc:sldMkLst>
          <pc:docMk/>
          <pc:sldMk cId="446441057" sldId="960"/>
        </pc:sldMkLst>
        <pc:picChg chg="mod">
          <ac:chgData name="Chris Droessler" userId="625c3661-9d64-47fa-b83c-4b49393bd161" providerId="ADAL" clId="{EB4EB56B-12DC-A94C-B0CF-E21A98137943}" dt="2020-01-16T17:20:58.468" v="45" actId="14100"/>
          <ac:picMkLst>
            <pc:docMk/>
            <pc:sldMk cId="446441057" sldId="960"/>
            <ac:picMk id="4" creationId="{0F5EB216-E77C-C340-BC80-0230CD1090AF}"/>
          </ac:picMkLst>
        </pc:picChg>
      </pc:sldChg>
      <pc:sldChg chg="modSp">
        <pc:chgData name="Chris Droessler" userId="625c3661-9d64-47fa-b83c-4b49393bd161" providerId="ADAL" clId="{EB4EB56B-12DC-A94C-B0CF-E21A98137943}" dt="2020-01-16T17:21:05.933" v="46" actId="1076"/>
        <pc:sldMkLst>
          <pc:docMk/>
          <pc:sldMk cId="1364932554" sldId="961"/>
        </pc:sldMkLst>
        <pc:spChg chg="mod">
          <ac:chgData name="Chris Droessler" userId="625c3661-9d64-47fa-b83c-4b49393bd161" providerId="ADAL" clId="{EB4EB56B-12DC-A94C-B0CF-E21A98137943}" dt="2020-01-16T17:21:05.933" v="46" actId="1076"/>
          <ac:spMkLst>
            <pc:docMk/>
            <pc:sldMk cId="1364932554" sldId="961"/>
            <ac:spMk id="3" creationId="{00000000-0000-0000-0000-000000000000}"/>
          </ac:spMkLst>
        </pc:spChg>
        <pc:picChg chg="mod">
          <ac:chgData name="Chris Droessler" userId="625c3661-9d64-47fa-b83c-4b49393bd161" providerId="ADAL" clId="{EB4EB56B-12DC-A94C-B0CF-E21A98137943}" dt="2020-01-16T17:17:09.873" v="18"/>
          <ac:picMkLst>
            <pc:docMk/>
            <pc:sldMk cId="1364932554" sldId="961"/>
            <ac:picMk id="7" creationId="{C34FA5AD-EDA3-CA4A-B82D-39A326CBC943}"/>
          </ac:picMkLst>
        </pc:picChg>
      </pc:sldChg>
      <pc:sldChg chg="modSp del">
        <pc:chgData name="Chris Droessler" userId="625c3661-9d64-47fa-b83c-4b49393bd161" providerId="ADAL" clId="{EB4EB56B-12DC-A94C-B0CF-E21A98137943}" dt="2020-01-16T17:22:07.886" v="55" actId="2696"/>
        <pc:sldMkLst>
          <pc:docMk/>
          <pc:sldMk cId="3685503139" sldId="962"/>
        </pc:sldMkLst>
        <pc:spChg chg="mod">
          <ac:chgData name="Chris Droessler" userId="625c3661-9d64-47fa-b83c-4b49393bd161" providerId="ADAL" clId="{EB4EB56B-12DC-A94C-B0CF-E21A98137943}" dt="2020-01-16T17:17:09.873" v="18"/>
          <ac:spMkLst>
            <pc:docMk/>
            <pc:sldMk cId="3685503139" sldId="962"/>
            <ac:spMk id="3" creationId="{00000000-0000-0000-0000-000000000000}"/>
          </ac:spMkLst>
        </pc:spChg>
        <pc:picChg chg="mod">
          <ac:chgData name="Chris Droessler" userId="625c3661-9d64-47fa-b83c-4b49393bd161" providerId="ADAL" clId="{EB4EB56B-12DC-A94C-B0CF-E21A98137943}" dt="2020-01-16T17:17:09.873" v="18"/>
          <ac:picMkLst>
            <pc:docMk/>
            <pc:sldMk cId="3685503139" sldId="962"/>
            <ac:picMk id="7" creationId="{C34FA5AD-EDA3-CA4A-B82D-39A326CBC943}"/>
          </ac:picMkLst>
        </pc:picChg>
      </pc:sldChg>
      <pc:sldChg chg="modSp ord modNotesTx">
        <pc:chgData name="Chris Droessler" userId="625c3661-9d64-47fa-b83c-4b49393bd161" providerId="ADAL" clId="{EB4EB56B-12DC-A94C-B0CF-E21A98137943}" dt="2020-02-18T15:18:20.070" v="4374" actId="20577"/>
        <pc:sldMkLst>
          <pc:docMk/>
          <pc:sldMk cId="3083735741" sldId="963"/>
        </pc:sldMkLst>
        <pc:picChg chg="mod">
          <ac:chgData name="Chris Droessler" userId="625c3661-9d64-47fa-b83c-4b49393bd161" providerId="ADAL" clId="{EB4EB56B-12DC-A94C-B0CF-E21A98137943}" dt="2020-01-16T17:17:09.873" v="18"/>
          <ac:picMkLst>
            <pc:docMk/>
            <pc:sldMk cId="3083735741" sldId="963"/>
            <ac:picMk id="4" creationId="{52609948-5529-E443-AECE-B4103EB0F9C9}"/>
          </ac:picMkLst>
        </pc:picChg>
      </pc:sldChg>
      <pc:sldChg chg="modSp ord">
        <pc:chgData name="Chris Droessler" userId="625c3661-9d64-47fa-b83c-4b49393bd161" providerId="ADAL" clId="{EB4EB56B-12DC-A94C-B0CF-E21A98137943}" dt="2020-01-16T17:23:17.509" v="106"/>
        <pc:sldMkLst>
          <pc:docMk/>
          <pc:sldMk cId="3413008259" sldId="981"/>
        </pc:sldMkLst>
        <pc:spChg chg="mod">
          <ac:chgData name="Chris Droessler" userId="625c3661-9d64-47fa-b83c-4b49393bd161" providerId="ADAL" clId="{EB4EB56B-12DC-A94C-B0CF-E21A98137943}" dt="2020-01-16T17:17:09.873" v="18"/>
          <ac:spMkLst>
            <pc:docMk/>
            <pc:sldMk cId="3413008259" sldId="981"/>
            <ac:spMk id="3" creationId="{00000000-0000-0000-0000-000000000000}"/>
          </ac:spMkLst>
        </pc:spChg>
        <pc:picChg chg="mod">
          <ac:chgData name="Chris Droessler" userId="625c3661-9d64-47fa-b83c-4b49393bd161" providerId="ADAL" clId="{EB4EB56B-12DC-A94C-B0CF-E21A98137943}" dt="2020-01-16T17:17:09.873" v="18"/>
          <ac:picMkLst>
            <pc:docMk/>
            <pc:sldMk cId="3413008259" sldId="981"/>
            <ac:picMk id="6146" creationId="{E9908CDF-2E30-9048-B36E-20E88EC8E2AB}"/>
          </ac:picMkLst>
        </pc:picChg>
        <pc:picChg chg="mod">
          <ac:chgData name="Chris Droessler" userId="625c3661-9d64-47fa-b83c-4b49393bd161" providerId="ADAL" clId="{EB4EB56B-12DC-A94C-B0CF-E21A98137943}" dt="2020-01-16T17:17:09.873" v="18"/>
          <ac:picMkLst>
            <pc:docMk/>
            <pc:sldMk cId="3413008259" sldId="981"/>
            <ac:picMk id="6148" creationId="{D25A531D-DF18-5C4C-9D6A-2966A4569AD7}"/>
          </ac:picMkLst>
        </pc:picChg>
      </pc:sldChg>
      <pc:sldChg chg="modSp ord">
        <pc:chgData name="Chris Droessler" userId="625c3661-9d64-47fa-b83c-4b49393bd161" providerId="ADAL" clId="{EB4EB56B-12DC-A94C-B0CF-E21A98137943}" dt="2020-01-16T17:23:06.949" v="104"/>
        <pc:sldMkLst>
          <pc:docMk/>
          <pc:sldMk cId="2133438890" sldId="982"/>
        </pc:sldMkLst>
        <pc:spChg chg="mod">
          <ac:chgData name="Chris Droessler" userId="625c3661-9d64-47fa-b83c-4b49393bd161" providerId="ADAL" clId="{EB4EB56B-12DC-A94C-B0CF-E21A98137943}" dt="2020-01-16T17:17:09.873" v="18"/>
          <ac:spMkLst>
            <pc:docMk/>
            <pc:sldMk cId="2133438890" sldId="982"/>
            <ac:spMk id="3" creationId="{00000000-0000-0000-0000-000000000000}"/>
          </ac:spMkLst>
        </pc:spChg>
        <pc:picChg chg="mod">
          <ac:chgData name="Chris Droessler" userId="625c3661-9d64-47fa-b83c-4b49393bd161" providerId="ADAL" clId="{EB4EB56B-12DC-A94C-B0CF-E21A98137943}" dt="2020-01-16T17:17:09.873" v="18"/>
          <ac:picMkLst>
            <pc:docMk/>
            <pc:sldMk cId="2133438890" sldId="982"/>
            <ac:picMk id="5122" creationId="{FA4CEB7D-84DD-784E-9D07-154EF7F60C5F}"/>
          </ac:picMkLst>
        </pc:picChg>
      </pc:sldChg>
      <pc:sldChg chg="modSp ord">
        <pc:chgData name="Chris Droessler" userId="625c3661-9d64-47fa-b83c-4b49393bd161" providerId="ADAL" clId="{EB4EB56B-12DC-A94C-B0CF-E21A98137943}" dt="2020-01-16T17:22:57.341" v="103"/>
        <pc:sldMkLst>
          <pc:docMk/>
          <pc:sldMk cId="83167984" sldId="983"/>
        </pc:sldMkLst>
        <pc:picChg chg="mod">
          <ac:chgData name="Chris Droessler" userId="625c3661-9d64-47fa-b83c-4b49393bd161" providerId="ADAL" clId="{EB4EB56B-12DC-A94C-B0CF-E21A98137943}" dt="2020-01-16T17:17:09.873" v="18"/>
          <ac:picMkLst>
            <pc:docMk/>
            <pc:sldMk cId="83167984" sldId="983"/>
            <ac:picMk id="4" creationId="{99BA4A67-7733-FE4B-ABF4-D2D8ABCDA5DF}"/>
          </ac:picMkLst>
        </pc:picChg>
        <pc:picChg chg="mod">
          <ac:chgData name="Chris Droessler" userId="625c3661-9d64-47fa-b83c-4b49393bd161" providerId="ADAL" clId="{EB4EB56B-12DC-A94C-B0CF-E21A98137943}" dt="2020-01-16T17:17:09.873" v="18"/>
          <ac:picMkLst>
            <pc:docMk/>
            <pc:sldMk cId="83167984" sldId="983"/>
            <ac:picMk id="4098" creationId="{F452C65A-0434-0A4D-9D87-FD938C4D8D0A}"/>
          </ac:picMkLst>
        </pc:picChg>
      </pc:sldChg>
      <pc:sldChg chg="modSp ord">
        <pc:chgData name="Chris Droessler" userId="625c3661-9d64-47fa-b83c-4b49393bd161" providerId="ADAL" clId="{EB4EB56B-12DC-A94C-B0CF-E21A98137943}" dt="2020-01-16T17:24:01.700" v="111"/>
        <pc:sldMkLst>
          <pc:docMk/>
          <pc:sldMk cId="749169474" sldId="984"/>
        </pc:sldMkLst>
        <pc:spChg chg="mod">
          <ac:chgData name="Chris Droessler" userId="625c3661-9d64-47fa-b83c-4b49393bd161" providerId="ADAL" clId="{EB4EB56B-12DC-A94C-B0CF-E21A98137943}" dt="2020-01-16T17:17:09.873" v="18"/>
          <ac:spMkLst>
            <pc:docMk/>
            <pc:sldMk cId="749169474" sldId="984"/>
            <ac:spMk id="3" creationId="{00000000-0000-0000-0000-000000000000}"/>
          </ac:spMkLst>
        </pc:spChg>
        <pc:picChg chg="mod">
          <ac:chgData name="Chris Droessler" userId="625c3661-9d64-47fa-b83c-4b49393bd161" providerId="ADAL" clId="{EB4EB56B-12DC-A94C-B0CF-E21A98137943}" dt="2020-01-16T17:17:09.873" v="18"/>
          <ac:picMkLst>
            <pc:docMk/>
            <pc:sldMk cId="749169474" sldId="984"/>
            <ac:picMk id="3074" creationId="{DAF4CF21-9B62-B045-B9BC-4AEBA782DF76}"/>
          </ac:picMkLst>
        </pc:picChg>
        <pc:picChg chg="mod">
          <ac:chgData name="Chris Droessler" userId="625c3661-9d64-47fa-b83c-4b49393bd161" providerId="ADAL" clId="{EB4EB56B-12DC-A94C-B0CF-E21A98137943}" dt="2020-01-16T17:17:09.873" v="18"/>
          <ac:picMkLst>
            <pc:docMk/>
            <pc:sldMk cId="749169474" sldId="984"/>
            <ac:picMk id="3075" creationId="{E38A7697-4DE0-7444-AB37-54CB7A20AE15}"/>
          </ac:picMkLst>
        </pc:picChg>
        <pc:picChg chg="mod">
          <ac:chgData name="Chris Droessler" userId="625c3661-9d64-47fa-b83c-4b49393bd161" providerId="ADAL" clId="{EB4EB56B-12DC-A94C-B0CF-E21A98137943}" dt="2020-01-16T17:17:09.873" v="18"/>
          <ac:picMkLst>
            <pc:docMk/>
            <pc:sldMk cId="749169474" sldId="984"/>
            <ac:picMk id="3077" creationId="{F38A2857-EF62-F34C-A9B5-2DE7EA3CCB65}"/>
          </ac:picMkLst>
        </pc:picChg>
      </pc:sldChg>
      <pc:sldChg chg="modSp ord">
        <pc:chgData name="Chris Droessler" userId="625c3661-9d64-47fa-b83c-4b49393bd161" providerId="ADAL" clId="{EB4EB56B-12DC-A94C-B0CF-E21A98137943}" dt="2020-01-16T17:23:23.247" v="107"/>
        <pc:sldMkLst>
          <pc:docMk/>
          <pc:sldMk cId="4072857890" sldId="985"/>
        </pc:sldMkLst>
        <pc:picChg chg="mod">
          <ac:chgData name="Chris Droessler" userId="625c3661-9d64-47fa-b83c-4b49393bd161" providerId="ADAL" clId="{EB4EB56B-12DC-A94C-B0CF-E21A98137943}" dt="2020-01-16T17:17:09.873" v="18"/>
          <ac:picMkLst>
            <pc:docMk/>
            <pc:sldMk cId="4072857890" sldId="985"/>
            <ac:picMk id="2050" creationId="{0B584922-ED78-DB45-80BD-CA04AE90CB5F}"/>
          </ac:picMkLst>
        </pc:picChg>
        <pc:picChg chg="mod">
          <ac:chgData name="Chris Droessler" userId="625c3661-9d64-47fa-b83c-4b49393bd161" providerId="ADAL" clId="{EB4EB56B-12DC-A94C-B0CF-E21A98137943}" dt="2020-01-16T17:17:09.873" v="18"/>
          <ac:picMkLst>
            <pc:docMk/>
            <pc:sldMk cId="4072857890" sldId="985"/>
            <ac:picMk id="2052" creationId="{7C39E2F9-77C7-9341-B3DD-756E598286E0}"/>
          </ac:picMkLst>
        </pc:picChg>
      </pc:sldChg>
      <pc:sldChg chg="modSp ord">
        <pc:chgData name="Chris Droessler" userId="625c3661-9d64-47fa-b83c-4b49393bd161" providerId="ADAL" clId="{EB4EB56B-12DC-A94C-B0CF-E21A98137943}" dt="2020-01-16T17:23:50.485" v="110"/>
        <pc:sldMkLst>
          <pc:docMk/>
          <pc:sldMk cId="227261500" sldId="986"/>
        </pc:sldMkLst>
        <pc:picChg chg="mod">
          <ac:chgData name="Chris Droessler" userId="625c3661-9d64-47fa-b83c-4b49393bd161" providerId="ADAL" clId="{EB4EB56B-12DC-A94C-B0CF-E21A98137943}" dt="2020-01-16T17:17:09.873" v="18"/>
          <ac:picMkLst>
            <pc:docMk/>
            <pc:sldMk cId="227261500" sldId="986"/>
            <ac:picMk id="1026" creationId="{104B8158-5133-5C41-8E0A-F3343CDC9154}"/>
          </ac:picMkLst>
        </pc:picChg>
        <pc:picChg chg="mod">
          <ac:chgData name="Chris Droessler" userId="625c3661-9d64-47fa-b83c-4b49393bd161" providerId="ADAL" clId="{EB4EB56B-12DC-A94C-B0CF-E21A98137943}" dt="2020-01-16T17:17:09.873" v="18"/>
          <ac:picMkLst>
            <pc:docMk/>
            <pc:sldMk cId="227261500" sldId="986"/>
            <ac:picMk id="1030" creationId="{503C0633-D321-1148-AB37-2C29E020512F}"/>
          </ac:picMkLst>
        </pc:picChg>
        <pc:picChg chg="mod">
          <ac:chgData name="Chris Droessler" userId="625c3661-9d64-47fa-b83c-4b49393bd161" providerId="ADAL" clId="{EB4EB56B-12DC-A94C-B0CF-E21A98137943}" dt="2020-01-16T17:17:09.873" v="18"/>
          <ac:picMkLst>
            <pc:docMk/>
            <pc:sldMk cId="227261500" sldId="986"/>
            <ac:picMk id="1032" creationId="{43C5A691-1363-D94E-BF0E-97FE32CFE7BC}"/>
          </ac:picMkLst>
        </pc:picChg>
        <pc:picChg chg="mod">
          <ac:chgData name="Chris Droessler" userId="625c3661-9d64-47fa-b83c-4b49393bd161" providerId="ADAL" clId="{EB4EB56B-12DC-A94C-B0CF-E21A98137943}" dt="2020-01-16T17:17:09.873" v="18"/>
          <ac:picMkLst>
            <pc:docMk/>
            <pc:sldMk cId="227261500" sldId="986"/>
            <ac:picMk id="1033" creationId="{D8D9C30F-C3A7-6C40-9F12-3D67143B8175}"/>
          </ac:picMkLst>
        </pc:picChg>
      </pc:sldChg>
      <pc:sldChg chg="modSp ord">
        <pc:chgData name="Chris Droessler" userId="625c3661-9d64-47fa-b83c-4b49393bd161" providerId="ADAL" clId="{EB4EB56B-12DC-A94C-B0CF-E21A98137943}" dt="2020-01-16T17:23:31.555" v="109"/>
        <pc:sldMkLst>
          <pc:docMk/>
          <pc:sldMk cId="2259922933" sldId="987"/>
        </pc:sldMkLst>
        <pc:picChg chg="mod">
          <ac:chgData name="Chris Droessler" userId="625c3661-9d64-47fa-b83c-4b49393bd161" providerId="ADAL" clId="{EB4EB56B-12DC-A94C-B0CF-E21A98137943}" dt="2020-01-16T17:17:09.873" v="18"/>
          <ac:picMkLst>
            <pc:docMk/>
            <pc:sldMk cId="2259922933" sldId="987"/>
            <ac:picMk id="5" creationId="{75639FAE-6E07-4541-8620-ACFB24DCD954}"/>
          </ac:picMkLst>
        </pc:picChg>
        <pc:picChg chg="mod">
          <ac:chgData name="Chris Droessler" userId="625c3661-9d64-47fa-b83c-4b49393bd161" providerId="ADAL" clId="{EB4EB56B-12DC-A94C-B0CF-E21A98137943}" dt="2020-01-16T17:17:09.873" v="18"/>
          <ac:picMkLst>
            <pc:docMk/>
            <pc:sldMk cId="2259922933" sldId="987"/>
            <ac:picMk id="6" creationId="{534CCCE9-7BFE-BD44-9B31-3E787BECE1D0}"/>
          </ac:picMkLst>
        </pc:picChg>
        <pc:picChg chg="mod">
          <ac:chgData name="Chris Droessler" userId="625c3661-9d64-47fa-b83c-4b49393bd161" providerId="ADAL" clId="{EB4EB56B-12DC-A94C-B0CF-E21A98137943}" dt="2020-01-16T17:17:09.873" v="18"/>
          <ac:picMkLst>
            <pc:docMk/>
            <pc:sldMk cId="2259922933" sldId="987"/>
            <ac:picMk id="1033" creationId="{D8D9C30F-C3A7-6C40-9F12-3D67143B8175}"/>
          </ac:picMkLst>
        </pc:picChg>
      </pc:sldChg>
      <pc:sldChg chg="modSp del">
        <pc:chgData name="Chris Droessler" userId="625c3661-9d64-47fa-b83c-4b49393bd161" providerId="ADAL" clId="{EB4EB56B-12DC-A94C-B0CF-E21A98137943}" dt="2020-01-16T17:21:58.224" v="49" actId="2696"/>
        <pc:sldMkLst>
          <pc:docMk/>
          <pc:sldMk cId="1164703287" sldId="988"/>
        </pc:sldMkLst>
        <pc:spChg chg="mod">
          <ac:chgData name="Chris Droessler" userId="625c3661-9d64-47fa-b83c-4b49393bd161" providerId="ADAL" clId="{EB4EB56B-12DC-A94C-B0CF-E21A98137943}" dt="2020-01-16T17:17:09.873" v="18"/>
          <ac:spMkLst>
            <pc:docMk/>
            <pc:sldMk cId="1164703287" sldId="988"/>
            <ac:spMk id="3" creationId="{00000000-0000-0000-0000-000000000000}"/>
          </ac:spMkLst>
        </pc:spChg>
        <pc:picChg chg="mod">
          <ac:chgData name="Chris Droessler" userId="625c3661-9d64-47fa-b83c-4b49393bd161" providerId="ADAL" clId="{EB4EB56B-12DC-A94C-B0CF-E21A98137943}" dt="2020-01-16T17:17:09.873" v="18"/>
          <ac:picMkLst>
            <pc:docMk/>
            <pc:sldMk cId="1164703287" sldId="988"/>
            <ac:picMk id="7" creationId="{C34FA5AD-EDA3-CA4A-B82D-39A326CBC943}"/>
          </ac:picMkLst>
        </pc:picChg>
      </pc:sldChg>
      <pc:sldChg chg="modSp del">
        <pc:chgData name="Chris Droessler" userId="625c3661-9d64-47fa-b83c-4b49393bd161" providerId="ADAL" clId="{EB4EB56B-12DC-A94C-B0CF-E21A98137943}" dt="2020-01-16T17:21:59.411" v="50" actId="2696"/>
        <pc:sldMkLst>
          <pc:docMk/>
          <pc:sldMk cId="2334219946" sldId="989"/>
        </pc:sldMkLst>
        <pc:spChg chg="mod">
          <ac:chgData name="Chris Droessler" userId="625c3661-9d64-47fa-b83c-4b49393bd161" providerId="ADAL" clId="{EB4EB56B-12DC-A94C-B0CF-E21A98137943}" dt="2020-01-16T17:17:09.873" v="18"/>
          <ac:spMkLst>
            <pc:docMk/>
            <pc:sldMk cId="2334219946" sldId="989"/>
            <ac:spMk id="3" creationId="{00000000-0000-0000-0000-000000000000}"/>
          </ac:spMkLst>
        </pc:spChg>
        <pc:picChg chg="mod">
          <ac:chgData name="Chris Droessler" userId="625c3661-9d64-47fa-b83c-4b49393bd161" providerId="ADAL" clId="{EB4EB56B-12DC-A94C-B0CF-E21A98137943}" dt="2020-01-16T17:17:09.873" v="18"/>
          <ac:picMkLst>
            <pc:docMk/>
            <pc:sldMk cId="2334219946" sldId="989"/>
            <ac:picMk id="7" creationId="{C34FA5AD-EDA3-CA4A-B82D-39A326CBC943}"/>
          </ac:picMkLst>
        </pc:picChg>
      </pc:sldChg>
      <pc:sldChg chg="modSp del">
        <pc:chgData name="Chris Droessler" userId="625c3661-9d64-47fa-b83c-4b49393bd161" providerId="ADAL" clId="{EB4EB56B-12DC-A94C-B0CF-E21A98137943}" dt="2020-02-18T15:38:55.207" v="4500" actId="2696"/>
        <pc:sldMkLst>
          <pc:docMk/>
          <pc:sldMk cId="1401312858" sldId="990"/>
        </pc:sldMkLst>
        <pc:spChg chg="mod">
          <ac:chgData name="Chris Droessler" userId="625c3661-9d64-47fa-b83c-4b49393bd161" providerId="ADAL" clId="{EB4EB56B-12DC-A94C-B0CF-E21A98137943}" dt="2020-01-16T17:21:15.197" v="47" actId="1076"/>
          <ac:spMkLst>
            <pc:docMk/>
            <pc:sldMk cId="1401312858" sldId="990"/>
            <ac:spMk id="3" creationId="{00000000-0000-0000-0000-000000000000}"/>
          </ac:spMkLst>
        </pc:spChg>
        <pc:picChg chg="mod">
          <ac:chgData name="Chris Droessler" userId="625c3661-9d64-47fa-b83c-4b49393bd161" providerId="ADAL" clId="{EB4EB56B-12DC-A94C-B0CF-E21A98137943}" dt="2020-01-16T17:17:09.873" v="18"/>
          <ac:picMkLst>
            <pc:docMk/>
            <pc:sldMk cId="1401312858" sldId="990"/>
            <ac:picMk id="7" creationId="{C34FA5AD-EDA3-CA4A-B82D-39A326CBC943}"/>
          </ac:picMkLst>
        </pc:picChg>
      </pc:sldChg>
      <pc:sldChg chg="modSp del">
        <pc:chgData name="Chris Droessler" userId="625c3661-9d64-47fa-b83c-4b49393bd161" providerId="ADAL" clId="{EB4EB56B-12DC-A94C-B0CF-E21A98137943}" dt="2020-01-16T17:22:01.874" v="51" actId="2696"/>
        <pc:sldMkLst>
          <pc:docMk/>
          <pc:sldMk cId="1319772477" sldId="991"/>
        </pc:sldMkLst>
        <pc:spChg chg="mod">
          <ac:chgData name="Chris Droessler" userId="625c3661-9d64-47fa-b83c-4b49393bd161" providerId="ADAL" clId="{EB4EB56B-12DC-A94C-B0CF-E21A98137943}" dt="2020-01-16T17:17:09.873" v="18"/>
          <ac:spMkLst>
            <pc:docMk/>
            <pc:sldMk cId="1319772477" sldId="991"/>
            <ac:spMk id="3" creationId="{00000000-0000-0000-0000-000000000000}"/>
          </ac:spMkLst>
        </pc:spChg>
        <pc:picChg chg="mod">
          <ac:chgData name="Chris Droessler" userId="625c3661-9d64-47fa-b83c-4b49393bd161" providerId="ADAL" clId="{EB4EB56B-12DC-A94C-B0CF-E21A98137943}" dt="2020-01-16T17:17:09.873" v="18"/>
          <ac:picMkLst>
            <pc:docMk/>
            <pc:sldMk cId="1319772477" sldId="991"/>
            <ac:picMk id="7" creationId="{C34FA5AD-EDA3-CA4A-B82D-39A326CBC943}"/>
          </ac:picMkLst>
        </pc:picChg>
      </pc:sldChg>
      <pc:sldChg chg="modSp del">
        <pc:chgData name="Chris Droessler" userId="625c3661-9d64-47fa-b83c-4b49393bd161" providerId="ADAL" clId="{EB4EB56B-12DC-A94C-B0CF-E21A98137943}" dt="2020-01-16T17:22:04.789" v="53" actId="2696"/>
        <pc:sldMkLst>
          <pc:docMk/>
          <pc:sldMk cId="1610590816" sldId="992"/>
        </pc:sldMkLst>
        <pc:spChg chg="mod">
          <ac:chgData name="Chris Droessler" userId="625c3661-9d64-47fa-b83c-4b49393bd161" providerId="ADAL" clId="{EB4EB56B-12DC-A94C-B0CF-E21A98137943}" dt="2020-01-16T17:17:09.873" v="18"/>
          <ac:spMkLst>
            <pc:docMk/>
            <pc:sldMk cId="1610590816" sldId="992"/>
            <ac:spMk id="3" creationId="{00000000-0000-0000-0000-000000000000}"/>
          </ac:spMkLst>
        </pc:spChg>
        <pc:picChg chg="mod">
          <ac:chgData name="Chris Droessler" userId="625c3661-9d64-47fa-b83c-4b49393bd161" providerId="ADAL" clId="{EB4EB56B-12DC-A94C-B0CF-E21A98137943}" dt="2020-01-16T17:17:09.873" v="18"/>
          <ac:picMkLst>
            <pc:docMk/>
            <pc:sldMk cId="1610590816" sldId="992"/>
            <ac:picMk id="7" creationId="{C34FA5AD-EDA3-CA4A-B82D-39A326CBC943}"/>
          </ac:picMkLst>
        </pc:picChg>
      </pc:sldChg>
      <pc:sldChg chg="modSp del">
        <pc:chgData name="Chris Droessler" userId="625c3661-9d64-47fa-b83c-4b49393bd161" providerId="ADAL" clId="{EB4EB56B-12DC-A94C-B0CF-E21A98137943}" dt="2020-01-16T17:22:03.230" v="52" actId="2696"/>
        <pc:sldMkLst>
          <pc:docMk/>
          <pc:sldMk cId="4109713459" sldId="993"/>
        </pc:sldMkLst>
        <pc:spChg chg="mod">
          <ac:chgData name="Chris Droessler" userId="625c3661-9d64-47fa-b83c-4b49393bd161" providerId="ADAL" clId="{EB4EB56B-12DC-A94C-B0CF-E21A98137943}" dt="2020-01-16T17:17:09.873" v="18"/>
          <ac:spMkLst>
            <pc:docMk/>
            <pc:sldMk cId="4109713459" sldId="993"/>
            <ac:spMk id="3" creationId="{00000000-0000-0000-0000-000000000000}"/>
          </ac:spMkLst>
        </pc:spChg>
        <pc:picChg chg="mod">
          <ac:chgData name="Chris Droessler" userId="625c3661-9d64-47fa-b83c-4b49393bd161" providerId="ADAL" clId="{EB4EB56B-12DC-A94C-B0CF-E21A98137943}" dt="2020-01-16T17:17:09.873" v="18"/>
          <ac:picMkLst>
            <pc:docMk/>
            <pc:sldMk cId="4109713459" sldId="993"/>
            <ac:picMk id="7" creationId="{C34FA5AD-EDA3-CA4A-B82D-39A326CBC943}"/>
          </ac:picMkLst>
        </pc:picChg>
      </pc:sldChg>
      <pc:sldChg chg="modSp del">
        <pc:chgData name="Chris Droessler" userId="625c3661-9d64-47fa-b83c-4b49393bd161" providerId="ADAL" clId="{EB4EB56B-12DC-A94C-B0CF-E21A98137943}" dt="2020-01-16T17:22:06.142" v="54" actId="2696"/>
        <pc:sldMkLst>
          <pc:docMk/>
          <pc:sldMk cId="3852606405" sldId="994"/>
        </pc:sldMkLst>
        <pc:spChg chg="mod">
          <ac:chgData name="Chris Droessler" userId="625c3661-9d64-47fa-b83c-4b49393bd161" providerId="ADAL" clId="{EB4EB56B-12DC-A94C-B0CF-E21A98137943}" dt="2020-01-16T17:17:09.873" v="18"/>
          <ac:spMkLst>
            <pc:docMk/>
            <pc:sldMk cId="3852606405" sldId="994"/>
            <ac:spMk id="3" creationId="{00000000-0000-0000-0000-000000000000}"/>
          </ac:spMkLst>
        </pc:spChg>
        <pc:picChg chg="mod">
          <ac:chgData name="Chris Droessler" userId="625c3661-9d64-47fa-b83c-4b49393bd161" providerId="ADAL" clId="{EB4EB56B-12DC-A94C-B0CF-E21A98137943}" dt="2020-01-16T17:17:09.873" v="18"/>
          <ac:picMkLst>
            <pc:docMk/>
            <pc:sldMk cId="3852606405" sldId="994"/>
            <ac:picMk id="7" creationId="{C34FA5AD-EDA3-CA4A-B82D-39A326CBC943}"/>
          </ac:picMkLst>
        </pc:picChg>
      </pc:sldChg>
      <pc:sldChg chg="modSp">
        <pc:chgData name="Chris Droessler" userId="625c3661-9d64-47fa-b83c-4b49393bd161" providerId="ADAL" clId="{EB4EB56B-12DC-A94C-B0CF-E21A98137943}" dt="2020-01-16T17:17:09.873" v="18"/>
        <pc:sldMkLst>
          <pc:docMk/>
          <pc:sldMk cId="247372015" sldId="995"/>
        </pc:sldMkLst>
        <pc:picChg chg="mod">
          <ac:chgData name="Chris Droessler" userId="625c3661-9d64-47fa-b83c-4b49393bd161" providerId="ADAL" clId="{EB4EB56B-12DC-A94C-B0CF-E21A98137943}" dt="2020-01-16T17:17:09.873" v="18"/>
          <ac:picMkLst>
            <pc:docMk/>
            <pc:sldMk cId="247372015" sldId="995"/>
            <ac:picMk id="5" creationId="{1B03A3F4-FEE2-EF47-A761-2244921A9EAC}"/>
          </ac:picMkLst>
        </pc:picChg>
      </pc:sldChg>
      <pc:sldChg chg="modSp del ord">
        <pc:chgData name="Chris Droessler" userId="625c3661-9d64-47fa-b83c-4b49393bd161" providerId="ADAL" clId="{EB4EB56B-12DC-A94C-B0CF-E21A98137943}" dt="2020-01-16T17:23:11.232" v="105" actId="2696"/>
        <pc:sldMkLst>
          <pc:docMk/>
          <pc:sldMk cId="2369439601" sldId="996"/>
        </pc:sldMkLst>
        <pc:picChg chg="mod">
          <ac:chgData name="Chris Droessler" userId="625c3661-9d64-47fa-b83c-4b49393bd161" providerId="ADAL" clId="{EB4EB56B-12DC-A94C-B0CF-E21A98137943}" dt="2020-01-16T17:17:09.873" v="18"/>
          <ac:picMkLst>
            <pc:docMk/>
            <pc:sldMk cId="2369439601" sldId="996"/>
            <ac:picMk id="5" creationId="{1B03A3F4-FEE2-EF47-A761-2244921A9EAC}"/>
          </ac:picMkLst>
        </pc:picChg>
      </pc:sldChg>
      <pc:sldChg chg="add ord">
        <pc:chgData name="Chris Droessler" userId="625c3661-9d64-47fa-b83c-4b49393bd161" providerId="ADAL" clId="{EB4EB56B-12DC-A94C-B0CF-E21A98137943}" dt="2020-01-16T17:22:14.851" v="57"/>
        <pc:sldMkLst>
          <pc:docMk/>
          <pc:sldMk cId="3095615049" sldId="997"/>
        </pc:sldMkLst>
      </pc:sldChg>
      <pc:sldChg chg="add">
        <pc:chgData name="Chris Droessler" userId="625c3661-9d64-47fa-b83c-4b49393bd161" providerId="ADAL" clId="{EB4EB56B-12DC-A94C-B0CF-E21A98137943}" dt="2020-01-16T17:22:21.282" v="63"/>
        <pc:sldMkLst>
          <pc:docMk/>
          <pc:sldMk cId="3041959297" sldId="998"/>
        </pc:sldMkLst>
      </pc:sldChg>
      <pc:sldChg chg="add ord">
        <pc:chgData name="Chris Droessler" userId="625c3661-9d64-47fa-b83c-4b49393bd161" providerId="ADAL" clId="{EB4EB56B-12DC-A94C-B0CF-E21A98137943}" dt="2020-02-18T14:57:35.552" v="3465"/>
        <pc:sldMkLst>
          <pc:docMk/>
          <pc:sldMk cId="3115692333" sldId="999"/>
        </pc:sldMkLst>
      </pc:sldChg>
      <pc:sldChg chg="add ord">
        <pc:chgData name="Chris Droessler" userId="625c3661-9d64-47fa-b83c-4b49393bd161" providerId="ADAL" clId="{EB4EB56B-12DC-A94C-B0CF-E21A98137943}" dt="2020-01-16T17:27:15.442" v="138"/>
        <pc:sldMkLst>
          <pc:docMk/>
          <pc:sldMk cId="3877361193" sldId="1000"/>
        </pc:sldMkLst>
      </pc:sldChg>
      <pc:sldChg chg="modSp add del">
        <pc:chgData name="Chris Droessler" userId="625c3661-9d64-47fa-b83c-4b49393bd161" providerId="ADAL" clId="{EB4EB56B-12DC-A94C-B0CF-E21A98137943}" dt="2020-02-18T15:38:48.319" v="4496" actId="2696"/>
        <pc:sldMkLst>
          <pc:docMk/>
          <pc:sldMk cId="2936197477" sldId="1001"/>
        </pc:sldMkLst>
        <pc:spChg chg="mod">
          <ac:chgData name="Chris Droessler" userId="625c3661-9d64-47fa-b83c-4b49393bd161" providerId="ADAL" clId="{EB4EB56B-12DC-A94C-B0CF-E21A98137943}" dt="2020-02-18T15:35:10.592" v="4450"/>
          <ac:spMkLst>
            <pc:docMk/>
            <pc:sldMk cId="2936197477" sldId="1001"/>
            <ac:spMk id="2" creationId="{887C6109-60D7-A945-BE8F-7D577E79125F}"/>
          </ac:spMkLst>
        </pc:spChg>
        <pc:spChg chg="mod">
          <ac:chgData name="Chris Droessler" userId="625c3661-9d64-47fa-b83c-4b49393bd161" providerId="ADAL" clId="{EB4EB56B-12DC-A94C-B0CF-E21A98137943}" dt="2020-02-11T13:16:52.637" v="198" actId="20577"/>
          <ac:spMkLst>
            <pc:docMk/>
            <pc:sldMk cId="2936197477" sldId="1001"/>
            <ac:spMk id="3" creationId="{59D26F8E-EAEA-2846-BCF4-9D09972428D6}"/>
          </ac:spMkLst>
        </pc:spChg>
      </pc:sldChg>
      <pc:sldChg chg="addSp delSp modSp add del setBg">
        <pc:chgData name="Chris Droessler" userId="625c3661-9d64-47fa-b83c-4b49393bd161" providerId="ADAL" clId="{EB4EB56B-12DC-A94C-B0CF-E21A98137943}" dt="2020-02-18T15:35:54.867" v="4477" actId="2696"/>
        <pc:sldMkLst>
          <pc:docMk/>
          <pc:sldMk cId="3219900708" sldId="1002"/>
        </pc:sldMkLst>
        <pc:spChg chg="del">
          <ac:chgData name="Chris Droessler" userId="625c3661-9d64-47fa-b83c-4b49393bd161" providerId="ADAL" clId="{EB4EB56B-12DC-A94C-B0CF-E21A98137943}" dt="2020-02-11T13:18:38.484" v="244"/>
          <ac:spMkLst>
            <pc:docMk/>
            <pc:sldMk cId="3219900708" sldId="1002"/>
            <ac:spMk id="2" creationId="{0182BAC7-6269-E84E-B47C-CF87CB899317}"/>
          </ac:spMkLst>
        </pc:spChg>
        <pc:spChg chg="del">
          <ac:chgData name="Chris Droessler" userId="625c3661-9d64-47fa-b83c-4b49393bd161" providerId="ADAL" clId="{EB4EB56B-12DC-A94C-B0CF-E21A98137943}" dt="2020-02-11T13:18:38.484" v="244"/>
          <ac:spMkLst>
            <pc:docMk/>
            <pc:sldMk cId="3219900708" sldId="1002"/>
            <ac:spMk id="3" creationId="{67760ABE-5AA3-8A4A-B625-2C434F13E132}"/>
          </ac:spMkLst>
        </pc:spChg>
        <pc:picChg chg="add del mod">
          <ac:chgData name="Chris Droessler" userId="625c3661-9d64-47fa-b83c-4b49393bd161" providerId="ADAL" clId="{EB4EB56B-12DC-A94C-B0CF-E21A98137943}" dt="2020-02-11T13:19:10.980" v="251" actId="478"/>
          <ac:picMkLst>
            <pc:docMk/>
            <pc:sldMk cId="3219900708" sldId="1002"/>
            <ac:picMk id="4" creationId="{F12469D7-39D5-4D45-9E0E-E5643F1C1148}"/>
          </ac:picMkLst>
        </pc:picChg>
        <pc:picChg chg="add mod">
          <ac:chgData name="Chris Droessler" userId="625c3661-9d64-47fa-b83c-4b49393bd161" providerId="ADAL" clId="{EB4EB56B-12DC-A94C-B0CF-E21A98137943}" dt="2020-02-11T13:19:43.683" v="265" actId="14100"/>
          <ac:picMkLst>
            <pc:docMk/>
            <pc:sldMk cId="3219900708" sldId="1002"/>
            <ac:picMk id="6" creationId="{B5A7936F-FFCB-FC40-887B-991088168E4C}"/>
          </ac:picMkLst>
        </pc:picChg>
      </pc:sldChg>
      <pc:sldChg chg="addSp modSp add del setBg">
        <pc:chgData name="Chris Droessler" userId="625c3661-9d64-47fa-b83c-4b49393bd161" providerId="ADAL" clId="{EB4EB56B-12DC-A94C-B0CF-E21A98137943}" dt="2020-02-18T15:35:52.356" v="4475" actId="2696"/>
        <pc:sldMkLst>
          <pc:docMk/>
          <pc:sldMk cId="1869972933" sldId="1003"/>
        </pc:sldMkLst>
        <pc:picChg chg="add mod">
          <ac:chgData name="Chris Droessler" userId="625c3661-9d64-47fa-b83c-4b49393bd161" providerId="ADAL" clId="{EB4EB56B-12DC-A94C-B0CF-E21A98137943}" dt="2020-02-11T13:19:23.315" v="257" actId="962"/>
          <ac:picMkLst>
            <pc:docMk/>
            <pc:sldMk cId="1869972933" sldId="1003"/>
            <ac:picMk id="3" creationId="{5918EB10-12E2-F04B-8400-3F4741CA510C}"/>
          </ac:picMkLst>
        </pc:picChg>
      </pc:sldChg>
      <pc:sldChg chg="addSp modSp add del ord setBg">
        <pc:chgData name="Chris Droessler" userId="625c3661-9d64-47fa-b83c-4b49393bd161" providerId="ADAL" clId="{EB4EB56B-12DC-A94C-B0CF-E21A98137943}" dt="2020-02-18T15:35:53.357" v="4476" actId="2696"/>
        <pc:sldMkLst>
          <pc:docMk/>
          <pc:sldMk cId="2262842699" sldId="1004"/>
        </pc:sldMkLst>
        <pc:picChg chg="add mod">
          <ac:chgData name="Chris Droessler" userId="625c3661-9d64-47fa-b83c-4b49393bd161" providerId="ADAL" clId="{EB4EB56B-12DC-A94C-B0CF-E21A98137943}" dt="2020-02-11T13:19:28.556" v="260" actId="962"/>
          <ac:picMkLst>
            <pc:docMk/>
            <pc:sldMk cId="2262842699" sldId="1004"/>
            <ac:picMk id="3" creationId="{07617C90-90E6-8B49-934E-180E5CF084C6}"/>
          </ac:picMkLst>
        </pc:picChg>
      </pc:sldChg>
      <pc:sldChg chg="addSp modSp add del setBg">
        <pc:chgData name="Chris Droessler" userId="625c3661-9d64-47fa-b83c-4b49393bd161" providerId="ADAL" clId="{EB4EB56B-12DC-A94C-B0CF-E21A98137943}" dt="2020-02-18T15:35:50.513" v="4474" actId="2696"/>
        <pc:sldMkLst>
          <pc:docMk/>
          <pc:sldMk cId="2053488278" sldId="1005"/>
        </pc:sldMkLst>
        <pc:picChg chg="add mod">
          <ac:chgData name="Chris Droessler" userId="625c3661-9d64-47fa-b83c-4b49393bd161" providerId="ADAL" clId="{EB4EB56B-12DC-A94C-B0CF-E21A98137943}" dt="2020-02-11T13:19:59.012" v="267" actId="14100"/>
          <ac:picMkLst>
            <pc:docMk/>
            <pc:sldMk cId="2053488278" sldId="1005"/>
            <ac:picMk id="3" creationId="{56A146EF-EE2F-754F-ABCB-77B138BFAEC3}"/>
          </ac:picMkLst>
        </pc:picChg>
      </pc:sldChg>
      <pc:sldChg chg="addSp delSp modSp add del">
        <pc:chgData name="Chris Droessler" userId="625c3661-9d64-47fa-b83c-4b49393bd161" providerId="ADAL" clId="{EB4EB56B-12DC-A94C-B0CF-E21A98137943}" dt="2020-02-11T15:46:51.935" v="343" actId="2696"/>
        <pc:sldMkLst>
          <pc:docMk/>
          <pc:sldMk cId="1050777585" sldId="1006"/>
        </pc:sldMkLst>
        <pc:spChg chg="del">
          <ac:chgData name="Chris Droessler" userId="625c3661-9d64-47fa-b83c-4b49393bd161" providerId="ADAL" clId="{EB4EB56B-12DC-A94C-B0CF-E21A98137943}" dt="2020-02-11T15:42:06.697" v="272"/>
          <ac:spMkLst>
            <pc:docMk/>
            <pc:sldMk cId="1050777585" sldId="1006"/>
            <ac:spMk id="2" creationId="{7301E668-A8E6-D04F-BCFF-C1F1F69EBA56}"/>
          </ac:spMkLst>
        </pc:spChg>
        <pc:spChg chg="del">
          <ac:chgData name="Chris Droessler" userId="625c3661-9d64-47fa-b83c-4b49393bd161" providerId="ADAL" clId="{EB4EB56B-12DC-A94C-B0CF-E21A98137943}" dt="2020-02-11T15:42:06.697" v="272"/>
          <ac:spMkLst>
            <pc:docMk/>
            <pc:sldMk cId="1050777585" sldId="1006"/>
            <ac:spMk id="3" creationId="{D30AD4D7-32A3-3540-8AC1-0B2AC2A27BDC}"/>
          </ac:spMkLst>
        </pc:spChg>
        <pc:spChg chg="add del mod">
          <ac:chgData name="Chris Droessler" userId="625c3661-9d64-47fa-b83c-4b49393bd161" providerId="ADAL" clId="{EB4EB56B-12DC-A94C-B0CF-E21A98137943}" dt="2020-02-11T15:42:43.747" v="273"/>
          <ac:spMkLst>
            <pc:docMk/>
            <pc:sldMk cId="1050777585" sldId="1006"/>
            <ac:spMk id="4" creationId="{9FB4CF3A-9264-6B41-9833-49877FADB27A}"/>
          </ac:spMkLst>
        </pc:spChg>
        <pc:spChg chg="add del mod">
          <ac:chgData name="Chris Droessler" userId="625c3661-9d64-47fa-b83c-4b49393bd161" providerId="ADAL" clId="{EB4EB56B-12DC-A94C-B0CF-E21A98137943}" dt="2020-02-11T15:42:43.747" v="273"/>
          <ac:spMkLst>
            <pc:docMk/>
            <pc:sldMk cId="1050777585" sldId="1006"/>
            <ac:spMk id="5" creationId="{639F3874-AFA9-434A-BDA0-AA10383DDE2D}"/>
          </ac:spMkLst>
        </pc:spChg>
        <pc:spChg chg="add del mod">
          <ac:chgData name="Chris Droessler" userId="625c3661-9d64-47fa-b83c-4b49393bd161" providerId="ADAL" clId="{EB4EB56B-12DC-A94C-B0CF-E21A98137943}" dt="2020-02-11T15:43:49.250" v="275"/>
          <ac:spMkLst>
            <pc:docMk/>
            <pc:sldMk cId="1050777585" sldId="1006"/>
            <ac:spMk id="6" creationId="{597F64F0-3188-2346-814E-06AAA1CE8727}"/>
          </ac:spMkLst>
        </pc:spChg>
        <pc:spChg chg="add del mod">
          <ac:chgData name="Chris Droessler" userId="625c3661-9d64-47fa-b83c-4b49393bd161" providerId="ADAL" clId="{EB4EB56B-12DC-A94C-B0CF-E21A98137943}" dt="2020-02-11T15:43:49.250" v="275"/>
          <ac:spMkLst>
            <pc:docMk/>
            <pc:sldMk cId="1050777585" sldId="1006"/>
            <ac:spMk id="7" creationId="{6992B818-003B-E940-9ACD-B7F72EA28587}"/>
          </ac:spMkLst>
        </pc:spChg>
        <pc:spChg chg="add mod">
          <ac:chgData name="Chris Droessler" userId="625c3661-9d64-47fa-b83c-4b49393bd161" providerId="ADAL" clId="{EB4EB56B-12DC-A94C-B0CF-E21A98137943}" dt="2020-02-11T15:45:18.311" v="328" actId="403"/>
          <ac:spMkLst>
            <pc:docMk/>
            <pc:sldMk cId="1050777585" sldId="1006"/>
            <ac:spMk id="8" creationId="{CB0FCB49-2215-5C41-87D1-241F3C4896E3}"/>
          </ac:spMkLst>
        </pc:spChg>
        <pc:spChg chg="add mod">
          <ac:chgData name="Chris Droessler" userId="625c3661-9d64-47fa-b83c-4b49393bd161" providerId="ADAL" clId="{EB4EB56B-12DC-A94C-B0CF-E21A98137943}" dt="2020-02-11T15:45:12.861" v="327" actId="403"/>
          <ac:spMkLst>
            <pc:docMk/>
            <pc:sldMk cId="1050777585" sldId="1006"/>
            <ac:spMk id="9" creationId="{419879AF-6D75-D545-AF03-0093A20E5C3A}"/>
          </ac:spMkLst>
        </pc:spChg>
        <pc:picChg chg="add del mod">
          <ac:chgData name="Chris Droessler" userId="625c3661-9d64-47fa-b83c-4b49393bd161" providerId="ADAL" clId="{EB4EB56B-12DC-A94C-B0CF-E21A98137943}" dt="2020-02-11T15:46:00.369" v="333"/>
          <ac:picMkLst>
            <pc:docMk/>
            <pc:sldMk cId="1050777585" sldId="1006"/>
            <ac:picMk id="1026" creationId="{2B529EA6-5421-114E-B20F-85FD5FB72E2F}"/>
          </ac:picMkLst>
        </pc:picChg>
      </pc:sldChg>
      <pc:sldChg chg="add del">
        <pc:chgData name="Chris Droessler" userId="625c3661-9d64-47fa-b83c-4b49393bd161" providerId="ADAL" clId="{EB4EB56B-12DC-A94C-B0CF-E21A98137943}" dt="2020-02-11T13:20:37.082" v="269" actId="2696"/>
        <pc:sldMkLst>
          <pc:docMk/>
          <pc:sldMk cId="2190243262" sldId="1006"/>
        </pc:sldMkLst>
      </pc:sldChg>
      <pc:sldChg chg="add del">
        <pc:chgData name="Chris Droessler" userId="625c3661-9d64-47fa-b83c-4b49393bd161" providerId="ADAL" clId="{EB4EB56B-12DC-A94C-B0CF-E21A98137943}" dt="2020-02-11T13:20:37.875" v="270" actId="2696"/>
        <pc:sldMkLst>
          <pc:docMk/>
          <pc:sldMk cId="910146711" sldId="1007"/>
        </pc:sldMkLst>
      </pc:sldChg>
      <pc:sldChg chg="addSp delSp modSp add ord modNotesTx">
        <pc:chgData name="Chris Droessler" userId="625c3661-9d64-47fa-b83c-4b49393bd161" providerId="ADAL" clId="{EB4EB56B-12DC-A94C-B0CF-E21A98137943}" dt="2020-02-18T15:25:23.756" v="4390" actId="14100"/>
        <pc:sldMkLst>
          <pc:docMk/>
          <pc:sldMk cId="3470890838" sldId="1007"/>
        </pc:sldMkLst>
        <pc:spChg chg="mod">
          <ac:chgData name="Chris Droessler" userId="625c3661-9d64-47fa-b83c-4b49393bd161" providerId="ADAL" clId="{EB4EB56B-12DC-A94C-B0CF-E21A98137943}" dt="2020-02-11T15:45:49.410" v="331"/>
          <ac:spMkLst>
            <pc:docMk/>
            <pc:sldMk cId="3470890838" sldId="1007"/>
            <ac:spMk id="2" creationId="{00000000-0000-0000-0000-000000000000}"/>
          </ac:spMkLst>
        </pc:spChg>
        <pc:spChg chg="mod">
          <ac:chgData name="Chris Droessler" userId="625c3661-9d64-47fa-b83c-4b49393bd161" providerId="ADAL" clId="{EB4EB56B-12DC-A94C-B0CF-E21A98137943}" dt="2020-02-18T15:25:17.652" v="4388" actId="20577"/>
          <ac:spMkLst>
            <pc:docMk/>
            <pc:sldMk cId="3470890838" sldId="1007"/>
            <ac:spMk id="3" creationId="{00000000-0000-0000-0000-000000000000}"/>
          </ac:spMkLst>
        </pc:spChg>
        <pc:spChg chg="add del mod">
          <ac:chgData name="Chris Droessler" userId="625c3661-9d64-47fa-b83c-4b49393bd161" providerId="ADAL" clId="{EB4EB56B-12DC-A94C-B0CF-E21A98137943}" dt="2020-02-11T15:46:27.408" v="335"/>
          <ac:spMkLst>
            <pc:docMk/>
            <pc:sldMk cId="3470890838" sldId="1007"/>
            <ac:spMk id="5" creationId="{0CD185B2-3DC7-7442-AA99-13592920D730}"/>
          </ac:spMkLst>
        </pc:spChg>
        <pc:spChg chg="add del mod">
          <ac:chgData name="Chris Droessler" userId="625c3661-9d64-47fa-b83c-4b49393bd161" providerId="ADAL" clId="{EB4EB56B-12DC-A94C-B0CF-E21A98137943}" dt="2020-02-11T15:46:27.408" v="335"/>
          <ac:spMkLst>
            <pc:docMk/>
            <pc:sldMk cId="3470890838" sldId="1007"/>
            <ac:spMk id="6" creationId="{28A38660-B257-B842-9519-6248DEE8890B}"/>
          </ac:spMkLst>
        </pc:spChg>
        <pc:spChg chg="add del mod">
          <ac:chgData name="Chris Droessler" userId="625c3661-9d64-47fa-b83c-4b49393bd161" providerId="ADAL" clId="{EB4EB56B-12DC-A94C-B0CF-E21A98137943}" dt="2020-02-11T15:46:27.977" v="336"/>
          <ac:spMkLst>
            <pc:docMk/>
            <pc:sldMk cId="3470890838" sldId="1007"/>
            <ac:spMk id="7" creationId="{16463AD7-4B51-1440-85E1-76BC3AC71BFD}"/>
          </ac:spMkLst>
        </pc:spChg>
        <pc:spChg chg="add del mod">
          <ac:chgData name="Chris Droessler" userId="625c3661-9d64-47fa-b83c-4b49393bd161" providerId="ADAL" clId="{EB4EB56B-12DC-A94C-B0CF-E21A98137943}" dt="2020-02-11T15:46:27.977" v="336"/>
          <ac:spMkLst>
            <pc:docMk/>
            <pc:sldMk cId="3470890838" sldId="1007"/>
            <ac:spMk id="8" creationId="{07E42ABE-5A27-4D42-8E2A-D8F47C1F7848}"/>
          </ac:spMkLst>
        </pc:spChg>
        <pc:picChg chg="add del mod">
          <ac:chgData name="Chris Droessler" userId="625c3661-9d64-47fa-b83c-4b49393bd161" providerId="ADAL" clId="{EB4EB56B-12DC-A94C-B0CF-E21A98137943}" dt="2020-02-18T15:25:08.588" v="4384" actId="478"/>
          <ac:picMkLst>
            <pc:docMk/>
            <pc:sldMk cId="3470890838" sldId="1007"/>
            <ac:picMk id="4" creationId="{F7083A9A-AA66-5747-8ED1-3C069803BD8F}"/>
          </ac:picMkLst>
        </pc:picChg>
        <pc:picChg chg="add del mod">
          <ac:chgData name="Chris Droessler" userId="625c3661-9d64-47fa-b83c-4b49393bd161" providerId="ADAL" clId="{EB4EB56B-12DC-A94C-B0CF-E21A98137943}" dt="2020-02-18T15:20:11.244" v="4376" actId="478"/>
          <ac:picMkLst>
            <pc:docMk/>
            <pc:sldMk cId="3470890838" sldId="1007"/>
            <ac:picMk id="5" creationId="{395583CC-4F7A-4B4E-A8BD-0AF406DFE2DE}"/>
          </ac:picMkLst>
        </pc:picChg>
        <pc:picChg chg="add del mod">
          <ac:chgData name="Chris Droessler" userId="625c3661-9d64-47fa-b83c-4b49393bd161" providerId="ADAL" clId="{EB4EB56B-12DC-A94C-B0CF-E21A98137943}" dt="2020-02-18T15:20:19.532" v="4378" actId="478"/>
          <ac:picMkLst>
            <pc:docMk/>
            <pc:sldMk cId="3470890838" sldId="1007"/>
            <ac:picMk id="7" creationId="{20CE730E-56E4-2F45-B6EA-B291EABBBB6C}"/>
          </ac:picMkLst>
        </pc:picChg>
        <pc:picChg chg="add mod">
          <ac:chgData name="Chris Droessler" userId="625c3661-9d64-47fa-b83c-4b49393bd161" providerId="ADAL" clId="{EB4EB56B-12DC-A94C-B0CF-E21A98137943}" dt="2020-02-18T15:25:23.756" v="4390" actId="14100"/>
          <ac:picMkLst>
            <pc:docMk/>
            <pc:sldMk cId="3470890838" sldId="1007"/>
            <ac:picMk id="9" creationId="{2836578A-23CD-4043-B5DF-331B74AB1098}"/>
          </ac:picMkLst>
        </pc:picChg>
        <pc:picChg chg="add del mod">
          <ac:chgData name="Chris Droessler" userId="625c3661-9d64-47fa-b83c-4b49393bd161" providerId="ADAL" clId="{EB4EB56B-12DC-A94C-B0CF-E21A98137943}" dt="2020-02-18T12:58:28.396" v="3226" actId="478"/>
          <ac:picMkLst>
            <pc:docMk/>
            <pc:sldMk cId="3470890838" sldId="1007"/>
            <ac:picMk id="4098" creationId="{7D6EE16C-7DCA-B547-8176-4E0C6E5D1670}"/>
          </ac:picMkLst>
        </pc:picChg>
        <pc:picChg chg="add mod">
          <ac:chgData name="Chris Droessler" userId="625c3661-9d64-47fa-b83c-4b49393bd161" providerId="ADAL" clId="{EB4EB56B-12DC-A94C-B0CF-E21A98137943}" dt="2020-02-18T12:58:52.051" v="3241" actId="14100"/>
          <ac:picMkLst>
            <pc:docMk/>
            <pc:sldMk cId="3470890838" sldId="1007"/>
            <ac:picMk id="4100" creationId="{74B075FD-397A-504E-8F93-2809CE37BF47}"/>
          </ac:picMkLst>
        </pc:picChg>
      </pc:sldChg>
      <pc:sldChg chg="addSp delSp modSp add ord modNotesTx">
        <pc:chgData name="Chris Droessler" userId="625c3661-9d64-47fa-b83c-4b49393bd161" providerId="ADAL" clId="{EB4EB56B-12DC-A94C-B0CF-E21A98137943}" dt="2020-02-18T15:42:26.732" v="4525" actId="14100"/>
        <pc:sldMkLst>
          <pc:docMk/>
          <pc:sldMk cId="3458847758" sldId="1008"/>
        </pc:sldMkLst>
        <pc:spChg chg="mod">
          <ac:chgData name="Chris Droessler" userId="625c3661-9d64-47fa-b83c-4b49393bd161" providerId="ADAL" clId="{EB4EB56B-12DC-A94C-B0CF-E21A98137943}" dt="2020-02-11T16:24:55.649" v="358"/>
          <ac:spMkLst>
            <pc:docMk/>
            <pc:sldMk cId="3458847758" sldId="1008"/>
            <ac:spMk id="2" creationId="{00000000-0000-0000-0000-000000000000}"/>
          </ac:spMkLst>
        </pc:spChg>
        <pc:spChg chg="mod">
          <ac:chgData name="Chris Droessler" userId="625c3661-9d64-47fa-b83c-4b49393bd161" providerId="ADAL" clId="{EB4EB56B-12DC-A94C-B0CF-E21A98137943}" dt="2020-02-11T16:26:39.034" v="437" actId="20577"/>
          <ac:spMkLst>
            <pc:docMk/>
            <pc:sldMk cId="3458847758" sldId="1008"/>
            <ac:spMk id="3" creationId="{00000000-0000-0000-0000-000000000000}"/>
          </ac:spMkLst>
        </pc:spChg>
        <pc:picChg chg="del">
          <ac:chgData name="Chris Droessler" userId="625c3661-9d64-47fa-b83c-4b49393bd161" providerId="ADAL" clId="{EB4EB56B-12DC-A94C-B0CF-E21A98137943}" dt="2020-02-11T16:25:16.492" v="411" actId="478"/>
          <ac:picMkLst>
            <pc:docMk/>
            <pc:sldMk cId="3458847758" sldId="1008"/>
            <ac:picMk id="4" creationId="{F7083A9A-AA66-5747-8ED1-3C069803BD8F}"/>
          </ac:picMkLst>
        </pc:picChg>
        <pc:picChg chg="add mod">
          <ac:chgData name="Chris Droessler" userId="625c3661-9d64-47fa-b83c-4b49393bd161" providerId="ADAL" clId="{EB4EB56B-12DC-A94C-B0CF-E21A98137943}" dt="2020-02-18T15:42:26.732" v="4525" actId="14100"/>
          <ac:picMkLst>
            <pc:docMk/>
            <pc:sldMk cId="3458847758" sldId="1008"/>
            <ac:picMk id="6" creationId="{990DA46B-7D02-FD40-9AA3-98C3A31940C9}"/>
          </ac:picMkLst>
        </pc:picChg>
        <pc:picChg chg="add">
          <ac:chgData name="Chris Droessler" userId="625c3661-9d64-47fa-b83c-4b49393bd161" providerId="ADAL" clId="{EB4EB56B-12DC-A94C-B0CF-E21A98137943}" dt="2020-02-11T16:25:53.424" v="417"/>
          <ac:picMkLst>
            <pc:docMk/>
            <pc:sldMk cId="3458847758" sldId="1008"/>
            <ac:picMk id="7" creationId="{9038F308-3809-7C4A-A616-B972F97A2724}"/>
          </ac:picMkLst>
        </pc:picChg>
      </pc:sldChg>
      <pc:sldChg chg="add del">
        <pc:chgData name="Chris Droessler" userId="625c3661-9d64-47fa-b83c-4b49393bd161" providerId="ADAL" clId="{EB4EB56B-12DC-A94C-B0CF-E21A98137943}" dt="2020-02-17T15:17:25.305" v="635" actId="2696"/>
        <pc:sldMkLst>
          <pc:docMk/>
          <pc:sldMk cId="2428532321" sldId="1009"/>
        </pc:sldMkLst>
      </pc:sldChg>
      <pc:sldChg chg="addSp delSp modSp add ord modNotesTx">
        <pc:chgData name="Chris Droessler" userId="625c3661-9d64-47fa-b83c-4b49393bd161" providerId="ADAL" clId="{EB4EB56B-12DC-A94C-B0CF-E21A98137943}" dt="2020-02-18T12:59:29.523" v="3246" actId="14100"/>
        <pc:sldMkLst>
          <pc:docMk/>
          <pc:sldMk cId="2298359132" sldId="1010"/>
        </pc:sldMkLst>
        <pc:spChg chg="mod">
          <ac:chgData name="Chris Droessler" userId="625c3661-9d64-47fa-b83c-4b49393bd161" providerId="ADAL" clId="{EB4EB56B-12DC-A94C-B0CF-E21A98137943}" dt="2020-02-13T16:20:54.658" v="562" actId="20577"/>
          <ac:spMkLst>
            <pc:docMk/>
            <pc:sldMk cId="2298359132" sldId="1010"/>
            <ac:spMk id="2" creationId="{00000000-0000-0000-0000-000000000000}"/>
          </ac:spMkLst>
        </pc:spChg>
        <pc:spChg chg="mod">
          <ac:chgData name="Chris Droessler" userId="625c3661-9d64-47fa-b83c-4b49393bd161" providerId="ADAL" clId="{EB4EB56B-12DC-A94C-B0CF-E21A98137943}" dt="2020-02-13T16:22:23.570" v="578" actId="20577"/>
          <ac:spMkLst>
            <pc:docMk/>
            <pc:sldMk cId="2298359132" sldId="1010"/>
            <ac:spMk id="3" creationId="{00000000-0000-0000-0000-000000000000}"/>
          </ac:spMkLst>
        </pc:spChg>
        <pc:spChg chg="add del mod">
          <ac:chgData name="Chris Droessler" userId="625c3661-9d64-47fa-b83c-4b49393bd161" providerId="ADAL" clId="{EB4EB56B-12DC-A94C-B0CF-E21A98137943}" dt="2020-02-13T16:25:15.154" v="590" actId="478"/>
          <ac:spMkLst>
            <pc:docMk/>
            <pc:sldMk cId="2298359132" sldId="1010"/>
            <ac:spMk id="4" creationId="{33AC1B65-D691-D245-837A-1261FC3AB367}"/>
          </ac:spMkLst>
        </pc:spChg>
        <pc:picChg chg="add mod">
          <ac:chgData name="Chris Droessler" userId="625c3661-9d64-47fa-b83c-4b49393bd161" providerId="ADAL" clId="{EB4EB56B-12DC-A94C-B0CF-E21A98137943}" dt="2020-02-18T12:59:29.523" v="3246" actId="14100"/>
          <ac:picMkLst>
            <pc:docMk/>
            <pc:sldMk cId="2298359132" sldId="1010"/>
            <ac:picMk id="2050" creationId="{D4D46AF8-F65B-504A-B2B0-0A6FDA2CECCA}"/>
          </ac:picMkLst>
        </pc:picChg>
        <pc:picChg chg="add mod">
          <ac:chgData name="Chris Droessler" userId="625c3661-9d64-47fa-b83c-4b49393bd161" providerId="ADAL" clId="{EB4EB56B-12DC-A94C-B0CF-E21A98137943}" dt="2020-02-13T16:25:48.705" v="594" actId="14100"/>
          <ac:picMkLst>
            <pc:docMk/>
            <pc:sldMk cId="2298359132" sldId="1010"/>
            <ac:picMk id="2054" creationId="{8F5907EA-0777-D340-A205-72D928EEB7C1}"/>
          </ac:picMkLst>
        </pc:picChg>
      </pc:sldChg>
      <pc:sldChg chg="add">
        <pc:chgData name="Chris Droessler" userId="625c3661-9d64-47fa-b83c-4b49393bd161" providerId="ADAL" clId="{EB4EB56B-12DC-A94C-B0CF-E21A98137943}" dt="2020-02-13T16:20:36.928" v="546"/>
        <pc:sldMkLst>
          <pc:docMk/>
          <pc:sldMk cId="1058306211" sldId="1011"/>
        </pc:sldMkLst>
      </pc:sldChg>
      <pc:sldChg chg="addSp delSp modSp add modNotesTx">
        <pc:chgData name="Chris Droessler" userId="625c3661-9d64-47fa-b83c-4b49393bd161" providerId="ADAL" clId="{EB4EB56B-12DC-A94C-B0CF-E21A98137943}" dt="2020-02-18T17:45:50.325" v="4926" actId="20577"/>
        <pc:sldMkLst>
          <pc:docMk/>
          <pc:sldMk cId="3439729596" sldId="1012"/>
        </pc:sldMkLst>
        <pc:spChg chg="mod">
          <ac:chgData name="Chris Droessler" userId="625c3661-9d64-47fa-b83c-4b49393bd161" providerId="ADAL" clId="{EB4EB56B-12DC-A94C-B0CF-E21A98137943}" dt="2020-02-17T15:12:05.301" v="605" actId="20577"/>
          <ac:spMkLst>
            <pc:docMk/>
            <pc:sldMk cId="3439729596" sldId="1012"/>
            <ac:spMk id="2" creationId="{00000000-0000-0000-0000-000000000000}"/>
          </ac:spMkLst>
        </pc:spChg>
        <pc:spChg chg="mod">
          <ac:chgData name="Chris Droessler" userId="625c3661-9d64-47fa-b83c-4b49393bd161" providerId="ADAL" clId="{EB4EB56B-12DC-A94C-B0CF-E21A98137943}" dt="2020-02-17T15:25:03.081" v="686" actId="1076"/>
          <ac:spMkLst>
            <pc:docMk/>
            <pc:sldMk cId="3439729596" sldId="1012"/>
            <ac:spMk id="3" creationId="{00000000-0000-0000-0000-000000000000}"/>
          </ac:spMkLst>
        </pc:spChg>
        <pc:picChg chg="add del mod">
          <ac:chgData name="Chris Droessler" userId="625c3661-9d64-47fa-b83c-4b49393bd161" providerId="ADAL" clId="{EB4EB56B-12DC-A94C-B0CF-E21A98137943}" dt="2020-02-17T15:25:04.415" v="687"/>
          <ac:picMkLst>
            <pc:docMk/>
            <pc:sldMk cId="3439729596" sldId="1012"/>
            <ac:picMk id="2050" creationId="{A8798EBE-4EE0-014E-91A9-0162EE0571F4}"/>
          </ac:picMkLst>
        </pc:picChg>
        <pc:picChg chg="add mod">
          <ac:chgData name="Chris Droessler" userId="625c3661-9d64-47fa-b83c-4b49393bd161" providerId="ADAL" clId="{EB4EB56B-12DC-A94C-B0CF-E21A98137943}" dt="2020-02-17T15:25:20.603" v="692" actId="1076"/>
          <ac:picMkLst>
            <pc:docMk/>
            <pc:sldMk cId="3439729596" sldId="1012"/>
            <ac:picMk id="2052" creationId="{88771716-6FA6-6848-AC96-1A8AD8B30752}"/>
          </ac:picMkLst>
        </pc:picChg>
      </pc:sldChg>
      <pc:sldChg chg="add ord">
        <pc:chgData name="Chris Droessler" userId="625c3661-9d64-47fa-b83c-4b49393bd161" providerId="ADAL" clId="{EB4EB56B-12DC-A94C-B0CF-E21A98137943}" dt="2020-02-17T15:17:17.382" v="634"/>
        <pc:sldMkLst>
          <pc:docMk/>
          <pc:sldMk cId="3992485331" sldId="1013"/>
        </pc:sldMkLst>
      </pc:sldChg>
      <pc:sldChg chg="add">
        <pc:chgData name="Chris Droessler" userId="625c3661-9d64-47fa-b83c-4b49393bd161" providerId="ADAL" clId="{EB4EB56B-12DC-A94C-B0CF-E21A98137943}" dt="2020-02-17T15:17:27.969" v="636"/>
        <pc:sldMkLst>
          <pc:docMk/>
          <pc:sldMk cId="3370785411" sldId="1014"/>
        </pc:sldMkLst>
      </pc:sldChg>
      <pc:sldChg chg="add del">
        <pc:chgData name="Chris Droessler" userId="625c3661-9d64-47fa-b83c-4b49393bd161" providerId="ADAL" clId="{EB4EB56B-12DC-A94C-B0CF-E21A98137943}" dt="2020-02-19T18:55:48.264" v="5081" actId="2696"/>
        <pc:sldMkLst>
          <pc:docMk/>
          <pc:sldMk cId="174958357" sldId="1015"/>
        </pc:sldMkLst>
      </pc:sldChg>
      <pc:sldChg chg="addSp modSp add ord modNotesTx">
        <pc:chgData name="Chris Droessler" userId="625c3661-9d64-47fa-b83c-4b49393bd161" providerId="ADAL" clId="{EB4EB56B-12DC-A94C-B0CF-E21A98137943}" dt="2020-02-18T15:47:09.901" v="4526" actId="113"/>
        <pc:sldMkLst>
          <pc:docMk/>
          <pc:sldMk cId="1770144336" sldId="1016"/>
        </pc:sldMkLst>
        <pc:spChg chg="mod">
          <ac:chgData name="Chris Droessler" userId="625c3661-9d64-47fa-b83c-4b49393bd161" providerId="ADAL" clId="{EB4EB56B-12DC-A94C-B0CF-E21A98137943}" dt="2020-02-18T15:47:09.901" v="4526" actId="113"/>
          <ac:spMkLst>
            <pc:docMk/>
            <pc:sldMk cId="1770144336" sldId="1016"/>
            <ac:spMk id="2" creationId="{00000000-0000-0000-0000-000000000000}"/>
          </ac:spMkLst>
        </pc:spChg>
        <pc:spChg chg="mod">
          <ac:chgData name="Chris Droessler" userId="625c3661-9d64-47fa-b83c-4b49393bd161" providerId="ADAL" clId="{EB4EB56B-12DC-A94C-B0CF-E21A98137943}" dt="2020-02-18T12:56:49.749" v="3221" actId="20577"/>
          <ac:spMkLst>
            <pc:docMk/>
            <pc:sldMk cId="1770144336" sldId="1016"/>
            <ac:spMk id="3" creationId="{00000000-0000-0000-0000-000000000000}"/>
          </ac:spMkLst>
        </pc:spChg>
        <pc:picChg chg="add mod">
          <ac:chgData name="Chris Droessler" userId="625c3661-9d64-47fa-b83c-4b49393bd161" providerId="ADAL" clId="{EB4EB56B-12DC-A94C-B0CF-E21A98137943}" dt="2020-02-18T12:59:15.195" v="3245" actId="14100"/>
          <ac:picMkLst>
            <pc:docMk/>
            <pc:sldMk cId="1770144336" sldId="1016"/>
            <ac:picMk id="4" creationId="{76DE7066-9E6A-854C-B3C6-E60F1F71D6E0}"/>
          </ac:picMkLst>
        </pc:picChg>
        <pc:picChg chg="add mod">
          <ac:chgData name="Chris Droessler" userId="625c3661-9d64-47fa-b83c-4b49393bd161" providerId="ADAL" clId="{EB4EB56B-12DC-A94C-B0CF-E21A98137943}" dt="2020-02-17T15:32:12.579" v="697" actId="1076"/>
          <ac:picMkLst>
            <pc:docMk/>
            <pc:sldMk cId="1770144336" sldId="1016"/>
            <ac:picMk id="3074" creationId="{2924D099-3633-574E-B348-C35B17101EDA}"/>
          </ac:picMkLst>
        </pc:picChg>
      </pc:sldChg>
      <pc:sldChg chg="addSp modSp add modNotesTx">
        <pc:chgData name="Chris Droessler" userId="625c3661-9d64-47fa-b83c-4b49393bd161" providerId="ADAL" clId="{EB4EB56B-12DC-A94C-B0CF-E21A98137943}" dt="2020-02-18T15:47:26.349" v="4527" actId="113"/>
        <pc:sldMkLst>
          <pc:docMk/>
          <pc:sldMk cId="3200105516" sldId="1017"/>
        </pc:sldMkLst>
        <pc:spChg chg="mod">
          <ac:chgData name="Chris Droessler" userId="625c3661-9d64-47fa-b83c-4b49393bd161" providerId="ADAL" clId="{EB4EB56B-12DC-A94C-B0CF-E21A98137943}" dt="2020-02-18T15:47:26.349" v="4527" actId="113"/>
          <ac:spMkLst>
            <pc:docMk/>
            <pc:sldMk cId="3200105516" sldId="1017"/>
            <ac:spMk id="2" creationId="{00000000-0000-0000-0000-000000000000}"/>
          </ac:spMkLst>
        </pc:spChg>
        <pc:spChg chg="mod">
          <ac:chgData name="Chris Droessler" userId="625c3661-9d64-47fa-b83c-4b49393bd161" providerId="ADAL" clId="{EB4EB56B-12DC-A94C-B0CF-E21A98137943}" dt="2020-02-17T15:22:39.010" v="674"/>
          <ac:spMkLst>
            <pc:docMk/>
            <pc:sldMk cId="3200105516" sldId="1017"/>
            <ac:spMk id="3" creationId="{00000000-0000-0000-0000-000000000000}"/>
          </ac:spMkLst>
        </pc:spChg>
        <pc:picChg chg="add mod">
          <ac:chgData name="Chris Droessler" userId="625c3661-9d64-47fa-b83c-4b49393bd161" providerId="ADAL" clId="{EB4EB56B-12DC-A94C-B0CF-E21A98137943}" dt="2020-02-17T15:24:12.747" v="682" actId="14100"/>
          <ac:picMkLst>
            <pc:docMk/>
            <pc:sldMk cId="3200105516" sldId="1017"/>
            <ac:picMk id="1026" creationId="{150526AF-A1CF-2B43-9F25-A8416984C13C}"/>
          </ac:picMkLst>
        </pc:picChg>
      </pc:sldChg>
      <pc:sldChg chg="addSp modSp add">
        <pc:chgData name="Chris Droessler" userId="625c3661-9d64-47fa-b83c-4b49393bd161" providerId="ADAL" clId="{EB4EB56B-12DC-A94C-B0CF-E21A98137943}" dt="2020-02-18T15:47:36.484" v="4529" actId="113"/>
        <pc:sldMkLst>
          <pc:docMk/>
          <pc:sldMk cId="1796806038" sldId="1018"/>
        </pc:sldMkLst>
        <pc:spChg chg="mod">
          <ac:chgData name="Chris Droessler" userId="625c3661-9d64-47fa-b83c-4b49393bd161" providerId="ADAL" clId="{EB4EB56B-12DC-A94C-B0CF-E21A98137943}" dt="2020-02-18T15:47:36.484" v="4529" actId="113"/>
          <ac:spMkLst>
            <pc:docMk/>
            <pc:sldMk cId="1796806038" sldId="1018"/>
            <ac:spMk id="2" creationId="{00000000-0000-0000-0000-000000000000}"/>
          </ac:spMkLst>
        </pc:spChg>
        <pc:spChg chg="mod">
          <ac:chgData name="Chris Droessler" userId="625c3661-9d64-47fa-b83c-4b49393bd161" providerId="ADAL" clId="{EB4EB56B-12DC-A94C-B0CF-E21A98137943}" dt="2020-02-17T15:33:59.813" v="703" actId="20577"/>
          <ac:spMkLst>
            <pc:docMk/>
            <pc:sldMk cId="1796806038" sldId="1018"/>
            <ac:spMk id="3" creationId="{00000000-0000-0000-0000-000000000000}"/>
          </ac:spMkLst>
        </pc:spChg>
        <pc:picChg chg="add mod">
          <ac:chgData name="Chris Droessler" userId="625c3661-9d64-47fa-b83c-4b49393bd161" providerId="ADAL" clId="{EB4EB56B-12DC-A94C-B0CF-E21A98137943}" dt="2020-02-18T12:50:25.707" v="3170" actId="1076"/>
          <ac:picMkLst>
            <pc:docMk/>
            <pc:sldMk cId="1796806038" sldId="1018"/>
            <ac:picMk id="1026" creationId="{F6822BCA-53F7-0A43-A166-FD7C8050DB2F}"/>
          </ac:picMkLst>
        </pc:picChg>
        <pc:picChg chg="add mod">
          <ac:chgData name="Chris Droessler" userId="625c3661-9d64-47fa-b83c-4b49393bd161" providerId="ADAL" clId="{EB4EB56B-12DC-A94C-B0CF-E21A98137943}" dt="2020-02-17T15:35:02.675" v="706" actId="1076"/>
          <ac:picMkLst>
            <pc:docMk/>
            <pc:sldMk cId="1796806038" sldId="1018"/>
            <ac:picMk id="4098" creationId="{38EA7F37-BBA5-2B4D-BAC0-1D89AC877FC1}"/>
          </ac:picMkLst>
        </pc:picChg>
      </pc:sldChg>
      <pc:sldChg chg="addSp modSp add modNotesTx">
        <pc:chgData name="Chris Droessler" userId="625c3661-9d64-47fa-b83c-4b49393bd161" providerId="ADAL" clId="{EB4EB56B-12DC-A94C-B0CF-E21A98137943}" dt="2020-02-18T15:47:30.501" v="4528" actId="113"/>
        <pc:sldMkLst>
          <pc:docMk/>
          <pc:sldMk cId="44921079" sldId="1019"/>
        </pc:sldMkLst>
        <pc:spChg chg="mod">
          <ac:chgData name="Chris Droessler" userId="625c3661-9d64-47fa-b83c-4b49393bd161" providerId="ADAL" clId="{EB4EB56B-12DC-A94C-B0CF-E21A98137943}" dt="2020-02-18T15:47:30.501" v="4528" actId="113"/>
          <ac:spMkLst>
            <pc:docMk/>
            <pc:sldMk cId="44921079" sldId="1019"/>
            <ac:spMk id="2" creationId="{00000000-0000-0000-0000-000000000000}"/>
          </ac:spMkLst>
        </pc:spChg>
        <pc:spChg chg="mod">
          <ac:chgData name="Chris Droessler" userId="625c3661-9d64-47fa-b83c-4b49393bd161" providerId="ADAL" clId="{EB4EB56B-12DC-A94C-B0CF-E21A98137943}" dt="2020-02-18T12:51:02.285" v="3197" actId="20577"/>
          <ac:spMkLst>
            <pc:docMk/>
            <pc:sldMk cId="44921079" sldId="1019"/>
            <ac:spMk id="3" creationId="{00000000-0000-0000-0000-000000000000}"/>
          </ac:spMkLst>
        </pc:spChg>
        <pc:picChg chg="add mod">
          <ac:chgData name="Chris Droessler" userId="625c3661-9d64-47fa-b83c-4b49393bd161" providerId="ADAL" clId="{EB4EB56B-12DC-A94C-B0CF-E21A98137943}" dt="2020-02-18T12:51:15.755" v="3200" actId="14100"/>
          <ac:picMkLst>
            <pc:docMk/>
            <pc:sldMk cId="44921079" sldId="1019"/>
            <ac:picMk id="2050" creationId="{86CFF1F1-56C1-BD4A-951B-1BC201063B18}"/>
          </ac:picMkLst>
        </pc:picChg>
      </pc:sldChg>
      <pc:sldChg chg="addSp delSp modSp add setBg modNotesTx">
        <pc:chgData name="Chris Droessler" userId="625c3661-9d64-47fa-b83c-4b49393bd161" providerId="ADAL" clId="{EB4EB56B-12DC-A94C-B0CF-E21A98137943}" dt="2020-02-18T14:53:27.651" v="3442"/>
        <pc:sldMkLst>
          <pc:docMk/>
          <pc:sldMk cId="2754008" sldId="1020"/>
        </pc:sldMkLst>
        <pc:spChg chg="del">
          <ac:chgData name="Chris Droessler" userId="625c3661-9d64-47fa-b83c-4b49393bd161" providerId="ADAL" clId="{EB4EB56B-12DC-A94C-B0CF-E21A98137943}" dt="2020-02-17T17:27:39.738" v="765"/>
          <ac:spMkLst>
            <pc:docMk/>
            <pc:sldMk cId="2754008" sldId="1020"/>
            <ac:spMk id="2" creationId="{EF22E75B-FA65-D042-A253-1268801B7E67}"/>
          </ac:spMkLst>
        </pc:spChg>
        <pc:spChg chg="del">
          <ac:chgData name="Chris Droessler" userId="625c3661-9d64-47fa-b83c-4b49393bd161" providerId="ADAL" clId="{EB4EB56B-12DC-A94C-B0CF-E21A98137943}" dt="2020-02-17T17:27:39.738" v="765"/>
          <ac:spMkLst>
            <pc:docMk/>
            <pc:sldMk cId="2754008" sldId="1020"/>
            <ac:spMk id="3" creationId="{0FF75E14-7A63-AD48-B26D-9251FA8EE380}"/>
          </ac:spMkLst>
        </pc:spChg>
        <pc:picChg chg="add mod">
          <ac:chgData name="Chris Droessler" userId="625c3661-9d64-47fa-b83c-4b49393bd161" providerId="ADAL" clId="{EB4EB56B-12DC-A94C-B0CF-E21A98137943}" dt="2020-02-18T14:53:12.828" v="3441" actId="1076"/>
          <ac:picMkLst>
            <pc:docMk/>
            <pc:sldMk cId="2754008" sldId="1020"/>
            <ac:picMk id="5" creationId="{20D3489D-C2CB-7F4F-8882-5DCE3B800888}"/>
          </ac:picMkLst>
        </pc:picChg>
      </pc:sldChg>
      <pc:sldChg chg="addSp delSp modSp add setBg modNotesTx">
        <pc:chgData name="Chris Droessler" userId="625c3661-9d64-47fa-b83c-4b49393bd161" providerId="ADAL" clId="{EB4EB56B-12DC-A94C-B0CF-E21A98137943}" dt="2020-02-18T15:40:22.021" v="4521" actId="20577"/>
        <pc:sldMkLst>
          <pc:docMk/>
          <pc:sldMk cId="2269381266" sldId="1021"/>
        </pc:sldMkLst>
        <pc:picChg chg="add del mod">
          <ac:chgData name="Chris Droessler" userId="625c3661-9d64-47fa-b83c-4b49393bd161" providerId="ADAL" clId="{EB4EB56B-12DC-A94C-B0CF-E21A98137943}" dt="2020-02-17T17:36:59.436" v="798" actId="478"/>
          <ac:picMkLst>
            <pc:docMk/>
            <pc:sldMk cId="2269381266" sldId="1021"/>
            <ac:picMk id="2" creationId="{2FCC8602-C0D7-254C-B3D8-061DA850CDAD}"/>
          </ac:picMkLst>
        </pc:picChg>
        <pc:picChg chg="add mod">
          <ac:chgData name="Chris Droessler" userId="625c3661-9d64-47fa-b83c-4b49393bd161" providerId="ADAL" clId="{EB4EB56B-12DC-A94C-B0CF-E21A98137943}" dt="2020-02-17T17:37:03.654" v="801" actId="962"/>
          <ac:picMkLst>
            <pc:docMk/>
            <pc:sldMk cId="2269381266" sldId="1021"/>
            <ac:picMk id="4" creationId="{FA27CF3C-D93D-1F41-BBC0-ADCF96860CA8}"/>
          </ac:picMkLst>
        </pc:picChg>
        <pc:picChg chg="del">
          <ac:chgData name="Chris Droessler" userId="625c3661-9d64-47fa-b83c-4b49393bd161" providerId="ADAL" clId="{EB4EB56B-12DC-A94C-B0CF-E21A98137943}" dt="2020-02-17T17:36:06.988" v="789" actId="478"/>
          <ac:picMkLst>
            <pc:docMk/>
            <pc:sldMk cId="2269381266" sldId="1021"/>
            <ac:picMk id="5" creationId="{20D3489D-C2CB-7F4F-8882-5DCE3B800888}"/>
          </ac:picMkLst>
        </pc:picChg>
      </pc:sldChg>
      <pc:sldChg chg="addSp modSp add setBg modNotesTx">
        <pc:chgData name="Chris Droessler" userId="625c3661-9d64-47fa-b83c-4b49393bd161" providerId="ADAL" clId="{EB4EB56B-12DC-A94C-B0CF-E21A98137943}" dt="2020-02-18T14:53:50.332" v="3445"/>
        <pc:sldMkLst>
          <pc:docMk/>
          <pc:sldMk cId="1977077698" sldId="1022"/>
        </pc:sldMkLst>
        <pc:picChg chg="add mod">
          <ac:chgData name="Chris Droessler" userId="625c3661-9d64-47fa-b83c-4b49393bd161" providerId="ADAL" clId="{EB4EB56B-12DC-A94C-B0CF-E21A98137943}" dt="2020-02-17T17:37:09.610" v="804" actId="962"/>
          <ac:picMkLst>
            <pc:docMk/>
            <pc:sldMk cId="1977077698" sldId="1022"/>
            <ac:picMk id="3" creationId="{0A79243C-1449-1346-BC46-759CBA37682C}"/>
          </ac:picMkLst>
        </pc:picChg>
      </pc:sldChg>
      <pc:sldChg chg="addSp delSp modSp add setBg modNotesTx">
        <pc:chgData name="Chris Droessler" userId="625c3661-9d64-47fa-b83c-4b49393bd161" providerId="ADAL" clId="{EB4EB56B-12DC-A94C-B0CF-E21A98137943}" dt="2020-02-18T14:53:55.244" v="3446"/>
        <pc:sldMkLst>
          <pc:docMk/>
          <pc:sldMk cId="1419460226" sldId="1023"/>
        </pc:sldMkLst>
        <pc:picChg chg="add del mod">
          <ac:chgData name="Chris Droessler" userId="625c3661-9d64-47fa-b83c-4b49393bd161" providerId="ADAL" clId="{EB4EB56B-12DC-A94C-B0CF-E21A98137943}" dt="2020-02-17T17:37:15.125" v="806" actId="478"/>
          <ac:picMkLst>
            <pc:docMk/>
            <pc:sldMk cId="1419460226" sldId="1023"/>
            <ac:picMk id="2" creationId="{2224F30D-A164-C643-A3E5-A2E5F13E5A40}"/>
          </ac:picMkLst>
        </pc:picChg>
        <pc:picChg chg="add mod">
          <ac:chgData name="Chris Droessler" userId="625c3661-9d64-47fa-b83c-4b49393bd161" providerId="ADAL" clId="{EB4EB56B-12DC-A94C-B0CF-E21A98137943}" dt="2020-02-17T17:46:38.563" v="1704" actId="14100"/>
          <ac:picMkLst>
            <pc:docMk/>
            <pc:sldMk cId="1419460226" sldId="1023"/>
            <ac:picMk id="4" creationId="{A7936B47-7A78-2A4C-B4C4-8A7073ABC870}"/>
          </ac:picMkLst>
        </pc:picChg>
      </pc:sldChg>
      <pc:sldChg chg="addSp modSp add ord setBg modNotesTx">
        <pc:chgData name="Chris Droessler" userId="625c3661-9d64-47fa-b83c-4b49393bd161" providerId="ADAL" clId="{EB4EB56B-12DC-A94C-B0CF-E21A98137943}" dt="2020-02-18T15:39:59.981" v="4518" actId="20577"/>
        <pc:sldMkLst>
          <pc:docMk/>
          <pc:sldMk cId="3883212133" sldId="1024"/>
        </pc:sldMkLst>
        <pc:picChg chg="add mod">
          <ac:chgData name="Chris Droessler" userId="625c3661-9d64-47fa-b83c-4b49393bd161" providerId="ADAL" clId="{EB4EB56B-12DC-A94C-B0CF-E21A98137943}" dt="2020-02-17T17:36:48.381" v="795" actId="962"/>
          <ac:picMkLst>
            <pc:docMk/>
            <pc:sldMk cId="3883212133" sldId="1024"/>
            <ac:picMk id="3" creationId="{9BA08065-5E8E-4249-93FD-345A0A7448BE}"/>
          </ac:picMkLst>
        </pc:picChg>
      </pc:sldChg>
      <pc:sldChg chg="add ord">
        <pc:chgData name="Chris Droessler" userId="625c3661-9d64-47fa-b83c-4b49393bd161" providerId="ADAL" clId="{EB4EB56B-12DC-A94C-B0CF-E21A98137943}" dt="2020-02-18T15:41:07.955" v="4523"/>
        <pc:sldMkLst>
          <pc:docMk/>
          <pc:sldMk cId="3848347051" sldId="1025"/>
        </pc:sldMkLst>
      </pc:sldChg>
      <pc:sldChg chg="addSp delSp modSp add ord setBg modNotesTx">
        <pc:chgData name="Chris Droessler" userId="625c3661-9d64-47fa-b83c-4b49393bd161" providerId="ADAL" clId="{EB4EB56B-12DC-A94C-B0CF-E21A98137943}" dt="2020-02-18T15:41:07.955" v="4523"/>
        <pc:sldMkLst>
          <pc:docMk/>
          <pc:sldMk cId="1566322066" sldId="1026"/>
        </pc:sldMkLst>
        <pc:spChg chg="del">
          <ac:chgData name="Chris Droessler" userId="625c3661-9d64-47fa-b83c-4b49393bd161" providerId="ADAL" clId="{EB4EB56B-12DC-A94C-B0CF-E21A98137943}" dt="2020-02-17T20:14:45.987" v="1710"/>
          <ac:spMkLst>
            <pc:docMk/>
            <pc:sldMk cId="1566322066" sldId="1026"/>
            <ac:spMk id="2" creationId="{CBDB17D9-FC19-8B40-B87C-B71850BBD05F}"/>
          </ac:spMkLst>
        </pc:spChg>
        <pc:spChg chg="del">
          <ac:chgData name="Chris Droessler" userId="625c3661-9d64-47fa-b83c-4b49393bd161" providerId="ADAL" clId="{EB4EB56B-12DC-A94C-B0CF-E21A98137943}" dt="2020-02-17T20:14:45.987" v="1710"/>
          <ac:spMkLst>
            <pc:docMk/>
            <pc:sldMk cId="1566322066" sldId="1026"/>
            <ac:spMk id="3" creationId="{AD8D1C3D-487E-7144-8CCE-F6D72382CA02}"/>
          </ac:spMkLst>
        </pc:spChg>
        <pc:picChg chg="add mod">
          <ac:chgData name="Chris Droessler" userId="625c3661-9d64-47fa-b83c-4b49393bd161" providerId="ADAL" clId="{EB4EB56B-12DC-A94C-B0CF-E21A98137943}" dt="2020-02-17T20:31:18.483" v="2044" actId="1076"/>
          <ac:picMkLst>
            <pc:docMk/>
            <pc:sldMk cId="1566322066" sldId="1026"/>
            <ac:picMk id="5" creationId="{8E55E11D-0151-1B4C-AA3F-5368C5472ECA}"/>
          </ac:picMkLst>
        </pc:picChg>
        <pc:picChg chg="add mod">
          <ac:chgData name="Chris Droessler" userId="625c3661-9d64-47fa-b83c-4b49393bd161" providerId="ADAL" clId="{EB4EB56B-12DC-A94C-B0CF-E21A98137943}" dt="2020-02-17T20:31:16.556" v="2043" actId="1076"/>
          <ac:picMkLst>
            <pc:docMk/>
            <pc:sldMk cId="1566322066" sldId="1026"/>
            <ac:picMk id="7" creationId="{62974B5E-5E5A-4148-AAE1-FA4B6A77A8D5}"/>
          </ac:picMkLst>
        </pc:picChg>
      </pc:sldChg>
      <pc:sldChg chg="addSp delSp modSp add ord setBg modNotesTx">
        <pc:chgData name="Chris Droessler" userId="625c3661-9d64-47fa-b83c-4b49393bd161" providerId="ADAL" clId="{EB4EB56B-12DC-A94C-B0CF-E21A98137943}" dt="2020-02-18T15:41:07.955" v="4523"/>
        <pc:sldMkLst>
          <pc:docMk/>
          <pc:sldMk cId="1795955784" sldId="1027"/>
        </pc:sldMkLst>
        <pc:spChg chg="add mod">
          <ac:chgData name="Chris Droessler" userId="625c3661-9d64-47fa-b83c-4b49393bd161" providerId="ADAL" clId="{EB4EB56B-12DC-A94C-B0CF-E21A98137943}" dt="2020-02-18T14:55:28.764" v="3454" actId="14100"/>
          <ac:spMkLst>
            <pc:docMk/>
            <pc:sldMk cId="1795955784" sldId="1027"/>
            <ac:spMk id="2" creationId="{A7511260-E003-0242-9FB8-BEE83EE96DB8}"/>
          </ac:spMkLst>
        </pc:spChg>
        <pc:picChg chg="add mod modCrop">
          <ac:chgData name="Chris Droessler" userId="625c3661-9d64-47fa-b83c-4b49393bd161" providerId="ADAL" clId="{EB4EB56B-12DC-A94C-B0CF-E21A98137943}" dt="2020-02-18T14:56:16.188" v="3459" actId="732"/>
          <ac:picMkLst>
            <pc:docMk/>
            <pc:sldMk cId="1795955784" sldId="1027"/>
            <ac:picMk id="3" creationId="{6C709367-F362-E942-B1CE-8EC17735244A}"/>
          </ac:picMkLst>
        </pc:picChg>
        <pc:picChg chg="del">
          <ac:chgData name="Chris Droessler" userId="625c3661-9d64-47fa-b83c-4b49393bd161" providerId="ADAL" clId="{EB4EB56B-12DC-A94C-B0CF-E21A98137943}" dt="2020-02-17T20:27:32.948" v="1775" actId="478"/>
          <ac:picMkLst>
            <pc:docMk/>
            <pc:sldMk cId="1795955784" sldId="1027"/>
            <ac:picMk id="5" creationId="{8E55E11D-0151-1B4C-AA3F-5368C5472ECA}"/>
          </ac:picMkLst>
        </pc:picChg>
      </pc:sldChg>
      <pc:sldChg chg="add">
        <pc:chgData name="Chris Droessler" userId="625c3661-9d64-47fa-b83c-4b49393bd161" providerId="ADAL" clId="{EB4EB56B-12DC-A94C-B0CF-E21A98137943}" dt="2020-02-17T20:33:09.955" v="2055"/>
        <pc:sldMkLst>
          <pc:docMk/>
          <pc:sldMk cId="2741928806" sldId="1028"/>
        </pc:sldMkLst>
      </pc:sldChg>
      <pc:sldChg chg="addSp delSp modSp add ord setBg modNotesTx">
        <pc:chgData name="Chris Droessler" userId="625c3661-9d64-47fa-b83c-4b49393bd161" providerId="ADAL" clId="{EB4EB56B-12DC-A94C-B0CF-E21A98137943}" dt="2020-02-18T14:56:54.058" v="3462"/>
        <pc:sldMkLst>
          <pc:docMk/>
          <pc:sldMk cId="86491413" sldId="1029"/>
        </pc:sldMkLst>
        <pc:spChg chg="del">
          <ac:chgData name="Chris Droessler" userId="625c3661-9d64-47fa-b83c-4b49393bd161" providerId="ADAL" clId="{EB4EB56B-12DC-A94C-B0CF-E21A98137943}" dt="2020-02-17T20:33:23.733" v="2057"/>
          <ac:spMkLst>
            <pc:docMk/>
            <pc:sldMk cId="86491413" sldId="1029"/>
            <ac:spMk id="2" creationId="{7EFE5E9D-D2E0-1643-AE9B-8F95B400A330}"/>
          </ac:spMkLst>
        </pc:spChg>
        <pc:spChg chg="del">
          <ac:chgData name="Chris Droessler" userId="625c3661-9d64-47fa-b83c-4b49393bd161" providerId="ADAL" clId="{EB4EB56B-12DC-A94C-B0CF-E21A98137943}" dt="2020-02-17T20:33:23.733" v="2057"/>
          <ac:spMkLst>
            <pc:docMk/>
            <pc:sldMk cId="86491413" sldId="1029"/>
            <ac:spMk id="3" creationId="{9B682279-D171-FA49-B0CB-721CBA3F04B9}"/>
          </ac:spMkLst>
        </pc:spChg>
        <pc:picChg chg="add del mod">
          <ac:chgData name="Chris Droessler" userId="625c3661-9d64-47fa-b83c-4b49393bd161" providerId="ADAL" clId="{EB4EB56B-12DC-A94C-B0CF-E21A98137943}" dt="2020-02-17T20:35:38.020" v="2083" actId="478"/>
          <ac:picMkLst>
            <pc:docMk/>
            <pc:sldMk cId="86491413" sldId="1029"/>
            <ac:picMk id="5" creationId="{836BB073-B972-0442-A232-D97B266BA534}"/>
          </ac:picMkLst>
        </pc:picChg>
        <pc:picChg chg="add mod">
          <ac:chgData name="Chris Droessler" userId="625c3661-9d64-47fa-b83c-4b49393bd161" providerId="ADAL" clId="{EB4EB56B-12DC-A94C-B0CF-E21A98137943}" dt="2020-02-17T20:37:19.675" v="2096" actId="14100"/>
          <ac:picMkLst>
            <pc:docMk/>
            <pc:sldMk cId="86491413" sldId="1029"/>
            <ac:picMk id="6146" creationId="{D809B32C-8774-9042-8F9F-FC818BA528A8}"/>
          </ac:picMkLst>
        </pc:picChg>
        <pc:picChg chg="add mod">
          <ac:chgData name="Chris Droessler" userId="625c3661-9d64-47fa-b83c-4b49393bd161" providerId="ADAL" clId="{EB4EB56B-12DC-A94C-B0CF-E21A98137943}" dt="2020-02-17T20:36:44.507" v="2090" actId="1076"/>
          <ac:picMkLst>
            <pc:docMk/>
            <pc:sldMk cId="86491413" sldId="1029"/>
            <ac:picMk id="6148" creationId="{A1071A65-96FE-9C4D-8284-4D333323F6A9}"/>
          </ac:picMkLst>
        </pc:picChg>
      </pc:sldChg>
      <pc:sldChg chg="add">
        <pc:chgData name="Chris Droessler" userId="625c3661-9d64-47fa-b83c-4b49393bd161" providerId="ADAL" clId="{EB4EB56B-12DC-A94C-B0CF-E21A98137943}" dt="2020-02-17T20:43:09.739" v="2429"/>
        <pc:sldMkLst>
          <pc:docMk/>
          <pc:sldMk cId="2104700287" sldId="1030"/>
        </pc:sldMkLst>
      </pc:sldChg>
      <pc:sldChg chg="addSp delSp modSp add ord modNotesTx">
        <pc:chgData name="Chris Droessler" userId="625c3661-9d64-47fa-b83c-4b49393bd161" providerId="ADAL" clId="{EB4EB56B-12DC-A94C-B0CF-E21A98137943}" dt="2020-02-18T14:57:30.856" v="3463"/>
        <pc:sldMkLst>
          <pc:docMk/>
          <pc:sldMk cId="3279052323" sldId="1031"/>
        </pc:sldMkLst>
        <pc:spChg chg="del">
          <ac:chgData name="Chris Droessler" userId="625c3661-9d64-47fa-b83c-4b49393bd161" providerId="ADAL" clId="{EB4EB56B-12DC-A94C-B0CF-E21A98137943}" dt="2020-02-17T20:43:25.130" v="2432"/>
          <ac:spMkLst>
            <pc:docMk/>
            <pc:sldMk cId="3279052323" sldId="1031"/>
            <ac:spMk id="2" creationId="{FA4D1C3F-875B-4B4C-B5C3-4B9C754A7605}"/>
          </ac:spMkLst>
        </pc:spChg>
        <pc:spChg chg="del">
          <ac:chgData name="Chris Droessler" userId="625c3661-9d64-47fa-b83c-4b49393bd161" providerId="ADAL" clId="{EB4EB56B-12DC-A94C-B0CF-E21A98137943}" dt="2020-02-17T20:43:25.130" v="2432"/>
          <ac:spMkLst>
            <pc:docMk/>
            <pc:sldMk cId="3279052323" sldId="1031"/>
            <ac:spMk id="3" creationId="{CD25B87B-C67D-884B-A22B-A23E53FB61D2}"/>
          </ac:spMkLst>
        </pc:spChg>
        <pc:picChg chg="add mod">
          <ac:chgData name="Chris Droessler" userId="625c3661-9d64-47fa-b83c-4b49393bd161" providerId="ADAL" clId="{EB4EB56B-12DC-A94C-B0CF-E21A98137943}" dt="2020-02-17T20:54:35.532" v="3158" actId="14100"/>
          <ac:picMkLst>
            <pc:docMk/>
            <pc:sldMk cId="3279052323" sldId="1031"/>
            <ac:picMk id="5" creationId="{DC86BB58-ADD4-3148-81A8-365BEA6868FF}"/>
          </ac:picMkLst>
        </pc:picChg>
      </pc:sldChg>
      <pc:sldChg chg="add del">
        <pc:chgData name="Chris Droessler" userId="625c3661-9d64-47fa-b83c-4b49393bd161" providerId="ADAL" clId="{EB4EB56B-12DC-A94C-B0CF-E21A98137943}" dt="2020-02-18T14:58:02.985" v="3467" actId="2696"/>
        <pc:sldMkLst>
          <pc:docMk/>
          <pc:sldMk cId="1449237938" sldId="1032"/>
        </pc:sldMkLst>
      </pc:sldChg>
      <pc:sldChg chg="add">
        <pc:chgData name="Chris Droessler" userId="625c3661-9d64-47fa-b83c-4b49393bd161" providerId="ADAL" clId="{EB4EB56B-12DC-A94C-B0CF-E21A98137943}" dt="2020-02-18T12:38:47.313" v="3161"/>
        <pc:sldMkLst>
          <pc:docMk/>
          <pc:sldMk cId="536136265" sldId="1033"/>
        </pc:sldMkLst>
      </pc:sldChg>
      <pc:sldChg chg="addSp delSp modSp add del modNotesTx">
        <pc:chgData name="Chris Droessler" userId="625c3661-9d64-47fa-b83c-4b49393bd161" providerId="ADAL" clId="{EB4EB56B-12DC-A94C-B0CF-E21A98137943}" dt="2020-02-18T15:58:50.034" v="4665" actId="2696"/>
        <pc:sldMkLst>
          <pc:docMk/>
          <pc:sldMk cId="1592216296" sldId="1034"/>
        </pc:sldMkLst>
        <pc:spChg chg="mod">
          <ac:chgData name="Chris Droessler" userId="625c3661-9d64-47fa-b83c-4b49393bd161" providerId="ADAL" clId="{EB4EB56B-12DC-A94C-B0CF-E21A98137943}" dt="2020-02-18T15:47:59.432" v="4531" actId="255"/>
          <ac:spMkLst>
            <pc:docMk/>
            <pc:sldMk cId="1592216296" sldId="1034"/>
            <ac:spMk id="2" creationId="{00000000-0000-0000-0000-000000000000}"/>
          </ac:spMkLst>
        </pc:spChg>
        <pc:spChg chg="del mod">
          <ac:chgData name="Chris Droessler" userId="625c3661-9d64-47fa-b83c-4b49393bd161" providerId="ADAL" clId="{EB4EB56B-12DC-A94C-B0CF-E21A98137943}" dt="2020-02-18T14:48:08.100" v="3332" actId="478"/>
          <ac:spMkLst>
            <pc:docMk/>
            <pc:sldMk cId="1592216296" sldId="1034"/>
            <ac:spMk id="3" creationId="{00000000-0000-0000-0000-000000000000}"/>
          </ac:spMkLst>
        </pc:spChg>
        <pc:picChg chg="add mod modCrop">
          <ac:chgData name="Chris Droessler" userId="625c3661-9d64-47fa-b83c-4b49393bd161" providerId="ADAL" clId="{EB4EB56B-12DC-A94C-B0CF-E21A98137943}" dt="2020-02-18T14:50:57.520" v="3418" actId="1038"/>
          <ac:picMkLst>
            <pc:docMk/>
            <pc:sldMk cId="1592216296" sldId="1034"/>
            <ac:picMk id="5" creationId="{5C0A037A-7580-994D-BB38-81789984B53C}"/>
          </ac:picMkLst>
        </pc:picChg>
        <pc:picChg chg="add del mod">
          <ac:chgData name="Chris Droessler" userId="625c3661-9d64-47fa-b83c-4b49393bd161" providerId="ADAL" clId="{EB4EB56B-12DC-A94C-B0CF-E21A98137943}" dt="2020-02-18T14:47:07.860" v="3293" actId="478"/>
          <ac:picMkLst>
            <pc:docMk/>
            <pc:sldMk cId="1592216296" sldId="1034"/>
            <ac:picMk id="7" creationId="{10FEE9FC-B978-B641-BD92-23637B59BAD3}"/>
          </ac:picMkLst>
        </pc:picChg>
        <pc:picChg chg="add mod modCrop">
          <ac:chgData name="Chris Droessler" userId="625c3661-9d64-47fa-b83c-4b49393bd161" providerId="ADAL" clId="{EB4EB56B-12DC-A94C-B0CF-E21A98137943}" dt="2020-02-18T14:50:59.818" v="3430" actId="1037"/>
          <ac:picMkLst>
            <pc:docMk/>
            <pc:sldMk cId="1592216296" sldId="1034"/>
            <ac:picMk id="9" creationId="{50C20E19-B647-2943-B43D-E5ACCA5CF4FC}"/>
          </ac:picMkLst>
        </pc:picChg>
      </pc:sldChg>
      <pc:sldChg chg="add">
        <pc:chgData name="Chris Droessler" userId="625c3661-9d64-47fa-b83c-4b49393bd161" providerId="ADAL" clId="{EB4EB56B-12DC-A94C-B0CF-E21A98137943}" dt="2020-02-18T14:57:33.998" v="3464"/>
        <pc:sldMkLst>
          <pc:docMk/>
          <pc:sldMk cId="985086736" sldId="1035"/>
        </pc:sldMkLst>
      </pc:sldChg>
      <pc:sldChg chg="addSp delSp modSp add del ord modNotesTx">
        <pc:chgData name="Chris Droessler" userId="625c3661-9d64-47fa-b83c-4b49393bd161" providerId="ADAL" clId="{EB4EB56B-12DC-A94C-B0CF-E21A98137943}" dt="2020-02-18T15:38:43.560" v="4495" actId="2696"/>
        <pc:sldMkLst>
          <pc:docMk/>
          <pc:sldMk cId="13453630" sldId="1036"/>
        </pc:sldMkLst>
        <pc:spChg chg="add mod">
          <ac:chgData name="Chris Droessler" userId="625c3661-9d64-47fa-b83c-4b49393bd161" providerId="ADAL" clId="{EB4EB56B-12DC-A94C-B0CF-E21A98137943}" dt="2020-02-18T15:06:09.003" v="3679" actId="1076"/>
          <ac:spMkLst>
            <pc:docMk/>
            <pc:sldMk cId="13453630" sldId="1036"/>
            <ac:spMk id="2" creationId="{58265EA8-3910-754D-9F18-67902E755854}"/>
          </ac:spMkLst>
        </pc:spChg>
        <pc:spChg chg="add mod">
          <ac:chgData name="Chris Droessler" userId="625c3661-9d64-47fa-b83c-4b49393bd161" providerId="ADAL" clId="{EB4EB56B-12DC-A94C-B0CF-E21A98137943}" dt="2020-02-18T15:06:11.971" v="3680" actId="1076"/>
          <ac:spMkLst>
            <pc:docMk/>
            <pc:sldMk cId="13453630" sldId="1036"/>
            <ac:spMk id="3" creationId="{5F0EF828-8BAB-8B4C-972F-ACDBED7F3E3B}"/>
          </ac:spMkLst>
        </pc:spChg>
        <pc:picChg chg="add mod">
          <ac:chgData name="Chris Droessler" userId="625c3661-9d64-47fa-b83c-4b49393bd161" providerId="ADAL" clId="{EB4EB56B-12DC-A94C-B0CF-E21A98137943}" dt="2020-02-18T15:02:23.020" v="3654" actId="1076"/>
          <ac:picMkLst>
            <pc:docMk/>
            <pc:sldMk cId="13453630" sldId="1036"/>
            <ac:picMk id="5" creationId="{1DC13DEF-0922-724F-8719-CFF430957A7E}"/>
          </ac:picMkLst>
        </pc:picChg>
        <pc:picChg chg="add del mod">
          <ac:chgData name="Chris Droessler" userId="625c3661-9d64-47fa-b83c-4b49393bd161" providerId="ADAL" clId="{EB4EB56B-12DC-A94C-B0CF-E21A98137943}" dt="2020-02-18T15:02:16.500" v="3652" actId="478"/>
          <ac:picMkLst>
            <pc:docMk/>
            <pc:sldMk cId="13453630" sldId="1036"/>
            <ac:picMk id="1026" creationId="{4E4D7AAE-81D3-074B-BEC4-A7597513AA47}"/>
          </ac:picMkLst>
        </pc:picChg>
      </pc:sldChg>
      <pc:sldChg chg="addSp delSp modSp add setBg">
        <pc:chgData name="Chris Droessler" userId="625c3661-9d64-47fa-b83c-4b49393bd161" providerId="ADAL" clId="{EB4EB56B-12DC-A94C-B0CF-E21A98137943}" dt="2020-02-18T15:32:10.688" v="4449"/>
        <pc:sldMkLst>
          <pc:docMk/>
          <pc:sldMk cId="3606609478" sldId="1037"/>
        </pc:sldMkLst>
        <pc:spChg chg="del">
          <ac:chgData name="Chris Droessler" userId="625c3661-9d64-47fa-b83c-4b49393bd161" providerId="ADAL" clId="{EB4EB56B-12DC-A94C-B0CF-E21A98137943}" dt="2020-02-18T15:29:51.668" v="4392" actId="478"/>
          <ac:spMkLst>
            <pc:docMk/>
            <pc:sldMk cId="3606609478" sldId="1037"/>
            <ac:spMk id="2" creationId="{00000000-0000-0000-0000-000000000000}"/>
          </ac:spMkLst>
        </pc:spChg>
        <pc:spChg chg="del">
          <ac:chgData name="Chris Droessler" userId="625c3661-9d64-47fa-b83c-4b49393bd161" providerId="ADAL" clId="{EB4EB56B-12DC-A94C-B0CF-E21A98137943}" dt="2020-02-18T15:29:51.668" v="4392" actId="478"/>
          <ac:spMkLst>
            <pc:docMk/>
            <pc:sldMk cId="3606609478" sldId="1037"/>
            <ac:spMk id="3" creationId="{00000000-0000-0000-0000-000000000000}"/>
          </ac:spMkLst>
        </pc:spChg>
        <pc:picChg chg="add mod">
          <ac:chgData name="Chris Droessler" userId="625c3661-9d64-47fa-b83c-4b49393bd161" providerId="ADAL" clId="{EB4EB56B-12DC-A94C-B0CF-E21A98137943}" dt="2020-02-18T15:30:07.112" v="4406" actId="962"/>
          <ac:picMkLst>
            <pc:docMk/>
            <pc:sldMk cId="3606609478" sldId="1037"/>
            <ac:picMk id="5" creationId="{10B58AA1-9F62-754B-A1FB-09246A08FABA}"/>
          </ac:picMkLst>
        </pc:picChg>
        <pc:picChg chg="del">
          <ac:chgData name="Chris Droessler" userId="625c3661-9d64-47fa-b83c-4b49393bd161" providerId="ADAL" clId="{EB4EB56B-12DC-A94C-B0CF-E21A98137943}" dt="2020-02-18T15:29:51.668" v="4392" actId="478"/>
          <ac:picMkLst>
            <pc:docMk/>
            <pc:sldMk cId="3606609478" sldId="1037"/>
            <ac:picMk id="9" creationId="{2836578A-23CD-4043-B5DF-331B74AB1098}"/>
          </ac:picMkLst>
        </pc:picChg>
        <pc:picChg chg="del">
          <ac:chgData name="Chris Droessler" userId="625c3661-9d64-47fa-b83c-4b49393bd161" providerId="ADAL" clId="{EB4EB56B-12DC-A94C-B0CF-E21A98137943}" dt="2020-02-18T15:29:51.668" v="4392" actId="478"/>
          <ac:picMkLst>
            <pc:docMk/>
            <pc:sldMk cId="3606609478" sldId="1037"/>
            <ac:picMk id="4100" creationId="{74B075FD-397A-504E-8F93-2809CE37BF47}"/>
          </ac:picMkLst>
        </pc:picChg>
      </pc:sldChg>
      <pc:sldChg chg="addSp modSp add setBg">
        <pc:chgData name="Chris Droessler" userId="625c3661-9d64-47fa-b83c-4b49393bd161" providerId="ADAL" clId="{EB4EB56B-12DC-A94C-B0CF-E21A98137943}" dt="2020-02-18T15:32:05.098" v="4448"/>
        <pc:sldMkLst>
          <pc:docMk/>
          <pc:sldMk cId="1846608007" sldId="1038"/>
        </pc:sldMkLst>
        <pc:picChg chg="add mod">
          <ac:chgData name="Chris Droessler" userId="625c3661-9d64-47fa-b83c-4b49393bd161" providerId="ADAL" clId="{EB4EB56B-12DC-A94C-B0CF-E21A98137943}" dt="2020-02-18T15:30:12.923" v="4409" actId="962"/>
          <ac:picMkLst>
            <pc:docMk/>
            <pc:sldMk cId="1846608007" sldId="1038"/>
            <ac:picMk id="3" creationId="{B4BDD577-45A5-6746-BEE2-978034E23B89}"/>
          </ac:picMkLst>
        </pc:picChg>
      </pc:sldChg>
      <pc:sldChg chg="addSp delSp modSp add setBg">
        <pc:chgData name="Chris Droessler" userId="625c3661-9d64-47fa-b83c-4b49393bd161" providerId="ADAL" clId="{EB4EB56B-12DC-A94C-B0CF-E21A98137943}" dt="2020-02-18T15:31:58.752" v="4447"/>
        <pc:sldMkLst>
          <pc:docMk/>
          <pc:sldMk cId="1852514617" sldId="1039"/>
        </pc:sldMkLst>
        <pc:picChg chg="add del mod">
          <ac:chgData name="Chris Droessler" userId="625c3661-9d64-47fa-b83c-4b49393bd161" providerId="ADAL" clId="{EB4EB56B-12DC-A94C-B0CF-E21A98137943}" dt="2020-02-18T15:30:19.245" v="4411" actId="478"/>
          <ac:picMkLst>
            <pc:docMk/>
            <pc:sldMk cId="1852514617" sldId="1039"/>
            <ac:picMk id="2" creationId="{7C06D9AE-7AF4-594A-B3DA-40B0B0CEC336}"/>
          </ac:picMkLst>
        </pc:picChg>
        <pc:picChg chg="add mod">
          <ac:chgData name="Chris Droessler" userId="625c3661-9d64-47fa-b83c-4b49393bd161" providerId="ADAL" clId="{EB4EB56B-12DC-A94C-B0CF-E21A98137943}" dt="2020-02-18T15:30:23.300" v="4414" actId="962"/>
          <ac:picMkLst>
            <pc:docMk/>
            <pc:sldMk cId="1852514617" sldId="1039"/>
            <ac:picMk id="4" creationId="{FA72662E-6339-2448-A71A-D30A3624B40A}"/>
          </ac:picMkLst>
        </pc:picChg>
      </pc:sldChg>
      <pc:sldChg chg="addSp delSp modSp add setBg modNotesTx">
        <pc:chgData name="Chris Droessler" userId="625c3661-9d64-47fa-b83c-4b49393bd161" providerId="ADAL" clId="{EB4EB56B-12DC-A94C-B0CF-E21A98137943}" dt="2020-02-18T15:35:33.470" v="4473" actId="20577"/>
        <pc:sldMkLst>
          <pc:docMk/>
          <pc:sldMk cId="3894521204" sldId="1040"/>
        </pc:sldMkLst>
        <pc:picChg chg="add del">
          <ac:chgData name="Chris Droessler" userId="625c3661-9d64-47fa-b83c-4b49393bd161" providerId="ADAL" clId="{EB4EB56B-12DC-A94C-B0CF-E21A98137943}" dt="2020-02-18T15:30:29.548" v="4416" actId="478"/>
          <ac:picMkLst>
            <pc:docMk/>
            <pc:sldMk cId="3894521204" sldId="1040"/>
            <ac:picMk id="2" creationId="{02B4863D-A4F8-7242-B7A1-848A13E790A1}"/>
          </ac:picMkLst>
        </pc:picChg>
        <pc:picChg chg="add mod">
          <ac:chgData name="Chris Droessler" userId="625c3661-9d64-47fa-b83c-4b49393bd161" providerId="ADAL" clId="{EB4EB56B-12DC-A94C-B0CF-E21A98137943}" dt="2020-02-18T15:30:33.601" v="4419" actId="962"/>
          <ac:picMkLst>
            <pc:docMk/>
            <pc:sldMk cId="3894521204" sldId="1040"/>
            <ac:picMk id="4" creationId="{35710C1A-F07E-FF40-8A76-1DBC03ED83EC}"/>
          </ac:picMkLst>
        </pc:picChg>
      </pc:sldChg>
      <pc:sldChg chg="addSp delSp modSp add setBg">
        <pc:chgData name="Chris Droessler" userId="625c3661-9d64-47fa-b83c-4b49393bd161" providerId="ADAL" clId="{EB4EB56B-12DC-A94C-B0CF-E21A98137943}" dt="2020-02-18T15:31:50.008" v="4445"/>
        <pc:sldMkLst>
          <pc:docMk/>
          <pc:sldMk cId="685688708" sldId="1041"/>
        </pc:sldMkLst>
        <pc:picChg chg="add del mod">
          <ac:chgData name="Chris Droessler" userId="625c3661-9d64-47fa-b83c-4b49393bd161" providerId="ADAL" clId="{EB4EB56B-12DC-A94C-B0CF-E21A98137943}" dt="2020-02-18T15:30:39.972" v="4421" actId="478"/>
          <ac:picMkLst>
            <pc:docMk/>
            <pc:sldMk cId="685688708" sldId="1041"/>
            <ac:picMk id="2" creationId="{0883F31D-7A8E-6C44-BB13-6BF1697A37BE}"/>
          </ac:picMkLst>
        </pc:picChg>
        <pc:picChg chg="add mod">
          <ac:chgData name="Chris Droessler" userId="625c3661-9d64-47fa-b83c-4b49393bd161" providerId="ADAL" clId="{EB4EB56B-12DC-A94C-B0CF-E21A98137943}" dt="2020-02-18T15:30:44.189" v="4424" actId="962"/>
          <ac:picMkLst>
            <pc:docMk/>
            <pc:sldMk cId="685688708" sldId="1041"/>
            <ac:picMk id="4" creationId="{A239554F-E6AB-1A48-94AD-055EA79B3110}"/>
          </ac:picMkLst>
        </pc:picChg>
      </pc:sldChg>
      <pc:sldChg chg="addSp modSp add setBg">
        <pc:chgData name="Chris Droessler" userId="625c3661-9d64-47fa-b83c-4b49393bd161" providerId="ADAL" clId="{EB4EB56B-12DC-A94C-B0CF-E21A98137943}" dt="2020-02-18T15:31:44.445" v="4444"/>
        <pc:sldMkLst>
          <pc:docMk/>
          <pc:sldMk cId="2468382749" sldId="1042"/>
        </pc:sldMkLst>
        <pc:picChg chg="add mod">
          <ac:chgData name="Chris Droessler" userId="625c3661-9d64-47fa-b83c-4b49393bd161" providerId="ADAL" clId="{EB4EB56B-12DC-A94C-B0CF-E21A98137943}" dt="2020-02-18T15:30:49.452" v="4427" actId="962"/>
          <ac:picMkLst>
            <pc:docMk/>
            <pc:sldMk cId="2468382749" sldId="1042"/>
            <ac:picMk id="3" creationId="{5586DF32-3E03-C245-BDDF-E92D88336ADD}"/>
          </ac:picMkLst>
        </pc:picChg>
      </pc:sldChg>
      <pc:sldChg chg="addSp delSp modSp add setBg modNotesTx">
        <pc:chgData name="Chris Droessler" userId="625c3661-9d64-47fa-b83c-4b49393bd161" providerId="ADAL" clId="{EB4EB56B-12DC-A94C-B0CF-E21A98137943}" dt="2020-02-18T15:38:36.815" v="4494" actId="20577"/>
        <pc:sldMkLst>
          <pc:docMk/>
          <pc:sldMk cId="2041429723" sldId="1043"/>
        </pc:sldMkLst>
        <pc:picChg chg="add del mod">
          <ac:chgData name="Chris Droessler" userId="625c3661-9d64-47fa-b83c-4b49393bd161" providerId="ADAL" clId="{EB4EB56B-12DC-A94C-B0CF-E21A98137943}" dt="2020-02-18T15:30:56.084" v="4429" actId="478"/>
          <ac:picMkLst>
            <pc:docMk/>
            <pc:sldMk cId="2041429723" sldId="1043"/>
            <ac:picMk id="2" creationId="{1BA78608-3C1F-C14C-A396-5C36917796A1}"/>
          </ac:picMkLst>
        </pc:picChg>
        <pc:picChg chg="add mod">
          <ac:chgData name="Chris Droessler" userId="625c3661-9d64-47fa-b83c-4b49393bd161" providerId="ADAL" clId="{EB4EB56B-12DC-A94C-B0CF-E21A98137943}" dt="2020-02-18T15:30:59.781" v="4432" actId="962"/>
          <ac:picMkLst>
            <pc:docMk/>
            <pc:sldMk cId="2041429723" sldId="1043"/>
            <ac:picMk id="4" creationId="{EED5BD84-C70B-164B-9DBA-FFC3457E9A88}"/>
          </ac:picMkLst>
        </pc:picChg>
      </pc:sldChg>
      <pc:sldChg chg="addSp modSp add setBg">
        <pc:chgData name="Chris Droessler" userId="625c3661-9d64-47fa-b83c-4b49393bd161" providerId="ADAL" clId="{EB4EB56B-12DC-A94C-B0CF-E21A98137943}" dt="2020-02-18T15:31:34.907" v="4442"/>
        <pc:sldMkLst>
          <pc:docMk/>
          <pc:sldMk cId="777049537" sldId="1044"/>
        </pc:sldMkLst>
        <pc:picChg chg="add mod">
          <ac:chgData name="Chris Droessler" userId="625c3661-9d64-47fa-b83c-4b49393bd161" providerId="ADAL" clId="{EB4EB56B-12DC-A94C-B0CF-E21A98137943}" dt="2020-02-18T15:31:05.110" v="4435" actId="962"/>
          <ac:picMkLst>
            <pc:docMk/>
            <pc:sldMk cId="777049537" sldId="1044"/>
            <ac:picMk id="3" creationId="{2078BA15-B3C0-504B-B3A5-FA7FF988BB14}"/>
          </ac:picMkLst>
        </pc:picChg>
      </pc:sldChg>
      <pc:sldChg chg="addSp delSp modSp add setBg">
        <pc:chgData name="Chris Droessler" userId="625c3661-9d64-47fa-b83c-4b49393bd161" providerId="ADAL" clId="{EB4EB56B-12DC-A94C-B0CF-E21A98137943}" dt="2020-02-18T15:31:29.083" v="4441"/>
        <pc:sldMkLst>
          <pc:docMk/>
          <pc:sldMk cId="2970660878" sldId="1045"/>
        </pc:sldMkLst>
        <pc:picChg chg="add del mod">
          <ac:chgData name="Chris Droessler" userId="625c3661-9d64-47fa-b83c-4b49393bd161" providerId="ADAL" clId="{EB4EB56B-12DC-A94C-B0CF-E21A98137943}" dt="2020-02-18T15:31:10.188" v="4437" actId="478"/>
          <ac:picMkLst>
            <pc:docMk/>
            <pc:sldMk cId="2970660878" sldId="1045"/>
            <ac:picMk id="2" creationId="{1BD5B913-5AC5-D844-B14A-6F41DDE04530}"/>
          </ac:picMkLst>
        </pc:picChg>
        <pc:picChg chg="add mod">
          <ac:chgData name="Chris Droessler" userId="625c3661-9d64-47fa-b83c-4b49393bd161" providerId="ADAL" clId="{EB4EB56B-12DC-A94C-B0CF-E21A98137943}" dt="2020-02-18T15:31:14.318" v="4440" actId="962"/>
          <ac:picMkLst>
            <pc:docMk/>
            <pc:sldMk cId="2970660878" sldId="1045"/>
            <ac:picMk id="4" creationId="{EC6B749C-2469-B941-B81F-C03E6194DA68}"/>
          </ac:picMkLst>
        </pc:picChg>
      </pc:sldChg>
      <pc:sldChg chg="addSp delSp modSp add modNotesTx">
        <pc:chgData name="Chris Droessler" userId="625c3661-9d64-47fa-b83c-4b49393bd161" providerId="ADAL" clId="{EB4EB56B-12DC-A94C-B0CF-E21A98137943}" dt="2020-02-19T19:04:41.253" v="5885" actId="20577"/>
        <pc:sldMkLst>
          <pc:docMk/>
          <pc:sldMk cId="263600280" sldId="1046"/>
        </pc:sldMkLst>
        <pc:spChg chg="mod">
          <ac:chgData name="Chris Droessler" userId="625c3661-9d64-47fa-b83c-4b49393bd161" providerId="ADAL" clId="{EB4EB56B-12DC-A94C-B0CF-E21A98137943}" dt="2020-02-19T18:59:36.132" v="5370" actId="1035"/>
          <ac:spMkLst>
            <pc:docMk/>
            <pc:sldMk cId="263600280" sldId="1046"/>
            <ac:spMk id="2" creationId="{00000000-0000-0000-0000-000000000000}"/>
          </ac:spMkLst>
        </pc:spChg>
        <pc:spChg chg="add mod">
          <ac:chgData name="Chris Droessler" userId="625c3661-9d64-47fa-b83c-4b49393bd161" providerId="ADAL" clId="{EB4EB56B-12DC-A94C-B0CF-E21A98137943}" dt="2020-02-19T18:59:36.132" v="5370" actId="1035"/>
          <ac:spMkLst>
            <pc:docMk/>
            <pc:sldMk cId="263600280" sldId="1046"/>
            <ac:spMk id="7" creationId="{A8086652-7647-1B42-87ED-E46826222F07}"/>
          </ac:spMkLst>
        </pc:spChg>
        <pc:spChg chg="add mod">
          <ac:chgData name="Chris Droessler" userId="625c3661-9d64-47fa-b83c-4b49393bd161" providerId="ADAL" clId="{EB4EB56B-12DC-A94C-B0CF-E21A98137943}" dt="2020-02-19T18:59:36.132" v="5370" actId="1035"/>
          <ac:spMkLst>
            <pc:docMk/>
            <pc:sldMk cId="263600280" sldId="1046"/>
            <ac:spMk id="8" creationId="{9C304A69-DE4E-4345-9810-9DA1D45285EA}"/>
          </ac:spMkLst>
        </pc:spChg>
        <pc:spChg chg="add mod">
          <ac:chgData name="Chris Droessler" userId="625c3661-9d64-47fa-b83c-4b49393bd161" providerId="ADAL" clId="{EB4EB56B-12DC-A94C-B0CF-E21A98137943}" dt="2020-02-19T18:59:36.132" v="5370" actId="1035"/>
          <ac:spMkLst>
            <pc:docMk/>
            <pc:sldMk cId="263600280" sldId="1046"/>
            <ac:spMk id="10" creationId="{EF1E67C8-DC0B-FA47-9556-84AF43963D8F}"/>
          </ac:spMkLst>
        </pc:spChg>
        <pc:spChg chg="add mod">
          <ac:chgData name="Chris Droessler" userId="625c3661-9d64-47fa-b83c-4b49393bd161" providerId="ADAL" clId="{EB4EB56B-12DC-A94C-B0CF-E21A98137943}" dt="2020-02-19T18:59:41.352" v="5375" actId="1036"/>
          <ac:spMkLst>
            <pc:docMk/>
            <pc:sldMk cId="263600280" sldId="1046"/>
            <ac:spMk id="11" creationId="{0278439D-A0FA-2D46-8F17-5CE6322440DD}"/>
          </ac:spMkLst>
        </pc:spChg>
        <pc:picChg chg="add del mod">
          <ac:chgData name="Chris Droessler" userId="625c3661-9d64-47fa-b83c-4b49393bd161" providerId="ADAL" clId="{EB4EB56B-12DC-A94C-B0CF-E21A98137943}" dt="2020-02-18T15:55:23.052" v="4534" actId="478"/>
          <ac:picMkLst>
            <pc:docMk/>
            <pc:sldMk cId="263600280" sldId="1046"/>
            <ac:picMk id="3" creationId="{954F25BF-A29E-D04F-BE87-D15FC1AECE4C}"/>
          </ac:picMkLst>
        </pc:picChg>
        <pc:picChg chg="mod">
          <ac:chgData name="Chris Droessler" userId="625c3661-9d64-47fa-b83c-4b49393bd161" providerId="ADAL" clId="{EB4EB56B-12DC-A94C-B0CF-E21A98137943}" dt="2020-02-19T18:59:36.132" v="5370" actId="1035"/>
          <ac:picMkLst>
            <pc:docMk/>
            <pc:sldMk cId="263600280" sldId="1046"/>
            <ac:picMk id="5" creationId="{5C0A037A-7580-994D-BB38-81789984B53C}"/>
          </ac:picMkLst>
        </pc:picChg>
        <pc:picChg chg="add mod">
          <ac:chgData name="Chris Droessler" userId="625c3661-9d64-47fa-b83c-4b49393bd161" providerId="ADAL" clId="{EB4EB56B-12DC-A94C-B0CF-E21A98137943}" dt="2020-02-19T18:59:36.132" v="5370" actId="1035"/>
          <ac:picMkLst>
            <pc:docMk/>
            <pc:sldMk cId="263600280" sldId="1046"/>
            <ac:picMk id="6" creationId="{E4421517-F18C-1A4F-AB7A-D1D88DBB8B1C}"/>
          </ac:picMkLst>
        </pc:picChg>
        <pc:picChg chg="mod">
          <ac:chgData name="Chris Droessler" userId="625c3661-9d64-47fa-b83c-4b49393bd161" providerId="ADAL" clId="{EB4EB56B-12DC-A94C-B0CF-E21A98137943}" dt="2020-02-19T18:59:36.132" v="5370" actId="1035"/>
          <ac:picMkLst>
            <pc:docMk/>
            <pc:sldMk cId="263600280" sldId="1046"/>
            <ac:picMk id="9" creationId="{50C20E19-B647-2943-B43D-E5ACCA5CF4FC}"/>
          </ac:picMkLst>
        </pc:picChg>
      </pc:sldChg>
      <pc:sldChg chg="add del">
        <pc:chgData name="Chris Droessler" userId="625c3661-9d64-47fa-b83c-4b49393bd161" providerId="ADAL" clId="{EB4EB56B-12DC-A94C-B0CF-E21A98137943}" dt="2020-02-18T15:38:52.419" v="4497" actId="2696"/>
        <pc:sldMkLst>
          <pc:docMk/>
          <pc:sldMk cId="620727569" sldId="1046"/>
        </pc:sldMkLst>
      </pc:sldChg>
      <pc:sldChg chg="addSp delSp modSp add setBg modNotesTx">
        <pc:chgData name="Chris Droessler" userId="625c3661-9d64-47fa-b83c-4b49393bd161" providerId="ADAL" clId="{EB4EB56B-12DC-A94C-B0CF-E21A98137943}" dt="2020-02-19T18:54:21.331" v="5064"/>
        <pc:sldMkLst>
          <pc:docMk/>
          <pc:sldMk cId="951239986" sldId="1047"/>
        </pc:sldMkLst>
        <pc:spChg chg="del">
          <ac:chgData name="Chris Droessler" userId="625c3661-9d64-47fa-b83c-4b49393bd161" providerId="ADAL" clId="{EB4EB56B-12DC-A94C-B0CF-E21A98137943}" dt="2020-02-18T17:25:06.063" v="4740"/>
          <ac:spMkLst>
            <pc:docMk/>
            <pc:sldMk cId="951239986" sldId="1047"/>
            <ac:spMk id="2" creationId="{F08021CD-AD73-9540-8825-6122144D208F}"/>
          </ac:spMkLst>
        </pc:spChg>
        <pc:spChg chg="del">
          <ac:chgData name="Chris Droessler" userId="625c3661-9d64-47fa-b83c-4b49393bd161" providerId="ADAL" clId="{EB4EB56B-12DC-A94C-B0CF-E21A98137943}" dt="2020-02-18T17:25:06.063" v="4740"/>
          <ac:spMkLst>
            <pc:docMk/>
            <pc:sldMk cId="951239986" sldId="1047"/>
            <ac:spMk id="3" creationId="{F09DCC00-3C0A-CC42-AC63-F5073E8B69F1}"/>
          </ac:spMkLst>
        </pc:spChg>
        <pc:picChg chg="add mod">
          <ac:chgData name="Chris Droessler" userId="625c3661-9d64-47fa-b83c-4b49393bd161" providerId="ADAL" clId="{EB4EB56B-12DC-A94C-B0CF-E21A98137943}" dt="2020-02-19T18:53:36.316" v="5057" actId="1076"/>
          <ac:picMkLst>
            <pc:docMk/>
            <pc:sldMk cId="951239986" sldId="1047"/>
            <ac:picMk id="5" creationId="{ABF2BC63-76DA-8841-B95E-1978F8625169}"/>
          </ac:picMkLst>
        </pc:picChg>
        <pc:picChg chg="add mod modCrop">
          <ac:chgData name="Chris Droessler" userId="625c3661-9d64-47fa-b83c-4b49393bd161" providerId="ADAL" clId="{EB4EB56B-12DC-A94C-B0CF-E21A98137943}" dt="2020-02-19T18:54:15.475" v="5063" actId="14100"/>
          <ac:picMkLst>
            <pc:docMk/>
            <pc:sldMk cId="951239986" sldId="1047"/>
            <ac:picMk id="7" creationId="{AEAC357E-E82D-C74D-9E4C-E38F2E0725C2}"/>
          </ac:picMkLst>
        </pc:picChg>
        <pc:picChg chg="add mod">
          <ac:chgData name="Chris Droessler" userId="625c3661-9d64-47fa-b83c-4b49393bd161" providerId="ADAL" clId="{EB4EB56B-12DC-A94C-B0CF-E21A98137943}" dt="2020-02-19T18:54:10.124" v="5062" actId="1076"/>
          <ac:picMkLst>
            <pc:docMk/>
            <pc:sldMk cId="951239986" sldId="1047"/>
            <ac:picMk id="9" creationId="{34601156-238F-F843-8E01-564D7457713C}"/>
          </ac:picMkLst>
        </pc:picChg>
      </pc:sldChg>
      <pc:sldChg chg="add del">
        <pc:chgData name="Chris Droessler" userId="625c3661-9d64-47fa-b83c-4b49393bd161" providerId="ADAL" clId="{EB4EB56B-12DC-A94C-B0CF-E21A98137943}" dt="2020-02-18T15:38:52.428" v="4498" actId="2696"/>
        <pc:sldMkLst>
          <pc:docMk/>
          <pc:sldMk cId="3506092512" sldId="1047"/>
        </pc:sldMkLst>
      </pc:sldChg>
      <pc:sldChg chg="add del">
        <pc:chgData name="Chris Droessler" userId="625c3661-9d64-47fa-b83c-4b49393bd161" providerId="ADAL" clId="{EB4EB56B-12DC-A94C-B0CF-E21A98137943}" dt="2020-02-18T15:38:52.439" v="4499" actId="2696"/>
        <pc:sldMkLst>
          <pc:docMk/>
          <pc:sldMk cId="297513976" sldId="1048"/>
        </pc:sldMkLst>
      </pc:sldChg>
      <pc:sldChg chg="addSp delSp modSp add setBg modNotesTx">
        <pc:chgData name="Chris Droessler" userId="625c3661-9d64-47fa-b83c-4b49393bd161" providerId="ADAL" clId="{EB4EB56B-12DC-A94C-B0CF-E21A98137943}" dt="2020-02-18T17:31:54.541" v="4908" actId="313"/>
        <pc:sldMkLst>
          <pc:docMk/>
          <pc:sldMk cId="3151400636" sldId="1048"/>
        </pc:sldMkLst>
        <pc:spChg chg="add mod">
          <ac:chgData name="Chris Droessler" userId="625c3661-9d64-47fa-b83c-4b49393bd161" providerId="ADAL" clId="{EB4EB56B-12DC-A94C-B0CF-E21A98137943}" dt="2020-02-18T17:30:13.988" v="4848" actId="14100"/>
          <ac:spMkLst>
            <pc:docMk/>
            <pc:sldMk cId="3151400636" sldId="1048"/>
            <ac:spMk id="8" creationId="{364ECADD-91F5-844B-A24A-501147DDC2E5}"/>
          </ac:spMkLst>
        </pc:spChg>
        <pc:spChg chg="add mod">
          <ac:chgData name="Chris Droessler" userId="625c3661-9d64-47fa-b83c-4b49393bd161" providerId="ADAL" clId="{EB4EB56B-12DC-A94C-B0CF-E21A98137943}" dt="2020-02-18T17:31:11.149" v="4858" actId="1037"/>
          <ac:spMkLst>
            <pc:docMk/>
            <pc:sldMk cId="3151400636" sldId="1048"/>
            <ac:spMk id="10" creationId="{1FA41C17-CA5E-4344-B8BB-ED4CE6DB67FE}"/>
          </ac:spMkLst>
        </pc:spChg>
        <pc:picChg chg="add mod">
          <ac:chgData name="Chris Droessler" userId="625c3661-9d64-47fa-b83c-4b49393bd161" providerId="ADAL" clId="{EB4EB56B-12DC-A94C-B0CF-E21A98137943}" dt="2020-02-18T17:30:54.882" v="4852" actId="167"/>
          <ac:picMkLst>
            <pc:docMk/>
            <pc:sldMk cId="3151400636" sldId="1048"/>
            <ac:picMk id="3" creationId="{D80A5F16-1175-3544-B7FC-829DAEF35008}"/>
          </ac:picMkLst>
        </pc:picChg>
        <pc:picChg chg="del">
          <ac:chgData name="Chris Droessler" userId="625c3661-9d64-47fa-b83c-4b49393bd161" providerId="ADAL" clId="{EB4EB56B-12DC-A94C-B0CF-E21A98137943}" dt="2020-02-18T17:28:45.228" v="4835" actId="478"/>
          <ac:picMkLst>
            <pc:docMk/>
            <pc:sldMk cId="3151400636" sldId="1048"/>
            <ac:picMk id="5" creationId="{ABF2BC63-76DA-8841-B95E-1978F8625169}"/>
          </ac:picMkLst>
        </pc:picChg>
        <pc:picChg chg="add mod">
          <ac:chgData name="Chris Droessler" userId="625c3661-9d64-47fa-b83c-4b49393bd161" providerId="ADAL" clId="{EB4EB56B-12DC-A94C-B0CF-E21A98137943}" dt="2020-02-18T17:31:11.149" v="4858" actId="1037"/>
          <ac:picMkLst>
            <pc:docMk/>
            <pc:sldMk cId="3151400636" sldId="1048"/>
            <ac:picMk id="6" creationId="{986AC63E-7DDC-7943-A20D-E6343BEC14F4}"/>
          </ac:picMkLst>
        </pc:picChg>
        <pc:picChg chg="del">
          <ac:chgData name="Chris Droessler" userId="625c3661-9d64-47fa-b83c-4b49393bd161" providerId="ADAL" clId="{EB4EB56B-12DC-A94C-B0CF-E21A98137943}" dt="2020-02-18T17:28:46.660" v="4837" actId="478"/>
          <ac:picMkLst>
            <pc:docMk/>
            <pc:sldMk cId="3151400636" sldId="1048"/>
            <ac:picMk id="7" creationId="{AEAC357E-E82D-C74D-9E4C-E38F2E0725C2}"/>
          </ac:picMkLst>
        </pc:picChg>
        <pc:picChg chg="del">
          <ac:chgData name="Chris Droessler" userId="625c3661-9d64-47fa-b83c-4b49393bd161" providerId="ADAL" clId="{EB4EB56B-12DC-A94C-B0CF-E21A98137943}" dt="2020-02-18T17:28:45.892" v="4836" actId="478"/>
          <ac:picMkLst>
            <pc:docMk/>
            <pc:sldMk cId="3151400636" sldId="1048"/>
            <ac:picMk id="9" creationId="{34601156-238F-F843-8E01-564D7457713C}"/>
          </ac:picMkLst>
        </pc:picChg>
      </pc:sldChg>
      <pc:sldChg chg="addSp modSp add modNotesTx">
        <pc:chgData name="Chris Droessler" userId="625c3661-9d64-47fa-b83c-4b49393bd161" providerId="ADAL" clId="{EB4EB56B-12DC-A94C-B0CF-E21A98137943}" dt="2020-02-19T19:16:17.981" v="6158" actId="20577"/>
        <pc:sldMkLst>
          <pc:docMk/>
          <pc:sldMk cId="3751168214" sldId="1049"/>
        </pc:sldMkLst>
        <pc:spChg chg="add mod">
          <ac:chgData name="Chris Droessler" userId="625c3661-9d64-47fa-b83c-4b49393bd161" providerId="ADAL" clId="{EB4EB56B-12DC-A94C-B0CF-E21A98137943}" dt="2020-02-19T18:55:24.172" v="5080"/>
          <ac:spMkLst>
            <pc:docMk/>
            <pc:sldMk cId="3751168214" sldId="1049"/>
            <ac:spMk id="2" creationId="{9B0FA926-ACE5-8143-94C5-F7C610B32B4C}"/>
          </ac:spMkLst>
        </pc:spChg>
      </pc:sldChg>
      <pc:sldChg chg="addSp delSp modSp add setBg modNotesTx">
        <pc:chgData name="Chris Droessler" userId="625c3661-9d64-47fa-b83c-4b49393bd161" providerId="ADAL" clId="{EB4EB56B-12DC-A94C-B0CF-E21A98137943}" dt="2020-02-19T19:05:35.213" v="5893" actId="20577"/>
        <pc:sldMkLst>
          <pc:docMk/>
          <pc:sldMk cId="2804906752" sldId="1050"/>
        </pc:sldMkLst>
        <pc:picChg chg="add del mod">
          <ac:chgData name="Chris Droessler" userId="625c3661-9d64-47fa-b83c-4b49393bd161" providerId="ADAL" clId="{EB4EB56B-12DC-A94C-B0CF-E21A98137943}" dt="2020-02-19T18:46:44.516" v="4943" actId="478"/>
          <ac:picMkLst>
            <pc:docMk/>
            <pc:sldMk cId="2804906752" sldId="1050"/>
            <ac:picMk id="2" creationId="{0E1473A7-381C-8549-81A2-A752CB4E795C}"/>
          </ac:picMkLst>
        </pc:picChg>
        <pc:picChg chg="add mod">
          <ac:chgData name="Chris Droessler" userId="625c3661-9d64-47fa-b83c-4b49393bd161" providerId="ADAL" clId="{EB4EB56B-12DC-A94C-B0CF-E21A98137943}" dt="2020-02-19T18:46:53.541" v="4948" actId="1076"/>
          <ac:picMkLst>
            <pc:docMk/>
            <pc:sldMk cId="2804906752" sldId="1050"/>
            <ac:picMk id="4" creationId="{D1EE79E6-C269-9346-8615-73E8D556D590}"/>
          </ac:picMkLst>
        </pc:picChg>
      </pc:sldChg>
      <pc:sldMasterChg chg="modSp modSldLayout">
        <pc:chgData name="Chris Droessler" userId="625c3661-9d64-47fa-b83c-4b49393bd161" providerId="ADAL" clId="{EB4EB56B-12DC-A94C-B0CF-E21A98137943}" dt="2020-02-11T15:43:20.324" v="274"/>
        <pc:sldMasterMkLst>
          <pc:docMk/>
          <pc:sldMasterMk cId="2999785688" sldId="2147483648"/>
        </pc:sldMasterMkLst>
        <pc:spChg chg="mod">
          <ac:chgData name="Chris Droessler" userId="625c3661-9d64-47fa-b83c-4b49393bd161" providerId="ADAL" clId="{EB4EB56B-12DC-A94C-B0CF-E21A98137943}" dt="2020-01-16T17:17:09.873" v="18"/>
          <ac:spMkLst>
            <pc:docMk/>
            <pc:sldMasterMk cId="2999785688" sldId="2147483648"/>
            <ac:spMk id="2"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ac:spMk id="3" creationId="{00000000-0000-0000-0000-000000000000}"/>
          </ac:spMkLst>
        </pc:spChg>
        <pc:sldLayoutChg chg="modSp">
          <pc:chgData name="Chris Droessler" userId="625c3661-9d64-47fa-b83c-4b49393bd161" providerId="ADAL" clId="{EB4EB56B-12DC-A94C-B0CF-E21A98137943}" dt="2020-01-16T17:17:39.260" v="21" actId="14100"/>
          <pc:sldLayoutMkLst>
            <pc:docMk/>
            <pc:sldMasterMk cId="2999785688" sldId="2147483648"/>
            <pc:sldLayoutMk cId="813769049" sldId="2147483649"/>
          </pc:sldLayoutMkLst>
          <pc:spChg chg="mod">
            <ac:chgData name="Chris Droessler" userId="625c3661-9d64-47fa-b83c-4b49393bd161" providerId="ADAL" clId="{EB4EB56B-12DC-A94C-B0CF-E21A98137943}" dt="2020-01-16T17:17:09.873" v="18"/>
            <ac:spMkLst>
              <pc:docMk/>
              <pc:sldMasterMk cId="2999785688" sldId="2147483648"/>
              <pc:sldLayoutMk cId="813769049" sldId="2147483649"/>
              <ac:spMk id="2"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813769049" sldId="2147483649"/>
              <ac:spMk id="3"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813769049" sldId="2147483649"/>
              <ac:spMk id="9" creationId="{00000000-0000-0000-0000-000000000000}"/>
            </ac:spMkLst>
          </pc:spChg>
          <pc:picChg chg="mod">
            <ac:chgData name="Chris Droessler" userId="625c3661-9d64-47fa-b83c-4b49393bd161" providerId="ADAL" clId="{EB4EB56B-12DC-A94C-B0CF-E21A98137943}" dt="2020-01-16T17:17:39.260" v="21" actId="14100"/>
            <ac:picMkLst>
              <pc:docMk/>
              <pc:sldMasterMk cId="2999785688" sldId="2147483648"/>
              <pc:sldLayoutMk cId="813769049" sldId="2147483649"/>
              <ac:picMk id="11" creationId="{00000000-0000-0000-0000-000000000000}"/>
            </ac:picMkLst>
          </pc:picChg>
          <pc:cxnChg chg="mod">
            <ac:chgData name="Chris Droessler" userId="625c3661-9d64-47fa-b83c-4b49393bd161" providerId="ADAL" clId="{EB4EB56B-12DC-A94C-B0CF-E21A98137943}" dt="2020-01-16T17:17:09.873" v="18"/>
            <ac:cxnSpMkLst>
              <pc:docMk/>
              <pc:sldMasterMk cId="2999785688" sldId="2147483648"/>
              <pc:sldLayoutMk cId="813769049" sldId="2147483649"/>
              <ac:cxnSpMk id="10" creationId="{00000000-0000-0000-0000-000000000000}"/>
            </ac:cxnSpMkLst>
          </pc:cxnChg>
        </pc:sldLayoutChg>
        <pc:sldLayoutChg chg="modSp">
          <pc:chgData name="Chris Droessler" userId="625c3661-9d64-47fa-b83c-4b49393bd161" providerId="ADAL" clId="{EB4EB56B-12DC-A94C-B0CF-E21A98137943}" dt="2020-01-16T17:17:50.205" v="22" actId="14100"/>
          <pc:sldLayoutMkLst>
            <pc:docMk/>
            <pc:sldMasterMk cId="2999785688" sldId="2147483648"/>
            <pc:sldLayoutMk cId="2476938013" sldId="2147483650"/>
          </pc:sldLayoutMkLst>
          <pc:spChg chg="mod">
            <ac:chgData name="Chris Droessler" userId="625c3661-9d64-47fa-b83c-4b49393bd161" providerId="ADAL" clId="{EB4EB56B-12DC-A94C-B0CF-E21A98137943}" dt="2020-01-16T17:17:09.873" v="18"/>
            <ac:spMkLst>
              <pc:docMk/>
              <pc:sldMasterMk cId="2999785688" sldId="2147483648"/>
              <pc:sldLayoutMk cId="2476938013" sldId="2147483650"/>
              <ac:spMk id="3"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2476938013" sldId="2147483650"/>
              <ac:spMk id="9"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2476938013" sldId="2147483650"/>
              <ac:spMk id="13" creationId="{00000000-0000-0000-0000-000000000000}"/>
            </ac:spMkLst>
          </pc:spChg>
          <pc:picChg chg="mod">
            <ac:chgData name="Chris Droessler" userId="625c3661-9d64-47fa-b83c-4b49393bd161" providerId="ADAL" clId="{EB4EB56B-12DC-A94C-B0CF-E21A98137943}" dt="2020-01-16T17:17:50.205" v="22" actId="14100"/>
            <ac:picMkLst>
              <pc:docMk/>
              <pc:sldMasterMk cId="2999785688" sldId="2147483648"/>
              <pc:sldLayoutMk cId="2476938013" sldId="2147483650"/>
              <ac:picMk id="11" creationId="{00000000-0000-0000-0000-000000000000}"/>
            </ac:picMkLst>
          </pc:picChg>
          <pc:picChg chg="mod">
            <ac:chgData name="Chris Droessler" userId="625c3661-9d64-47fa-b83c-4b49393bd161" providerId="ADAL" clId="{EB4EB56B-12DC-A94C-B0CF-E21A98137943}" dt="2020-01-16T17:17:09.873" v="18"/>
            <ac:picMkLst>
              <pc:docMk/>
              <pc:sldMasterMk cId="2999785688" sldId="2147483648"/>
              <pc:sldLayoutMk cId="2476938013" sldId="2147483650"/>
              <ac:picMk id="14" creationId="{00000000-0000-0000-0000-000000000000}"/>
            </ac:picMkLst>
          </pc:picChg>
          <pc:cxnChg chg="mod">
            <ac:chgData name="Chris Droessler" userId="625c3661-9d64-47fa-b83c-4b49393bd161" providerId="ADAL" clId="{EB4EB56B-12DC-A94C-B0CF-E21A98137943}" dt="2020-01-16T17:17:09.873" v="18"/>
            <ac:cxnSpMkLst>
              <pc:docMk/>
              <pc:sldMasterMk cId="2999785688" sldId="2147483648"/>
              <pc:sldLayoutMk cId="2476938013" sldId="2147483650"/>
              <ac:cxnSpMk id="10" creationId="{00000000-0000-0000-0000-000000000000}"/>
            </ac:cxnSpMkLst>
          </pc:cxnChg>
        </pc:sldLayoutChg>
        <pc:sldLayoutChg chg="addSp modSp">
          <pc:chgData name="Chris Droessler" userId="625c3661-9d64-47fa-b83c-4b49393bd161" providerId="ADAL" clId="{EB4EB56B-12DC-A94C-B0CF-E21A98137943}" dt="2020-02-11T15:43:20.324" v="274"/>
          <pc:sldLayoutMkLst>
            <pc:docMk/>
            <pc:sldMasterMk cId="2999785688" sldId="2147483648"/>
            <pc:sldLayoutMk cId="181749020" sldId="2147483651"/>
          </pc:sldLayoutMkLst>
          <pc:spChg chg="mod">
            <ac:chgData name="Chris Droessler" userId="625c3661-9d64-47fa-b83c-4b49393bd161" providerId="ADAL" clId="{EB4EB56B-12DC-A94C-B0CF-E21A98137943}" dt="2020-01-16T17:17:09.873" v="18"/>
            <ac:spMkLst>
              <pc:docMk/>
              <pc:sldMasterMk cId="2999785688" sldId="2147483648"/>
              <pc:sldLayoutMk cId="181749020" sldId="2147483651"/>
              <ac:spMk id="2"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181749020" sldId="2147483651"/>
              <ac:spMk id="3"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181749020" sldId="2147483651"/>
              <ac:spMk id="9" creationId="{00000000-0000-0000-0000-000000000000}"/>
            </ac:spMkLst>
          </pc:spChg>
          <pc:picChg chg="add">
            <ac:chgData name="Chris Droessler" userId="625c3661-9d64-47fa-b83c-4b49393bd161" providerId="ADAL" clId="{EB4EB56B-12DC-A94C-B0CF-E21A98137943}" dt="2020-02-11T15:43:20.324" v="274"/>
            <ac:picMkLst>
              <pc:docMk/>
              <pc:sldMasterMk cId="2999785688" sldId="2147483648"/>
              <pc:sldLayoutMk cId="181749020" sldId="2147483651"/>
              <ac:picMk id="6" creationId="{0C0193E7-8C3A-8341-BD12-4B1D3DA4EE6C}"/>
            </ac:picMkLst>
          </pc:picChg>
          <pc:picChg chg="mod">
            <ac:chgData name="Chris Droessler" userId="625c3661-9d64-47fa-b83c-4b49393bd161" providerId="ADAL" clId="{EB4EB56B-12DC-A94C-B0CF-E21A98137943}" dt="2020-01-16T17:17:09.873" v="18"/>
            <ac:picMkLst>
              <pc:docMk/>
              <pc:sldMasterMk cId="2999785688" sldId="2147483648"/>
              <pc:sldLayoutMk cId="181749020" sldId="2147483651"/>
              <ac:picMk id="10" creationId="{00000000-0000-0000-0000-000000000000}"/>
            </ac:picMkLst>
          </pc:picChg>
        </pc:sldLayoutChg>
        <pc:sldLayoutChg chg="modSp">
          <pc:chgData name="Chris Droessler" userId="625c3661-9d64-47fa-b83c-4b49393bd161" providerId="ADAL" clId="{EB4EB56B-12DC-A94C-B0CF-E21A98137943}" dt="2020-01-16T17:17:09.873" v="18"/>
          <pc:sldLayoutMkLst>
            <pc:docMk/>
            <pc:sldMasterMk cId="2999785688" sldId="2147483648"/>
            <pc:sldLayoutMk cId="3620936448" sldId="2147483652"/>
          </pc:sldLayoutMkLst>
          <pc:spChg chg="mod">
            <ac:chgData name="Chris Droessler" userId="625c3661-9d64-47fa-b83c-4b49393bd161" providerId="ADAL" clId="{EB4EB56B-12DC-A94C-B0CF-E21A98137943}" dt="2020-01-16T17:17:09.873" v="18"/>
            <ac:spMkLst>
              <pc:docMk/>
              <pc:sldMasterMk cId="2999785688" sldId="2147483648"/>
              <pc:sldLayoutMk cId="3620936448" sldId="2147483652"/>
              <ac:spMk id="2"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3620936448" sldId="2147483652"/>
              <ac:spMk id="3"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3620936448" sldId="2147483652"/>
              <ac:spMk id="4"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3620936448" sldId="2147483652"/>
              <ac:spMk id="9" creationId="{00000000-0000-0000-0000-000000000000}"/>
            </ac:spMkLst>
          </pc:spChg>
          <pc:picChg chg="mod">
            <ac:chgData name="Chris Droessler" userId="625c3661-9d64-47fa-b83c-4b49393bd161" providerId="ADAL" clId="{EB4EB56B-12DC-A94C-B0CF-E21A98137943}" dt="2020-01-16T17:17:09.873" v="18"/>
            <ac:picMkLst>
              <pc:docMk/>
              <pc:sldMasterMk cId="2999785688" sldId="2147483648"/>
              <pc:sldLayoutMk cId="3620936448" sldId="2147483652"/>
              <ac:picMk id="11" creationId="{00000000-0000-0000-0000-000000000000}"/>
            </ac:picMkLst>
          </pc:picChg>
          <pc:picChg chg="mod">
            <ac:chgData name="Chris Droessler" userId="625c3661-9d64-47fa-b83c-4b49393bd161" providerId="ADAL" clId="{EB4EB56B-12DC-A94C-B0CF-E21A98137943}" dt="2020-01-16T17:17:09.873" v="18"/>
            <ac:picMkLst>
              <pc:docMk/>
              <pc:sldMasterMk cId="2999785688" sldId="2147483648"/>
              <pc:sldLayoutMk cId="3620936448" sldId="2147483652"/>
              <ac:picMk id="12" creationId="{00000000-0000-0000-0000-000000000000}"/>
            </ac:picMkLst>
          </pc:picChg>
          <pc:cxnChg chg="mod">
            <ac:chgData name="Chris Droessler" userId="625c3661-9d64-47fa-b83c-4b49393bd161" providerId="ADAL" clId="{EB4EB56B-12DC-A94C-B0CF-E21A98137943}" dt="2020-01-16T17:17:09.873" v="18"/>
            <ac:cxnSpMkLst>
              <pc:docMk/>
              <pc:sldMasterMk cId="2999785688" sldId="2147483648"/>
              <pc:sldLayoutMk cId="3620936448" sldId="2147483652"/>
              <ac:cxnSpMk id="14" creationId="{00000000-0000-0000-0000-000000000000}"/>
            </ac:cxnSpMkLst>
          </pc:cxnChg>
        </pc:sldLayoutChg>
        <pc:sldLayoutChg chg="modSp">
          <pc:chgData name="Chris Droessler" userId="625c3661-9d64-47fa-b83c-4b49393bd161" providerId="ADAL" clId="{EB4EB56B-12DC-A94C-B0CF-E21A98137943}" dt="2020-01-16T17:18:00.730" v="23" actId="14100"/>
          <pc:sldLayoutMkLst>
            <pc:docMk/>
            <pc:sldMasterMk cId="2999785688" sldId="2147483648"/>
            <pc:sldLayoutMk cId="1429955895" sldId="2147483653"/>
          </pc:sldLayoutMkLst>
          <pc:spChg chg="mod">
            <ac:chgData name="Chris Droessler" userId="625c3661-9d64-47fa-b83c-4b49393bd161" providerId="ADAL" clId="{EB4EB56B-12DC-A94C-B0CF-E21A98137943}" dt="2020-01-16T17:17:09.873" v="18"/>
            <ac:spMkLst>
              <pc:docMk/>
              <pc:sldMasterMk cId="2999785688" sldId="2147483648"/>
              <pc:sldLayoutMk cId="1429955895" sldId="2147483653"/>
              <ac:spMk id="3"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1429955895" sldId="2147483653"/>
              <ac:spMk id="4"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1429955895" sldId="2147483653"/>
              <ac:spMk id="5"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1429955895" sldId="2147483653"/>
              <ac:spMk id="6"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1429955895" sldId="2147483653"/>
              <ac:spMk id="12"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1429955895" sldId="2147483653"/>
              <ac:spMk id="15" creationId="{00000000-0000-0000-0000-000000000000}"/>
            </ac:spMkLst>
          </pc:spChg>
          <pc:picChg chg="mod">
            <ac:chgData name="Chris Droessler" userId="625c3661-9d64-47fa-b83c-4b49393bd161" providerId="ADAL" clId="{EB4EB56B-12DC-A94C-B0CF-E21A98137943}" dt="2020-01-16T17:17:09.873" v="18"/>
            <ac:picMkLst>
              <pc:docMk/>
              <pc:sldMasterMk cId="2999785688" sldId="2147483648"/>
              <pc:sldLayoutMk cId="1429955895" sldId="2147483653"/>
              <ac:picMk id="13" creationId="{00000000-0000-0000-0000-000000000000}"/>
            </ac:picMkLst>
          </pc:picChg>
          <pc:picChg chg="mod">
            <ac:chgData name="Chris Droessler" userId="625c3661-9d64-47fa-b83c-4b49393bd161" providerId="ADAL" clId="{EB4EB56B-12DC-A94C-B0CF-E21A98137943}" dt="2020-01-16T17:18:00.730" v="23" actId="14100"/>
            <ac:picMkLst>
              <pc:docMk/>
              <pc:sldMasterMk cId="2999785688" sldId="2147483648"/>
              <pc:sldLayoutMk cId="1429955895" sldId="2147483653"/>
              <ac:picMk id="16" creationId="{00000000-0000-0000-0000-000000000000}"/>
            </ac:picMkLst>
          </pc:picChg>
          <pc:cxnChg chg="mod">
            <ac:chgData name="Chris Droessler" userId="625c3661-9d64-47fa-b83c-4b49393bd161" providerId="ADAL" clId="{EB4EB56B-12DC-A94C-B0CF-E21A98137943}" dt="2020-01-16T17:17:09.873" v="18"/>
            <ac:cxnSpMkLst>
              <pc:docMk/>
              <pc:sldMasterMk cId="2999785688" sldId="2147483648"/>
              <pc:sldLayoutMk cId="1429955895" sldId="2147483653"/>
              <ac:cxnSpMk id="14" creationId="{00000000-0000-0000-0000-000000000000}"/>
            </ac:cxnSpMkLst>
          </pc:cxnChg>
        </pc:sldLayoutChg>
        <pc:sldLayoutChg chg="modSp">
          <pc:chgData name="Chris Droessler" userId="625c3661-9d64-47fa-b83c-4b49393bd161" providerId="ADAL" clId="{EB4EB56B-12DC-A94C-B0CF-E21A98137943}" dt="2020-01-16T17:18:58.939" v="27" actId="14100"/>
          <pc:sldLayoutMkLst>
            <pc:docMk/>
            <pc:sldMasterMk cId="2999785688" sldId="2147483648"/>
            <pc:sldLayoutMk cId="4137827336" sldId="2147483654"/>
          </pc:sldLayoutMkLst>
          <pc:spChg chg="mod">
            <ac:chgData name="Chris Droessler" userId="625c3661-9d64-47fa-b83c-4b49393bd161" providerId="ADAL" clId="{EB4EB56B-12DC-A94C-B0CF-E21A98137943}" dt="2020-01-16T17:17:09.873" v="18"/>
            <ac:spMkLst>
              <pc:docMk/>
              <pc:sldMasterMk cId="2999785688" sldId="2147483648"/>
              <pc:sldLayoutMk cId="4137827336" sldId="2147483654"/>
              <ac:spMk id="9"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4137827336" sldId="2147483654"/>
              <ac:spMk id="12" creationId="{00000000-0000-0000-0000-000000000000}"/>
            </ac:spMkLst>
          </pc:spChg>
          <pc:picChg chg="mod">
            <ac:chgData name="Chris Droessler" userId="625c3661-9d64-47fa-b83c-4b49393bd161" providerId="ADAL" clId="{EB4EB56B-12DC-A94C-B0CF-E21A98137943}" dt="2020-01-16T17:18:58.939" v="27" actId="14100"/>
            <ac:picMkLst>
              <pc:docMk/>
              <pc:sldMasterMk cId="2999785688" sldId="2147483648"/>
              <pc:sldLayoutMk cId="4137827336" sldId="2147483654"/>
              <ac:picMk id="10" creationId="{00000000-0000-0000-0000-000000000000}"/>
            </ac:picMkLst>
          </pc:picChg>
          <pc:picChg chg="mod">
            <ac:chgData name="Chris Droessler" userId="625c3661-9d64-47fa-b83c-4b49393bd161" providerId="ADAL" clId="{EB4EB56B-12DC-A94C-B0CF-E21A98137943}" dt="2020-01-16T17:18:10.361" v="24" actId="14100"/>
            <ac:picMkLst>
              <pc:docMk/>
              <pc:sldMasterMk cId="2999785688" sldId="2147483648"/>
              <pc:sldLayoutMk cId="4137827336" sldId="2147483654"/>
              <ac:picMk id="13" creationId="{00000000-0000-0000-0000-000000000000}"/>
            </ac:picMkLst>
          </pc:picChg>
          <pc:cxnChg chg="mod">
            <ac:chgData name="Chris Droessler" userId="625c3661-9d64-47fa-b83c-4b49393bd161" providerId="ADAL" clId="{EB4EB56B-12DC-A94C-B0CF-E21A98137943}" dt="2020-01-16T17:17:09.873" v="18"/>
            <ac:cxnSpMkLst>
              <pc:docMk/>
              <pc:sldMasterMk cId="2999785688" sldId="2147483648"/>
              <pc:sldLayoutMk cId="4137827336" sldId="2147483654"/>
              <ac:cxnSpMk id="14" creationId="{00000000-0000-0000-0000-000000000000}"/>
            </ac:cxnSpMkLst>
          </pc:cxnChg>
        </pc:sldLayoutChg>
        <pc:sldLayoutChg chg="modSp">
          <pc:chgData name="Chris Droessler" userId="625c3661-9d64-47fa-b83c-4b49393bd161" providerId="ADAL" clId="{EB4EB56B-12DC-A94C-B0CF-E21A98137943}" dt="2020-01-16T17:18:26.803" v="25" actId="14100"/>
          <pc:sldLayoutMkLst>
            <pc:docMk/>
            <pc:sldMasterMk cId="2999785688" sldId="2147483648"/>
            <pc:sldLayoutMk cId="2505449382" sldId="2147483655"/>
          </pc:sldLayoutMkLst>
          <pc:spChg chg="mod">
            <ac:chgData name="Chris Droessler" userId="625c3661-9d64-47fa-b83c-4b49393bd161" providerId="ADAL" clId="{EB4EB56B-12DC-A94C-B0CF-E21A98137943}" dt="2020-01-16T17:17:09.873" v="18"/>
            <ac:spMkLst>
              <pc:docMk/>
              <pc:sldMasterMk cId="2999785688" sldId="2147483648"/>
              <pc:sldLayoutMk cId="2505449382" sldId="2147483655"/>
              <ac:spMk id="5" creationId="{00000000-0000-0000-0000-000000000000}"/>
            </ac:spMkLst>
          </pc:spChg>
          <pc:picChg chg="mod">
            <ac:chgData name="Chris Droessler" userId="625c3661-9d64-47fa-b83c-4b49393bd161" providerId="ADAL" clId="{EB4EB56B-12DC-A94C-B0CF-E21A98137943}" dt="2020-01-16T17:18:26.803" v="25" actId="14100"/>
            <ac:picMkLst>
              <pc:docMk/>
              <pc:sldMasterMk cId="2999785688" sldId="2147483648"/>
              <pc:sldLayoutMk cId="2505449382" sldId="2147483655"/>
              <ac:picMk id="3" creationId="{00000000-0000-0000-0000-000000000000}"/>
            </ac:picMkLst>
          </pc:picChg>
        </pc:sldLayoutChg>
        <pc:sldLayoutChg chg="addSp delSp modSp">
          <pc:chgData name="Chris Droessler" userId="625c3661-9d64-47fa-b83c-4b49393bd161" providerId="ADAL" clId="{EB4EB56B-12DC-A94C-B0CF-E21A98137943}" dt="2020-01-16T17:19:28.746" v="31"/>
          <pc:sldLayoutMkLst>
            <pc:docMk/>
            <pc:sldMasterMk cId="2999785688" sldId="2147483648"/>
            <pc:sldLayoutMk cId="3752020858" sldId="2147483656"/>
          </pc:sldLayoutMkLst>
          <pc:spChg chg="mod">
            <ac:chgData name="Chris Droessler" userId="625c3661-9d64-47fa-b83c-4b49393bd161" providerId="ADAL" clId="{EB4EB56B-12DC-A94C-B0CF-E21A98137943}" dt="2020-01-16T17:17:09.873" v="18"/>
            <ac:spMkLst>
              <pc:docMk/>
              <pc:sldMasterMk cId="2999785688" sldId="2147483648"/>
              <pc:sldLayoutMk cId="3752020858" sldId="2147483656"/>
              <ac:spMk id="2"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3752020858" sldId="2147483656"/>
              <ac:spMk id="3"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3752020858" sldId="2147483656"/>
              <ac:spMk id="4"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3752020858" sldId="2147483656"/>
              <ac:spMk id="5"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3752020858" sldId="2147483656"/>
              <ac:spMk id="7" creationId="{00000000-0000-0000-0000-000000000000}"/>
            </ac:spMkLst>
          </pc:spChg>
          <pc:spChg chg="del mod">
            <ac:chgData name="Chris Droessler" userId="625c3661-9d64-47fa-b83c-4b49393bd161" providerId="ADAL" clId="{EB4EB56B-12DC-A94C-B0CF-E21A98137943}" dt="2020-01-16T17:19:27.314" v="30" actId="478"/>
            <ac:spMkLst>
              <pc:docMk/>
              <pc:sldMasterMk cId="2999785688" sldId="2147483648"/>
              <pc:sldLayoutMk cId="3752020858" sldId="2147483656"/>
              <ac:spMk id="8" creationId="{00000000-0000-0000-0000-000000000000}"/>
            </ac:spMkLst>
          </pc:spChg>
          <pc:spChg chg="add">
            <ac:chgData name="Chris Droessler" userId="625c3661-9d64-47fa-b83c-4b49393bd161" providerId="ADAL" clId="{EB4EB56B-12DC-A94C-B0CF-E21A98137943}" dt="2020-01-16T17:19:28.746" v="31"/>
            <ac:spMkLst>
              <pc:docMk/>
              <pc:sldMasterMk cId="2999785688" sldId="2147483648"/>
              <pc:sldLayoutMk cId="3752020858" sldId="2147483656"/>
              <ac:spMk id="10" creationId="{3997739B-6BCB-944F-885D-A4626BD40C62}"/>
            </ac:spMkLst>
          </pc:spChg>
          <pc:picChg chg="del mod">
            <ac:chgData name="Chris Droessler" userId="625c3661-9d64-47fa-b83c-4b49393bd161" providerId="ADAL" clId="{EB4EB56B-12DC-A94C-B0CF-E21A98137943}" dt="2020-01-16T17:19:27.314" v="30" actId="478"/>
            <ac:picMkLst>
              <pc:docMk/>
              <pc:sldMasterMk cId="2999785688" sldId="2147483648"/>
              <pc:sldLayoutMk cId="3752020858" sldId="2147483656"/>
              <ac:picMk id="9" creationId="{00000000-0000-0000-0000-000000000000}"/>
            </ac:picMkLst>
          </pc:picChg>
          <pc:picChg chg="add">
            <ac:chgData name="Chris Droessler" userId="625c3661-9d64-47fa-b83c-4b49393bd161" providerId="ADAL" clId="{EB4EB56B-12DC-A94C-B0CF-E21A98137943}" dt="2020-01-16T17:19:28.746" v="31"/>
            <ac:picMkLst>
              <pc:docMk/>
              <pc:sldMasterMk cId="2999785688" sldId="2147483648"/>
              <pc:sldLayoutMk cId="3752020858" sldId="2147483656"/>
              <ac:picMk id="11" creationId="{D9633E34-A1D4-BB4A-85A7-17288D2EA0BD}"/>
            </ac:picMkLst>
          </pc:picChg>
        </pc:sldLayoutChg>
        <pc:sldLayoutChg chg="addSp delSp modSp">
          <pc:chgData name="Chris Droessler" userId="625c3661-9d64-47fa-b83c-4b49393bd161" providerId="ADAL" clId="{EB4EB56B-12DC-A94C-B0CF-E21A98137943}" dt="2020-01-16T17:19:34.591" v="33"/>
          <pc:sldLayoutMkLst>
            <pc:docMk/>
            <pc:sldMasterMk cId="2999785688" sldId="2147483648"/>
            <pc:sldLayoutMk cId="3585843231" sldId="2147483657"/>
          </pc:sldLayoutMkLst>
          <pc:spChg chg="mod">
            <ac:chgData name="Chris Droessler" userId="625c3661-9d64-47fa-b83c-4b49393bd161" providerId="ADAL" clId="{EB4EB56B-12DC-A94C-B0CF-E21A98137943}" dt="2020-01-16T17:17:09.873" v="18"/>
            <ac:spMkLst>
              <pc:docMk/>
              <pc:sldMasterMk cId="2999785688" sldId="2147483648"/>
              <pc:sldLayoutMk cId="3585843231" sldId="2147483657"/>
              <ac:spMk id="2"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3585843231" sldId="2147483657"/>
              <ac:spMk id="3"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3585843231" sldId="2147483657"/>
              <ac:spMk id="4"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3585843231" sldId="2147483657"/>
              <ac:spMk id="5"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3585843231" sldId="2147483657"/>
              <ac:spMk id="7" creationId="{00000000-0000-0000-0000-000000000000}"/>
            </ac:spMkLst>
          </pc:spChg>
          <pc:spChg chg="del mod">
            <ac:chgData name="Chris Droessler" userId="625c3661-9d64-47fa-b83c-4b49393bd161" providerId="ADAL" clId="{EB4EB56B-12DC-A94C-B0CF-E21A98137943}" dt="2020-01-16T17:19:33.627" v="32" actId="478"/>
            <ac:spMkLst>
              <pc:docMk/>
              <pc:sldMasterMk cId="2999785688" sldId="2147483648"/>
              <pc:sldLayoutMk cId="3585843231" sldId="2147483657"/>
              <ac:spMk id="8" creationId="{00000000-0000-0000-0000-000000000000}"/>
            </ac:spMkLst>
          </pc:spChg>
          <pc:spChg chg="add">
            <ac:chgData name="Chris Droessler" userId="625c3661-9d64-47fa-b83c-4b49393bd161" providerId="ADAL" clId="{EB4EB56B-12DC-A94C-B0CF-E21A98137943}" dt="2020-01-16T17:19:34.591" v="33"/>
            <ac:spMkLst>
              <pc:docMk/>
              <pc:sldMasterMk cId="2999785688" sldId="2147483648"/>
              <pc:sldLayoutMk cId="3585843231" sldId="2147483657"/>
              <ac:spMk id="10" creationId="{A120F348-F657-2C44-82AB-394B493775BA}"/>
            </ac:spMkLst>
          </pc:spChg>
          <pc:picChg chg="del mod">
            <ac:chgData name="Chris Droessler" userId="625c3661-9d64-47fa-b83c-4b49393bd161" providerId="ADAL" clId="{EB4EB56B-12DC-A94C-B0CF-E21A98137943}" dt="2020-01-16T17:19:33.627" v="32" actId="478"/>
            <ac:picMkLst>
              <pc:docMk/>
              <pc:sldMasterMk cId="2999785688" sldId="2147483648"/>
              <pc:sldLayoutMk cId="3585843231" sldId="2147483657"/>
              <ac:picMk id="9" creationId="{00000000-0000-0000-0000-000000000000}"/>
            </ac:picMkLst>
          </pc:picChg>
          <pc:picChg chg="add">
            <ac:chgData name="Chris Droessler" userId="625c3661-9d64-47fa-b83c-4b49393bd161" providerId="ADAL" clId="{EB4EB56B-12DC-A94C-B0CF-E21A98137943}" dt="2020-01-16T17:19:34.591" v="33"/>
            <ac:picMkLst>
              <pc:docMk/>
              <pc:sldMasterMk cId="2999785688" sldId="2147483648"/>
              <pc:sldLayoutMk cId="3585843231" sldId="2147483657"/>
              <ac:picMk id="11" creationId="{AA0FAF21-9DD7-5947-9DAA-3DFB8049483E}"/>
            </ac:picMkLst>
          </pc:picChg>
        </pc:sldLayoutChg>
        <pc:sldLayoutChg chg="addSp delSp modSp">
          <pc:chgData name="Chris Droessler" userId="625c3661-9d64-47fa-b83c-4b49393bd161" providerId="ADAL" clId="{EB4EB56B-12DC-A94C-B0CF-E21A98137943}" dt="2020-01-16T17:19:49.282" v="36"/>
          <pc:sldLayoutMkLst>
            <pc:docMk/>
            <pc:sldMasterMk cId="2999785688" sldId="2147483648"/>
            <pc:sldLayoutMk cId="2165617839" sldId="2147483658"/>
          </pc:sldLayoutMkLst>
          <pc:spChg chg="mod">
            <ac:chgData name="Chris Droessler" userId="625c3661-9d64-47fa-b83c-4b49393bd161" providerId="ADAL" clId="{EB4EB56B-12DC-A94C-B0CF-E21A98137943}" dt="2020-01-16T17:17:09.873" v="18"/>
            <ac:spMkLst>
              <pc:docMk/>
              <pc:sldMasterMk cId="2999785688" sldId="2147483648"/>
              <pc:sldLayoutMk cId="2165617839" sldId="2147483658"/>
              <ac:spMk id="4"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2165617839" sldId="2147483658"/>
              <ac:spMk id="6" creationId="{00000000-0000-0000-0000-000000000000}"/>
            </ac:spMkLst>
          </pc:spChg>
          <pc:spChg chg="del mod">
            <ac:chgData name="Chris Droessler" userId="625c3661-9d64-47fa-b83c-4b49393bd161" providerId="ADAL" clId="{EB4EB56B-12DC-A94C-B0CF-E21A98137943}" dt="2020-01-16T17:19:47.843" v="35" actId="478"/>
            <ac:spMkLst>
              <pc:docMk/>
              <pc:sldMasterMk cId="2999785688" sldId="2147483648"/>
              <pc:sldLayoutMk cId="2165617839" sldId="2147483658"/>
              <ac:spMk id="7" creationId="{00000000-0000-0000-0000-000000000000}"/>
            </ac:spMkLst>
          </pc:spChg>
          <pc:spChg chg="add">
            <ac:chgData name="Chris Droessler" userId="625c3661-9d64-47fa-b83c-4b49393bd161" providerId="ADAL" clId="{EB4EB56B-12DC-A94C-B0CF-E21A98137943}" dt="2020-01-16T17:19:49.282" v="36"/>
            <ac:spMkLst>
              <pc:docMk/>
              <pc:sldMasterMk cId="2999785688" sldId="2147483648"/>
              <pc:sldLayoutMk cId="2165617839" sldId="2147483658"/>
              <ac:spMk id="11" creationId="{6F7DFE38-2115-F841-AF07-ED23EB631C55}"/>
            </ac:spMkLst>
          </pc:spChg>
          <pc:picChg chg="del mod">
            <ac:chgData name="Chris Droessler" userId="625c3661-9d64-47fa-b83c-4b49393bd161" providerId="ADAL" clId="{EB4EB56B-12DC-A94C-B0CF-E21A98137943}" dt="2020-01-16T17:19:47.843" v="35" actId="478"/>
            <ac:picMkLst>
              <pc:docMk/>
              <pc:sldMasterMk cId="2999785688" sldId="2147483648"/>
              <pc:sldLayoutMk cId="2165617839" sldId="2147483658"/>
              <ac:picMk id="8" creationId="{00000000-0000-0000-0000-000000000000}"/>
            </ac:picMkLst>
          </pc:picChg>
          <pc:picChg chg="mod">
            <ac:chgData name="Chris Droessler" userId="625c3661-9d64-47fa-b83c-4b49393bd161" providerId="ADAL" clId="{EB4EB56B-12DC-A94C-B0CF-E21A98137943}" dt="2020-01-16T17:19:42.133" v="34" actId="14100"/>
            <ac:picMkLst>
              <pc:docMk/>
              <pc:sldMasterMk cId="2999785688" sldId="2147483648"/>
              <pc:sldLayoutMk cId="2165617839" sldId="2147483658"/>
              <ac:picMk id="9" creationId="{00000000-0000-0000-0000-000000000000}"/>
            </ac:picMkLst>
          </pc:picChg>
          <pc:picChg chg="add">
            <ac:chgData name="Chris Droessler" userId="625c3661-9d64-47fa-b83c-4b49393bd161" providerId="ADAL" clId="{EB4EB56B-12DC-A94C-B0CF-E21A98137943}" dt="2020-01-16T17:19:49.282" v="36"/>
            <ac:picMkLst>
              <pc:docMk/>
              <pc:sldMasterMk cId="2999785688" sldId="2147483648"/>
              <pc:sldLayoutMk cId="2165617839" sldId="2147483658"/>
              <ac:picMk id="12" creationId="{CE3A4B08-F8E9-3A46-9CFE-D29C59ED6E15}"/>
            </ac:picMkLst>
          </pc:picChg>
          <pc:cxnChg chg="mod">
            <ac:chgData name="Chris Droessler" userId="625c3661-9d64-47fa-b83c-4b49393bd161" providerId="ADAL" clId="{EB4EB56B-12DC-A94C-B0CF-E21A98137943}" dt="2020-01-16T17:17:09.873" v="18"/>
            <ac:cxnSpMkLst>
              <pc:docMk/>
              <pc:sldMasterMk cId="2999785688" sldId="2147483648"/>
              <pc:sldLayoutMk cId="2165617839" sldId="2147483658"/>
              <ac:cxnSpMk id="10" creationId="{00000000-0000-0000-0000-000000000000}"/>
            </ac:cxnSpMkLst>
          </pc:cxnChg>
        </pc:sldLayoutChg>
        <pc:sldLayoutChg chg="addSp delSp modSp">
          <pc:chgData name="Chris Droessler" userId="625c3661-9d64-47fa-b83c-4b49393bd161" providerId="ADAL" clId="{EB4EB56B-12DC-A94C-B0CF-E21A98137943}" dt="2020-01-16T17:19:57.442" v="39"/>
          <pc:sldLayoutMkLst>
            <pc:docMk/>
            <pc:sldMasterMk cId="2999785688" sldId="2147483648"/>
            <pc:sldLayoutMk cId="3063052919" sldId="2147483659"/>
          </pc:sldLayoutMkLst>
          <pc:spChg chg="mod">
            <ac:chgData name="Chris Droessler" userId="625c3661-9d64-47fa-b83c-4b49393bd161" providerId="ADAL" clId="{EB4EB56B-12DC-A94C-B0CF-E21A98137943}" dt="2020-01-16T17:17:09.873" v="18"/>
            <ac:spMkLst>
              <pc:docMk/>
              <pc:sldMasterMk cId="2999785688" sldId="2147483648"/>
              <pc:sldLayoutMk cId="3063052919" sldId="2147483659"/>
              <ac:spMk id="2"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3063052919" sldId="2147483659"/>
              <ac:spMk id="3"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3063052919" sldId="2147483659"/>
              <ac:spMk id="4" creationId="{00000000-0000-0000-0000-000000000000}"/>
            </ac:spMkLst>
          </pc:spChg>
          <pc:spChg chg="mod">
            <ac:chgData name="Chris Droessler" userId="625c3661-9d64-47fa-b83c-4b49393bd161" providerId="ADAL" clId="{EB4EB56B-12DC-A94C-B0CF-E21A98137943}" dt="2020-01-16T17:17:09.873" v="18"/>
            <ac:spMkLst>
              <pc:docMk/>
              <pc:sldMasterMk cId="2999785688" sldId="2147483648"/>
              <pc:sldLayoutMk cId="3063052919" sldId="2147483659"/>
              <ac:spMk id="6" creationId="{00000000-0000-0000-0000-000000000000}"/>
            </ac:spMkLst>
          </pc:spChg>
          <pc:spChg chg="del mod">
            <ac:chgData name="Chris Droessler" userId="625c3661-9d64-47fa-b83c-4b49393bd161" providerId="ADAL" clId="{EB4EB56B-12DC-A94C-B0CF-E21A98137943}" dt="2020-01-16T17:19:56.085" v="38" actId="478"/>
            <ac:spMkLst>
              <pc:docMk/>
              <pc:sldMasterMk cId="2999785688" sldId="2147483648"/>
              <pc:sldLayoutMk cId="3063052919" sldId="2147483659"/>
              <ac:spMk id="7" creationId="{00000000-0000-0000-0000-000000000000}"/>
            </ac:spMkLst>
          </pc:spChg>
          <pc:spChg chg="add">
            <ac:chgData name="Chris Droessler" userId="625c3661-9d64-47fa-b83c-4b49393bd161" providerId="ADAL" clId="{EB4EB56B-12DC-A94C-B0CF-E21A98137943}" dt="2020-01-16T17:19:57.442" v="39"/>
            <ac:spMkLst>
              <pc:docMk/>
              <pc:sldMasterMk cId="2999785688" sldId="2147483648"/>
              <pc:sldLayoutMk cId="3063052919" sldId="2147483659"/>
              <ac:spMk id="9" creationId="{CE1BAFAC-38AE-FB49-8239-20207C72DA64}"/>
            </ac:spMkLst>
          </pc:spChg>
          <pc:picChg chg="del mod">
            <ac:chgData name="Chris Droessler" userId="625c3661-9d64-47fa-b83c-4b49393bd161" providerId="ADAL" clId="{EB4EB56B-12DC-A94C-B0CF-E21A98137943}" dt="2020-01-16T17:19:56.085" v="38" actId="478"/>
            <ac:picMkLst>
              <pc:docMk/>
              <pc:sldMasterMk cId="2999785688" sldId="2147483648"/>
              <pc:sldLayoutMk cId="3063052919" sldId="2147483659"/>
              <ac:picMk id="8" creationId="{00000000-0000-0000-0000-000000000000}"/>
            </ac:picMkLst>
          </pc:picChg>
          <pc:picChg chg="add">
            <ac:chgData name="Chris Droessler" userId="625c3661-9d64-47fa-b83c-4b49393bd161" providerId="ADAL" clId="{EB4EB56B-12DC-A94C-B0CF-E21A98137943}" dt="2020-01-16T17:19:57.442" v="39"/>
            <ac:picMkLst>
              <pc:docMk/>
              <pc:sldMasterMk cId="2999785688" sldId="2147483648"/>
              <pc:sldLayoutMk cId="3063052919" sldId="2147483659"/>
              <ac:picMk id="10" creationId="{A36E0417-F744-C74A-9895-80FF29D24CBF}"/>
            </ac:picMkLst>
          </pc:picChg>
        </pc:sldLayoutChg>
        <pc:sldLayoutChg chg="modSp">
          <pc:chgData name="Chris Droessler" userId="625c3661-9d64-47fa-b83c-4b49393bd161" providerId="ADAL" clId="{EB4EB56B-12DC-A94C-B0CF-E21A98137943}" dt="2020-01-16T17:17:09.873" v="18"/>
          <pc:sldLayoutMkLst>
            <pc:docMk/>
            <pc:sldMasterMk cId="2999785688" sldId="2147483648"/>
            <pc:sldLayoutMk cId="781414520" sldId="2147483660"/>
          </pc:sldLayoutMkLst>
          <pc:spChg chg="mod">
            <ac:chgData name="Chris Droessler" userId="625c3661-9d64-47fa-b83c-4b49393bd161" providerId="ADAL" clId="{EB4EB56B-12DC-A94C-B0CF-E21A98137943}" dt="2020-01-16T17:17:09.873" v="18"/>
            <ac:spMkLst>
              <pc:docMk/>
              <pc:sldMasterMk cId="2999785688" sldId="2147483648"/>
              <pc:sldLayoutMk cId="781414520" sldId="2147483660"/>
              <ac:spMk id="58" creationId="{00000000-0000-0000-0000-000000000000}"/>
            </ac:spMkLst>
          </pc:spChg>
        </pc:sldLayoutChg>
      </pc:sldMasterChg>
    </pc:docChg>
  </pc:docChgLst>
  <pc:docChgLst>
    <pc:chgData name="Chris Droessler" userId="625c3661-9d64-47fa-b83c-4b49393bd161" providerId="ADAL" clId="{726CCACD-1053-6A4E-98B7-032350BFA9C4}"/>
    <pc:docChg chg="custSel addSld delSld modSld sldOrd">
      <pc:chgData name="Chris Droessler" userId="625c3661-9d64-47fa-b83c-4b49393bd161" providerId="ADAL" clId="{726CCACD-1053-6A4E-98B7-032350BFA9C4}" dt="2019-11-04T12:42:07.947" v="71" actId="2696"/>
      <pc:docMkLst>
        <pc:docMk/>
      </pc:docMkLst>
      <pc:sldChg chg="ord">
        <pc:chgData name="Chris Droessler" userId="625c3661-9d64-47fa-b83c-4b49393bd161" providerId="ADAL" clId="{726CCACD-1053-6A4E-98B7-032350BFA9C4}" dt="2019-11-04T12:38:45.729" v="5"/>
        <pc:sldMkLst>
          <pc:docMk/>
          <pc:sldMk cId="354679795" sldId="268"/>
        </pc:sldMkLst>
      </pc:sldChg>
      <pc:sldChg chg="add">
        <pc:chgData name="Chris Droessler" userId="625c3661-9d64-47fa-b83c-4b49393bd161" providerId="ADAL" clId="{726CCACD-1053-6A4E-98B7-032350BFA9C4}" dt="2019-11-04T12:40:24.705" v="45"/>
        <pc:sldMkLst>
          <pc:docMk/>
          <pc:sldMk cId="3928822900" sldId="549"/>
        </pc:sldMkLst>
      </pc:sldChg>
      <pc:sldChg chg="add">
        <pc:chgData name="Chris Droessler" userId="625c3661-9d64-47fa-b83c-4b49393bd161" providerId="ADAL" clId="{726CCACD-1053-6A4E-98B7-032350BFA9C4}" dt="2019-11-04T12:41:17.359" v="52"/>
        <pc:sldMkLst>
          <pc:docMk/>
          <pc:sldMk cId="32531782" sldId="817"/>
        </pc:sldMkLst>
      </pc:sldChg>
      <pc:sldChg chg="add">
        <pc:chgData name="Chris Droessler" userId="625c3661-9d64-47fa-b83c-4b49393bd161" providerId="ADAL" clId="{726CCACD-1053-6A4E-98B7-032350BFA9C4}" dt="2019-11-04T12:41:07.478" v="50"/>
        <pc:sldMkLst>
          <pc:docMk/>
          <pc:sldMk cId="683639959" sldId="818"/>
        </pc:sldMkLst>
      </pc:sldChg>
      <pc:sldChg chg="add">
        <pc:chgData name="Chris Droessler" userId="625c3661-9d64-47fa-b83c-4b49393bd161" providerId="ADAL" clId="{726CCACD-1053-6A4E-98B7-032350BFA9C4}" dt="2019-11-04T12:41:28.853" v="54"/>
        <pc:sldMkLst>
          <pc:docMk/>
          <pc:sldMk cId="2076646751" sldId="819"/>
        </pc:sldMkLst>
      </pc:sldChg>
      <pc:sldChg chg="add">
        <pc:chgData name="Chris Droessler" userId="625c3661-9d64-47fa-b83c-4b49393bd161" providerId="ADAL" clId="{726CCACD-1053-6A4E-98B7-032350BFA9C4}" dt="2019-11-04T12:40:39.969" v="47"/>
        <pc:sldMkLst>
          <pc:docMk/>
          <pc:sldMk cId="3148774109" sldId="849"/>
        </pc:sldMkLst>
      </pc:sldChg>
      <pc:sldChg chg="ord">
        <pc:chgData name="Chris Droessler" userId="625c3661-9d64-47fa-b83c-4b49393bd161" providerId="ADAL" clId="{726CCACD-1053-6A4E-98B7-032350BFA9C4}" dt="2019-11-04T12:38:45.729" v="5"/>
        <pc:sldMkLst>
          <pc:docMk/>
          <pc:sldMk cId="2390905533" sldId="879"/>
        </pc:sldMkLst>
      </pc:sldChg>
      <pc:sldChg chg="ord">
        <pc:chgData name="Chris Droessler" userId="625c3661-9d64-47fa-b83c-4b49393bd161" providerId="ADAL" clId="{726CCACD-1053-6A4E-98B7-032350BFA9C4}" dt="2019-11-04T12:38:50.784" v="6"/>
        <pc:sldMkLst>
          <pc:docMk/>
          <pc:sldMk cId="1591408810" sldId="884"/>
        </pc:sldMkLst>
      </pc:sldChg>
      <pc:sldChg chg="add">
        <pc:chgData name="Chris Droessler" userId="625c3661-9d64-47fa-b83c-4b49393bd161" providerId="ADAL" clId="{726CCACD-1053-6A4E-98B7-032350BFA9C4}" dt="2019-11-04T12:36:49.368" v="0"/>
        <pc:sldMkLst>
          <pc:docMk/>
          <pc:sldMk cId="240416206" sldId="905"/>
        </pc:sldMkLst>
      </pc:sldChg>
      <pc:sldChg chg="add">
        <pc:chgData name="Chris Droessler" userId="625c3661-9d64-47fa-b83c-4b49393bd161" providerId="ADAL" clId="{726CCACD-1053-6A4E-98B7-032350BFA9C4}" dt="2019-11-04T12:36:49.633" v="1"/>
        <pc:sldMkLst>
          <pc:docMk/>
          <pc:sldMk cId="1768247593" sldId="906"/>
        </pc:sldMkLst>
      </pc:sldChg>
      <pc:sldChg chg="add">
        <pc:chgData name="Chris Droessler" userId="625c3661-9d64-47fa-b83c-4b49393bd161" providerId="ADAL" clId="{726CCACD-1053-6A4E-98B7-032350BFA9C4}" dt="2019-11-04T12:36:49.963" v="2"/>
        <pc:sldMkLst>
          <pc:docMk/>
          <pc:sldMk cId="1097585509" sldId="907"/>
        </pc:sldMkLst>
      </pc:sldChg>
      <pc:sldChg chg="add">
        <pc:chgData name="Chris Droessler" userId="625c3661-9d64-47fa-b83c-4b49393bd161" providerId="ADAL" clId="{726CCACD-1053-6A4E-98B7-032350BFA9C4}" dt="2019-11-04T12:36:53.298" v="3"/>
        <pc:sldMkLst>
          <pc:docMk/>
          <pc:sldMk cId="29264956" sldId="908"/>
        </pc:sldMkLst>
      </pc:sldChg>
      <pc:sldChg chg="add">
        <pc:chgData name="Chris Droessler" userId="625c3661-9d64-47fa-b83c-4b49393bd161" providerId="ADAL" clId="{726CCACD-1053-6A4E-98B7-032350BFA9C4}" dt="2019-11-04T12:36:53.669" v="4"/>
        <pc:sldMkLst>
          <pc:docMk/>
          <pc:sldMk cId="317439390" sldId="909"/>
        </pc:sldMkLst>
      </pc:sldChg>
      <pc:sldChg chg="add">
        <pc:chgData name="Chris Droessler" userId="625c3661-9d64-47fa-b83c-4b49393bd161" providerId="ADAL" clId="{726CCACD-1053-6A4E-98B7-032350BFA9C4}" dt="2019-11-04T12:39:01.534" v="7"/>
        <pc:sldMkLst>
          <pc:docMk/>
          <pc:sldMk cId="4294049346" sldId="910"/>
        </pc:sldMkLst>
      </pc:sldChg>
      <pc:sldChg chg="add">
        <pc:chgData name="Chris Droessler" userId="625c3661-9d64-47fa-b83c-4b49393bd161" providerId="ADAL" clId="{726CCACD-1053-6A4E-98B7-032350BFA9C4}" dt="2019-11-04T12:39:01.802" v="8"/>
        <pc:sldMkLst>
          <pc:docMk/>
          <pc:sldMk cId="1256454886" sldId="911"/>
        </pc:sldMkLst>
      </pc:sldChg>
      <pc:sldChg chg="add">
        <pc:chgData name="Chris Droessler" userId="625c3661-9d64-47fa-b83c-4b49393bd161" providerId="ADAL" clId="{726CCACD-1053-6A4E-98B7-032350BFA9C4}" dt="2019-11-04T12:39:02.101" v="9"/>
        <pc:sldMkLst>
          <pc:docMk/>
          <pc:sldMk cId="1559702921" sldId="912"/>
        </pc:sldMkLst>
      </pc:sldChg>
    </pc:docChg>
  </pc:docChgLst>
  <pc:docChgLst>
    <pc:chgData name="Chris Droessler" userId="625c3661-9d64-47fa-b83c-4b49393bd161" providerId="ADAL" clId="{211366FC-950F-1C43-8A1A-4A5917605B88}"/>
    <pc:docChg chg="custSel addSld delSld modSld sldOrd modSection">
      <pc:chgData name="Chris Droessler" userId="625c3661-9d64-47fa-b83c-4b49393bd161" providerId="ADAL" clId="{211366FC-950F-1C43-8A1A-4A5917605B88}" dt="2020-03-10T12:16:58.639" v="51" actId="2696"/>
      <pc:docMkLst>
        <pc:docMk/>
      </pc:docMkLst>
      <pc:sldChg chg="del">
        <pc:chgData name="Chris Droessler" userId="625c3661-9d64-47fa-b83c-4b49393bd161" providerId="ADAL" clId="{211366FC-950F-1C43-8A1A-4A5917605B88}" dt="2020-03-10T12:16:58.639" v="51" actId="2696"/>
        <pc:sldMkLst>
          <pc:docMk/>
          <pc:sldMk cId="3308247913" sldId="534"/>
        </pc:sldMkLst>
      </pc:sldChg>
      <pc:sldChg chg="modSp">
        <pc:chgData name="Chris Droessler" userId="625c3661-9d64-47fa-b83c-4b49393bd161" providerId="ADAL" clId="{211366FC-950F-1C43-8A1A-4A5917605B88}" dt="2020-03-04T15:09:27.640" v="7" actId="20577"/>
        <pc:sldMkLst>
          <pc:docMk/>
          <pc:sldMk cId="2111422149" sldId="778"/>
        </pc:sldMkLst>
        <pc:spChg chg="mod">
          <ac:chgData name="Chris Droessler" userId="625c3661-9d64-47fa-b83c-4b49393bd161" providerId="ADAL" clId="{211366FC-950F-1C43-8A1A-4A5917605B88}" dt="2020-03-04T15:09:27.640" v="7" actId="20577"/>
          <ac:spMkLst>
            <pc:docMk/>
            <pc:sldMk cId="2111422149" sldId="778"/>
            <ac:spMk id="2" creationId="{00000000-0000-0000-0000-000000000000}"/>
          </ac:spMkLst>
        </pc:spChg>
      </pc:sldChg>
      <pc:sldChg chg="ord">
        <pc:chgData name="Chris Droessler" userId="625c3661-9d64-47fa-b83c-4b49393bd161" providerId="ADAL" clId="{211366FC-950F-1C43-8A1A-4A5917605B88}" dt="2020-03-04T15:10:48.383" v="17"/>
        <pc:sldMkLst>
          <pc:docMk/>
          <pc:sldMk cId="3148774109" sldId="849"/>
        </pc:sldMkLst>
      </pc:sldChg>
      <pc:sldChg chg="del">
        <pc:chgData name="Chris Droessler" userId="625c3661-9d64-47fa-b83c-4b49393bd161" providerId="ADAL" clId="{211366FC-950F-1C43-8A1A-4A5917605B88}" dt="2020-03-05T17:02:21.849" v="49" actId="2696"/>
        <pc:sldMkLst>
          <pc:docMk/>
          <pc:sldMk cId="1591408810" sldId="884"/>
        </pc:sldMkLst>
      </pc:sldChg>
      <pc:sldChg chg="add">
        <pc:chgData name="Chris Droessler" userId="625c3661-9d64-47fa-b83c-4b49393bd161" providerId="ADAL" clId="{211366FC-950F-1C43-8A1A-4A5917605B88}" dt="2020-03-04T15:10:10.164" v="11"/>
        <pc:sldMkLst>
          <pc:docMk/>
          <pc:sldMk cId="414097448" sldId="917"/>
        </pc:sldMkLst>
      </pc:sldChg>
      <pc:sldChg chg="del">
        <pc:chgData name="Chris Droessler" userId="625c3661-9d64-47fa-b83c-4b49393bd161" providerId="ADAL" clId="{211366FC-950F-1C43-8A1A-4A5917605B88}" dt="2020-03-04T15:10:01.392" v="10" actId="2696"/>
        <pc:sldMkLst>
          <pc:docMk/>
          <pc:sldMk cId="3434173837" sldId="917"/>
        </pc:sldMkLst>
      </pc:sldChg>
      <pc:sldChg chg="add">
        <pc:chgData name="Chris Droessler" userId="625c3661-9d64-47fa-b83c-4b49393bd161" providerId="ADAL" clId="{211366FC-950F-1C43-8A1A-4A5917605B88}" dt="2020-03-04T15:10:42.781" v="15"/>
        <pc:sldMkLst>
          <pc:docMk/>
          <pc:sldMk cId="2386089553" sldId="1007"/>
        </pc:sldMkLst>
      </pc:sldChg>
      <pc:sldChg chg="del">
        <pc:chgData name="Chris Droessler" userId="625c3661-9d64-47fa-b83c-4b49393bd161" providerId="ADAL" clId="{211366FC-950F-1C43-8A1A-4A5917605B88}" dt="2020-03-04T15:10:30.853" v="14" actId="2696"/>
        <pc:sldMkLst>
          <pc:docMk/>
          <pc:sldMk cId="3470890838" sldId="1007"/>
        </pc:sldMkLst>
      </pc:sldChg>
      <pc:sldChg chg="add">
        <pc:chgData name="Chris Droessler" userId="625c3661-9d64-47fa-b83c-4b49393bd161" providerId="ADAL" clId="{211366FC-950F-1C43-8A1A-4A5917605B88}" dt="2020-03-04T15:12:10.800" v="47"/>
        <pc:sldMkLst>
          <pc:docMk/>
          <pc:sldMk cId="2821940740" sldId="1008"/>
        </pc:sldMkLst>
      </pc:sldChg>
      <pc:sldChg chg="del">
        <pc:chgData name="Chris Droessler" userId="625c3661-9d64-47fa-b83c-4b49393bd161" providerId="ADAL" clId="{211366FC-950F-1C43-8A1A-4A5917605B88}" dt="2020-03-04T15:12:02.897" v="46" actId="2696"/>
        <pc:sldMkLst>
          <pc:docMk/>
          <pc:sldMk cId="3458847758" sldId="1008"/>
        </pc:sldMkLst>
      </pc:sldChg>
      <pc:sldChg chg="del">
        <pc:chgData name="Chris Droessler" userId="625c3661-9d64-47fa-b83c-4b49393bd161" providerId="ADAL" clId="{211366FC-950F-1C43-8A1A-4A5917605B88}" dt="2020-03-04T15:11:36.679" v="36" actId="2696"/>
        <pc:sldMkLst>
          <pc:docMk/>
          <pc:sldMk cId="2298359132" sldId="1010"/>
        </pc:sldMkLst>
      </pc:sldChg>
      <pc:sldChg chg="add">
        <pc:chgData name="Chris Droessler" userId="625c3661-9d64-47fa-b83c-4b49393bd161" providerId="ADAL" clId="{211366FC-950F-1C43-8A1A-4A5917605B88}" dt="2020-03-04T15:11:41.499" v="37"/>
        <pc:sldMkLst>
          <pc:docMk/>
          <pc:sldMk cId="2870786071" sldId="1010"/>
        </pc:sldMkLst>
      </pc:sldChg>
      <pc:sldChg chg="add">
        <pc:chgData name="Chris Droessler" userId="625c3661-9d64-47fa-b83c-4b49393bd161" providerId="ADAL" clId="{211366FC-950F-1C43-8A1A-4A5917605B88}" dt="2020-03-04T15:11:08.743" v="28"/>
        <pc:sldMkLst>
          <pc:docMk/>
          <pc:sldMk cId="2834373637" sldId="1012"/>
        </pc:sldMkLst>
      </pc:sldChg>
      <pc:sldChg chg="del">
        <pc:chgData name="Chris Droessler" userId="625c3661-9d64-47fa-b83c-4b49393bd161" providerId="ADAL" clId="{211366FC-950F-1C43-8A1A-4A5917605B88}" dt="2020-03-04T15:11:01.862" v="27" actId="2696"/>
        <pc:sldMkLst>
          <pc:docMk/>
          <pc:sldMk cId="3439729596" sldId="1012"/>
        </pc:sldMkLst>
      </pc:sldChg>
      <pc:sldChg chg="add">
        <pc:chgData name="Chris Droessler" userId="625c3661-9d64-47fa-b83c-4b49393bd161" providerId="ADAL" clId="{211366FC-950F-1C43-8A1A-4A5917605B88}" dt="2020-03-04T15:10:25.941" v="13"/>
        <pc:sldMkLst>
          <pc:docMk/>
          <pc:sldMk cId="1174432460" sldId="1016"/>
        </pc:sldMkLst>
      </pc:sldChg>
      <pc:sldChg chg="del">
        <pc:chgData name="Chris Droessler" userId="625c3661-9d64-47fa-b83c-4b49393bd161" providerId="ADAL" clId="{211366FC-950F-1C43-8A1A-4A5917605B88}" dt="2020-03-04T15:10:16.914" v="12" actId="2696"/>
        <pc:sldMkLst>
          <pc:docMk/>
          <pc:sldMk cId="1770144336" sldId="1016"/>
        </pc:sldMkLst>
      </pc:sldChg>
      <pc:sldChg chg="del">
        <pc:chgData name="Chris Droessler" userId="625c3661-9d64-47fa-b83c-4b49393bd161" providerId="ADAL" clId="{211366FC-950F-1C43-8A1A-4A5917605B88}" dt="2020-03-04T15:11:13.148" v="29" actId="2696"/>
        <pc:sldMkLst>
          <pc:docMk/>
          <pc:sldMk cId="3200105516" sldId="1017"/>
        </pc:sldMkLst>
      </pc:sldChg>
      <pc:sldChg chg="del">
        <pc:chgData name="Chris Droessler" userId="625c3661-9d64-47fa-b83c-4b49393bd161" providerId="ADAL" clId="{211366FC-950F-1C43-8A1A-4A5917605B88}" dt="2020-03-04T15:11:21.570" v="34" actId="2696"/>
        <pc:sldMkLst>
          <pc:docMk/>
          <pc:sldMk cId="1796806038" sldId="1018"/>
        </pc:sldMkLst>
      </pc:sldChg>
      <pc:sldChg chg="add">
        <pc:chgData name="Chris Droessler" userId="625c3661-9d64-47fa-b83c-4b49393bd161" providerId="ADAL" clId="{211366FC-950F-1C43-8A1A-4A5917605B88}" dt="2020-03-04T15:11:27.549" v="35"/>
        <pc:sldMkLst>
          <pc:docMk/>
          <pc:sldMk cId="3569766474" sldId="1018"/>
        </pc:sldMkLst>
      </pc:sldChg>
      <pc:sldChg chg="del">
        <pc:chgData name="Chris Droessler" userId="625c3661-9d64-47fa-b83c-4b49393bd161" providerId="ADAL" clId="{211366FC-950F-1C43-8A1A-4A5917605B88}" dt="2020-03-04T15:11:14.563" v="30" actId="2696"/>
        <pc:sldMkLst>
          <pc:docMk/>
          <pc:sldMk cId="44921079" sldId="1019"/>
        </pc:sldMkLst>
      </pc:sldChg>
      <pc:sldChg chg="del">
        <pc:chgData name="Chris Droessler" userId="625c3661-9d64-47fa-b83c-4b49393bd161" providerId="ADAL" clId="{211366FC-950F-1C43-8A1A-4A5917605B88}" dt="2020-03-04T15:11:53.507" v="41" actId="2696"/>
        <pc:sldMkLst>
          <pc:docMk/>
          <pc:sldMk cId="2754008" sldId="1020"/>
        </pc:sldMkLst>
      </pc:sldChg>
      <pc:sldChg chg="del">
        <pc:chgData name="Chris Droessler" userId="625c3661-9d64-47fa-b83c-4b49393bd161" providerId="ADAL" clId="{211366FC-950F-1C43-8A1A-4A5917605B88}" dt="2020-03-04T15:11:56.946" v="43" actId="2696"/>
        <pc:sldMkLst>
          <pc:docMk/>
          <pc:sldMk cId="2269381266" sldId="1021"/>
        </pc:sldMkLst>
      </pc:sldChg>
      <pc:sldChg chg="del">
        <pc:chgData name="Chris Droessler" userId="625c3661-9d64-47fa-b83c-4b49393bd161" providerId="ADAL" clId="{211366FC-950F-1C43-8A1A-4A5917605B88}" dt="2020-03-04T15:11:57.956" v="44" actId="2696"/>
        <pc:sldMkLst>
          <pc:docMk/>
          <pc:sldMk cId="1977077698" sldId="1022"/>
        </pc:sldMkLst>
      </pc:sldChg>
      <pc:sldChg chg="del">
        <pc:chgData name="Chris Droessler" userId="625c3661-9d64-47fa-b83c-4b49393bd161" providerId="ADAL" clId="{211366FC-950F-1C43-8A1A-4A5917605B88}" dt="2020-03-04T15:11:58.836" v="45" actId="2696"/>
        <pc:sldMkLst>
          <pc:docMk/>
          <pc:sldMk cId="1419460226" sldId="1023"/>
        </pc:sldMkLst>
      </pc:sldChg>
      <pc:sldChg chg="del">
        <pc:chgData name="Chris Droessler" userId="625c3661-9d64-47fa-b83c-4b49393bd161" providerId="ADAL" clId="{211366FC-950F-1C43-8A1A-4A5917605B88}" dt="2020-03-04T15:11:55.244" v="42" actId="2696"/>
        <pc:sldMkLst>
          <pc:docMk/>
          <pc:sldMk cId="3883212133" sldId="1024"/>
        </pc:sldMkLst>
      </pc:sldChg>
      <pc:sldChg chg="del">
        <pc:chgData name="Chris Droessler" userId="625c3661-9d64-47fa-b83c-4b49393bd161" providerId="ADAL" clId="{211366FC-950F-1C43-8A1A-4A5917605B88}" dt="2020-03-04T15:11:47.370" v="38" actId="2696"/>
        <pc:sldMkLst>
          <pc:docMk/>
          <pc:sldMk cId="1566322066" sldId="1026"/>
        </pc:sldMkLst>
      </pc:sldChg>
      <pc:sldChg chg="del">
        <pc:chgData name="Chris Droessler" userId="625c3661-9d64-47fa-b83c-4b49393bd161" providerId="ADAL" clId="{211366FC-950F-1C43-8A1A-4A5917605B88}" dt="2020-03-04T15:11:48.733" v="39" actId="2696"/>
        <pc:sldMkLst>
          <pc:docMk/>
          <pc:sldMk cId="1795955784" sldId="1027"/>
        </pc:sldMkLst>
      </pc:sldChg>
      <pc:sldChg chg="del">
        <pc:chgData name="Chris Droessler" userId="625c3661-9d64-47fa-b83c-4b49393bd161" providerId="ADAL" clId="{211366FC-950F-1C43-8A1A-4A5917605B88}" dt="2020-03-04T15:09:34.493" v="8" actId="2696"/>
        <pc:sldMkLst>
          <pc:docMk/>
          <pc:sldMk cId="86491413" sldId="1029"/>
        </pc:sldMkLst>
      </pc:sldChg>
      <pc:sldChg chg="del">
        <pc:chgData name="Chris Droessler" userId="625c3661-9d64-47fa-b83c-4b49393bd161" providerId="ADAL" clId="{211366FC-950F-1C43-8A1A-4A5917605B88}" dt="2020-03-04T15:11:51.468" v="40" actId="2696"/>
        <pc:sldMkLst>
          <pc:docMk/>
          <pc:sldMk cId="3279052323" sldId="1031"/>
        </pc:sldMkLst>
      </pc:sldChg>
      <pc:sldChg chg="del">
        <pc:chgData name="Chris Droessler" userId="625c3661-9d64-47fa-b83c-4b49393bd161" providerId="ADAL" clId="{211366FC-950F-1C43-8A1A-4A5917605B88}" dt="2020-03-04T15:10:57.533" v="18" actId="2696"/>
        <pc:sldMkLst>
          <pc:docMk/>
          <pc:sldMk cId="3606609478" sldId="1037"/>
        </pc:sldMkLst>
      </pc:sldChg>
      <pc:sldChg chg="del">
        <pc:chgData name="Chris Droessler" userId="625c3661-9d64-47fa-b83c-4b49393bd161" providerId="ADAL" clId="{211366FC-950F-1C43-8A1A-4A5917605B88}" dt="2020-03-04T15:10:57.560" v="19" actId="2696"/>
        <pc:sldMkLst>
          <pc:docMk/>
          <pc:sldMk cId="1846608007" sldId="1038"/>
        </pc:sldMkLst>
      </pc:sldChg>
      <pc:sldChg chg="del">
        <pc:chgData name="Chris Droessler" userId="625c3661-9d64-47fa-b83c-4b49393bd161" providerId="ADAL" clId="{211366FC-950F-1C43-8A1A-4A5917605B88}" dt="2020-03-04T15:10:57.587" v="20" actId="2696"/>
        <pc:sldMkLst>
          <pc:docMk/>
          <pc:sldMk cId="1852514617" sldId="1039"/>
        </pc:sldMkLst>
      </pc:sldChg>
      <pc:sldChg chg="del">
        <pc:chgData name="Chris Droessler" userId="625c3661-9d64-47fa-b83c-4b49393bd161" providerId="ADAL" clId="{211366FC-950F-1C43-8A1A-4A5917605B88}" dt="2020-03-04T15:10:57.615" v="21" actId="2696"/>
        <pc:sldMkLst>
          <pc:docMk/>
          <pc:sldMk cId="3894521204" sldId="1040"/>
        </pc:sldMkLst>
      </pc:sldChg>
      <pc:sldChg chg="del">
        <pc:chgData name="Chris Droessler" userId="625c3661-9d64-47fa-b83c-4b49393bd161" providerId="ADAL" clId="{211366FC-950F-1C43-8A1A-4A5917605B88}" dt="2020-03-04T15:10:57.645" v="22" actId="2696"/>
        <pc:sldMkLst>
          <pc:docMk/>
          <pc:sldMk cId="685688708" sldId="1041"/>
        </pc:sldMkLst>
      </pc:sldChg>
      <pc:sldChg chg="del">
        <pc:chgData name="Chris Droessler" userId="625c3661-9d64-47fa-b83c-4b49393bd161" providerId="ADAL" clId="{211366FC-950F-1C43-8A1A-4A5917605B88}" dt="2020-03-04T15:10:57.672" v="23" actId="2696"/>
        <pc:sldMkLst>
          <pc:docMk/>
          <pc:sldMk cId="2468382749" sldId="1042"/>
        </pc:sldMkLst>
      </pc:sldChg>
      <pc:sldChg chg="del">
        <pc:chgData name="Chris Droessler" userId="625c3661-9d64-47fa-b83c-4b49393bd161" providerId="ADAL" clId="{211366FC-950F-1C43-8A1A-4A5917605B88}" dt="2020-03-04T15:10:57.699" v="24" actId="2696"/>
        <pc:sldMkLst>
          <pc:docMk/>
          <pc:sldMk cId="2041429723" sldId="1043"/>
        </pc:sldMkLst>
      </pc:sldChg>
      <pc:sldChg chg="del">
        <pc:chgData name="Chris Droessler" userId="625c3661-9d64-47fa-b83c-4b49393bd161" providerId="ADAL" clId="{211366FC-950F-1C43-8A1A-4A5917605B88}" dt="2020-03-04T15:10:57.726" v="25" actId="2696"/>
        <pc:sldMkLst>
          <pc:docMk/>
          <pc:sldMk cId="777049537" sldId="1044"/>
        </pc:sldMkLst>
      </pc:sldChg>
      <pc:sldChg chg="del">
        <pc:chgData name="Chris Droessler" userId="625c3661-9d64-47fa-b83c-4b49393bd161" providerId="ADAL" clId="{211366FC-950F-1C43-8A1A-4A5917605B88}" dt="2020-03-04T15:10:57.752" v="26" actId="2696"/>
        <pc:sldMkLst>
          <pc:docMk/>
          <pc:sldMk cId="2970660878" sldId="1045"/>
        </pc:sldMkLst>
      </pc:sldChg>
      <pc:sldChg chg="del">
        <pc:chgData name="Chris Droessler" userId="625c3661-9d64-47fa-b83c-4b49393bd161" providerId="ADAL" clId="{211366FC-950F-1C43-8A1A-4A5917605B88}" dt="2020-03-04T15:11:15.614" v="31" actId="2696"/>
        <pc:sldMkLst>
          <pc:docMk/>
          <pc:sldMk cId="951239986" sldId="1047"/>
        </pc:sldMkLst>
      </pc:sldChg>
      <pc:sldChg chg="add">
        <pc:chgData name="Chris Droessler" userId="625c3661-9d64-47fa-b83c-4b49393bd161" providerId="ADAL" clId="{211366FC-950F-1C43-8A1A-4A5917605B88}" dt="2020-03-04T15:12:32.197" v="48"/>
        <pc:sldMkLst>
          <pc:docMk/>
          <pc:sldMk cId="4270557971" sldId="1047"/>
        </pc:sldMkLst>
      </pc:sldChg>
      <pc:sldChg chg="add">
        <pc:chgData name="Chris Droessler" userId="625c3661-9d64-47fa-b83c-4b49393bd161" providerId="ADAL" clId="{211366FC-950F-1C43-8A1A-4A5917605B88}" dt="2020-03-10T12:16:54.674" v="50"/>
        <pc:sldMkLst>
          <pc:docMk/>
          <pc:sldMk cId="1307655384" sldId="1048"/>
        </pc:sldMkLst>
      </pc:sldChg>
      <pc:sldChg chg="del">
        <pc:chgData name="Chris Droessler" userId="625c3661-9d64-47fa-b83c-4b49393bd161" providerId="ADAL" clId="{211366FC-950F-1C43-8A1A-4A5917605B88}" dt="2020-03-04T15:11:16.557" v="32" actId="2696"/>
        <pc:sldMkLst>
          <pc:docMk/>
          <pc:sldMk cId="3151400636" sldId="1048"/>
        </pc:sldMkLst>
      </pc:sldChg>
      <pc:sldChg chg="del">
        <pc:chgData name="Chris Droessler" userId="625c3661-9d64-47fa-b83c-4b49393bd161" providerId="ADAL" clId="{211366FC-950F-1C43-8A1A-4A5917605B88}" dt="2020-03-04T15:11:17.468" v="33" actId="2696"/>
        <pc:sldMkLst>
          <pc:docMk/>
          <pc:sldMk cId="3751168214" sldId="1049"/>
        </pc:sldMkLst>
      </pc:sldChg>
      <pc:sldChg chg="del">
        <pc:chgData name="Chris Droessler" userId="625c3661-9d64-47fa-b83c-4b49393bd161" providerId="ADAL" clId="{211366FC-950F-1C43-8A1A-4A5917605B88}" dt="2020-03-04T15:09:37.340" v="9" actId="2696"/>
        <pc:sldMkLst>
          <pc:docMk/>
          <pc:sldMk cId="2804906752" sldId="1050"/>
        </pc:sldMkLst>
      </pc:sldChg>
    </pc:docChg>
  </pc:docChgLst>
  <pc:docChgLst>
    <pc:chgData name="Chris Droessler" userId="625c3661-9d64-47fa-b83c-4b49393bd161" providerId="ADAL" clId="{FBB4C61D-DEC3-864F-AF35-8278C85BA9B0}"/>
    <pc:docChg chg="undo custSel addSld delSld modSld sldOrd">
      <pc:chgData name="Chris Droessler" userId="625c3661-9d64-47fa-b83c-4b49393bd161" providerId="ADAL" clId="{FBB4C61D-DEC3-864F-AF35-8278C85BA9B0}" dt="2020-01-16T15:46:04.739" v="500" actId="20577"/>
      <pc:docMkLst>
        <pc:docMk/>
      </pc:docMkLst>
      <pc:sldChg chg="del">
        <pc:chgData name="Chris Droessler" userId="625c3661-9d64-47fa-b83c-4b49393bd161" providerId="ADAL" clId="{FBB4C61D-DEC3-864F-AF35-8278C85BA9B0}" dt="2020-01-09T16:07:41.418" v="65" actId="2696"/>
        <pc:sldMkLst>
          <pc:docMk/>
          <pc:sldMk cId="106142565" sldId="257"/>
        </pc:sldMkLst>
      </pc:sldChg>
      <pc:sldChg chg="del">
        <pc:chgData name="Chris Droessler" userId="625c3661-9d64-47fa-b83c-4b49393bd161" providerId="ADAL" clId="{FBB4C61D-DEC3-864F-AF35-8278C85BA9B0}" dt="2020-01-09T16:07:41.489" v="68" actId="2696"/>
        <pc:sldMkLst>
          <pc:docMk/>
          <pc:sldMk cId="3654316749" sldId="258"/>
        </pc:sldMkLst>
      </pc:sldChg>
      <pc:sldChg chg="del">
        <pc:chgData name="Chris Droessler" userId="625c3661-9d64-47fa-b83c-4b49393bd161" providerId="ADAL" clId="{FBB4C61D-DEC3-864F-AF35-8278C85BA9B0}" dt="2020-01-09T16:07:41.512" v="69" actId="2696"/>
        <pc:sldMkLst>
          <pc:docMk/>
          <pc:sldMk cId="3566008916" sldId="260"/>
        </pc:sldMkLst>
      </pc:sldChg>
      <pc:sldChg chg="del">
        <pc:chgData name="Chris Droessler" userId="625c3661-9d64-47fa-b83c-4b49393bd161" providerId="ADAL" clId="{FBB4C61D-DEC3-864F-AF35-8278C85BA9B0}" dt="2020-01-09T16:07:41.441" v="66" actId="2696"/>
        <pc:sldMkLst>
          <pc:docMk/>
          <pc:sldMk cId="418879345" sldId="261"/>
        </pc:sldMkLst>
      </pc:sldChg>
      <pc:sldChg chg="del">
        <pc:chgData name="Chris Droessler" userId="625c3661-9d64-47fa-b83c-4b49393bd161" providerId="ADAL" clId="{FBB4C61D-DEC3-864F-AF35-8278C85BA9B0}" dt="2020-01-09T16:07:41.535" v="70" actId="2696"/>
        <pc:sldMkLst>
          <pc:docMk/>
          <pc:sldMk cId="777948087" sldId="262"/>
        </pc:sldMkLst>
      </pc:sldChg>
      <pc:sldChg chg="del">
        <pc:chgData name="Chris Droessler" userId="625c3661-9d64-47fa-b83c-4b49393bd161" providerId="ADAL" clId="{FBB4C61D-DEC3-864F-AF35-8278C85BA9B0}" dt="2020-01-09T16:07:41.558" v="71" actId="2696"/>
        <pc:sldMkLst>
          <pc:docMk/>
          <pc:sldMk cId="3311803494" sldId="263"/>
        </pc:sldMkLst>
      </pc:sldChg>
      <pc:sldChg chg="del">
        <pc:chgData name="Chris Droessler" userId="625c3661-9d64-47fa-b83c-4b49393bd161" providerId="ADAL" clId="{FBB4C61D-DEC3-864F-AF35-8278C85BA9B0}" dt="2020-01-09T16:07:41.465" v="67" actId="2696"/>
        <pc:sldMkLst>
          <pc:docMk/>
          <pc:sldMk cId="1468799734" sldId="264"/>
        </pc:sldMkLst>
      </pc:sldChg>
      <pc:sldChg chg="del">
        <pc:chgData name="Chris Droessler" userId="625c3661-9d64-47fa-b83c-4b49393bd161" providerId="ADAL" clId="{FBB4C61D-DEC3-864F-AF35-8278C85BA9B0}" dt="2020-01-16T12:29:22.280" v="402" actId="2696"/>
        <pc:sldMkLst>
          <pc:docMk/>
          <pc:sldMk cId="354679795" sldId="268"/>
        </pc:sldMkLst>
      </pc:sldChg>
      <pc:sldChg chg="del">
        <pc:chgData name="Chris Droessler" userId="625c3661-9d64-47fa-b83c-4b49393bd161" providerId="ADAL" clId="{FBB4C61D-DEC3-864F-AF35-8278C85BA9B0}" dt="2020-01-16T12:29:04.824" v="400" actId="2696"/>
        <pc:sldMkLst>
          <pc:docMk/>
          <pc:sldMk cId="2289089368" sldId="519"/>
        </pc:sldMkLst>
      </pc:sldChg>
      <pc:sldChg chg="del">
        <pc:chgData name="Chris Droessler" userId="625c3661-9d64-47fa-b83c-4b49393bd161" providerId="ADAL" clId="{FBB4C61D-DEC3-864F-AF35-8278C85BA9B0}" dt="2020-01-09T16:07:41.174" v="55" actId="2696"/>
        <pc:sldMkLst>
          <pc:docMk/>
          <pc:sldMk cId="447470941" sldId="550"/>
        </pc:sldMkLst>
      </pc:sldChg>
      <pc:sldChg chg="modSp ord">
        <pc:chgData name="Chris Droessler" userId="625c3661-9d64-47fa-b83c-4b49393bd161" providerId="ADAL" clId="{FBB4C61D-DEC3-864F-AF35-8278C85BA9B0}" dt="2020-01-16T12:31:36.496" v="445"/>
        <pc:sldMkLst>
          <pc:docMk/>
          <pc:sldMk cId="3713166176" sldId="704"/>
        </pc:sldMkLst>
        <pc:spChg chg="mod">
          <ac:chgData name="Chris Droessler" userId="625c3661-9d64-47fa-b83c-4b49393bd161" providerId="ADAL" clId="{FBB4C61D-DEC3-864F-AF35-8278C85BA9B0}" dt="2020-01-16T12:31:17.068" v="444" actId="20577"/>
          <ac:spMkLst>
            <pc:docMk/>
            <pc:sldMk cId="3713166176" sldId="704"/>
            <ac:spMk id="2" creationId="{D323E2E6-2EF3-C942-8A91-325510536B92}"/>
          </ac:spMkLst>
        </pc:spChg>
      </pc:sldChg>
      <pc:sldChg chg="del">
        <pc:chgData name="Chris Droessler" userId="625c3661-9d64-47fa-b83c-4b49393bd161" providerId="ADAL" clId="{FBB4C61D-DEC3-864F-AF35-8278C85BA9B0}" dt="2020-01-16T12:31:51.712" v="446" actId="2696"/>
        <pc:sldMkLst>
          <pc:docMk/>
          <pc:sldMk cId="3697479050" sldId="709"/>
        </pc:sldMkLst>
      </pc:sldChg>
      <pc:sldChg chg="del">
        <pc:chgData name="Chris Droessler" userId="625c3661-9d64-47fa-b83c-4b49393bd161" providerId="ADAL" clId="{FBB4C61D-DEC3-864F-AF35-8278C85BA9B0}" dt="2020-01-16T12:31:51.750" v="448" actId="2696"/>
        <pc:sldMkLst>
          <pc:docMk/>
          <pc:sldMk cId="1365725820" sldId="781"/>
        </pc:sldMkLst>
      </pc:sldChg>
      <pc:sldChg chg="del">
        <pc:chgData name="Chris Droessler" userId="625c3661-9d64-47fa-b83c-4b49393bd161" providerId="ADAL" clId="{FBB4C61D-DEC3-864F-AF35-8278C85BA9B0}" dt="2020-01-16T12:31:52.018" v="462" actId="2696"/>
        <pc:sldMkLst>
          <pc:docMk/>
          <pc:sldMk cId="4096990147" sldId="792"/>
        </pc:sldMkLst>
      </pc:sldChg>
      <pc:sldChg chg="del">
        <pc:chgData name="Chris Droessler" userId="625c3661-9d64-47fa-b83c-4b49393bd161" providerId="ADAL" clId="{FBB4C61D-DEC3-864F-AF35-8278C85BA9B0}" dt="2020-01-16T12:31:51.914" v="457" actId="2696"/>
        <pc:sldMkLst>
          <pc:docMk/>
          <pc:sldMk cId="3675072746" sldId="832"/>
        </pc:sldMkLst>
      </pc:sldChg>
      <pc:sldChg chg="del">
        <pc:chgData name="Chris Droessler" userId="625c3661-9d64-47fa-b83c-4b49393bd161" providerId="ADAL" clId="{FBB4C61D-DEC3-864F-AF35-8278C85BA9B0}" dt="2020-01-16T12:31:51.952" v="459" actId="2696"/>
        <pc:sldMkLst>
          <pc:docMk/>
          <pc:sldMk cId="717981642" sldId="833"/>
        </pc:sldMkLst>
      </pc:sldChg>
      <pc:sldChg chg="del">
        <pc:chgData name="Chris Droessler" userId="625c3661-9d64-47fa-b83c-4b49393bd161" providerId="ADAL" clId="{FBB4C61D-DEC3-864F-AF35-8278C85BA9B0}" dt="2020-01-16T12:31:51.932" v="458" actId="2696"/>
        <pc:sldMkLst>
          <pc:docMk/>
          <pc:sldMk cId="191284455" sldId="834"/>
        </pc:sldMkLst>
      </pc:sldChg>
      <pc:sldChg chg="del">
        <pc:chgData name="Chris Droessler" userId="625c3661-9d64-47fa-b83c-4b49393bd161" providerId="ADAL" clId="{FBB4C61D-DEC3-864F-AF35-8278C85BA9B0}" dt="2020-01-16T12:31:51.973" v="460" actId="2696"/>
        <pc:sldMkLst>
          <pc:docMk/>
          <pc:sldMk cId="2060181839" sldId="836"/>
        </pc:sldMkLst>
      </pc:sldChg>
      <pc:sldChg chg="del">
        <pc:chgData name="Chris Droessler" userId="625c3661-9d64-47fa-b83c-4b49393bd161" providerId="ADAL" clId="{FBB4C61D-DEC3-864F-AF35-8278C85BA9B0}" dt="2020-01-16T12:31:52.002" v="461" actId="2696"/>
        <pc:sldMkLst>
          <pc:docMk/>
          <pc:sldMk cId="1873851908" sldId="837"/>
        </pc:sldMkLst>
      </pc:sldChg>
      <pc:sldChg chg="del">
        <pc:chgData name="Chris Droessler" userId="625c3661-9d64-47fa-b83c-4b49393bd161" providerId="ADAL" clId="{FBB4C61D-DEC3-864F-AF35-8278C85BA9B0}" dt="2020-01-16T12:31:51.731" v="447" actId="2696"/>
        <pc:sldMkLst>
          <pc:docMk/>
          <pc:sldMk cId="3371106981" sldId="841"/>
        </pc:sldMkLst>
      </pc:sldChg>
      <pc:sldChg chg="del">
        <pc:chgData name="Chris Droessler" userId="625c3661-9d64-47fa-b83c-4b49393bd161" providerId="ADAL" clId="{FBB4C61D-DEC3-864F-AF35-8278C85BA9B0}" dt="2020-01-09T16:07:41.346" v="62" actId="2696"/>
        <pc:sldMkLst>
          <pc:docMk/>
          <pc:sldMk cId="1935515480" sldId="846"/>
        </pc:sldMkLst>
      </pc:sldChg>
      <pc:sldChg chg="del">
        <pc:chgData name="Chris Droessler" userId="625c3661-9d64-47fa-b83c-4b49393bd161" providerId="ADAL" clId="{FBB4C61D-DEC3-864F-AF35-8278C85BA9B0}" dt="2020-01-16T12:31:51.769" v="449" actId="2696"/>
        <pc:sldMkLst>
          <pc:docMk/>
          <pc:sldMk cId="2747703795" sldId="852"/>
        </pc:sldMkLst>
      </pc:sldChg>
      <pc:sldChg chg="del">
        <pc:chgData name="Chris Droessler" userId="625c3661-9d64-47fa-b83c-4b49393bd161" providerId="ADAL" clId="{FBB4C61D-DEC3-864F-AF35-8278C85BA9B0}" dt="2020-01-16T12:31:51.807" v="451" actId="2696"/>
        <pc:sldMkLst>
          <pc:docMk/>
          <pc:sldMk cId="652715544" sldId="853"/>
        </pc:sldMkLst>
      </pc:sldChg>
      <pc:sldChg chg="del">
        <pc:chgData name="Chris Droessler" userId="625c3661-9d64-47fa-b83c-4b49393bd161" providerId="ADAL" clId="{FBB4C61D-DEC3-864F-AF35-8278C85BA9B0}" dt="2020-01-16T12:31:51.825" v="452" actId="2696"/>
        <pc:sldMkLst>
          <pc:docMk/>
          <pc:sldMk cId="3183927151" sldId="854"/>
        </pc:sldMkLst>
      </pc:sldChg>
      <pc:sldChg chg="del">
        <pc:chgData name="Chris Droessler" userId="625c3661-9d64-47fa-b83c-4b49393bd161" providerId="ADAL" clId="{FBB4C61D-DEC3-864F-AF35-8278C85BA9B0}" dt="2020-01-16T12:31:51.844" v="453" actId="2696"/>
        <pc:sldMkLst>
          <pc:docMk/>
          <pc:sldMk cId="1916968669" sldId="855"/>
        </pc:sldMkLst>
      </pc:sldChg>
      <pc:sldChg chg="del">
        <pc:chgData name="Chris Droessler" userId="625c3661-9d64-47fa-b83c-4b49393bd161" providerId="ADAL" clId="{FBB4C61D-DEC3-864F-AF35-8278C85BA9B0}" dt="2020-01-16T12:31:51.861" v="454" actId="2696"/>
        <pc:sldMkLst>
          <pc:docMk/>
          <pc:sldMk cId="364669763" sldId="856"/>
        </pc:sldMkLst>
      </pc:sldChg>
      <pc:sldChg chg="del">
        <pc:chgData name="Chris Droessler" userId="625c3661-9d64-47fa-b83c-4b49393bd161" providerId="ADAL" clId="{FBB4C61D-DEC3-864F-AF35-8278C85BA9B0}" dt="2020-01-09T16:07:08.559" v="41" actId="2696"/>
        <pc:sldMkLst>
          <pc:docMk/>
          <pc:sldMk cId="2390905533" sldId="879"/>
        </pc:sldMkLst>
      </pc:sldChg>
      <pc:sldChg chg="ord">
        <pc:chgData name="Chris Droessler" userId="625c3661-9d64-47fa-b83c-4b49393bd161" providerId="ADAL" clId="{FBB4C61D-DEC3-864F-AF35-8278C85BA9B0}" dt="2020-01-16T12:32:37.032" v="466"/>
        <pc:sldMkLst>
          <pc:docMk/>
          <pc:sldMk cId="1591408810" sldId="884"/>
        </pc:sldMkLst>
      </pc:sldChg>
      <pc:sldChg chg="del">
        <pc:chgData name="Chris Droessler" userId="625c3661-9d64-47fa-b83c-4b49393bd161" providerId="ADAL" clId="{FBB4C61D-DEC3-864F-AF35-8278C85BA9B0}" dt="2020-01-16T12:31:51.879" v="455" actId="2696"/>
        <pc:sldMkLst>
          <pc:docMk/>
          <pc:sldMk cId="1857868975" sldId="892"/>
        </pc:sldMkLst>
      </pc:sldChg>
      <pc:sldChg chg="del">
        <pc:chgData name="Chris Droessler" userId="625c3661-9d64-47fa-b83c-4b49393bd161" providerId="ADAL" clId="{FBB4C61D-DEC3-864F-AF35-8278C85BA9B0}" dt="2020-01-16T12:31:51.897" v="456" actId="2696"/>
        <pc:sldMkLst>
          <pc:docMk/>
          <pc:sldMk cId="2382132587" sldId="893"/>
        </pc:sldMkLst>
      </pc:sldChg>
      <pc:sldChg chg="del">
        <pc:chgData name="Chris Droessler" userId="625c3661-9d64-47fa-b83c-4b49393bd161" providerId="ADAL" clId="{FBB4C61D-DEC3-864F-AF35-8278C85BA9B0}" dt="2020-01-16T12:31:51.788" v="450" actId="2696"/>
        <pc:sldMkLst>
          <pc:docMk/>
          <pc:sldMk cId="1927349101" sldId="895"/>
        </pc:sldMkLst>
      </pc:sldChg>
      <pc:sldChg chg="del">
        <pc:chgData name="Chris Droessler" userId="625c3661-9d64-47fa-b83c-4b49393bd161" providerId="ADAL" clId="{FBB4C61D-DEC3-864F-AF35-8278C85BA9B0}" dt="2020-01-09T16:07:41.321" v="61" actId="2696"/>
        <pc:sldMkLst>
          <pc:docMk/>
          <pc:sldMk cId="1097585509" sldId="907"/>
        </pc:sldMkLst>
      </pc:sldChg>
      <pc:sldChg chg="del">
        <pc:chgData name="Chris Droessler" userId="625c3661-9d64-47fa-b83c-4b49393bd161" providerId="ADAL" clId="{FBB4C61D-DEC3-864F-AF35-8278C85BA9B0}" dt="2020-01-09T16:07:41.370" v="63" actId="2696"/>
        <pc:sldMkLst>
          <pc:docMk/>
          <pc:sldMk cId="29264956" sldId="908"/>
        </pc:sldMkLst>
      </pc:sldChg>
      <pc:sldChg chg="del">
        <pc:chgData name="Chris Droessler" userId="625c3661-9d64-47fa-b83c-4b49393bd161" providerId="ADAL" clId="{FBB4C61D-DEC3-864F-AF35-8278C85BA9B0}" dt="2020-01-09T16:07:41.581" v="72" actId="2696"/>
        <pc:sldMkLst>
          <pc:docMk/>
          <pc:sldMk cId="317439390" sldId="909"/>
        </pc:sldMkLst>
      </pc:sldChg>
      <pc:sldChg chg="del">
        <pc:chgData name="Chris Droessler" userId="625c3661-9d64-47fa-b83c-4b49393bd161" providerId="ADAL" clId="{FBB4C61D-DEC3-864F-AF35-8278C85BA9B0}" dt="2020-01-09T16:07:11.664" v="42" actId="2696"/>
        <pc:sldMkLst>
          <pc:docMk/>
          <pc:sldMk cId="3882703177" sldId="913"/>
        </pc:sldMkLst>
      </pc:sldChg>
      <pc:sldChg chg="del">
        <pc:chgData name="Chris Droessler" userId="625c3661-9d64-47fa-b83c-4b49393bd161" providerId="ADAL" clId="{FBB4C61D-DEC3-864F-AF35-8278C85BA9B0}" dt="2020-01-09T16:07:41.149" v="54" actId="2696"/>
        <pc:sldMkLst>
          <pc:docMk/>
          <pc:sldMk cId="3367061011" sldId="918"/>
        </pc:sldMkLst>
      </pc:sldChg>
      <pc:sldChg chg="del">
        <pc:chgData name="Chris Droessler" userId="625c3661-9d64-47fa-b83c-4b49393bd161" providerId="ADAL" clId="{FBB4C61D-DEC3-864F-AF35-8278C85BA9B0}" dt="2020-01-10T12:16:16.028" v="75" actId="2696"/>
        <pc:sldMkLst>
          <pc:docMk/>
          <pc:sldMk cId="1565210986" sldId="919"/>
        </pc:sldMkLst>
      </pc:sldChg>
      <pc:sldChg chg="del">
        <pc:chgData name="Chris Droessler" userId="625c3661-9d64-47fa-b83c-4b49393bd161" providerId="ADAL" clId="{FBB4C61D-DEC3-864F-AF35-8278C85BA9B0}" dt="2020-01-09T16:07:01.074" v="37" actId="2696"/>
        <pc:sldMkLst>
          <pc:docMk/>
          <pc:sldMk cId="3258558535" sldId="922"/>
        </pc:sldMkLst>
      </pc:sldChg>
      <pc:sldChg chg="del">
        <pc:chgData name="Chris Droessler" userId="625c3661-9d64-47fa-b83c-4b49393bd161" providerId="ADAL" clId="{FBB4C61D-DEC3-864F-AF35-8278C85BA9B0}" dt="2020-01-09T16:07:41.200" v="56" actId="2696"/>
        <pc:sldMkLst>
          <pc:docMk/>
          <pc:sldMk cId="235783534" sldId="931"/>
        </pc:sldMkLst>
      </pc:sldChg>
      <pc:sldChg chg="del">
        <pc:chgData name="Chris Droessler" userId="625c3661-9d64-47fa-b83c-4b49393bd161" providerId="ADAL" clId="{FBB4C61D-DEC3-864F-AF35-8278C85BA9B0}" dt="2020-01-09T16:07:11.692" v="43" actId="2696"/>
        <pc:sldMkLst>
          <pc:docMk/>
          <pc:sldMk cId="1098451025" sldId="932"/>
        </pc:sldMkLst>
      </pc:sldChg>
      <pc:sldChg chg="del">
        <pc:chgData name="Chris Droessler" userId="625c3661-9d64-47fa-b83c-4b49393bd161" providerId="ADAL" clId="{FBB4C61D-DEC3-864F-AF35-8278C85BA9B0}" dt="2020-01-09T16:07:41.124" v="53" actId="2696"/>
        <pc:sldMkLst>
          <pc:docMk/>
          <pc:sldMk cId="2453974481" sldId="933"/>
        </pc:sldMkLst>
      </pc:sldChg>
      <pc:sldChg chg="del">
        <pc:chgData name="Chris Droessler" userId="625c3661-9d64-47fa-b83c-4b49393bd161" providerId="ADAL" clId="{FBB4C61D-DEC3-864F-AF35-8278C85BA9B0}" dt="2020-01-09T16:07:41.224" v="57" actId="2696"/>
        <pc:sldMkLst>
          <pc:docMk/>
          <pc:sldMk cId="3510810144" sldId="934"/>
        </pc:sldMkLst>
      </pc:sldChg>
      <pc:sldChg chg="del">
        <pc:chgData name="Chris Droessler" userId="625c3661-9d64-47fa-b83c-4b49393bd161" providerId="ADAL" clId="{FBB4C61D-DEC3-864F-AF35-8278C85BA9B0}" dt="2020-01-09T16:07:41.248" v="58" actId="2696"/>
        <pc:sldMkLst>
          <pc:docMk/>
          <pc:sldMk cId="2265878284" sldId="935"/>
        </pc:sldMkLst>
      </pc:sldChg>
      <pc:sldChg chg="del">
        <pc:chgData name="Chris Droessler" userId="625c3661-9d64-47fa-b83c-4b49393bd161" providerId="ADAL" clId="{FBB4C61D-DEC3-864F-AF35-8278C85BA9B0}" dt="2020-01-09T16:07:41.272" v="59" actId="2696"/>
        <pc:sldMkLst>
          <pc:docMk/>
          <pc:sldMk cId="874439031" sldId="936"/>
        </pc:sldMkLst>
      </pc:sldChg>
      <pc:sldChg chg="del">
        <pc:chgData name="Chris Droessler" userId="625c3661-9d64-47fa-b83c-4b49393bd161" providerId="ADAL" clId="{FBB4C61D-DEC3-864F-AF35-8278C85BA9B0}" dt="2020-01-09T16:07:41.295" v="60" actId="2696"/>
        <pc:sldMkLst>
          <pc:docMk/>
          <pc:sldMk cId="1896526470" sldId="937"/>
        </pc:sldMkLst>
      </pc:sldChg>
      <pc:sldChg chg="del">
        <pc:chgData name="Chris Droessler" userId="625c3661-9d64-47fa-b83c-4b49393bd161" providerId="ADAL" clId="{FBB4C61D-DEC3-864F-AF35-8278C85BA9B0}" dt="2020-01-16T12:30:40.618" v="431" actId="2696"/>
        <pc:sldMkLst>
          <pc:docMk/>
          <pc:sldMk cId="1389536493" sldId="938"/>
        </pc:sldMkLst>
      </pc:sldChg>
      <pc:sldChg chg="del">
        <pc:chgData name="Chris Droessler" userId="625c3661-9d64-47fa-b83c-4b49393bd161" providerId="ADAL" clId="{FBB4C61D-DEC3-864F-AF35-8278C85BA9B0}" dt="2020-01-16T12:30:40.645" v="432" actId="2696"/>
        <pc:sldMkLst>
          <pc:docMk/>
          <pc:sldMk cId="2089719893" sldId="939"/>
        </pc:sldMkLst>
      </pc:sldChg>
      <pc:sldChg chg="del">
        <pc:chgData name="Chris Droessler" userId="625c3661-9d64-47fa-b83c-4b49393bd161" providerId="ADAL" clId="{FBB4C61D-DEC3-864F-AF35-8278C85BA9B0}" dt="2020-01-09T16:07:04.612" v="38" actId="2696"/>
        <pc:sldMkLst>
          <pc:docMk/>
          <pc:sldMk cId="2757398017" sldId="940"/>
        </pc:sldMkLst>
      </pc:sldChg>
      <pc:sldChg chg="del">
        <pc:chgData name="Chris Droessler" userId="625c3661-9d64-47fa-b83c-4b49393bd161" providerId="ADAL" clId="{FBB4C61D-DEC3-864F-AF35-8278C85BA9B0}" dt="2020-01-09T16:07:04.640" v="39" actId="2696"/>
        <pc:sldMkLst>
          <pc:docMk/>
          <pc:sldMk cId="3025762252" sldId="941"/>
        </pc:sldMkLst>
      </pc:sldChg>
      <pc:sldChg chg="del">
        <pc:chgData name="Chris Droessler" userId="625c3661-9d64-47fa-b83c-4b49393bd161" providerId="ADAL" clId="{FBB4C61D-DEC3-864F-AF35-8278C85BA9B0}" dt="2020-01-09T16:07:04.668" v="40" actId="2696"/>
        <pc:sldMkLst>
          <pc:docMk/>
          <pc:sldMk cId="737555322" sldId="942"/>
        </pc:sldMkLst>
      </pc:sldChg>
      <pc:sldChg chg="del">
        <pc:chgData name="Chris Droessler" userId="625c3661-9d64-47fa-b83c-4b49393bd161" providerId="ADAL" clId="{FBB4C61D-DEC3-864F-AF35-8278C85BA9B0}" dt="2020-01-09T16:07:41.394" v="64" actId="2696"/>
        <pc:sldMkLst>
          <pc:docMk/>
          <pc:sldMk cId="3148350769" sldId="943"/>
        </pc:sldMkLst>
      </pc:sldChg>
      <pc:sldChg chg="del">
        <pc:chgData name="Chris Droessler" userId="625c3661-9d64-47fa-b83c-4b49393bd161" providerId="ADAL" clId="{FBB4C61D-DEC3-864F-AF35-8278C85BA9B0}" dt="2020-01-16T12:29:04.849" v="401" actId="2696"/>
        <pc:sldMkLst>
          <pc:docMk/>
          <pc:sldMk cId="2859524144" sldId="944"/>
        </pc:sldMkLst>
      </pc:sldChg>
      <pc:sldChg chg="addSp modSp ord">
        <pc:chgData name="Chris Droessler" userId="625c3661-9d64-47fa-b83c-4b49393bd161" providerId="ADAL" clId="{FBB4C61D-DEC3-864F-AF35-8278C85BA9B0}" dt="2020-01-10T12:46:41.022" v="217" actId="1076"/>
        <pc:sldMkLst>
          <pc:docMk/>
          <pc:sldMk cId="1955860665" sldId="945"/>
        </pc:sldMkLst>
        <pc:picChg chg="mod">
          <ac:chgData name="Chris Droessler" userId="625c3661-9d64-47fa-b83c-4b49393bd161" providerId="ADAL" clId="{FBB4C61D-DEC3-864F-AF35-8278C85BA9B0}" dt="2020-01-10T12:46:37.911" v="216" actId="1076"/>
          <ac:picMkLst>
            <pc:docMk/>
            <pc:sldMk cId="1955860665" sldId="945"/>
            <ac:picMk id="4" creationId="{2D1E78B0-48EF-DE42-B2C4-CDB09E4B6110}"/>
          </ac:picMkLst>
        </pc:picChg>
        <pc:picChg chg="add mod">
          <ac:chgData name="Chris Droessler" userId="625c3661-9d64-47fa-b83c-4b49393bd161" providerId="ADAL" clId="{FBB4C61D-DEC3-864F-AF35-8278C85BA9B0}" dt="2020-01-10T12:46:41.022" v="217" actId="1076"/>
          <ac:picMkLst>
            <pc:docMk/>
            <pc:sldMk cId="1955860665" sldId="945"/>
            <ac:picMk id="7170" creationId="{7E7FB53A-7F6A-6244-8914-980D6B10FD1E}"/>
          </ac:picMkLst>
        </pc:picChg>
      </pc:sldChg>
      <pc:sldChg chg="del">
        <pc:chgData name="Chris Droessler" userId="625c3661-9d64-47fa-b83c-4b49393bd161" providerId="ADAL" clId="{FBB4C61D-DEC3-864F-AF35-8278C85BA9B0}" dt="2020-01-09T16:07:41.073" v="51" actId="2696"/>
        <pc:sldMkLst>
          <pc:docMk/>
          <pc:sldMk cId="1615761494" sldId="946"/>
        </pc:sldMkLst>
      </pc:sldChg>
      <pc:sldChg chg="del">
        <pc:chgData name="Chris Droessler" userId="625c3661-9d64-47fa-b83c-4b49393bd161" providerId="ADAL" clId="{FBB4C61D-DEC3-864F-AF35-8278C85BA9B0}" dt="2020-01-09T16:07:41.098" v="52" actId="2696"/>
        <pc:sldMkLst>
          <pc:docMk/>
          <pc:sldMk cId="2593871143" sldId="947"/>
        </pc:sldMkLst>
      </pc:sldChg>
      <pc:sldChg chg="del">
        <pc:chgData name="Chris Droessler" userId="625c3661-9d64-47fa-b83c-4b49393bd161" providerId="ADAL" clId="{FBB4C61D-DEC3-864F-AF35-8278C85BA9B0}" dt="2020-01-09T16:07:40.922" v="45" actId="2696"/>
        <pc:sldMkLst>
          <pc:docMk/>
          <pc:sldMk cId="784313471" sldId="948"/>
        </pc:sldMkLst>
      </pc:sldChg>
      <pc:sldChg chg="del">
        <pc:chgData name="Chris Droessler" userId="625c3661-9d64-47fa-b83c-4b49393bd161" providerId="ADAL" clId="{FBB4C61D-DEC3-864F-AF35-8278C85BA9B0}" dt="2020-01-09T16:07:40.947" v="46" actId="2696"/>
        <pc:sldMkLst>
          <pc:docMk/>
          <pc:sldMk cId="2495099686" sldId="949"/>
        </pc:sldMkLst>
      </pc:sldChg>
      <pc:sldChg chg="del">
        <pc:chgData name="Chris Droessler" userId="625c3661-9d64-47fa-b83c-4b49393bd161" providerId="ADAL" clId="{FBB4C61D-DEC3-864F-AF35-8278C85BA9B0}" dt="2020-01-09T16:07:40.972" v="47" actId="2696"/>
        <pc:sldMkLst>
          <pc:docMk/>
          <pc:sldMk cId="3621945204" sldId="950"/>
        </pc:sldMkLst>
      </pc:sldChg>
      <pc:sldChg chg="del">
        <pc:chgData name="Chris Droessler" userId="625c3661-9d64-47fa-b83c-4b49393bd161" providerId="ADAL" clId="{FBB4C61D-DEC3-864F-AF35-8278C85BA9B0}" dt="2020-01-09T16:07:40.997" v="48" actId="2696"/>
        <pc:sldMkLst>
          <pc:docMk/>
          <pc:sldMk cId="3973769361" sldId="951"/>
        </pc:sldMkLst>
      </pc:sldChg>
      <pc:sldChg chg="del">
        <pc:chgData name="Chris Droessler" userId="625c3661-9d64-47fa-b83c-4b49393bd161" providerId="ADAL" clId="{FBB4C61D-DEC3-864F-AF35-8278C85BA9B0}" dt="2020-01-09T16:07:41.023" v="49" actId="2696"/>
        <pc:sldMkLst>
          <pc:docMk/>
          <pc:sldMk cId="2358810166" sldId="952"/>
        </pc:sldMkLst>
      </pc:sldChg>
      <pc:sldChg chg="del">
        <pc:chgData name="Chris Droessler" userId="625c3661-9d64-47fa-b83c-4b49393bd161" providerId="ADAL" clId="{FBB4C61D-DEC3-864F-AF35-8278C85BA9B0}" dt="2020-01-09T16:07:41.048" v="50" actId="2696"/>
        <pc:sldMkLst>
          <pc:docMk/>
          <pc:sldMk cId="765709712" sldId="953"/>
        </pc:sldMkLst>
      </pc:sldChg>
      <pc:sldChg chg="del">
        <pc:chgData name="Chris Droessler" userId="625c3661-9d64-47fa-b83c-4b49393bd161" providerId="ADAL" clId="{FBB4C61D-DEC3-864F-AF35-8278C85BA9B0}" dt="2020-01-09T16:07:40.897" v="44" actId="2696"/>
        <pc:sldMkLst>
          <pc:docMk/>
          <pc:sldMk cId="4256664032" sldId="954"/>
        </pc:sldMkLst>
      </pc:sldChg>
      <pc:sldChg chg="del">
        <pc:chgData name="Chris Droessler" userId="625c3661-9d64-47fa-b83c-4b49393bd161" providerId="ADAL" clId="{FBB4C61D-DEC3-864F-AF35-8278C85BA9B0}" dt="2020-01-16T12:30:40.593" v="430" actId="2696"/>
        <pc:sldMkLst>
          <pc:docMk/>
          <pc:sldMk cId="851088765" sldId="955"/>
        </pc:sldMkLst>
      </pc:sldChg>
      <pc:sldChg chg="del">
        <pc:chgData name="Chris Droessler" userId="625c3661-9d64-47fa-b83c-4b49393bd161" providerId="ADAL" clId="{FBB4C61D-DEC3-864F-AF35-8278C85BA9B0}" dt="2020-01-09T16:07:41.604" v="73" actId="2696"/>
        <pc:sldMkLst>
          <pc:docMk/>
          <pc:sldMk cId="3431447260" sldId="956"/>
        </pc:sldMkLst>
      </pc:sldChg>
      <pc:sldChg chg="del">
        <pc:chgData name="Chris Droessler" userId="625c3661-9d64-47fa-b83c-4b49393bd161" providerId="ADAL" clId="{FBB4C61D-DEC3-864F-AF35-8278C85BA9B0}" dt="2020-01-09T16:07:41.627" v="74" actId="2696"/>
        <pc:sldMkLst>
          <pc:docMk/>
          <pc:sldMk cId="3889225865" sldId="957"/>
        </pc:sldMkLst>
      </pc:sldChg>
      <pc:sldChg chg="add del">
        <pc:chgData name="Chris Droessler" userId="625c3661-9d64-47fa-b83c-4b49393bd161" providerId="ADAL" clId="{FBB4C61D-DEC3-864F-AF35-8278C85BA9B0}" dt="2020-01-16T12:30:40.542" v="428" actId="2696"/>
        <pc:sldMkLst>
          <pc:docMk/>
          <pc:sldMk cId="3259248312" sldId="958"/>
        </pc:sldMkLst>
      </pc:sldChg>
      <pc:sldChg chg="add del">
        <pc:chgData name="Chris Droessler" userId="625c3661-9d64-47fa-b83c-4b49393bd161" providerId="ADAL" clId="{FBB4C61D-DEC3-864F-AF35-8278C85BA9B0}" dt="2020-01-16T12:30:40.567" v="429" actId="2696"/>
        <pc:sldMkLst>
          <pc:docMk/>
          <pc:sldMk cId="249660120" sldId="959"/>
        </pc:sldMkLst>
      </pc:sldChg>
      <pc:sldChg chg="addSp delSp modSp add setBg modNotesTx">
        <pc:chgData name="Chris Droessler" userId="625c3661-9d64-47fa-b83c-4b49393bd161" providerId="ADAL" clId="{FBB4C61D-DEC3-864F-AF35-8278C85BA9B0}" dt="2020-01-16T12:32:09.526" v="464" actId="478"/>
        <pc:sldMkLst>
          <pc:docMk/>
          <pc:sldMk cId="446441057" sldId="960"/>
        </pc:sldMkLst>
        <pc:spChg chg="del">
          <ac:chgData name="Chris Droessler" userId="625c3661-9d64-47fa-b83c-4b49393bd161" providerId="ADAL" clId="{FBB4C61D-DEC3-864F-AF35-8278C85BA9B0}" dt="2020-01-16T12:32:09.526" v="464" actId="478"/>
          <ac:spMkLst>
            <pc:docMk/>
            <pc:sldMk cId="446441057" sldId="960"/>
            <ac:spMk id="3" creationId="{00000000-0000-0000-0000-000000000000}"/>
          </ac:spMkLst>
        </pc:spChg>
        <pc:picChg chg="add mod">
          <ac:chgData name="Chris Droessler" userId="625c3661-9d64-47fa-b83c-4b49393bd161" providerId="ADAL" clId="{FBB4C61D-DEC3-864F-AF35-8278C85BA9B0}" dt="2020-01-09T16:06:26.843" v="36" actId="14100"/>
          <ac:picMkLst>
            <pc:docMk/>
            <pc:sldMk cId="446441057" sldId="960"/>
            <ac:picMk id="4" creationId="{0F5EB216-E77C-C340-BC80-0230CD1090AF}"/>
          </ac:picMkLst>
        </pc:picChg>
        <pc:picChg chg="del">
          <ac:chgData name="Chris Droessler" userId="625c3661-9d64-47fa-b83c-4b49393bd161" providerId="ADAL" clId="{FBB4C61D-DEC3-864F-AF35-8278C85BA9B0}" dt="2020-01-09T16:05:11.523" v="23" actId="478"/>
          <ac:picMkLst>
            <pc:docMk/>
            <pc:sldMk cId="446441057" sldId="960"/>
            <ac:picMk id="7" creationId="{C34FA5AD-EDA3-CA4A-B82D-39A326CBC943}"/>
          </ac:picMkLst>
        </pc:picChg>
      </pc:sldChg>
      <pc:sldChg chg="add">
        <pc:chgData name="Chris Droessler" userId="625c3661-9d64-47fa-b83c-4b49393bd161" providerId="ADAL" clId="{FBB4C61D-DEC3-864F-AF35-8278C85BA9B0}" dt="2020-01-09T16:04:59.461" v="3"/>
        <pc:sldMkLst>
          <pc:docMk/>
          <pc:sldMk cId="1364932554" sldId="961"/>
        </pc:sldMkLst>
      </pc:sldChg>
      <pc:sldChg chg="add">
        <pc:chgData name="Chris Droessler" userId="625c3661-9d64-47fa-b83c-4b49393bd161" providerId="ADAL" clId="{FBB4C61D-DEC3-864F-AF35-8278C85BA9B0}" dt="2020-01-09T16:04:59.755" v="4"/>
        <pc:sldMkLst>
          <pc:docMk/>
          <pc:sldMk cId="3685503139" sldId="962"/>
        </pc:sldMkLst>
      </pc:sldChg>
      <pc:sldChg chg="addSp delSp modSp add ord setBg modNotesTx">
        <pc:chgData name="Chris Droessler" userId="625c3661-9d64-47fa-b83c-4b49393bd161" providerId="ADAL" clId="{FBB4C61D-DEC3-864F-AF35-8278C85BA9B0}" dt="2020-01-16T12:33:17.737" v="471" actId="20577"/>
        <pc:sldMkLst>
          <pc:docMk/>
          <pc:sldMk cId="3083735741" sldId="963"/>
        </pc:sldMkLst>
        <pc:spChg chg="del">
          <ac:chgData name="Chris Droessler" userId="625c3661-9d64-47fa-b83c-4b49393bd161" providerId="ADAL" clId="{FBB4C61D-DEC3-864F-AF35-8278C85BA9B0}" dt="2020-01-16T12:30:20.386" v="410" actId="478"/>
          <ac:spMkLst>
            <pc:docMk/>
            <pc:sldMk cId="3083735741" sldId="963"/>
            <ac:spMk id="3" creationId="{00000000-0000-0000-0000-000000000000}"/>
          </ac:spMkLst>
        </pc:spChg>
        <pc:picChg chg="add mod">
          <ac:chgData name="Chris Droessler" userId="625c3661-9d64-47fa-b83c-4b49393bd161" providerId="ADAL" clId="{FBB4C61D-DEC3-864F-AF35-8278C85BA9B0}" dt="2020-01-16T12:29:57.937" v="408" actId="14100"/>
          <ac:picMkLst>
            <pc:docMk/>
            <pc:sldMk cId="3083735741" sldId="963"/>
            <ac:picMk id="4" creationId="{52609948-5529-E443-AECE-B4103EB0F9C9}"/>
          </ac:picMkLst>
        </pc:picChg>
        <pc:picChg chg="del">
          <ac:chgData name="Chris Droessler" userId="625c3661-9d64-47fa-b83c-4b49393bd161" providerId="ADAL" clId="{FBB4C61D-DEC3-864F-AF35-8278C85BA9B0}" dt="2020-01-16T12:29:44.752" v="403" actId="478"/>
          <ac:picMkLst>
            <pc:docMk/>
            <pc:sldMk cId="3083735741" sldId="963"/>
            <ac:picMk id="7" creationId="{C34FA5AD-EDA3-CA4A-B82D-39A326CBC943}"/>
          </ac:picMkLst>
        </pc:picChg>
      </pc:sldChg>
      <pc:sldChg chg="add del">
        <pc:chgData name="Chris Droessler" userId="625c3661-9d64-47fa-b83c-4b49393bd161" providerId="ADAL" clId="{FBB4C61D-DEC3-864F-AF35-8278C85BA9B0}" dt="2020-01-16T12:30:40.086" v="411" actId="2696"/>
        <pc:sldMkLst>
          <pc:docMk/>
          <pc:sldMk cId="411966282" sldId="964"/>
        </pc:sldMkLst>
      </pc:sldChg>
      <pc:sldChg chg="add del">
        <pc:chgData name="Chris Droessler" userId="625c3661-9d64-47fa-b83c-4b49393bd161" providerId="ADAL" clId="{FBB4C61D-DEC3-864F-AF35-8278C85BA9B0}" dt="2020-01-16T12:30:40.114" v="412" actId="2696"/>
        <pc:sldMkLst>
          <pc:docMk/>
          <pc:sldMk cId="2483245063" sldId="965"/>
        </pc:sldMkLst>
      </pc:sldChg>
      <pc:sldChg chg="add del">
        <pc:chgData name="Chris Droessler" userId="625c3661-9d64-47fa-b83c-4b49393bd161" providerId="ADAL" clId="{FBB4C61D-DEC3-864F-AF35-8278C85BA9B0}" dt="2020-01-16T12:30:40.142" v="413" actId="2696"/>
        <pc:sldMkLst>
          <pc:docMk/>
          <pc:sldMk cId="3108068323" sldId="966"/>
        </pc:sldMkLst>
      </pc:sldChg>
      <pc:sldChg chg="add del">
        <pc:chgData name="Chris Droessler" userId="625c3661-9d64-47fa-b83c-4b49393bd161" providerId="ADAL" clId="{FBB4C61D-DEC3-864F-AF35-8278C85BA9B0}" dt="2020-01-16T12:30:40.169" v="414" actId="2696"/>
        <pc:sldMkLst>
          <pc:docMk/>
          <pc:sldMk cId="2005975964" sldId="967"/>
        </pc:sldMkLst>
      </pc:sldChg>
      <pc:sldChg chg="add del">
        <pc:chgData name="Chris Droessler" userId="625c3661-9d64-47fa-b83c-4b49393bd161" providerId="ADAL" clId="{FBB4C61D-DEC3-864F-AF35-8278C85BA9B0}" dt="2020-01-16T12:30:40.197" v="415" actId="2696"/>
        <pc:sldMkLst>
          <pc:docMk/>
          <pc:sldMk cId="3914859972" sldId="968"/>
        </pc:sldMkLst>
      </pc:sldChg>
      <pc:sldChg chg="add del">
        <pc:chgData name="Chris Droessler" userId="625c3661-9d64-47fa-b83c-4b49393bd161" providerId="ADAL" clId="{FBB4C61D-DEC3-864F-AF35-8278C85BA9B0}" dt="2020-01-16T12:30:40.224" v="416" actId="2696"/>
        <pc:sldMkLst>
          <pc:docMk/>
          <pc:sldMk cId="1700804001" sldId="969"/>
        </pc:sldMkLst>
      </pc:sldChg>
      <pc:sldChg chg="add del">
        <pc:chgData name="Chris Droessler" userId="625c3661-9d64-47fa-b83c-4b49393bd161" providerId="ADAL" clId="{FBB4C61D-DEC3-864F-AF35-8278C85BA9B0}" dt="2020-01-16T12:30:40.251" v="417" actId="2696"/>
        <pc:sldMkLst>
          <pc:docMk/>
          <pc:sldMk cId="3932217375" sldId="970"/>
        </pc:sldMkLst>
      </pc:sldChg>
      <pc:sldChg chg="add del">
        <pc:chgData name="Chris Droessler" userId="625c3661-9d64-47fa-b83c-4b49393bd161" providerId="ADAL" clId="{FBB4C61D-DEC3-864F-AF35-8278C85BA9B0}" dt="2020-01-16T12:30:40.278" v="418" actId="2696"/>
        <pc:sldMkLst>
          <pc:docMk/>
          <pc:sldMk cId="3169113304" sldId="971"/>
        </pc:sldMkLst>
      </pc:sldChg>
      <pc:sldChg chg="add del">
        <pc:chgData name="Chris Droessler" userId="625c3661-9d64-47fa-b83c-4b49393bd161" providerId="ADAL" clId="{FBB4C61D-DEC3-864F-AF35-8278C85BA9B0}" dt="2020-01-16T12:30:40.305" v="419" actId="2696"/>
        <pc:sldMkLst>
          <pc:docMk/>
          <pc:sldMk cId="100248634" sldId="972"/>
        </pc:sldMkLst>
      </pc:sldChg>
      <pc:sldChg chg="add del">
        <pc:chgData name="Chris Droessler" userId="625c3661-9d64-47fa-b83c-4b49393bd161" providerId="ADAL" clId="{FBB4C61D-DEC3-864F-AF35-8278C85BA9B0}" dt="2020-01-16T12:30:40.333" v="420" actId="2696"/>
        <pc:sldMkLst>
          <pc:docMk/>
          <pc:sldMk cId="4047070268" sldId="973"/>
        </pc:sldMkLst>
      </pc:sldChg>
      <pc:sldChg chg="add del">
        <pc:chgData name="Chris Droessler" userId="625c3661-9d64-47fa-b83c-4b49393bd161" providerId="ADAL" clId="{FBB4C61D-DEC3-864F-AF35-8278C85BA9B0}" dt="2020-01-16T12:30:40.360" v="421" actId="2696"/>
        <pc:sldMkLst>
          <pc:docMk/>
          <pc:sldMk cId="3441151599" sldId="974"/>
        </pc:sldMkLst>
      </pc:sldChg>
      <pc:sldChg chg="add del">
        <pc:chgData name="Chris Droessler" userId="625c3661-9d64-47fa-b83c-4b49393bd161" providerId="ADAL" clId="{FBB4C61D-DEC3-864F-AF35-8278C85BA9B0}" dt="2020-01-16T12:30:40.387" v="422" actId="2696"/>
        <pc:sldMkLst>
          <pc:docMk/>
          <pc:sldMk cId="2385327720" sldId="975"/>
        </pc:sldMkLst>
      </pc:sldChg>
      <pc:sldChg chg="add del">
        <pc:chgData name="Chris Droessler" userId="625c3661-9d64-47fa-b83c-4b49393bd161" providerId="ADAL" clId="{FBB4C61D-DEC3-864F-AF35-8278C85BA9B0}" dt="2020-01-16T12:30:40.413" v="423" actId="2696"/>
        <pc:sldMkLst>
          <pc:docMk/>
          <pc:sldMk cId="1666014121" sldId="976"/>
        </pc:sldMkLst>
      </pc:sldChg>
      <pc:sldChg chg="add del">
        <pc:chgData name="Chris Droessler" userId="625c3661-9d64-47fa-b83c-4b49393bd161" providerId="ADAL" clId="{FBB4C61D-DEC3-864F-AF35-8278C85BA9B0}" dt="2020-01-16T12:30:40.439" v="424" actId="2696"/>
        <pc:sldMkLst>
          <pc:docMk/>
          <pc:sldMk cId="2340247862" sldId="977"/>
        </pc:sldMkLst>
      </pc:sldChg>
      <pc:sldChg chg="add del">
        <pc:chgData name="Chris Droessler" userId="625c3661-9d64-47fa-b83c-4b49393bd161" providerId="ADAL" clId="{FBB4C61D-DEC3-864F-AF35-8278C85BA9B0}" dt="2020-01-16T12:30:40.465" v="425" actId="2696"/>
        <pc:sldMkLst>
          <pc:docMk/>
          <pc:sldMk cId="52061441" sldId="978"/>
        </pc:sldMkLst>
      </pc:sldChg>
      <pc:sldChg chg="add del">
        <pc:chgData name="Chris Droessler" userId="625c3661-9d64-47fa-b83c-4b49393bd161" providerId="ADAL" clId="{FBB4C61D-DEC3-864F-AF35-8278C85BA9B0}" dt="2020-01-16T12:30:40.491" v="426" actId="2696"/>
        <pc:sldMkLst>
          <pc:docMk/>
          <pc:sldMk cId="2031437293" sldId="979"/>
        </pc:sldMkLst>
      </pc:sldChg>
      <pc:sldChg chg="add del">
        <pc:chgData name="Chris Droessler" userId="625c3661-9d64-47fa-b83c-4b49393bd161" providerId="ADAL" clId="{FBB4C61D-DEC3-864F-AF35-8278C85BA9B0}" dt="2020-01-16T12:30:40.516" v="427" actId="2696"/>
        <pc:sldMkLst>
          <pc:docMk/>
          <pc:sldMk cId="2935813404" sldId="980"/>
        </pc:sldMkLst>
      </pc:sldChg>
      <pc:sldChg chg="addSp modSp add modNotesTx">
        <pc:chgData name="Chris Droessler" userId="625c3661-9d64-47fa-b83c-4b49393bd161" providerId="ADAL" clId="{FBB4C61D-DEC3-864F-AF35-8278C85BA9B0}" dt="2020-01-10T12:49:14.433" v="230" actId="14100"/>
        <pc:sldMkLst>
          <pc:docMk/>
          <pc:sldMk cId="3413008259" sldId="981"/>
        </pc:sldMkLst>
        <pc:spChg chg="mod">
          <ac:chgData name="Chris Droessler" userId="625c3661-9d64-47fa-b83c-4b49393bd161" providerId="ADAL" clId="{FBB4C61D-DEC3-864F-AF35-8278C85BA9B0}" dt="2020-01-10T12:48:30.071" v="220" actId="14100"/>
          <ac:spMkLst>
            <pc:docMk/>
            <pc:sldMk cId="3413008259" sldId="981"/>
            <ac:spMk id="2" creationId="{00000000-0000-0000-0000-000000000000}"/>
          </ac:spMkLst>
        </pc:spChg>
        <pc:spChg chg="mod">
          <ac:chgData name="Chris Droessler" userId="625c3661-9d64-47fa-b83c-4b49393bd161" providerId="ADAL" clId="{FBB4C61D-DEC3-864F-AF35-8278C85BA9B0}" dt="2020-01-10T12:49:06.349" v="228" actId="20577"/>
          <ac:spMkLst>
            <pc:docMk/>
            <pc:sldMk cId="3413008259" sldId="981"/>
            <ac:spMk id="3" creationId="{00000000-0000-0000-0000-000000000000}"/>
          </ac:spMkLst>
        </pc:spChg>
        <pc:picChg chg="add mod">
          <ac:chgData name="Chris Droessler" userId="625c3661-9d64-47fa-b83c-4b49393bd161" providerId="ADAL" clId="{FBB4C61D-DEC3-864F-AF35-8278C85BA9B0}" dt="2020-01-10T12:49:10.234" v="229" actId="14100"/>
          <ac:picMkLst>
            <pc:docMk/>
            <pc:sldMk cId="3413008259" sldId="981"/>
            <ac:picMk id="6146" creationId="{E9908CDF-2E30-9048-B36E-20E88EC8E2AB}"/>
          </ac:picMkLst>
        </pc:picChg>
        <pc:picChg chg="add mod">
          <ac:chgData name="Chris Droessler" userId="625c3661-9d64-47fa-b83c-4b49393bd161" providerId="ADAL" clId="{FBB4C61D-DEC3-864F-AF35-8278C85BA9B0}" dt="2020-01-10T12:49:14.433" v="230" actId="14100"/>
          <ac:picMkLst>
            <pc:docMk/>
            <pc:sldMk cId="3413008259" sldId="981"/>
            <ac:picMk id="6148" creationId="{D25A531D-DF18-5C4C-9D6A-2966A4569AD7}"/>
          </ac:picMkLst>
        </pc:picChg>
      </pc:sldChg>
      <pc:sldChg chg="addSp delSp modSp add modNotesTx">
        <pc:chgData name="Chris Droessler" userId="625c3661-9d64-47fa-b83c-4b49393bd161" providerId="ADAL" clId="{FBB4C61D-DEC3-864F-AF35-8278C85BA9B0}" dt="2020-01-10T12:55:58.197" v="237" actId="1076"/>
        <pc:sldMkLst>
          <pc:docMk/>
          <pc:sldMk cId="2133438890" sldId="982"/>
        </pc:sldMkLst>
        <pc:spChg chg="mod">
          <ac:chgData name="Chris Droessler" userId="625c3661-9d64-47fa-b83c-4b49393bd161" providerId="ADAL" clId="{FBB4C61D-DEC3-864F-AF35-8278C85BA9B0}" dt="2020-01-10T12:18:16.747" v="96"/>
          <ac:spMkLst>
            <pc:docMk/>
            <pc:sldMk cId="2133438890" sldId="982"/>
            <ac:spMk id="2" creationId="{00000000-0000-0000-0000-000000000000}"/>
          </ac:spMkLst>
        </pc:spChg>
        <pc:spChg chg="mod">
          <ac:chgData name="Chris Droessler" userId="625c3661-9d64-47fa-b83c-4b49393bd161" providerId="ADAL" clId="{FBB4C61D-DEC3-864F-AF35-8278C85BA9B0}" dt="2020-01-10T12:40:58.895" v="191"/>
          <ac:spMkLst>
            <pc:docMk/>
            <pc:sldMk cId="2133438890" sldId="982"/>
            <ac:spMk id="3" creationId="{00000000-0000-0000-0000-000000000000}"/>
          </ac:spMkLst>
        </pc:spChg>
        <pc:spChg chg="add del mod">
          <ac:chgData name="Chris Droessler" userId="625c3661-9d64-47fa-b83c-4b49393bd161" providerId="ADAL" clId="{FBB4C61D-DEC3-864F-AF35-8278C85BA9B0}" dt="2020-01-10T12:41:10.107" v="197"/>
          <ac:spMkLst>
            <pc:docMk/>
            <pc:sldMk cId="2133438890" sldId="982"/>
            <ac:spMk id="4" creationId="{74E7AD28-BD32-BE4C-8299-7E730252D0F0}"/>
          </ac:spMkLst>
        </pc:spChg>
        <pc:picChg chg="add mod">
          <ac:chgData name="Chris Droessler" userId="625c3661-9d64-47fa-b83c-4b49393bd161" providerId="ADAL" clId="{FBB4C61D-DEC3-864F-AF35-8278C85BA9B0}" dt="2020-01-10T12:55:58.197" v="237" actId="1076"/>
          <ac:picMkLst>
            <pc:docMk/>
            <pc:sldMk cId="2133438890" sldId="982"/>
            <ac:picMk id="5122" creationId="{FA4CEB7D-84DD-784E-9D07-154EF7F60C5F}"/>
          </ac:picMkLst>
        </pc:picChg>
        <pc:picChg chg="add mod">
          <ac:chgData name="Chris Droessler" userId="625c3661-9d64-47fa-b83c-4b49393bd161" providerId="ADAL" clId="{FBB4C61D-DEC3-864F-AF35-8278C85BA9B0}" dt="2020-01-10T12:55:53.349" v="236" actId="14100"/>
          <ac:picMkLst>
            <pc:docMk/>
            <pc:sldMk cId="2133438890" sldId="982"/>
            <ac:picMk id="5124" creationId="{B714E03A-350A-3244-939F-DAE5FA578A67}"/>
          </ac:picMkLst>
        </pc:picChg>
      </pc:sldChg>
      <pc:sldChg chg="addSp modSp add modNotesTx">
        <pc:chgData name="Chris Droessler" userId="625c3661-9d64-47fa-b83c-4b49393bd161" providerId="ADAL" clId="{FBB4C61D-DEC3-864F-AF35-8278C85BA9B0}" dt="2020-01-10T12:57:32.585" v="246" actId="1076"/>
        <pc:sldMkLst>
          <pc:docMk/>
          <pc:sldMk cId="83167984" sldId="983"/>
        </pc:sldMkLst>
        <pc:spChg chg="mod">
          <ac:chgData name="Chris Droessler" userId="625c3661-9d64-47fa-b83c-4b49393bd161" providerId="ADAL" clId="{FBB4C61D-DEC3-864F-AF35-8278C85BA9B0}" dt="2020-01-10T12:57:08.473" v="238"/>
          <ac:spMkLst>
            <pc:docMk/>
            <pc:sldMk cId="83167984" sldId="983"/>
            <ac:spMk id="2" creationId="{00000000-0000-0000-0000-000000000000}"/>
          </ac:spMkLst>
        </pc:spChg>
        <pc:spChg chg="mod">
          <ac:chgData name="Chris Droessler" userId="625c3661-9d64-47fa-b83c-4b49393bd161" providerId="ADAL" clId="{FBB4C61D-DEC3-864F-AF35-8278C85BA9B0}" dt="2020-01-10T12:39:43.059" v="180" actId="20577"/>
          <ac:spMkLst>
            <pc:docMk/>
            <pc:sldMk cId="83167984" sldId="983"/>
            <ac:spMk id="3" creationId="{00000000-0000-0000-0000-000000000000}"/>
          </ac:spMkLst>
        </pc:spChg>
        <pc:picChg chg="add mod">
          <ac:chgData name="Chris Droessler" userId="625c3661-9d64-47fa-b83c-4b49393bd161" providerId="ADAL" clId="{FBB4C61D-DEC3-864F-AF35-8278C85BA9B0}" dt="2020-01-10T12:40:03.233" v="183" actId="1076"/>
          <ac:picMkLst>
            <pc:docMk/>
            <pc:sldMk cId="83167984" sldId="983"/>
            <ac:picMk id="4" creationId="{99BA4A67-7733-FE4B-ABF4-D2D8ABCDA5DF}"/>
          </ac:picMkLst>
        </pc:picChg>
        <pc:picChg chg="add mod">
          <ac:chgData name="Chris Droessler" userId="625c3661-9d64-47fa-b83c-4b49393bd161" providerId="ADAL" clId="{FBB4C61D-DEC3-864F-AF35-8278C85BA9B0}" dt="2020-01-10T12:57:32.585" v="246" actId="1076"/>
          <ac:picMkLst>
            <pc:docMk/>
            <pc:sldMk cId="83167984" sldId="983"/>
            <ac:picMk id="4098" creationId="{F452C65A-0434-0A4D-9D87-FD938C4D8D0A}"/>
          </ac:picMkLst>
        </pc:picChg>
      </pc:sldChg>
      <pc:sldChg chg="addSp delSp modSp add modNotesTx">
        <pc:chgData name="Chris Droessler" userId="625c3661-9d64-47fa-b83c-4b49393bd161" providerId="ADAL" clId="{FBB4C61D-DEC3-864F-AF35-8278C85BA9B0}" dt="2020-01-10T13:16:42.419" v="298" actId="1076"/>
        <pc:sldMkLst>
          <pc:docMk/>
          <pc:sldMk cId="749169474" sldId="984"/>
        </pc:sldMkLst>
        <pc:spChg chg="mod">
          <ac:chgData name="Chris Droessler" userId="625c3661-9d64-47fa-b83c-4b49393bd161" providerId="ADAL" clId="{FBB4C61D-DEC3-864F-AF35-8278C85BA9B0}" dt="2020-01-10T12:34:55.539" v="142" actId="20577"/>
          <ac:spMkLst>
            <pc:docMk/>
            <pc:sldMk cId="749169474" sldId="984"/>
            <ac:spMk id="2" creationId="{00000000-0000-0000-0000-000000000000}"/>
          </ac:spMkLst>
        </pc:spChg>
        <pc:spChg chg="mod">
          <ac:chgData name="Chris Droessler" userId="625c3661-9d64-47fa-b83c-4b49393bd161" providerId="ADAL" clId="{FBB4C61D-DEC3-864F-AF35-8278C85BA9B0}" dt="2020-01-10T12:39:16.897" v="179" actId="14100"/>
          <ac:spMkLst>
            <pc:docMk/>
            <pc:sldMk cId="749169474" sldId="984"/>
            <ac:spMk id="3" creationId="{00000000-0000-0000-0000-000000000000}"/>
          </ac:spMkLst>
        </pc:spChg>
        <pc:spChg chg="add del mod">
          <ac:chgData name="Chris Droessler" userId="625c3661-9d64-47fa-b83c-4b49393bd161" providerId="ADAL" clId="{FBB4C61D-DEC3-864F-AF35-8278C85BA9B0}" dt="2020-01-10T12:37:57.910" v="152" actId="478"/>
          <ac:spMkLst>
            <pc:docMk/>
            <pc:sldMk cId="749169474" sldId="984"/>
            <ac:spMk id="4" creationId="{9343E614-3E21-C541-AFF0-A07EBBFA62A3}"/>
          </ac:spMkLst>
        </pc:spChg>
        <pc:picChg chg="add del mod">
          <ac:chgData name="Chris Droessler" userId="625c3661-9d64-47fa-b83c-4b49393bd161" providerId="ADAL" clId="{FBB4C61D-DEC3-864F-AF35-8278C85BA9B0}" dt="2020-01-10T12:38:08.686" v="156" actId="1076"/>
          <ac:picMkLst>
            <pc:docMk/>
            <pc:sldMk cId="749169474" sldId="984"/>
            <ac:picMk id="3074" creationId="{DAF4CF21-9B62-B045-B9BC-4AEBA782DF76}"/>
          </ac:picMkLst>
        </pc:picChg>
        <pc:picChg chg="add mod">
          <ac:chgData name="Chris Droessler" userId="625c3661-9d64-47fa-b83c-4b49393bd161" providerId="ADAL" clId="{FBB4C61D-DEC3-864F-AF35-8278C85BA9B0}" dt="2020-01-10T13:16:42.419" v="298" actId="1076"/>
          <ac:picMkLst>
            <pc:docMk/>
            <pc:sldMk cId="749169474" sldId="984"/>
            <ac:picMk id="3075" creationId="{E38A7697-4DE0-7444-AB37-54CB7A20AE15}"/>
          </ac:picMkLst>
        </pc:picChg>
        <pc:picChg chg="add mod">
          <ac:chgData name="Chris Droessler" userId="625c3661-9d64-47fa-b83c-4b49393bd161" providerId="ADAL" clId="{FBB4C61D-DEC3-864F-AF35-8278C85BA9B0}" dt="2020-01-10T12:38:10.037" v="157" actId="1076"/>
          <ac:picMkLst>
            <pc:docMk/>
            <pc:sldMk cId="749169474" sldId="984"/>
            <ac:picMk id="3077" creationId="{F38A2857-EF62-F34C-A9B5-2DE7EA3CCB65}"/>
          </ac:picMkLst>
        </pc:picChg>
      </pc:sldChg>
      <pc:sldChg chg="addSp modSp add modNotesTx">
        <pc:chgData name="Chris Droessler" userId="625c3661-9d64-47fa-b83c-4b49393bd161" providerId="ADAL" clId="{FBB4C61D-DEC3-864F-AF35-8278C85BA9B0}" dt="2020-01-10T13:01:00.056" v="277" actId="1076"/>
        <pc:sldMkLst>
          <pc:docMk/>
          <pc:sldMk cId="4072857890" sldId="985"/>
        </pc:sldMkLst>
        <pc:spChg chg="mod">
          <ac:chgData name="Chris Droessler" userId="625c3661-9d64-47fa-b83c-4b49393bd161" providerId="ADAL" clId="{FBB4C61D-DEC3-864F-AF35-8278C85BA9B0}" dt="2020-01-10T13:00:12.279" v="247" actId="20577"/>
          <ac:spMkLst>
            <pc:docMk/>
            <pc:sldMk cId="4072857890" sldId="985"/>
            <ac:spMk id="2" creationId="{00000000-0000-0000-0000-000000000000}"/>
          </ac:spMkLst>
        </pc:spChg>
        <pc:spChg chg="mod">
          <ac:chgData name="Chris Droessler" userId="625c3661-9d64-47fa-b83c-4b49393bd161" providerId="ADAL" clId="{FBB4C61D-DEC3-864F-AF35-8278C85BA9B0}" dt="2020-01-10T13:00:43.800" v="274" actId="20577"/>
          <ac:spMkLst>
            <pc:docMk/>
            <pc:sldMk cId="4072857890" sldId="985"/>
            <ac:spMk id="3" creationId="{00000000-0000-0000-0000-000000000000}"/>
          </ac:spMkLst>
        </pc:spChg>
        <pc:picChg chg="add mod">
          <ac:chgData name="Chris Droessler" userId="625c3661-9d64-47fa-b83c-4b49393bd161" providerId="ADAL" clId="{FBB4C61D-DEC3-864F-AF35-8278C85BA9B0}" dt="2020-01-10T12:29:06.693" v="136" actId="1076"/>
          <ac:picMkLst>
            <pc:docMk/>
            <pc:sldMk cId="4072857890" sldId="985"/>
            <ac:picMk id="2050" creationId="{0B584922-ED78-DB45-80BD-CA04AE90CB5F}"/>
          </ac:picMkLst>
        </pc:picChg>
        <pc:picChg chg="add mod">
          <ac:chgData name="Chris Droessler" userId="625c3661-9d64-47fa-b83c-4b49393bd161" providerId="ADAL" clId="{FBB4C61D-DEC3-864F-AF35-8278C85BA9B0}" dt="2020-01-10T13:01:00.056" v="277" actId="1076"/>
          <ac:picMkLst>
            <pc:docMk/>
            <pc:sldMk cId="4072857890" sldId="985"/>
            <ac:picMk id="2052" creationId="{7C39E2F9-77C7-9341-B3DD-756E598286E0}"/>
          </ac:picMkLst>
        </pc:picChg>
      </pc:sldChg>
      <pc:sldChg chg="addSp delSp modSp add modNotesTx">
        <pc:chgData name="Chris Droessler" userId="625c3661-9d64-47fa-b83c-4b49393bd161" providerId="ADAL" clId="{FBB4C61D-DEC3-864F-AF35-8278C85BA9B0}" dt="2020-01-10T13:17:37.429" v="300" actId="1076"/>
        <pc:sldMkLst>
          <pc:docMk/>
          <pc:sldMk cId="227261500" sldId="986"/>
        </pc:sldMkLst>
        <pc:spChg chg="mod">
          <ac:chgData name="Chris Droessler" userId="625c3661-9d64-47fa-b83c-4b49393bd161" providerId="ADAL" clId="{FBB4C61D-DEC3-864F-AF35-8278C85BA9B0}" dt="2020-01-10T13:15:39.771" v="288" actId="20577"/>
          <ac:spMkLst>
            <pc:docMk/>
            <pc:sldMk cId="227261500" sldId="986"/>
            <ac:spMk id="2" creationId="{00000000-0000-0000-0000-000000000000}"/>
          </ac:spMkLst>
        </pc:spChg>
        <pc:spChg chg="mod">
          <ac:chgData name="Chris Droessler" userId="625c3661-9d64-47fa-b83c-4b49393bd161" providerId="ADAL" clId="{FBB4C61D-DEC3-864F-AF35-8278C85BA9B0}" dt="2020-01-10T13:07:36.751" v="278" actId="20577"/>
          <ac:spMkLst>
            <pc:docMk/>
            <pc:sldMk cId="227261500" sldId="986"/>
            <ac:spMk id="3" creationId="{00000000-0000-0000-0000-000000000000}"/>
          </ac:spMkLst>
        </pc:spChg>
        <pc:picChg chg="add mod">
          <ac:chgData name="Chris Droessler" userId="625c3661-9d64-47fa-b83c-4b49393bd161" providerId="ADAL" clId="{FBB4C61D-DEC3-864F-AF35-8278C85BA9B0}" dt="2020-01-10T12:27:53.454" v="128" actId="1076"/>
          <ac:picMkLst>
            <pc:docMk/>
            <pc:sldMk cId="227261500" sldId="986"/>
            <ac:picMk id="1026" creationId="{104B8158-5133-5C41-8E0A-F3343CDC9154}"/>
          </ac:picMkLst>
        </pc:picChg>
        <pc:picChg chg="add del mod">
          <ac:chgData name="Chris Droessler" userId="625c3661-9d64-47fa-b83c-4b49393bd161" providerId="ADAL" clId="{FBB4C61D-DEC3-864F-AF35-8278C85BA9B0}" dt="2020-01-10T12:24:43.128" v="121" actId="478"/>
          <ac:picMkLst>
            <pc:docMk/>
            <pc:sldMk cId="227261500" sldId="986"/>
            <ac:picMk id="1028" creationId="{026720AE-EDE9-0046-ADB8-2A200BDF7309}"/>
          </ac:picMkLst>
        </pc:picChg>
        <pc:picChg chg="add mod">
          <ac:chgData name="Chris Droessler" userId="625c3661-9d64-47fa-b83c-4b49393bd161" providerId="ADAL" clId="{FBB4C61D-DEC3-864F-AF35-8278C85BA9B0}" dt="2020-01-10T12:28:11.636" v="131" actId="732"/>
          <ac:picMkLst>
            <pc:docMk/>
            <pc:sldMk cId="227261500" sldId="986"/>
            <ac:picMk id="1030" creationId="{503C0633-D321-1148-AB37-2C29E020512F}"/>
          </ac:picMkLst>
        </pc:picChg>
        <pc:picChg chg="add mod">
          <ac:chgData name="Chris Droessler" userId="625c3661-9d64-47fa-b83c-4b49393bd161" providerId="ADAL" clId="{FBB4C61D-DEC3-864F-AF35-8278C85BA9B0}" dt="2020-01-10T13:17:37.429" v="300" actId="1076"/>
          <ac:picMkLst>
            <pc:docMk/>
            <pc:sldMk cId="227261500" sldId="986"/>
            <ac:picMk id="1032" creationId="{43C5A691-1363-D94E-BF0E-97FE32CFE7BC}"/>
          </ac:picMkLst>
        </pc:picChg>
        <pc:picChg chg="add mod">
          <ac:chgData name="Chris Droessler" userId="625c3661-9d64-47fa-b83c-4b49393bd161" providerId="ADAL" clId="{FBB4C61D-DEC3-864F-AF35-8278C85BA9B0}" dt="2020-01-10T13:13:42.089" v="280"/>
          <ac:picMkLst>
            <pc:docMk/>
            <pc:sldMk cId="227261500" sldId="986"/>
            <ac:picMk id="1033" creationId="{D8D9C30F-C3A7-6C40-9F12-3D67143B8175}"/>
          </ac:picMkLst>
        </pc:picChg>
      </pc:sldChg>
      <pc:sldChg chg="addSp delSp modSp add modNotesTx">
        <pc:chgData name="Chris Droessler" userId="625c3661-9d64-47fa-b83c-4b49393bd161" providerId="ADAL" clId="{FBB4C61D-DEC3-864F-AF35-8278C85BA9B0}" dt="2020-01-16T12:26:30.499" v="399" actId="14100"/>
        <pc:sldMkLst>
          <pc:docMk/>
          <pc:sldMk cId="2259922933" sldId="987"/>
        </pc:sldMkLst>
        <pc:spChg chg="mod">
          <ac:chgData name="Chris Droessler" userId="625c3661-9d64-47fa-b83c-4b49393bd161" providerId="ADAL" clId="{FBB4C61D-DEC3-864F-AF35-8278C85BA9B0}" dt="2020-01-16T12:22:54.509" v="318" actId="20577"/>
          <ac:spMkLst>
            <pc:docMk/>
            <pc:sldMk cId="2259922933" sldId="987"/>
            <ac:spMk id="2" creationId="{00000000-0000-0000-0000-000000000000}"/>
          </ac:spMkLst>
        </pc:spChg>
        <pc:spChg chg="mod">
          <ac:chgData name="Chris Droessler" userId="625c3661-9d64-47fa-b83c-4b49393bd161" providerId="ADAL" clId="{FBB4C61D-DEC3-864F-AF35-8278C85BA9B0}" dt="2020-01-16T12:24:07.464" v="372" actId="20577"/>
          <ac:spMkLst>
            <pc:docMk/>
            <pc:sldMk cId="2259922933" sldId="987"/>
            <ac:spMk id="3" creationId="{00000000-0000-0000-0000-000000000000}"/>
          </ac:spMkLst>
        </pc:spChg>
        <pc:picChg chg="add mod modCrop">
          <ac:chgData name="Chris Droessler" userId="625c3661-9d64-47fa-b83c-4b49393bd161" providerId="ADAL" clId="{FBB4C61D-DEC3-864F-AF35-8278C85BA9B0}" dt="2020-01-16T12:26:30.499" v="399" actId="14100"/>
          <ac:picMkLst>
            <pc:docMk/>
            <pc:sldMk cId="2259922933" sldId="987"/>
            <ac:picMk id="5" creationId="{75639FAE-6E07-4541-8620-ACFB24DCD954}"/>
          </ac:picMkLst>
        </pc:picChg>
        <pc:picChg chg="add mod">
          <ac:chgData name="Chris Droessler" userId="625c3661-9d64-47fa-b83c-4b49393bd161" providerId="ADAL" clId="{FBB4C61D-DEC3-864F-AF35-8278C85BA9B0}" dt="2020-01-16T12:25:29.936" v="387" actId="1076"/>
          <ac:picMkLst>
            <pc:docMk/>
            <pc:sldMk cId="2259922933" sldId="987"/>
            <ac:picMk id="6" creationId="{534CCCE9-7BFE-BD44-9B31-3E787BECE1D0}"/>
          </ac:picMkLst>
        </pc:picChg>
        <pc:picChg chg="del">
          <ac:chgData name="Chris Droessler" userId="625c3661-9d64-47fa-b83c-4b49393bd161" providerId="ADAL" clId="{FBB4C61D-DEC3-864F-AF35-8278C85BA9B0}" dt="2020-01-16T12:22:41.717" v="304" actId="478"/>
          <ac:picMkLst>
            <pc:docMk/>
            <pc:sldMk cId="2259922933" sldId="987"/>
            <ac:picMk id="1026" creationId="{104B8158-5133-5C41-8E0A-F3343CDC9154}"/>
          </ac:picMkLst>
        </pc:picChg>
        <pc:picChg chg="del">
          <ac:chgData name="Chris Droessler" userId="625c3661-9d64-47fa-b83c-4b49393bd161" providerId="ADAL" clId="{FBB4C61D-DEC3-864F-AF35-8278C85BA9B0}" dt="2020-01-16T12:22:41.080" v="303" actId="478"/>
          <ac:picMkLst>
            <pc:docMk/>
            <pc:sldMk cId="2259922933" sldId="987"/>
            <ac:picMk id="1030" creationId="{503C0633-D321-1148-AB37-2C29E020512F}"/>
          </ac:picMkLst>
        </pc:picChg>
        <pc:picChg chg="del">
          <ac:chgData name="Chris Droessler" userId="625c3661-9d64-47fa-b83c-4b49393bd161" providerId="ADAL" clId="{FBB4C61D-DEC3-864F-AF35-8278C85BA9B0}" dt="2020-01-16T12:22:42.452" v="305" actId="478"/>
          <ac:picMkLst>
            <pc:docMk/>
            <pc:sldMk cId="2259922933" sldId="987"/>
            <ac:picMk id="1032" creationId="{43C5A691-1363-D94E-BF0E-97FE32CFE7BC}"/>
          </ac:picMkLst>
        </pc:picChg>
      </pc:sldChg>
      <pc:sldChg chg="add ord">
        <pc:chgData name="Chris Droessler" userId="625c3661-9d64-47fa-b83c-4b49393bd161" providerId="ADAL" clId="{FBB4C61D-DEC3-864F-AF35-8278C85BA9B0}" dt="2020-01-16T12:33:59.371" v="473"/>
        <pc:sldMkLst>
          <pc:docMk/>
          <pc:sldMk cId="1164703287" sldId="988"/>
        </pc:sldMkLst>
      </pc:sldChg>
      <pc:sldChg chg="add ord">
        <pc:chgData name="Chris Droessler" userId="625c3661-9d64-47fa-b83c-4b49393bd161" providerId="ADAL" clId="{FBB4C61D-DEC3-864F-AF35-8278C85BA9B0}" dt="2020-01-16T12:34:02.019" v="475"/>
        <pc:sldMkLst>
          <pc:docMk/>
          <pc:sldMk cId="2334219946" sldId="989"/>
        </pc:sldMkLst>
      </pc:sldChg>
      <pc:sldChg chg="add ord">
        <pc:chgData name="Chris Droessler" userId="625c3661-9d64-47fa-b83c-4b49393bd161" providerId="ADAL" clId="{FBB4C61D-DEC3-864F-AF35-8278C85BA9B0}" dt="2020-01-16T12:34:04.540" v="477"/>
        <pc:sldMkLst>
          <pc:docMk/>
          <pc:sldMk cId="1401312858" sldId="990"/>
        </pc:sldMkLst>
      </pc:sldChg>
      <pc:sldChg chg="add ord">
        <pc:chgData name="Chris Droessler" userId="625c3661-9d64-47fa-b83c-4b49393bd161" providerId="ADAL" clId="{FBB4C61D-DEC3-864F-AF35-8278C85BA9B0}" dt="2020-01-16T12:34:09.499" v="479"/>
        <pc:sldMkLst>
          <pc:docMk/>
          <pc:sldMk cId="1319772477" sldId="991"/>
        </pc:sldMkLst>
      </pc:sldChg>
      <pc:sldChg chg="add ord">
        <pc:chgData name="Chris Droessler" userId="625c3661-9d64-47fa-b83c-4b49393bd161" providerId="ADAL" clId="{FBB4C61D-DEC3-864F-AF35-8278C85BA9B0}" dt="2020-01-16T12:34:15.027" v="481"/>
        <pc:sldMkLst>
          <pc:docMk/>
          <pc:sldMk cId="1610590816" sldId="992"/>
        </pc:sldMkLst>
      </pc:sldChg>
      <pc:sldChg chg="add ord">
        <pc:chgData name="Chris Droessler" userId="625c3661-9d64-47fa-b83c-4b49393bd161" providerId="ADAL" clId="{FBB4C61D-DEC3-864F-AF35-8278C85BA9B0}" dt="2020-01-16T12:34:17.483" v="483"/>
        <pc:sldMkLst>
          <pc:docMk/>
          <pc:sldMk cId="4109713459" sldId="993"/>
        </pc:sldMkLst>
      </pc:sldChg>
      <pc:sldChg chg="add ord">
        <pc:chgData name="Chris Droessler" userId="625c3661-9d64-47fa-b83c-4b49393bd161" providerId="ADAL" clId="{FBB4C61D-DEC3-864F-AF35-8278C85BA9B0}" dt="2020-01-16T12:34:21.963" v="485"/>
        <pc:sldMkLst>
          <pc:docMk/>
          <pc:sldMk cId="3852606405" sldId="994"/>
        </pc:sldMkLst>
      </pc:sldChg>
      <pc:sldChg chg="modNotesTx">
        <pc:chgData name="Chris Droessler" userId="625c3661-9d64-47fa-b83c-4b49393bd161" providerId="ADAL" clId="{FBB4C61D-DEC3-864F-AF35-8278C85BA9B0}" dt="2020-01-16T15:46:04.739" v="500" actId="20577"/>
        <pc:sldMkLst>
          <pc:docMk/>
          <pc:sldMk cId="2369439601" sldId="996"/>
        </pc:sldMkLst>
      </pc:sldChg>
    </pc:docChg>
  </pc:docChgLst>
  <pc:docChgLst>
    <pc:chgData name="Chris Droessler" userId="625c3661-9d64-47fa-b83c-4b49393bd161" providerId="ADAL" clId="{0EF77CE6-49EC-A04B-A1FD-2CBA5DEAABEE}"/>
    <pc:docChg chg="modSld">
      <pc:chgData name="Chris Droessler" userId="625c3661-9d64-47fa-b83c-4b49393bd161" providerId="ADAL" clId="{0EF77CE6-49EC-A04B-A1FD-2CBA5DEAABEE}" dt="2019-11-21T13:22:53.718" v="10" actId="20577"/>
      <pc:docMkLst>
        <pc:docMk/>
      </pc:docMkLst>
      <pc:sldChg chg="modSp">
        <pc:chgData name="Chris Droessler" userId="625c3661-9d64-47fa-b83c-4b49393bd161" providerId="ADAL" clId="{0EF77CE6-49EC-A04B-A1FD-2CBA5DEAABEE}" dt="2019-11-21T13:22:53.718" v="10" actId="20577"/>
        <pc:sldMkLst>
          <pc:docMk/>
          <pc:sldMk cId="3431447260" sldId="956"/>
        </pc:sldMkLst>
        <pc:spChg chg="mod">
          <ac:chgData name="Chris Droessler" userId="625c3661-9d64-47fa-b83c-4b49393bd161" providerId="ADAL" clId="{0EF77CE6-49EC-A04B-A1FD-2CBA5DEAABEE}" dt="2019-11-21T13:22:53.718" v="10" actId="20577"/>
          <ac:spMkLst>
            <pc:docMk/>
            <pc:sldMk cId="3431447260" sldId="956"/>
            <ac:spMk id="2" creationId="{00000000-0000-0000-0000-000000000000}"/>
          </ac:spMkLst>
        </pc:spChg>
      </pc:sldChg>
    </pc:docChg>
  </pc:docChgLst>
  <pc:docChgLst>
    <pc:chgData name="Chris Droessler" userId="625c3661-9d64-47fa-b83c-4b49393bd161" providerId="ADAL" clId="{FD491809-B641-534F-AE43-D82AAEECB4DF}"/>
    <pc:docChg chg="undo custSel addSld delSld modSld sldOrd">
      <pc:chgData name="Chris Droessler" userId="625c3661-9d64-47fa-b83c-4b49393bd161" providerId="ADAL" clId="{FD491809-B641-534F-AE43-D82AAEECB4DF}" dt="2019-11-21T12:55:27.190" v="6708" actId="20577"/>
      <pc:docMkLst>
        <pc:docMk/>
      </pc:docMkLst>
      <pc:sldChg chg="add del">
        <pc:chgData name="Chris Droessler" userId="625c3661-9d64-47fa-b83c-4b49393bd161" providerId="ADAL" clId="{FD491809-B641-534F-AE43-D82AAEECB4DF}" dt="2019-11-20T13:15:31.686" v="5598" actId="2696"/>
        <pc:sldMkLst>
          <pc:docMk/>
          <pc:sldMk cId="889940331" sldId="256"/>
        </pc:sldMkLst>
      </pc:sldChg>
      <pc:sldChg chg="add del">
        <pc:chgData name="Chris Droessler" userId="625c3661-9d64-47fa-b83c-4b49393bd161" providerId="ADAL" clId="{FD491809-B641-534F-AE43-D82AAEECB4DF}" dt="2019-11-20T18:43:41.145" v="5961" actId="2696"/>
        <pc:sldMkLst>
          <pc:docMk/>
          <pc:sldMk cId="4262833362" sldId="256"/>
        </pc:sldMkLst>
      </pc:sldChg>
      <pc:sldChg chg="addSp delSp modSp add">
        <pc:chgData name="Chris Droessler" userId="625c3661-9d64-47fa-b83c-4b49393bd161" providerId="ADAL" clId="{FD491809-B641-534F-AE43-D82AAEECB4DF}" dt="2019-11-20T13:27:57.028" v="5787" actId="14100"/>
        <pc:sldMkLst>
          <pc:docMk/>
          <pc:sldMk cId="106142565" sldId="257"/>
        </pc:sldMkLst>
        <pc:spChg chg="del mod">
          <ac:chgData name="Chris Droessler" userId="625c3661-9d64-47fa-b83c-4b49393bd161" providerId="ADAL" clId="{FD491809-B641-534F-AE43-D82AAEECB4DF}" dt="2019-11-20T13:16:32.136" v="5605" actId="478"/>
          <ac:spMkLst>
            <pc:docMk/>
            <pc:sldMk cId="106142565" sldId="257"/>
            <ac:spMk id="2" creationId="{00000000-0000-0000-0000-000000000000}"/>
          </ac:spMkLst>
        </pc:spChg>
        <pc:spChg chg="add del mod">
          <ac:chgData name="Chris Droessler" userId="625c3661-9d64-47fa-b83c-4b49393bd161" providerId="ADAL" clId="{FD491809-B641-534F-AE43-D82AAEECB4DF}" dt="2019-11-20T13:16:20.730" v="5603"/>
          <ac:spMkLst>
            <pc:docMk/>
            <pc:sldMk cId="106142565" sldId="257"/>
            <ac:spMk id="3" creationId="{D6A268D4-3DFC-5641-A2EC-75D83CB0A667}"/>
          </ac:spMkLst>
        </pc:spChg>
        <pc:spChg chg="add mod">
          <ac:chgData name="Chris Droessler" userId="625c3661-9d64-47fa-b83c-4b49393bd161" providerId="ADAL" clId="{FD491809-B641-534F-AE43-D82AAEECB4DF}" dt="2019-11-20T13:17:51.878" v="5625" actId="403"/>
          <ac:spMkLst>
            <pc:docMk/>
            <pc:sldMk cId="106142565" sldId="257"/>
            <ac:spMk id="6" creationId="{05D2A8C2-BD25-C344-A822-01E8B9BA3A94}"/>
          </ac:spMkLst>
        </pc:spChg>
        <pc:picChg chg="mod">
          <ac:chgData name="Chris Droessler" userId="625c3661-9d64-47fa-b83c-4b49393bd161" providerId="ADAL" clId="{FD491809-B641-534F-AE43-D82AAEECB4DF}" dt="2019-11-20T13:27:57.028" v="5787" actId="14100"/>
          <ac:picMkLst>
            <pc:docMk/>
            <pc:sldMk cId="106142565" sldId="257"/>
            <ac:picMk id="4" creationId="{00000000-0000-0000-0000-000000000000}"/>
          </ac:picMkLst>
        </pc:picChg>
      </pc:sldChg>
      <pc:sldChg chg="addSp modSp add">
        <pc:chgData name="Chris Droessler" userId="625c3661-9d64-47fa-b83c-4b49393bd161" providerId="ADAL" clId="{FD491809-B641-534F-AE43-D82AAEECB4DF}" dt="2019-11-20T13:19:40.380" v="5694" actId="1036"/>
        <pc:sldMkLst>
          <pc:docMk/>
          <pc:sldMk cId="3654316749" sldId="258"/>
        </pc:sldMkLst>
        <pc:spChg chg="add">
          <ac:chgData name="Chris Droessler" userId="625c3661-9d64-47fa-b83c-4b49393bd161" providerId="ADAL" clId="{FD491809-B641-534F-AE43-D82AAEECB4DF}" dt="2019-11-20T13:19:29.608" v="5656"/>
          <ac:spMkLst>
            <pc:docMk/>
            <pc:sldMk cId="3654316749" sldId="258"/>
            <ac:spMk id="7" creationId="{61807051-B7DD-A74F-AB3A-ACC16D7779A4}"/>
          </ac:spMkLst>
        </pc:spChg>
        <pc:picChg chg="mod">
          <ac:chgData name="Chris Droessler" userId="625c3661-9d64-47fa-b83c-4b49393bd161" providerId="ADAL" clId="{FD491809-B641-534F-AE43-D82AAEECB4DF}" dt="2019-11-20T13:19:40.380" v="5694" actId="1036"/>
          <ac:picMkLst>
            <pc:docMk/>
            <pc:sldMk cId="3654316749" sldId="258"/>
            <ac:picMk id="6" creationId="{00000000-0000-0000-0000-000000000000}"/>
          </ac:picMkLst>
        </pc:picChg>
        <pc:picChg chg="mod">
          <ac:chgData name="Chris Droessler" userId="625c3661-9d64-47fa-b83c-4b49393bd161" providerId="ADAL" clId="{FD491809-B641-534F-AE43-D82AAEECB4DF}" dt="2019-11-20T13:19:40.380" v="5694" actId="1036"/>
          <ac:picMkLst>
            <pc:docMk/>
            <pc:sldMk cId="3654316749" sldId="258"/>
            <ac:picMk id="8" creationId="{00000000-0000-0000-0000-000000000000}"/>
          </ac:picMkLst>
        </pc:picChg>
        <pc:picChg chg="mod">
          <ac:chgData name="Chris Droessler" userId="625c3661-9d64-47fa-b83c-4b49393bd161" providerId="ADAL" clId="{FD491809-B641-534F-AE43-D82AAEECB4DF}" dt="2019-11-20T13:19:40.380" v="5694" actId="1036"/>
          <ac:picMkLst>
            <pc:docMk/>
            <pc:sldMk cId="3654316749" sldId="258"/>
            <ac:picMk id="11" creationId="{00000000-0000-0000-0000-000000000000}"/>
          </ac:picMkLst>
        </pc:picChg>
        <pc:picChg chg="mod">
          <ac:chgData name="Chris Droessler" userId="625c3661-9d64-47fa-b83c-4b49393bd161" providerId="ADAL" clId="{FD491809-B641-534F-AE43-D82AAEECB4DF}" dt="2019-11-20T13:19:40.380" v="5694" actId="1036"/>
          <ac:picMkLst>
            <pc:docMk/>
            <pc:sldMk cId="3654316749" sldId="258"/>
            <ac:picMk id="17" creationId="{00000000-0000-0000-0000-000000000000}"/>
          </ac:picMkLst>
        </pc:picChg>
      </pc:sldChg>
      <pc:sldChg chg="addSp modSp add">
        <pc:chgData name="Chris Droessler" userId="625c3661-9d64-47fa-b83c-4b49393bd161" providerId="ADAL" clId="{FD491809-B641-534F-AE43-D82AAEECB4DF}" dt="2019-11-20T13:19:58.053" v="5722" actId="1036"/>
        <pc:sldMkLst>
          <pc:docMk/>
          <pc:sldMk cId="3566008916" sldId="260"/>
        </pc:sldMkLst>
        <pc:spChg chg="add">
          <ac:chgData name="Chris Droessler" userId="625c3661-9d64-47fa-b83c-4b49393bd161" providerId="ADAL" clId="{FD491809-B641-534F-AE43-D82AAEECB4DF}" dt="2019-11-20T13:19:51.238" v="5699"/>
          <ac:spMkLst>
            <pc:docMk/>
            <pc:sldMk cId="3566008916" sldId="260"/>
            <ac:spMk id="5" creationId="{C11CBB17-9A93-A34F-9BC0-7597F4535494}"/>
          </ac:spMkLst>
        </pc:spChg>
        <pc:spChg chg="mod">
          <ac:chgData name="Chris Droessler" userId="625c3661-9d64-47fa-b83c-4b49393bd161" providerId="ADAL" clId="{FD491809-B641-534F-AE43-D82AAEECB4DF}" dt="2019-11-20T13:19:58.053" v="5722" actId="1036"/>
          <ac:spMkLst>
            <pc:docMk/>
            <pc:sldMk cId="3566008916" sldId="260"/>
            <ac:spMk id="15" creationId="{00000000-0000-0000-0000-000000000000}"/>
          </ac:spMkLst>
        </pc:spChg>
        <pc:picChg chg="mod">
          <ac:chgData name="Chris Droessler" userId="625c3661-9d64-47fa-b83c-4b49393bd161" providerId="ADAL" clId="{FD491809-B641-534F-AE43-D82AAEECB4DF}" dt="2019-11-20T13:19:58.053" v="5722" actId="1036"/>
          <ac:picMkLst>
            <pc:docMk/>
            <pc:sldMk cId="3566008916" sldId="260"/>
            <ac:picMk id="13" creationId="{00000000-0000-0000-0000-000000000000}"/>
          </ac:picMkLst>
        </pc:picChg>
        <pc:picChg chg="mod">
          <ac:chgData name="Chris Droessler" userId="625c3661-9d64-47fa-b83c-4b49393bd161" providerId="ADAL" clId="{FD491809-B641-534F-AE43-D82AAEECB4DF}" dt="2019-11-20T13:19:58.053" v="5722" actId="1036"/>
          <ac:picMkLst>
            <pc:docMk/>
            <pc:sldMk cId="3566008916" sldId="260"/>
            <ac:picMk id="14" creationId="{00000000-0000-0000-0000-000000000000}"/>
          </ac:picMkLst>
        </pc:picChg>
      </pc:sldChg>
      <pc:sldChg chg="addSp modSp add">
        <pc:chgData name="Chris Droessler" userId="625c3661-9d64-47fa-b83c-4b49393bd161" providerId="ADAL" clId="{FD491809-B641-534F-AE43-D82AAEECB4DF}" dt="2019-11-20T13:17:59.727" v="5626" actId="20577"/>
        <pc:sldMkLst>
          <pc:docMk/>
          <pc:sldMk cId="418879345" sldId="261"/>
        </pc:sldMkLst>
        <pc:spChg chg="add mod">
          <ac:chgData name="Chris Droessler" userId="625c3661-9d64-47fa-b83c-4b49393bd161" providerId="ADAL" clId="{FD491809-B641-534F-AE43-D82AAEECB4DF}" dt="2019-11-20T13:17:44.567" v="5624"/>
          <ac:spMkLst>
            <pc:docMk/>
            <pc:sldMk cId="418879345" sldId="261"/>
            <ac:spMk id="2" creationId="{46A153A0-4798-CA43-9D0C-DFB86D10611F}"/>
          </ac:spMkLst>
        </pc:spChg>
        <pc:spChg chg="mod">
          <ac:chgData name="Chris Droessler" userId="625c3661-9d64-47fa-b83c-4b49393bd161" providerId="ADAL" clId="{FD491809-B641-534F-AE43-D82AAEECB4DF}" dt="2019-11-20T13:17:59.727" v="5626" actId="20577"/>
          <ac:spMkLst>
            <pc:docMk/>
            <pc:sldMk cId="418879345" sldId="261"/>
            <ac:spMk id="3" creationId="{00000000-0000-0000-0000-000000000000}"/>
          </ac:spMkLst>
        </pc:spChg>
      </pc:sldChg>
      <pc:sldChg chg="addSp modSp add">
        <pc:chgData name="Chris Droessler" userId="625c3661-9d64-47fa-b83c-4b49393bd161" providerId="ADAL" clId="{FD491809-B641-534F-AE43-D82AAEECB4DF}" dt="2019-11-20T13:27:25.785" v="5783" actId="20577"/>
        <pc:sldMkLst>
          <pc:docMk/>
          <pc:sldMk cId="777948087" sldId="262"/>
        </pc:sldMkLst>
        <pc:spChg chg="mod">
          <ac:chgData name="Chris Droessler" userId="625c3661-9d64-47fa-b83c-4b49393bd161" providerId="ADAL" clId="{FD491809-B641-534F-AE43-D82AAEECB4DF}" dt="2019-11-20T13:21:38.990" v="5735" actId="403"/>
          <ac:spMkLst>
            <pc:docMk/>
            <pc:sldMk cId="777948087" sldId="262"/>
            <ac:spMk id="3" creationId="{00000000-0000-0000-0000-000000000000}"/>
          </ac:spMkLst>
        </pc:spChg>
        <pc:spChg chg="mod">
          <ac:chgData name="Chris Droessler" userId="625c3661-9d64-47fa-b83c-4b49393bd161" providerId="ADAL" clId="{FD491809-B641-534F-AE43-D82AAEECB4DF}" dt="2019-11-20T13:27:25.785" v="5783" actId="20577"/>
          <ac:spMkLst>
            <pc:docMk/>
            <pc:sldMk cId="777948087" sldId="262"/>
            <ac:spMk id="5" creationId="{00000000-0000-0000-0000-000000000000}"/>
          </ac:spMkLst>
        </pc:spChg>
        <pc:spChg chg="add">
          <ac:chgData name="Chris Droessler" userId="625c3661-9d64-47fa-b83c-4b49393bd161" providerId="ADAL" clId="{FD491809-B641-534F-AE43-D82AAEECB4DF}" dt="2019-11-20T13:20:32" v="5724"/>
          <ac:spMkLst>
            <pc:docMk/>
            <pc:sldMk cId="777948087" sldId="262"/>
            <ac:spMk id="6" creationId="{6D456DE9-EF3B-E24A-BD2A-8F64CF28C615}"/>
          </ac:spMkLst>
        </pc:spChg>
      </pc:sldChg>
      <pc:sldChg chg="addSp delSp modSp add">
        <pc:chgData name="Chris Droessler" userId="625c3661-9d64-47fa-b83c-4b49393bd161" providerId="ADAL" clId="{FD491809-B641-534F-AE43-D82AAEECB4DF}" dt="2019-11-20T13:27:32.133" v="5785" actId="20577"/>
        <pc:sldMkLst>
          <pc:docMk/>
          <pc:sldMk cId="3311803494" sldId="263"/>
        </pc:sldMkLst>
        <pc:spChg chg="mod">
          <ac:chgData name="Chris Droessler" userId="625c3661-9d64-47fa-b83c-4b49393bd161" providerId="ADAL" clId="{FD491809-B641-534F-AE43-D82AAEECB4DF}" dt="2019-11-20T13:22:57.568" v="5772" actId="403"/>
          <ac:spMkLst>
            <pc:docMk/>
            <pc:sldMk cId="3311803494" sldId="263"/>
            <ac:spMk id="3" creationId="{00000000-0000-0000-0000-000000000000}"/>
          </ac:spMkLst>
        </pc:spChg>
        <pc:spChg chg="del">
          <ac:chgData name="Chris Droessler" userId="625c3661-9d64-47fa-b83c-4b49393bd161" providerId="ADAL" clId="{FD491809-B641-534F-AE43-D82AAEECB4DF}" dt="2019-11-20T13:22:24.655" v="5757" actId="478"/>
          <ac:spMkLst>
            <pc:docMk/>
            <pc:sldMk cId="3311803494" sldId="263"/>
            <ac:spMk id="5" creationId="{00000000-0000-0000-0000-000000000000}"/>
          </ac:spMkLst>
        </pc:spChg>
        <pc:spChg chg="add">
          <ac:chgData name="Chris Droessler" userId="625c3661-9d64-47fa-b83c-4b49393bd161" providerId="ADAL" clId="{FD491809-B641-534F-AE43-D82AAEECB4DF}" dt="2019-11-20T13:20:33.892" v="5725"/>
          <ac:spMkLst>
            <pc:docMk/>
            <pc:sldMk cId="3311803494" sldId="263"/>
            <ac:spMk id="6" creationId="{AB677EA7-E875-8C4C-AFAA-28BC248CECBE}"/>
          </ac:spMkLst>
        </pc:spChg>
        <pc:spChg chg="add mod">
          <ac:chgData name="Chris Droessler" userId="625c3661-9d64-47fa-b83c-4b49393bd161" providerId="ADAL" clId="{FD491809-B641-534F-AE43-D82AAEECB4DF}" dt="2019-11-20T13:27:32.133" v="5785" actId="20577"/>
          <ac:spMkLst>
            <pc:docMk/>
            <pc:sldMk cId="3311803494" sldId="263"/>
            <ac:spMk id="7" creationId="{218CF64E-0458-FF49-91C3-B0DCE8FE2966}"/>
          </ac:spMkLst>
        </pc:spChg>
        <pc:spChg chg="add del mod">
          <ac:chgData name="Chris Droessler" userId="625c3661-9d64-47fa-b83c-4b49393bd161" providerId="ADAL" clId="{FD491809-B641-534F-AE43-D82AAEECB4DF}" dt="2019-11-20T13:23:12.460" v="5773" actId="478"/>
          <ac:spMkLst>
            <pc:docMk/>
            <pc:sldMk cId="3311803494" sldId="263"/>
            <ac:spMk id="8" creationId="{26ACFA79-D3E2-284D-A512-0D25E8E37E49}"/>
          </ac:spMkLst>
        </pc:spChg>
      </pc:sldChg>
      <pc:sldChg chg="addSp modSp add">
        <pc:chgData name="Chris Droessler" userId="625c3661-9d64-47fa-b83c-4b49393bd161" providerId="ADAL" clId="{FD491809-B641-534F-AE43-D82AAEECB4DF}" dt="2019-11-20T13:26:30.477" v="5779" actId="403"/>
        <pc:sldMkLst>
          <pc:docMk/>
          <pc:sldMk cId="1468799734" sldId="264"/>
        </pc:sldMkLst>
        <pc:spChg chg="add">
          <ac:chgData name="Chris Droessler" userId="625c3661-9d64-47fa-b83c-4b49393bd161" providerId="ADAL" clId="{FD491809-B641-534F-AE43-D82AAEECB4DF}" dt="2019-11-20T13:19:24.358" v="5655"/>
          <ac:spMkLst>
            <pc:docMk/>
            <pc:sldMk cId="1468799734" sldId="264"/>
            <ac:spMk id="7" creationId="{9685CAB7-7CBA-284A-A835-59A13FD12D17}"/>
          </ac:spMkLst>
        </pc:spChg>
        <pc:spChg chg="mod">
          <ac:chgData name="Chris Droessler" userId="625c3661-9d64-47fa-b83c-4b49393bd161" providerId="ADAL" clId="{FD491809-B641-534F-AE43-D82AAEECB4DF}" dt="2019-11-20T13:26:30.477" v="5779" actId="403"/>
          <ac:spMkLst>
            <pc:docMk/>
            <pc:sldMk cId="1468799734" sldId="264"/>
            <ac:spMk id="16" creationId="{00000000-0000-0000-0000-000000000000}"/>
          </ac:spMkLst>
        </pc:spChg>
        <pc:picChg chg="mod">
          <ac:chgData name="Chris Droessler" userId="625c3661-9d64-47fa-b83c-4b49393bd161" providerId="ADAL" clId="{FD491809-B641-534F-AE43-D82AAEECB4DF}" dt="2019-11-20T13:19:46.941" v="5698" actId="1036"/>
          <ac:picMkLst>
            <pc:docMk/>
            <pc:sldMk cId="1468799734" sldId="264"/>
            <ac:picMk id="6" creationId="{00000000-0000-0000-0000-000000000000}"/>
          </ac:picMkLst>
        </pc:picChg>
        <pc:picChg chg="mod">
          <ac:chgData name="Chris Droessler" userId="625c3661-9d64-47fa-b83c-4b49393bd161" providerId="ADAL" clId="{FD491809-B641-534F-AE43-D82AAEECB4DF}" dt="2019-11-20T13:19:46.941" v="5698" actId="1036"/>
          <ac:picMkLst>
            <pc:docMk/>
            <pc:sldMk cId="1468799734" sldId="264"/>
            <ac:picMk id="8" creationId="{00000000-0000-0000-0000-000000000000}"/>
          </ac:picMkLst>
        </pc:picChg>
        <pc:picChg chg="mod">
          <ac:chgData name="Chris Droessler" userId="625c3661-9d64-47fa-b83c-4b49393bd161" providerId="ADAL" clId="{FD491809-B641-534F-AE43-D82AAEECB4DF}" dt="2019-11-20T13:19:46.941" v="5698" actId="1036"/>
          <ac:picMkLst>
            <pc:docMk/>
            <pc:sldMk cId="1468799734" sldId="264"/>
            <ac:picMk id="11" creationId="{00000000-0000-0000-0000-000000000000}"/>
          </ac:picMkLst>
        </pc:picChg>
      </pc:sldChg>
      <pc:sldChg chg="add modNotesTx">
        <pc:chgData name="Chris Droessler" userId="625c3661-9d64-47fa-b83c-4b49393bd161" providerId="ADAL" clId="{FD491809-B641-534F-AE43-D82AAEECB4DF}" dt="2019-11-20T13:03:49.957" v="4615" actId="403"/>
        <pc:sldMkLst>
          <pc:docMk/>
          <pc:sldMk cId="3754574763" sldId="266"/>
        </pc:sldMkLst>
      </pc:sldChg>
      <pc:sldChg chg="add del">
        <pc:chgData name="Chris Droessler" userId="625c3661-9d64-47fa-b83c-4b49393bd161" providerId="ADAL" clId="{FD491809-B641-534F-AE43-D82AAEECB4DF}" dt="2019-11-20T18:43:41.253" v="5968" actId="2696"/>
        <pc:sldMkLst>
          <pc:docMk/>
          <pc:sldMk cId="2864039532" sldId="278"/>
        </pc:sldMkLst>
      </pc:sldChg>
      <pc:sldChg chg="add del">
        <pc:chgData name="Chris Droessler" userId="625c3661-9d64-47fa-b83c-4b49393bd161" providerId="ADAL" clId="{FD491809-B641-534F-AE43-D82AAEECB4DF}" dt="2019-11-20T18:43:41.199" v="5965" actId="2696"/>
        <pc:sldMkLst>
          <pc:docMk/>
          <pc:sldMk cId="4012951397" sldId="282"/>
        </pc:sldMkLst>
      </pc:sldChg>
      <pc:sldChg chg="add modNotesTx">
        <pc:chgData name="Chris Droessler" userId="625c3661-9d64-47fa-b83c-4b49393bd161" providerId="ADAL" clId="{FD491809-B641-534F-AE43-D82AAEECB4DF}" dt="2019-11-20T13:04:20.151" v="4628" actId="20577"/>
        <pc:sldMkLst>
          <pc:docMk/>
          <pc:sldMk cId="157070210" sldId="411"/>
        </pc:sldMkLst>
      </pc:sldChg>
      <pc:sldChg chg="modSp add setBg modNotesTx">
        <pc:chgData name="Chris Droessler" userId="625c3661-9d64-47fa-b83c-4b49393bd161" providerId="ADAL" clId="{FD491809-B641-534F-AE43-D82AAEECB4DF}" dt="2019-11-20T13:03:41.649" v="4614" actId="255"/>
        <pc:sldMkLst>
          <pc:docMk/>
          <pc:sldMk cId="1960297345" sldId="483"/>
        </pc:sldMkLst>
        <pc:picChg chg="mod">
          <ac:chgData name="Chris Droessler" userId="625c3661-9d64-47fa-b83c-4b49393bd161" providerId="ADAL" clId="{FD491809-B641-534F-AE43-D82AAEECB4DF}" dt="2019-11-19T12:55:57.926" v="497" actId="1036"/>
          <ac:picMkLst>
            <pc:docMk/>
            <pc:sldMk cId="1960297345" sldId="483"/>
            <ac:picMk id="2054" creationId="{00000000-0000-0000-0000-000000000000}"/>
          </ac:picMkLst>
        </pc:picChg>
      </pc:sldChg>
      <pc:sldChg chg="ord">
        <pc:chgData name="Chris Droessler" userId="625c3661-9d64-47fa-b83c-4b49393bd161" providerId="ADAL" clId="{FD491809-B641-534F-AE43-D82AAEECB4DF}" dt="2019-11-20T18:39:12.576" v="5954"/>
        <pc:sldMkLst>
          <pc:docMk/>
          <pc:sldMk cId="2289089368" sldId="519"/>
        </pc:sldMkLst>
      </pc:sldChg>
      <pc:sldChg chg="addSp delSp modSp modNotesTx">
        <pc:chgData name="Chris Droessler" userId="625c3661-9d64-47fa-b83c-4b49393bd161" providerId="ADAL" clId="{FD491809-B641-534F-AE43-D82AAEECB4DF}" dt="2019-11-20T19:54:12.292" v="6148" actId="20577"/>
        <pc:sldMkLst>
          <pc:docMk/>
          <pc:sldMk cId="2992138866" sldId="542"/>
        </pc:sldMkLst>
        <pc:spChg chg="mod">
          <ac:chgData name="Chris Droessler" userId="625c3661-9d64-47fa-b83c-4b49393bd161" providerId="ADAL" clId="{FD491809-B641-534F-AE43-D82AAEECB4DF}" dt="2019-11-20T19:49:47.803" v="6138" actId="20577"/>
          <ac:spMkLst>
            <pc:docMk/>
            <pc:sldMk cId="2992138866" sldId="542"/>
            <ac:spMk id="3" creationId="{00000000-0000-0000-0000-000000000000}"/>
          </ac:spMkLst>
        </pc:spChg>
        <pc:picChg chg="add mod">
          <ac:chgData name="Chris Droessler" userId="625c3661-9d64-47fa-b83c-4b49393bd161" providerId="ADAL" clId="{FD491809-B641-534F-AE43-D82AAEECB4DF}" dt="2019-11-20T19:49:59.079" v="6144" actId="1076"/>
          <ac:picMkLst>
            <pc:docMk/>
            <pc:sldMk cId="2992138866" sldId="542"/>
            <ac:picMk id="5" creationId="{B84536B0-E3A0-534F-8030-BA0D2186DD8F}"/>
          </ac:picMkLst>
        </pc:picChg>
        <pc:picChg chg="del">
          <ac:chgData name="Chris Droessler" userId="625c3661-9d64-47fa-b83c-4b49393bd161" providerId="ADAL" clId="{FD491809-B641-534F-AE43-D82AAEECB4DF}" dt="2019-11-20T19:49:49.995" v="6139" actId="478"/>
          <ac:picMkLst>
            <pc:docMk/>
            <pc:sldMk cId="2992138866" sldId="542"/>
            <ac:picMk id="1025" creationId="{E58E3D0E-2641-D945-9701-76B26B78DFFB}"/>
          </ac:picMkLst>
        </pc:picChg>
      </pc:sldChg>
      <pc:sldChg chg="addSp modSp ord">
        <pc:chgData name="Chris Droessler" userId="625c3661-9d64-47fa-b83c-4b49393bd161" providerId="ADAL" clId="{FD491809-B641-534F-AE43-D82AAEECB4DF}" dt="2019-11-18T20:42:05.332" v="111" actId="1076"/>
        <pc:sldMkLst>
          <pc:docMk/>
          <pc:sldMk cId="447470941" sldId="550"/>
        </pc:sldMkLst>
        <pc:spChg chg="mod">
          <ac:chgData name="Chris Droessler" userId="625c3661-9d64-47fa-b83c-4b49393bd161" providerId="ADAL" clId="{FD491809-B641-534F-AE43-D82AAEECB4DF}" dt="2019-11-18T20:39:58.997" v="92"/>
          <ac:spMkLst>
            <pc:docMk/>
            <pc:sldMk cId="447470941" sldId="550"/>
            <ac:spMk id="2" creationId="{00000000-0000-0000-0000-000000000000}"/>
          </ac:spMkLst>
        </pc:spChg>
        <pc:spChg chg="mod">
          <ac:chgData name="Chris Droessler" userId="625c3661-9d64-47fa-b83c-4b49393bd161" providerId="ADAL" clId="{FD491809-B641-534F-AE43-D82AAEECB4DF}" dt="2019-11-18T20:41:58.893" v="108" actId="14100"/>
          <ac:spMkLst>
            <pc:docMk/>
            <pc:sldMk cId="447470941" sldId="550"/>
            <ac:spMk id="3" creationId="{00000000-0000-0000-0000-000000000000}"/>
          </ac:spMkLst>
        </pc:spChg>
        <pc:picChg chg="add mod">
          <ac:chgData name="Chris Droessler" userId="625c3661-9d64-47fa-b83c-4b49393bd161" providerId="ADAL" clId="{FD491809-B641-534F-AE43-D82AAEECB4DF}" dt="2019-11-18T20:42:05.332" v="111" actId="1076"/>
          <ac:picMkLst>
            <pc:docMk/>
            <pc:sldMk cId="447470941" sldId="550"/>
            <ac:picMk id="2050" creationId="{47E089B5-F5D9-CE44-8D29-165327AC42F0}"/>
          </ac:picMkLst>
        </pc:picChg>
      </pc:sldChg>
      <pc:sldChg chg="modNotesTx">
        <pc:chgData name="Chris Droessler" userId="625c3661-9d64-47fa-b83c-4b49393bd161" providerId="ADAL" clId="{FD491809-B641-534F-AE43-D82AAEECB4DF}" dt="2019-11-20T19:47:26.974" v="6106" actId="20577"/>
        <pc:sldMkLst>
          <pc:docMk/>
          <pc:sldMk cId="520573234" sldId="599"/>
        </pc:sldMkLst>
      </pc:sldChg>
      <pc:sldChg chg="del">
        <pc:chgData name="Chris Droessler" userId="625c3661-9d64-47fa-b83c-4b49393bd161" providerId="ADAL" clId="{FD491809-B641-534F-AE43-D82AAEECB4DF}" dt="2019-11-21T12:48:23.322" v="6230" actId="2696"/>
        <pc:sldMkLst>
          <pc:docMk/>
          <pc:sldMk cId="736549226" sldId="600"/>
        </pc:sldMkLst>
      </pc:sldChg>
      <pc:sldChg chg="modSp add ord modNotesTx">
        <pc:chgData name="Chris Droessler" userId="625c3661-9d64-47fa-b83c-4b49393bd161" providerId="ADAL" clId="{FD491809-B641-534F-AE43-D82AAEECB4DF}" dt="2019-11-19T14:01:16.092" v="2390" actId="20577"/>
        <pc:sldMkLst>
          <pc:docMk/>
          <pc:sldMk cId="3713166176" sldId="704"/>
        </pc:sldMkLst>
        <pc:spChg chg="mod">
          <ac:chgData name="Chris Droessler" userId="625c3661-9d64-47fa-b83c-4b49393bd161" providerId="ADAL" clId="{FD491809-B641-534F-AE43-D82AAEECB4DF}" dt="2019-11-19T13:59:39.132" v="2269" actId="20577"/>
          <ac:spMkLst>
            <pc:docMk/>
            <pc:sldMk cId="3713166176" sldId="704"/>
            <ac:spMk id="2" creationId="{D323E2E6-2EF3-C942-8A91-325510536B92}"/>
          </ac:spMkLst>
        </pc:spChg>
      </pc:sldChg>
      <pc:sldChg chg="ord">
        <pc:chgData name="Chris Droessler" userId="625c3661-9d64-47fa-b83c-4b49393bd161" providerId="ADAL" clId="{FD491809-B641-534F-AE43-D82AAEECB4DF}" dt="2019-11-19T14:03:21.266" v="2403"/>
        <pc:sldMkLst>
          <pc:docMk/>
          <pc:sldMk cId="3697479050" sldId="709"/>
        </pc:sldMkLst>
      </pc:sldChg>
      <pc:sldChg chg="modSp modNotesTx">
        <pc:chgData name="Chris Droessler" userId="625c3661-9d64-47fa-b83c-4b49393bd161" providerId="ADAL" clId="{FD491809-B641-534F-AE43-D82AAEECB4DF}" dt="2019-11-21T12:54:52.456" v="6706" actId="20577"/>
        <pc:sldMkLst>
          <pc:docMk/>
          <pc:sldMk cId="2111422149" sldId="778"/>
        </pc:sldMkLst>
        <pc:spChg chg="mod">
          <ac:chgData name="Chris Droessler" userId="625c3661-9d64-47fa-b83c-4b49393bd161" providerId="ADAL" clId="{FD491809-B641-534F-AE43-D82AAEECB4DF}" dt="2019-11-19T14:01:53.589" v="2400" actId="20577"/>
          <ac:spMkLst>
            <pc:docMk/>
            <pc:sldMk cId="2111422149" sldId="778"/>
            <ac:spMk id="2" creationId="{00000000-0000-0000-0000-000000000000}"/>
          </ac:spMkLst>
        </pc:spChg>
        <pc:spChg chg="mod">
          <ac:chgData name="Chris Droessler" userId="625c3661-9d64-47fa-b83c-4b49393bd161" providerId="ADAL" clId="{FD491809-B641-534F-AE43-D82AAEECB4DF}" dt="2019-11-21T12:52:47.269" v="6625" actId="20577"/>
          <ac:spMkLst>
            <pc:docMk/>
            <pc:sldMk cId="2111422149" sldId="778"/>
            <ac:spMk id="14339" creationId="{00000000-0000-0000-0000-000000000000}"/>
          </ac:spMkLst>
        </pc:spChg>
      </pc:sldChg>
      <pc:sldChg chg="addSp delSp modSp add modTransition setBg modNotesTx">
        <pc:chgData name="Chris Droessler" userId="625c3661-9d64-47fa-b83c-4b49393bd161" providerId="ADAL" clId="{FD491809-B641-534F-AE43-D82AAEECB4DF}" dt="2019-11-20T13:13:57.098" v="5596" actId="20577"/>
        <pc:sldMkLst>
          <pc:docMk/>
          <pc:sldMk cId="1550910330" sldId="807"/>
        </pc:sldMkLst>
        <pc:picChg chg="del">
          <ac:chgData name="Chris Droessler" userId="625c3661-9d64-47fa-b83c-4b49393bd161" providerId="ADAL" clId="{FD491809-B641-534F-AE43-D82AAEECB4DF}" dt="2019-11-19T13:56:19.611" v="2249" actId="478"/>
          <ac:picMkLst>
            <pc:docMk/>
            <pc:sldMk cId="1550910330" sldId="807"/>
            <ac:picMk id="2" creationId="{00000000-0000-0000-0000-000000000000}"/>
          </ac:picMkLst>
        </pc:picChg>
        <pc:picChg chg="add mod">
          <ac:chgData name="Chris Droessler" userId="625c3661-9d64-47fa-b83c-4b49393bd161" providerId="ADAL" clId="{FD491809-B641-534F-AE43-D82AAEECB4DF}" dt="2019-11-19T13:56:23.927" v="2252" actId="962"/>
          <ac:picMkLst>
            <pc:docMk/>
            <pc:sldMk cId="1550910330" sldId="807"/>
            <ac:picMk id="4" creationId="{DEEF6F7A-6888-D546-B100-A015BC2C83A6}"/>
          </ac:picMkLst>
        </pc:picChg>
      </pc:sldChg>
      <pc:sldChg chg="add del ord">
        <pc:chgData name="Chris Droessler" userId="625c3661-9d64-47fa-b83c-4b49393bd161" providerId="ADAL" clId="{FD491809-B641-534F-AE43-D82AAEECB4DF}" dt="2019-11-20T19:56:49.545" v="6149" actId="2696"/>
        <pc:sldMkLst>
          <pc:docMk/>
          <pc:sldMk cId="2184843332" sldId="839"/>
        </pc:sldMkLst>
      </pc:sldChg>
      <pc:sldChg chg="del ord">
        <pc:chgData name="Chris Droessler" userId="625c3661-9d64-47fa-b83c-4b49393bd161" providerId="ADAL" clId="{FD491809-B641-534F-AE43-D82AAEECB4DF}" dt="2019-11-20T19:56:50.997" v="6150" actId="2696"/>
        <pc:sldMkLst>
          <pc:docMk/>
          <pc:sldMk cId="3329983637" sldId="840"/>
        </pc:sldMkLst>
      </pc:sldChg>
      <pc:sldChg chg="ord">
        <pc:chgData name="Chris Droessler" userId="625c3661-9d64-47fa-b83c-4b49393bd161" providerId="ADAL" clId="{FD491809-B641-534F-AE43-D82AAEECB4DF}" dt="2019-11-19T12:55:30.615" v="496"/>
        <pc:sldMkLst>
          <pc:docMk/>
          <pc:sldMk cId="3950998610" sldId="842"/>
        </pc:sldMkLst>
      </pc:sldChg>
      <pc:sldChg chg="addSp delSp modSp ord setBg modNotesTx">
        <pc:chgData name="Chris Droessler" userId="625c3661-9d64-47fa-b83c-4b49393bd161" providerId="ADAL" clId="{FD491809-B641-534F-AE43-D82AAEECB4DF}" dt="2019-11-19T15:25:49.440" v="2472" actId="20577"/>
        <pc:sldMkLst>
          <pc:docMk/>
          <pc:sldMk cId="1935515480" sldId="846"/>
        </pc:sldMkLst>
        <pc:spChg chg="mod">
          <ac:chgData name="Chris Droessler" userId="625c3661-9d64-47fa-b83c-4b49393bd161" providerId="ADAL" clId="{FD491809-B641-534F-AE43-D82AAEECB4DF}" dt="2019-11-19T15:22:46.852" v="2440" actId="20577"/>
          <ac:spMkLst>
            <pc:docMk/>
            <pc:sldMk cId="1935515480" sldId="846"/>
            <ac:spMk id="2" creationId="{00000000-0000-0000-0000-000000000000}"/>
          </ac:spMkLst>
        </pc:spChg>
        <pc:spChg chg="mod">
          <ac:chgData name="Chris Droessler" userId="625c3661-9d64-47fa-b83c-4b49393bd161" providerId="ADAL" clId="{FD491809-B641-534F-AE43-D82AAEECB4DF}" dt="2019-11-19T15:23:21.364" v="2450" actId="404"/>
          <ac:spMkLst>
            <pc:docMk/>
            <pc:sldMk cId="1935515480" sldId="846"/>
            <ac:spMk id="3" creationId="{00000000-0000-0000-0000-000000000000}"/>
          </ac:spMkLst>
        </pc:spChg>
        <pc:spChg chg="add del mod">
          <ac:chgData name="Chris Droessler" userId="625c3661-9d64-47fa-b83c-4b49393bd161" providerId="ADAL" clId="{FD491809-B641-534F-AE43-D82AAEECB4DF}" dt="2019-11-18T20:38:41.450" v="82" actId="478"/>
          <ac:spMkLst>
            <pc:docMk/>
            <pc:sldMk cId="1935515480" sldId="846"/>
            <ac:spMk id="4" creationId="{FABC03EA-05AC-9540-B149-C4F36A8071DD}"/>
          </ac:spMkLst>
        </pc:spChg>
        <pc:spChg chg="add del mod">
          <ac:chgData name="Chris Droessler" userId="625c3661-9d64-47fa-b83c-4b49393bd161" providerId="ADAL" clId="{FD491809-B641-534F-AE43-D82AAEECB4DF}" dt="2019-11-19T15:23:04.286" v="2442"/>
          <ac:spMkLst>
            <pc:docMk/>
            <pc:sldMk cId="1935515480" sldId="846"/>
            <ac:spMk id="4" creationId="{FDC9E198-CF29-AC47-A9EB-F69846E01B17}"/>
          </ac:spMkLst>
        </pc:spChg>
        <pc:spChg chg="add del mod">
          <ac:chgData name="Chris Droessler" userId="625c3661-9d64-47fa-b83c-4b49393bd161" providerId="ADAL" clId="{FD491809-B641-534F-AE43-D82AAEECB4DF}" dt="2019-11-19T15:23:04.286" v="2442"/>
          <ac:spMkLst>
            <pc:docMk/>
            <pc:sldMk cId="1935515480" sldId="846"/>
            <ac:spMk id="5" creationId="{A6733E43-4803-354D-8346-C4686EE9A1A8}"/>
          </ac:spMkLst>
        </pc:spChg>
        <pc:spChg chg="add del mod">
          <ac:chgData name="Chris Droessler" userId="625c3661-9d64-47fa-b83c-4b49393bd161" providerId="ADAL" clId="{FD491809-B641-534F-AE43-D82AAEECB4DF}" dt="2019-11-19T15:23:04.862" v="2443"/>
          <ac:spMkLst>
            <pc:docMk/>
            <pc:sldMk cId="1935515480" sldId="846"/>
            <ac:spMk id="6" creationId="{1AF12278-5945-C746-8650-F13D18EFB95B}"/>
          </ac:spMkLst>
        </pc:spChg>
        <pc:spChg chg="add del mod">
          <ac:chgData name="Chris Droessler" userId="625c3661-9d64-47fa-b83c-4b49393bd161" providerId="ADAL" clId="{FD491809-B641-534F-AE43-D82AAEECB4DF}" dt="2019-11-19T15:23:04.862" v="2443"/>
          <ac:spMkLst>
            <pc:docMk/>
            <pc:sldMk cId="1935515480" sldId="846"/>
            <ac:spMk id="7" creationId="{94DDBDBC-EC36-EB4D-B429-671DA31BA9DC}"/>
          </ac:spMkLst>
        </pc:spChg>
        <pc:spChg chg="add del mod">
          <ac:chgData name="Chris Droessler" userId="625c3661-9d64-47fa-b83c-4b49393bd161" providerId="ADAL" clId="{FD491809-B641-534F-AE43-D82AAEECB4DF}" dt="2019-11-19T15:23:05.030" v="2444"/>
          <ac:spMkLst>
            <pc:docMk/>
            <pc:sldMk cId="1935515480" sldId="846"/>
            <ac:spMk id="8" creationId="{5AA0D581-EC75-034C-95A2-08824CDD642E}"/>
          </ac:spMkLst>
        </pc:spChg>
        <pc:spChg chg="add del mod">
          <ac:chgData name="Chris Droessler" userId="625c3661-9d64-47fa-b83c-4b49393bd161" providerId="ADAL" clId="{FD491809-B641-534F-AE43-D82AAEECB4DF}" dt="2019-11-19T15:23:05.030" v="2444"/>
          <ac:spMkLst>
            <pc:docMk/>
            <pc:sldMk cId="1935515480" sldId="846"/>
            <ac:spMk id="9" creationId="{E7BEFE65-F36F-724D-A1F8-F9443F53B443}"/>
          </ac:spMkLst>
        </pc:spChg>
        <pc:spChg chg="add del mod">
          <ac:chgData name="Chris Droessler" userId="625c3661-9d64-47fa-b83c-4b49393bd161" providerId="ADAL" clId="{FD491809-B641-534F-AE43-D82AAEECB4DF}" dt="2019-11-19T15:23:05.205" v="2445"/>
          <ac:spMkLst>
            <pc:docMk/>
            <pc:sldMk cId="1935515480" sldId="846"/>
            <ac:spMk id="10" creationId="{0712DFD6-6964-BB49-916C-A44ABC403242}"/>
          </ac:spMkLst>
        </pc:spChg>
        <pc:spChg chg="add del mod">
          <ac:chgData name="Chris Droessler" userId="625c3661-9d64-47fa-b83c-4b49393bd161" providerId="ADAL" clId="{FD491809-B641-534F-AE43-D82AAEECB4DF}" dt="2019-11-19T15:23:05.205" v="2445"/>
          <ac:spMkLst>
            <pc:docMk/>
            <pc:sldMk cId="1935515480" sldId="846"/>
            <ac:spMk id="11" creationId="{E7295AB1-860B-6B42-803C-5A4C74FDD65D}"/>
          </ac:spMkLst>
        </pc:spChg>
        <pc:spChg chg="add del mod">
          <ac:chgData name="Chris Droessler" userId="625c3661-9d64-47fa-b83c-4b49393bd161" providerId="ADAL" clId="{FD491809-B641-534F-AE43-D82AAEECB4DF}" dt="2019-11-19T15:23:05.397" v="2446"/>
          <ac:spMkLst>
            <pc:docMk/>
            <pc:sldMk cId="1935515480" sldId="846"/>
            <ac:spMk id="12" creationId="{AEB19CAB-5C89-284F-A1A2-5E3FEE71334C}"/>
          </ac:spMkLst>
        </pc:spChg>
        <pc:spChg chg="add del mod">
          <ac:chgData name="Chris Droessler" userId="625c3661-9d64-47fa-b83c-4b49393bd161" providerId="ADAL" clId="{FD491809-B641-534F-AE43-D82AAEECB4DF}" dt="2019-11-19T15:23:05.397" v="2446"/>
          <ac:spMkLst>
            <pc:docMk/>
            <pc:sldMk cId="1935515480" sldId="846"/>
            <ac:spMk id="13" creationId="{A5073684-4181-2C43-A853-7A6A88976E64}"/>
          </ac:spMkLst>
        </pc:spChg>
        <pc:spChg chg="add del mod">
          <ac:chgData name="Chris Droessler" userId="625c3661-9d64-47fa-b83c-4b49393bd161" providerId="ADAL" clId="{FD491809-B641-534F-AE43-D82AAEECB4DF}" dt="2019-11-19T15:23:05.606" v="2447"/>
          <ac:spMkLst>
            <pc:docMk/>
            <pc:sldMk cId="1935515480" sldId="846"/>
            <ac:spMk id="14" creationId="{8A0DE6C1-3B96-5E4A-88BD-99706BE72058}"/>
          </ac:spMkLst>
        </pc:spChg>
        <pc:spChg chg="add del mod">
          <ac:chgData name="Chris Droessler" userId="625c3661-9d64-47fa-b83c-4b49393bd161" providerId="ADAL" clId="{FD491809-B641-534F-AE43-D82AAEECB4DF}" dt="2019-11-19T15:23:05.606" v="2447"/>
          <ac:spMkLst>
            <pc:docMk/>
            <pc:sldMk cId="1935515480" sldId="846"/>
            <ac:spMk id="15" creationId="{2C9E97E2-9152-E040-92CC-B8DA038261A4}"/>
          </ac:spMkLst>
        </pc:spChg>
        <pc:picChg chg="add del mod">
          <ac:chgData name="Chris Droessler" userId="625c3661-9d64-47fa-b83c-4b49393bd161" providerId="ADAL" clId="{FD491809-B641-534F-AE43-D82AAEECB4DF}" dt="2019-11-19T15:24:20.980" v="2454" actId="478"/>
          <ac:picMkLst>
            <pc:docMk/>
            <pc:sldMk cId="1935515480" sldId="846"/>
            <ac:picMk id="17" creationId="{E7B15116-5E5D-DB4C-9B15-E98485183B64}"/>
          </ac:picMkLst>
        </pc:picChg>
        <pc:picChg chg="add mod">
          <ac:chgData name="Chris Droessler" userId="625c3661-9d64-47fa-b83c-4b49393bd161" providerId="ADAL" clId="{FD491809-B641-534F-AE43-D82AAEECB4DF}" dt="2019-11-19T15:25:11.475" v="2461" actId="1076"/>
          <ac:picMkLst>
            <pc:docMk/>
            <pc:sldMk cId="1935515480" sldId="846"/>
            <ac:picMk id="19" creationId="{9BA8BA09-DFE5-074C-8C2D-E4E6F0D62960}"/>
          </ac:picMkLst>
        </pc:picChg>
        <pc:picChg chg="add del mod">
          <ac:chgData name="Chris Droessler" userId="625c3661-9d64-47fa-b83c-4b49393bd161" providerId="ADAL" clId="{FD491809-B641-534F-AE43-D82AAEECB4DF}" dt="2019-11-19T15:22:36.620" v="2438" actId="478"/>
          <ac:picMkLst>
            <pc:docMk/>
            <pc:sldMk cId="1935515480" sldId="846"/>
            <ac:picMk id="1027" creationId="{A65A9639-6654-2348-9B49-FC9324DA0FE9}"/>
          </ac:picMkLst>
        </pc:picChg>
      </pc:sldChg>
      <pc:sldChg chg="ord">
        <pc:chgData name="Chris Droessler" userId="625c3661-9d64-47fa-b83c-4b49393bd161" providerId="ADAL" clId="{FD491809-B641-534F-AE43-D82AAEECB4DF}" dt="2019-11-18T21:00:08.833" v="168"/>
        <pc:sldMkLst>
          <pc:docMk/>
          <pc:sldMk cId="2344696338" sldId="878"/>
        </pc:sldMkLst>
      </pc:sldChg>
      <pc:sldChg chg="delSp modSp">
        <pc:chgData name="Chris Droessler" userId="625c3661-9d64-47fa-b83c-4b49393bd161" providerId="ADAL" clId="{FD491809-B641-534F-AE43-D82AAEECB4DF}" dt="2019-11-20T12:55:38.668" v="4195" actId="1036"/>
        <pc:sldMkLst>
          <pc:docMk/>
          <pc:sldMk cId="2390905533" sldId="879"/>
        </pc:sldMkLst>
        <pc:spChg chg="mod">
          <ac:chgData name="Chris Droessler" userId="625c3661-9d64-47fa-b83c-4b49393bd161" providerId="ADAL" clId="{FD491809-B641-534F-AE43-D82AAEECB4DF}" dt="2019-11-20T12:55:15.046" v="4192" actId="403"/>
          <ac:spMkLst>
            <pc:docMk/>
            <pc:sldMk cId="2390905533" sldId="879"/>
            <ac:spMk id="2" creationId="{00E81B52-461B-8648-9A38-69B5E5CDDE85}"/>
          </ac:spMkLst>
        </pc:spChg>
        <pc:spChg chg="del">
          <ac:chgData name="Chris Droessler" userId="625c3661-9d64-47fa-b83c-4b49393bd161" providerId="ADAL" clId="{FD491809-B641-534F-AE43-D82AAEECB4DF}" dt="2019-11-20T12:54:55.973" v="4182" actId="478"/>
          <ac:spMkLst>
            <pc:docMk/>
            <pc:sldMk cId="2390905533" sldId="879"/>
            <ac:spMk id="6" creationId="{671AF598-7280-4A40-ACA1-1B439D6C0BEA}"/>
          </ac:spMkLst>
        </pc:spChg>
        <pc:cxnChg chg="mod">
          <ac:chgData name="Chris Droessler" userId="625c3661-9d64-47fa-b83c-4b49393bd161" providerId="ADAL" clId="{FD491809-B641-534F-AE43-D82AAEECB4DF}" dt="2019-11-20T12:55:38.668" v="4195" actId="1036"/>
          <ac:cxnSpMkLst>
            <pc:docMk/>
            <pc:sldMk cId="2390905533" sldId="879"/>
            <ac:cxnSpMk id="5" creationId="{EB4FE852-265D-5D4C-B7A6-63930E2196F1}"/>
          </ac:cxnSpMkLst>
        </pc:cxnChg>
      </pc:sldChg>
      <pc:sldChg chg="ord">
        <pc:chgData name="Chris Droessler" userId="625c3661-9d64-47fa-b83c-4b49393bd161" providerId="ADAL" clId="{FD491809-B641-534F-AE43-D82AAEECB4DF}" dt="2019-11-20T19:57:00.456" v="6152"/>
        <pc:sldMkLst>
          <pc:docMk/>
          <pc:sldMk cId="1768247593" sldId="906"/>
        </pc:sldMkLst>
      </pc:sldChg>
      <pc:sldChg chg="addSp delSp modSp add ord modNotesTx">
        <pc:chgData name="Chris Droessler" userId="625c3661-9d64-47fa-b83c-4b49393bd161" providerId="ADAL" clId="{FD491809-B641-534F-AE43-D82AAEECB4DF}" dt="2019-11-19T12:44:15.073" v="413" actId="20577"/>
        <pc:sldMkLst>
          <pc:docMk/>
          <pc:sldMk cId="3882703177" sldId="913"/>
        </pc:sldMkLst>
        <pc:spChg chg="del mod">
          <ac:chgData name="Chris Droessler" userId="625c3661-9d64-47fa-b83c-4b49393bd161" providerId="ADAL" clId="{FD491809-B641-534F-AE43-D82AAEECB4DF}" dt="2019-11-19T12:42:24.174" v="303" actId="478"/>
          <ac:spMkLst>
            <pc:docMk/>
            <pc:sldMk cId="3882703177" sldId="913"/>
            <ac:spMk id="2" creationId="{00E81B52-461B-8648-9A38-69B5E5CDDE85}"/>
          </ac:spMkLst>
        </pc:spChg>
        <pc:spChg chg="del">
          <ac:chgData name="Chris Droessler" userId="625c3661-9d64-47fa-b83c-4b49393bd161" providerId="ADAL" clId="{FD491809-B641-534F-AE43-D82AAEECB4DF}" dt="2019-11-19T12:37:52.767" v="259" actId="478"/>
          <ac:spMkLst>
            <pc:docMk/>
            <pc:sldMk cId="3882703177" sldId="913"/>
            <ac:spMk id="6" creationId="{671AF598-7280-4A40-ACA1-1B439D6C0BEA}"/>
          </ac:spMkLst>
        </pc:spChg>
        <pc:picChg chg="add mod">
          <ac:chgData name="Chris Droessler" userId="625c3661-9d64-47fa-b83c-4b49393bd161" providerId="ADAL" clId="{FD491809-B641-534F-AE43-D82AAEECB4DF}" dt="2019-11-19T12:43:03.798" v="307" actId="14100"/>
          <ac:picMkLst>
            <pc:docMk/>
            <pc:sldMk cId="3882703177" sldId="913"/>
            <ac:picMk id="2049" creationId="{15C17E21-8C39-A949-825F-1294FFC55E50}"/>
          </ac:picMkLst>
        </pc:picChg>
      </pc:sldChg>
      <pc:sldChg chg="add">
        <pc:chgData name="Chris Droessler" userId="625c3661-9d64-47fa-b83c-4b49393bd161" providerId="ADAL" clId="{FD491809-B641-534F-AE43-D82AAEECB4DF}" dt="2019-11-18T20:39:20.243" v="86"/>
        <pc:sldMkLst>
          <pc:docMk/>
          <pc:sldMk cId="1962525254" sldId="914"/>
        </pc:sldMkLst>
      </pc:sldChg>
      <pc:sldChg chg="add">
        <pc:chgData name="Chris Droessler" userId="625c3661-9d64-47fa-b83c-4b49393bd161" providerId="ADAL" clId="{FD491809-B641-534F-AE43-D82AAEECB4DF}" dt="2019-11-18T20:39:20.467" v="87"/>
        <pc:sldMkLst>
          <pc:docMk/>
          <pc:sldMk cId="2733898511" sldId="915"/>
        </pc:sldMkLst>
      </pc:sldChg>
      <pc:sldChg chg="add">
        <pc:chgData name="Chris Droessler" userId="625c3661-9d64-47fa-b83c-4b49393bd161" providerId="ADAL" clId="{FD491809-B641-534F-AE43-D82AAEECB4DF}" dt="2019-11-18T20:39:20.771" v="88"/>
        <pc:sldMkLst>
          <pc:docMk/>
          <pc:sldMk cId="1248866755" sldId="916"/>
        </pc:sldMkLst>
      </pc:sldChg>
      <pc:sldChg chg="add">
        <pc:chgData name="Chris Droessler" userId="625c3661-9d64-47fa-b83c-4b49393bd161" providerId="ADAL" clId="{FD491809-B641-534F-AE43-D82AAEECB4DF}" dt="2019-11-18T20:39:36.043" v="90"/>
        <pc:sldMkLst>
          <pc:docMk/>
          <pc:sldMk cId="3434173837" sldId="917"/>
        </pc:sldMkLst>
      </pc:sldChg>
      <pc:sldChg chg="add">
        <pc:chgData name="Chris Droessler" userId="625c3661-9d64-47fa-b83c-4b49393bd161" providerId="ADAL" clId="{FD491809-B641-534F-AE43-D82AAEECB4DF}" dt="2019-11-18T20:42:19.301" v="112"/>
        <pc:sldMkLst>
          <pc:docMk/>
          <pc:sldMk cId="3367061011" sldId="918"/>
        </pc:sldMkLst>
      </pc:sldChg>
      <pc:sldChg chg="addSp modSp add modNotesTx">
        <pc:chgData name="Chris Droessler" userId="625c3661-9d64-47fa-b83c-4b49393bd161" providerId="ADAL" clId="{FD491809-B641-534F-AE43-D82AAEECB4DF}" dt="2019-11-18T21:03:57.157" v="258" actId="20577"/>
        <pc:sldMkLst>
          <pc:docMk/>
          <pc:sldMk cId="1565210986" sldId="919"/>
        </pc:sldMkLst>
        <pc:picChg chg="add mod">
          <ac:chgData name="Chris Droessler" userId="625c3661-9d64-47fa-b83c-4b49393bd161" providerId="ADAL" clId="{FD491809-B641-534F-AE43-D82AAEECB4DF}" dt="2019-11-18T20:53:02.126" v="116" actId="962"/>
          <ac:picMkLst>
            <pc:docMk/>
            <pc:sldMk cId="1565210986" sldId="919"/>
            <ac:picMk id="3" creationId="{6A00CA7A-173A-B24D-9247-8F77EFDFECE9}"/>
          </ac:picMkLst>
        </pc:picChg>
      </pc:sldChg>
      <pc:sldChg chg="addSp delSp modSp add modNotesTx">
        <pc:chgData name="Chris Droessler" userId="625c3661-9d64-47fa-b83c-4b49393bd161" providerId="ADAL" clId="{FD491809-B641-534F-AE43-D82AAEECB4DF}" dt="2019-11-20T13:06:05.765" v="4797" actId="20577"/>
        <pc:sldMkLst>
          <pc:docMk/>
          <pc:sldMk cId="3088084254" sldId="920"/>
        </pc:sldMkLst>
        <pc:spChg chg="add del mod">
          <ac:chgData name="Chris Droessler" userId="625c3661-9d64-47fa-b83c-4b49393bd161" providerId="ADAL" clId="{FD491809-B641-534F-AE43-D82AAEECB4DF}" dt="2019-11-19T13:01:24.816" v="543" actId="478"/>
          <ac:spMkLst>
            <pc:docMk/>
            <pc:sldMk cId="3088084254" sldId="920"/>
            <ac:spMk id="3" creationId="{E4F77256-D2AE-B74C-AEC5-4C93C9C6A54B}"/>
          </ac:spMkLst>
        </pc:spChg>
        <pc:spChg chg="add mod">
          <ac:chgData name="Chris Droessler" userId="625c3661-9d64-47fa-b83c-4b49393bd161" providerId="ADAL" clId="{FD491809-B641-534F-AE43-D82AAEECB4DF}" dt="2019-11-19T13:10:25.704" v="617" actId="1076"/>
          <ac:spMkLst>
            <pc:docMk/>
            <pc:sldMk cId="3088084254" sldId="920"/>
            <ac:spMk id="7" creationId="{C7E00C90-8CDE-094D-9753-4C8918EB61A1}"/>
          </ac:spMkLst>
        </pc:spChg>
        <pc:spChg chg="del">
          <ac:chgData name="Chris Droessler" userId="625c3661-9d64-47fa-b83c-4b49393bd161" providerId="ADAL" clId="{FD491809-B641-534F-AE43-D82AAEECB4DF}" dt="2019-11-19T13:01:21.736" v="542" actId="478"/>
          <ac:spMkLst>
            <pc:docMk/>
            <pc:sldMk cId="3088084254" sldId="920"/>
            <ac:spMk id="11" creationId="{78AB56FA-CAFA-BF4B-B7A7-F762766EE843}"/>
          </ac:spMkLst>
        </pc:spChg>
        <pc:spChg chg="add mod">
          <ac:chgData name="Chris Droessler" userId="625c3661-9d64-47fa-b83c-4b49393bd161" providerId="ADAL" clId="{FD491809-B641-534F-AE43-D82AAEECB4DF}" dt="2019-11-19T13:10:28.712" v="618" actId="1076"/>
          <ac:spMkLst>
            <pc:docMk/>
            <pc:sldMk cId="3088084254" sldId="920"/>
            <ac:spMk id="13" creationId="{7FDC17B7-E88D-1542-B9AE-99FDC9ACD0A4}"/>
          </ac:spMkLst>
        </pc:spChg>
        <pc:spChg chg="add mod">
          <ac:chgData name="Chris Droessler" userId="625c3661-9d64-47fa-b83c-4b49393bd161" providerId="ADAL" clId="{FD491809-B641-534F-AE43-D82AAEECB4DF}" dt="2019-11-19T13:10:53.217" v="629" actId="1035"/>
          <ac:spMkLst>
            <pc:docMk/>
            <pc:sldMk cId="3088084254" sldId="920"/>
            <ac:spMk id="14" creationId="{DDFE73E3-BF23-1D4F-9C10-6B6725802487}"/>
          </ac:spMkLst>
        </pc:spChg>
        <pc:spChg chg="add mod">
          <ac:chgData name="Chris Droessler" userId="625c3661-9d64-47fa-b83c-4b49393bd161" providerId="ADAL" clId="{FD491809-B641-534F-AE43-D82AAEECB4DF}" dt="2019-11-19T13:10:33.184" v="619" actId="1076"/>
          <ac:spMkLst>
            <pc:docMk/>
            <pc:sldMk cId="3088084254" sldId="920"/>
            <ac:spMk id="15" creationId="{184F4F8B-C93E-B34A-B4D2-2465ED7ECD21}"/>
          </ac:spMkLst>
        </pc:spChg>
        <pc:spChg chg="mod">
          <ac:chgData name="Chris Droessler" userId="625c3661-9d64-47fa-b83c-4b49393bd161" providerId="ADAL" clId="{FD491809-B641-534F-AE43-D82AAEECB4DF}" dt="2019-11-19T13:12:03.746" v="631"/>
          <ac:spMkLst>
            <pc:docMk/>
            <pc:sldMk cId="3088084254" sldId="920"/>
            <ac:spMk id="78" creationId="{00000000-0000-0000-0000-000000000000}"/>
          </ac:spMkLst>
        </pc:spChg>
        <pc:picChg chg="add del mod">
          <ac:chgData name="Chris Droessler" userId="625c3661-9d64-47fa-b83c-4b49393bd161" providerId="ADAL" clId="{FD491809-B641-534F-AE43-D82AAEECB4DF}" dt="2019-11-19T13:10:08.729" v="614" actId="478"/>
          <ac:picMkLst>
            <pc:docMk/>
            <pc:sldMk cId="3088084254" sldId="920"/>
            <ac:picMk id="5" creationId="{870DDE86-C756-3B41-AD19-96A74EA11B24}"/>
          </ac:picMkLst>
        </pc:picChg>
        <pc:picChg chg="del mod">
          <ac:chgData name="Chris Droessler" userId="625c3661-9d64-47fa-b83c-4b49393bd161" providerId="ADAL" clId="{FD491809-B641-534F-AE43-D82AAEECB4DF}" dt="2019-11-19T13:03:34.717" v="547" actId="478"/>
          <ac:picMkLst>
            <pc:docMk/>
            <pc:sldMk cId="3088084254" sldId="920"/>
            <ac:picMk id="6" creationId="{110CC607-B049-1845-838F-2347DEF07FEF}"/>
          </ac:picMkLst>
        </pc:picChg>
        <pc:picChg chg="add del">
          <ac:chgData name="Chris Droessler" userId="625c3661-9d64-47fa-b83c-4b49393bd161" providerId="ADAL" clId="{FD491809-B641-534F-AE43-D82AAEECB4DF}" dt="2019-11-19T13:07:04.869" v="560"/>
          <ac:picMkLst>
            <pc:docMk/>
            <pc:sldMk cId="3088084254" sldId="920"/>
            <ac:picMk id="10" creationId="{0EE56AD3-2D0D-394A-A570-D549A85C9ECD}"/>
          </ac:picMkLst>
        </pc:picChg>
        <pc:picChg chg="add mod">
          <ac:chgData name="Chris Droessler" userId="625c3661-9d64-47fa-b83c-4b49393bd161" providerId="ADAL" clId="{FD491809-B641-534F-AE43-D82AAEECB4DF}" dt="2019-11-19T13:11:03.993" v="630" actId="1076"/>
          <ac:picMkLst>
            <pc:docMk/>
            <pc:sldMk cId="3088084254" sldId="920"/>
            <ac:picMk id="12" creationId="{67E23368-460F-FD4D-B8C0-7FABEB59C8DA}"/>
          </ac:picMkLst>
        </pc:picChg>
        <pc:picChg chg="add del mod">
          <ac:chgData name="Chris Droessler" userId="625c3661-9d64-47fa-b83c-4b49393bd161" providerId="ADAL" clId="{FD491809-B641-534F-AE43-D82AAEECB4DF}" dt="2019-11-19T13:06:32.841" v="553" actId="478"/>
          <ac:picMkLst>
            <pc:docMk/>
            <pc:sldMk cId="3088084254" sldId="920"/>
            <ac:picMk id="3074" creationId="{6C3042AF-A681-BA41-9579-DDF385E0F7DB}"/>
          </ac:picMkLst>
        </pc:picChg>
      </pc:sldChg>
      <pc:sldChg chg="modSp add modNotesTx">
        <pc:chgData name="Chris Droessler" userId="625c3661-9d64-47fa-b83c-4b49393bd161" providerId="ADAL" clId="{FD491809-B641-534F-AE43-D82AAEECB4DF}" dt="2019-11-20T13:04:57.278" v="4635" actId="20577"/>
        <pc:sldMkLst>
          <pc:docMk/>
          <pc:sldMk cId="2710816544" sldId="921"/>
        </pc:sldMkLst>
        <pc:spChg chg="mod">
          <ac:chgData name="Chris Droessler" userId="625c3661-9d64-47fa-b83c-4b49393bd161" providerId="ADAL" clId="{FD491809-B641-534F-AE43-D82AAEECB4DF}" dt="2019-11-19T13:00:31.270" v="533" actId="20577"/>
          <ac:spMkLst>
            <pc:docMk/>
            <pc:sldMk cId="2710816544" sldId="921"/>
            <ac:spMk id="78" creationId="{00000000-0000-0000-0000-000000000000}"/>
          </ac:spMkLst>
        </pc:spChg>
        <pc:spChg chg="mod">
          <ac:chgData name="Chris Droessler" userId="625c3661-9d64-47fa-b83c-4b49393bd161" providerId="ADAL" clId="{FD491809-B641-534F-AE43-D82AAEECB4DF}" dt="2019-11-19T13:00:49.342" v="540" actId="1076"/>
          <ac:spMkLst>
            <pc:docMk/>
            <pc:sldMk cId="2710816544" sldId="921"/>
            <ac:spMk id="79" creationId="{00000000-0000-0000-0000-000000000000}"/>
          </ac:spMkLst>
        </pc:spChg>
      </pc:sldChg>
      <pc:sldChg chg="addSp delSp modSp add modNotesTx">
        <pc:chgData name="Chris Droessler" userId="625c3661-9d64-47fa-b83c-4b49393bd161" providerId="ADAL" clId="{FD491809-B641-534F-AE43-D82AAEECB4DF}" dt="2019-11-21T12:55:27.190" v="6708" actId="20577"/>
        <pc:sldMkLst>
          <pc:docMk/>
          <pc:sldMk cId="3258558535" sldId="922"/>
        </pc:sldMkLst>
        <pc:spChg chg="add del mod">
          <ac:chgData name="Chris Droessler" userId="625c3661-9d64-47fa-b83c-4b49393bd161" providerId="ADAL" clId="{FD491809-B641-534F-AE43-D82AAEECB4DF}" dt="2019-11-19T12:39:57.026" v="280" actId="478"/>
          <ac:spMkLst>
            <pc:docMk/>
            <pc:sldMk cId="3258558535" sldId="922"/>
            <ac:spMk id="2" creationId="{67D3A86F-E96C-5B44-AA6B-B6C99461DBD3}"/>
          </ac:spMkLst>
        </pc:spChg>
        <pc:spChg chg="add mod">
          <ac:chgData name="Chris Droessler" userId="625c3661-9d64-47fa-b83c-4b49393bd161" providerId="ADAL" clId="{FD491809-B641-534F-AE43-D82AAEECB4DF}" dt="2019-11-19T12:53:24.010" v="493" actId="20577"/>
          <ac:spMkLst>
            <pc:docMk/>
            <pc:sldMk cId="3258558535" sldId="922"/>
            <ac:spMk id="4" creationId="{652F4E5C-48AF-B14D-ABF9-CFEBC542560D}"/>
          </ac:spMkLst>
        </pc:spChg>
        <pc:picChg chg="del">
          <ac:chgData name="Chris Droessler" userId="625c3661-9d64-47fa-b83c-4b49393bd161" providerId="ADAL" clId="{FD491809-B641-534F-AE43-D82AAEECB4DF}" dt="2019-11-19T12:39:11.704" v="262" actId="478"/>
          <ac:picMkLst>
            <pc:docMk/>
            <pc:sldMk cId="3258558535" sldId="922"/>
            <ac:picMk id="7" creationId="{C34FA5AD-EDA3-CA4A-B82D-39A326CBC943}"/>
          </ac:picMkLst>
        </pc:picChg>
        <pc:picChg chg="add mod">
          <ac:chgData name="Chris Droessler" userId="625c3661-9d64-47fa-b83c-4b49393bd161" providerId="ADAL" clId="{FD491809-B641-534F-AE43-D82AAEECB4DF}" dt="2019-11-19T12:40:10.713" v="294" actId="1036"/>
          <ac:picMkLst>
            <pc:docMk/>
            <pc:sldMk cId="3258558535" sldId="922"/>
            <ac:picMk id="1025" creationId="{67614DB9-FFF5-8346-88CC-259F78B85756}"/>
          </ac:picMkLst>
        </pc:picChg>
      </pc:sldChg>
      <pc:sldChg chg="modSp add modNotesTx">
        <pc:chgData name="Chris Droessler" userId="625c3661-9d64-47fa-b83c-4b49393bd161" providerId="ADAL" clId="{FD491809-B641-534F-AE43-D82AAEECB4DF}" dt="2019-11-20T20:14:42.711" v="6158" actId="20577"/>
        <pc:sldMkLst>
          <pc:docMk/>
          <pc:sldMk cId="576158929" sldId="923"/>
        </pc:sldMkLst>
        <pc:spChg chg="mod">
          <ac:chgData name="Chris Droessler" userId="625c3661-9d64-47fa-b83c-4b49393bd161" providerId="ADAL" clId="{FD491809-B641-534F-AE43-D82AAEECB4DF}" dt="2019-11-19T13:18:44.237" v="918" actId="20577"/>
          <ac:spMkLst>
            <pc:docMk/>
            <pc:sldMk cId="576158929" sldId="923"/>
            <ac:spMk id="2" creationId="{A25FC3C3-7C30-B64C-A338-1650CA104744}"/>
          </ac:spMkLst>
        </pc:spChg>
        <pc:spChg chg="mod">
          <ac:chgData name="Chris Droessler" userId="625c3661-9d64-47fa-b83c-4b49393bd161" providerId="ADAL" clId="{FD491809-B641-534F-AE43-D82AAEECB4DF}" dt="2019-11-19T13:16:56.108" v="909" actId="20577"/>
          <ac:spMkLst>
            <pc:docMk/>
            <pc:sldMk cId="576158929" sldId="923"/>
            <ac:spMk id="3" creationId="{0ED1FB51-E97A-F84B-BD6A-3688890B064D}"/>
          </ac:spMkLst>
        </pc:spChg>
      </pc:sldChg>
      <pc:sldChg chg="addSp delSp modSp add modNotesTx">
        <pc:chgData name="Chris Droessler" userId="625c3661-9d64-47fa-b83c-4b49393bd161" providerId="ADAL" clId="{FD491809-B641-534F-AE43-D82AAEECB4DF}" dt="2019-11-20T20:15:05.206" v="6159" actId="20577"/>
        <pc:sldMkLst>
          <pc:docMk/>
          <pc:sldMk cId="3074644395" sldId="924"/>
        </pc:sldMkLst>
        <pc:spChg chg="del">
          <ac:chgData name="Chris Droessler" userId="625c3661-9d64-47fa-b83c-4b49393bd161" providerId="ADAL" clId="{FD491809-B641-534F-AE43-D82AAEECB4DF}" dt="2019-11-19T13:25:50.341" v="920"/>
          <ac:spMkLst>
            <pc:docMk/>
            <pc:sldMk cId="3074644395" sldId="924"/>
            <ac:spMk id="2" creationId="{73436935-2B91-824B-A37A-30690467E9EB}"/>
          </ac:spMkLst>
        </pc:spChg>
        <pc:spChg chg="del">
          <ac:chgData name="Chris Droessler" userId="625c3661-9d64-47fa-b83c-4b49393bd161" providerId="ADAL" clId="{FD491809-B641-534F-AE43-D82AAEECB4DF}" dt="2019-11-19T13:25:50.341" v="920"/>
          <ac:spMkLst>
            <pc:docMk/>
            <pc:sldMk cId="3074644395" sldId="924"/>
            <ac:spMk id="3" creationId="{98FE5114-FAC1-FF48-8CC3-8E597D1A65AE}"/>
          </ac:spMkLst>
        </pc:spChg>
        <pc:picChg chg="add mod">
          <ac:chgData name="Chris Droessler" userId="625c3661-9d64-47fa-b83c-4b49393bd161" providerId="ADAL" clId="{FD491809-B641-534F-AE43-D82AAEECB4DF}" dt="2019-11-19T13:29:58.835" v="975" actId="14100"/>
          <ac:picMkLst>
            <pc:docMk/>
            <pc:sldMk cId="3074644395" sldId="924"/>
            <ac:picMk id="5" creationId="{62DE6498-EC0F-C442-9EF5-1461B3CE9612}"/>
          </ac:picMkLst>
        </pc:picChg>
      </pc:sldChg>
      <pc:sldChg chg="addSp modSp add modNotesTx">
        <pc:chgData name="Chris Droessler" userId="625c3661-9d64-47fa-b83c-4b49393bd161" providerId="ADAL" clId="{FD491809-B641-534F-AE43-D82AAEECB4DF}" dt="2019-11-19T13:42:39.578" v="2134" actId="20577"/>
        <pc:sldMkLst>
          <pc:docMk/>
          <pc:sldMk cId="3195706392" sldId="925"/>
        </pc:sldMkLst>
        <pc:picChg chg="add mod">
          <ac:chgData name="Chris Droessler" userId="625c3661-9d64-47fa-b83c-4b49393bd161" providerId="ADAL" clId="{FD491809-B641-534F-AE43-D82AAEECB4DF}" dt="2019-11-19T13:29:23.226" v="970" actId="14100"/>
          <ac:picMkLst>
            <pc:docMk/>
            <pc:sldMk cId="3195706392" sldId="925"/>
            <ac:picMk id="3" creationId="{45F24A38-51DA-0346-A91D-DB6ECDD5707C}"/>
          </ac:picMkLst>
        </pc:picChg>
      </pc:sldChg>
      <pc:sldChg chg="addSp delSp modSp add ord modNotesTx">
        <pc:chgData name="Chris Droessler" userId="625c3661-9d64-47fa-b83c-4b49393bd161" providerId="ADAL" clId="{FD491809-B641-534F-AE43-D82AAEECB4DF}" dt="2019-11-20T13:11:58.803" v="5548" actId="313"/>
        <pc:sldMkLst>
          <pc:docMk/>
          <pc:sldMk cId="3708436992" sldId="926"/>
        </pc:sldMkLst>
        <pc:picChg chg="add del mod">
          <ac:chgData name="Chris Droessler" userId="625c3661-9d64-47fa-b83c-4b49393bd161" providerId="ADAL" clId="{FD491809-B641-534F-AE43-D82AAEECB4DF}" dt="2019-11-19T13:26:56.079" v="942" actId="478"/>
          <ac:picMkLst>
            <pc:docMk/>
            <pc:sldMk cId="3708436992" sldId="926"/>
            <ac:picMk id="2" creationId="{E31BAD52-E6D7-6148-86D2-AA86A907542D}"/>
          </ac:picMkLst>
        </pc:picChg>
        <pc:picChg chg="add del">
          <ac:chgData name="Chris Droessler" userId="625c3661-9d64-47fa-b83c-4b49393bd161" providerId="ADAL" clId="{FD491809-B641-534F-AE43-D82AAEECB4DF}" dt="2019-11-19T13:26:54.950" v="941" actId="478"/>
          <ac:picMkLst>
            <pc:docMk/>
            <pc:sldMk cId="3708436992" sldId="926"/>
            <ac:picMk id="3" creationId="{D7C80CCB-EB0A-DC4E-A7C5-7EB698B20068}"/>
          </ac:picMkLst>
        </pc:picChg>
        <pc:picChg chg="add mod">
          <ac:chgData name="Chris Droessler" userId="625c3661-9d64-47fa-b83c-4b49393bd161" providerId="ADAL" clId="{FD491809-B641-534F-AE43-D82AAEECB4DF}" dt="2019-11-19T13:29:52.075" v="974" actId="14100"/>
          <ac:picMkLst>
            <pc:docMk/>
            <pc:sldMk cId="3708436992" sldId="926"/>
            <ac:picMk id="5" creationId="{F8C1DAB4-15CF-9A4F-8985-D2A86A4B3A10}"/>
          </ac:picMkLst>
        </pc:picChg>
      </pc:sldChg>
      <pc:sldChg chg="addSp delSp modSp add modNotesTx">
        <pc:chgData name="Chris Droessler" userId="625c3661-9d64-47fa-b83c-4b49393bd161" providerId="ADAL" clId="{FD491809-B641-534F-AE43-D82AAEECB4DF}" dt="2019-11-19T17:13:31.908" v="2474" actId="403"/>
        <pc:sldMkLst>
          <pc:docMk/>
          <pc:sldMk cId="122683630" sldId="927"/>
        </pc:sldMkLst>
        <pc:picChg chg="add del mod">
          <ac:chgData name="Chris Droessler" userId="625c3661-9d64-47fa-b83c-4b49393bd161" providerId="ADAL" clId="{FD491809-B641-534F-AE43-D82AAEECB4DF}" dt="2019-11-19T13:27:14.616" v="949" actId="478"/>
          <ac:picMkLst>
            <pc:docMk/>
            <pc:sldMk cId="122683630" sldId="927"/>
            <ac:picMk id="2" creationId="{64B5FCC3-CC51-6C4D-8484-FAC4822AF56D}"/>
          </ac:picMkLst>
        </pc:picChg>
        <pc:picChg chg="add mod">
          <ac:chgData name="Chris Droessler" userId="625c3661-9d64-47fa-b83c-4b49393bd161" providerId="ADAL" clId="{FD491809-B641-534F-AE43-D82AAEECB4DF}" dt="2019-11-19T13:27:23.894" v="954" actId="1076"/>
          <ac:picMkLst>
            <pc:docMk/>
            <pc:sldMk cId="122683630" sldId="927"/>
            <ac:picMk id="4" creationId="{59ECB6F3-23CA-3446-B998-F0337335D518}"/>
          </ac:picMkLst>
        </pc:picChg>
      </pc:sldChg>
      <pc:sldChg chg="addSp modSp add modNotesTx">
        <pc:chgData name="Chris Droessler" userId="625c3661-9d64-47fa-b83c-4b49393bd161" providerId="ADAL" clId="{FD491809-B641-534F-AE43-D82AAEECB4DF}" dt="2019-11-19T17:26:32.345" v="3594" actId="115"/>
        <pc:sldMkLst>
          <pc:docMk/>
          <pc:sldMk cId="205677332" sldId="928"/>
        </pc:sldMkLst>
        <pc:picChg chg="add mod">
          <ac:chgData name="Chris Droessler" userId="625c3661-9d64-47fa-b83c-4b49393bd161" providerId="ADAL" clId="{FD491809-B641-534F-AE43-D82AAEECB4DF}" dt="2019-11-19T13:27:40.111" v="959" actId="1076"/>
          <ac:picMkLst>
            <pc:docMk/>
            <pc:sldMk cId="205677332" sldId="928"/>
            <ac:picMk id="3" creationId="{593EB21B-A44E-F047-9BBD-2602257812B3}"/>
          </ac:picMkLst>
        </pc:picChg>
      </pc:sldChg>
      <pc:sldChg chg="addSp delSp modSp add modNotesTx">
        <pc:chgData name="Chris Droessler" userId="625c3661-9d64-47fa-b83c-4b49393bd161" providerId="ADAL" clId="{FD491809-B641-534F-AE43-D82AAEECB4DF}" dt="2019-11-19T17:13:39.880" v="2476" actId="403"/>
        <pc:sldMkLst>
          <pc:docMk/>
          <pc:sldMk cId="145721764" sldId="929"/>
        </pc:sldMkLst>
        <pc:picChg chg="add del mod">
          <ac:chgData name="Chris Droessler" userId="625c3661-9d64-47fa-b83c-4b49393bd161" providerId="ADAL" clId="{FD491809-B641-534F-AE43-D82AAEECB4DF}" dt="2019-11-19T13:27:50.695" v="961" actId="478"/>
          <ac:picMkLst>
            <pc:docMk/>
            <pc:sldMk cId="145721764" sldId="929"/>
            <ac:picMk id="2" creationId="{9EA78939-1FB0-3047-AAC7-1B3C1805238B}"/>
          </ac:picMkLst>
        </pc:picChg>
        <pc:picChg chg="add mod">
          <ac:chgData name="Chris Droessler" userId="625c3661-9d64-47fa-b83c-4b49393bd161" providerId="ADAL" clId="{FD491809-B641-534F-AE43-D82AAEECB4DF}" dt="2019-11-19T13:27:59.783" v="966" actId="1076"/>
          <ac:picMkLst>
            <pc:docMk/>
            <pc:sldMk cId="145721764" sldId="929"/>
            <ac:picMk id="4" creationId="{1CE3CE4E-AAA4-3A4A-9291-5A8785CEDBB0}"/>
          </ac:picMkLst>
        </pc:picChg>
      </pc:sldChg>
      <pc:sldChg chg="add">
        <pc:chgData name="Chris Droessler" userId="625c3661-9d64-47fa-b83c-4b49393bd161" providerId="ADAL" clId="{FD491809-B641-534F-AE43-D82AAEECB4DF}" dt="2019-11-19T14:02:55.557" v="2401"/>
        <pc:sldMkLst>
          <pc:docMk/>
          <pc:sldMk cId="522455022" sldId="930"/>
        </pc:sldMkLst>
      </pc:sldChg>
      <pc:sldChg chg="addSp delSp modSp add">
        <pc:chgData name="Chris Droessler" userId="625c3661-9d64-47fa-b83c-4b49393bd161" providerId="ADAL" clId="{FD491809-B641-534F-AE43-D82AAEECB4DF}" dt="2019-11-19T14:06:00.444" v="2418" actId="1036"/>
        <pc:sldMkLst>
          <pc:docMk/>
          <pc:sldMk cId="235783534" sldId="931"/>
        </pc:sldMkLst>
        <pc:spChg chg="del">
          <ac:chgData name="Chris Droessler" userId="625c3661-9d64-47fa-b83c-4b49393bd161" providerId="ADAL" clId="{FD491809-B641-534F-AE43-D82AAEECB4DF}" dt="2019-11-19T14:05:04.745" v="2406"/>
          <ac:spMkLst>
            <pc:docMk/>
            <pc:sldMk cId="235783534" sldId="931"/>
            <ac:spMk id="2" creationId="{4B048EC9-78E4-DD44-8EB1-D9D46B87F931}"/>
          </ac:spMkLst>
        </pc:spChg>
        <pc:spChg chg="del">
          <ac:chgData name="Chris Droessler" userId="625c3661-9d64-47fa-b83c-4b49393bd161" providerId="ADAL" clId="{FD491809-B641-534F-AE43-D82AAEECB4DF}" dt="2019-11-19T14:05:04.745" v="2406"/>
          <ac:spMkLst>
            <pc:docMk/>
            <pc:sldMk cId="235783534" sldId="931"/>
            <ac:spMk id="3" creationId="{F33CC7CE-EDC0-D540-9C3F-701299317FE1}"/>
          </ac:spMkLst>
        </pc:spChg>
        <pc:picChg chg="add del mod">
          <ac:chgData name="Chris Droessler" userId="625c3661-9d64-47fa-b83c-4b49393bd161" providerId="ADAL" clId="{FD491809-B641-534F-AE43-D82AAEECB4DF}" dt="2019-11-19T14:05:43.864" v="2410" actId="478"/>
          <ac:picMkLst>
            <pc:docMk/>
            <pc:sldMk cId="235783534" sldId="931"/>
            <ac:picMk id="5" creationId="{5ECA265F-3808-2544-ABFB-9C467B215360}"/>
          </ac:picMkLst>
        </pc:picChg>
        <pc:picChg chg="add mod">
          <ac:chgData name="Chris Droessler" userId="625c3661-9d64-47fa-b83c-4b49393bd161" providerId="ADAL" clId="{FD491809-B641-534F-AE43-D82AAEECB4DF}" dt="2019-11-19T14:06:00.444" v="2418" actId="1036"/>
          <ac:picMkLst>
            <pc:docMk/>
            <pc:sldMk cId="235783534" sldId="931"/>
            <ac:picMk id="7" creationId="{9A928859-B032-2345-8739-C0FB8EB9DE5C}"/>
          </ac:picMkLst>
        </pc:picChg>
      </pc:sldChg>
      <pc:sldChg chg="addSp delSp modSp add">
        <pc:chgData name="Chris Droessler" userId="625c3661-9d64-47fa-b83c-4b49393bd161" providerId="ADAL" clId="{FD491809-B641-534F-AE43-D82AAEECB4DF}" dt="2019-11-19T15:18:57.865" v="2435" actId="1037"/>
        <pc:sldMkLst>
          <pc:docMk/>
          <pc:sldMk cId="1098451025" sldId="932"/>
        </pc:sldMkLst>
        <pc:picChg chg="add mod">
          <ac:chgData name="Chris Droessler" userId="625c3661-9d64-47fa-b83c-4b49393bd161" providerId="ADAL" clId="{FD491809-B641-534F-AE43-D82AAEECB4DF}" dt="2019-11-19T15:18:57.865" v="2435" actId="1037"/>
          <ac:picMkLst>
            <pc:docMk/>
            <pc:sldMk cId="1098451025" sldId="932"/>
            <ac:picMk id="4" creationId="{8B7F74A0-0BC0-7B41-8671-EF66713BB04F}"/>
          </ac:picMkLst>
        </pc:picChg>
        <pc:picChg chg="del">
          <ac:chgData name="Chris Droessler" userId="625c3661-9d64-47fa-b83c-4b49393bd161" providerId="ADAL" clId="{FD491809-B641-534F-AE43-D82AAEECB4DF}" dt="2019-11-19T15:18:29.124" v="2420" actId="478"/>
          <ac:picMkLst>
            <pc:docMk/>
            <pc:sldMk cId="1098451025" sldId="932"/>
            <ac:picMk id="2049" creationId="{15C17E21-8C39-A949-825F-1294FFC55E50}"/>
          </ac:picMkLst>
        </pc:picChg>
      </pc:sldChg>
      <pc:sldChg chg="add">
        <pc:chgData name="Chris Droessler" userId="625c3661-9d64-47fa-b83c-4b49393bd161" providerId="ADAL" clId="{FD491809-B641-534F-AE43-D82AAEECB4DF}" dt="2019-11-19T15:22:31.352" v="2436"/>
        <pc:sldMkLst>
          <pc:docMk/>
          <pc:sldMk cId="2453974481" sldId="933"/>
        </pc:sldMkLst>
      </pc:sldChg>
      <pc:sldChg chg="addSp modSp add">
        <pc:chgData name="Chris Droessler" userId="625c3661-9d64-47fa-b83c-4b49393bd161" providerId="ADAL" clId="{FD491809-B641-534F-AE43-D82AAEECB4DF}" dt="2019-11-19T17:35:31.636" v="3685" actId="14100"/>
        <pc:sldMkLst>
          <pc:docMk/>
          <pc:sldMk cId="3510810144" sldId="934"/>
        </pc:sldMkLst>
        <pc:picChg chg="add mod">
          <ac:chgData name="Chris Droessler" userId="625c3661-9d64-47fa-b83c-4b49393bd161" providerId="ADAL" clId="{FD491809-B641-534F-AE43-D82AAEECB4DF}" dt="2019-11-19T17:35:31.636" v="3685" actId="14100"/>
          <ac:picMkLst>
            <pc:docMk/>
            <pc:sldMk cId="3510810144" sldId="934"/>
            <ac:picMk id="3" creationId="{5C6D3BF1-AC3D-C14F-8252-59CA652AF5F6}"/>
          </ac:picMkLst>
        </pc:picChg>
      </pc:sldChg>
      <pc:sldChg chg="addSp modSp add">
        <pc:chgData name="Chris Droessler" userId="625c3661-9d64-47fa-b83c-4b49393bd161" providerId="ADAL" clId="{FD491809-B641-534F-AE43-D82AAEECB4DF}" dt="2019-11-19T17:34:39.764" v="3678" actId="732"/>
        <pc:sldMkLst>
          <pc:docMk/>
          <pc:sldMk cId="2265878284" sldId="935"/>
        </pc:sldMkLst>
        <pc:picChg chg="add mod modCrop">
          <ac:chgData name="Chris Droessler" userId="625c3661-9d64-47fa-b83c-4b49393bd161" providerId="ADAL" clId="{FD491809-B641-534F-AE43-D82AAEECB4DF}" dt="2019-11-19T17:34:39.764" v="3678" actId="732"/>
          <ac:picMkLst>
            <pc:docMk/>
            <pc:sldMk cId="2265878284" sldId="935"/>
            <ac:picMk id="3" creationId="{78253A9D-E0E1-4047-A948-65F528EAD234}"/>
          </ac:picMkLst>
        </pc:picChg>
      </pc:sldChg>
      <pc:sldChg chg="addSp delSp modSp add">
        <pc:chgData name="Chris Droessler" userId="625c3661-9d64-47fa-b83c-4b49393bd161" providerId="ADAL" clId="{FD491809-B641-534F-AE43-D82AAEECB4DF}" dt="2019-11-19T17:33:58.573" v="3672" actId="1038"/>
        <pc:sldMkLst>
          <pc:docMk/>
          <pc:sldMk cId="874439031" sldId="936"/>
        </pc:sldMkLst>
        <pc:picChg chg="add del mod">
          <ac:chgData name="Chris Droessler" userId="625c3661-9d64-47fa-b83c-4b49393bd161" providerId="ADAL" clId="{FD491809-B641-534F-AE43-D82AAEECB4DF}" dt="2019-11-19T17:31:15.124" v="3621" actId="478"/>
          <ac:picMkLst>
            <pc:docMk/>
            <pc:sldMk cId="874439031" sldId="936"/>
            <ac:picMk id="2" creationId="{C916FDFD-28DF-3242-9038-4F6F47F1DBB9}"/>
          </ac:picMkLst>
        </pc:picChg>
        <pc:picChg chg="add mod">
          <ac:chgData name="Chris Droessler" userId="625c3661-9d64-47fa-b83c-4b49393bd161" providerId="ADAL" clId="{FD491809-B641-534F-AE43-D82AAEECB4DF}" dt="2019-11-19T17:33:58.573" v="3672" actId="1038"/>
          <ac:picMkLst>
            <pc:docMk/>
            <pc:sldMk cId="874439031" sldId="936"/>
            <ac:picMk id="4" creationId="{DBEA4C63-0265-BD48-993C-D1B227730D7C}"/>
          </ac:picMkLst>
        </pc:picChg>
      </pc:sldChg>
      <pc:sldChg chg="addSp modSp add">
        <pc:chgData name="Chris Droessler" userId="625c3661-9d64-47fa-b83c-4b49393bd161" providerId="ADAL" clId="{FD491809-B641-534F-AE43-D82AAEECB4DF}" dt="2019-11-19T17:35:16.014" v="3683" actId="14100"/>
        <pc:sldMkLst>
          <pc:docMk/>
          <pc:sldMk cId="1896526470" sldId="937"/>
        </pc:sldMkLst>
        <pc:picChg chg="add mod modCrop">
          <ac:chgData name="Chris Droessler" userId="625c3661-9d64-47fa-b83c-4b49393bd161" providerId="ADAL" clId="{FD491809-B641-534F-AE43-D82AAEECB4DF}" dt="2019-11-19T17:35:16.014" v="3683" actId="14100"/>
          <ac:picMkLst>
            <pc:docMk/>
            <pc:sldMk cId="1896526470" sldId="937"/>
            <ac:picMk id="3" creationId="{1FCDB143-EC84-744D-AB93-779478E2C2BF}"/>
          </ac:picMkLst>
        </pc:picChg>
      </pc:sldChg>
      <pc:sldChg chg="add">
        <pc:chgData name="Chris Droessler" userId="625c3661-9d64-47fa-b83c-4b49393bd161" providerId="ADAL" clId="{FD491809-B641-534F-AE43-D82AAEECB4DF}" dt="2019-11-20T12:27:48.279" v="3694"/>
        <pc:sldMkLst>
          <pc:docMk/>
          <pc:sldMk cId="1389536493" sldId="938"/>
        </pc:sldMkLst>
      </pc:sldChg>
      <pc:sldChg chg="add">
        <pc:chgData name="Chris Droessler" userId="625c3661-9d64-47fa-b83c-4b49393bd161" providerId="ADAL" clId="{FD491809-B641-534F-AE43-D82AAEECB4DF}" dt="2019-11-20T12:27:48.515" v="3695"/>
        <pc:sldMkLst>
          <pc:docMk/>
          <pc:sldMk cId="2089719893" sldId="939"/>
        </pc:sldMkLst>
      </pc:sldChg>
      <pc:sldChg chg="addSp delSp modSp add modNotesTx">
        <pc:chgData name="Chris Droessler" userId="625c3661-9d64-47fa-b83c-4b49393bd161" providerId="ADAL" clId="{FD491809-B641-534F-AE43-D82AAEECB4DF}" dt="2019-11-20T12:44:10.694" v="4067" actId="20577"/>
        <pc:sldMkLst>
          <pc:docMk/>
          <pc:sldMk cId="2757398017" sldId="940"/>
        </pc:sldMkLst>
        <pc:spChg chg="del">
          <ac:chgData name="Chris Droessler" userId="625c3661-9d64-47fa-b83c-4b49393bd161" providerId="ADAL" clId="{FD491809-B641-534F-AE43-D82AAEECB4DF}" dt="2019-11-20T12:27:56.315" v="3697"/>
          <ac:spMkLst>
            <pc:docMk/>
            <pc:sldMk cId="2757398017" sldId="940"/>
            <ac:spMk id="2" creationId="{AF34DAC5-F575-2340-8C42-BA426E9D152A}"/>
          </ac:spMkLst>
        </pc:spChg>
        <pc:spChg chg="del">
          <ac:chgData name="Chris Droessler" userId="625c3661-9d64-47fa-b83c-4b49393bd161" providerId="ADAL" clId="{FD491809-B641-534F-AE43-D82AAEECB4DF}" dt="2019-11-20T12:27:56.315" v="3697"/>
          <ac:spMkLst>
            <pc:docMk/>
            <pc:sldMk cId="2757398017" sldId="940"/>
            <ac:spMk id="3" creationId="{8D33E421-B1D1-E04F-8DAA-60AB5FE49F00}"/>
          </ac:spMkLst>
        </pc:spChg>
        <pc:spChg chg="add mod">
          <ac:chgData name="Chris Droessler" userId="625c3661-9d64-47fa-b83c-4b49393bd161" providerId="ADAL" clId="{FD491809-B641-534F-AE43-D82AAEECB4DF}" dt="2019-11-20T12:35:33.631" v="3886" actId="20577"/>
          <ac:spMkLst>
            <pc:docMk/>
            <pc:sldMk cId="2757398017" sldId="940"/>
            <ac:spMk id="4" creationId="{166FC3B3-D477-7740-A408-3CCEE6DF6EB5}"/>
          </ac:spMkLst>
        </pc:spChg>
        <pc:spChg chg="add mod">
          <ac:chgData name="Chris Droessler" userId="625c3661-9d64-47fa-b83c-4b49393bd161" providerId="ADAL" clId="{FD491809-B641-534F-AE43-D82AAEECB4DF}" dt="2019-11-20T12:40:11.422" v="3948" actId="20577"/>
          <ac:spMkLst>
            <pc:docMk/>
            <pc:sldMk cId="2757398017" sldId="940"/>
            <ac:spMk id="5" creationId="{C3D060BD-69BA-7B42-9311-FD4D1C4AC35D}"/>
          </ac:spMkLst>
        </pc:spChg>
      </pc:sldChg>
      <pc:sldChg chg="addSp delSp modSp add">
        <pc:chgData name="Chris Droessler" userId="625c3661-9d64-47fa-b83c-4b49393bd161" providerId="ADAL" clId="{FD491809-B641-534F-AE43-D82AAEECB4DF}" dt="2019-11-20T12:36:16.404" v="3918" actId="1076"/>
        <pc:sldMkLst>
          <pc:docMk/>
          <pc:sldMk cId="3025762252" sldId="941"/>
        </pc:sldMkLst>
        <pc:spChg chg="add del mod">
          <ac:chgData name="Chris Droessler" userId="625c3661-9d64-47fa-b83c-4b49393bd161" providerId="ADAL" clId="{FD491809-B641-534F-AE43-D82AAEECB4DF}" dt="2019-11-20T12:36:10.228" v="3914" actId="478"/>
          <ac:spMkLst>
            <pc:docMk/>
            <pc:sldMk cId="3025762252" sldId="941"/>
            <ac:spMk id="3" creationId="{B8CD428C-2F0B-DD47-8174-396101F5087E}"/>
          </ac:spMkLst>
        </pc:spChg>
        <pc:spChg chg="del">
          <ac:chgData name="Chris Droessler" userId="625c3661-9d64-47fa-b83c-4b49393bd161" providerId="ADAL" clId="{FD491809-B641-534F-AE43-D82AAEECB4DF}" dt="2019-11-20T12:36:04.905" v="3912" actId="478"/>
          <ac:spMkLst>
            <pc:docMk/>
            <pc:sldMk cId="3025762252" sldId="941"/>
            <ac:spMk id="5" creationId="{C3D060BD-69BA-7B42-9311-FD4D1C4AC35D}"/>
          </ac:spMkLst>
        </pc:spChg>
        <pc:picChg chg="add mod">
          <ac:chgData name="Chris Droessler" userId="625c3661-9d64-47fa-b83c-4b49393bd161" providerId="ADAL" clId="{FD491809-B641-534F-AE43-D82AAEECB4DF}" dt="2019-11-20T12:36:16.404" v="3918" actId="1076"/>
          <ac:picMkLst>
            <pc:docMk/>
            <pc:sldMk cId="3025762252" sldId="941"/>
            <ac:picMk id="7" creationId="{1980E6FC-C8B7-9949-8802-FB951AF698D6}"/>
          </ac:picMkLst>
        </pc:picChg>
      </pc:sldChg>
      <pc:sldChg chg="addSp delSp modSp add">
        <pc:chgData name="Chris Droessler" userId="625c3661-9d64-47fa-b83c-4b49393bd161" providerId="ADAL" clId="{FD491809-B641-534F-AE43-D82AAEECB4DF}" dt="2019-11-20T12:42:31.316" v="3956" actId="1076"/>
        <pc:sldMkLst>
          <pc:docMk/>
          <pc:sldMk cId="737555322" sldId="942"/>
        </pc:sldMkLst>
        <pc:picChg chg="add del mod">
          <ac:chgData name="Chris Droessler" userId="625c3661-9d64-47fa-b83c-4b49393bd161" providerId="ADAL" clId="{FD491809-B641-534F-AE43-D82AAEECB4DF}" dt="2019-11-20T12:41:49.572" v="3949" actId="478"/>
          <ac:picMkLst>
            <pc:docMk/>
            <pc:sldMk cId="737555322" sldId="942"/>
            <ac:picMk id="3" creationId="{B8E57212-E379-BA4F-A6FC-A9A9CF5836EE}"/>
          </ac:picMkLst>
        </pc:picChg>
        <pc:picChg chg="del">
          <ac:chgData name="Chris Droessler" userId="625c3661-9d64-47fa-b83c-4b49393bd161" providerId="ADAL" clId="{FD491809-B641-534F-AE43-D82AAEECB4DF}" dt="2019-11-20T12:36:35.020" v="3920" actId="478"/>
          <ac:picMkLst>
            <pc:docMk/>
            <pc:sldMk cId="737555322" sldId="942"/>
            <ac:picMk id="7" creationId="{1980E6FC-C8B7-9949-8802-FB951AF698D6}"/>
          </ac:picMkLst>
        </pc:picChg>
        <pc:picChg chg="add mod">
          <ac:chgData name="Chris Droessler" userId="625c3661-9d64-47fa-b83c-4b49393bd161" providerId="ADAL" clId="{FD491809-B641-534F-AE43-D82AAEECB4DF}" dt="2019-11-20T12:42:31.316" v="3956" actId="1076"/>
          <ac:picMkLst>
            <pc:docMk/>
            <pc:sldMk cId="737555322" sldId="942"/>
            <ac:picMk id="1026" creationId="{DA42E389-DBE9-0D43-BC38-1813490CE1AB}"/>
          </ac:picMkLst>
        </pc:picChg>
      </pc:sldChg>
      <pc:sldChg chg="add del">
        <pc:chgData name="Chris Droessler" userId="625c3661-9d64-47fa-b83c-4b49393bd161" providerId="ADAL" clId="{FD491809-B641-534F-AE43-D82AAEECB4DF}" dt="2019-11-20T12:47:42.507" v="4070" actId="2696"/>
        <pc:sldMkLst>
          <pc:docMk/>
          <pc:sldMk cId="1454948012" sldId="943"/>
        </pc:sldMkLst>
      </pc:sldChg>
      <pc:sldChg chg="addSp delSp modSp add ord modNotesTx">
        <pc:chgData name="Chris Droessler" userId="625c3661-9d64-47fa-b83c-4b49393bd161" providerId="ADAL" clId="{FD491809-B641-534F-AE43-D82AAEECB4DF}" dt="2019-11-20T12:51:40.324" v="4155" actId="14100"/>
        <pc:sldMkLst>
          <pc:docMk/>
          <pc:sldMk cId="3148350769" sldId="943"/>
        </pc:sldMkLst>
        <pc:spChg chg="mod">
          <ac:chgData name="Chris Droessler" userId="625c3661-9d64-47fa-b83c-4b49393bd161" providerId="ADAL" clId="{FD491809-B641-534F-AE43-D82AAEECB4DF}" dt="2019-11-20T12:49:30.858" v="4122" actId="1035"/>
          <ac:spMkLst>
            <pc:docMk/>
            <pc:sldMk cId="3148350769" sldId="943"/>
            <ac:spMk id="2" creationId="{00000000-0000-0000-0000-000000000000}"/>
          </ac:spMkLst>
        </pc:spChg>
        <pc:spChg chg="mod">
          <ac:chgData name="Chris Droessler" userId="625c3661-9d64-47fa-b83c-4b49393bd161" providerId="ADAL" clId="{FD491809-B641-534F-AE43-D82AAEECB4DF}" dt="2019-11-20T12:49:30.858" v="4122" actId="1035"/>
          <ac:spMkLst>
            <pc:docMk/>
            <pc:sldMk cId="3148350769" sldId="943"/>
            <ac:spMk id="3" creationId="{00000000-0000-0000-0000-000000000000}"/>
          </ac:spMkLst>
        </pc:spChg>
        <pc:spChg chg="add mod">
          <ac:chgData name="Chris Droessler" userId="625c3661-9d64-47fa-b83c-4b49393bd161" providerId="ADAL" clId="{FD491809-B641-534F-AE43-D82AAEECB4DF}" dt="2019-11-20T12:51:40.324" v="4155" actId="14100"/>
          <ac:spMkLst>
            <pc:docMk/>
            <pc:sldMk cId="3148350769" sldId="943"/>
            <ac:spMk id="5" creationId="{6B753F37-7066-8448-BDB7-6F82A61B7893}"/>
          </ac:spMkLst>
        </pc:spChg>
        <pc:spChg chg="add mod">
          <ac:chgData name="Chris Droessler" userId="625c3661-9d64-47fa-b83c-4b49393bd161" providerId="ADAL" clId="{FD491809-B641-534F-AE43-D82AAEECB4DF}" dt="2019-11-20T12:49:52.795" v="4126"/>
          <ac:spMkLst>
            <pc:docMk/>
            <pc:sldMk cId="3148350769" sldId="943"/>
            <ac:spMk id="6" creationId="{236DDA95-E1A8-BB4C-96A5-D00D9E380957}"/>
          </ac:spMkLst>
        </pc:spChg>
        <pc:spChg chg="add mod">
          <ac:chgData name="Chris Droessler" userId="625c3661-9d64-47fa-b83c-4b49393bd161" providerId="ADAL" clId="{FD491809-B641-534F-AE43-D82AAEECB4DF}" dt="2019-11-20T12:50:09.553" v="4128"/>
          <ac:spMkLst>
            <pc:docMk/>
            <pc:sldMk cId="3148350769" sldId="943"/>
            <ac:spMk id="7" creationId="{B6733347-8073-CF4C-96C8-EE03A1D7C00B}"/>
          </ac:spMkLst>
        </pc:spChg>
        <pc:picChg chg="del">
          <ac:chgData name="Chris Droessler" userId="625c3661-9d64-47fa-b83c-4b49393bd161" providerId="ADAL" clId="{FD491809-B641-534F-AE43-D82AAEECB4DF}" dt="2019-11-20T12:47:57.686" v="4076" actId="478"/>
          <ac:picMkLst>
            <pc:docMk/>
            <pc:sldMk cId="3148350769" sldId="943"/>
            <ac:picMk id="19" creationId="{9BA8BA09-DFE5-074C-8C2D-E4E6F0D62960}"/>
          </ac:picMkLst>
        </pc:picChg>
        <pc:picChg chg="add mod">
          <ac:chgData name="Chris Droessler" userId="625c3661-9d64-47fa-b83c-4b49393bd161" providerId="ADAL" clId="{FD491809-B641-534F-AE43-D82AAEECB4DF}" dt="2019-11-20T12:51:14.347" v="4147" actId="1076"/>
          <ac:picMkLst>
            <pc:docMk/>
            <pc:sldMk cId="3148350769" sldId="943"/>
            <ac:picMk id="2050" creationId="{8342CC4B-0C92-AB40-A6D3-ED3D08FA47D6}"/>
          </ac:picMkLst>
        </pc:picChg>
      </pc:sldChg>
      <pc:sldChg chg="add del">
        <pc:chgData name="Chris Droessler" userId="625c3661-9d64-47fa-b83c-4b49393bd161" providerId="ADAL" clId="{FD491809-B641-534F-AE43-D82AAEECB4DF}" dt="2019-11-20T12:47:44.176" v="4071" actId="2696"/>
        <pc:sldMkLst>
          <pc:docMk/>
          <pc:sldMk cId="1234411218" sldId="944"/>
        </pc:sldMkLst>
      </pc:sldChg>
      <pc:sldChg chg="modSp add ord">
        <pc:chgData name="Chris Droessler" userId="625c3661-9d64-47fa-b83c-4b49393bd161" providerId="ADAL" clId="{FD491809-B641-534F-AE43-D82AAEECB4DF}" dt="2019-11-20T18:39:12.576" v="5954"/>
        <pc:sldMkLst>
          <pc:docMk/>
          <pc:sldMk cId="2859524144" sldId="944"/>
        </pc:sldMkLst>
        <pc:spChg chg="mod">
          <ac:chgData name="Chris Droessler" userId="625c3661-9d64-47fa-b83c-4b49393bd161" providerId="ADAL" clId="{FD491809-B641-534F-AE43-D82AAEECB4DF}" dt="2019-11-20T18:38:47.689" v="5953" actId="313"/>
          <ac:spMkLst>
            <pc:docMk/>
            <pc:sldMk cId="2859524144" sldId="944"/>
            <ac:spMk id="2" creationId="{0E43256C-CDF2-3742-AB65-D294D815C196}"/>
          </ac:spMkLst>
        </pc:spChg>
        <pc:spChg chg="mod">
          <ac:chgData name="Chris Droessler" userId="625c3661-9d64-47fa-b83c-4b49393bd161" providerId="ADAL" clId="{FD491809-B641-534F-AE43-D82AAEECB4DF}" dt="2019-11-20T18:37:15.788" v="5808" actId="20577"/>
          <ac:spMkLst>
            <pc:docMk/>
            <pc:sldMk cId="2859524144" sldId="944"/>
            <ac:spMk id="3" creationId="{CEA8A672-E1A6-E547-B63A-C5B8DC23CA6A}"/>
          </ac:spMkLst>
        </pc:spChg>
      </pc:sldChg>
      <pc:sldChg chg="modSp add del">
        <pc:chgData name="Chris Droessler" userId="625c3661-9d64-47fa-b83c-4b49393bd161" providerId="ADAL" clId="{FD491809-B641-534F-AE43-D82AAEECB4DF}" dt="2019-11-20T13:23:35.698" v="5774" actId="2696"/>
        <pc:sldMkLst>
          <pc:docMk/>
          <pc:sldMk cId="4085892698" sldId="944"/>
        </pc:sldMkLst>
        <pc:spChg chg="mod">
          <ac:chgData name="Chris Droessler" userId="625c3661-9d64-47fa-b83c-4b49393bd161" providerId="ADAL" clId="{FD491809-B641-534F-AE43-D82AAEECB4DF}" dt="2019-11-20T12:52:20.269" v="4181" actId="20577"/>
          <ac:spMkLst>
            <pc:docMk/>
            <pc:sldMk cId="4085892698" sldId="944"/>
            <ac:spMk id="3" creationId="{A444EED0-4025-0047-9564-2C547C928570}"/>
          </ac:spMkLst>
        </pc:spChg>
      </pc:sldChg>
      <pc:sldChg chg="modSp add ord modNotesTx">
        <pc:chgData name="Chris Droessler" userId="625c3661-9d64-47fa-b83c-4b49393bd161" providerId="ADAL" clId="{FD491809-B641-534F-AE43-D82AAEECB4DF}" dt="2019-11-20T20:07:13.269" v="6153" actId="404"/>
        <pc:sldMkLst>
          <pc:docMk/>
          <pc:sldMk cId="1955860665" sldId="945"/>
        </pc:sldMkLst>
        <pc:spChg chg="mod">
          <ac:chgData name="Chris Droessler" userId="625c3661-9d64-47fa-b83c-4b49393bd161" providerId="ADAL" clId="{FD491809-B641-534F-AE43-D82AAEECB4DF}" dt="2019-11-20T20:07:13.269" v="6153" actId="404"/>
          <ac:spMkLst>
            <pc:docMk/>
            <pc:sldMk cId="1955860665" sldId="945"/>
            <ac:spMk id="3" creationId="{00000000-0000-0000-0000-000000000000}"/>
          </ac:spMkLst>
        </pc:spChg>
      </pc:sldChg>
      <pc:sldChg chg="add">
        <pc:chgData name="Chris Droessler" userId="625c3661-9d64-47fa-b83c-4b49393bd161" providerId="ADAL" clId="{FD491809-B641-534F-AE43-D82AAEECB4DF}" dt="2019-11-20T18:42:06.267" v="5958"/>
        <pc:sldMkLst>
          <pc:docMk/>
          <pc:sldMk cId="1615761494" sldId="946"/>
        </pc:sldMkLst>
      </pc:sldChg>
      <pc:sldChg chg="add">
        <pc:chgData name="Chris Droessler" userId="625c3661-9d64-47fa-b83c-4b49393bd161" providerId="ADAL" clId="{FD491809-B641-534F-AE43-D82AAEECB4DF}" dt="2019-11-20T18:42:06.537" v="5959"/>
        <pc:sldMkLst>
          <pc:docMk/>
          <pc:sldMk cId="2593871143" sldId="947"/>
        </pc:sldMkLst>
      </pc:sldChg>
      <pc:sldChg chg="addSp delSp modSp add">
        <pc:chgData name="Chris Droessler" userId="625c3661-9d64-47fa-b83c-4b49393bd161" providerId="ADAL" clId="{FD491809-B641-534F-AE43-D82AAEECB4DF}" dt="2019-11-20T18:46:24.583" v="6054" actId="962"/>
        <pc:sldMkLst>
          <pc:docMk/>
          <pc:sldMk cId="784313471" sldId="948"/>
        </pc:sldMkLst>
        <pc:spChg chg="del">
          <ac:chgData name="Chris Droessler" userId="625c3661-9d64-47fa-b83c-4b49393bd161" providerId="ADAL" clId="{FD491809-B641-534F-AE43-D82AAEECB4DF}" dt="2019-11-20T18:43:53.876" v="5973"/>
          <ac:spMkLst>
            <pc:docMk/>
            <pc:sldMk cId="784313471" sldId="948"/>
            <ac:spMk id="2" creationId="{A9D6C8B8-0E54-434C-ACF2-12D3677FDE3C}"/>
          </ac:spMkLst>
        </pc:spChg>
        <pc:spChg chg="del">
          <ac:chgData name="Chris Droessler" userId="625c3661-9d64-47fa-b83c-4b49393bd161" providerId="ADAL" clId="{FD491809-B641-534F-AE43-D82AAEECB4DF}" dt="2019-11-20T18:43:53.876" v="5973"/>
          <ac:spMkLst>
            <pc:docMk/>
            <pc:sldMk cId="784313471" sldId="948"/>
            <ac:spMk id="3" creationId="{17E3150E-A0B2-C642-8672-CB8DB3405D39}"/>
          </ac:spMkLst>
        </pc:spChg>
        <pc:picChg chg="add mod">
          <ac:chgData name="Chris Droessler" userId="625c3661-9d64-47fa-b83c-4b49393bd161" providerId="ADAL" clId="{FD491809-B641-534F-AE43-D82AAEECB4DF}" dt="2019-11-20T18:46:24.583" v="6054" actId="962"/>
          <ac:picMkLst>
            <pc:docMk/>
            <pc:sldMk cId="784313471" sldId="948"/>
            <ac:picMk id="5" creationId="{6C5BC786-BD4F-C045-AB40-74BB45DED48B}"/>
          </ac:picMkLst>
        </pc:picChg>
      </pc:sldChg>
      <pc:sldChg chg="add del">
        <pc:chgData name="Chris Droessler" userId="625c3661-9d64-47fa-b83c-4b49393bd161" providerId="ADAL" clId="{FD491809-B641-534F-AE43-D82AAEECB4DF}" dt="2019-11-20T18:43:41.172" v="5963" actId="2696"/>
        <pc:sldMkLst>
          <pc:docMk/>
          <pc:sldMk cId="2792673634" sldId="948"/>
        </pc:sldMkLst>
      </pc:sldChg>
      <pc:sldChg chg="add del">
        <pc:chgData name="Chris Droessler" userId="625c3661-9d64-47fa-b83c-4b49393bd161" providerId="ADAL" clId="{FD491809-B641-534F-AE43-D82AAEECB4DF}" dt="2019-11-20T18:43:41.225" v="5966" actId="2696"/>
        <pc:sldMkLst>
          <pc:docMk/>
          <pc:sldMk cId="17959735" sldId="949"/>
        </pc:sldMkLst>
      </pc:sldChg>
      <pc:sldChg chg="addSp modSp add">
        <pc:chgData name="Chris Droessler" userId="625c3661-9d64-47fa-b83c-4b49393bd161" providerId="ADAL" clId="{FD491809-B641-534F-AE43-D82AAEECB4DF}" dt="2019-11-20T19:35:47.496" v="6057" actId="962"/>
        <pc:sldMkLst>
          <pc:docMk/>
          <pc:sldMk cId="2495099686" sldId="949"/>
        </pc:sldMkLst>
        <pc:picChg chg="add mod">
          <ac:chgData name="Chris Droessler" userId="625c3661-9d64-47fa-b83c-4b49393bd161" providerId="ADAL" clId="{FD491809-B641-534F-AE43-D82AAEECB4DF}" dt="2019-11-20T19:35:47.496" v="6057" actId="962"/>
          <ac:picMkLst>
            <pc:docMk/>
            <pc:sldMk cId="2495099686" sldId="949"/>
            <ac:picMk id="3" creationId="{07D35FA7-EEE5-7543-8F9B-E7EE55EB606D}"/>
          </ac:picMkLst>
        </pc:picChg>
      </pc:sldChg>
      <pc:sldChg chg="addSp modSp add">
        <pc:chgData name="Chris Droessler" userId="625c3661-9d64-47fa-b83c-4b49393bd161" providerId="ADAL" clId="{FD491809-B641-534F-AE43-D82AAEECB4DF}" dt="2019-11-20T19:35:53.713" v="6060" actId="962"/>
        <pc:sldMkLst>
          <pc:docMk/>
          <pc:sldMk cId="3621945204" sldId="950"/>
        </pc:sldMkLst>
        <pc:picChg chg="add mod">
          <ac:chgData name="Chris Droessler" userId="625c3661-9d64-47fa-b83c-4b49393bd161" providerId="ADAL" clId="{FD491809-B641-534F-AE43-D82AAEECB4DF}" dt="2019-11-20T19:35:53.713" v="6060" actId="962"/>
          <ac:picMkLst>
            <pc:docMk/>
            <pc:sldMk cId="3621945204" sldId="950"/>
            <ac:picMk id="3" creationId="{54FC619A-711A-E746-A502-94515C362FDB}"/>
          </ac:picMkLst>
        </pc:picChg>
      </pc:sldChg>
      <pc:sldChg chg="add del">
        <pc:chgData name="Chris Droessler" userId="625c3661-9d64-47fa-b83c-4b49393bd161" providerId="ADAL" clId="{FD491809-B641-534F-AE43-D82AAEECB4DF}" dt="2019-11-20T18:43:41.279" v="5970" actId="2696"/>
        <pc:sldMkLst>
          <pc:docMk/>
          <pc:sldMk cId="4203977647" sldId="950"/>
        </pc:sldMkLst>
      </pc:sldChg>
      <pc:sldChg chg="addSp modSp add">
        <pc:chgData name="Chris Droessler" userId="625c3661-9d64-47fa-b83c-4b49393bd161" providerId="ADAL" clId="{FD491809-B641-534F-AE43-D82AAEECB4DF}" dt="2019-11-20T19:35:59.337" v="6063" actId="962"/>
        <pc:sldMkLst>
          <pc:docMk/>
          <pc:sldMk cId="3973769361" sldId="951"/>
        </pc:sldMkLst>
        <pc:picChg chg="add mod">
          <ac:chgData name="Chris Droessler" userId="625c3661-9d64-47fa-b83c-4b49393bd161" providerId="ADAL" clId="{FD491809-B641-534F-AE43-D82AAEECB4DF}" dt="2019-11-20T19:35:59.337" v="6063" actId="962"/>
          <ac:picMkLst>
            <pc:docMk/>
            <pc:sldMk cId="3973769361" sldId="951"/>
            <ac:picMk id="3" creationId="{4E118F48-010B-F742-A6DD-0B042D2F8644}"/>
          </ac:picMkLst>
        </pc:picChg>
      </pc:sldChg>
      <pc:sldChg chg="addSp modSp add">
        <pc:chgData name="Chris Droessler" userId="625c3661-9d64-47fa-b83c-4b49393bd161" providerId="ADAL" clId="{FD491809-B641-534F-AE43-D82AAEECB4DF}" dt="2019-11-20T19:36:08.489" v="6065" actId="27614"/>
        <pc:sldMkLst>
          <pc:docMk/>
          <pc:sldMk cId="2358810166" sldId="952"/>
        </pc:sldMkLst>
        <pc:picChg chg="add mod">
          <ac:chgData name="Chris Droessler" userId="625c3661-9d64-47fa-b83c-4b49393bd161" providerId="ADAL" clId="{FD491809-B641-534F-AE43-D82AAEECB4DF}" dt="2019-11-20T19:36:08.489" v="6065" actId="27614"/>
          <ac:picMkLst>
            <pc:docMk/>
            <pc:sldMk cId="2358810166" sldId="952"/>
            <ac:picMk id="3" creationId="{963D7368-1903-7749-80F1-62168E4A761B}"/>
          </ac:picMkLst>
        </pc:picChg>
      </pc:sldChg>
      <pc:sldChg chg="addSp modSp add">
        <pc:chgData name="Chris Droessler" userId="625c3661-9d64-47fa-b83c-4b49393bd161" providerId="ADAL" clId="{FD491809-B641-534F-AE43-D82AAEECB4DF}" dt="2019-11-20T19:36:14.004" v="6068" actId="962"/>
        <pc:sldMkLst>
          <pc:docMk/>
          <pc:sldMk cId="765709712" sldId="953"/>
        </pc:sldMkLst>
        <pc:picChg chg="add mod">
          <ac:chgData name="Chris Droessler" userId="625c3661-9d64-47fa-b83c-4b49393bd161" providerId="ADAL" clId="{FD491809-B641-534F-AE43-D82AAEECB4DF}" dt="2019-11-20T19:36:14.004" v="6068" actId="962"/>
          <ac:picMkLst>
            <pc:docMk/>
            <pc:sldMk cId="765709712" sldId="953"/>
            <ac:picMk id="3" creationId="{21AA88F0-2F31-124D-80CD-79C171C7D7BC}"/>
          </ac:picMkLst>
        </pc:picChg>
      </pc:sldChg>
      <pc:sldChg chg="addSp delSp modSp add modNotesTx">
        <pc:chgData name="Chris Droessler" userId="625c3661-9d64-47fa-b83c-4b49393bd161" providerId="ADAL" clId="{FD491809-B641-534F-AE43-D82AAEECB4DF}" dt="2019-11-20T19:39:19.573" v="6105" actId="20577"/>
        <pc:sldMkLst>
          <pc:docMk/>
          <pc:sldMk cId="4256664032" sldId="954"/>
        </pc:sldMkLst>
        <pc:spChg chg="mod">
          <ac:chgData name="Chris Droessler" userId="625c3661-9d64-47fa-b83c-4b49393bd161" providerId="ADAL" clId="{FD491809-B641-534F-AE43-D82AAEECB4DF}" dt="2019-11-20T18:44:28.716" v="5997" actId="20577"/>
          <ac:spMkLst>
            <pc:docMk/>
            <pc:sldMk cId="4256664032" sldId="954"/>
            <ac:spMk id="2" creationId="{00000000-0000-0000-0000-000000000000}"/>
          </ac:spMkLst>
        </pc:spChg>
        <pc:spChg chg="mod">
          <ac:chgData name="Chris Droessler" userId="625c3661-9d64-47fa-b83c-4b49393bd161" providerId="ADAL" clId="{FD491809-B641-534F-AE43-D82AAEECB4DF}" dt="2019-11-20T19:38:31.605" v="6071" actId="20577"/>
          <ac:spMkLst>
            <pc:docMk/>
            <pc:sldMk cId="4256664032" sldId="954"/>
            <ac:spMk id="3" creationId="{00000000-0000-0000-0000-000000000000}"/>
          </ac:spMkLst>
        </pc:spChg>
        <pc:picChg chg="add mod modCrop">
          <ac:chgData name="Chris Droessler" userId="625c3661-9d64-47fa-b83c-4b49393bd161" providerId="ADAL" clId="{FD491809-B641-534F-AE43-D82AAEECB4DF}" dt="2019-11-20T19:39:08.156" v="6100" actId="732"/>
          <ac:picMkLst>
            <pc:docMk/>
            <pc:sldMk cId="4256664032" sldId="954"/>
            <ac:picMk id="5" creationId="{1EC3F27A-6365-714B-8F41-637C7FA3CAA8}"/>
          </ac:picMkLst>
        </pc:picChg>
        <pc:picChg chg="del">
          <ac:chgData name="Chris Droessler" userId="625c3661-9d64-47fa-b83c-4b49393bd161" providerId="ADAL" clId="{FD491809-B641-534F-AE43-D82AAEECB4DF}" dt="2019-11-20T18:44:10.596" v="5984" actId="478"/>
          <ac:picMkLst>
            <pc:docMk/>
            <pc:sldMk cId="4256664032" sldId="954"/>
            <ac:picMk id="1027" creationId="{A65A9639-6654-2348-9B49-FC9324DA0FE9}"/>
          </ac:picMkLst>
        </pc:picChg>
      </pc:sldChg>
      <pc:sldChg chg="add">
        <pc:chgData name="Chris Droessler" userId="625c3661-9d64-47fa-b83c-4b49393bd161" providerId="ADAL" clId="{FD491809-B641-534F-AE43-D82AAEECB4DF}" dt="2019-11-20T19:56:56.171" v="6151"/>
        <pc:sldMkLst>
          <pc:docMk/>
          <pc:sldMk cId="851088765" sldId="955"/>
        </pc:sldMkLst>
      </pc:sldChg>
      <pc:sldChg chg="addSp modSp add modNotesTx">
        <pc:chgData name="Chris Droessler" userId="625c3661-9d64-47fa-b83c-4b49393bd161" providerId="ADAL" clId="{FD491809-B641-534F-AE43-D82AAEECB4DF}" dt="2019-11-21T12:43:57.875" v="6229" actId="1076"/>
        <pc:sldMkLst>
          <pc:docMk/>
          <pc:sldMk cId="3431447260" sldId="956"/>
        </pc:sldMkLst>
        <pc:spChg chg="mod">
          <ac:chgData name="Chris Droessler" userId="625c3661-9d64-47fa-b83c-4b49393bd161" providerId="ADAL" clId="{FD491809-B641-534F-AE43-D82AAEECB4DF}" dt="2019-11-21T12:38:46.204" v="6183" actId="20577"/>
          <ac:spMkLst>
            <pc:docMk/>
            <pc:sldMk cId="3431447260" sldId="956"/>
            <ac:spMk id="3" creationId="{00000000-0000-0000-0000-000000000000}"/>
          </ac:spMkLst>
        </pc:spChg>
        <pc:picChg chg="add mod">
          <ac:chgData name="Chris Droessler" userId="625c3661-9d64-47fa-b83c-4b49393bd161" providerId="ADAL" clId="{FD491809-B641-534F-AE43-D82AAEECB4DF}" dt="2019-11-21T12:43:50.483" v="6226" actId="1076"/>
          <ac:picMkLst>
            <pc:docMk/>
            <pc:sldMk cId="3431447260" sldId="956"/>
            <ac:picMk id="1026" creationId="{37166D85-111E-2144-8C59-5A777106BC66}"/>
          </ac:picMkLst>
        </pc:picChg>
        <pc:picChg chg="add mod">
          <ac:chgData name="Chris Droessler" userId="625c3661-9d64-47fa-b83c-4b49393bd161" providerId="ADAL" clId="{FD491809-B641-534F-AE43-D82AAEECB4DF}" dt="2019-11-21T12:43:57.875" v="6229" actId="1076"/>
          <ac:picMkLst>
            <pc:docMk/>
            <pc:sldMk cId="3431447260" sldId="956"/>
            <ac:picMk id="1028" creationId="{3AD0FBC9-60E3-3841-AB93-AD01DFAF5765}"/>
          </ac:picMkLst>
        </pc:picChg>
      </pc:sldChg>
      <pc:sldChg chg="addSp delSp modSp add">
        <pc:chgData name="Chris Droessler" userId="625c3661-9d64-47fa-b83c-4b49393bd161" providerId="ADAL" clId="{FD491809-B641-534F-AE43-D82AAEECB4DF}" dt="2019-11-21T12:40:49.933" v="6218" actId="403"/>
        <pc:sldMkLst>
          <pc:docMk/>
          <pc:sldMk cId="3889225865" sldId="957"/>
        </pc:sldMkLst>
        <pc:spChg chg="del">
          <ac:chgData name="Chris Droessler" userId="625c3661-9d64-47fa-b83c-4b49393bd161" providerId="ADAL" clId="{FD491809-B641-534F-AE43-D82AAEECB4DF}" dt="2019-11-21T12:39:01.926" v="6185"/>
          <ac:spMkLst>
            <pc:docMk/>
            <pc:sldMk cId="3889225865" sldId="957"/>
            <ac:spMk id="2" creationId="{1548EB66-24A5-A04B-A0BA-C4683AD24988}"/>
          </ac:spMkLst>
        </pc:spChg>
        <pc:spChg chg="del">
          <ac:chgData name="Chris Droessler" userId="625c3661-9d64-47fa-b83c-4b49393bd161" providerId="ADAL" clId="{FD491809-B641-534F-AE43-D82AAEECB4DF}" dt="2019-11-21T12:39:01.926" v="6185"/>
          <ac:spMkLst>
            <pc:docMk/>
            <pc:sldMk cId="3889225865" sldId="957"/>
            <ac:spMk id="3" creationId="{06A61168-C18E-0D48-8BF5-4007236ED62D}"/>
          </ac:spMkLst>
        </pc:spChg>
        <pc:spChg chg="add mod">
          <ac:chgData name="Chris Droessler" userId="625c3661-9d64-47fa-b83c-4b49393bd161" providerId="ADAL" clId="{FD491809-B641-534F-AE43-D82AAEECB4DF}" dt="2019-11-21T12:40:49.933" v="6218" actId="403"/>
          <ac:spMkLst>
            <pc:docMk/>
            <pc:sldMk cId="3889225865" sldId="957"/>
            <ac:spMk id="4" creationId="{32E93EBE-485A-C049-B5AA-8B925306D76D}"/>
          </ac:spMkLst>
        </pc:spChg>
        <pc:picChg chg="add mod">
          <ac:chgData name="Chris Droessler" userId="625c3661-9d64-47fa-b83c-4b49393bd161" providerId="ADAL" clId="{FD491809-B641-534F-AE43-D82AAEECB4DF}" dt="2019-11-21T12:40:38.380" v="6216" actId="1076"/>
          <ac:picMkLst>
            <pc:docMk/>
            <pc:sldMk cId="3889225865" sldId="957"/>
            <ac:picMk id="6" creationId="{14DD737D-4936-8747-80D4-EE1B6DC48EB2}"/>
          </ac:picMkLst>
        </pc:picChg>
      </pc:sldChg>
      <pc:sldMasterChg chg="delSldLayout">
        <pc:chgData name="Chris Droessler" userId="625c3661-9d64-47fa-b83c-4b49393bd161" providerId="ADAL" clId="{FD491809-B641-534F-AE43-D82AAEECB4DF}" dt="2019-11-20T18:43:41.280" v="5971" actId="2696"/>
        <pc:sldMasterMkLst>
          <pc:docMk/>
          <pc:sldMasterMk cId="2999785688" sldId="2147483648"/>
        </pc:sldMasterMkLst>
        <pc:sldLayoutChg chg="del">
          <pc:chgData name="Chris Droessler" userId="625c3661-9d64-47fa-b83c-4b49393bd161" providerId="ADAL" clId="{FD491809-B641-534F-AE43-D82AAEECB4DF}" dt="2019-11-20T18:43:41.147" v="5962" actId="2696"/>
          <pc:sldLayoutMkLst>
            <pc:docMk/>
            <pc:sldMasterMk cId="2999785688" sldId="2147483648"/>
            <pc:sldLayoutMk cId="3910271379" sldId="2147483661"/>
          </pc:sldLayoutMkLst>
        </pc:sldLayoutChg>
        <pc:sldLayoutChg chg="del">
          <pc:chgData name="Chris Droessler" userId="625c3661-9d64-47fa-b83c-4b49393bd161" providerId="ADAL" clId="{FD491809-B641-534F-AE43-D82AAEECB4DF}" dt="2019-11-20T18:43:41.173" v="5964" actId="2696"/>
          <pc:sldLayoutMkLst>
            <pc:docMk/>
            <pc:sldMasterMk cId="2999785688" sldId="2147483648"/>
            <pc:sldLayoutMk cId="4264578010" sldId="2147483662"/>
          </pc:sldLayoutMkLst>
        </pc:sldLayoutChg>
        <pc:sldLayoutChg chg="del">
          <pc:chgData name="Chris Droessler" userId="625c3661-9d64-47fa-b83c-4b49393bd161" providerId="ADAL" clId="{FD491809-B641-534F-AE43-D82AAEECB4DF}" dt="2019-11-20T18:43:41.226" v="5967" actId="2696"/>
          <pc:sldLayoutMkLst>
            <pc:docMk/>
            <pc:sldMasterMk cId="2999785688" sldId="2147483648"/>
            <pc:sldLayoutMk cId="144283768" sldId="2147483663"/>
          </pc:sldLayoutMkLst>
        </pc:sldLayoutChg>
        <pc:sldLayoutChg chg="del">
          <pc:chgData name="Chris Droessler" userId="625c3661-9d64-47fa-b83c-4b49393bd161" providerId="ADAL" clId="{FD491809-B641-534F-AE43-D82AAEECB4DF}" dt="2019-11-20T18:43:41.255" v="5969" actId="2696"/>
          <pc:sldLayoutMkLst>
            <pc:docMk/>
            <pc:sldMasterMk cId="2999785688" sldId="2147483648"/>
            <pc:sldLayoutMk cId="2775655110" sldId="2147483664"/>
          </pc:sldLayoutMkLst>
        </pc:sldLayoutChg>
        <pc:sldLayoutChg chg="del">
          <pc:chgData name="Chris Droessler" userId="625c3661-9d64-47fa-b83c-4b49393bd161" providerId="ADAL" clId="{FD491809-B641-534F-AE43-D82AAEECB4DF}" dt="2019-11-20T18:43:41.280" v="5971" actId="2696"/>
          <pc:sldLayoutMkLst>
            <pc:docMk/>
            <pc:sldMasterMk cId="2999785688" sldId="2147483648"/>
            <pc:sldLayoutMk cId="97042876" sldId="2147483665"/>
          </pc:sldLayoutMkLst>
        </pc:sldLayoutChg>
      </pc:sldMasterChg>
    </pc:docChg>
  </pc:docChgLst>
  <pc:docChgLst>
    <pc:chgData name="Chris Droessler" userId="625c3661-9d64-47fa-b83c-4b49393bd161" providerId="ADAL" clId="{19D48EC6-9A5B-E04B-8E9F-4C58D6877A52}"/>
    <pc:docChg chg="custSel addSld delSld modSld sldOrd">
      <pc:chgData name="Chris Droessler" userId="625c3661-9d64-47fa-b83c-4b49393bd161" providerId="ADAL" clId="{19D48EC6-9A5B-E04B-8E9F-4C58D6877A52}" dt="2019-10-17T12:22:10.615" v="111"/>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9B6F52-CC10-4425-9195-EDF28B435798}" type="datetimeFigureOut">
              <a:rPr lang="en-US" smtClean="0"/>
              <a:t>3/19/20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2D3CF6-D097-446F-BA20-84B1F837E572}" type="datetimeFigureOut">
              <a:rPr lang="en-US" smtClean="0"/>
              <a:t>3/19/20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tel:336-506-4279"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tel:336-506-4279"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tel:336-506-4279"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tel:336-506-4279"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tel:336-506-4279"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nam02.safelinks.protection.outlook.com/?url=http%3A%2F%2Felizabeth.riley%40alamancecc.edu%2F&amp;data=02%7C01%7Cdroesslerc%40nccommunitycolleges.edu%7C6196a2c6b3f54a8ed63f08d7caa0aec4%7C616f6b2af8af4525b6c8f74c6a2b182d%7C0%7C0%7C637200664719204134&amp;sdata=CJ%2F76avm8XKDM0%2Fv5ZHEBf86TQ0XRvnBFzqtb6TlPtI%3D&amp;reserved=0"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nam02.safelinks.protection.outlook.com/?url=https%3A%2F%2Fwww.alamancecc.edu%2Fhorticulture-technology-department-site%2F&amp;data=02%7C01%7Cdroesslerc%40nccommunitycolleges.edu%7C6196a2c6b3f54a8ed63f08d7caa0aec4%7C616f6b2af8af4525b6c8f74c6a2b182d%7C0%7C0%7C637200664719204134&amp;sdata=wR0cGfGz3WrylNDI9X8vkfxSi1yT1UqtYl104Xb9HNE%3D&amp;reserved=0"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nam02.safelinks.protection.outlook.com/?url=http%3A%2F%2Felizabeth.riley%40alamancecc.edu%2F&amp;data=02%7C01%7Cdroesslerc%40nccommunitycolleges.edu%7C6196a2c6b3f54a8ed63f08d7caa0aec4%7C616f6b2af8af4525b6c8f74c6a2b182d%7C0%7C0%7C637200664719204134&amp;sdata=CJ%2F76avm8XKDM0%2Fv5ZHEBf86TQ0XRvnBFzqtb6TlPtI%3D&amp;reserved=0"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nam02.safelinks.protection.outlook.com/?url=https%3A%2F%2Fwww.alamancecc.edu%2Fhorticulture-technology-department-site%2F&amp;data=02%7C01%7Cdroesslerc%40nccommunitycolleges.edu%7C6196a2c6b3f54a8ed63f08d7caa0aec4%7C616f6b2af8af4525b6c8f74c6a2b182d%7C0%7C0%7C637200664719204134&amp;sdata=wR0cGfGz3WrylNDI9X8vkfxSi1yT1UqtYl104Xb9HNE%3D&amp;reserved=0"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nam02.safelinks.protection.outlook.com/?url=http%3A%2F%2Felizabeth.riley%40alamancecc.edu%2F&amp;data=02%7C01%7Cdroesslerc%40nccommunitycolleges.edu%7C6196a2c6b3f54a8ed63f08d7caa0aec4%7C616f6b2af8af4525b6c8f74c6a2b182d%7C0%7C0%7C637200664719204134&amp;sdata=CJ%2F76avm8XKDM0%2Fv5ZHEBf86TQ0XRvnBFzqtb6TlPtI%3D&amp;reserved=0"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nam02.safelinks.protection.outlook.com/?url=https%3A%2F%2Fwww.alamancecc.edu%2Fhorticulture-technology-department-site%2F&amp;data=02%7C01%7Cdroesslerc%40nccommunitycolleges.edu%7C6196a2c6b3f54a8ed63f08d7caa0aec4%7C616f6b2af8af4525b6c8f74c6a2b182d%7C0%7C0%7C637200664719204134&amp;sdata=wR0cGfGz3WrylNDI9X8vkfxSi1yT1UqtYl104Xb9HNE%3D&amp;reserved=0"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nam02.safelinks.protection.outlook.com/?url=http%3A%2F%2Felizabeth.riley%40alamancecc.edu%2F&amp;data=02%7C01%7Cdroesslerc%40nccommunitycolleges.edu%7C6196a2c6b3f54a8ed63f08d7caa0aec4%7C616f6b2af8af4525b6c8f74c6a2b182d%7C0%7C0%7C637200664719204134&amp;sdata=CJ%2F76avm8XKDM0%2Fv5ZHEBf86TQ0XRvnBFzqtb6TlPtI%3D&amp;reserved=0"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nam02.safelinks.protection.outlook.com/?url=https%3A%2F%2Fwww.alamancecc.edu%2Fhorticulture-technology-department-site%2F&amp;data=02%7C01%7Cdroesslerc%40nccommunitycolleges.edu%7C6196a2c6b3f54a8ed63f08d7caa0aec4%7C616f6b2af8af4525b6c8f74c6a2b182d%7C0%7C0%7C637200664719204134&amp;sdata=wR0cGfGz3WrylNDI9X8vkfxSi1yT1UqtYl104Xb9HNE%3D&amp;reserved=0"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nam02.safelinks.protection.outlook.com/?url=http%3A%2F%2Felizabeth.riley%40alamancecc.edu%2F&amp;data=02%7C01%7Cdroesslerc%40nccommunitycolleges.edu%7C6196a2c6b3f54a8ed63f08d7caa0aec4%7C616f6b2af8af4525b6c8f74c6a2b182d%7C0%7C0%7C637200664719204134&amp;sdata=CJ%2F76avm8XKDM0%2Fv5ZHEBf86TQ0XRvnBFzqtb6TlPtI%3D&amp;reserved=0"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nam02.safelinks.protection.outlook.com/?url=https%3A%2F%2Fwww.alamancecc.edu%2Fhorticulture-technology-department-site%2F&amp;data=02%7C01%7Cdroesslerc%40nccommunitycolleges.edu%7C6196a2c6b3f54a8ed63f08d7caa0aec4%7C616f6b2af8af4525b6c8f74c6a2b182d%7C0%7C0%7C637200664719204134&amp;sdata=wR0cGfGz3WrylNDI9X8vkfxSi1yT1UqtYl104Xb9HNE%3D&amp;reserved=0"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nam02.safelinks.protection.outlook.com/?url=http%3A%2F%2Felizabeth.riley%40alamancecc.edu%2F&amp;data=02%7C01%7Cdroesslerc%40nccommunitycolleges.edu%7C6196a2c6b3f54a8ed63f08d7caa0aec4%7C616f6b2af8af4525b6c8f74c6a2b182d%7C0%7C0%7C637200664719204134&amp;sdata=CJ%2F76avm8XKDM0%2Fv5ZHEBf86TQ0XRvnBFzqtb6TlPtI%3D&amp;reserved=0"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nam02.safelinks.protection.outlook.com/?url=https%3A%2F%2Fwww.alamancecc.edu%2Fhorticulture-technology-department-site%2F&amp;data=02%7C01%7Cdroesslerc%40nccommunitycolleges.edu%7C6196a2c6b3f54a8ed63f08d7caa0aec4%7C616f6b2af8af4525b6c8f74c6a2b182d%7C0%7C0%7C637200664719204134&amp;sdata=wR0cGfGz3WrylNDI9X8vkfxSi1yT1UqtYl104Xb9HNE%3D&amp;reserved=0"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nam02.safelinks.protection.outlook.com/?url=http%3A%2F%2Felizabeth.riley%40alamancecc.edu%2F&amp;data=02%7C01%7Cdroesslerc%40nccommunitycolleges.edu%7C6196a2c6b3f54a8ed63f08d7caa0aec4%7C616f6b2af8af4525b6c8f74c6a2b182d%7C0%7C0%7C637200664719204134&amp;sdata=CJ%2F76avm8XKDM0%2Fv5ZHEBf86TQ0XRvnBFzqtb6TlPtI%3D&amp;reserved=0"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nam02.safelinks.protection.outlook.com/?url=https%3A%2F%2Fwww.alamancecc.edu%2Fhorticulture-technology-department-site%2F&amp;data=02%7C01%7Cdroesslerc%40nccommunitycolleges.edu%7C6196a2c6b3f54a8ed63f08d7caa0aec4%7C616f6b2af8af4525b6c8f74c6a2b182d%7C0%7C0%7C637200664719204134&amp;sdata=wR0cGfGz3WrylNDI9X8vkfxSi1yT1UqtYl104Xb9HNE%3D&amp;reserved=0"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nam02.safelinks.protection.outlook.com/?url=http%3A%2F%2Felizabeth.riley%40alamancecc.edu%2F&amp;data=02%7C01%7Cdroesslerc%40nccommunitycolleges.edu%7C6196a2c6b3f54a8ed63f08d7caa0aec4%7C616f6b2af8af4525b6c8f74c6a2b182d%7C0%7C0%7C637200664719204134&amp;sdata=CJ%2F76avm8XKDM0%2Fv5ZHEBf86TQ0XRvnBFzqtb6TlPtI%3D&amp;reserved=0"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nam02.safelinks.protection.outlook.com/?url=https%3A%2F%2Fwww.alamancecc.edu%2Fhorticulture-technology-department-site%2F&amp;data=02%7C01%7Cdroesslerc%40nccommunitycolleges.edu%7C6196a2c6b3f54a8ed63f08d7caa0aec4%7C616f6b2af8af4525b6c8f74c6a2b182d%7C0%7C0%7C637200664719204134&amp;sdata=wR0cGfGz3WrylNDI9X8vkfxSi1yT1UqtYl104Xb9HNE%3D&amp;reserved=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nam02.safelinks.protection.outlook.com/?url=http%3A%2F%2Felizabeth.riley%40alamancecc.edu%2F&amp;data=02%7C01%7Cdroesslerc%40nccommunitycolleges.edu%7C6196a2c6b3f54a8ed63f08d7caa0aec4%7C616f6b2af8af4525b6c8f74c6a2b182d%7C0%7C0%7C637200664719204134&amp;sdata=CJ%2F76avm8XKDM0%2Fv5ZHEBf86TQ0XRvnBFzqtb6TlPtI%3D&amp;reserved=0"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nam02.safelinks.protection.outlook.com/?url=https%3A%2F%2Fwww.alamancecc.edu%2Fhorticulture-technology-department-site%2F&amp;data=02%7C01%7Cdroesslerc%40nccommunitycolleges.edu%7C6196a2c6b3f54a8ed63f08d7caa0aec4%7C616f6b2af8af4525b6c8f74c6a2b182d%7C0%7C0%7C637200664719204134&amp;sdata=wR0cGfGz3WrylNDI9X8vkfxSi1yT1UqtYl104Xb9HNE%3D&amp;reserved=0"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mailto:scuilettif@nccommunitycolleges.edu"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1</a:t>
            </a:fld>
            <a:endParaRPr lang="en-US" sz="1200"/>
          </a:p>
        </p:txBody>
      </p:sp>
      <p:sp>
        <p:nvSpPr>
          <p:cNvPr id="15363" name="Rectangle 2"/>
          <p:cNvSpPr>
            <a:spLocks noGrp="1" noRot="1" noChangeAspect="1" noChangeArrowheads="1" noTextEdit="1"/>
          </p:cNvSpPr>
          <p:nvPr>
            <p:ph type="sldImg"/>
          </p:nvPr>
        </p:nvSpPr>
        <p:spPr>
          <a:xfrm>
            <a:off x="381000" y="381000"/>
            <a:ext cx="24384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r>
              <a:rPr lang="en-US" sz="1400" dirty="0">
                <a:latin typeface="Arial" charset="0"/>
                <a:ea typeface="ヒラギノ角ゴ Pro W3" charset="0"/>
                <a:cs typeface="Arial" charset="0"/>
              </a:rPr>
              <a:t>We are here to help promote the great jobs, often unknown, in the great state of North Carolina.</a:t>
            </a:r>
          </a:p>
          <a:p>
            <a:endParaRPr lang="en-US" sz="1400" dirty="0"/>
          </a:p>
          <a:p>
            <a:r>
              <a:rPr lang="en-US" sz="1400" dirty="0"/>
              <a:t>Through these monthly meetings, we are going to let you know about some great career opportunities in North Carolina.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Bring in special guests to let you know about the great career opportunities in North Carolina.</a:t>
            </a:r>
          </a:p>
          <a:p>
            <a:endParaRPr lang="en-US" sz="1400" dirty="0"/>
          </a:p>
          <a:p>
            <a:r>
              <a:rPr lang="en-US" sz="1400" dirty="0"/>
              <a:t>Please download this PowerPoint file and use it anyway you can to help get folks on a career pathway.</a:t>
            </a:r>
          </a:p>
          <a:p>
            <a:r>
              <a:rPr lang="en-US" sz="1400" dirty="0"/>
              <a:t>The reference showing from where the information was found, as well as the contact information for our guests is in the Notes section under each slide.</a:t>
            </a:r>
          </a:p>
          <a:p>
            <a:endParaRPr lang="en-US" sz="1400" dirty="0"/>
          </a:p>
          <a:p>
            <a:r>
              <a:rPr lang="en-US" sz="1400" dirty="0"/>
              <a:t>Get the PowerPoint on our </a:t>
            </a:r>
            <a:r>
              <a:rPr lang="en-US" sz="1400" dirty="0" err="1"/>
              <a:t>NCPerkins.org</a:t>
            </a:r>
            <a:r>
              <a:rPr lang="en-US" sz="1400" dirty="0"/>
              <a:t> website on our Presentations and Webinars page.  </a:t>
            </a:r>
          </a:p>
          <a:p>
            <a:r>
              <a:rPr lang="en-US" sz="1400" dirty="0"/>
              <a:t>Here is the direct address on the screen.</a:t>
            </a:r>
            <a:endParaRPr lang="en-US" sz="1400" baseline="0" dirty="0">
              <a:latin typeface="Arial" charset="0"/>
              <a:ea typeface="ヒラギノ角ゴ Pro W3" charset="0"/>
              <a:cs typeface="Arial" charset="0"/>
            </a:endParaRPr>
          </a:p>
          <a:p>
            <a:endParaRPr lang="en-US" dirty="0">
              <a:latin typeface="Arial" charset="0"/>
              <a:ea typeface="ヒラギノ角ゴ Pro W3" charset="0"/>
              <a:cs typeface="Arial" charset="0"/>
            </a:endParaRPr>
          </a:p>
          <a:p>
            <a:pPr eaLnBrk="1" hangingPunct="1">
              <a:spcBef>
                <a:spcPct val="0"/>
              </a:spcBef>
              <a:spcAft>
                <a:spcPct val="30000"/>
              </a:spcAft>
            </a:pPr>
            <a:endParaRPr lang="en-US" dirty="0">
              <a:latin typeface="Arial" charset="0"/>
              <a:ea typeface="ヒラギノ角ゴ Pro W3" charset="0"/>
              <a:cs typeface="Arial" charset="0"/>
            </a:endParaRPr>
          </a:p>
          <a:p>
            <a:pPr eaLnBrk="1" hangingPunct="1">
              <a:spcBef>
                <a:spcPct val="0"/>
              </a:spcBef>
              <a:spcAft>
                <a:spcPct val="30000"/>
              </a:spcAft>
            </a:pPr>
            <a:r>
              <a:rPr lang="en-US" dirty="0">
                <a:latin typeface="Arial" charset="0"/>
                <a:ea typeface="ヒラギノ角ゴ Pro W3" charset="0"/>
                <a:cs typeface="Arial" charset="0"/>
              </a:rPr>
              <a:t>====</a:t>
            </a:r>
          </a:p>
          <a:p>
            <a:pPr eaLnBrk="1" hangingPunct="1">
              <a:spcBef>
                <a:spcPct val="0"/>
              </a:spcBef>
              <a:spcAft>
                <a:spcPct val="30000"/>
              </a:spcAft>
            </a:pPr>
            <a:r>
              <a:rPr lang="en-US" dirty="0">
                <a:latin typeface="Arial" charset="0"/>
                <a:ea typeface="ヒラギノ角ゴ Pro W3" charset="0"/>
                <a:cs typeface="Arial" charset="0"/>
              </a:rPr>
              <a:t>Dr. Bob </a:t>
            </a:r>
            <a:r>
              <a:rPr lang="en-US" dirty="0" err="1">
                <a:latin typeface="Arial" charset="0"/>
                <a:ea typeface="ヒラギノ角ゴ Pro W3" charset="0"/>
                <a:cs typeface="Arial" charset="0"/>
              </a:rPr>
              <a:t>Witchger</a:t>
            </a:r>
            <a:r>
              <a:rPr lang="en-US" dirty="0">
                <a:latin typeface="Arial" charset="0"/>
                <a:ea typeface="ヒラギノ角ゴ Pro W3" charset="0"/>
                <a:cs typeface="Arial" charset="0"/>
              </a:rPr>
              <a:t> </a:t>
            </a:r>
          </a:p>
          <a:p>
            <a:pPr eaLnBrk="1" hangingPunct="1">
              <a:spcBef>
                <a:spcPct val="0"/>
              </a:spcBef>
              <a:spcAft>
                <a:spcPct val="30000"/>
              </a:spcAft>
            </a:pPr>
            <a:r>
              <a:rPr lang="en-US" dirty="0">
                <a:latin typeface="Arial" charset="0"/>
                <a:ea typeface="ヒラギノ角ゴ Pro W3" charset="0"/>
                <a:cs typeface="Arial" charset="0"/>
              </a:rPr>
              <a:t>919-807-7126</a:t>
            </a:r>
          </a:p>
          <a:p>
            <a:pPr eaLnBrk="1" hangingPunct="1">
              <a:spcBef>
                <a:spcPct val="0"/>
              </a:spcBef>
              <a:spcAft>
                <a:spcPct val="30000"/>
              </a:spcAft>
            </a:pPr>
            <a:r>
              <a:rPr lang="en-US" dirty="0" err="1">
                <a:latin typeface="Arial" charset="0"/>
                <a:ea typeface="ヒラギノ角ゴ Pro W3" charset="0"/>
                <a:cs typeface="Arial" charset="0"/>
              </a:rPr>
              <a:t>witchgerb@nccommunitycolleges.edu</a:t>
            </a:r>
            <a:endParaRPr lang="en-US" dirty="0">
              <a:latin typeface="Arial" charset="0"/>
              <a:ea typeface="ヒラギノ角ゴ Pro W3" charset="0"/>
              <a:cs typeface="Arial" charset="0"/>
            </a:endParaRPr>
          </a:p>
          <a:p>
            <a:pPr eaLnBrk="1" hangingPunct="1">
              <a:spcBef>
                <a:spcPct val="0"/>
              </a:spcBef>
              <a:spcAft>
                <a:spcPct val="30000"/>
              </a:spcAft>
            </a:pPr>
            <a:endParaRPr lang="en-US" dirty="0">
              <a:latin typeface="Arial" charset="0"/>
              <a:ea typeface="ヒラギノ角ゴ Pro W3" charset="0"/>
              <a:cs typeface="Arial" charset="0"/>
            </a:endParaRPr>
          </a:p>
          <a:p>
            <a:pPr eaLnBrk="1" hangingPunct="1">
              <a:spcBef>
                <a:spcPct val="0"/>
              </a:spcBef>
              <a:spcAft>
                <a:spcPct val="30000"/>
              </a:spcAft>
            </a:pPr>
            <a:r>
              <a:rPr lang="en-US" dirty="0">
                <a:latin typeface="Arial" charset="0"/>
                <a:ea typeface="ヒラギノ角ゴ Pro W3" charset="0"/>
                <a:cs typeface="Arial" charset="0"/>
              </a:rPr>
              <a:t>Chris </a:t>
            </a:r>
            <a:r>
              <a:rPr lang="en-US" dirty="0" err="1">
                <a:latin typeface="Arial" charset="0"/>
                <a:ea typeface="ヒラギノ角ゴ Pro W3" charset="0"/>
                <a:cs typeface="Arial" charset="0"/>
              </a:rPr>
              <a:t>Droessler</a:t>
            </a:r>
            <a:r>
              <a:rPr lang="en-US" dirty="0">
                <a:latin typeface="Arial" charset="0"/>
                <a:ea typeface="ヒラギノ角ゴ Pro W3" charset="0"/>
                <a:cs typeface="Arial" charset="0"/>
              </a:rPr>
              <a:t> </a:t>
            </a:r>
          </a:p>
          <a:p>
            <a:pPr eaLnBrk="1" hangingPunct="1">
              <a:spcBef>
                <a:spcPct val="0"/>
              </a:spcBef>
              <a:spcAft>
                <a:spcPct val="30000"/>
              </a:spcAft>
            </a:pPr>
            <a:r>
              <a:rPr lang="en-US" dirty="0">
                <a:latin typeface="Arial" charset="0"/>
                <a:ea typeface="ヒラギノ角ゴ Pro W3" charset="0"/>
                <a:cs typeface="Arial" charset="0"/>
              </a:rPr>
              <a:t>919-807-7068</a:t>
            </a:r>
          </a:p>
          <a:p>
            <a:pPr eaLnBrk="1" hangingPunct="1">
              <a:spcBef>
                <a:spcPct val="0"/>
              </a:spcBef>
              <a:spcAft>
                <a:spcPct val="30000"/>
              </a:spcAft>
            </a:pPr>
            <a:r>
              <a:rPr lang="en-US" dirty="0" err="1">
                <a:latin typeface="Arial" charset="0"/>
                <a:ea typeface="ヒラギノ角ゴ Pro W3" charset="0"/>
                <a:cs typeface="Arial" charset="0"/>
              </a:rPr>
              <a:t>droesslerc@nccommunitycolleges.edu</a:t>
            </a:r>
            <a:endParaRPr lang="en-US" dirty="0">
              <a:latin typeface="Arial" charset="0"/>
              <a:ea typeface="ヒラギノ角ゴ Pro W3" charset="0"/>
              <a:cs typeface="Arial" charset="0"/>
            </a:endParaRPr>
          </a:p>
          <a:p>
            <a:pPr eaLnBrk="1" hangingPunct="1">
              <a:spcBef>
                <a:spcPct val="0"/>
              </a:spcBef>
              <a:spcAft>
                <a:spcPct val="30000"/>
              </a:spcAft>
            </a:pPr>
            <a:endParaRPr lang="en-US" dirty="0">
              <a:latin typeface="Arial" charset="0"/>
              <a:ea typeface="ヒラギノ角ゴ Pro W3" charset="0"/>
              <a:cs typeface="Arial" charset="0"/>
            </a:endParaRPr>
          </a:p>
          <a:p>
            <a:pPr eaLnBrk="1" hangingPunct="1">
              <a:spcBef>
                <a:spcPct val="0"/>
              </a:spcBef>
              <a:spcAft>
                <a:spcPct val="30000"/>
              </a:spcAft>
            </a:pPr>
            <a:r>
              <a:rPr lang="en-US" dirty="0">
                <a:latin typeface="Arial" charset="0"/>
                <a:ea typeface="ヒラギノ角ゴ Pro W3" charset="0"/>
                <a:cs typeface="Arial" charset="0"/>
              </a:rPr>
              <a:t>Cheryl Cox </a:t>
            </a:r>
          </a:p>
          <a:p>
            <a:pPr eaLnBrk="1" hangingPunct="1">
              <a:spcBef>
                <a:spcPct val="0"/>
              </a:spcBef>
              <a:spcAft>
                <a:spcPct val="30000"/>
              </a:spcAft>
            </a:pPr>
            <a:r>
              <a:rPr lang="en-US" dirty="0">
                <a:latin typeface="Arial" charset="0"/>
                <a:ea typeface="ヒラギノ角ゴ Pro W3" charset="0"/>
                <a:cs typeface="Arial" charset="0"/>
              </a:rPr>
              <a:t>919-807-3814</a:t>
            </a:r>
          </a:p>
          <a:p>
            <a:pPr eaLnBrk="1" hangingPunct="1">
              <a:spcBef>
                <a:spcPct val="0"/>
              </a:spcBef>
              <a:spcAft>
                <a:spcPct val="30000"/>
              </a:spcAft>
            </a:pPr>
            <a:r>
              <a:rPr lang="en-US" dirty="0" err="1">
                <a:latin typeface="Arial" charset="0"/>
                <a:ea typeface="ヒラギノ角ゴ Pro W3" charset="0"/>
                <a:cs typeface="Arial" charset="0"/>
              </a:rPr>
              <a:t>cheryl.cox@dpi.nc.gov</a:t>
            </a:r>
            <a:endParaRPr lang="en-US" dirty="0">
              <a:latin typeface="Arial" charset="0"/>
              <a:ea typeface="ヒラギノ角ゴ Pro W3" charset="0"/>
              <a:cs typeface="Arial" charset="0"/>
            </a:endParaRPr>
          </a:p>
          <a:p>
            <a:pPr eaLnBrk="1" hangingPunct="1">
              <a:spcBef>
                <a:spcPct val="0"/>
              </a:spcBef>
              <a:spcAft>
                <a:spcPct val="30000"/>
              </a:spcAft>
            </a:pPr>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2724504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www.fairystonefabrics.com</a:t>
            </a:r>
            <a:r>
              <a:rPr lang="en-US" dirty="0"/>
              <a:t>/</a:t>
            </a:r>
          </a:p>
        </p:txBody>
      </p:sp>
      <p:sp>
        <p:nvSpPr>
          <p:cNvPr id="4" name="Slide Number Placeholder 3"/>
          <p:cNvSpPr>
            <a:spLocks noGrp="1"/>
          </p:cNvSpPr>
          <p:nvPr>
            <p:ph type="sldNum" sz="quarter" idx="5"/>
          </p:nvPr>
        </p:nvSpPr>
        <p:spPr/>
        <p:txBody>
          <a:bodyPr/>
          <a:lstStyle/>
          <a:p>
            <a:fld id="{3D52D8DC-3CCA-4826-966D-69131461ECBB}" type="slidenum">
              <a:rPr lang="en-US" smtClean="0"/>
              <a:t>10</a:t>
            </a:fld>
            <a:endParaRPr lang="en-US"/>
          </a:p>
        </p:txBody>
      </p:sp>
    </p:spTree>
    <p:extLst>
      <p:ext uri="{BB962C8B-B14F-4D97-AF65-F5344CB8AC3E}">
        <p14:creationId xmlns:p14="http://schemas.microsoft.com/office/powerpoint/2010/main" val="2763763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www.fairystonefabrics.com</a:t>
            </a:r>
            <a:r>
              <a:rPr lang="en-US" dirty="0"/>
              <a:t>/</a:t>
            </a:r>
          </a:p>
        </p:txBody>
      </p:sp>
      <p:sp>
        <p:nvSpPr>
          <p:cNvPr id="4" name="Slide Number Placeholder 3"/>
          <p:cNvSpPr>
            <a:spLocks noGrp="1"/>
          </p:cNvSpPr>
          <p:nvPr>
            <p:ph type="sldNum" sz="quarter" idx="5"/>
          </p:nvPr>
        </p:nvSpPr>
        <p:spPr/>
        <p:txBody>
          <a:bodyPr/>
          <a:lstStyle/>
          <a:p>
            <a:fld id="{3D52D8DC-3CCA-4826-966D-69131461ECBB}" type="slidenum">
              <a:rPr lang="en-US" smtClean="0"/>
              <a:t>11</a:t>
            </a:fld>
            <a:endParaRPr lang="en-US"/>
          </a:p>
        </p:txBody>
      </p:sp>
    </p:spTree>
    <p:extLst>
      <p:ext uri="{BB962C8B-B14F-4D97-AF65-F5344CB8AC3E}">
        <p14:creationId xmlns:p14="http://schemas.microsoft.com/office/powerpoint/2010/main" val="2347946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www.fairystonefabrics.com</a:t>
            </a:r>
            <a:r>
              <a:rPr lang="en-US" dirty="0"/>
              <a:t>/</a:t>
            </a:r>
          </a:p>
        </p:txBody>
      </p:sp>
      <p:sp>
        <p:nvSpPr>
          <p:cNvPr id="4" name="Slide Number Placeholder 3"/>
          <p:cNvSpPr>
            <a:spLocks noGrp="1"/>
          </p:cNvSpPr>
          <p:nvPr>
            <p:ph type="sldNum" sz="quarter" idx="5"/>
          </p:nvPr>
        </p:nvSpPr>
        <p:spPr/>
        <p:txBody>
          <a:bodyPr/>
          <a:lstStyle/>
          <a:p>
            <a:fld id="{3D52D8DC-3CCA-4826-966D-69131461ECBB}" type="slidenum">
              <a:rPr lang="en-US" smtClean="0"/>
              <a:t>12</a:t>
            </a:fld>
            <a:endParaRPr lang="en-US"/>
          </a:p>
        </p:txBody>
      </p:sp>
    </p:spTree>
    <p:extLst>
      <p:ext uri="{BB962C8B-B14F-4D97-AF65-F5344CB8AC3E}">
        <p14:creationId xmlns:p14="http://schemas.microsoft.com/office/powerpoint/2010/main" val="4193535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www.fairystonefabrics.com</a:t>
            </a:r>
            <a:r>
              <a:rPr lang="en-US" dirty="0"/>
              <a:t>/</a:t>
            </a:r>
          </a:p>
        </p:txBody>
      </p:sp>
      <p:sp>
        <p:nvSpPr>
          <p:cNvPr id="4" name="Slide Number Placeholder 3"/>
          <p:cNvSpPr>
            <a:spLocks noGrp="1"/>
          </p:cNvSpPr>
          <p:nvPr>
            <p:ph type="sldNum" sz="quarter" idx="5"/>
          </p:nvPr>
        </p:nvSpPr>
        <p:spPr/>
        <p:txBody>
          <a:bodyPr/>
          <a:lstStyle/>
          <a:p>
            <a:fld id="{3D52D8DC-3CCA-4826-966D-69131461ECBB}" type="slidenum">
              <a:rPr lang="en-US" smtClean="0"/>
              <a:t>13</a:t>
            </a:fld>
            <a:endParaRPr lang="en-US"/>
          </a:p>
        </p:txBody>
      </p:sp>
    </p:spTree>
    <p:extLst>
      <p:ext uri="{BB962C8B-B14F-4D97-AF65-F5344CB8AC3E}">
        <p14:creationId xmlns:p14="http://schemas.microsoft.com/office/powerpoint/2010/main" val="1974947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www.fairystonefabrics.com</a:t>
            </a:r>
            <a:r>
              <a:rPr lang="en-US" dirty="0"/>
              <a:t>/</a:t>
            </a:r>
          </a:p>
        </p:txBody>
      </p:sp>
      <p:sp>
        <p:nvSpPr>
          <p:cNvPr id="4" name="Slide Number Placeholder 3"/>
          <p:cNvSpPr>
            <a:spLocks noGrp="1"/>
          </p:cNvSpPr>
          <p:nvPr>
            <p:ph type="sldNum" sz="quarter" idx="5"/>
          </p:nvPr>
        </p:nvSpPr>
        <p:spPr/>
        <p:txBody>
          <a:bodyPr/>
          <a:lstStyle/>
          <a:p>
            <a:fld id="{3D52D8DC-3CCA-4826-966D-69131461ECBB}" type="slidenum">
              <a:rPr lang="en-US" smtClean="0"/>
              <a:t>14</a:t>
            </a:fld>
            <a:endParaRPr lang="en-US"/>
          </a:p>
        </p:txBody>
      </p:sp>
    </p:spTree>
    <p:extLst>
      <p:ext uri="{BB962C8B-B14F-4D97-AF65-F5344CB8AC3E}">
        <p14:creationId xmlns:p14="http://schemas.microsoft.com/office/powerpoint/2010/main" val="2134830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Preapprentices</a:t>
            </a:r>
            <a:endParaRPr lang="en-US" dirty="0"/>
          </a:p>
          <a:p>
            <a:endParaRPr lang="en-US" dirty="0"/>
          </a:p>
          <a:p>
            <a:endParaRPr lang="en-US" dirty="0"/>
          </a:p>
          <a:p>
            <a:r>
              <a:rPr lang="en-US" dirty="0"/>
              <a:t>https://</a:t>
            </a:r>
            <a:r>
              <a:rPr lang="en-US" dirty="0" err="1"/>
              <a:t>www.fairystonefabrics.com</a:t>
            </a:r>
            <a:r>
              <a:rPr lang="en-US" dirty="0"/>
              <a:t>/</a:t>
            </a:r>
          </a:p>
        </p:txBody>
      </p:sp>
      <p:sp>
        <p:nvSpPr>
          <p:cNvPr id="4" name="Slide Number Placeholder 3"/>
          <p:cNvSpPr>
            <a:spLocks noGrp="1"/>
          </p:cNvSpPr>
          <p:nvPr>
            <p:ph type="sldNum" sz="quarter" idx="5"/>
          </p:nvPr>
        </p:nvSpPr>
        <p:spPr/>
        <p:txBody>
          <a:bodyPr/>
          <a:lstStyle/>
          <a:p>
            <a:fld id="{3D52D8DC-3CCA-4826-966D-69131461ECBB}" type="slidenum">
              <a:rPr lang="en-US" smtClean="0"/>
              <a:t>15</a:t>
            </a:fld>
            <a:endParaRPr lang="en-US"/>
          </a:p>
        </p:txBody>
      </p:sp>
    </p:spTree>
    <p:extLst>
      <p:ext uri="{BB962C8B-B14F-4D97-AF65-F5344CB8AC3E}">
        <p14:creationId xmlns:p14="http://schemas.microsoft.com/office/powerpoint/2010/main" val="3155150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Justin Snyder</a:t>
            </a:r>
          </a:p>
          <a:p>
            <a:r>
              <a:rPr lang="en-US" dirty="0" err="1"/>
              <a:t>justin.snyder@alamancecc.edu</a:t>
            </a:r>
            <a:endParaRPr lang="en-US" dirty="0"/>
          </a:p>
          <a:p>
            <a:r>
              <a:rPr lang="en-US" dirty="0">
                <a:hlinkClick r:id="rId3"/>
              </a:rPr>
              <a:t>336-506-4279</a:t>
            </a:r>
            <a:endParaRPr lang="en-US" dirty="0"/>
          </a:p>
          <a:p>
            <a:endParaRPr lang="en-US" dirty="0"/>
          </a:p>
          <a:p>
            <a:r>
              <a:rPr lang="en-US" dirty="0"/>
              <a:t>Education Advisor at North Carolina Nursery and Landscape Association</a:t>
            </a:r>
          </a:p>
        </p:txBody>
      </p:sp>
      <p:sp>
        <p:nvSpPr>
          <p:cNvPr id="4" name="Slide Number Placeholder 3"/>
          <p:cNvSpPr>
            <a:spLocks noGrp="1"/>
          </p:cNvSpPr>
          <p:nvPr>
            <p:ph type="sldNum" sz="quarter" idx="10"/>
          </p:nvPr>
        </p:nvSpPr>
        <p:spPr/>
        <p:txBody>
          <a:bodyPr/>
          <a:lstStyle/>
          <a:p>
            <a:fld id="{FB46C6A2-84B9-4F4B-9D29-2CFB53138DBA}" type="slidenum">
              <a:rPr lang="en-US" smtClean="0"/>
              <a:pPr/>
              <a:t>16</a:t>
            </a:fld>
            <a:endParaRPr lang="en-US"/>
          </a:p>
        </p:txBody>
      </p:sp>
    </p:spTree>
    <p:extLst>
      <p:ext uri="{BB962C8B-B14F-4D97-AF65-F5344CB8AC3E}">
        <p14:creationId xmlns:p14="http://schemas.microsoft.com/office/powerpoint/2010/main" val="145013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National Landscape Association Student Career Days event at Alamance Community College</a:t>
            </a:r>
          </a:p>
          <a:p>
            <a:r>
              <a:rPr lang="en-US" sz="1200" b="0" i="0" kern="1200" dirty="0">
                <a:solidFill>
                  <a:schemeClr val="tx1"/>
                </a:solidFill>
                <a:effectLst/>
                <a:latin typeface="+mn-lt"/>
                <a:ea typeface="+mn-ea"/>
                <a:cs typeface="+mn-cs"/>
              </a:rPr>
              <a:t>Over 1500 students from across the country for 4 days.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Justin Snyder</a:t>
            </a:r>
          </a:p>
          <a:p>
            <a:r>
              <a:rPr lang="en-US" dirty="0" err="1"/>
              <a:t>justin.snyder@alamancecc.edu</a:t>
            </a:r>
            <a:endParaRPr lang="en-US" dirty="0"/>
          </a:p>
          <a:p>
            <a:r>
              <a:rPr lang="en-US" dirty="0">
                <a:hlinkClick r:id="rId3"/>
              </a:rPr>
              <a:t>336-506-4279</a:t>
            </a:r>
            <a:endParaRPr lang="en-US" dirty="0"/>
          </a:p>
          <a:p>
            <a:endParaRPr lang="en-US" dirty="0"/>
          </a:p>
          <a:p>
            <a:r>
              <a:rPr lang="en-US" dirty="0"/>
              <a:t>Education Advisor at North Carolina Nursery and Landscape Association</a:t>
            </a:r>
          </a:p>
        </p:txBody>
      </p:sp>
      <p:sp>
        <p:nvSpPr>
          <p:cNvPr id="4" name="Slide Number Placeholder 3"/>
          <p:cNvSpPr>
            <a:spLocks noGrp="1"/>
          </p:cNvSpPr>
          <p:nvPr>
            <p:ph type="sldNum" sz="quarter" idx="10"/>
          </p:nvPr>
        </p:nvSpPr>
        <p:spPr/>
        <p:txBody>
          <a:bodyPr/>
          <a:lstStyle/>
          <a:p>
            <a:fld id="{FB46C6A2-84B9-4F4B-9D29-2CFB53138DBA}" type="slidenum">
              <a:rPr lang="en-US" smtClean="0"/>
              <a:pPr/>
              <a:t>17</a:t>
            </a:fld>
            <a:endParaRPr lang="en-US"/>
          </a:p>
        </p:txBody>
      </p:sp>
    </p:spTree>
    <p:extLst>
      <p:ext uri="{BB962C8B-B14F-4D97-AF65-F5344CB8AC3E}">
        <p14:creationId xmlns:p14="http://schemas.microsoft.com/office/powerpoint/2010/main" val="557246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National Landscape Association Student Career Days event at Alamance Community College</a:t>
            </a:r>
          </a:p>
          <a:p>
            <a:r>
              <a:rPr lang="en-US" sz="1200" b="0" i="0" kern="1200" dirty="0">
                <a:solidFill>
                  <a:schemeClr val="tx1"/>
                </a:solidFill>
                <a:effectLst/>
                <a:latin typeface="+mn-lt"/>
                <a:ea typeface="+mn-ea"/>
                <a:cs typeface="+mn-cs"/>
              </a:rPr>
              <a:t>Over 1500 students from across the country for 4 days.  </a:t>
            </a:r>
          </a:p>
          <a:p>
            <a:endParaRPr lang="en-US" dirty="0"/>
          </a:p>
          <a:p>
            <a:endParaRPr lang="en-US" dirty="0"/>
          </a:p>
          <a:p>
            <a:endParaRPr lang="en-US" dirty="0"/>
          </a:p>
          <a:p>
            <a:r>
              <a:rPr lang="en-US" dirty="0"/>
              <a:t>Justin Snyder</a:t>
            </a:r>
          </a:p>
          <a:p>
            <a:r>
              <a:rPr lang="en-US" dirty="0" err="1"/>
              <a:t>justin.snyder@alamancecc.edu</a:t>
            </a:r>
            <a:endParaRPr lang="en-US" dirty="0"/>
          </a:p>
          <a:p>
            <a:r>
              <a:rPr lang="en-US" dirty="0">
                <a:hlinkClick r:id="rId3"/>
              </a:rPr>
              <a:t>336-506-4279</a:t>
            </a:r>
            <a:endParaRPr lang="en-US" dirty="0"/>
          </a:p>
          <a:p>
            <a:endParaRPr lang="en-US" dirty="0"/>
          </a:p>
          <a:p>
            <a:r>
              <a:rPr lang="en-US" dirty="0"/>
              <a:t>Education Advisor at North Carolina Nursery and Landscape Association</a:t>
            </a:r>
          </a:p>
        </p:txBody>
      </p:sp>
      <p:sp>
        <p:nvSpPr>
          <p:cNvPr id="4" name="Slide Number Placeholder 3"/>
          <p:cNvSpPr>
            <a:spLocks noGrp="1"/>
          </p:cNvSpPr>
          <p:nvPr>
            <p:ph type="sldNum" sz="quarter" idx="10"/>
          </p:nvPr>
        </p:nvSpPr>
        <p:spPr/>
        <p:txBody>
          <a:bodyPr/>
          <a:lstStyle/>
          <a:p>
            <a:fld id="{FB46C6A2-84B9-4F4B-9D29-2CFB53138DBA}" type="slidenum">
              <a:rPr lang="en-US" smtClean="0"/>
              <a:pPr/>
              <a:t>18</a:t>
            </a:fld>
            <a:endParaRPr lang="en-US"/>
          </a:p>
        </p:txBody>
      </p:sp>
    </p:spTree>
    <p:extLst>
      <p:ext uri="{BB962C8B-B14F-4D97-AF65-F5344CB8AC3E}">
        <p14:creationId xmlns:p14="http://schemas.microsoft.com/office/powerpoint/2010/main" val="2864202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Girls Take Over Tech</a:t>
            </a:r>
            <a:endParaRPr lang="en-US" dirty="0"/>
          </a:p>
          <a:p>
            <a:endParaRPr lang="en-US" dirty="0"/>
          </a:p>
          <a:p>
            <a:endParaRPr lang="en-US" dirty="0"/>
          </a:p>
          <a:p>
            <a:endParaRPr lang="en-US" dirty="0"/>
          </a:p>
          <a:p>
            <a:endParaRPr lang="en-US" dirty="0"/>
          </a:p>
          <a:p>
            <a:r>
              <a:rPr lang="en-US" dirty="0"/>
              <a:t>Justin Snyder</a:t>
            </a:r>
          </a:p>
          <a:p>
            <a:r>
              <a:rPr lang="en-US" dirty="0" err="1"/>
              <a:t>justin.snyder@alamancecc.edu</a:t>
            </a:r>
            <a:endParaRPr lang="en-US" dirty="0"/>
          </a:p>
          <a:p>
            <a:r>
              <a:rPr lang="en-US" dirty="0">
                <a:hlinkClick r:id="rId3"/>
              </a:rPr>
              <a:t>336-506-4279</a:t>
            </a:r>
            <a:endParaRPr lang="en-US" dirty="0"/>
          </a:p>
          <a:p>
            <a:endParaRPr lang="en-US" dirty="0"/>
          </a:p>
          <a:p>
            <a:r>
              <a:rPr lang="en-US" dirty="0"/>
              <a:t>Education Advisor at North Carolina Nursery and Landscape Association</a:t>
            </a:r>
          </a:p>
        </p:txBody>
      </p:sp>
      <p:sp>
        <p:nvSpPr>
          <p:cNvPr id="4" name="Slide Number Placeholder 3"/>
          <p:cNvSpPr>
            <a:spLocks noGrp="1"/>
          </p:cNvSpPr>
          <p:nvPr>
            <p:ph type="sldNum" sz="quarter" idx="10"/>
          </p:nvPr>
        </p:nvSpPr>
        <p:spPr/>
        <p:txBody>
          <a:bodyPr/>
          <a:lstStyle/>
          <a:p>
            <a:fld id="{FB46C6A2-84B9-4F4B-9D29-2CFB53138DBA}" type="slidenum">
              <a:rPr lang="en-US" smtClean="0"/>
              <a:pPr/>
              <a:t>19</a:t>
            </a:fld>
            <a:endParaRPr lang="en-US"/>
          </a:p>
        </p:txBody>
      </p:sp>
    </p:spTree>
    <p:extLst>
      <p:ext uri="{BB962C8B-B14F-4D97-AF65-F5344CB8AC3E}">
        <p14:creationId xmlns:p14="http://schemas.microsoft.com/office/powerpoint/2010/main" val="1977048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 always say our webinars are like radio but with pictures.  </a:t>
            </a:r>
          </a:p>
          <a:p>
            <a:r>
              <a:rPr lang="en-US" dirty="0"/>
              <a:t>And here a re a few pictures of your hosts for these monthly explorations into career pathways.</a:t>
            </a:r>
          </a:p>
          <a:p>
            <a:endParaRPr lang="en-US" dirty="0"/>
          </a:p>
          <a:p>
            <a:r>
              <a:rPr lang="en-US" dirty="0"/>
              <a:t>Why does the photographer have the best photo?</a:t>
            </a:r>
          </a:p>
          <a:p>
            <a:endParaRPr lang="en-US" dirty="0"/>
          </a:p>
          <a:p>
            <a:r>
              <a:rPr lang="en-US" dirty="0"/>
              <a:t>Our contact information is in the notes section under this slide.  </a:t>
            </a:r>
          </a:p>
          <a:p>
            <a:r>
              <a:rPr lang="en-US" dirty="0"/>
              <a:t>Download this PowerPoint file at the address you see on the screen. </a:t>
            </a:r>
          </a:p>
          <a:p>
            <a:r>
              <a:rPr lang="en-US" dirty="0" err="1"/>
              <a:t>ncperkins</a:t>
            </a:r>
            <a:r>
              <a:rPr lang="en-US" dirty="0"/>
              <a:t> dot org slash presentations</a:t>
            </a:r>
          </a:p>
          <a:p>
            <a:endParaRPr lang="en-US" dirty="0"/>
          </a:p>
          <a:p>
            <a:r>
              <a:rPr lang="en-US" dirty="0"/>
              <a:t>Cheryl is not with us on the webinar this week, but she sends her regards to </a:t>
            </a:r>
          </a:p>
          <a:p>
            <a:r>
              <a:rPr lang="en-US" dirty="0"/>
              <a:t>all of you who are helping us to raise the awareness of career pathways in North Carolina.</a:t>
            </a:r>
          </a:p>
          <a:p>
            <a:endParaRPr lang="en-US" dirty="0"/>
          </a:p>
          <a:p>
            <a:pPr eaLnBrk="1" hangingPunct="1">
              <a:spcBef>
                <a:spcPct val="0"/>
              </a:spcBef>
              <a:spcAft>
                <a:spcPct val="30000"/>
              </a:spcAft>
            </a:pPr>
            <a:r>
              <a:rPr lang="en-US" dirty="0">
                <a:latin typeface="Arial" charset="0"/>
                <a:ea typeface="ヒラギノ角ゴ Pro W3" charset="0"/>
                <a:cs typeface="Arial" charset="0"/>
              </a:rPr>
              <a:t>Dr. Bob </a:t>
            </a:r>
            <a:r>
              <a:rPr lang="en-US" dirty="0" err="1">
                <a:latin typeface="Arial" charset="0"/>
                <a:ea typeface="ヒラギノ角ゴ Pro W3" charset="0"/>
                <a:cs typeface="Arial" charset="0"/>
              </a:rPr>
              <a:t>Witchger</a:t>
            </a:r>
            <a:r>
              <a:rPr lang="en-US" dirty="0">
                <a:latin typeface="Arial" charset="0"/>
                <a:ea typeface="ヒラギノ角ゴ Pro W3" charset="0"/>
                <a:cs typeface="Arial" charset="0"/>
              </a:rPr>
              <a:t> </a:t>
            </a:r>
          </a:p>
          <a:p>
            <a:pPr eaLnBrk="1" hangingPunct="1">
              <a:spcBef>
                <a:spcPct val="0"/>
              </a:spcBef>
              <a:spcAft>
                <a:spcPct val="30000"/>
              </a:spcAft>
            </a:pPr>
            <a:r>
              <a:rPr lang="en-US" dirty="0">
                <a:latin typeface="Arial" charset="0"/>
                <a:ea typeface="ヒラギノ角ゴ Pro W3" charset="0"/>
                <a:cs typeface="Arial" charset="0"/>
              </a:rPr>
              <a:t>919-807-7126</a:t>
            </a:r>
          </a:p>
          <a:p>
            <a:pPr eaLnBrk="1" hangingPunct="1">
              <a:spcBef>
                <a:spcPct val="0"/>
              </a:spcBef>
              <a:spcAft>
                <a:spcPct val="30000"/>
              </a:spcAft>
            </a:pPr>
            <a:r>
              <a:rPr lang="en-US" dirty="0" err="1">
                <a:latin typeface="Arial" charset="0"/>
                <a:ea typeface="ヒラギノ角ゴ Pro W3" charset="0"/>
                <a:cs typeface="Arial" charset="0"/>
              </a:rPr>
              <a:t>WitchgerB@nccommunitycolleges.edu</a:t>
            </a:r>
            <a:endParaRPr lang="en-US" dirty="0">
              <a:latin typeface="Arial" charset="0"/>
              <a:ea typeface="ヒラギノ角ゴ Pro W3" charset="0"/>
              <a:cs typeface="Arial" charset="0"/>
            </a:endParaRPr>
          </a:p>
          <a:p>
            <a:pPr eaLnBrk="1" hangingPunct="1">
              <a:spcBef>
                <a:spcPct val="0"/>
              </a:spcBef>
              <a:spcAft>
                <a:spcPct val="30000"/>
              </a:spcAft>
            </a:pPr>
            <a:endParaRPr lang="en-US" dirty="0">
              <a:latin typeface="Arial" charset="0"/>
              <a:ea typeface="ヒラギノ角ゴ Pro W3" charset="0"/>
              <a:cs typeface="Arial" charset="0"/>
            </a:endParaRPr>
          </a:p>
          <a:p>
            <a:pPr eaLnBrk="1" hangingPunct="1">
              <a:spcBef>
                <a:spcPct val="0"/>
              </a:spcBef>
              <a:spcAft>
                <a:spcPct val="30000"/>
              </a:spcAft>
            </a:pPr>
            <a:r>
              <a:rPr lang="en-US" dirty="0">
                <a:latin typeface="Arial" charset="0"/>
                <a:ea typeface="ヒラギノ角ゴ Pro W3" charset="0"/>
                <a:cs typeface="Arial" charset="0"/>
              </a:rPr>
              <a:t>Chris </a:t>
            </a:r>
            <a:r>
              <a:rPr lang="en-US" dirty="0" err="1">
                <a:latin typeface="Arial" charset="0"/>
                <a:ea typeface="ヒラギノ角ゴ Pro W3" charset="0"/>
                <a:cs typeface="Arial" charset="0"/>
              </a:rPr>
              <a:t>Droessler</a:t>
            </a:r>
            <a:r>
              <a:rPr lang="en-US" dirty="0">
                <a:latin typeface="Arial" charset="0"/>
                <a:ea typeface="ヒラギノ角ゴ Pro W3" charset="0"/>
                <a:cs typeface="Arial" charset="0"/>
              </a:rPr>
              <a:t> </a:t>
            </a:r>
          </a:p>
          <a:p>
            <a:pPr eaLnBrk="1" hangingPunct="1">
              <a:spcBef>
                <a:spcPct val="0"/>
              </a:spcBef>
              <a:spcAft>
                <a:spcPct val="30000"/>
              </a:spcAft>
            </a:pPr>
            <a:r>
              <a:rPr lang="en-US" dirty="0">
                <a:latin typeface="Arial" charset="0"/>
                <a:ea typeface="ヒラギノ角ゴ Pro W3" charset="0"/>
                <a:cs typeface="Arial" charset="0"/>
              </a:rPr>
              <a:t>919-807-7068</a:t>
            </a:r>
          </a:p>
          <a:p>
            <a:pPr eaLnBrk="1" hangingPunct="1">
              <a:spcBef>
                <a:spcPct val="0"/>
              </a:spcBef>
              <a:spcAft>
                <a:spcPct val="30000"/>
              </a:spcAft>
            </a:pPr>
            <a:r>
              <a:rPr lang="en-US" dirty="0" err="1">
                <a:latin typeface="Arial" charset="0"/>
                <a:ea typeface="ヒラギノ角ゴ Pro W3" charset="0"/>
                <a:cs typeface="Arial" charset="0"/>
              </a:rPr>
              <a:t>DroesslerC@nccommunitycolleges.edu</a:t>
            </a:r>
            <a:endParaRPr lang="en-US" dirty="0">
              <a:latin typeface="Arial" charset="0"/>
              <a:ea typeface="ヒラギノ角ゴ Pro W3" charset="0"/>
              <a:cs typeface="Arial" charset="0"/>
            </a:endParaRPr>
          </a:p>
          <a:p>
            <a:endParaRPr lang="en-US" dirty="0"/>
          </a:p>
          <a:p>
            <a:r>
              <a:rPr lang="en-US" dirty="0"/>
              <a:t>Cheryl Cox</a:t>
            </a:r>
          </a:p>
          <a:p>
            <a:r>
              <a:rPr lang="en-US" dirty="0"/>
              <a:t>919-807-3814</a:t>
            </a:r>
          </a:p>
          <a:p>
            <a:r>
              <a:rPr lang="en-US" dirty="0" err="1"/>
              <a:t>Cheryl.Cox@dpi.nc.gov</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a:t>
            </a:fld>
            <a:endParaRPr lang="en-US"/>
          </a:p>
        </p:txBody>
      </p:sp>
    </p:spTree>
    <p:extLst>
      <p:ext uri="{BB962C8B-B14F-4D97-AF65-F5344CB8AC3E}">
        <p14:creationId xmlns:p14="http://schemas.microsoft.com/office/powerpoint/2010/main" val="772196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Girls Take Over Tech</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Justin Snyder</a:t>
            </a:r>
          </a:p>
          <a:p>
            <a:r>
              <a:rPr lang="en-US" dirty="0" err="1"/>
              <a:t>justin.snyder@alamancecc.edu</a:t>
            </a:r>
            <a:endParaRPr lang="en-US" dirty="0"/>
          </a:p>
          <a:p>
            <a:r>
              <a:rPr lang="en-US" dirty="0">
                <a:hlinkClick r:id="rId3"/>
              </a:rPr>
              <a:t>336-506-4279</a:t>
            </a:r>
            <a:endParaRPr lang="en-US" dirty="0"/>
          </a:p>
          <a:p>
            <a:endParaRPr lang="en-US" dirty="0"/>
          </a:p>
          <a:p>
            <a:r>
              <a:rPr lang="en-US" dirty="0"/>
              <a:t>Education Advisor at North Carolina Nursery and Landscape Association</a:t>
            </a:r>
          </a:p>
        </p:txBody>
      </p:sp>
      <p:sp>
        <p:nvSpPr>
          <p:cNvPr id="4" name="Slide Number Placeholder 3"/>
          <p:cNvSpPr>
            <a:spLocks noGrp="1"/>
          </p:cNvSpPr>
          <p:nvPr>
            <p:ph type="sldNum" sz="quarter" idx="10"/>
          </p:nvPr>
        </p:nvSpPr>
        <p:spPr/>
        <p:txBody>
          <a:bodyPr/>
          <a:lstStyle/>
          <a:p>
            <a:fld id="{FB46C6A2-84B9-4F4B-9D29-2CFB53138DBA}" type="slidenum">
              <a:rPr lang="en-US" smtClean="0"/>
              <a:pPr/>
              <a:t>20</a:t>
            </a:fld>
            <a:endParaRPr lang="en-US"/>
          </a:p>
        </p:txBody>
      </p:sp>
    </p:spTree>
    <p:extLst>
      <p:ext uri="{BB962C8B-B14F-4D97-AF65-F5344CB8AC3E}">
        <p14:creationId xmlns:p14="http://schemas.microsoft.com/office/powerpoint/2010/main" val="2691927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21</a:t>
            </a:fld>
            <a:endParaRPr lang="en-US" sz="1200"/>
          </a:p>
        </p:txBody>
      </p:sp>
      <p:sp>
        <p:nvSpPr>
          <p:cNvPr id="15363" name="Rectangle 2"/>
          <p:cNvSpPr>
            <a:spLocks noGrp="1" noRot="1" noChangeAspect="1" noChangeArrowheads="1" noTextEdit="1"/>
          </p:cNvSpPr>
          <p:nvPr>
            <p:ph type="sldImg"/>
          </p:nvPr>
        </p:nvSpPr>
        <p:spPr>
          <a:xfrm>
            <a:off x="381000" y="381000"/>
            <a:ext cx="24384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www.ncperkins.org</a:t>
            </a:r>
            <a:r>
              <a:rPr lang="en-US" sz="1200" dirty="0"/>
              <a:t>/presentations</a:t>
            </a:r>
          </a:p>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626626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Elizabeth Riley</a:t>
            </a:r>
          </a:p>
          <a:p>
            <a:r>
              <a:rPr lang="en-US" sz="1200" b="0" i="0" kern="1200" dirty="0">
                <a:solidFill>
                  <a:schemeClr val="tx1"/>
                </a:solidFill>
                <a:effectLst/>
                <a:latin typeface="+mn-lt"/>
                <a:ea typeface="+mn-ea"/>
                <a:cs typeface="+mn-cs"/>
              </a:rPr>
              <a:t>Department Head, Horticulture Technology &amp; Agricultural Biotechnology</a:t>
            </a:r>
          </a:p>
          <a:p>
            <a:r>
              <a:rPr lang="en-US" sz="1200" b="0" i="0" kern="1200" dirty="0">
                <a:solidFill>
                  <a:schemeClr val="tx1"/>
                </a:solidFill>
                <a:effectLst/>
                <a:latin typeface="+mn-lt"/>
                <a:ea typeface="+mn-ea"/>
                <a:cs typeface="+mn-cs"/>
              </a:rPr>
              <a:t>Alamance Community College</a:t>
            </a:r>
          </a:p>
          <a:p>
            <a:r>
              <a:rPr lang="en-US" sz="1200" b="0" i="0" kern="1200" dirty="0">
                <a:solidFill>
                  <a:schemeClr val="tx1"/>
                </a:solidFill>
                <a:effectLst/>
                <a:latin typeface="+mn-lt"/>
                <a:ea typeface="+mn-ea"/>
                <a:cs typeface="+mn-cs"/>
              </a:rPr>
              <a:t>Phone: 336-506-4192</a:t>
            </a:r>
          </a:p>
          <a:p>
            <a:r>
              <a:rPr lang="en-US" sz="1200" b="0" i="0" kern="1200" dirty="0">
                <a:solidFill>
                  <a:schemeClr val="tx1"/>
                </a:solidFill>
                <a:effectLst/>
                <a:latin typeface="+mn-lt"/>
                <a:ea typeface="+mn-ea"/>
                <a:cs typeface="+mn-cs"/>
              </a:rPr>
              <a:t>Email: </a:t>
            </a:r>
            <a:r>
              <a:rPr lang="en-US" sz="1200" b="0" i="0" kern="1200" dirty="0">
                <a:solidFill>
                  <a:schemeClr val="tx1"/>
                </a:solidFill>
                <a:effectLst/>
                <a:latin typeface="+mn-lt"/>
                <a:ea typeface="+mn-ea"/>
                <a:cs typeface="+mn-cs"/>
                <a:hlinkClick r:id="rId3"/>
              </a:rPr>
              <a:t>elizabeth.riley@alamancecc.edu</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hlinkClick r:id="rId4"/>
              </a:rPr>
              <a:t>alamancecc.edu/horticulture</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22</a:t>
            </a:fld>
            <a:endParaRPr lang="en-US"/>
          </a:p>
        </p:txBody>
      </p:sp>
    </p:spTree>
    <p:extLst>
      <p:ext uri="{BB962C8B-B14F-4D97-AF65-F5344CB8AC3E}">
        <p14:creationId xmlns:p14="http://schemas.microsoft.com/office/powerpoint/2010/main" val="1667223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Elizabeth Riley</a:t>
            </a:r>
          </a:p>
          <a:p>
            <a:r>
              <a:rPr lang="en-US" sz="1200" b="0" i="0" kern="1200" dirty="0">
                <a:solidFill>
                  <a:schemeClr val="tx1"/>
                </a:solidFill>
                <a:effectLst/>
                <a:latin typeface="+mn-lt"/>
                <a:ea typeface="+mn-ea"/>
                <a:cs typeface="+mn-cs"/>
              </a:rPr>
              <a:t>Department Head, Horticulture Technology &amp; Agricultural Biotechnology</a:t>
            </a:r>
          </a:p>
          <a:p>
            <a:r>
              <a:rPr lang="en-US" sz="1200" b="0" i="0" kern="1200" dirty="0">
                <a:solidFill>
                  <a:schemeClr val="tx1"/>
                </a:solidFill>
                <a:effectLst/>
                <a:latin typeface="+mn-lt"/>
                <a:ea typeface="+mn-ea"/>
                <a:cs typeface="+mn-cs"/>
              </a:rPr>
              <a:t>Alamance Community College</a:t>
            </a:r>
          </a:p>
          <a:p>
            <a:r>
              <a:rPr lang="en-US" sz="1200" b="0" i="0" kern="1200" dirty="0">
                <a:solidFill>
                  <a:schemeClr val="tx1"/>
                </a:solidFill>
                <a:effectLst/>
                <a:latin typeface="+mn-lt"/>
                <a:ea typeface="+mn-ea"/>
                <a:cs typeface="+mn-cs"/>
              </a:rPr>
              <a:t>Phone: 336-506-4192</a:t>
            </a:r>
          </a:p>
          <a:p>
            <a:r>
              <a:rPr lang="en-US" sz="1200" b="0" i="0" kern="1200" dirty="0">
                <a:solidFill>
                  <a:schemeClr val="tx1"/>
                </a:solidFill>
                <a:effectLst/>
                <a:latin typeface="+mn-lt"/>
                <a:ea typeface="+mn-ea"/>
                <a:cs typeface="+mn-cs"/>
              </a:rPr>
              <a:t>Email: </a:t>
            </a:r>
            <a:r>
              <a:rPr lang="en-US" sz="1200" b="0" i="0" kern="1200" dirty="0">
                <a:solidFill>
                  <a:schemeClr val="tx1"/>
                </a:solidFill>
                <a:effectLst/>
                <a:latin typeface="+mn-lt"/>
                <a:ea typeface="+mn-ea"/>
                <a:cs typeface="+mn-cs"/>
                <a:hlinkClick r:id="rId3"/>
              </a:rPr>
              <a:t>elizabeth.riley@alamancecc.edu</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hlinkClick r:id="rId4"/>
              </a:rPr>
              <a:t>alamancecc.edu/horticulture</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23</a:t>
            </a:fld>
            <a:endParaRPr lang="en-US"/>
          </a:p>
        </p:txBody>
      </p:sp>
    </p:spTree>
    <p:extLst>
      <p:ext uri="{BB962C8B-B14F-4D97-AF65-F5344CB8AC3E}">
        <p14:creationId xmlns:p14="http://schemas.microsoft.com/office/powerpoint/2010/main" val="667668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Elizabeth Riley</a:t>
            </a:r>
          </a:p>
          <a:p>
            <a:r>
              <a:rPr lang="en-US" sz="1200" b="0" i="0" kern="1200" dirty="0">
                <a:solidFill>
                  <a:schemeClr val="tx1"/>
                </a:solidFill>
                <a:effectLst/>
                <a:latin typeface="+mn-lt"/>
                <a:ea typeface="+mn-ea"/>
                <a:cs typeface="+mn-cs"/>
              </a:rPr>
              <a:t>Department Head, Horticulture Technology &amp; Agricultural Biotechnology</a:t>
            </a:r>
          </a:p>
          <a:p>
            <a:r>
              <a:rPr lang="en-US" sz="1200" b="0" i="0" kern="1200" dirty="0">
                <a:solidFill>
                  <a:schemeClr val="tx1"/>
                </a:solidFill>
                <a:effectLst/>
                <a:latin typeface="+mn-lt"/>
                <a:ea typeface="+mn-ea"/>
                <a:cs typeface="+mn-cs"/>
              </a:rPr>
              <a:t>Alamance Community College</a:t>
            </a:r>
          </a:p>
          <a:p>
            <a:r>
              <a:rPr lang="en-US" sz="1200" b="0" i="0" kern="1200" dirty="0">
                <a:solidFill>
                  <a:schemeClr val="tx1"/>
                </a:solidFill>
                <a:effectLst/>
                <a:latin typeface="+mn-lt"/>
                <a:ea typeface="+mn-ea"/>
                <a:cs typeface="+mn-cs"/>
              </a:rPr>
              <a:t>Phone: 336-506-4192</a:t>
            </a:r>
          </a:p>
          <a:p>
            <a:r>
              <a:rPr lang="en-US" sz="1200" b="0" i="0" kern="1200" dirty="0">
                <a:solidFill>
                  <a:schemeClr val="tx1"/>
                </a:solidFill>
                <a:effectLst/>
                <a:latin typeface="+mn-lt"/>
                <a:ea typeface="+mn-ea"/>
                <a:cs typeface="+mn-cs"/>
              </a:rPr>
              <a:t>Email: </a:t>
            </a:r>
            <a:r>
              <a:rPr lang="en-US" sz="1200" b="0" i="0" kern="1200" dirty="0">
                <a:solidFill>
                  <a:schemeClr val="tx1"/>
                </a:solidFill>
                <a:effectLst/>
                <a:latin typeface="+mn-lt"/>
                <a:ea typeface="+mn-ea"/>
                <a:cs typeface="+mn-cs"/>
                <a:hlinkClick r:id="rId3"/>
              </a:rPr>
              <a:t>elizabeth.riley@alamancecc.edu</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hlinkClick r:id="rId4"/>
              </a:rPr>
              <a:t>alamancecc.edu/horticulture</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24</a:t>
            </a:fld>
            <a:endParaRPr lang="en-US"/>
          </a:p>
        </p:txBody>
      </p:sp>
    </p:spTree>
    <p:extLst>
      <p:ext uri="{BB962C8B-B14F-4D97-AF65-F5344CB8AC3E}">
        <p14:creationId xmlns:p14="http://schemas.microsoft.com/office/powerpoint/2010/main" val="42608675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Elizabeth Riley</a:t>
            </a:r>
          </a:p>
          <a:p>
            <a:r>
              <a:rPr lang="en-US" sz="1200" b="0" i="0" kern="1200" dirty="0">
                <a:solidFill>
                  <a:schemeClr val="tx1"/>
                </a:solidFill>
                <a:effectLst/>
                <a:latin typeface="+mn-lt"/>
                <a:ea typeface="+mn-ea"/>
                <a:cs typeface="+mn-cs"/>
              </a:rPr>
              <a:t>Department Head, Horticulture Technology &amp; Agricultural Biotechnology</a:t>
            </a:r>
          </a:p>
          <a:p>
            <a:r>
              <a:rPr lang="en-US" sz="1200" b="0" i="0" kern="1200" dirty="0">
                <a:solidFill>
                  <a:schemeClr val="tx1"/>
                </a:solidFill>
                <a:effectLst/>
                <a:latin typeface="+mn-lt"/>
                <a:ea typeface="+mn-ea"/>
                <a:cs typeface="+mn-cs"/>
              </a:rPr>
              <a:t>Alamance Community College</a:t>
            </a:r>
          </a:p>
          <a:p>
            <a:r>
              <a:rPr lang="en-US" sz="1200" b="0" i="0" kern="1200" dirty="0">
                <a:solidFill>
                  <a:schemeClr val="tx1"/>
                </a:solidFill>
                <a:effectLst/>
                <a:latin typeface="+mn-lt"/>
                <a:ea typeface="+mn-ea"/>
                <a:cs typeface="+mn-cs"/>
              </a:rPr>
              <a:t>Phone: 336-506-4192</a:t>
            </a:r>
          </a:p>
          <a:p>
            <a:r>
              <a:rPr lang="en-US" sz="1200" b="0" i="0" kern="1200" dirty="0">
                <a:solidFill>
                  <a:schemeClr val="tx1"/>
                </a:solidFill>
                <a:effectLst/>
                <a:latin typeface="+mn-lt"/>
                <a:ea typeface="+mn-ea"/>
                <a:cs typeface="+mn-cs"/>
              </a:rPr>
              <a:t>Email: </a:t>
            </a:r>
            <a:r>
              <a:rPr lang="en-US" sz="1200" b="0" i="0" kern="1200" dirty="0">
                <a:solidFill>
                  <a:schemeClr val="tx1"/>
                </a:solidFill>
                <a:effectLst/>
                <a:latin typeface="+mn-lt"/>
                <a:ea typeface="+mn-ea"/>
                <a:cs typeface="+mn-cs"/>
                <a:hlinkClick r:id="rId3"/>
              </a:rPr>
              <a:t>elizabeth.riley@alamancecc.edu</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hlinkClick r:id="rId4"/>
              </a:rPr>
              <a:t>alamancecc.edu/horticulture</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25</a:t>
            </a:fld>
            <a:endParaRPr lang="en-US"/>
          </a:p>
        </p:txBody>
      </p:sp>
    </p:spTree>
    <p:extLst>
      <p:ext uri="{BB962C8B-B14F-4D97-AF65-F5344CB8AC3E}">
        <p14:creationId xmlns:p14="http://schemas.microsoft.com/office/powerpoint/2010/main" val="622190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Elizabeth Riley</a:t>
            </a:r>
          </a:p>
          <a:p>
            <a:r>
              <a:rPr lang="en-US" sz="1200" b="0" i="0" kern="1200" dirty="0">
                <a:solidFill>
                  <a:schemeClr val="tx1"/>
                </a:solidFill>
                <a:effectLst/>
                <a:latin typeface="+mn-lt"/>
                <a:ea typeface="+mn-ea"/>
                <a:cs typeface="+mn-cs"/>
              </a:rPr>
              <a:t>Department Head, Horticulture Technology &amp; Agricultural Biotechnology</a:t>
            </a:r>
          </a:p>
          <a:p>
            <a:r>
              <a:rPr lang="en-US" sz="1200" b="0" i="0" kern="1200" dirty="0">
                <a:solidFill>
                  <a:schemeClr val="tx1"/>
                </a:solidFill>
                <a:effectLst/>
                <a:latin typeface="+mn-lt"/>
                <a:ea typeface="+mn-ea"/>
                <a:cs typeface="+mn-cs"/>
              </a:rPr>
              <a:t>Alamance Community College</a:t>
            </a:r>
          </a:p>
          <a:p>
            <a:r>
              <a:rPr lang="en-US" sz="1200" b="0" i="0" kern="1200" dirty="0">
                <a:solidFill>
                  <a:schemeClr val="tx1"/>
                </a:solidFill>
                <a:effectLst/>
                <a:latin typeface="+mn-lt"/>
                <a:ea typeface="+mn-ea"/>
                <a:cs typeface="+mn-cs"/>
              </a:rPr>
              <a:t>Phone: 336-506-4192</a:t>
            </a:r>
          </a:p>
          <a:p>
            <a:r>
              <a:rPr lang="en-US" sz="1200" b="0" i="0" kern="1200" dirty="0">
                <a:solidFill>
                  <a:schemeClr val="tx1"/>
                </a:solidFill>
                <a:effectLst/>
                <a:latin typeface="+mn-lt"/>
                <a:ea typeface="+mn-ea"/>
                <a:cs typeface="+mn-cs"/>
              </a:rPr>
              <a:t>Email: </a:t>
            </a:r>
            <a:r>
              <a:rPr lang="en-US" sz="1200" b="0" i="0" kern="1200" dirty="0">
                <a:solidFill>
                  <a:schemeClr val="tx1"/>
                </a:solidFill>
                <a:effectLst/>
                <a:latin typeface="+mn-lt"/>
                <a:ea typeface="+mn-ea"/>
                <a:cs typeface="+mn-cs"/>
                <a:hlinkClick r:id="rId3"/>
              </a:rPr>
              <a:t>elizabeth.riley@alamancecc.edu</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hlinkClick r:id="rId4"/>
              </a:rPr>
              <a:t>alamancecc.edu/horticulture</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26</a:t>
            </a:fld>
            <a:endParaRPr lang="en-US"/>
          </a:p>
        </p:txBody>
      </p:sp>
    </p:spTree>
    <p:extLst>
      <p:ext uri="{BB962C8B-B14F-4D97-AF65-F5344CB8AC3E}">
        <p14:creationId xmlns:p14="http://schemas.microsoft.com/office/powerpoint/2010/main" val="3213078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Elizabeth Riley</a:t>
            </a:r>
          </a:p>
          <a:p>
            <a:r>
              <a:rPr lang="en-US" sz="1200" b="0" i="0" kern="1200" dirty="0">
                <a:solidFill>
                  <a:schemeClr val="tx1"/>
                </a:solidFill>
                <a:effectLst/>
                <a:latin typeface="+mn-lt"/>
                <a:ea typeface="+mn-ea"/>
                <a:cs typeface="+mn-cs"/>
              </a:rPr>
              <a:t>Department Head, Horticulture Technology &amp; Agricultural Biotechnology</a:t>
            </a:r>
          </a:p>
          <a:p>
            <a:r>
              <a:rPr lang="en-US" sz="1200" b="0" i="0" kern="1200" dirty="0">
                <a:solidFill>
                  <a:schemeClr val="tx1"/>
                </a:solidFill>
                <a:effectLst/>
                <a:latin typeface="+mn-lt"/>
                <a:ea typeface="+mn-ea"/>
                <a:cs typeface="+mn-cs"/>
              </a:rPr>
              <a:t>Alamance Community College</a:t>
            </a:r>
          </a:p>
          <a:p>
            <a:r>
              <a:rPr lang="en-US" sz="1200" b="0" i="0" kern="1200" dirty="0">
                <a:solidFill>
                  <a:schemeClr val="tx1"/>
                </a:solidFill>
                <a:effectLst/>
                <a:latin typeface="+mn-lt"/>
                <a:ea typeface="+mn-ea"/>
                <a:cs typeface="+mn-cs"/>
              </a:rPr>
              <a:t>Phone: 336-506-4192</a:t>
            </a:r>
          </a:p>
          <a:p>
            <a:r>
              <a:rPr lang="en-US" sz="1200" b="0" i="0" kern="1200" dirty="0">
                <a:solidFill>
                  <a:schemeClr val="tx1"/>
                </a:solidFill>
                <a:effectLst/>
                <a:latin typeface="+mn-lt"/>
                <a:ea typeface="+mn-ea"/>
                <a:cs typeface="+mn-cs"/>
              </a:rPr>
              <a:t>Email: </a:t>
            </a:r>
            <a:r>
              <a:rPr lang="en-US" sz="1200" b="0" i="0" kern="1200" dirty="0">
                <a:solidFill>
                  <a:schemeClr val="tx1"/>
                </a:solidFill>
                <a:effectLst/>
                <a:latin typeface="+mn-lt"/>
                <a:ea typeface="+mn-ea"/>
                <a:cs typeface="+mn-cs"/>
                <a:hlinkClick r:id="rId3"/>
              </a:rPr>
              <a:t>elizabeth.riley@alamancecc.edu</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hlinkClick r:id="rId4"/>
              </a:rPr>
              <a:t>alamancecc.edu/horticulture</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27</a:t>
            </a:fld>
            <a:endParaRPr lang="en-US"/>
          </a:p>
        </p:txBody>
      </p:sp>
    </p:spTree>
    <p:extLst>
      <p:ext uri="{BB962C8B-B14F-4D97-AF65-F5344CB8AC3E}">
        <p14:creationId xmlns:p14="http://schemas.microsoft.com/office/powerpoint/2010/main" val="38622412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Elizabeth Riley</a:t>
            </a:r>
          </a:p>
          <a:p>
            <a:r>
              <a:rPr lang="en-US" sz="1200" b="0" i="0" kern="1200" dirty="0">
                <a:solidFill>
                  <a:schemeClr val="tx1"/>
                </a:solidFill>
                <a:effectLst/>
                <a:latin typeface="+mn-lt"/>
                <a:ea typeface="+mn-ea"/>
                <a:cs typeface="+mn-cs"/>
              </a:rPr>
              <a:t>Department Head, Horticulture Technology &amp; Agricultural Biotechnology</a:t>
            </a:r>
          </a:p>
          <a:p>
            <a:r>
              <a:rPr lang="en-US" sz="1200" b="0" i="0" kern="1200" dirty="0">
                <a:solidFill>
                  <a:schemeClr val="tx1"/>
                </a:solidFill>
                <a:effectLst/>
                <a:latin typeface="+mn-lt"/>
                <a:ea typeface="+mn-ea"/>
                <a:cs typeface="+mn-cs"/>
              </a:rPr>
              <a:t>Alamance Community College</a:t>
            </a:r>
          </a:p>
          <a:p>
            <a:r>
              <a:rPr lang="en-US" sz="1200" b="0" i="0" kern="1200" dirty="0">
                <a:solidFill>
                  <a:schemeClr val="tx1"/>
                </a:solidFill>
                <a:effectLst/>
                <a:latin typeface="+mn-lt"/>
                <a:ea typeface="+mn-ea"/>
                <a:cs typeface="+mn-cs"/>
              </a:rPr>
              <a:t>Phone: 336-506-4192</a:t>
            </a:r>
          </a:p>
          <a:p>
            <a:r>
              <a:rPr lang="en-US" sz="1200" b="0" i="0" kern="1200" dirty="0">
                <a:solidFill>
                  <a:schemeClr val="tx1"/>
                </a:solidFill>
                <a:effectLst/>
                <a:latin typeface="+mn-lt"/>
                <a:ea typeface="+mn-ea"/>
                <a:cs typeface="+mn-cs"/>
              </a:rPr>
              <a:t>Email: </a:t>
            </a:r>
            <a:r>
              <a:rPr lang="en-US" sz="1200" b="0" i="0" kern="1200" dirty="0">
                <a:solidFill>
                  <a:schemeClr val="tx1"/>
                </a:solidFill>
                <a:effectLst/>
                <a:latin typeface="+mn-lt"/>
                <a:ea typeface="+mn-ea"/>
                <a:cs typeface="+mn-cs"/>
                <a:hlinkClick r:id="rId3"/>
              </a:rPr>
              <a:t>elizabeth.riley@alamancecc.edu</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hlinkClick r:id="rId4"/>
              </a:rPr>
              <a:t>alamancecc.edu/horticulture</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28</a:t>
            </a:fld>
            <a:endParaRPr lang="en-US"/>
          </a:p>
        </p:txBody>
      </p:sp>
    </p:spTree>
    <p:extLst>
      <p:ext uri="{BB962C8B-B14F-4D97-AF65-F5344CB8AC3E}">
        <p14:creationId xmlns:p14="http://schemas.microsoft.com/office/powerpoint/2010/main" val="2527535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Elizabeth Riley</a:t>
            </a:r>
          </a:p>
          <a:p>
            <a:r>
              <a:rPr lang="en-US" sz="1200" b="0" i="0" kern="1200" dirty="0">
                <a:solidFill>
                  <a:schemeClr val="tx1"/>
                </a:solidFill>
                <a:effectLst/>
                <a:latin typeface="+mn-lt"/>
                <a:ea typeface="+mn-ea"/>
                <a:cs typeface="+mn-cs"/>
              </a:rPr>
              <a:t>Department Head, Horticulture Technology &amp; Agricultural Biotechnology</a:t>
            </a:r>
          </a:p>
          <a:p>
            <a:r>
              <a:rPr lang="en-US" sz="1200" b="0" i="0" kern="1200" dirty="0">
                <a:solidFill>
                  <a:schemeClr val="tx1"/>
                </a:solidFill>
                <a:effectLst/>
                <a:latin typeface="+mn-lt"/>
                <a:ea typeface="+mn-ea"/>
                <a:cs typeface="+mn-cs"/>
              </a:rPr>
              <a:t>Alamance Community College</a:t>
            </a:r>
          </a:p>
          <a:p>
            <a:r>
              <a:rPr lang="en-US" sz="1200" b="0" i="0" kern="1200" dirty="0">
                <a:solidFill>
                  <a:schemeClr val="tx1"/>
                </a:solidFill>
                <a:effectLst/>
                <a:latin typeface="+mn-lt"/>
                <a:ea typeface="+mn-ea"/>
                <a:cs typeface="+mn-cs"/>
              </a:rPr>
              <a:t>Phone: 336-506-4192</a:t>
            </a:r>
          </a:p>
          <a:p>
            <a:r>
              <a:rPr lang="en-US" sz="1200" b="0" i="0" kern="1200" dirty="0">
                <a:solidFill>
                  <a:schemeClr val="tx1"/>
                </a:solidFill>
                <a:effectLst/>
                <a:latin typeface="+mn-lt"/>
                <a:ea typeface="+mn-ea"/>
                <a:cs typeface="+mn-cs"/>
              </a:rPr>
              <a:t>Email: </a:t>
            </a:r>
            <a:r>
              <a:rPr lang="en-US" sz="1200" b="0" i="0" kern="1200" dirty="0">
                <a:solidFill>
                  <a:schemeClr val="tx1"/>
                </a:solidFill>
                <a:effectLst/>
                <a:latin typeface="+mn-lt"/>
                <a:ea typeface="+mn-ea"/>
                <a:cs typeface="+mn-cs"/>
                <a:hlinkClick r:id="rId3"/>
              </a:rPr>
              <a:t>elizabeth.riley@alamancecc.edu</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hlinkClick r:id="rId4"/>
              </a:rPr>
              <a:t>alamancecc.edu/horticulture</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29</a:t>
            </a:fld>
            <a:endParaRPr lang="en-US"/>
          </a:p>
        </p:txBody>
      </p:sp>
    </p:spTree>
    <p:extLst>
      <p:ext uri="{BB962C8B-B14F-4D97-AF65-F5344CB8AC3E}">
        <p14:creationId xmlns:p14="http://schemas.microsoft.com/office/powerpoint/2010/main" val="2984658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3</a:t>
            </a:fld>
            <a:endParaRPr lang="en-US" sz="1200"/>
          </a:p>
        </p:txBody>
      </p:sp>
      <p:sp>
        <p:nvSpPr>
          <p:cNvPr id="15363" name="Rectangle 2"/>
          <p:cNvSpPr>
            <a:spLocks noGrp="1" noRot="1" noChangeAspect="1" noChangeArrowheads="1" noTextEdit="1"/>
          </p:cNvSpPr>
          <p:nvPr>
            <p:ph type="sldImg"/>
          </p:nvPr>
        </p:nvSpPr>
        <p:spPr>
          <a:xfrm>
            <a:off x="381000" y="381000"/>
            <a:ext cx="24384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Expecting 20 sheds from 7 counties.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Cancelled for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is a fascinating event watching these kids build these sheds in such a professional manner.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High school teams from multiple counties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You can put in a bid to win one of the sheds and have it delivered to your back yard.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That's a better deal, and a better shed than you would get a t a hardware store.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Let's bring in Phil Vice to tell us about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
            </a:r>
          </a:p>
          <a:p>
            <a:endParaRPr lang="en-US" sz="1200" dirty="0">
              <a:latin typeface="Arial" charset="0"/>
              <a:ea typeface="ヒラギノ角ゴ Pro W3"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2020 S.H.E.D. Building Competition + Expo </a:t>
            </a:r>
          </a:p>
          <a:p>
            <a:r>
              <a:rPr lang="en-US" sz="1200" dirty="0">
                <a:latin typeface="Arial" charset="0"/>
                <a:ea typeface="ヒラギノ角ゴ Pro W3" charset="0"/>
                <a:cs typeface="Arial" charset="0"/>
              </a:rPr>
              <a:t>https://</a:t>
            </a:r>
            <a:r>
              <a:rPr lang="en-US" sz="1200" dirty="0" err="1">
                <a:latin typeface="Arial" charset="0"/>
                <a:ea typeface="ヒラギノ角ゴ Pro W3" charset="0"/>
                <a:cs typeface="Arial" charset="0"/>
              </a:rPr>
              <a:t>www.eventbrite.com</a:t>
            </a:r>
            <a:r>
              <a:rPr lang="en-US" sz="1200" dirty="0">
                <a:latin typeface="Arial" charset="0"/>
                <a:ea typeface="ヒラギノ角ゴ Pro W3" charset="0"/>
                <a:cs typeface="Arial" charset="0"/>
              </a:rPr>
              <a:t>/e/2020-shed-building-competition-expo-tickets-93206981591</a:t>
            </a:r>
          </a:p>
          <a:p>
            <a:endParaRPr lang="en-US" sz="1200" dirty="0">
              <a:latin typeface="Arial" charset="0"/>
              <a:ea typeface="ヒラギノ角ゴ Pro W3" charset="0"/>
              <a:cs typeface="Arial" charset="0"/>
            </a:endParaRPr>
          </a:p>
          <a:p>
            <a:endParaRPr lang="en-US" sz="1200" dirty="0">
              <a:latin typeface="Arial" charset="0"/>
              <a:ea typeface="ヒラギノ角ゴ Pro W3" charset="0"/>
              <a:cs typeface="Arial" charset="0"/>
            </a:endParaRPr>
          </a:p>
          <a:p>
            <a:endParaRPr lang="en-US" sz="1200" dirty="0">
              <a:latin typeface="Arial" charset="0"/>
              <a:ea typeface="ヒラギノ角ゴ Pro W3" charset="0"/>
              <a:cs typeface="Arial" charset="0"/>
            </a:endParaRPr>
          </a:p>
          <a:p>
            <a:r>
              <a:rPr lang="en-US" sz="1200" b="0" i="0" u="none" strike="noStrike" kern="1200" dirty="0">
                <a:solidFill>
                  <a:schemeClr val="tx1"/>
                </a:solidFill>
                <a:effectLst/>
                <a:latin typeface="+mn-lt"/>
                <a:ea typeface="+mn-ea"/>
                <a:cs typeface="+mn-cs"/>
              </a:rPr>
              <a:t>Phil Vice, Senior Administrator</a:t>
            </a:r>
          </a:p>
          <a:p>
            <a:r>
              <a:rPr lang="en-US" sz="1200" b="0" i="0" u="none" strike="noStrike" kern="1200" dirty="0" err="1">
                <a:solidFill>
                  <a:schemeClr val="tx1"/>
                </a:solidFill>
                <a:effectLst/>
                <a:latin typeface="+mn-lt"/>
                <a:ea typeface="+mn-ea"/>
                <a:cs typeface="+mn-cs"/>
              </a:rPr>
              <a:t>pvice@wcpss.net</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Career and Technical Education </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Wake County Public School System</a:t>
            </a:r>
          </a:p>
          <a:p>
            <a:r>
              <a:rPr lang="en-US" sz="1200" b="0" i="0" u="none" strike="noStrike" kern="1200" dirty="0">
                <a:solidFill>
                  <a:schemeClr val="tx1"/>
                </a:solidFill>
                <a:effectLst/>
                <a:latin typeface="+mn-lt"/>
                <a:ea typeface="+mn-ea"/>
                <a:cs typeface="+mn-cs"/>
              </a:rPr>
              <a:t>5625 Dillard Dr.</a:t>
            </a:r>
          </a:p>
          <a:p>
            <a:r>
              <a:rPr lang="en-US" sz="1200" b="0" i="0" u="none" strike="noStrike" kern="1200" dirty="0">
                <a:solidFill>
                  <a:schemeClr val="tx1"/>
                </a:solidFill>
                <a:effectLst/>
                <a:latin typeface="+mn-lt"/>
                <a:ea typeface="+mn-ea"/>
                <a:cs typeface="+mn-cs"/>
              </a:rPr>
              <a:t>Cary, NC  27518</a:t>
            </a:r>
          </a:p>
          <a:p>
            <a:r>
              <a:rPr lang="en-US" sz="1200" b="1" i="1" u="none" strike="noStrike" kern="1200" dirty="0">
                <a:solidFill>
                  <a:schemeClr val="tx1"/>
                </a:solidFill>
                <a:effectLst/>
                <a:latin typeface="+mn-lt"/>
                <a:ea typeface="+mn-ea"/>
                <a:cs typeface="+mn-cs"/>
              </a:rPr>
              <a:t>919.533-7065 </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919.589-6196 Fax # </a:t>
            </a:r>
            <a:r>
              <a:rPr lang="en-US" sz="1200" b="1" i="0" u="none" strike="noStrike" kern="1200" dirty="0">
                <a:solidFill>
                  <a:schemeClr val="tx1"/>
                </a:solidFill>
                <a:effectLst/>
                <a:latin typeface="+mn-lt"/>
                <a:ea typeface="+mn-ea"/>
                <a:cs typeface="+mn-cs"/>
              </a:rPr>
              <a:t>NEW NUMBER </a:t>
            </a:r>
            <a:endParaRPr lang="en-US" sz="1200" b="0" i="0" u="none" strike="noStrike" kern="1200" dirty="0">
              <a:solidFill>
                <a:schemeClr val="tx1"/>
              </a:solidFill>
              <a:effectLst/>
              <a:latin typeface="+mn-lt"/>
              <a:ea typeface="+mn-ea"/>
              <a:cs typeface="+mn-cs"/>
            </a:endParaRPr>
          </a:p>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31145978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Elizabeth Riley</a:t>
            </a:r>
          </a:p>
          <a:p>
            <a:r>
              <a:rPr lang="en-US" sz="1200" b="0" i="0" kern="1200" dirty="0">
                <a:solidFill>
                  <a:schemeClr val="tx1"/>
                </a:solidFill>
                <a:effectLst/>
                <a:latin typeface="+mn-lt"/>
                <a:ea typeface="+mn-ea"/>
                <a:cs typeface="+mn-cs"/>
              </a:rPr>
              <a:t>Department Head, Horticulture Technology &amp; Agricultural Biotechnology</a:t>
            </a:r>
          </a:p>
          <a:p>
            <a:r>
              <a:rPr lang="en-US" sz="1200" b="0" i="0" kern="1200" dirty="0">
                <a:solidFill>
                  <a:schemeClr val="tx1"/>
                </a:solidFill>
                <a:effectLst/>
                <a:latin typeface="+mn-lt"/>
                <a:ea typeface="+mn-ea"/>
                <a:cs typeface="+mn-cs"/>
              </a:rPr>
              <a:t>Alamance Community College</a:t>
            </a:r>
          </a:p>
          <a:p>
            <a:r>
              <a:rPr lang="en-US" sz="1200" b="0" i="0" kern="1200" dirty="0">
                <a:solidFill>
                  <a:schemeClr val="tx1"/>
                </a:solidFill>
                <a:effectLst/>
                <a:latin typeface="+mn-lt"/>
                <a:ea typeface="+mn-ea"/>
                <a:cs typeface="+mn-cs"/>
              </a:rPr>
              <a:t>Phone: 336-506-4192</a:t>
            </a:r>
          </a:p>
          <a:p>
            <a:r>
              <a:rPr lang="en-US" sz="1200" b="0" i="0" kern="1200" dirty="0">
                <a:solidFill>
                  <a:schemeClr val="tx1"/>
                </a:solidFill>
                <a:effectLst/>
                <a:latin typeface="+mn-lt"/>
                <a:ea typeface="+mn-ea"/>
                <a:cs typeface="+mn-cs"/>
              </a:rPr>
              <a:t>Email: </a:t>
            </a:r>
            <a:r>
              <a:rPr lang="en-US" sz="1200" b="0" i="0" kern="1200" dirty="0">
                <a:solidFill>
                  <a:schemeClr val="tx1"/>
                </a:solidFill>
                <a:effectLst/>
                <a:latin typeface="+mn-lt"/>
                <a:ea typeface="+mn-ea"/>
                <a:cs typeface="+mn-cs"/>
                <a:hlinkClick r:id="rId3"/>
              </a:rPr>
              <a:t>elizabeth.riley@alamancecc.edu</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hlinkClick r:id="rId4"/>
              </a:rPr>
              <a:t>alamancecc.edu/horticulture</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30</a:t>
            </a:fld>
            <a:endParaRPr lang="en-US"/>
          </a:p>
        </p:txBody>
      </p:sp>
    </p:spTree>
    <p:extLst>
      <p:ext uri="{BB962C8B-B14F-4D97-AF65-F5344CB8AC3E}">
        <p14:creationId xmlns:p14="http://schemas.microsoft.com/office/powerpoint/2010/main" val="38391657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31</a:t>
            </a:fld>
            <a:endParaRPr lang="en-US" sz="1200"/>
          </a:p>
        </p:txBody>
      </p:sp>
      <p:sp>
        <p:nvSpPr>
          <p:cNvPr id="15363" name="Rectangle 2"/>
          <p:cNvSpPr>
            <a:spLocks noGrp="1" noRot="1" noChangeAspect="1" noChangeArrowheads="1" noTextEdit="1"/>
          </p:cNvSpPr>
          <p:nvPr>
            <p:ph type="sldImg"/>
          </p:nvPr>
        </p:nvSpPr>
        <p:spPr>
          <a:xfrm>
            <a:off x="381000" y="381000"/>
            <a:ext cx="24384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www.ncperkins.org</a:t>
            </a:r>
            <a:r>
              <a:rPr lang="en-US" sz="1200" dirty="0"/>
              <a:t>/presentations</a:t>
            </a:r>
          </a:p>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1884627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a:t>Kathryn P. </a:t>
            </a:r>
            <a:r>
              <a:rPr lang="en-US" sz="1400" err="1"/>
              <a:t>Castelloes</a:t>
            </a:r>
            <a:r>
              <a:rPr lang="en-US" sz="1400"/>
              <a:t>, </a:t>
            </a:r>
            <a:r>
              <a:rPr lang="en-US" sz="1400" err="1"/>
              <a:t>ApprenticeshipNC</a:t>
            </a:r>
            <a:endParaRPr lang="en-US" sz="1400"/>
          </a:p>
          <a:p>
            <a:endParaRPr lang="en-US" sz="1400"/>
          </a:p>
          <a:p>
            <a:r>
              <a:rPr lang="en-US" sz="1400"/>
              <a:t>919.807.6991 - Office  </a:t>
            </a:r>
          </a:p>
          <a:p>
            <a:endParaRPr lang="en-US" sz="1400"/>
          </a:p>
          <a:p>
            <a:r>
              <a:rPr lang="en-US" sz="1400" err="1"/>
              <a:t>Castelloesk@nccommunitycolleges.edu</a:t>
            </a:r>
            <a:endParaRPr lang="en-US" sz="1400"/>
          </a:p>
          <a:p>
            <a:endParaRPr lang="en-US" sz="1400"/>
          </a:p>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32</a:t>
            </a:fld>
            <a:endParaRPr lang="en-US"/>
          </a:p>
        </p:txBody>
      </p:sp>
    </p:spTree>
    <p:extLst>
      <p:ext uri="{BB962C8B-B14F-4D97-AF65-F5344CB8AC3E}">
        <p14:creationId xmlns:p14="http://schemas.microsoft.com/office/powerpoint/2010/main" val="16072886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u="none" strike="noStrike" kern="1200" dirty="0">
                <a:solidFill>
                  <a:schemeClr val="tx1"/>
                </a:solidFill>
                <a:effectLst/>
                <a:latin typeface="+mn-lt"/>
                <a:ea typeface="+mn-ea"/>
                <a:cs typeface="+mn-cs"/>
              </a:rPr>
              <a:t>Frank </a:t>
            </a:r>
            <a:r>
              <a:rPr lang="en-US" sz="1200" u="none" strike="noStrike" kern="1200" dirty="0" err="1">
                <a:solidFill>
                  <a:schemeClr val="tx1"/>
                </a:solidFill>
                <a:effectLst/>
                <a:latin typeface="+mn-lt"/>
                <a:ea typeface="+mn-ea"/>
                <a:cs typeface="+mn-cs"/>
              </a:rPr>
              <a:t>Scuiletti</a:t>
            </a:r>
            <a:r>
              <a:rPr lang="en-US" sz="1200" u="none" strike="noStrike" kern="1200" dirty="0">
                <a:solidFill>
                  <a:schemeClr val="tx1"/>
                </a:solidFill>
                <a:effectLst/>
                <a:latin typeface="+mn-lt"/>
                <a:ea typeface="+mn-ea"/>
                <a:cs typeface="+mn-cs"/>
              </a:rPr>
              <a:t> &lt;</a:t>
            </a:r>
            <a:r>
              <a:rPr lang="en-US" sz="1200" b="0" i="0" kern="1200" dirty="0">
                <a:solidFill>
                  <a:schemeClr val="tx1"/>
                </a:solidFill>
                <a:effectLst/>
                <a:latin typeface="+mn-lt"/>
                <a:ea typeface="+mn-ea"/>
                <a:cs typeface="+mn-cs"/>
                <a:hlinkClick r:id="rId3" tooltip="mailto:scuilettif@nccommunitycolleges.edu"/>
              </a:rPr>
              <a:t>scuilettif@nccommunitycolleges.edu</a:t>
            </a:r>
            <a:r>
              <a:rPr lang="en-US" sz="1200" b="0" i="0" u="none" strike="noStrike" kern="1200" dirty="0">
                <a:solidFill>
                  <a:schemeClr val="tx1"/>
                </a:solidFill>
                <a:effectLst/>
                <a:latin typeface="+mn-lt"/>
                <a:ea typeface="+mn-ea"/>
                <a:cs typeface="+mn-cs"/>
              </a:rPr>
              <a:t>&gt;</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33</a:t>
            </a:fld>
            <a:endParaRPr lang="en-US"/>
          </a:p>
        </p:txBody>
      </p:sp>
    </p:spTree>
    <p:extLst>
      <p:ext uri="{BB962C8B-B14F-4D97-AF65-F5344CB8AC3E}">
        <p14:creationId xmlns:p14="http://schemas.microsoft.com/office/powerpoint/2010/main" val="21379431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34</a:t>
            </a:fld>
            <a:endParaRPr lang="en-US"/>
          </a:p>
        </p:txBody>
      </p:sp>
    </p:spTree>
    <p:extLst>
      <p:ext uri="{BB962C8B-B14F-4D97-AF65-F5344CB8AC3E}">
        <p14:creationId xmlns:p14="http://schemas.microsoft.com/office/powerpoint/2010/main" val="3163200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Might be listening in by phone today, but </a:t>
            </a:r>
            <a:r>
              <a:rPr lang="en-US"/>
              <a:t>can’t speak.</a:t>
            </a:r>
            <a:endParaRPr lang="en-US" dirty="0"/>
          </a:p>
          <a:p>
            <a:endParaRPr lang="en-US" dirty="0"/>
          </a:p>
          <a:p>
            <a:endParaRPr lang="en-US" dirty="0"/>
          </a:p>
          <a:p>
            <a:r>
              <a:rPr lang="en-US" dirty="0"/>
              <a:t>====</a:t>
            </a:r>
          </a:p>
          <a:p>
            <a:endParaRPr lang="en-US" dirty="0"/>
          </a:p>
          <a:p>
            <a:r>
              <a:rPr lang="en-US" sz="1200" b="0" i="0" u="none" strike="noStrike" kern="1200" dirty="0">
                <a:solidFill>
                  <a:schemeClr val="tx1"/>
                </a:solidFill>
                <a:effectLst/>
                <a:latin typeface="+mn-lt"/>
                <a:ea typeface="+mn-ea"/>
                <a:cs typeface="+mn-cs"/>
              </a:rPr>
              <a:t>Phil Vice, Senior Administrator</a:t>
            </a:r>
          </a:p>
          <a:p>
            <a:r>
              <a:rPr lang="en-US" sz="1200" b="0" i="0" u="none" strike="noStrike" kern="1200" dirty="0" err="1">
                <a:solidFill>
                  <a:schemeClr val="tx1"/>
                </a:solidFill>
                <a:effectLst/>
                <a:latin typeface="+mn-lt"/>
                <a:ea typeface="+mn-ea"/>
                <a:cs typeface="+mn-cs"/>
              </a:rPr>
              <a:t>pvice@wcpss.net</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Career and Technical Education </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Wake County Public School System</a:t>
            </a:r>
          </a:p>
          <a:p>
            <a:r>
              <a:rPr lang="en-US" sz="1200" b="0" i="0" u="none" strike="noStrike" kern="1200" dirty="0">
                <a:solidFill>
                  <a:schemeClr val="tx1"/>
                </a:solidFill>
                <a:effectLst/>
                <a:latin typeface="+mn-lt"/>
                <a:ea typeface="+mn-ea"/>
                <a:cs typeface="+mn-cs"/>
              </a:rPr>
              <a:t>5625 Dillard Dr.</a:t>
            </a:r>
          </a:p>
          <a:p>
            <a:r>
              <a:rPr lang="en-US" sz="1200" b="0" i="0" u="none" strike="noStrike" kern="1200" dirty="0">
                <a:solidFill>
                  <a:schemeClr val="tx1"/>
                </a:solidFill>
                <a:effectLst/>
                <a:latin typeface="+mn-lt"/>
                <a:ea typeface="+mn-ea"/>
                <a:cs typeface="+mn-cs"/>
              </a:rPr>
              <a:t>Cary, NC  27518</a:t>
            </a:r>
          </a:p>
          <a:p>
            <a:r>
              <a:rPr lang="en-US" sz="1200" b="1" i="1" u="none" strike="noStrike" kern="1200" dirty="0">
                <a:solidFill>
                  <a:schemeClr val="tx1"/>
                </a:solidFill>
                <a:effectLst/>
                <a:latin typeface="+mn-lt"/>
                <a:ea typeface="+mn-ea"/>
                <a:cs typeface="+mn-cs"/>
              </a:rPr>
              <a:t>919.533-7065 </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919.589-6196 Fax # </a:t>
            </a:r>
            <a:r>
              <a:rPr lang="en-US" sz="1200" b="1" i="0" u="none" strike="noStrike" kern="1200" dirty="0">
                <a:solidFill>
                  <a:schemeClr val="tx1"/>
                </a:solidFill>
                <a:effectLst/>
                <a:latin typeface="+mn-lt"/>
                <a:ea typeface="+mn-ea"/>
                <a:cs typeface="+mn-cs"/>
              </a:rPr>
              <a:t>NEW NUMBER </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a:t>
            </a:fld>
            <a:endParaRPr lang="en-US"/>
          </a:p>
        </p:txBody>
      </p:sp>
    </p:spTree>
    <p:extLst>
      <p:ext uri="{BB962C8B-B14F-4D97-AF65-F5344CB8AC3E}">
        <p14:creationId xmlns:p14="http://schemas.microsoft.com/office/powerpoint/2010/main" val="1416623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5</a:t>
            </a:fld>
            <a:endParaRPr lang="en-US" sz="1200"/>
          </a:p>
        </p:txBody>
      </p:sp>
      <p:sp>
        <p:nvSpPr>
          <p:cNvPr id="15363" name="Rectangle 2"/>
          <p:cNvSpPr>
            <a:spLocks noGrp="1" noRot="1" noChangeAspect="1" noChangeArrowheads="1" noTextEdit="1"/>
          </p:cNvSpPr>
          <p:nvPr>
            <p:ph type="sldImg"/>
          </p:nvPr>
        </p:nvSpPr>
        <p:spPr>
          <a:xfrm>
            <a:off x="381000" y="381000"/>
            <a:ext cx="24384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www.ncperkins.org</a:t>
            </a:r>
            <a:r>
              <a:rPr lang="en-US" sz="1200" dirty="0"/>
              <a:t>/presentations</a:t>
            </a:r>
          </a:p>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3110205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685800"/>
            <a:ext cx="2438400" cy="1371600"/>
          </a:xfrm>
        </p:spPr>
      </p:sp>
      <p:sp>
        <p:nvSpPr>
          <p:cNvPr id="3" name="Notes Placeholder 2"/>
          <p:cNvSpPr>
            <a:spLocks noGrp="1"/>
          </p:cNvSpPr>
          <p:nvPr>
            <p:ph type="body" idx="1"/>
          </p:nvPr>
        </p:nvSpPr>
        <p:spPr>
          <a:xfrm>
            <a:off x="685800" y="2133600"/>
            <a:ext cx="5486400" cy="6324600"/>
          </a:xfrm>
        </p:spPr>
        <p:txBody>
          <a:bodyPr>
            <a:noAutofit/>
          </a:bodyPr>
          <a:lstStyle/>
          <a:p>
            <a:r>
              <a:rPr lang="en-US" dirty="0"/>
              <a:t>The textile industry is alive and well in North Carolina. And</a:t>
            </a:r>
            <a:r>
              <a:rPr lang="en-US" baseline="0" dirty="0"/>
              <a:t> four years ago, folks around the world got a chance to see our textiles in action at the Olympics.</a:t>
            </a:r>
            <a:endParaRPr lang="en-US" dirty="0"/>
          </a:p>
          <a:p>
            <a:endParaRPr lang="en-US" dirty="0"/>
          </a:p>
          <a:p>
            <a:r>
              <a:rPr lang="en-US" dirty="0"/>
              <a:t>The white thread in the pants you see here was</a:t>
            </a:r>
            <a:r>
              <a:rPr lang="en-US" baseline="0" dirty="0"/>
              <a:t> made in North Carolina and shipped to South Carolina where </a:t>
            </a:r>
            <a:r>
              <a:rPr lang="en-US" dirty="0"/>
              <a:t>the white fabric was made. </a:t>
            </a:r>
          </a:p>
          <a:p>
            <a:r>
              <a:rPr lang="en-US" dirty="0"/>
              <a:t>Then the white fabric came back to</a:t>
            </a:r>
            <a:r>
              <a:rPr lang="en-US" baseline="0" dirty="0"/>
              <a:t> North Carolina where </a:t>
            </a:r>
            <a:r>
              <a:rPr lang="en-US" dirty="0"/>
              <a:t>the</a:t>
            </a:r>
            <a:r>
              <a:rPr lang="en-US" baseline="0" dirty="0"/>
              <a:t> </a:t>
            </a:r>
            <a:r>
              <a:rPr lang="en-US" dirty="0"/>
              <a:t>pants were assembled in Rutherfordton and</a:t>
            </a:r>
            <a:r>
              <a:rPr lang="en-US" baseline="0" dirty="0"/>
              <a:t> </a:t>
            </a:r>
            <a:r>
              <a:rPr lang="en-US" dirty="0"/>
              <a:t>Greensboro, North</a:t>
            </a:r>
            <a:r>
              <a:rPr lang="en-US" baseline="0" dirty="0"/>
              <a:t> Carolina.</a:t>
            </a:r>
          </a:p>
          <a:p>
            <a:endParaRPr lang="en-US" dirty="0"/>
          </a:p>
          <a:p>
            <a:r>
              <a:rPr lang="en-US" dirty="0"/>
              <a:t>The blazers were assembled in Burlington, Raeford, and Cordova, North</a:t>
            </a:r>
            <a:r>
              <a:rPr lang="en-US" baseline="0" dirty="0"/>
              <a:t> Carolina</a:t>
            </a:r>
            <a:endParaRPr lang="en-US" dirty="0"/>
          </a:p>
          <a:p>
            <a:endParaRPr lang="en-US" dirty="0"/>
          </a:p>
          <a:p>
            <a:r>
              <a:rPr lang="en-US" dirty="0"/>
              <a:t>Additionally,</a:t>
            </a:r>
            <a:r>
              <a:rPr lang="en-US" baseline="0" dirty="0"/>
              <a:t>  </a:t>
            </a:r>
            <a:r>
              <a:rPr lang="en-US" dirty="0"/>
              <a:t>a</a:t>
            </a:r>
            <a:r>
              <a:rPr lang="en-US" baseline="0" dirty="0"/>
              <a:t> company in Charlotte made the wetsuits for the USA Rowing Team.</a:t>
            </a:r>
          </a:p>
          <a:p>
            <a:endParaRPr lang="en-US" baseline="0" dirty="0"/>
          </a:p>
          <a:p>
            <a:r>
              <a:rPr lang="en-US" baseline="0" dirty="0"/>
              <a:t>There are no longer sweat shops in North Carolina with young ladies hunched over a manual sewing machine. </a:t>
            </a:r>
          </a:p>
          <a:p>
            <a:r>
              <a:rPr lang="en-US" baseline="0" dirty="0"/>
              <a:t>No -- these textile operations are high tech and require smart folks to operate the equipment.</a:t>
            </a:r>
          </a:p>
          <a:p>
            <a:endParaRPr lang="en-US" baseline="0" dirty="0"/>
          </a:p>
          <a:p>
            <a:r>
              <a:rPr lang="en-US" baseline="0" dirty="0"/>
              <a:t>textile production is big in North Carolina.</a:t>
            </a:r>
            <a:endParaRPr lang="en-US" dirty="0"/>
          </a:p>
          <a:p>
            <a:endParaRPr lang="en-US" dirty="0"/>
          </a:p>
          <a:p>
            <a:endParaRPr lang="en-US" dirty="0"/>
          </a:p>
          <a:p>
            <a:r>
              <a:rPr lang="en-US" dirty="0"/>
              <a:t>====</a:t>
            </a:r>
          </a:p>
          <a:p>
            <a:r>
              <a:rPr lang="en-US" dirty="0"/>
              <a:t>Opening Ceremony</a:t>
            </a:r>
          </a:p>
          <a:p>
            <a:r>
              <a:rPr lang="en-US" dirty="0"/>
              <a:t>http://</a:t>
            </a:r>
            <a:r>
              <a:rPr lang="en-US" dirty="0" err="1"/>
              <a:t>www.bizjournals.com</a:t>
            </a:r>
            <a:r>
              <a:rPr lang="en-US" dirty="0"/>
              <a:t>/triangle/news/2016/08/09/</a:t>
            </a:r>
            <a:r>
              <a:rPr lang="en-US" dirty="0" err="1"/>
              <a:t>those-team-usa-uniforms-in-rio-made-in-north.html?ana</a:t>
            </a:r>
            <a:r>
              <a:rPr lang="en-US" dirty="0"/>
              <a:t>=</a:t>
            </a:r>
            <a:r>
              <a:rPr lang="en-US" dirty="0" err="1"/>
              <a:t>e_du_prem&amp;s</a:t>
            </a:r>
            <a:r>
              <a:rPr lang="en-US" dirty="0"/>
              <a:t>=</a:t>
            </a:r>
            <a:r>
              <a:rPr lang="en-US" dirty="0" err="1"/>
              <a:t>article_du&amp;ed</a:t>
            </a:r>
            <a:r>
              <a:rPr lang="en-US" dirty="0"/>
              <a:t>=2016-08-09&amp;u=DFsejj4U8KnV9lBFgI8D1Q03b85e1a&amp;t=1470853007&amp;j=75380092</a:t>
            </a:r>
          </a:p>
          <a:p>
            <a:endParaRPr lang="en-US" dirty="0"/>
          </a:p>
          <a:p>
            <a:r>
              <a:rPr lang="en-US" dirty="0"/>
              <a:t>Rowing Team</a:t>
            </a:r>
          </a:p>
          <a:p>
            <a:r>
              <a:rPr lang="en-US" dirty="0"/>
              <a:t>http://</a:t>
            </a:r>
            <a:r>
              <a:rPr lang="en-US" dirty="0" err="1"/>
              <a:t>www.wcnc.com</a:t>
            </a:r>
            <a:r>
              <a:rPr lang="en-US" dirty="0"/>
              <a:t>/sports/</a:t>
            </a:r>
            <a:r>
              <a:rPr lang="en-US" dirty="0" err="1"/>
              <a:t>olympics</a:t>
            </a:r>
            <a:r>
              <a:rPr lang="en-US" dirty="0"/>
              <a:t>/local-business-made-</a:t>
            </a:r>
            <a:r>
              <a:rPr lang="en-US" dirty="0" err="1"/>
              <a:t>olympic</a:t>
            </a:r>
            <a:r>
              <a:rPr lang="en-US" dirty="0"/>
              <a:t>-uniforms/280016944</a:t>
            </a:r>
          </a:p>
          <a:p>
            <a:endParaRPr lang="en-US" dirty="0"/>
          </a:p>
          <a:p>
            <a:r>
              <a:rPr lang="en-US" dirty="0"/>
              <a:t>White fabric</a:t>
            </a:r>
          </a:p>
          <a:p>
            <a:r>
              <a:rPr lang="en-US" dirty="0"/>
              <a:t>http://www.wyff4.com/sports/2016-olympics/upstate-company-helps-make-uniforms-for-us-</a:t>
            </a:r>
            <a:r>
              <a:rPr lang="en-US" dirty="0" err="1"/>
              <a:t>olympians</a:t>
            </a:r>
            <a:r>
              <a:rPr lang="en-US" dirty="0"/>
              <a:t>/41032828</a:t>
            </a:r>
          </a:p>
          <a:p>
            <a:endParaRPr lang="en-US" dirty="0"/>
          </a:p>
          <a:p>
            <a:r>
              <a:rPr lang="en-US" dirty="0"/>
              <a:t>Pants</a:t>
            </a:r>
          </a:p>
          <a:p>
            <a:r>
              <a:rPr lang="en-US" dirty="0"/>
              <a:t>http://</a:t>
            </a:r>
            <a:r>
              <a:rPr lang="en-US" dirty="0" err="1"/>
              <a:t>www.twcnews.com</a:t>
            </a:r>
            <a:r>
              <a:rPr lang="en-US" dirty="0"/>
              <a:t>/</a:t>
            </a:r>
            <a:r>
              <a:rPr lang="en-US" dirty="0" err="1"/>
              <a:t>nc</a:t>
            </a:r>
            <a:r>
              <a:rPr lang="en-US" dirty="0"/>
              <a:t>/triangle-</a:t>
            </a:r>
            <a:r>
              <a:rPr lang="en-US" dirty="0" err="1"/>
              <a:t>sandhills</a:t>
            </a:r>
            <a:r>
              <a:rPr lang="en-US" dirty="0"/>
              <a:t>/news/2016/08/6/</a:t>
            </a:r>
            <a:r>
              <a:rPr lang="en-US" dirty="0" err="1"/>
              <a:t>usa</a:t>
            </a:r>
            <a:r>
              <a:rPr lang="en-US" dirty="0"/>
              <a:t>-</a:t>
            </a:r>
            <a:r>
              <a:rPr lang="en-US" dirty="0" err="1"/>
              <a:t>olympic</a:t>
            </a:r>
            <a:r>
              <a:rPr lang="en-US" dirty="0"/>
              <a:t>-opening-ceremony-uniforms-made-in-</a:t>
            </a:r>
            <a:r>
              <a:rPr lang="en-US" dirty="0" err="1"/>
              <a:t>nc.html</a:t>
            </a:r>
            <a:endParaRPr lang="en-US" dirty="0"/>
          </a:p>
          <a:p>
            <a:endParaRPr lang="en-US" dirty="0"/>
          </a:p>
          <a:p>
            <a:r>
              <a:rPr lang="en-US" dirty="0"/>
              <a:t>Blazers</a:t>
            </a:r>
          </a:p>
          <a:p>
            <a:r>
              <a:rPr lang="en-US" dirty="0"/>
              <a:t>http://</a:t>
            </a:r>
            <a:r>
              <a:rPr lang="en-US" dirty="0" err="1"/>
              <a:t>www.twcnews.com</a:t>
            </a:r>
            <a:r>
              <a:rPr lang="en-US" dirty="0"/>
              <a:t>/</a:t>
            </a:r>
            <a:r>
              <a:rPr lang="en-US" dirty="0" err="1"/>
              <a:t>nc</a:t>
            </a:r>
            <a:r>
              <a:rPr lang="en-US" dirty="0"/>
              <a:t>/triangle-</a:t>
            </a:r>
            <a:r>
              <a:rPr lang="en-US" dirty="0" err="1"/>
              <a:t>sandhills</a:t>
            </a:r>
            <a:r>
              <a:rPr lang="en-US" dirty="0"/>
              <a:t>/news/2016/08/6/</a:t>
            </a:r>
            <a:r>
              <a:rPr lang="en-US" dirty="0" err="1"/>
              <a:t>usa</a:t>
            </a:r>
            <a:r>
              <a:rPr lang="en-US" dirty="0"/>
              <a:t>-</a:t>
            </a:r>
            <a:r>
              <a:rPr lang="en-US" dirty="0" err="1"/>
              <a:t>olympic</a:t>
            </a:r>
            <a:r>
              <a:rPr lang="en-US" dirty="0"/>
              <a:t>-opening-ceremony-uniforms-made-in-</a:t>
            </a:r>
            <a:r>
              <a:rPr lang="en-US" dirty="0" err="1"/>
              <a:t>nc.html</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F6BA5B6-2955-2249-96AC-43CB136E9EEA}" type="slidenum">
              <a:rPr lang="en-US" smtClean="0"/>
              <a:t>6</a:t>
            </a:fld>
            <a:endParaRPr lang="en-US"/>
          </a:p>
        </p:txBody>
      </p:sp>
    </p:spTree>
    <p:extLst>
      <p:ext uri="{BB962C8B-B14F-4D97-AF65-F5344CB8AC3E}">
        <p14:creationId xmlns:p14="http://schemas.microsoft.com/office/powerpoint/2010/main" val="4108808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Jim Bryan</a:t>
            </a:r>
          </a:p>
          <a:p>
            <a:r>
              <a:rPr lang="en-US" sz="1200" b="0" i="0" kern="1200" dirty="0">
                <a:solidFill>
                  <a:schemeClr val="tx1"/>
                </a:solidFill>
                <a:effectLst/>
                <a:latin typeface="+mn-lt"/>
                <a:ea typeface="+mn-ea"/>
                <a:cs typeface="+mn-cs"/>
              </a:rPr>
              <a:t>President</a:t>
            </a:r>
          </a:p>
          <a:p>
            <a:r>
              <a:rPr lang="en-US" sz="1200" b="0" i="1" kern="1200" dirty="0" err="1">
                <a:solidFill>
                  <a:schemeClr val="tx1"/>
                </a:solidFill>
                <a:effectLst/>
                <a:latin typeface="+mn-lt"/>
                <a:ea typeface="+mn-ea"/>
                <a:cs typeface="+mn-cs"/>
              </a:rPr>
              <a:t>Fairystone</a:t>
            </a:r>
            <a:r>
              <a:rPr lang="en-US" sz="1200" b="0" i="1" kern="1200" dirty="0">
                <a:solidFill>
                  <a:schemeClr val="tx1"/>
                </a:solidFill>
                <a:effectLst/>
                <a:latin typeface="+mn-lt"/>
                <a:ea typeface="+mn-ea"/>
                <a:cs typeface="+mn-cs"/>
              </a:rPr>
              <a:t> Fabrics, Inc.</a:t>
            </a:r>
            <a:endParaRPr lang="en-US" sz="1200" b="0"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2247 N. Park Ave.</a:t>
            </a:r>
            <a:endParaRPr lang="en-US" sz="1200" b="0"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Burlington, NC 27217</a:t>
            </a:r>
            <a:endParaRPr lang="en-US" sz="1200" b="0"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336-395-1553 - Work</a:t>
            </a:r>
            <a:endParaRPr lang="en-US" sz="1200" b="0"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336-213-0204 – Cell</a:t>
            </a:r>
            <a:endParaRPr lang="en-US" sz="1200" b="0" i="0" kern="1200" dirty="0">
              <a:solidFill>
                <a:schemeClr val="tx1"/>
              </a:solidFill>
              <a:effectLst/>
              <a:latin typeface="+mn-lt"/>
              <a:ea typeface="+mn-ea"/>
              <a:cs typeface="+mn-cs"/>
            </a:endParaRPr>
          </a:p>
          <a:p>
            <a:r>
              <a:rPr lang="en-US" sz="1200" b="0" i="1" kern="1200" dirty="0" err="1">
                <a:solidFill>
                  <a:schemeClr val="tx1"/>
                </a:solidFill>
                <a:effectLst/>
                <a:latin typeface="+mn-lt"/>
                <a:ea typeface="+mn-ea"/>
                <a:cs typeface="+mn-cs"/>
              </a:rPr>
              <a:t>www.fairystonefabrics.com</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jbryan@fairystonefabrics.com</a:t>
            </a:r>
            <a:endParaRPr lang="en-US" sz="1200" b="0" i="0" kern="120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a:p>
            <a:endParaRPr lang="en-US" dirty="0"/>
          </a:p>
          <a:p>
            <a:r>
              <a:rPr lang="en-US" sz="1200" kern="1200" dirty="0">
                <a:solidFill>
                  <a:schemeClr val="tx1"/>
                </a:solidFill>
                <a:effectLst/>
                <a:latin typeface="+mn-lt"/>
                <a:ea typeface="+mn-ea"/>
                <a:cs typeface="+mn-cs"/>
              </a:rPr>
              <a:t>Workforce development has always been important. New machines with new technologies brought a new urgency to grow our own technological workforce. We increased our partnership with Alamance Community College to offer courses for existing employees to upgrade their knowledge and skills. Expert OJT classes and a number of electrical classes have been attended by a number of our team members over the last 4 years. </a:t>
            </a:r>
          </a:p>
          <a:p>
            <a:r>
              <a:rPr lang="en-US" sz="1200" kern="1200" dirty="0">
                <a:solidFill>
                  <a:schemeClr val="tx1"/>
                </a:solidFill>
                <a:effectLst/>
                <a:latin typeface="+mn-lt"/>
                <a:ea typeface="+mn-ea"/>
                <a:cs typeface="+mn-cs"/>
              </a:rPr>
              <a:t>We hired consultants to give everyone training in LEAN principles, </a:t>
            </a:r>
            <a:r>
              <a:rPr lang="en-US" sz="1200" b="1" kern="1200" dirty="0">
                <a:solidFill>
                  <a:schemeClr val="tx1"/>
                </a:solidFill>
                <a:effectLst/>
                <a:latin typeface="+mn-lt"/>
                <a:ea typeface="+mn-ea"/>
                <a:cs typeface="+mn-cs"/>
              </a:rPr>
              <a:t>5 S</a:t>
            </a:r>
            <a:r>
              <a:rPr lang="en-US" sz="1200" kern="1200" dirty="0">
                <a:solidFill>
                  <a:schemeClr val="tx1"/>
                </a:solidFill>
                <a:effectLst/>
                <a:latin typeface="+mn-lt"/>
                <a:ea typeface="+mn-ea"/>
                <a:cs typeface="+mn-cs"/>
              </a:rPr>
              <a:t> root cause analysis and team building.</a:t>
            </a:r>
          </a:p>
          <a:p>
            <a:r>
              <a:rPr lang="en-US" sz="1200" kern="1200" dirty="0">
                <a:solidFill>
                  <a:schemeClr val="tx1"/>
                </a:solidFill>
                <a:effectLst/>
                <a:latin typeface="+mn-lt"/>
                <a:ea typeface="+mn-ea"/>
                <a:cs typeface="+mn-cs"/>
              </a:rPr>
              <a:t>In 2015 we became founding members of </a:t>
            </a:r>
            <a:r>
              <a:rPr lang="en-US" sz="1200" kern="1200" dirty="0" err="1">
                <a:solidFill>
                  <a:schemeClr val="tx1"/>
                </a:solidFill>
                <a:effectLst/>
                <a:latin typeface="+mn-lt"/>
                <a:ea typeface="+mn-ea"/>
                <a:cs typeface="+mn-cs"/>
              </a:rPr>
              <a:t>AlamanceCAP</a:t>
            </a:r>
            <a:r>
              <a:rPr lang="en-US" sz="1200" kern="1200" dirty="0">
                <a:solidFill>
                  <a:schemeClr val="tx1"/>
                </a:solidFill>
                <a:effectLst/>
                <a:latin typeface="+mn-lt"/>
                <a:ea typeface="+mn-ea"/>
                <a:cs typeface="+mn-cs"/>
              </a:rPr>
              <a:t> (Career Accelerator Program) which is our High School apprenticeship program. We now have 5 motivated young people who are “Earning while they are Learning”. They attend school and work part time in a structured 4 to 5-year program that results in an Associates Degree from ACC and a journeyman’s license from the state of North Carolina.</a:t>
            </a:r>
          </a:p>
          <a:p>
            <a:r>
              <a:rPr lang="en-US" sz="1200" kern="1200" dirty="0">
                <a:solidFill>
                  <a:schemeClr val="tx1"/>
                </a:solidFill>
                <a:effectLst/>
                <a:latin typeface="+mn-lt"/>
                <a:ea typeface="+mn-ea"/>
                <a:cs typeface="+mn-cs"/>
              </a:rPr>
              <a:t>As a result of our workforce efforts, we received local and state recognition. Alamance Community College selected us for their 2017 Business Partner of the Year. This was due to our 29 years of support and collaboration in workforce development. The North Carolina Manufacturing Extension Partnership awarded us their leadership in Workforce Development Award for 2017.  In 2018 we joined the Eastern Triad Workforce Training Initiative to expand our efforts on a regional basis. Business North Carolina and The Triad Business Journal wrote articles celebrating our 50 years of success in business as well.</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7</a:t>
            </a:fld>
            <a:endParaRPr lang="en-US"/>
          </a:p>
        </p:txBody>
      </p:sp>
    </p:spTree>
    <p:extLst>
      <p:ext uri="{BB962C8B-B14F-4D97-AF65-F5344CB8AC3E}">
        <p14:creationId xmlns:p14="http://schemas.microsoft.com/office/powerpoint/2010/main" val="3433305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www.fairystonefabrics.com</a:t>
            </a:r>
            <a:r>
              <a:rPr lang="en-US" dirty="0"/>
              <a:t>/</a:t>
            </a:r>
          </a:p>
        </p:txBody>
      </p:sp>
      <p:sp>
        <p:nvSpPr>
          <p:cNvPr id="4" name="Slide Number Placeholder 3"/>
          <p:cNvSpPr>
            <a:spLocks noGrp="1"/>
          </p:cNvSpPr>
          <p:nvPr>
            <p:ph type="sldNum" sz="quarter" idx="5"/>
          </p:nvPr>
        </p:nvSpPr>
        <p:spPr/>
        <p:txBody>
          <a:bodyPr/>
          <a:lstStyle/>
          <a:p>
            <a:fld id="{3D52D8DC-3CCA-4826-966D-69131461ECBB}" type="slidenum">
              <a:rPr lang="en-US" smtClean="0"/>
              <a:t>8</a:t>
            </a:fld>
            <a:endParaRPr lang="en-US"/>
          </a:p>
        </p:txBody>
      </p:sp>
    </p:spTree>
    <p:extLst>
      <p:ext uri="{BB962C8B-B14F-4D97-AF65-F5344CB8AC3E}">
        <p14:creationId xmlns:p14="http://schemas.microsoft.com/office/powerpoint/2010/main" val="3240572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www.fairystonefabrics.com</a:t>
            </a:r>
            <a:r>
              <a:rPr lang="en-US" dirty="0"/>
              <a:t>/</a:t>
            </a:r>
          </a:p>
        </p:txBody>
      </p:sp>
      <p:sp>
        <p:nvSpPr>
          <p:cNvPr id="4" name="Slide Number Placeholder 3"/>
          <p:cNvSpPr>
            <a:spLocks noGrp="1"/>
          </p:cNvSpPr>
          <p:nvPr>
            <p:ph type="sldNum" sz="quarter" idx="5"/>
          </p:nvPr>
        </p:nvSpPr>
        <p:spPr/>
        <p:txBody>
          <a:bodyPr/>
          <a:lstStyle/>
          <a:p>
            <a:fld id="{3D52D8DC-3CCA-4826-966D-69131461ECBB}" type="slidenum">
              <a:rPr lang="en-US" smtClean="0"/>
              <a:t>9</a:t>
            </a:fld>
            <a:endParaRPr lang="en-US"/>
          </a:p>
        </p:txBody>
      </p:sp>
    </p:spTree>
    <p:extLst>
      <p:ext uri="{BB962C8B-B14F-4D97-AF65-F5344CB8AC3E}">
        <p14:creationId xmlns:p14="http://schemas.microsoft.com/office/powerpoint/2010/main" val="1299079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1839376"/>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2" y="2910751"/>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8"/>
            <a:ext cx="6025812" cy="809325"/>
          </a:xfrm>
          <a:prstGeom prst="rect">
            <a:avLst/>
          </a:prstGeom>
          <a:noFill/>
        </p:spPr>
        <p:txBody>
          <a:bodyPr wrap="square" lIns="51435" tIns="25718" rIns="51435" bIns="25718">
            <a:spAutoFit/>
          </a:bodyPr>
          <a:lstStyle/>
          <a:p>
            <a:pPr>
              <a:lnSpc>
                <a:spcPct val="80000"/>
              </a:lnSpc>
            </a:pPr>
            <a:r>
              <a:rPr lang="en-US" sz="3038" b="0" cap="none" spc="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38" b="0" cap="none" spc="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7"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4" y="126367"/>
            <a:ext cx="1138936" cy="1274064"/>
          </a:xfrm>
          <a:prstGeom prst="rect">
            <a:avLst/>
          </a:prstGeom>
        </p:spPr>
      </p:pic>
    </p:spTree>
    <p:extLst>
      <p:ext uri="{BB962C8B-B14F-4D97-AF65-F5344CB8AC3E}">
        <p14:creationId xmlns:p14="http://schemas.microsoft.com/office/powerpoint/2010/main" val="813769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6"/>
            <a:ext cx="2057400" cy="273844"/>
          </a:xfrm>
          <a:prstGeom prst="rect">
            <a:avLst/>
          </a:prstGeom>
        </p:spPr>
        <p:txBody>
          <a:bodyPr/>
          <a:lstStyle/>
          <a:p>
            <a:fld id="{47CC054E-03C2-4BA4-B0DC-8A52C253DBFA}" type="datetimeFigureOut">
              <a:rPr lang="en-US" smtClean="0"/>
              <a:t>3/19/20</a:t>
            </a:fld>
            <a:endParaRPr lang="en-US"/>
          </a:p>
        </p:txBody>
      </p:sp>
      <p:sp>
        <p:nvSpPr>
          <p:cNvPr id="6" name="Slide Number Placeholder 5"/>
          <p:cNvSpPr>
            <a:spLocks noGrp="1"/>
          </p:cNvSpPr>
          <p:nvPr>
            <p:ph type="sldNum" sz="quarter" idx="12"/>
          </p:nvPr>
        </p:nvSpPr>
        <p:spPr>
          <a:xfrm>
            <a:off x="3543300" y="4662186"/>
            <a:ext cx="2057400" cy="273844"/>
          </a:xfrm>
          <a:prstGeom prst="rect">
            <a:avLst/>
          </a:prstGeom>
        </p:spPr>
        <p:txBody>
          <a:bodyPr/>
          <a:lstStyle/>
          <a:p>
            <a:fld id="{DD5DC98F-6F3D-4D37-8801-59C812F9270D}" type="slidenum">
              <a:rPr lang="en-US" smtClean="0"/>
              <a:t>‹#›</a:t>
            </a:fld>
            <a:endParaRPr lang="en-US"/>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349" y="223247"/>
            <a:ext cx="723900" cy="1095375"/>
          </a:xfrm>
          <a:prstGeom prst="rect">
            <a:avLst/>
          </a:prstGeom>
        </p:spPr>
      </p:pic>
      <p:cxnSp>
        <p:nvCxnSpPr>
          <p:cNvPr id="10" name="Straight Connector 9" title="Gold Line"/>
          <p:cNvCxnSpPr/>
          <p:nvPr userDrawn="1"/>
        </p:nvCxnSpPr>
        <p:spPr>
          <a:xfrm flipV="1">
            <a:off x="1455549" y="1287266"/>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6F7DFE38-2115-F841-AF07-ED23EB631C55}"/>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2" name="Picture 11">
            <a:extLst>
              <a:ext uri="{FF2B5EF4-FFF2-40B4-BE49-F238E27FC236}">
                <a16:creationId xmlns:a16="http://schemas.microsoft.com/office/drawing/2014/main" id="{CE3A4B08-F8E9-3A46-9CFE-D29C59ED6E1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839" y="4818981"/>
            <a:ext cx="228600" cy="266700"/>
          </a:xfrm>
          <a:prstGeom prst="rect">
            <a:avLst/>
          </a:prstGeom>
        </p:spPr>
      </p:pic>
    </p:spTree>
    <p:extLst>
      <p:ext uri="{BB962C8B-B14F-4D97-AF65-F5344CB8AC3E}">
        <p14:creationId xmlns:p14="http://schemas.microsoft.com/office/powerpoint/2010/main" val="2165617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5" y="273845"/>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6"/>
            <a:ext cx="2057400" cy="273844"/>
          </a:xfrm>
          <a:prstGeom prst="rect">
            <a:avLst/>
          </a:prstGeom>
        </p:spPr>
        <p:txBody>
          <a:bodyPr/>
          <a:lstStyle/>
          <a:p>
            <a:fld id="{47CC054E-03C2-4BA4-B0DC-8A52C253DBFA}" type="datetimeFigureOut">
              <a:rPr lang="en-US" smtClean="0"/>
              <a:t>3/19/20</a:t>
            </a:fld>
            <a:endParaRPr lang="en-US"/>
          </a:p>
        </p:txBody>
      </p:sp>
      <p:sp>
        <p:nvSpPr>
          <p:cNvPr id="6" name="Slide Number Placeholder 5"/>
          <p:cNvSpPr>
            <a:spLocks noGrp="1"/>
          </p:cNvSpPr>
          <p:nvPr>
            <p:ph type="sldNum" sz="quarter" idx="12"/>
          </p:nvPr>
        </p:nvSpPr>
        <p:spPr>
          <a:xfrm>
            <a:off x="3543300" y="4662186"/>
            <a:ext cx="2057400" cy="273844"/>
          </a:xfrm>
          <a:prstGeom prst="rect">
            <a:avLst/>
          </a:prstGeom>
        </p:spPr>
        <p:txBody>
          <a:bodyPr/>
          <a:lstStyle/>
          <a:p>
            <a:fld id="{DD5DC98F-6F3D-4D37-8801-59C812F9270D}" type="slidenum">
              <a:rPr lang="en-US" smtClean="0"/>
              <a:t>‹#›</a:t>
            </a:fld>
            <a:endParaRPr lang="en-US"/>
          </a:p>
        </p:txBody>
      </p:sp>
      <p:sp>
        <p:nvSpPr>
          <p:cNvPr id="9" name="Footer Placeholder 4">
            <a:extLst>
              <a:ext uri="{FF2B5EF4-FFF2-40B4-BE49-F238E27FC236}">
                <a16:creationId xmlns:a16="http://schemas.microsoft.com/office/drawing/2014/main" id="{CE1BAFAC-38AE-FB49-8239-20207C72DA64}"/>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a:extLst>
              <a:ext uri="{FF2B5EF4-FFF2-40B4-BE49-F238E27FC236}">
                <a16:creationId xmlns:a16="http://schemas.microsoft.com/office/drawing/2014/main" id="{A36E0417-F744-C74A-9895-80FF29D24C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228600" cy="266700"/>
          </a:xfrm>
          <a:prstGeom prst="rect">
            <a:avLst/>
          </a:prstGeom>
        </p:spPr>
      </p:pic>
    </p:spTree>
    <p:extLst>
      <p:ext uri="{BB962C8B-B14F-4D97-AF65-F5344CB8AC3E}">
        <p14:creationId xmlns:p14="http://schemas.microsoft.com/office/powerpoint/2010/main" val="3063052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4767264"/>
            <a:ext cx="2133600" cy="273844"/>
          </a:xfrm>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781414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5"/>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61"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6" y="126366"/>
            <a:ext cx="752475" cy="857250"/>
          </a:xfrm>
          <a:prstGeom prst="rect">
            <a:avLst/>
          </a:prstGeom>
        </p:spPr>
      </p:pic>
      <p:sp>
        <p:nvSpPr>
          <p:cNvPr id="13"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247693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9"/>
            <a:ext cx="7886700" cy="2139553"/>
          </a:xfrm>
        </p:spPr>
        <p:txBody>
          <a:bodyPr anchor="b">
            <a:normAutofit/>
          </a:bodyPr>
          <a:lstStyle>
            <a:lvl1pPr algn="ctr">
              <a:defRPr sz="255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15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pic>
        <p:nvPicPr>
          <p:cNvPr id="6" name="Picture 5">
            <a:extLst>
              <a:ext uri="{FF2B5EF4-FFF2-40B4-BE49-F238E27FC236}">
                <a16:creationId xmlns:a16="http://schemas.microsoft.com/office/drawing/2014/main" id="{0C0193E7-8C3A-8341-BD12-4B1D3DA4EE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746" y="126366"/>
            <a:ext cx="752475" cy="857250"/>
          </a:xfrm>
          <a:prstGeom prst="rect">
            <a:avLst/>
          </a:prstGeom>
        </p:spPr>
      </p:pic>
    </p:spTree>
    <p:extLst>
      <p:ext uri="{BB962C8B-B14F-4D97-AF65-F5344CB8AC3E}">
        <p14:creationId xmlns:p14="http://schemas.microsoft.com/office/powerpoint/2010/main" val="181749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61" y="126367"/>
            <a:ext cx="7364361" cy="994172"/>
          </a:xfrm>
        </p:spPr>
        <p:txBody>
          <a:bodyPr>
            <a:normAutofit/>
          </a:bodyPr>
          <a:lstStyle>
            <a:lvl1pPr>
              <a:defRPr sz="24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746" y="126366"/>
            <a:ext cx="1014811" cy="858438"/>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7"/>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5"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6" name="Content Placeholder 5"/>
          <p:cNvSpPr>
            <a:spLocks noGrp="1"/>
          </p:cNvSpPr>
          <p:nvPr>
            <p:ph sz="quarter" idx="4"/>
          </p:nvPr>
        </p:nvSpPr>
        <p:spPr>
          <a:xfrm>
            <a:off x="4629155" y="1878807"/>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61" y="126367"/>
            <a:ext cx="7364361" cy="994172"/>
          </a:xfrm>
        </p:spPr>
        <p:txBody>
          <a:bodyPr>
            <a:normAutofit/>
          </a:bodyPr>
          <a:lstStyle>
            <a:lvl1pPr>
              <a:defRPr sz="2400"/>
            </a:lvl1pPr>
          </a:lstStyle>
          <a:p>
            <a:r>
              <a:rPr lang="en-US" dirty="0"/>
              <a:t>Click to edit Master title style</a:t>
            </a: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746" y="126366"/>
            <a:ext cx="752475" cy="857250"/>
          </a:xfrm>
          <a:prstGeom prst="rect">
            <a:avLst/>
          </a:prstGeom>
        </p:spPr>
      </p:pic>
    </p:spTree>
    <p:extLst>
      <p:ext uri="{BB962C8B-B14F-4D97-AF65-F5344CB8AC3E}">
        <p14:creationId xmlns:p14="http://schemas.microsoft.com/office/powerpoint/2010/main" val="1429955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228600" cy="266700"/>
          </a:xfrm>
          <a:prstGeom prst="rect">
            <a:avLst/>
          </a:prstGeom>
        </p:spPr>
      </p:pic>
      <p:sp>
        <p:nvSpPr>
          <p:cNvPr id="12" name="Title 1"/>
          <p:cNvSpPr>
            <a:spLocks noGrp="1"/>
          </p:cNvSpPr>
          <p:nvPr>
            <p:ph type="title"/>
          </p:nvPr>
        </p:nvSpPr>
        <p:spPr>
          <a:xfrm>
            <a:off x="1297861" y="126367"/>
            <a:ext cx="7364361" cy="994172"/>
          </a:xfrm>
        </p:spPr>
        <p:txBody>
          <a:bodyPr>
            <a:normAutofit/>
          </a:bodyPr>
          <a:lstStyle>
            <a:lvl1pPr>
              <a:defRPr sz="2400"/>
            </a:lvl1pPr>
          </a:lstStyle>
          <a:p>
            <a:r>
              <a:rPr lang="en-US" dirty="0"/>
              <a:t>Click to edit Master title style</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746" y="126366"/>
            <a:ext cx="752475" cy="857250"/>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228600" cy="266700"/>
          </a:xfrm>
          <a:prstGeom prst="rect">
            <a:avLst/>
          </a:prstGeom>
        </p:spPr>
      </p:pic>
    </p:spTree>
    <p:extLst>
      <p:ext uri="{BB962C8B-B14F-4D97-AF65-F5344CB8AC3E}">
        <p14:creationId xmlns:p14="http://schemas.microsoft.com/office/powerpoint/2010/main" val="250544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4"/>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1"/>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6"/>
            <a:ext cx="2057400" cy="273844"/>
          </a:xfrm>
          <a:prstGeom prst="rect">
            <a:avLst/>
          </a:prstGeom>
        </p:spPr>
        <p:txBody>
          <a:bodyPr/>
          <a:lstStyle/>
          <a:p>
            <a:fld id="{47CC054E-03C2-4BA4-B0DC-8A52C253DBFA}" type="datetimeFigureOut">
              <a:rPr lang="en-US" smtClean="0"/>
              <a:t>3/19/20</a:t>
            </a:fld>
            <a:endParaRPr lang="en-US"/>
          </a:p>
        </p:txBody>
      </p:sp>
      <p:sp>
        <p:nvSpPr>
          <p:cNvPr id="7" name="Slide Number Placeholder 6"/>
          <p:cNvSpPr>
            <a:spLocks noGrp="1"/>
          </p:cNvSpPr>
          <p:nvPr>
            <p:ph type="sldNum" sz="quarter" idx="12"/>
          </p:nvPr>
        </p:nvSpPr>
        <p:spPr>
          <a:xfrm>
            <a:off x="3543300" y="4662186"/>
            <a:ext cx="2057400" cy="273844"/>
          </a:xfrm>
          <a:prstGeom prst="rect">
            <a:avLst/>
          </a:prstGeom>
        </p:spPr>
        <p:txBody>
          <a:bodyPr/>
          <a:lstStyle/>
          <a:p>
            <a:fld id="{DD5DC98F-6F3D-4D37-8801-59C812F9270D}" type="slidenum">
              <a:rPr lang="en-US" smtClean="0"/>
              <a:t>‹#›</a:t>
            </a:fld>
            <a:endParaRPr lang="en-US"/>
          </a:p>
        </p:txBody>
      </p:sp>
      <p:sp>
        <p:nvSpPr>
          <p:cNvPr id="10" name="Footer Placeholder 4">
            <a:extLst>
              <a:ext uri="{FF2B5EF4-FFF2-40B4-BE49-F238E27FC236}">
                <a16:creationId xmlns:a16="http://schemas.microsoft.com/office/drawing/2014/main" id="{3997739B-6BCB-944F-885D-A4626BD40C62}"/>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1" name="Picture 10">
            <a:extLst>
              <a:ext uri="{FF2B5EF4-FFF2-40B4-BE49-F238E27FC236}">
                <a16:creationId xmlns:a16="http://schemas.microsoft.com/office/drawing/2014/main" id="{D9633E34-A1D4-BB4A-85A7-17288D2EA0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228600" cy="266700"/>
          </a:xfrm>
          <a:prstGeom prst="rect">
            <a:avLst/>
          </a:prstGeom>
        </p:spPr>
      </p:pic>
    </p:spTree>
    <p:extLst>
      <p:ext uri="{BB962C8B-B14F-4D97-AF65-F5344CB8AC3E}">
        <p14:creationId xmlns:p14="http://schemas.microsoft.com/office/powerpoint/2010/main" val="3752020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4"/>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1"/>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6"/>
            <a:ext cx="2057400" cy="273844"/>
          </a:xfrm>
          <a:prstGeom prst="rect">
            <a:avLst/>
          </a:prstGeom>
        </p:spPr>
        <p:txBody>
          <a:bodyPr/>
          <a:lstStyle/>
          <a:p>
            <a:fld id="{47CC054E-03C2-4BA4-B0DC-8A52C253DBFA}" type="datetimeFigureOut">
              <a:rPr lang="en-US" smtClean="0"/>
              <a:t>3/19/20</a:t>
            </a:fld>
            <a:endParaRPr lang="en-US"/>
          </a:p>
        </p:txBody>
      </p:sp>
      <p:sp>
        <p:nvSpPr>
          <p:cNvPr id="7" name="Slide Number Placeholder 6"/>
          <p:cNvSpPr>
            <a:spLocks noGrp="1"/>
          </p:cNvSpPr>
          <p:nvPr>
            <p:ph type="sldNum" sz="quarter" idx="12"/>
          </p:nvPr>
        </p:nvSpPr>
        <p:spPr>
          <a:xfrm>
            <a:off x="3543300" y="4662186"/>
            <a:ext cx="2057400" cy="273844"/>
          </a:xfrm>
          <a:prstGeom prst="rect">
            <a:avLst/>
          </a:prstGeom>
        </p:spPr>
        <p:txBody>
          <a:bodyPr/>
          <a:lstStyle/>
          <a:p>
            <a:fld id="{DD5DC98F-6F3D-4D37-8801-59C812F9270D}" type="slidenum">
              <a:rPr lang="en-US" smtClean="0"/>
              <a:t>‹#›</a:t>
            </a:fld>
            <a:endParaRPr lang="en-US"/>
          </a:p>
        </p:txBody>
      </p:sp>
      <p:sp>
        <p:nvSpPr>
          <p:cNvPr id="10" name="Footer Placeholder 4">
            <a:extLst>
              <a:ext uri="{FF2B5EF4-FFF2-40B4-BE49-F238E27FC236}">
                <a16:creationId xmlns:a16="http://schemas.microsoft.com/office/drawing/2014/main" id="{A120F348-F657-2C44-82AB-394B493775BA}"/>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1" name="Picture 10">
            <a:extLst>
              <a:ext uri="{FF2B5EF4-FFF2-40B4-BE49-F238E27FC236}">
                <a16:creationId xmlns:a16="http://schemas.microsoft.com/office/drawing/2014/main" id="{AA0FAF21-9DD7-5947-9DAA-3DFB804948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228600" cy="266700"/>
          </a:xfrm>
          <a:prstGeom prst="rect">
            <a:avLst/>
          </a:prstGeom>
        </p:spPr>
      </p:pic>
    </p:spTree>
    <p:extLst>
      <p:ext uri="{BB962C8B-B14F-4D97-AF65-F5344CB8AC3E}">
        <p14:creationId xmlns:p14="http://schemas.microsoft.com/office/powerpoint/2010/main" val="358584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dirty="0">
                <a:ln w="0"/>
                <a:solidFill>
                  <a:srgbClr val="003767"/>
                </a:solidFill>
                <a:effectLst>
                  <a:outerShdw blurRad="38100" dist="25400" dir="5400000" algn="ctr" rotWithShape="0">
                    <a:srgbClr val="6E747A">
                      <a:alpha val="43000"/>
                    </a:srgbClr>
                  </a:outerShdw>
                </a:effectLst>
              </a:rPr>
              <a:t>North Carolina </a:t>
            </a:r>
            <a:br>
              <a:rPr lang="en-US" sz="2025" b="0" cap="none" spc="0" dirty="0">
                <a:ln w="0"/>
                <a:solidFill>
                  <a:srgbClr val="003767"/>
                </a:solidFill>
                <a:effectLst>
                  <a:outerShdw blurRad="38100" dist="25400" dir="5400000" algn="ctr" rotWithShape="0">
                    <a:srgbClr val="6E747A">
                      <a:alpha val="43000"/>
                    </a:srgbClr>
                  </a:outerShdw>
                </a:effectLst>
              </a:rPr>
            </a:br>
            <a:r>
              <a:rPr lang="en-US" sz="2025"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HelvLight" pitchFamily="2" charset="0"/>
          <a:ea typeface="+mn-ea"/>
          <a:cs typeface="+mn-cs"/>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HelvLight" pitchFamily="2" charset="0"/>
          <a:ea typeface="+mn-ea"/>
          <a:cs typeface="+mn-cs"/>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HelvLight" pitchFamily="2" charset="0"/>
          <a:ea typeface="+mn-ea"/>
          <a:cs typeface="+mn-cs"/>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HelvLight" pitchFamily="2" charset="0"/>
          <a:ea typeface="+mn-ea"/>
          <a:cs typeface="+mn-cs"/>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HelvLight" pitchFamily="2" charset="0"/>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tif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51.jpeg"/><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625578"/>
            <a:ext cx="3677879" cy="51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339" name="Rectangle 3"/>
          <p:cNvSpPr>
            <a:spLocks noGrp="1" noChangeArrowheads="1"/>
          </p:cNvSpPr>
          <p:nvPr>
            <p:ph idx="1"/>
          </p:nvPr>
        </p:nvSpPr>
        <p:spPr>
          <a:xfrm>
            <a:off x="459042" y="2962163"/>
            <a:ext cx="5915025" cy="3548753"/>
          </a:xfrm>
        </p:spPr>
        <p:txBody>
          <a:bodyPr>
            <a:noAutofit/>
          </a:bodyPr>
          <a:lstStyle/>
          <a:p>
            <a:pPr marL="346472">
              <a:lnSpc>
                <a:spcPct val="80000"/>
              </a:lnSpc>
            </a:pPr>
            <a:r>
              <a:rPr lang="en-US" sz="1950" dirty="0">
                <a:latin typeface="Arial" charset="0"/>
                <a:ea typeface="ヒラギノ角ゴ Pro W3" charset="0"/>
                <a:cs typeface="ヒラギノ角ゴ Pro W3" charset="0"/>
              </a:rPr>
              <a:t>Dr. Bob </a:t>
            </a:r>
            <a:r>
              <a:rPr lang="en-US" sz="1950" dirty="0" err="1">
                <a:latin typeface="Arial" charset="0"/>
                <a:ea typeface="ヒラギノ角ゴ Pro W3" charset="0"/>
                <a:cs typeface="ヒラギノ角ゴ Pro W3" charset="0"/>
              </a:rPr>
              <a:t>Witchger</a:t>
            </a:r>
            <a:endParaRPr lang="en-US" sz="1950" dirty="0">
              <a:latin typeface="Arial" charset="0"/>
              <a:ea typeface="ヒラギノ角ゴ Pro W3" charset="0"/>
              <a:cs typeface="ヒラギノ角ゴ Pro W3" charset="0"/>
            </a:endParaRPr>
          </a:p>
          <a:p>
            <a:pPr marL="346472">
              <a:lnSpc>
                <a:spcPct val="80000"/>
              </a:lnSpc>
            </a:pPr>
            <a:r>
              <a:rPr lang="en-US" sz="1950" dirty="0">
                <a:latin typeface="Arial" charset="0"/>
                <a:ea typeface="ヒラギノ角ゴ Pro W3" charset="0"/>
                <a:cs typeface="ヒラギノ角ゴ Pro W3" charset="0"/>
              </a:rPr>
              <a:t>Chris </a:t>
            </a:r>
            <a:r>
              <a:rPr lang="en-US" sz="1950" dirty="0" err="1">
                <a:latin typeface="Arial" charset="0"/>
                <a:ea typeface="ヒラギノ角ゴ Pro W3" charset="0"/>
                <a:cs typeface="ヒラギノ角ゴ Pro W3" charset="0"/>
              </a:rPr>
              <a:t>Droessler</a:t>
            </a:r>
            <a:endParaRPr lang="en-US" sz="1950" dirty="0">
              <a:latin typeface="Arial" charset="0"/>
              <a:ea typeface="ヒラギノ角ゴ Pro W3" charset="0"/>
              <a:cs typeface="ヒラギノ角ゴ Pro W3" charset="0"/>
            </a:endParaRPr>
          </a:p>
          <a:p>
            <a:pPr marL="171450" indent="0">
              <a:lnSpc>
                <a:spcPct val="80000"/>
              </a:lnSpc>
              <a:buNone/>
            </a:pPr>
            <a:r>
              <a:rPr lang="en-US" sz="1950" dirty="0">
                <a:latin typeface="Arial" charset="0"/>
                <a:ea typeface="ヒラギノ角ゴ Pro W3" charset="0"/>
                <a:cs typeface="ヒラギノ角ゴ Pro W3" charset="0"/>
              </a:rPr>
              <a:t>	NC Community Colleges</a:t>
            </a:r>
          </a:p>
          <a:p>
            <a:pPr marL="346472">
              <a:lnSpc>
                <a:spcPct val="80000"/>
              </a:lnSpc>
            </a:pPr>
            <a:endParaRPr lang="en-US" sz="675" dirty="0">
              <a:latin typeface="Arial" charset="0"/>
              <a:ea typeface="ヒラギノ角ゴ Pro W3" charset="0"/>
              <a:cs typeface="ヒラギノ角ゴ Pro W3" charset="0"/>
            </a:endParaRPr>
          </a:p>
          <a:p>
            <a:pPr marL="346472">
              <a:lnSpc>
                <a:spcPct val="80000"/>
              </a:lnSpc>
            </a:pPr>
            <a:r>
              <a:rPr lang="en-US" sz="1950" dirty="0">
                <a:latin typeface="Arial" charset="0"/>
                <a:ea typeface="ヒラギノ角ゴ Pro W3" charset="0"/>
                <a:cs typeface="ヒラギノ角ゴ Pro W3" charset="0"/>
              </a:rPr>
              <a:t>Cheryl Cox</a:t>
            </a:r>
          </a:p>
          <a:p>
            <a:pPr marL="171450" indent="0">
              <a:lnSpc>
                <a:spcPct val="80000"/>
              </a:lnSpc>
              <a:buNone/>
            </a:pPr>
            <a:r>
              <a:rPr lang="en-US" sz="1950" dirty="0">
                <a:latin typeface="Arial" charset="0"/>
                <a:ea typeface="ヒラギノ角ゴ Pro W3" charset="0"/>
                <a:cs typeface="ヒラギノ角ゴ Pro W3" charset="0"/>
              </a:rPr>
              <a:t>	NC Department of Public Instruction</a:t>
            </a:r>
          </a:p>
        </p:txBody>
      </p:sp>
      <p:sp>
        <p:nvSpPr>
          <p:cNvPr id="2" name="Title 1"/>
          <p:cNvSpPr>
            <a:spLocks noGrp="1"/>
          </p:cNvSpPr>
          <p:nvPr>
            <p:ph type="title"/>
          </p:nvPr>
        </p:nvSpPr>
        <p:spPr/>
        <p:txBody>
          <a:bodyPr/>
          <a:lstStyle/>
          <a:p>
            <a:r>
              <a:rPr lang="en-US" dirty="0"/>
              <a:t>March 19, 2020</a:t>
            </a:r>
          </a:p>
        </p:txBody>
      </p:sp>
      <p:sp>
        <p:nvSpPr>
          <p:cNvPr id="4" name="Rectangle 3"/>
          <p:cNvSpPr>
            <a:spLocks noChangeArrowheads="1"/>
          </p:cNvSpPr>
          <p:nvPr/>
        </p:nvSpPr>
        <p:spPr bwMode="auto">
          <a:xfrm>
            <a:off x="1143000" y="4625578"/>
            <a:ext cx="6858000" cy="8608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203722" indent="-1203722" algn="ctr">
              <a:spcBef>
                <a:spcPct val="20000"/>
              </a:spcBef>
              <a:tabLst>
                <a:tab pos="1203722" algn="l"/>
              </a:tabLst>
            </a:pPr>
            <a:r>
              <a:rPr lang="en-US" sz="2400" dirty="0" err="1"/>
              <a:t>www.ncperkins.org</a:t>
            </a:r>
            <a:r>
              <a:rPr lang="en-US" sz="2400" dirty="0"/>
              <a:t>/presentations</a:t>
            </a:r>
          </a:p>
        </p:txBody>
      </p:sp>
      <p:pic>
        <p:nvPicPr>
          <p:cNvPr id="7" name="Picture 6" descr="A close up of a sign&#10;&#10;Description automatically generated">
            <a:extLst>
              <a:ext uri="{FF2B5EF4-FFF2-40B4-BE49-F238E27FC236}">
                <a16:creationId xmlns:a16="http://schemas.microsoft.com/office/drawing/2014/main" id="{C34FA5AD-EDA3-CA4A-B82D-39A326CBC9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7994" y="1246048"/>
            <a:ext cx="6819940" cy="2587880"/>
          </a:xfrm>
          <a:prstGeom prst="rect">
            <a:avLst/>
          </a:prstGeom>
        </p:spPr>
      </p:pic>
    </p:spTree>
    <p:extLst>
      <p:ext uri="{BB962C8B-B14F-4D97-AF65-F5344CB8AC3E}">
        <p14:creationId xmlns:p14="http://schemas.microsoft.com/office/powerpoint/2010/main" val="2111422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61B43B-5AD3-5D46-8256-B9990FC35E48}"/>
              </a:ext>
            </a:extLst>
          </p:cNvPr>
          <p:cNvSpPr>
            <a:spLocks noGrp="1"/>
          </p:cNvSpPr>
          <p:nvPr>
            <p:ph type="title"/>
          </p:nvPr>
        </p:nvSpPr>
        <p:spPr/>
        <p:txBody>
          <a:bodyPr>
            <a:normAutofit/>
          </a:bodyPr>
          <a:lstStyle/>
          <a:p>
            <a:r>
              <a:rPr lang="en-US" sz="3000" dirty="0" err="1"/>
              <a:t>Fairystone</a:t>
            </a:r>
            <a:r>
              <a:rPr lang="en-US" sz="3000" dirty="0"/>
              <a:t> Fabrics</a:t>
            </a:r>
          </a:p>
        </p:txBody>
      </p:sp>
      <p:pic>
        <p:nvPicPr>
          <p:cNvPr id="3" name="Picture 2">
            <a:extLst>
              <a:ext uri="{FF2B5EF4-FFF2-40B4-BE49-F238E27FC236}">
                <a16:creationId xmlns:a16="http://schemas.microsoft.com/office/drawing/2014/main" id="{7BE7F7F9-5DE4-E74D-A06C-C303368A3EC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69311" y="1120539"/>
            <a:ext cx="6096000" cy="4064000"/>
          </a:xfrm>
          <a:prstGeom prst="rect">
            <a:avLst/>
          </a:prstGeom>
        </p:spPr>
      </p:pic>
    </p:spTree>
    <p:extLst>
      <p:ext uri="{BB962C8B-B14F-4D97-AF65-F5344CB8AC3E}">
        <p14:creationId xmlns:p14="http://schemas.microsoft.com/office/powerpoint/2010/main" val="3790146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61B43B-5AD3-5D46-8256-B9990FC35E48}"/>
              </a:ext>
            </a:extLst>
          </p:cNvPr>
          <p:cNvSpPr>
            <a:spLocks noGrp="1"/>
          </p:cNvSpPr>
          <p:nvPr>
            <p:ph type="title"/>
          </p:nvPr>
        </p:nvSpPr>
        <p:spPr/>
        <p:txBody>
          <a:bodyPr>
            <a:normAutofit/>
          </a:bodyPr>
          <a:lstStyle/>
          <a:p>
            <a:r>
              <a:rPr lang="en-US" sz="3000" dirty="0" err="1"/>
              <a:t>Fairystone</a:t>
            </a:r>
            <a:r>
              <a:rPr lang="en-US" sz="3000" dirty="0"/>
              <a:t> Fabrics</a:t>
            </a:r>
          </a:p>
        </p:txBody>
      </p:sp>
      <p:pic>
        <p:nvPicPr>
          <p:cNvPr id="3" name="Picture 2">
            <a:extLst>
              <a:ext uri="{FF2B5EF4-FFF2-40B4-BE49-F238E27FC236}">
                <a16:creationId xmlns:a16="http://schemas.microsoft.com/office/drawing/2014/main" id="{1D8CC295-A14F-DC4F-A218-9B961BC90E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9237" y="1120539"/>
            <a:ext cx="6034442" cy="4022961"/>
          </a:xfrm>
          <a:prstGeom prst="rect">
            <a:avLst/>
          </a:prstGeom>
        </p:spPr>
      </p:pic>
    </p:spTree>
    <p:extLst>
      <p:ext uri="{BB962C8B-B14F-4D97-AF65-F5344CB8AC3E}">
        <p14:creationId xmlns:p14="http://schemas.microsoft.com/office/powerpoint/2010/main" val="3366440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61B43B-5AD3-5D46-8256-B9990FC35E48}"/>
              </a:ext>
            </a:extLst>
          </p:cNvPr>
          <p:cNvSpPr>
            <a:spLocks noGrp="1"/>
          </p:cNvSpPr>
          <p:nvPr>
            <p:ph type="title"/>
          </p:nvPr>
        </p:nvSpPr>
        <p:spPr/>
        <p:txBody>
          <a:bodyPr>
            <a:normAutofit/>
          </a:bodyPr>
          <a:lstStyle/>
          <a:p>
            <a:r>
              <a:rPr lang="en-US" sz="3000" dirty="0" err="1"/>
              <a:t>Fairystone</a:t>
            </a:r>
            <a:r>
              <a:rPr lang="en-US" sz="3000" dirty="0"/>
              <a:t> Fabrics</a:t>
            </a:r>
          </a:p>
        </p:txBody>
      </p:sp>
      <p:pic>
        <p:nvPicPr>
          <p:cNvPr id="5" name="Picture 4">
            <a:extLst>
              <a:ext uri="{FF2B5EF4-FFF2-40B4-BE49-F238E27FC236}">
                <a16:creationId xmlns:a16="http://schemas.microsoft.com/office/drawing/2014/main" id="{CFE3547B-7A84-7249-BED4-3AFB070E6D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62100" y="1120539"/>
            <a:ext cx="6034442" cy="4022961"/>
          </a:xfrm>
          <a:prstGeom prst="rect">
            <a:avLst/>
          </a:prstGeom>
        </p:spPr>
      </p:pic>
    </p:spTree>
    <p:extLst>
      <p:ext uri="{BB962C8B-B14F-4D97-AF65-F5344CB8AC3E}">
        <p14:creationId xmlns:p14="http://schemas.microsoft.com/office/powerpoint/2010/main" val="1871831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61B43B-5AD3-5D46-8256-B9990FC35E48}"/>
              </a:ext>
            </a:extLst>
          </p:cNvPr>
          <p:cNvSpPr>
            <a:spLocks noGrp="1"/>
          </p:cNvSpPr>
          <p:nvPr>
            <p:ph type="title"/>
          </p:nvPr>
        </p:nvSpPr>
        <p:spPr/>
        <p:txBody>
          <a:bodyPr>
            <a:normAutofit/>
          </a:bodyPr>
          <a:lstStyle/>
          <a:p>
            <a:r>
              <a:rPr lang="en-US" sz="3000" dirty="0" err="1"/>
              <a:t>Fairystone</a:t>
            </a:r>
            <a:r>
              <a:rPr lang="en-US" sz="3000" dirty="0"/>
              <a:t> Fabrics</a:t>
            </a:r>
          </a:p>
        </p:txBody>
      </p:sp>
      <p:pic>
        <p:nvPicPr>
          <p:cNvPr id="3" name="Picture 2">
            <a:extLst>
              <a:ext uri="{FF2B5EF4-FFF2-40B4-BE49-F238E27FC236}">
                <a16:creationId xmlns:a16="http://schemas.microsoft.com/office/drawing/2014/main" id="{2EBBB518-0BF1-DF4D-A8A3-401BD49A1C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97861" y="1098352"/>
            <a:ext cx="6429375" cy="4045148"/>
          </a:xfrm>
          <a:prstGeom prst="rect">
            <a:avLst/>
          </a:prstGeom>
        </p:spPr>
      </p:pic>
    </p:spTree>
    <p:extLst>
      <p:ext uri="{BB962C8B-B14F-4D97-AF65-F5344CB8AC3E}">
        <p14:creationId xmlns:p14="http://schemas.microsoft.com/office/powerpoint/2010/main" val="2356417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61B43B-5AD3-5D46-8256-B9990FC35E48}"/>
              </a:ext>
            </a:extLst>
          </p:cNvPr>
          <p:cNvSpPr>
            <a:spLocks noGrp="1"/>
          </p:cNvSpPr>
          <p:nvPr>
            <p:ph type="title"/>
          </p:nvPr>
        </p:nvSpPr>
        <p:spPr/>
        <p:txBody>
          <a:bodyPr>
            <a:normAutofit/>
          </a:bodyPr>
          <a:lstStyle/>
          <a:p>
            <a:r>
              <a:rPr lang="en-US" sz="3000" dirty="0" err="1"/>
              <a:t>Fairystone</a:t>
            </a:r>
            <a:r>
              <a:rPr lang="en-US" sz="3000" dirty="0"/>
              <a:t> Fabrics</a:t>
            </a:r>
          </a:p>
        </p:txBody>
      </p:sp>
      <p:pic>
        <p:nvPicPr>
          <p:cNvPr id="7" name="Picture 6">
            <a:extLst>
              <a:ext uri="{FF2B5EF4-FFF2-40B4-BE49-F238E27FC236}">
                <a16:creationId xmlns:a16="http://schemas.microsoft.com/office/drawing/2014/main" id="{8CA20171-0983-1D45-9C43-9ED85E77CB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69385" y="1120539"/>
            <a:ext cx="5760128" cy="4022961"/>
          </a:xfrm>
          <a:prstGeom prst="rect">
            <a:avLst/>
          </a:prstGeom>
        </p:spPr>
      </p:pic>
    </p:spTree>
    <p:extLst>
      <p:ext uri="{BB962C8B-B14F-4D97-AF65-F5344CB8AC3E}">
        <p14:creationId xmlns:p14="http://schemas.microsoft.com/office/powerpoint/2010/main" val="2465030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61B43B-5AD3-5D46-8256-B9990FC35E48}"/>
              </a:ext>
            </a:extLst>
          </p:cNvPr>
          <p:cNvSpPr>
            <a:spLocks noGrp="1"/>
          </p:cNvSpPr>
          <p:nvPr>
            <p:ph type="title"/>
          </p:nvPr>
        </p:nvSpPr>
        <p:spPr/>
        <p:txBody>
          <a:bodyPr>
            <a:normAutofit/>
          </a:bodyPr>
          <a:lstStyle/>
          <a:p>
            <a:r>
              <a:rPr lang="en-US" sz="3000" dirty="0" err="1"/>
              <a:t>Fairystone</a:t>
            </a:r>
            <a:r>
              <a:rPr lang="en-US" sz="3000" dirty="0"/>
              <a:t> Fabrics</a:t>
            </a:r>
            <a:br>
              <a:rPr lang="en-US" sz="3000" dirty="0"/>
            </a:br>
            <a:r>
              <a:rPr lang="en-US" sz="3000" dirty="0" err="1"/>
              <a:t>Preapprentices</a:t>
            </a:r>
            <a:endParaRPr lang="en-US" sz="3000" dirty="0"/>
          </a:p>
        </p:txBody>
      </p:sp>
      <p:pic>
        <p:nvPicPr>
          <p:cNvPr id="3" name="Picture 2">
            <a:extLst>
              <a:ext uri="{FF2B5EF4-FFF2-40B4-BE49-F238E27FC236}">
                <a16:creationId xmlns:a16="http://schemas.microsoft.com/office/drawing/2014/main" id="{EB193C59-A3EC-2F46-8E28-48F7B8919E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5824" y="1075133"/>
            <a:ext cx="7286625" cy="4068367"/>
          </a:xfrm>
          <a:prstGeom prst="rect">
            <a:avLst/>
          </a:prstGeom>
        </p:spPr>
      </p:pic>
    </p:spTree>
    <p:extLst>
      <p:ext uri="{BB962C8B-B14F-4D97-AF65-F5344CB8AC3E}">
        <p14:creationId xmlns:p14="http://schemas.microsoft.com/office/powerpoint/2010/main" val="2313486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www.nccommunitycolleges.edu/sites/default/files/styles/400_wide/public/college-logos/alamancecc.png?itok=LTeBkepJ">
            <a:extLst>
              <a:ext uri="{FF2B5EF4-FFF2-40B4-BE49-F238E27FC236}">
                <a16:creationId xmlns:a16="http://schemas.microsoft.com/office/drawing/2014/main" id="{A11127FA-7FEB-E54E-AB75-FC05DF96345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86562" y="3527575"/>
            <a:ext cx="2357438" cy="16030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a:t>Justin Snyder</a:t>
            </a:r>
          </a:p>
        </p:txBody>
      </p:sp>
      <p:sp>
        <p:nvSpPr>
          <p:cNvPr id="3" name="Subtitle 2"/>
          <p:cNvSpPr>
            <a:spLocks noGrp="1"/>
          </p:cNvSpPr>
          <p:nvPr>
            <p:ph type="subTitle" idx="1"/>
          </p:nvPr>
        </p:nvSpPr>
        <p:spPr/>
        <p:txBody>
          <a:bodyPr/>
          <a:lstStyle/>
          <a:p>
            <a:r>
              <a:rPr lang="en-US" dirty="0"/>
              <a:t>Dean, Industrial Technologies</a:t>
            </a:r>
          </a:p>
          <a:p>
            <a:r>
              <a:rPr lang="en-US" dirty="0"/>
              <a:t>Alamance Community College</a:t>
            </a:r>
          </a:p>
        </p:txBody>
      </p:sp>
      <p:pic>
        <p:nvPicPr>
          <p:cNvPr id="5" name="Picture 4">
            <a:extLst>
              <a:ext uri="{FF2B5EF4-FFF2-40B4-BE49-F238E27FC236}">
                <a16:creationId xmlns:a16="http://schemas.microsoft.com/office/drawing/2014/main" id="{4538A9B6-3A0C-F047-99E5-3571BA972DC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80031" y="0"/>
            <a:ext cx="1863969" cy="2773462"/>
          </a:xfrm>
          <a:prstGeom prst="rect">
            <a:avLst/>
          </a:prstGeom>
        </p:spPr>
      </p:pic>
      <p:pic>
        <p:nvPicPr>
          <p:cNvPr id="1026" name="Picture 2" descr="https://www.alamancecc.edu/accdata/directoryimages_IDs/SNYDERJ.jpg">
            <a:extLst>
              <a:ext uri="{FF2B5EF4-FFF2-40B4-BE49-F238E27FC236}">
                <a16:creationId xmlns:a16="http://schemas.microsoft.com/office/drawing/2014/main" id="{5398AB33-B83F-674D-941D-9B83ABF7FC0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389695" y="2913355"/>
            <a:ext cx="1536700" cy="212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480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0" dirty="0"/>
              <a:t>Alamance Community College</a:t>
            </a:r>
            <a:br>
              <a:rPr lang="en-US" sz="3000" dirty="0"/>
            </a:br>
            <a:r>
              <a:rPr lang="en-US" sz="2700" dirty="0">
                <a:solidFill>
                  <a:srgbClr val="003767"/>
                </a:solidFill>
              </a:rPr>
              <a:t>National Landscape Association Student Career Days </a:t>
            </a:r>
            <a:endParaRPr lang="en-US" sz="3000" dirty="0">
              <a:solidFill>
                <a:srgbClr val="003767"/>
              </a:solidFill>
            </a:endParaRPr>
          </a:p>
        </p:txBody>
      </p:sp>
      <p:pic>
        <p:nvPicPr>
          <p:cNvPr id="6" name="Picture 5">
            <a:extLst>
              <a:ext uri="{FF2B5EF4-FFF2-40B4-BE49-F238E27FC236}">
                <a16:creationId xmlns:a16="http://schemas.microsoft.com/office/drawing/2014/main" id="{42097C1F-1FAF-F84E-B728-1986B64AC9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71562" y="1210121"/>
            <a:ext cx="7058025" cy="3933379"/>
          </a:xfrm>
          <a:prstGeom prst="rect">
            <a:avLst/>
          </a:prstGeom>
        </p:spPr>
      </p:pic>
    </p:spTree>
    <p:extLst>
      <p:ext uri="{BB962C8B-B14F-4D97-AF65-F5344CB8AC3E}">
        <p14:creationId xmlns:p14="http://schemas.microsoft.com/office/powerpoint/2010/main" val="1858833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820B15-5699-BE4F-AD8C-7C77A8D28E7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85849" y="1228725"/>
            <a:ext cx="7024643" cy="3914775"/>
          </a:xfrm>
          <a:prstGeom prst="rect">
            <a:avLst/>
          </a:prstGeom>
        </p:spPr>
      </p:pic>
      <p:sp>
        <p:nvSpPr>
          <p:cNvPr id="8" name="Title 1">
            <a:extLst>
              <a:ext uri="{FF2B5EF4-FFF2-40B4-BE49-F238E27FC236}">
                <a16:creationId xmlns:a16="http://schemas.microsoft.com/office/drawing/2014/main" id="{1B509E41-D1E5-D446-B910-622D92BF6B9C}"/>
              </a:ext>
            </a:extLst>
          </p:cNvPr>
          <p:cNvSpPr>
            <a:spLocks noGrp="1"/>
          </p:cNvSpPr>
          <p:nvPr>
            <p:ph type="title"/>
          </p:nvPr>
        </p:nvSpPr>
        <p:spPr>
          <a:xfrm>
            <a:off x="1297861" y="126367"/>
            <a:ext cx="7364361" cy="994172"/>
          </a:xfrm>
        </p:spPr>
        <p:txBody>
          <a:bodyPr>
            <a:normAutofit fontScale="90000"/>
          </a:bodyPr>
          <a:lstStyle/>
          <a:p>
            <a:r>
              <a:rPr lang="en-US" sz="3000" dirty="0"/>
              <a:t>Alamance Community College</a:t>
            </a:r>
            <a:br>
              <a:rPr lang="en-US" sz="3000" dirty="0"/>
            </a:br>
            <a:r>
              <a:rPr lang="en-US" sz="2700" dirty="0">
                <a:solidFill>
                  <a:srgbClr val="003767"/>
                </a:solidFill>
              </a:rPr>
              <a:t>National Landscape Association Student Career Days </a:t>
            </a:r>
            <a:endParaRPr lang="en-US" sz="3000" dirty="0">
              <a:solidFill>
                <a:srgbClr val="003767"/>
              </a:solidFill>
            </a:endParaRPr>
          </a:p>
        </p:txBody>
      </p:sp>
    </p:spTree>
    <p:extLst>
      <p:ext uri="{BB962C8B-B14F-4D97-AF65-F5344CB8AC3E}">
        <p14:creationId xmlns:p14="http://schemas.microsoft.com/office/powerpoint/2010/main" val="2604740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Alamance Community College</a:t>
            </a:r>
            <a:br>
              <a:rPr lang="en-US" sz="3000" dirty="0"/>
            </a:br>
            <a:r>
              <a:rPr lang="en-US" sz="3200" b="0" dirty="0"/>
              <a:t>Girls Take Over Tech</a:t>
            </a:r>
            <a:endParaRPr lang="en-US" sz="3000" dirty="0"/>
          </a:p>
        </p:txBody>
      </p:sp>
      <p:pic>
        <p:nvPicPr>
          <p:cNvPr id="5" name="Picture 4">
            <a:extLst>
              <a:ext uri="{FF2B5EF4-FFF2-40B4-BE49-F238E27FC236}">
                <a16:creationId xmlns:a16="http://schemas.microsoft.com/office/drawing/2014/main" id="{30AE408A-03DE-764E-9348-4374F30D9C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7277" y="1206501"/>
            <a:ext cx="7086599" cy="3936999"/>
          </a:xfrm>
          <a:prstGeom prst="rect">
            <a:avLst/>
          </a:prstGeom>
        </p:spPr>
      </p:pic>
    </p:spTree>
    <p:extLst>
      <p:ext uri="{BB962C8B-B14F-4D97-AF65-F5344CB8AC3E}">
        <p14:creationId xmlns:p14="http://schemas.microsoft.com/office/powerpoint/2010/main" val="2334595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1900" y="3701458"/>
            <a:ext cx="2832170" cy="1071562"/>
          </a:xfrm>
        </p:spPr>
        <p:txBody>
          <a:bodyPr anchor="t">
            <a:normAutofit fontScale="90000"/>
          </a:bodyPr>
          <a:lstStyle/>
          <a:p>
            <a:pPr algn="ctr">
              <a:tabLst>
                <a:tab pos="7297738" algn="r"/>
              </a:tabLst>
            </a:pPr>
            <a:r>
              <a:rPr lang="en-US" sz="3300" dirty="0"/>
              <a:t>Chris </a:t>
            </a:r>
            <a:r>
              <a:rPr lang="en-US" sz="3300" dirty="0" err="1"/>
              <a:t>Droessler</a:t>
            </a:r>
            <a:br>
              <a:rPr lang="en-US" sz="3300" dirty="0"/>
            </a:br>
            <a:r>
              <a:rPr lang="en-US" sz="2200" dirty="0"/>
              <a:t>NC Community Colleges</a:t>
            </a:r>
            <a:endParaRPr lang="en-US" sz="3300" dirty="0"/>
          </a:p>
        </p:txBody>
      </p:sp>
      <p:pic>
        <p:nvPicPr>
          <p:cNvPr id="5" name="Picture 4" descr="A person wearing glasses and smiling at the camera&#10;&#10;Description automatically generated">
            <a:extLst>
              <a:ext uri="{FF2B5EF4-FFF2-40B4-BE49-F238E27FC236}">
                <a16:creationId xmlns:a16="http://schemas.microsoft.com/office/drawing/2014/main" id="{5C0A037A-7580-994D-BB38-81789984B5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4609" y="759096"/>
            <a:ext cx="2375571" cy="2795532"/>
          </a:xfrm>
          <a:prstGeom prst="rect">
            <a:avLst/>
          </a:prstGeom>
        </p:spPr>
      </p:pic>
      <p:pic>
        <p:nvPicPr>
          <p:cNvPr id="9" name="Picture 8" descr="A person wearing a suit and tie smiling and looking at the camera&#10;&#10;Description automatically generated">
            <a:extLst>
              <a:ext uri="{FF2B5EF4-FFF2-40B4-BE49-F238E27FC236}">
                <a16:creationId xmlns:a16="http://schemas.microsoft.com/office/drawing/2014/main" id="{50C20E19-B647-2943-B43D-E5ACCA5CF4F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73820" y="790607"/>
            <a:ext cx="2375571" cy="2764021"/>
          </a:xfrm>
          <a:prstGeom prst="rect">
            <a:avLst/>
          </a:prstGeom>
        </p:spPr>
      </p:pic>
      <p:pic>
        <p:nvPicPr>
          <p:cNvPr id="6" name="Picture 5" descr="A person posing for the camera&#10;&#10;Description automatically generated">
            <a:extLst>
              <a:ext uri="{FF2B5EF4-FFF2-40B4-BE49-F238E27FC236}">
                <a16:creationId xmlns:a16="http://schemas.microsoft.com/office/drawing/2014/main" id="{E4421517-F18C-1A4F-AB7A-D1D88DBB8B1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7000"/>
                    </a14:imgEffect>
                  </a14:imgLayer>
                </a14:imgProps>
              </a:ext>
              <a:ext uri="{28A0092B-C50C-407E-A947-70E740481C1C}">
                <a14:useLocalDpi xmlns:a14="http://schemas.microsoft.com/office/drawing/2010/main"/>
              </a:ext>
            </a:extLst>
          </a:blip>
          <a:stretch>
            <a:fillRect/>
          </a:stretch>
        </p:blipFill>
        <p:spPr>
          <a:xfrm>
            <a:off x="3286125" y="953279"/>
            <a:ext cx="2514600" cy="2540000"/>
          </a:xfrm>
          <a:prstGeom prst="rect">
            <a:avLst/>
          </a:prstGeom>
        </p:spPr>
      </p:pic>
      <p:sp>
        <p:nvSpPr>
          <p:cNvPr id="8" name="Title 1">
            <a:extLst>
              <a:ext uri="{FF2B5EF4-FFF2-40B4-BE49-F238E27FC236}">
                <a16:creationId xmlns:a16="http://schemas.microsoft.com/office/drawing/2014/main" id="{9C304A69-DE4E-4345-9810-9DA1D45285EA}"/>
              </a:ext>
            </a:extLst>
          </p:cNvPr>
          <p:cNvSpPr txBox="1">
            <a:spLocks/>
          </p:cNvSpPr>
          <p:nvPr/>
        </p:nvSpPr>
        <p:spPr>
          <a:xfrm>
            <a:off x="5800725" y="3701458"/>
            <a:ext cx="3089344" cy="1071562"/>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sz="3300" dirty="0"/>
              <a:t>Bob </a:t>
            </a:r>
            <a:r>
              <a:rPr lang="en-US" sz="3300" dirty="0" err="1"/>
              <a:t>Witchger</a:t>
            </a:r>
            <a:br>
              <a:rPr lang="en-US" sz="4800" dirty="0"/>
            </a:br>
            <a:r>
              <a:rPr lang="en-US" sz="2000" dirty="0"/>
              <a:t>NC Community Colleges</a:t>
            </a:r>
            <a:endParaRPr lang="en-US" sz="3300" dirty="0"/>
          </a:p>
        </p:txBody>
      </p:sp>
      <p:sp>
        <p:nvSpPr>
          <p:cNvPr id="10" name="Title 1">
            <a:extLst>
              <a:ext uri="{FF2B5EF4-FFF2-40B4-BE49-F238E27FC236}">
                <a16:creationId xmlns:a16="http://schemas.microsoft.com/office/drawing/2014/main" id="{EF1E67C8-DC0B-FA47-9556-84AF43963D8F}"/>
              </a:ext>
            </a:extLst>
          </p:cNvPr>
          <p:cNvSpPr txBox="1">
            <a:spLocks/>
          </p:cNvSpPr>
          <p:nvPr/>
        </p:nvSpPr>
        <p:spPr>
          <a:xfrm>
            <a:off x="2946312" y="3711507"/>
            <a:ext cx="2832170" cy="1071562"/>
          </a:xfrm>
          <a:prstGeom prst="rect">
            <a:avLst/>
          </a:prstGeom>
        </p:spPr>
        <p:txBody>
          <a:bodyPr vert="horz" lIns="91440" tIns="45720" rIns="91440" bIns="45720" rtlCol="0" anchor="t">
            <a:normAutofit lnSpcReduction="10000"/>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sz="3300" dirty="0"/>
              <a:t>Cheryl Cox</a:t>
            </a:r>
          </a:p>
          <a:p>
            <a:pPr algn="ctr">
              <a:tabLst>
                <a:tab pos="7297738" algn="r"/>
              </a:tabLst>
            </a:pPr>
            <a:r>
              <a:rPr lang="en-US" sz="2000" dirty="0"/>
              <a:t>NC Dept of </a:t>
            </a:r>
            <a:br>
              <a:rPr lang="en-US" sz="2000" dirty="0"/>
            </a:br>
            <a:r>
              <a:rPr lang="en-US" sz="2000" dirty="0"/>
              <a:t>Public Instruction</a:t>
            </a:r>
          </a:p>
        </p:txBody>
      </p:sp>
      <p:sp>
        <p:nvSpPr>
          <p:cNvPr id="7" name="TextBox 6">
            <a:extLst>
              <a:ext uri="{FF2B5EF4-FFF2-40B4-BE49-F238E27FC236}">
                <a16:creationId xmlns:a16="http://schemas.microsoft.com/office/drawing/2014/main" id="{A8086652-7647-1B42-87ED-E46826222F07}"/>
              </a:ext>
            </a:extLst>
          </p:cNvPr>
          <p:cNvSpPr txBox="1"/>
          <p:nvPr/>
        </p:nvSpPr>
        <p:spPr>
          <a:xfrm>
            <a:off x="0" y="99183"/>
            <a:ext cx="9144000" cy="523220"/>
          </a:xfrm>
          <a:prstGeom prst="rect">
            <a:avLst/>
          </a:prstGeom>
          <a:noFill/>
        </p:spPr>
        <p:txBody>
          <a:bodyPr wrap="square" rtlCol="0">
            <a:spAutoFit/>
          </a:bodyPr>
          <a:lstStyle/>
          <a:p>
            <a:pPr algn="ctr"/>
            <a:r>
              <a:rPr lang="en-US" sz="2800" b="1" i="1" dirty="0">
                <a:solidFill>
                  <a:srgbClr val="0070C0"/>
                </a:solidFill>
              </a:rPr>
              <a:t>Raising the Awareness of Career Pathways in North Carolina</a:t>
            </a:r>
          </a:p>
        </p:txBody>
      </p:sp>
      <p:sp>
        <p:nvSpPr>
          <p:cNvPr id="11" name="Rectangle 10">
            <a:extLst>
              <a:ext uri="{FF2B5EF4-FFF2-40B4-BE49-F238E27FC236}">
                <a16:creationId xmlns:a16="http://schemas.microsoft.com/office/drawing/2014/main" id="{0278439D-A0FA-2D46-8F17-5CE6322440DD}"/>
              </a:ext>
            </a:extLst>
          </p:cNvPr>
          <p:cNvSpPr>
            <a:spLocks noChangeArrowheads="1"/>
          </p:cNvSpPr>
          <p:nvPr/>
        </p:nvSpPr>
        <p:spPr bwMode="auto">
          <a:xfrm>
            <a:off x="4362397" y="4635971"/>
            <a:ext cx="4634802" cy="3745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203722" indent="-1203722" algn="ctr">
              <a:spcBef>
                <a:spcPct val="20000"/>
              </a:spcBef>
              <a:tabLst>
                <a:tab pos="1203722" algn="l"/>
              </a:tabLst>
            </a:pPr>
            <a:r>
              <a:rPr lang="en-US" sz="2400" dirty="0" err="1"/>
              <a:t>www.ncperkins.org</a:t>
            </a:r>
            <a:r>
              <a:rPr lang="en-US" sz="2400" dirty="0"/>
              <a:t>/presentations</a:t>
            </a:r>
          </a:p>
        </p:txBody>
      </p:sp>
    </p:spTree>
    <p:extLst>
      <p:ext uri="{BB962C8B-B14F-4D97-AF65-F5344CB8AC3E}">
        <p14:creationId xmlns:p14="http://schemas.microsoft.com/office/powerpoint/2010/main" val="263600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Alamance Community College</a:t>
            </a:r>
            <a:br>
              <a:rPr lang="en-US" sz="3000" dirty="0"/>
            </a:br>
            <a:r>
              <a:rPr lang="en-US" sz="3200" b="0" dirty="0"/>
              <a:t>Girls Take Over Tech</a:t>
            </a:r>
            <a:endParaRPr lang="en-US" sz="3000" dirty="0"/>
          </a:p>
        </p:txBody>
      </p:sp>
      <p:pic>
        <p:nvPicPr>
          <p:cNvPr id="4" name="Picture 3">
            <a:extLst>
              <a:ext uri="{FF2B5EF4-FFF2-40B4-BE49-F238E27FC236}">
                <a16:creationId xmlns:a16="http://schemas.microsoft.com/office/drawing/2014/main" id="{FE3A87D0-E517-F34F-BACF-C6180F01DE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2950" y="1128712"/>
            <a:ext cx="7715250" cy="4014788"/>
          </a:xfrm>
          <a:prstGeom prst="rect">
            <a:avLst/>
          </a:prstGeom>
        </p:spPr>
      </p:pic>
    </p:spTree>
    <p:extLst>
      <p:ext uri="{BB962C8B-B14F-4D97-AF65-F5344CB8AC3E}">
        <p14:creationId xmlns:p14="http://schemas.microsoft.com/office/powerpoint/2010/main" val="327877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625578"/>
            <a:ext cx="3677879" cy="51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descr="A close up of a sign&#10;&#10;Description automatically generated">
            <a:extLst>
              <a:ext uri="{FF2B5EF4-FFF2-40B4-BE49-F238E27FC236}">
                <a16:creationId xmlns:a16="http://schemas.microsoft.com/office/drawing/2014/main" id="{C34FA5AD-EDA3-CA4A-B82D-39A326CBC9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2961" y="1363703"/>
            <a:ext cx="6819940" cy="2587880"/>
          </a:xfrm>
          <a:prstGeom prst="rect">
            <a:avLst/>
          </a:prstGeom>
        </p:spPr>
      </p:pic>
    </p:spTree>
    <p:extLst>
      <p:ext uri="{BB962C8B-B14F-4D97-AF65-F5344CB8AC3E}">
        <p14:creationId xmlns:p14="http://schemas.microsoft.com/office/powerpoint/2010/main" val="1768247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nccommunitycolleges.edu/sites/default/files/styles/400_wide/public/college-logos/alamancecc.png?itok=LTeBkepJ">
            <a:extLst>
              <a:ext uri="{FF2B5EF4-FFF2-40B4-BE49-F238E27FC236}">
                <a16:creationId xmlns:a16="http://schemas.microsoft.com/office/drawing/2014/main" id="{0CCB5F96-28AA-3448-A2EE-A3DDD2FCF42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86562" y="3527575"/>
            <a:ext cx="2357438" cy="16030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normAutofit/>
          </a:bodyPr>
          <a:lstStyle/>
          <a:p>
            <a:r>
              <a:rPr lang="en-US" dirty="0"/>
              <a:t>Elizabeth Riley</a:t>
            </a:r>
          </a:p>
        </p:txBody>
      </p:sp>
      <p:sp>
        <p:nvSpPr>
          <p:cNvPr id="3" name="Subtitle 2"/>
          <p:cNvSpPr>
            <a:spLocks noGrp="1"/>
          </p:cNvSpPr>
          <p:nvPr>
            <p:ph type="subTitle" idx="1"/>
          </p:nvPr>
        </p:nvSpPr>
        <p:spPr/>
        <p:txBody>
          <a:bodyPr>
            <a:normAutofit lnSpcReduction="10000"/>
          </a:bodyPr>
          <a:lstStyle/>
          <a:p>
            <a:r>
              <a:rPr lang="en-US" sz="2800" dirty="0"/>
              <a:t>Department Head, Horticulture Technology &amp; Agricultural Biotechnology</a:t>
            </a:r>
          </a:p>
          <a:p>
            <a:r>
              <a:rPr lang="en-US" sz="2800" dirty="0"/>
              <a:t>Alamance Community College</a:t>
            </a:r>
          </a:p>
          <a:p>
            <a:endParaRPr lang="en-US" dirty="0"/>
          </a:p>
        </p:txBody>
      </p:sp>
      <p:pic>
        <p:nvPicPr>
          <p:cNvPr id="7" name="Picture 6">
            <a:extLst>
              <a:ext uri="{FF2B5EF4-FFF2-40B4-BE49-F238E27FC236}">
                <a16:creationId xmlns:a16="http://schemas.microsoft.com/office/drawing/2014/main" id="{AC89317E-738E-B448-8243-1D308CD6C55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986016" y="0"/>
            <a:ext cx="2157984" cy="2279561"/>
          </a:xfrm>
          <a:prstGeom prst="rect">
            <a:avLst/>
          </a:prstGeom>
        </p:spPr>
      </p:pic>
    </p:spTree>
    <p:extLst>
      <p:ext uri="{BB962C8B-B14F-4D97-AF65-F5344CB8AC3E}">
        <p14:creationId xmlns:p14="http://schemas.microsoft.com/office/powerpoint/2010/main" val="730392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C632A-E84D-0D49-AECD-6BDD973B9C9D}"/>
              </a:ext>
            </a:extLst>
          </p:cNvPr>
          <p:cNvSpPr>
            <a:spLocks noGrp="1"/>
          </p:cNvSpPr>
          <p:nvPr>
            <p:ph type="title"/>
          </p:nvPr>
        </p:nvSpPr>
        <p:spPr/>
        <p:txBody>
          <a:bodyPr/>
          <a:lstStyle/>
          <a:p>
            <a:r>
              <a:rPr lang="en-US" sz="3000" dirty="0"/>
              <a:t>Alamance Community College</a:t>
            </a:r>
            <a:br>
              <a:rPr lang="en-US" dirty="0"/>
            </a:br>
            <a:r>
              <a:rPr lang="en-US" dirty="0"/>
              <a:t>Horticulture program</a:t>
            </a:r>
          </a:p>
        </p:txBody>
      </p:sp>
      <p:pic>
        <p:nvPicPr>
          <p:cNvPr id="4" name="Picture 3">
            <a:extLst>
              <a:ext uri="{FF2B5EF4-FFF2-40B4-BE49-F238E27FC236}">
                <a16:creationId xmlns:a16="http://schemas.microsoft.com/office/drawing/2014/main" id="{9782FEF8-9B21-5049-B41E-4ECBAD11A4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00187"/>
            <a:ext cx="4857752" cy="3643314"/>
          </a:xfrm>
          <a:prstGeom prst="rect">
            <a:avLst/>
          </a:prstGeom>
        </p:spPr>
      </p:pic>
      <p:pic>
        <p:nvPicPr>
          <p:cNvPr id="6" name="Picture 5">
            <a:extLst>
              <a:ext uri="{FF2B5EF4-FFF2-40B4-BE49-F238E27FC236}">
                <a16:creationId xmlns:a16="http://schemas.microsoft.com/office/drawing/2014/main" id="{A3D41B37-A9FF-0548-8BEA-1097140790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57714" y="1500186"/>
            <a:ext cx="4857750" cy="3643313"/>
          </a:xfrm>
          <a:prstGeom prst="rect">
            <a:avLst/>
          </a:prstGeom>
        </p:spPr>
      </p:pic>
    </p:spTree>
    <p:extLst>
      <p:ext uri="{BB962C8B-B14F-4D97-AF65-F5344CB8AC3E}">
        <p14:creationId xmlns:p14="http://schemas.microsoft.com/office/powerpoint/2010/main" val="4266812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C632A-E84D-0D49-AECD-6BDD973B9C9D}"/>
              </a:ext>
            </a:extLst>
          </p:cNvPr>
          <p:cNvSpPr>
            <a:spLocks noGrp="1"/>
          </p:cNvSpPr>
          <p:nvPr>
            <p:ph type="title"/>
          </p:nvPr>
        </p:nvSpPr>
        <p:spPr/>
        <p:txBody>
          <a:bodyPr/>
          <a:lstStyle/>
          <a:p>
            <a:r>
              <a:rPr lang="en-US" sz="3000" dirty="0"/>
              <a:t>Alamance Community College</a:t>
            </a:r>
            <a:br>
              <a:rPr lang="en-US" dirty="0"/>
            </a:br>
            <a:r>
              <a:rPr lang="en-US" dirty="0"/>
              <a:t>Horticulture program</a:t>
            </a:r>
          </a:p>
        </p:txBody>
      </p:sp>
      <p:pic>
        <p:nvPicPr>
          <p:cNvPr id="4" name="Picture 3">
            <a:extLst>
              <a:ext uri="{FF2B5EF4-FFF2-40B4-BE49-F238E27FC236}">
                <a16:creationId xmlns:a16="http://schemas.microsoft.com/office/drawing/2014/main" id="{8BC1538F-2379-5449-A574-7516313880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7650" y="1657350"/>
            <a:ext cx="4648200" cy="3486150"/>
          </a:xfrm>
          <a:prstGeom prst="rect">
            <a:avLst/>
          </a:prstGeom>
        </p:spPr>
      </p:pic>
      <p:pic>
        <p:nvPicPr>
          <p:cNvPr id="5" name="Picture 4">
            <a:extLst>
              <a:ext uri="{FF2B5EF4-FFF2-40B4-BE49-F238E27FC236}">
                <a16:creationId xmlns:a16="http://schemas.microsoft.com/office/drawing/2014/main" id="{EDF28BB9-8583-C940-B838-2CCB64BF81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43387" y="1307306"/>
            <a:ext cx="5114925" cy="3836194"/>
          </a:xfrm>
          <a:prstGeom prst="rect">
            <a:avLst/>
          </a:prstGeom>
        </p:spPr>
      </p:pic>
    </p:spTree>
    <p:extLst>
      <p:ext uri="{BB962C8B-B14F-4D97-AF65-F5344CB8AC3E}">
        <p14:creationId xmlns:p14="http://schemas.microsoft.com/office/powerpoint/2010/main" val="23230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C632A-E84D-0D49-AECD-6BDD973B9C9D}"/>
              </a:ext>
            </a:extLst>
          </p:cNvPr>
          <p:cNvSpPr>
            <a:spLocks noGrp="1"/>
          </p:cNvSpPr>
          <p:nvPr>
            <p:ph type="title"/>
          </p:nvPr>
        </p:nvSpPr>
        <p:spPr/>
        <p:txBody>
          <a:bodyPr/>
          <a:lstStyle/>
          <a:p>
            <a:r>
              <a:rPr lang="en-US" sz="3000" dirty="0"/>
              <a:t>Alamance Community College</a:t>
            </a:r>
            <a:br>
              <a:rPr lang="en-US" dirty="0"/>
            </a:br>
            <a:r>
              <a:rPr lang="en-US" dirty="0"/>
              <a:t>Horticulture program</a:t>
            </a:r>
          </a:p>
        </p:txBody>
      </p:sp>
      <p:pic>
        <p:nvPicPr>
          <p:cNvPr id="5" name="Picture 4">
            <a:extLst>
              <a:ext uri="{FF2B5EF4-FFF2-40B4-BE49-F238E27FC236}">
                <a16:creationId xmlns:a16="http://schemas.microsoft.com/office/drawing/2014/main" id="{AFD09945-E22E-2F44-85CA-044635D5D1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00536" y="1485901"/>
            <a:ext cx="4876799" cy="3657599"/>
          </a:xfrm>
          <a:prstGeom prst="rect">
            <a:avLst/>
          </a:prstGeom>
        </p:spPr>
      </p:pic>
      <p:pic>
        <p:nvPicPr>
          <p:cNvPr id="4" name="Picture 3">
            <a:extLst>
              <a:ext uri="{FF2B5EF4-FFF2-40B4-BE49-F238E27FC236}">
                <a16:creationId xmlns:a16="http://schemas.microsoft.com/office/drawing/2014/main" id="{E26990DF-1154-9C47-A225-E299D57599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485901"/>
            <a:ext cx="4876799" cy="3657599"/>
          </a:xfrm>
          <a:prstGeom prst="rect">
            <a:avLst/>
          </a:prstGeom>
        </p:spPr>
      </p:pic>
    </p:spTree>
    <p:extLst>
      <p:ext uri="{BB962C8B-B14F-4D97-AF65-F5344CB8AC3E}">
        <p14:creationId xmlns:p14="http://schemas.microsoft.com/office/powerpoint/2010/main" val="2866722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C632A-E84D-0D49-AECD-6BDD973B9C9D}"/>
              </a:ext>
            </a:extLst>
          </p:cNvPr>
          <p:cNvSpPr>
            <a:spLocks noGrp="1"/>
          </p:cNvSpPr>
          <p:nvPr>
            <p:ph type="title"/>
          </p:nvPr>
        </p:nvSpPr>
        <p:spPr/>
        <p:txBody>
          <a:bodyPr/>
          <a:lstStyle/>
          <a:p>
            <a:r>
              <a:rPr lang="en-US" sz="3000" dirty="0"/>
              <a:t>Alamance Community College</a:t>
            </a:r>
            <a:br>
              <a:rPr lang="en-US" dirty="0"/>
            </a:br>
            <a:r>
              <a:rPr lang="en-US" dirty="0"/>
              <a:t>Horticulture program</a:t>
            </a:r>
          </a:p>
        </p:txBody>
      </p:sp>
      <p:pic>
        <p:nvPicPr>
          <p:cNvPr id="4" name="Picture 3">
            <a:extLst>
              <a:ext uri="{FF2B5EF4-FFF2-40B4-BE49-F238E27FC236}">
                <a16:creationId xmlns:a16="http://schemas.microsoft.com/office/drawing/2014/main" id="{C4F2D085-C3BE-894B-8552-A05813B363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70678" y="1452249"/>
            <a:ext cx="5185482" cy="3691251"/>
          </a:xfrm>
          <a:prstGeom prst="rect">
            <a:avLst/>
          </a:prstGeom>
        </p:spPr>
      </p:pic>
      <p:pic>
        <p:nvPicPr>
          <p:cNvPr id="5" name="Picture 4">
            <a:extLst>
              <a:ext uri="{FF2B5EF4-FFF2-40B4-BE49-F238E27FC236}">
                <a16:creationId xmlns:a16="http://schemas.microsoft.com/office/drawing/2014/main" id="{EAC40CD0-59FC-134B-B789-57797C3018E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44457" y="1452249"/>
            <a:ext cx="4999543" cy="3691251"/>
          </a:xfrm>
          <a:prstGeom prst="rect">
            <a:avLst/>
          </a:prstGeom>
        </p:spPr>
      </p:pic>
    </p:spTree>
    <p:extLst>
      <p:ext uri="{BB962C8B-B14F-4D97-AF65-F5344CB8AC3E}">
        <p14:creationId xmlns:p14="http://schemas.microsoft.com/office/powerpoint/2010/main" val="1395732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C632A-E84D-0D49-AECD-6BDD973B9C9D}"/>
              </a:ext>
            </a:extLst>
          </p:cNvPr>
          <p:cNvSpPr>
            <a:spLocks noGrp="1"/>
          </p:cNvSpPr>
          <p:nvPr>
            <p:ph type="title"/>
          </p:nvPr>
        </p:nvSpPr>
        <p:spPr/>
        <p:txBody>
          <a:bodyPr/>
          <a:lstStyle/>
          <a:p>
            <a:r>
              <a:rPr lang="en-US" sz="3000" dirty="0"/>
              <a:t>Alamance Community College</a:t>
            </a:r>
            <a:br>
              <a:rPr lang="en-US" dirty="0"/>
            </a:br>
            <a:r>
              <a:rPr lang="en-US" dirty="0"/>
              <a:t>Horticulture program</a:t>
            </a:r>
          </a:p>
        </p:txBody>
      </p:sp>
      <p:pic>
        <p:nvPicPr>
          <p:cNvPr id="5" name="Picture 4">
            <a:extLst>
              <a:ext uri="{FF2B5EF4-FFF2-40B4-BE49-F238E27FC236}">
                <a16:creationId xmlns:a16="http://schemas.microsoft.com/office/drawing/2014/main" id="{354BF0FC-68B9-CB42-87A8-8D8DF781F2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0524" y="1571396"/>
            <a:ext cx="5356933" cy="3572103"/>
          </a:xfrm>
          <a:prstGeom prst="rect">
            <a:avLst/>
          </a:prstGeom>
        </p:spPr>
      </p:pic>
      <p:pic>
        <p:nvPicPr>
          <p:cNvPr id="4" name="Picture 3">
            <a:extLst>
              <a:ext uri="{FF2B5EF4-FFF2-40B4-BE49-F238E27FC236}">
                <a16:creationId xmlns:a16="http://schemas.microsoft.com/office/drawing/2014/main" id="{5136079F-6043-0348-9898-93FCF2CAFA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158" y="1571396"/>
            <a:ext cx="5356933" cy="3572103"/>
          </a:xfrm>
          <a:prstGeom prst="rect">
            <a:avLst/>
          </a:prstGeom>
        </p:spPr>
      </p:pic>
    </p:spTree>
    <p:extLst>
      <p:ext uri="{BB962C8B-B14F-4D97-AF65-F5344CB8AC3E}">
        <p14:creationId xmlns:p14="http://schemas.microsoft.com/office/powerpoint/2010/main" val="440863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C632A-E84D-0D49-AECD-6BDD973B9C9D}"/>
              </a:ext>
            </a:extLst>
          </p:cNvPr>
          <p:cNvSpPr>
            <a:spLocks noGrp="1"/>
          </p:cNvSpPr>
          <p:nvPr>
            <p:ph type="title"/>
          </p:nvPr>
        </p:nvSpPr>
        <p:spPr/>
        <p:txBody>
          <a:bodyPr/>
          <a:lstStyle/>
          <a:p>
            <a:r>
              <a:rPr lang="en-US" sz="3000" dirty="0"/>
              <a:t>Alamance Community College</a:t>
            </a:r>
            <a:br>
              <a:rPr lang="en-US" dirty="0"/>
            </a:br>
            <a:r>
              <a:rPr lang="en-US" dirty="0"/>
              <a:t>Horticulture program</a:t>
            </a:r>
          </a:p>
        </p:txBody>
      </p:sp>
      <p:pic>
        <p:nvPicPr>
          <p:cNvPr id="5" name="Picture 4">
            <a:extLst>
              <a:ext uri="{FF2B5EF4-FFF2-40B4-BE49-F238E27FC236}">
                <a16:creationId xmlns:a16="http://schemas.microsoft.com/office/drawing/2014/main" id="{A13E844D-17AE-944C-8921-3159DB746F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647614"/>
            <a:ext cx="5242634" cy="3495886"/>
          </a:xfrm>
          <a:prstGeom prst="rect">
            <a:avLst/>
          </a:prstGeom>
        </p:spPr>
      </p:pic>
      <p:pic>
        <p:nvPicPr>
          <p:cNvPr id="4" name="Picture 3">
            <a:extLst>
              <a:ext uri="{FF2B5EF4-FFF2-40B4-BE49-F238E27FC236}">
                <a16:creationId xmlns:a16="http://schemas.microsoft.com/office/drawing/2014/main" id="{0959593C-7902-B547-9205-8C64680F23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00488" y="1647029"/>
            <a:ext cx="5243512" cy="3496471"/>
          </a:xfrm>
          <a:prstGeom prst="rect">
            <a:avLst/>
          </a:prstGeom>
        </p:spPr>
      </p:pic>
    </p:spTree>
    <p:extLst>
      <p:ext uri="{BB962C8B-B14F-4D97-AF65-F5344CB8AC3E}">
        <p14:creationId xmlns:p14="http://schemas.microsoft.com/office/powerpoint/2010/main" val="1019884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C632A-E84D-0D49-AECD-6BDD973B9C9D}"/>
              </a:ext>
            </a:extLst>
          </p:cNvPr>
          <p:cNvSpPr>
            <a:spLocks noGrp="1"/>
          </p:cNvSpPr>
          <p:nvPr>
            <p:ph type="title"/>
          </p:nvPr>
        </p:nvSpPr>
        <p:spPr/>
        <p:txBody>
          <a:bodyPr/>
          <a:lstStyle/>
          <a:p>
            <a:r>
              <a:rPr lang="en-US" sz="3000" dirty="0"/>
              <a:t>Alamance Community College</a:t>
            </a:r>
            <a:br>
              <a:rPr lang="en-US" dirty="0"/>
            </a:br>
            <a:r>
              <a:rPr lang="en-US" dirty="0"/>
              <a:t>Horticulture program</a:t>
            </a:r>
          </a:p>
        </p:txBody>
      </p:sp>
      <p:pic>
        <p:nvPicPr>
          <p:cNvPr id="4" name="Picture 3">
            <a:extLst>
              <a:ext uri="{FF2B5EF4-FFF2-40B4-BE49-F238E27FC236}">
                <a16:creationId xmlns:a16="http://schemas.microsoft.com/office/drawing/2014/main" id="{F698E03B-F35F-DD45-B0D8-F5E6369F59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3449" y="1694664"/>
            <a:ext cx="5172075" cy="3448836"/>
          </a:xfrm>
          <a:prstGeom prst="rect">
            <a:avLst/>
          </a:prstGeom>
        </p:spPr>
      </p:pic>
      <p:pic>
        <p:nvPicPr>
          <p:cNvPr id="5" name="Picture 4">
            <a:extLst>
              <a:ext uri="{FF2B5EF4-FFF2-40B4-BE49-F238E27FC236}">
                <a16:creationId xmlns:a16="http://schemas.microsoft.com/office/drawing/2014/main" id="{D76AFA4B-4141-A840-9C14-B0B88CA645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1463" y="1694664"/>
            <a:ext cx="5600701" cy="3734652"/>
          </a:xfrm>
          <a:prstGeom prst="rect">
            <a:avLst/>
          </a:prstGeom>
        </p:spPr>
      </p:pic>
    </p:spTree>
    <p:extLst>
      <p:ext uri="{BB962C8B-B14F-4D97-AF65-F5344CB8AC3E}">
        <p14:creationId xmlns:p14="http://schemas.microsoft.com/office/powerpoint/2010/main" val="113113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photo, different, man, sign&#10;&#10;Description automatically generated">
            <a:extLst>
              <a:ext uri="{FF2B5EF4-FFF2-40B4-BE49-F238E27FC236}">
                <a16:creationId xmlns:a16="http://schemas.microsoft.com/office/drawing/2014/main" id="{0F5EB216-E77C-C340-BC80-0230CD1090A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8006" y="0"/>
            <a:ext cx="7687987" cy="5143500"/>
          </a:xfrm>
          <a:prstGeom prst="rect">
            <a:avLst/>
          </a:prstGeom>
        </p:spPr>
      </p:pic>
    </p:spTree>
    <p:extLst>
      <p:ext uri="{BB962C8B-B14F-4D97-AF65-F5344CB8AC3E}">
        <p14:creationId xmlns:p14="http://schemas.microsoft.com/office/powerpoint/2010/main" val="446441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C632A-E84D-0D49-AECD-6BDD973B9C9D}"/>
              </a:ext>
            </a:extLst>
          </p:cNvPr>
          <p:cNvSpPr>
            <a:spLocks noGrp="1"/>
          </p:cNvSpPr>
          <p:nvPr>
            <p:ph type="title"/>
          </p:nvPr>
        </p:nvSpPr>
        <p:spPr/>
        <p:txBody>
          <a:bodyPr/>
          <a:lstStyle/>
          <a:p>
            <a:r>
              <a:rPr lang="en-US" sz="3000" dirty="0"/>
              <a:t>Alamance Community College</a:t>
            </a:r>
            <a:br>
              <a:rPr lang="en-US" dirty="0"/>
            </a:br>
            <a:r>
              <a:rPr lang="en-US" dirty="0"/>
              <a:t>Horticulture program</a:t>
            </a:r>
          </a:p>
        </p:txBody>
      </p:sp>
      <p:pic>
        <p:nvPicPr>
          <p:cNvPr id="4" name="Picture 3">
            <a:extLst>
              <a:ext uri="{FF2B5EF4-FFF2-40B4-BE49-F238E27FC236}">
                <a16:creationId xmlns:a16="http://schemas.microsoft.com/office/drawing/2014/main" id="{7992BBED-C8FB-6543-B16F-FB15AF516B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163" y="1285875"/>
            <a:ext cx="5143500" cy="3857625"/>
          </a:xfrm>
          <a:prstGeom prst="rect">
            <a:avLst/>
          </a:prstGeom>
        </p:spPr>
      </p:pic>
      <p:pic>
        <p:nvPicPr>
          <p:cNvPr id="5" name="Picture 4">
            <a:extLst>
              <a:ext uri="{FF2B5EF4-FFF2-40B4-BE49-F238E27FC236}">
                <a16:creationId xmlns:a16="http://schemas.microsoft.com/office/drawing/2014/main" id="{E9092340-CE00-7B49-9F1E-EF88A14DC03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86027" y="1135856"/>
            <a:ext cx="3429745" cy="4200525"/>
          </a:xfrm>
          <a:prstGeom prst="rect">
            <a:avLst/>
          </a:prstGeom>
        </p:spPr>
      </p:pic>
    </p:spTree>
    <p:extLst>
      <p:ext uri="{BB962C8B-B14F-4D97-AF65-F5344CB8AC3E}">
        <p14:creationId xmlns:p14="http://schemas.microsoft.com/office/powerpoint/2010/main" val="15265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625578"/>
            <a:ext cx="3677879" cy="51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descr="A close up of a sign&#10;&#10;Description automatically generated">
            <a:extLst>
              <a:ext uri="{FF2B5EF4-FFF2-40B4-BE49-F238E27FC236}">
                <a16:creationId xmlns:a16="http://schemas.microsoft.com/office/drawing/2014/main" id="{C34FA5AD-EDA3-CA4A-B82D-39A326CBC9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2961" y="1363703"/>
            <a:ext cx="6819940" cy="2587880"/>
          </a:xfrm>
          <a:prstGeom prst="rect">
            <a:avLst/>
          </a:prstGeom>
        </p:spPr>
      </p:pic>
    </p:spTree>
    <p:extLst>
      <p:ext uri="{BB962C8B-B14F-4D97-AF65-F5344CB8AC3E}">
        <p14:creationId xmlns:p14="http://schemas.microsoft.com/office/powerpoint/2010/main" val="13649325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Kathryn P. </a:t>
            </a:r>
            <a:r>
              <a:rPr lang="en-US" dirty="0" err="1"/>
              <a:t>Castelloes</a:t>
            </a:r>
            <a:endParaRPr lang="en-US" dirty="0"/>
          </a:p>
        </p:txBody>
      </p:sp>
      <p:sp>
        <p:nvSpPr>
          <p:cNvPr id="3" name="Subtitle 2"/>
          <p:cNvSpPr>
            <a:spLocks noGrp="1"/>
          </p:cNvSpPr>
          <p:nvPr>
            <p:ph type="subTitle" idx="1"/>
          </p:nvPr>
        </p:nvSpPr>
        <p:spPr/>
        <p:txBody>
          <a:bodyPr/>
          <a:lstStyle/>
          <a:p>
            <a:r>
              <a:rPr lang="en-US" err="1"/>
              <a:t>ApprenticeshipNC</a:t>
            </a:r>
            <a:r>
              <a:rPr lang="en-US"/>
              <a:t> Director</a:t>
            </a:r>
          </a:p>
          <a:p>
            <a:r>
              <a:rPr lang="en-US"/>
              <a:t>NCCCS</a:t>
            </a:r>
          </a:p>
        </p:txBody>
      </p:sp>
      <p:pic>
        <p:nvPicPr>
          <p:cNvPr id="5" name="Picture 4"/>
          <p:cNvPicPr>
            <a:picLocks noChangeAspect="1"/>
          </p:cNvPicPr>
          <p:nvPr/>
        </p:nvPicPr>
        <p:blipFill>
          <a:blip r:embed="rId3"/>
          <a:stretch>
            <a:fillRect/>
          </a:stretch>
        </p:blipFill>
        <p:spPr>
          <a:xfrm>
            <a:off x="-1905000" y="3370968"/>
            <a:ext cx="1428750" cy="1416217"/>
          </a:xfrm>
          <a:prstGeom prst="rect">
            <a:avLst/>
          </a:prstGeom>
        </p:spPr>
      </p:pic>
      <p:pic>
        <p:nvPicPr>
          <p:cNvPr id="6" name="Picture 5">
            <a:extLst>
              <a:ext uri="{FF2B5EF4-FFF2-40B4-BE49-F238E27FC236}">
                <a16:creationId xmlns:a16="http://schemas.microsoft.com/office/drawing/2014/main" id="{AF3F0DB0-149C-2F4A-9345-33A7A5D863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32213" y="4079078"/>
            <a:ext cx="2320889" cy="881938"/>
          </a:xfrm>
          <a:prstGeom prst="rect">
            <a:avLst/>
          </a:prstGeom>
        </p:spPr>
      </p:pic>
      <p:pic>
        <p:nvPicPr>
          <p:cNvPr id="1026" name="Picture 2" descr="data:image/jpeg;base64,/9j/4AAQSkZJRgABAQAAAQABAAD/2wCEAAkGBxMSEhUTExMVFhMXGBoYGBgXFxgYFRgbGRsYGBoZFxgaHSggGh0lGxgYITEhJSkrLi4uFx8zODMtNygtLisBCgoKDg0OGhAQGi0fHSAtLS0tLS0tLS0tLS0tLS0tLS0tLS0tLS0tLS0tLS0tLS0tLS0tLS0tKy0tNy0tLS0tK//AABEIAOEA4QMBIgACEQEDEQH/xAAcAAACAgMBAQAAAAAAAAAAAAAEBQMGAAECBwj/xABDEAABAwIEAwUGAwUGBgMBAAABAAIRAyEEEjFBBVFhInGBkaEGEzKxwfBCUtEUI3Lh8RUzU2KSogcWQ4KTsnPC0jT/xAAZAQADAQEBAAAAAAAAAAAAAAAAAQIDBAX/xAAlEQACAgICAgMAAgMAAAAAAAAAAQIRAyESMUFREyIyYXEEFEL/2gAMAwEAAhEDEQA/AEWLYSydxca3jbxVd4Y4msCbjtHzBVoq2a7ax2PJVjhjYqs7j/6kqEA5FQs0mCCCOhi3olHEaxfWbYBjC1vIknUnziOnemWLkC1iJdrvsggwe7DhBGaSNSbn+SYkE06zzmbAgTEnu5C5suHU8zg4WaxoJt8UOgnS0ArCMrpBJEh0t1gGYCKZmLi0mC4Okd4JNtrhA/JvKCS4X1kmzZtoPAhdOFoBIG2t/RRYUObSIAuRHIgOMTHREUz2m7DIZJ1AG/0QSC4k5akkdmwJvrBHLuUnHDkYztdt0QI2Hy7lrF4oF1KB2XncQCCQJ7kPxDBvzfE4skfFqNy0eIhAIgwgLg86mD3ea6w+LzgMgntEOjYH6TAUnDaRGYHTpeOnemnDuGlrXSAM4M+YIjkUrQ1GxNTw2YVI1DgRu7szAieZ71wzDEuMNMzeBDd76yrfRwLRo285j1MDU+CjrF7RYAKeZagK8Jw94YZBA1Gk89/qh+I4VzqsicsTruIF57gp8Xi6v5h4JTUxVT859U1Jg40WHA4XKCdWjQE2BsfGI1UmOqNFMNA7Wlulz4JFheJVG2JH9dU3pFpbIABufMyfqi7AAwdNpeBc3M+Xp3qLiENc2IM2PWeiJoMHvIEtdMkEHSBMeqH4rS1d/CegAPPxTF4FVdpa4iB29JGh8dlyLMlustkzIkQTp9EVxOmC0E30JtoFupSaGWPZF4nfv8kyWD+9/E7tQZcBy6LnG1hmYTdpE623W8sZnGb80LjjOS0WgIChrSdFPUSbgczYR98l6H7KY44WjTqUnufmdFZjPhbYZQSWzzmORXmtLEAnLuI8T93TehxirSHu2uy0/iMOiS4AGeYjRTLoln0Vg+ItcwOc5rTFxmFjutVOLUrgPaXATE69B98l4Zw7jJ92WtLXOiDoSBM5gToUZUxrmkG9mgkg6aG573BZ/JL0HI9m/bn/AOGfNYvGv7dP5nf6z+qxHySDmLS2RBG0aDy1VcwjYrNF7Fw9CrICP5W80icQMU0XHbI8SLLVFsLxhaIB0PI8h/VKX1T7ps2kz4EDz01TnF/GARr11m0euySYkDJEkQSBAubx4WTEhpWhoY7L+A6mM2kHoLqGjUIqsIsNDYRuYHgB5qKtVe4tykwKbdSYkRMenkjS1pe3M4yHyTYatmfoEDZzXp1M9jbNmJGhHInyHij3kucOyBoOdtLemqjxVXtCPhMdY0ERtMlba85p1N4iInf1BCCWcY/CNfFzIERa0kR3c/Bdtotzgak37I5m2u4H1RFeLzpvHU6LHvbTEj4jpNz3DkOgUSlRUItheHwoYJ5mR07lqpimjU3SqrinHU+C4kn9T9N1i3fZ0RjQxqcRtFwOcxKXYrirZ3Mcr/NBYuqxszJ6Cw8UvqcQP4WgDnv6qoxsJB1fGOd8LSgKxO7r8tUNUxT3alyjFJxvBWtGYbQq31lPMPRIAcCY1PRIcNhiCDCfft3u6eXdFAd4jBzDi4mxAGny1QmPqlzTsIi8Xju2XLeIE7wD96KdtVr2lpidijolqwPFidCYI+dvvvUfEDFJoaI7QB0gi1kzxGGNmkWzSdRYbed0lrF8gzDbG1o6+HPqqI2E4ii6Noi/35JayjmZ7ye028HR3O+x/VNKxhjsvKfQqCg+KTWwDI8BcIAGqEEMePxuHh9ldYyo4knuGuoFgVEacNZlE9sme4kD5L0EYenF6VG41/Z6Mnr8COxNFL4VVJc1o3IHgef3sm2NrmpIboCI6ybddCFZKFCmDIo0JF59zTnlrl6rumWk2pUQOlCnNtPwocCXEr/7VT/KFid+6p/4NH/wU/8A8rEcUHEVgjn6/wAkj4i0NxFMjUHM7obnu0CdEdO/4ksx1Me8aY/CdZkQdemqSNWTVahc9uXQtJ6yLiOW6WYkiXZYIs4cyCLovCHtMkjNBG/ZgxI7/oh6oAY3yJHdCZKNurQcwEyMrTtsfDfyRJB93DjJJDeogW7pQ1AzTZAs0iZjS9/UIio4AHNLocDsByEnqgGGYloLmgayZEmbxePVSua7QAAAeJJmwCBY85xliZAPOACY6XJ703oUBc6mba23n6JAbaQxndud+9JK+OzOIHdJNmonj+NjsDX7/qq+agmBp6k8ysf0zeKpDJuL2b5nfuH1Wmuc6wku6Kbg/Dn1vhEN3d9Gq88F4DTpCIvzOqWjeEPZT8J7MveZf5J3h/ZRm7VcG4cBYUJmvFFY/wCXKbfwyoqnB2C2UK0VEFXYhyfgOCKtiuFjVoCq/EqZabr0KqxV7jvD87SRqPVXGZlkxLwUirXjRTYXFmRf7+qDxNEtJtfRRMqR93WpydF+4NiPeDK6OhSfidBwdlM2MDqJvCg4TjN5gqyYxoq08wjMPKFCdDaK5iHWfA0Gk9YP1RNRoaxoETE/fqunUyGut2oI8/ml9OpHUZABH3zVkHJ/6V/zT5j9Sru2pYKjUHRkAGxM8pMKZ3tDid8lv8vhzVIkvVKpDSRuf5/otNqGCe4fX6KqYjjldlOmexmIk2t2pPPll80dwXi9SqWiplAIc7sgjQtaNz/mVAPfeD7lYslv5j5/yWJAKHfdhb1SzFgmq3Qat6G08+iNLxufUfogcYZqMsCJ742WaLaoKe8MaXmCG5o7yY7gg3AGm2drffojaNNrnOzAOBJDQbidZXONYBAEfTomSLMNIkAxOlpE9Z8AjzRLx+K4BgXDouDMIdrT8QcIcSTtBgWkfJH4Izcb6TyOa3dJQFmsNOZxgA2gDuHoUzwhhpJ1i5jfu2/kl1MF0HRpkyOkfF3RCYYxvu6I6jMZ16KJukVBWyocTxPbce9S+znDziKgZ+HVx6b+aTV60k85XpHsDgg2nn3O6l/VG8dyLPg8I2mA1osEcxbFE67LvLCyOpI0XKJzl3UcoSUy0jl5Q9UqZ5UFYJMYFWKFqKeooKgSRMtlf43wpr5cBfcc+qomMoFhK9MrGVTPaehBzLfHKzkzR8ijCViDKtvA8ZoNjZUmkdk84PXvHP0IVTRgmWTEDLmGup9LIDC0xkEzmA53O4t4lMMWc1OeYiw8Et4hUa1rmxJDRB8xCa6E0DNaGinz/p+vooeIYcirH5iI7z/NdV2dkfwz42C1wqmTUBMnLLv9IkesLeE/o40Ztbs74w/tEDRogeHZHo0eaZ+zzf30flpgG/cT6lJXDPUjm6PDT5BWD2SZnxDjpJHq5Sxoe35f7li9k/snD/4LP9Df0W1IHz29xJj9fRRNpuztcNevITzWPdy17v5rltXLDnGe0BlI0kXUI1k9G+GOll93k+uy7xT4zDm1068h6aLrh7RkaNLnu+KymNIkltjznkSJPkEyPIBhXNAM8z49mQJTKk8Na0kgTyNpj1hK8M4F7psAAb7RmB8/qjaFXOC0fCCDJ63QJhHDHOqFgiGyT1i5g+J9FN7RVeyY5R4LrgmGLQXHUzz3P6IDjjrOWE39qN4LVlGqOh3ivXPZap7rC0yeS8lqMl8DWV61Tw8Yam0XIaPFXk6KxdjGr7UMbYrqn7R0nbqpUeEO7RqnKcpcLS53Rs2Smk5uZzYkgbgCbbQVKg6NnkSdM9Lp4sO0K794qvwLOKgYZ8dR0VhxILQsrpnQnZIXrl5HMKuY7GG4BSl+LeLlypbIlJltqxzQeJqQEiZxRwGoPTdGUcU2oE6onlo1UckXHqGZh6JzUuhK45pJ0yJU0eezdGYGtDlFxOiGvdHNQ0nwul7OLpl+wT8zNevmk/Fahkg2mPkf0U/s9iZAae79FxxqM7jrIy9x6jxURHImwtDM5jWwSANdLQbhWnBYN7cO89jO94aOyLBgLnbcyzyVUbXyObVA0HpI/RX5zM4o0gYOUOPe/tX8MoV8lHbIKtQwT5cclO0/gEnadFNw+nUpPksaBEgsABJEb/eqbHfy22lE8QwrWMpETdpmY5DTzTckml7Ga/5sxf8AiVf9axL7ch5BbTFZVqmLY0mRH/bY+IXb3N/dkXkgxt4AdyAoNZAmRP8AmJHK/JMcpGXl2QDy+4PmoKYbw1upN7u5QJcVK6RncPykT1O2uyi4Rak0858e0b+SjxRcKVhq65PTp5eaZPkBxdKK4EkB2uk2ufCd0ThDIGXRuxm+2v1S3Gtd71pntOzDqdQnnC6AaMo1bDdNdpPKwQMc0gGMjx9VWuKukO71YsS6Aq7jhLJ6lct3I6UtFWJy1QToHAnzXuWApjI234R8l4jXpS8DmQPMr3HDCIWmV9FYVtnGKoSLgEdfollXhwd+AJ7VeEOaoUcqOr40AYLABr80X5rfF8QAI3TPKNeirvEBLkq1Y1HQuZSzTzRVKkRTcxoGZxHaNzboicNho1CKFEclcHWyJY7WyoUeAPYRmOcA8o0nrvPopcFgHMeSdCrU/DdVDUpgIlksiOLiKaoCV47dOcRCUYw6rNMVFG4mZcSgQFYsXgJl0IPiHDclMPmx+phdSkmcrxPsk4DiIdHNP+MYUuYXDWJI+qp2EfDgVdaNT3lKJgxEqZakT2gNtIOptbzavQcCHjJVLDUdkBPu85M5QAIyWMdY1XnzXZQ228Dxv99y9mrPqswzHsq1ey1pLZDQ4ADMAABEiQPBaRxrJpmE5cSmYvhteA4MflIkl1N7IcdW3Go0RPtIHBtEBskMv00H0XojMhY2q0ucxwlzXOLgWuvudR9FzhcLTOb3jPxHLIJGU6XCnJGpxfjZUJWmjx/M/wDw3LS9p/szDflb9+C0qsdHzfgXyXN6kxte/wBUzxDPxWEC3WNkpo4QsLzmzMdpftRNp6gao+vXz0wRBs4d0EbeKlV4Gtjfh1qLNzlm+m5UzWlzTImBrzMbBboyKIjaG78gQhmvyuAknOSfIkg9BG3RMQn4w798wgWBaR5qw03y4jfMDOhMg6+foEi4nRmpJOjogTtG6d4IS4OmZa2I7zPqpk9FLsLx7uz6JLihLAnOPbb1Sqqz93PeuVdnWuiuYpsEEbGfIyvXBXgDuXkWLf2HFej16xLGkbtB8wtMnSHhe2E4viEaLnhlcOcS82AkBKXzqUx4bRBus0jrlLVIduxYIhJ3uly4xNMtNtEKKThutH0LloOdisp5o3C4lr+9JwOaia/I62ihqgRYqtgl9YLgYuQoqmIspsH0C4owlfuc7o23ReMfNlLSpBgg+Kv+TFKxdXygOEbQqjxrE5jkb8Lde8J57QcWayWsu/po3+aqzGEraC8syzZFXFELGqy8BxMWSHIi8BUgzyKqatHNEf16MWNgHhw71ecL7QVhRyBjnQ0DMfhbAEaz9wqa8h7J7j4r032Y4owYdrGt/C0PkEtJa25vzJiOiUZdO6M5xti72fONFNrDTjKXRnrBlKJksOrrTy0iysvCcPZgcc1QNaHOaSWkwASJIkA7kBCPx2HwzSTlbnJc51QzmJtABMiB03TX2fx4e94mTANosHWk8gYHkFpzvySo0Nf2J35v9rf0WI33Z5rEFUfMQoDI/MROWRHPoPVEYrCNZTOUag37wwiyJdTpFmGeye1LCTftMIHwzyjlMqHG4v3tQiBYuiIFso275WePoUOgt+LAp06envNT1DbDzAXDS8vBJhjRIjeZufPTuQtdkNpO/LG8DSAjaoJMcyNJ+U238lY+yDHNOUP3zRz75HUAlMeHEN90zkBJ5k6+qW1HZQ6b5SBMnaxA9UZwzKHtAMkNcSJmIeQD5FQ+i/8AoZcTHyhKsU2KJ8U54i3sjqlmIbmoujYfUrlR0rop9UTI5lekez7/AHlCmT+WPFtvovO3C6s3sRxTtvout+Jk+AcPkfFbTVxDG6kO+L4NxBa2x2WvZfglWsKp945hZYAm87J2aecgqB7nU32eWh1iRv3qYdUddNrXZvHcHxVKfhqAEC1jJjz1QlbCYhpA9yZjNEjQbpy/jj2iMzHkm+o+i1ieN1C0vLW5YyTOnIaK+JD+RdoreIq1GgF1IgG47kC/iDCYuDpcekpvivaFz7BjTYDnpyCW0OH3LiLkz4lJ9bK+3qiSiTsunNRNOjlEoeu+LrBiYi4/jjSALfiJAHnf0+aix3tC1zHZJDwHaiwIHzS/j1UuqNOwIPqChWse7C1HikSwVCS8aDOR8Q6RbvXTGCpWckskk2kLGgk3MzcoqmzfYISmSj6XwrRmKI3M7MrnDmHRzUmK+FqijQoKLBwupILSrvg+Le7pMBzggAZWumQb2mfS8LzzBvyvHVPWYwAuJBJgEDSYtJPSxC5pr0RlWrCPa2nUr06lVlWaTAIZmMjSSeswY6L1L/hi2cLSqR8VKmCYjMQPWIXn3DuHur0W4cMY0vkNGaH3OryROhcZvYBeu+zmFfQoUqLgyKbGsBbuGiJM7rXHfklJ0NpWLn3v3CxbWFHzk7E/BD6bg0kNaGuAaSHFzhm1uBfp0SzhtS7nfFsT3mT5Su2VA5+HaLiWkiemh3sNfFMG4MU5aBZxLo6ED+qiKpUJIhqQWs7wIPRxuPJHU2y9hOl9osI+kpXmOWnAJALz43F/AprSqECTEmIHIco+9EwF2Nq5muLZEuJvykwuuAyC0uJJLct++fUlQH4C77vdScLqwAdCHjkbExb75o8Dvdlp4qDlbOtpQWBGZrxzEfNMMSc1IEXIB+qS4KtlqC9j+sLlrbOpPRV8Q0h0/fJcEupOFVh7QuPvrom/HsJFR215Hc6/zS+LafRbJknpXs1xJuIpte3fUciNQm9XDhwgryzgPE/2Wpmbdjvjb9R1XpuG4ix7A9pkESFDVHVjlf8AYBieE3kIV/DrQZTh+MChrVBzRZvsW08KBoFKAtVa42Q764hSS2kZVq+ST46tmMBT4mvKFZTsSdUjGTsqvH6kOAHJQYTjFZuHfhw7908guGxif1RPtAztHpb0SWnOnVdMVaOObqQQ1kEKfDGQVw42BWYR2qbEuybEaNC1RpzI8llepJHci8I0EykxrsmwjJLeiJxD3Z2sA+KRfQxeCiMFQCcYfCtMZgLEuHOep5dFg5JMWV1E44Fg25/eMLiR+IEBozchMjTTor3gjXYJ9/b+MunyMQqnwssY10ANY2MwGrjB/RNMDiGvj3Esc09oOEhwPID+WqylnlFaOb5Cz/2nW/xj5LEn99U+2n9Viz/2sgczynglWalAuFgw957LgE5qkF5uZAA3039SlXAL16fRkgbfCE9ezMSfwgkk9Yjs+uq9I0QIRFI881ombwY8oPgiWENgwDmY49naIEW+7qGcwqRMFwFtCA0a+HyWN+OnBEZTbUT9ECBTRljQBtN/JQYamScom0kkd7SEdUI93nmAARG9ifErngjOy4yBDgJjkAZ9fRAx1w6vlEPMh2/I8uXNcYrhzS4Oa4ETtqOYIQOIq2AvE2O20RHihcDUgueDIhwAF2y10eFlnLHbs0jkaQ2xeHZXAaXDO0R3jkUiq8MqU5/E3vv3dURisQ73lV7WktYABtpJJ5mNEVwumKjBUex77mwcAIG56pcWilOxJUpU+Twe5a4VxSrRJaASw6M3nnOwRZeco7GjnAxyB1jlAU7cMHvBF7iZtHd33VcRfI09DTC40vZnGnJSOxblmAjJH0++S26mFhLTO7HKUop2QmsVoSdUQ2mtZIUNjrZGKUlbqMU7Qo6qB8Sr8aw2Y+H6qtVcM4XVz4nDe0dBc926QVW5iA0Ht3bpcHe2i6cT0ceZbBaWJDhD2mR+Ia/9w+q24BosrQ3gbRSg3duVVqmFLHFpmxjvVtGSIPeTbdMeGvJt1QQYASDuicCA02cD80pDXZaMGQBmOgEo+m5paHGcpFwdz08h5pQ2qC0sNhpre6IPEszYi8AGIzACYjkuWSMc8rpDLCtaQ/MQACYbMm3UaDa19VI+rDnOGbq7SNoG4GnlslFHGtbEu12EDnAJm/NHYLiha4gNudQBYg6xAjx69VDizmaGf9tjn6D9FiEyt/zf+M/qsWfBehFc4fUb7+QLBuVvOYgE9dUeyo5zWh2kgeNtfUpfhXD3kxAm3OGW+s3TKo8zTZ1zagjSO/SPNemdaOaLBDu1f3hgn+Ftz3fVc4fDDI8ggGTBvfKA63TZdcOeCDBvLyBsBa+l/wCSjoCKR7QtnLieXwRmOkx1QIHaOy20gff1RnCKjfdmYgE7C880DSefdg85dqLdFJw3FAAtI1IHfcn9PVA2E1nQwEgmDc9Acseg9ULgKVTOaRkNEujUkZgQwRz5outW7OQGe2NBeJ9byVMGtbVzE2c0iZJ7QOiQ0Q42qGiuyPiaIuN4bYak2RPB8S2mwudOUAgk6TAj1EeSgrBjq7GvIhsi2v5gXTppHdKmwxDsO+/4X/UjyQxoT8OxDnU6zTJLQXCI3mZ81Pw7FuJHaBMHbmBcR3KEcOc+nVrCQ0tGhi8t85JNkw4TwxoYKruyxok7SfvUoE0EcNcQOkAiTJ3m/fbwRedKqOPa7FQCCCw2H4croAPz8U1ABXPk/R6P+P8Ag3mWMXZauCVkzZIkBXDwuWlc1idBqdO9NCloX4nAGucgjmZMWEprwz2dpUyXMZlJtcyQP1RXD+Flnadc/f34pm3kuvFBpbPOyzTehY+hqkfFuCNJztuY+/FWK5mGx1J+S1Uw8989Fq0Z2eelrXFzYGkjpGo++q1haLReNCI5m4BT32iwYp1A8Dsusep0B9fRVwTpMNu75WWbVAjuYeb/AIrDumFtlWGQNSZPMG8X8Vw7KXtzC1yYPQx6wh2Vezlmxt6TKhqzOS2S15GUxYCDy5o3CYgnV8N8SPTwCDbUPaDTqRItBEGSZ5QCFzTJAzgg2GaAIsREgKWtE1otH7QfzN/3fosVd/bfuFij4yeAbgKZNYxs09DcplTBZVAJuGzP8UAfVBcEwwc58QC5wFzpMkmfVFUIfWe4kRkaJ2tbXnZdJuEspwyTIe4O7WwzaeiBquHuRSaLVHuEaWDtb68gmDKjiACI00v/ACCBcP3rI/CwuFuZiOnf1SJIMpJbOUdlwEACQDqeZuh8C8F5bNtjE6a+nJF16bQ6QDuPU/RB4KW1WSQJOvlaOpPogaGOGpHO8Tms0zFzmGaB4ko/EhzXMsSCHnLFosfAx8lFgSGVi48i430AAIMbROnKETWLi+mWNz1HsIYLySQNtAAJQUugLiNMMylsy9wvN9txrYx5phwrAVXh1NjDULg4TYNEgQSdAJ+Ss3DfZFuWmcQ4ksEZAexMRJOpVno0w0ZWAAAWjRNIRTsH7FMayK7i8zmyt+EETBk73IQ/EMKKr6WFpjKHAi14ABdJGpVqx1cAOaTaP6rzTjfFKlOq97XOp1WkZCNRftCdjolPS12aQi2bxfADhMc5pdPY1y5ZmBJHgmASPgdarWe6rVe573buJJgWAk7KxOZZccrumd2JVE0xaeFvDtutkSVBv4OA1NsDwotGcwSf9o6KbgnDQ7tuB6Jw6mQI225rsxY6Vs4M+W/qgD3XJYWWMfJFup9Oi3UaNIXQcoqqUSSCAJtJvp+ql/ZgJ2Gp5Iui4E5Rr93XIaHvgaNN+p5fVAAFXhbazYqNkHQbjr3qqcX9jn0pdTl7BJLSO13W+IWXo5pkXAH3ut+4dMyO7ZJpMDwjH9kDpbzB+qAfXnrf0hezce9kqeIGYANcbyBY94+qpmI9mmsOR0DW1r9ZWM5cOyZSKgyoQ4Hc29I+SlokgiB3Ea9x5qz/ANiMA2F+aKo8PYBt6LJ5kRzRXId+VvkP0W1aP2Jn5R9+C2o+ZehckKuFge6Ot3n0IF+lh4St1KRZDQOwZ01jU9+qm4SwsoNMfE4nwn6x6qbHUP7uB2iSRy0kW8l1Gxxwt3ZIJmIHMRBG02hvqoySKpOwaGtG/wAQFp+9ETw0Mvl3Fz3EifmocY79415+HLIaRbs3JPX6oJIW0CLnMXXJnrp3m4CW1mDMdcwcIsdjf0lHuql5loIh9id7RvsLQgy6HgiNdY3j78kFIdXmm783YJjS2p53A81fPZfhL6bc1VxdVd0gU27MaNpESkXsXw9tZ5e4dmmQROhdYgx0N1esRTEQJLzO9x1VISN13RaYJIA52uTCyqQwRcfXbRcNbGUkAEakX77reIc0iTy3TYyvcfdlZln948wL6TovO+O8Sn31OszPVc4NFRpgHLq7lcx5KycZx9R2Jp+6aKj6bx2TMSZOYxsAPVD8QLMTizSawtDCCc0EzAkA6kTusps6cSfXsj9m8GA0EaBoaOsapzVophQwQYIH9FlTDHVcstnfFUhdTowiuGcNzuDnG06bm3lCPwOBDiJNk2/Z72+EAef9IWuLFbtnNnzV9YnDaGX4T9VjnCJJghdOqEnsNE7zIHTvUVSm5vad2ouefkuw4Dl77TBjckaBRvwliWmTMwTIOlu5TscaoIALGzqRd3MAcuveiAG5c0QB9LIAV8RqFrJ0ebNA5lSYDC+7gEyTrzncygsKff1S6+QOhs3HMn6J7IaLaDzPdzQBqtAaZMTZZT+EZb/L1XJZOVxHcOpU5qNGpv4oAgyudIs2NkLi+HUqn97Ta4t0JE6o+q8Tcx3fEuHOgwBBdqXSnp9kip3A8IBJpsDR1IHzQ9TgNB4/d0Y6lz2A+EyfJP7tcLA7yh+Ke0DqWlIEfmaB68lzzx10WuL7K7/ygPsvWI//AJtf+R3msWOh8YFIw+ELadNpEEAW5kkH5WUFXGSWlzcsF1yRJAA02Ez6onElzgWZhmLTlI17Ux3cvBK6Ls7qQIs0An+I2J1vePJdBAx4cMvYcNWzoI+I7nU3CkxcAtEdrKQORLh981JOY6XBLYMgRYzPUi3gocVcNLjYdrwG0crwO9AvIua8MptEXFtLaRE89Erc4kt7MkxAG5nQd5smmLBAygQS4mBB1184Tf2C4P73Eio6C2n2ide1fKPmfJC2yj0P2a4V7miKYAnWof8ANvHkPIJmxgaDe8m+pXNMloIk3uOYUJzHK0DK3Wd+7xWgEb6wMsm2/O/4Up47jP2eg5zjFidbjom9OgGvMG2rpN5K8s/4k8Y95UFBpmPj87BJ6GlbIKFd7KlOthq/76tTc98AEsgAENB3vHgUw9lnOfXe+oZdAvz1ueZJkkpdjMIw4ZmIoBwdh4aTocpc4hx3J2srfgeIUcZSpnDj3dWnlFQxAdI+GdyTeVyy30duN8exxEhdYbCuqRswG559AgcBiBVOQOaXi7mtMkCYkbHae/dPadEsAphxgNkk66n+aMcOTHmzUqXZK2g0A2XQo21PctZdCT3BdvDgJkWXWcLdnLaXgug20FRMe7XY7n9FIKQ1OvVMQJVqZXw0TOo69+1kv9oaxDRSbZ1Q3A2G5TXFYqmwSXAQlOHoiq41nkmfhHQW06lABfDqYazK0aeWg0RYoyZm+y5w1PKPoNANgp2ygDTG7rpouTzXI63uVqQdIlAEbmgu7MTut1KRLbu0XdLs3myGxeJQI6bF8zj8ggqoaTc2OxvI6oSviDCEqYknfRABP9mUOQ9ViD/aisSpDKdwn+9d/CPmVDwn4qf8CxYoAMpf357n/MIXieh/hb/7NWLEvIE2P+D75OVy/wCGv92//wCX/wCoW1ia7Ei3Vfid3H6rGfg/h/RbWKxgNb/rd4/9QvDuM/8A9dT+JYsUy6NIdlz9nv7qp/CPmUm9lvgr9w+blixYR8m8uyz/APDD/rf9vzKutbV/c36rFi2x/k58n6Jqmre5ZjPgd3LFi0IBuJf3Y7wlmM+ELFiAK5W+Md4+atPD/vzcsWIGMqei7Z9FixAgerp4reC+F3isWIAlqpZjvhd3LFiAEz/hUH6LaxAESxYsQB//2Q==">
            <a:extLst>
              <a:ext uri="{FF2B5EF4-FFF2-40B4-BE49-F238E27FC236}">
                <a16:creationId xmlns:a16="http://schemas.microsoft.com/office/drawing/2014/main" id="{DCE59334-BA62-0941-944D-60AC9D6142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3956" y="0"/>
            <a:ext cx="2190044" cy="2190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028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1" y="1448850"/>
            <a:ext cx="5502349" cy="1071375"/>
          </a:xfrm>
        </p:spPr>
        <p:txBody>
          <a:bodyPr/>
          <a:lstStyle/>
          <a:p>
            <a:r>
              <a:rPr lang="en-US" dirty="0"/>
              <a:t>Frank </a:t>
            </a:r>
            <a:r>
              <a:rPr lang="en-US" dirty="0" err="1"/>
              <a:t>Scuiletti</a:t>
            </a:r>
            <a:endParaRPr lang="en-US" dirty="0"/>
          </a:p>
        </p:txBody>
      </p:sp>
      <p:sp>
        <p:nvSpPr>
          <p:cNvPr id="3" name="Subtitle 2"/>
          <p:cNvSpPr>
            <a:spLocks noGrp="1"/>
          </p:cNvSpPr>
          <p:nvPr>
            <p:ph type="subTitle" idx="1"/>
          </p:nvPr>
        </p:nvSpPr>
        <p:spPr>
          <a:xfrm>
            <a:off x="914400" y="2520225"/>
            <a:ext cx="7343775" cy="1241822"/>
          </a:xfrm>
        </p:spPr>
        <p:txBody>
          <a:bodyPr>
            <a:noAutofit/>
          </a:bodyPr>
          <a:lstStyle/>
          <a:p>
            <a:r>
              <a:rPr lang="en-US" sz="2400" dirty="0"/>
              <a:t>Program Coordinator: Construction, Engineering, Industrial, Transport, Criminal Justice, Fire Protection, &amp; Work-Based Learning</a:t>
            </a:r>
          </a:p>
        </p:txBody>
      </p:sp>
      <p:pic>
        <p:nvPicPr>
          <p:cNvPr id="6" name="Picture 5">
            <a:extLst>
              <a:ext uri="{FF2B5EF4-FFF2-40B4-BE49-F238E27FC236}">
                <a16:creationId xmlns:a16="http://schemas.microsoft.com/office/drawing/2014/main" id="{0FC0205A-DB25-784E-83B7-4D2C71D146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32213" y="4079078"/>
            <a:ext cx="2320889" cy="881938"/>
          </a:xfrm>
          <a:prstGeom prst="rect">
            <a:avLst/>
          </a:prstGeom>
        </p:spPr>
      </p:pic>
      <p:pic>
        <p:nvPicPr>
          <p:cNvPr id="2050" name="Picture 2" descr="https://media-exp1.licdn.com/dms/image/C4E03AQFSgsFtAD8PEQ/profile-displayphoto-shrink_200_200/0?e=1586390400&amp;v=beta&amp;t=lTbealb_4UsR8hC5F48KTppvNNFd10uC4GXQWXxTKlw">
            <a:extLst>
              <a:ext uri="{FF2B5EF4-FFF2-40B4-BE49-F238E27FC236}">
                <a16:creationId xmlns:a16="http://schemas.microsoft.com/office/drawing/2014/main" id="{A9C15B05-F43F-9647-88ED-2F6351ABD4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2310" y="0"/>
            <a:ext cx="1970265" cy="197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42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854473-FF8A-0948-8764-F3D60431717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73818" cy="5143500"/>
          </a:xfrm>
          <a:prstGeom prst="rect">
            <a:avLst/>
          </a:prstGeom>
        </p:spPr>
      </p:pic>
    </p:spTree>
    <p:extLst>
      <p:ext uri="{BB962C8B-B14F-4D97-AF65-F5344CB8AC3E}">
        <p14:creationId xmlns:p14="http://schemas.microsoft.com/office/powerpoint/2010/main" val="323811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2" y="1839375"/>
            <a:ext cx="6857999" cy="1071375"/>
          </a:xfrm>
        </p:spPr>
        <p:txBody>
          <a:bodyPr>
            <a:normAutofit/>
          </a:bodyPr>
          <a:lstStyle/>
          <a:p>
            <a:r>
              <a:rPr lang="en-US" dirty="0"/>
              <a:t>Phil Vice</a:t>
            </a:r>
          </a:p>
        </p:txBody>
      </p:sp>
      <p:sp>
        <p:nvSpPr>
          <p:cNvPr id="3" name="Subtitle 2"/>
          <p:cNvSpPr>
            <a:spLocks noGrp="1"/>
          </p:cNvSpPr>
          <p:nvPr>
            <p:ph type="subTitle" idx="1"/>
          </p:nvPr>
        </p:nvSpPr>
        <p:spPr/>
        <p:txBody>
          <a:bodyPr/>
          <a:lstStyle/>
          <a:p>
            <a:r>
              <a:rPr lang="en-US" sz="2800" dirty="0"/>
              <a:t>Senior Administrator</a:t>
            </a:r>
            <a:br>
              <a:rPr lang="en-US" sz="2800" dirty="0"/>
            </a:br>
            <a:r>
              <a:rPr lang="en-US" sz="2800" dirty="0"/>
              <a:t>Technology and Trade &amp; Industrial Education </a:t>
            </a:r>
            <a:r>
              <a:rPr lang="en-US" dirty="0"/>
              <a:t>Wake County Public School System</a:t>
            </a:r>
          </a:p>
        </p:txBody>
      </p:sp>
      <p:pic>
        <p:nvPicPr>
          <p:cNvPr id="5" name="Picture 4" descr="A close up of a logo&#10;&#10;Description automatically generated">
            <a:extLst>
              <a:ext uri="{FF2B5EF4-FFF2-40B4-BE49-F238E27FC236}">
                <a16:creationId xmlns:a16="http://schemas.microsoft.com/office/drawing/2014/main" id="{D13439D5-41D2-514A-9FC7-53639649F6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07924" y="4207758"/>
            <a:ext cx="3128156" cy="869603"/>
          </a:xfrm>
          <a:prstGeom prst="rect">
            <a:avLst/>
          </a:prstGeom>
        </p:spPr>
      </p:pic>
      <p:pic>
        <p:nvPicPr>
          <p:cNvPr id="1026" name="Picture 2" descr="https://media-exp1.licdn.com/dms/image/C5603AQGkRwYpLOsaHQ/profile-displayphoto-shrink_200_200/0?e=1590019200&amp;v=beta&amp;t=XxaRHZNLzjk0qwBcnoIINNyaSOMrEkT4Gpgb0LrzAsE">
            <a:extLst>
              <a:ext uri="{FF2B5EF4-FFF2-40B4-BE49-F238E27FC236}">
                <a16:creationId xmlns:a16="http://schemas.microsoft.com/office/drawing/2014/main" id="{3A773DB0-2550-EC41-8649-AA62793214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722" t="4101" r="8202"/>
          <a:stretch/>
        </p:blipFill>
        <p:spPr bwMode="auto">
          <a:xfrm>
            <a:off x="7465670" y="0"/>
            <a:ext cx="1678330" cy="243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557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625578"/>
            <a:ext cx="3677879" cy="51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descr="A close up of a sign&#10;&#10;Description automatically generated">
            <a:extLst>
              <a:ext uri="{FF2B5EF4-FFF2-40B4-BE49-F238E27FC236}">
                <a16:creationId xmlns:a16="http://schemas.microsoft.com/office/drawing/2014/main" id="{C34FA5AD-EDA3-CA4A-B82D-39A326CBC9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2961" y="1363703"/>
            <a:ext cx="6819940" cy="2587880"/>
          </a:xfrm>
          <a:prstGeom prst="rect">
            <a:avLst/>
          </a:prstGeom>
        </p:spPr>
      </p:pic>
    </p:spTree>
    <p:extLst>
      <p:ext uri="{BB962C8B-B14F-4D97-AF65-F5344CB8AC3E}">
        <p14:creationId xmlns:p14="http://schemas.microsoft.com/office/powerpoint/2010/main" val="3370785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3000" y="47625"/>
            <a:ext cx="6858000" cy="5040603"/>
          </a:xfrm>
          <a:prstGeom prst="rect">
            <a:avLst/>
          </a:prstGeom>
        </p:spPr>
      </p:pic>
    </p:spTree>
    <p:extLst>
      <p:ext uri="{BB962C8B-B14F-4D97-AF65-F5344CB8AC3E}">
        <p14:creationId xmlns:p14="http://schemas.microsoft.com/office/powerpoint/2010/main" val="3464751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Jim Bryan</a:t>
            </a:r>
          </a:p>
        </p:txBody>
      </p:sp>
      <p:sp>
        <p:nvSpPr>
          <p:cNvPr id="3" name="Subtitle 2"/>
          <p:cNvSpPr>
            <a:spLocks noGrp="1"/>
          </p:cNvSpPr>
          <p:nvPr>
            <p:ph type="subTitle" idx="1"/>
          </p:nvPr>
        </p:nvSpPr>
        <p:spPr/>
        <p:txBody>
          <a:bodyPr/>
          <a:lstStyle/>
          <a:p>
            <a:r>
              <a:rPr lang="en-US" dirty="0"/>
              <a:t>President, </a:t>
            </a:r>
            <a:r>
              <a:rPr lang="en-US" dirty="0" err="1"/>
              <a:t>Fairystone</a:t>
            </a:r>
            <a:r>
              <a:rPr lang="en-US" dirty="0"/>
              <a:t> Fabrics, Inc.</a:t>
            </a:r>
          </a:p>
          <a:p>
            <a:r>
              <a:rPr lang="en-US" dirty="0"/>
              <a:t>Burlington</a:t>
            </a:r>
          </a:p>
        </p:txBody>
      </p:sp>
      <p:pic>
        <p:nvPicPr>
          <p:cNvPr id="4" name="Picture 3">
            <a:extLst>
              <a:ext uri="{FF2B5EF4-FFF2-40B4-BE49-F238E27FC236}">
                <a16:creationId xmlns:a16="http://schemas.microsoft.com/office/drawing/2014/main" id="{817AF903-69E2-C546-8D3C-BB7D38DDBE60}"/>
              </a:ext>
            </a:extLst>
          </p:cNvPr>
          <p:cNvPicPr>
            <a:picLocks noChangeAspect="1"/>
          </p:cNvPicPr>
          <p:nvPr/>
        </p:nvPicPr>
        <p:blipFill>
          <a:blip r:embed="rId3"/>
          <a:stretch>
            <a:fillRect/>
          </a:stretch>
        </p:blipFill>
        <p:spPr>
          <a:xfrm>
            <a:off x="2622587" y="3829050"/>
            <a:ext cx="3923572" cy="1085522"/>
          </a:xfrm>
          <a:prstGeom prst="rect">
            <a:avLst/>
          </a:prstGeom>
        </p:spPr>
      </p:pic>
      <p:pic>
        <p:nvPicPr>
          <p:cNvPr id="6" name="Picture 5">
            <a:extLst>
              <a:ext uri="{FF2B5EF4-FFF2-40B4-BE49-F238E27FC236}">
                <a16:creationId xmlns:a16="http://schemas.microsoft.com/office/drawing/2014/main" id="{3A7D847D-D933-AD41-80DF-CFA3CB3F1E2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69015" y="0"/>
            <a:ext cx="2872867" cy="2611315"/>
          </a:xfrm>
          <a:prstGeom prst="rect">
            <a:avLst/>
          </a:prstGeom>
        </p:spPr>
      </p:pic>
    </p:spTree>
    <p:extLst>
      <p:ext uri="{BB962C8B-B14F-4D97-AF65-F5344CB8AC3E}">
        <p14:creationId xmlns:p14="http://schemas.microsoft.com/office/powerpoint/2010/main" val="378258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61B43B-5AD3-5D46-8256-B9990FC35E48}"/>
              </a:ext>
            </a:extLst>
          </p:cNvPr>
          <p:cNvSpPr>
            <a:spLocks noGrp="1"/>
          </p:cNvSpPr>
          <p:nvPr>
            <p:ph type="title"/>
          </p:nvPr>
        </p:nvSpPr>
        <p:spPr/>
        <p:txBody>
          <a:bodyPr>
            <a:normAutofit/>
          </a:bodyPr>
          <a:lstStyle/>
          <a:p>
            <a:r>
              <a:rPr lang="en-US" sz="3000" dirty="0" err="1"/>
              <a:t>Fairystone</a:t>
            </a:r>
            <a:r>
              <a:rPr lang="en-US" sz="3000" dirty="0"/>
              <a:t> Fabrics</a:t>
            </a:r>
          </a:p>
        </p:txBody>
      </p:sp>
      <p:pic>
        <p:nvPicPr>
          <p:cNvPr id="3" name="Picture 2">
            <a:extLst>
              <a:ext uri="{FF2B5EF4-FFF2-40B4-BE49-F238E27FC236}">
                <a16:creationId xmlns:a16="http://schemas.microsoft.com/office/drawing/2014/main" id="{4073185A-9DAF-A04E-BFFF-8EB4C5D024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1625" y="1134827"/>
            <a:ext cx="5986462" cy="3990975"/>
          </a:xfrm>
          <a:prstGeom prst="rect">
            <a:avLst/>
          </a:prstGeom>
        </p:spPr>
      </p:pic>
    </p:spTree>
    <p:extLst>
      <p:ext uri="{BB962C8B-B14F-4D97-AF65-F5344CB8AC3E}">
        <p14:creationId xmlns:p14="http://schemas.microsoft.com/office/powerpoint/2010/main" val="3797897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61B43B-5AD3-5D46-8256-B9990FC35E48}"/>
              </a:ext>
            </a:extLst>
          </p:cNvPr>
          <p:cNvSpPr>
            <a:spLocks noGrp="1"/>
          </p:cNvSpPr>
          <p:nvPr>
            <p:ph type="title"/>
          </p:nvPr>
        </p:nvSpPr>
        <p:spPr/>
        <p:txBody>
          <a:bodyPr>
            <a:normAutofit/>
          </a:bodyPr>
          <a:lstStyle/>
          <a:p>
            <a:r>
              <a:rPr lang="en-US" sz="3000" dirty="0" err="1"/>
              <a:t>Fairystone</a:t>
            </a:r>
            <a:r>
              <a:rPr lang="en-US" sz="3000" dirty="0"/>
              <a:t> Fabrics</a:t>
            </a:r>
          </a:p>
        </p:txBody>
      </p:sp>
      <p:pic>
        <p:nvPicPr>
          <p:cNvPr id="6" name="Picture 5">
            <a:extLst>
              <a:ext uri="{FF2B5EF4-FFF2-40B4-BE49-F238E27FC236}">
                <a16:creationId xmlns:a16="http://schemas.microsoft.com/office/drawing/2014/main" id="{E41B3338-7A58-F84A-B591-A41F91155DE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66862" y="1079500"/>
            <a:ext cx="6096000" cy="4064000"/>
          </a:xfrm>
          <a:prstGeom prst="rect">
            <a:avLst/>
          </a:prstGeom>
        </p:spPr>
      </p:pic>
    </p:spTree>
    <p:extLst>
      <p:ext uri="{BB962C8B-B14F-4D97-AF65-F5344CB8AC3E}">
        <p14:creationId xmlns:p14="http://schemas.microsoft.com/office/powerpoint/2010/main" val="21262702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System Office Template 2017</Template>
  <TotalTime>0</TotalTime>
  <Words>1896</Words>
  <Application>Microsoft Macintosh PowerPoint</Application>
  <PresentationFormat>On-screen Show (16:9)</PresentationFormat>
  <Paragraphs>342</Paragraphs>
  <Slides>34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ヒラギノ角ゴ Pro W3</vt:lpstr>
      <vt:lpstr>Arial</vt:lpstr>
      <vt:lpstr>Calibri</vt:lpstr>
      <vt:lpstr>Calibri Light</vt:lpstr>
      <vt:lpstr>HelvLight</vt:lpstr>
      <vt:lpstr>Office Theme</vt:lpstr>
      <vt:lpstr>March 19, 2020</vt:lpstr>
      <vt:lpstr>Chris Droessler NC Community Colleges</vt:lpstr>
      <vt:lpstr>PowerPoint Presentation</vt:lpstr>
      <vt:lpstr>Phil Vice</vt:lpstr>
      <vt:lpstr>PowerPoint Presentation</vt:lpstr>
      <vt:lpstr>PowerPoint Presentation</vt:lpstr>
      <vt:lpstr>Jim Bryan</vt:lpstr>
      <vt:lpstr>Fairystone Fabrics</vt:lpstr>
      <vt:lpstr>Fairystone Fabrics</vt:lpstr>
      <vt:lpstr>Fairystone Fabrics</vt:lpstr>
      <vt:lpstr>Fairystone Fabrics</vt:lpstr>
      <vt:lpstr>Fairystone Fabrics</vt:lpstr>
      <vt:lpstr>Fairystone Fabrics</vt:lpstr>
      <vt:lpstr>Fairystone Fabrics</vt:lpstr>
      <vt:lpstr>Fairystone Fabrics Preapprentices</vt:lpstr>
      <vt:lpstr>Justin Snyder</vt:lpstr>
      <vt:lpstr>Alamance Community College National Landscape Association Student Career Days </vt:lpstr>
      <vt:lpstr>Alamance Community College National Landscape Association Student Career Days </vt:lpstr>
      <vt:lpstr>Alamance Community College Girls Take Over Tech</vt:lpstr>
      <vt:lpstr>Alamance Community College Girls Take Over Tech</vt:lpstr>
      <vt:lpstr>PowerPoint Presentation</vt:lpstr>
      <vt:lpstr>Elizabeth Riley</vt:lpstr>
      <vt:lpstr>Alamance Community College Horticulture program</vt:lpstr>
      <vt:lpstr>Alamance Community College Horticulture program</vt:lpstr>
      <vt:lpstr>Alamance Community College Horticulture program</vt:lpstr>
      <vt:lpstr>Alamance Community College Horticulture program</vt:lpstr>
      <vt:lpstr>Alamance Community College Horticulture program</vt:lpstr>
      <vt:lpstr>Alamance Community College Horticulture program</vt:lpstr>
      <vt:lpstr>Alamance Community College Horticulture program</vt:lpstr>
      <vt:lpstr>Alamance Community College Horticulture program</vt:lpstr>
      <vt:lpstr>PowerPoint Presentation</vt:lpstr>
      <vt:lpstr>Kathryn P. Castelloes</vt:lpstr>
      <vt:lpstr>Frank Scuiletti</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cp:lastPrinted>2019-10-17T11:26:38Z</cp:lastPrinted>
  <dcterms:created xsi:type="dcterms:W3CDTF">2017-04-24T19:18:55Z</dcterms:created>
  <dcterms:modified xsi:type="dcterms:W3CDTF">2020-03-19T11:46:18Z</dcterms:modified>
</cp:coreProperties>
</file>