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9" r:id="rId4"/>
    <p:sldId id="257" r:id="rId5"/>
    <p:sldId id="258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96" d="100"/>
          <a:sy n="96" d="100"/>
        </p:scale>
        <p:origin x="2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1650" y="1190752"/>
            <a:ext cx="10318418" cy="4394988"/>
          </a:xfrm>
          <a:ln>
            <a:noFill/>
          </a:ln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6610" y="2422662"/>
            <a:ext cx="7334249" cy="297180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Perkins </a:t>
            </a:r>
          </a:p>
          <a:p>
            <a:r>
              <a:rPr lang="en-US" sz="2800" dirty="0" smtClean="0"/>
              <a:t>mid-Year Review</a:t>
            </a:r>
          </a:p>
          <a:p>
            <a:endParaRPr lang="en-US" sz="2800" dirty="0" smtClean="0"/>
          </a:p>
          <a:p>
            <a:r>
              <a:rPr lang="en-US" sz="2800" dirty="0" smtClean="0"/>
              <a:t>2020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16" y="166256"/>
            <a:ext cx="1508813" cy="156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03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As of January </a:t>
            </a:r>
            <a:r>
              <a:rPr lang="en-US" dirty="0"/>
              <a:t>9</a:t>
            </a:r>
            <a:r>
              <a:rPr lang="en-US" dirty="0" smtClean="0"/>
              <a:t>, </a:t>
            </a:r>
            <a:r>
              <a:rPr lang="en-US" dirty="0" smtClean="0"/>
              <a:t>2020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Approx. </a:t>
            </a:r>
            <a:r>
              <a:rPr lang="en-US" dirty="0" smtClean="0"/>
              <a:t>54</a:t>
            </a:r>
            <a:r>
              <a:rPr lang="en-US" dirty="0" smtClean="0"/>
              <a:t>% </a:t>
            </a:r>
            <a:r>
              <a:rPr lang="en-US" dirty="0" smtClean="0"/>
              <a:t>of funds expended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Approx. </a:t>
            </a:r>
            <a:r>
              <a:rPr lang="en-US" dirty="0" smtClean="0"/>
              <a:t>26</a:t>
            </a:r>
            <a:r>
              <a:rPr lang="en-US" dirty="0" smtClean="0"/>
              <a:t>% </a:t>
            </a:r>
            <a:r>
              <a:rPr lang="en-US" dirty="0" smtClean="0"/>
              <a:t>of funds encumbered</a:t>
            </a:r>
          </a:p>
          <a:p>
            <a:pPr marL="457200" lvl="1" indent="0">
              <a:buNone/>
            </a:pPr>
            <a:r>
              <a:rPr lang="en-US" sz="2000" dirty="0" smtClean="0"/>
              <a:t>     ~ </a:t>
            </a:r>
            <a:r>
              <a:rPr lang="en-US" sz="2000" dirty="0" smtClean="0"/>
              <a:t>20</a:t>
            </a:r>
            <a:r>
              <a:rPr lang="en-US" sz="2000" dirty="0" smtClean="0"/>
              <a:t>% </a:t>
            </a:r>
            <a:r>
              <a:rPr lang="en-US" sz="2000" dirty="0" smtClean="0"/>
              <a:t>of budget </a:t>
            </a:r>
            <a:r>
              <a:rPr lang="en-US" sz="2000" dirty="0" smtClean="0"/>
              <a:t>remaining </a:t>
            </a:r>
            <a:r>
              <a:rPr lang="en-US" sz="2000" dirty="0" smtClean="0"/>
              <a:t>for approved activities in the </a:t>
            </a:r>
            <a:r>
              <a:rPr lang="en-US" sz="2000" dirty="0" smtClean="0"/>
              <a:t>spring</a:t>
            </a:r>
          </a:p>
          <a:p>
            <a:pPr marL="0" indent="0">
              <a:buNone/>
            </a:pPr>
            <a:endParaRPr lang="en-US" dirty="0"/>
          </a:p>
          <a:p>
            <a:pPr marL="914400" lvl="2" indent="0">
              <a:buNone/>
            </a:pPr>
            <a:r>
              <a:rPr lang="en-US" sz="2000" dirty="0" smtClean="0"/>
              <a:t>Reserve Funds – 100% expended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4155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perkins</a:t>
            </a:r>
            <a:r>
              <a:rPr lang="en-US" dirty="0" smtClean="0"/>
              <a:t> difference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sz="3200" dirty="0" smtClean="0"/>
              <a:t>welding Program modernization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10711" y="2812463"/>
            <a:ext cx="3973144" cy="29798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03255">
            <a:off x="292604" y="5424055"/>
            <a:ext cx="2028029" cy="15210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126974" y="2315820"/>
            <a:ext cx="49894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New Welding Program CAD Certificates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DFT 151 – Spring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Instructor professional development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STEM Lab Building Construction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Strengthening Relationships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Regional employers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Secondary institutions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90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Comprehensive Local </a:t>
            </a:r>
            <a:br>
              <a:rPr lang="en-US" dirty="0" smtClean="0"/>
            </a:br>
            <a:r>
              <a:rPr lang="en-US" dirty="0" smtClean="0"/>
              <a:t>	Needs Assessment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7200" y="2156692"/>
            <a:ext cx="8469745" cy="418869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500" b="1" dirty="0"/>
              <a:t>Comprehensive Local Needs </a:t>
            </a:r>
            <a:r>
              <a:rPr lang="en-US" sz="2500" b="1" dirty="0" smtClean="0"/>
              <a:t>Assessment</a:t>
            </a:r>
            <a:endParaRPr lang="en-US" sz="2500" dirty="0"/>
          </a:p>
          <a:p>
            <a:pPr marL="457200" lvl="1" indent="0">
              <a:buNone/>
            </a:pPr>
            <a:r>
              <a:rPr lang="en-US" sz="2300" dirty="0"/>
              <a:t>·         Data</a:t>
            </a:r>
          </a:p>
          <a:p>
            <a:pPr marL="457200" lvl="1" indent="0">
              <a:buNone/>
            </a:pPr>
            <a:r>
              <a:rPr lang="en-US" sz="2300" dirty="0"/>
              <a:t>·         Program Advisory Boards/Employers</a:t>
            </a:r>
          </a:p>
          <a:p>
            <a:pPr marL="457200" lvl="1" indent="0">
              <a:buNone/>
            </a:pPr>
            <a:r>
              <a:rPr lang="en-US" sz="2300" dirty="0"/>
              <a:t>·         Community Partners</a:t>
            </a:r>
          </a:p>
          <a:p>
            <a:pPr marL="457200" lvl="1" indent="0">
              <a:buNone/>
            </a:pPr>
            <a:r>
              <a:rPr lang="en-US" sz="2300" dirty="0"/>
              <a:t>·         Focus Groups/Interviews</a:t>
            </a:r>
          </a:p>
          <a:p>
            <a:pPr marL="457200" lvl="1" indent="0">
              <a:buNone/>
            </a:pPr>
            <a:r>
              <a:rPr lang="en-US" sz="2300" dirty="0"/>
              <a:t> </a:t>
            </a:r>
          </a:p>
          <a:p>
            <a:pPr marL="0" indent="0">
              <a:buNone/>
            </a:pPr>
            <a:r>
              <a:rPr lang="en-US" sz="2500" b="1" dirty="0"/>
              <a:t>Programs </a:t>
            </a:r>
            <a:r>
              <a:rPr lang="en-US" sz="2500" b="1" dirty="0" smtClean="0"/>
              <a:t>reviewed</a:t>
            </a:r>
            <a:endParaRPr lang="en-US" sz="2500" dirty="0"/>
          </a:p>
          <a:p>
            <a:pPr marL="457200" lvl="1" indent="0">
              <a:buNone/>
            </a:pPr>
            <a:r>
              <a:rPr lang="en-US" sz="2300" dirty="0"/>
              <a:t>·         Cosmetology/Esthetics</a:t>
            </a:r>
          </a:p>
          <a:p>
            <a:pPr marL="457200" lvl="1" indent="0">
              <a:buNone/>
            </a:pPr>
            <a:r>
              <a:rPr lang="en-US" sz="2300" dirty="0"/>
              <a:t>·         Criminal Justice</a:t>
            </a:r>
          </a:p>
          <a:p>
            <a:pPr marL="457200" lvl="1" indent="0">
              <a:buNone/>
            </a:pPr>
            <a:r>
              <a:rPr lang="en-US" sz="2300" dirty="0"/>
              <a:t>·         Electrical</a:t>
            </a:r>
          </a:p>
          <a:p>
            <a:pPr marL="457200" lvl="1" indent="0">
              <a:buNone/>
            </a:pPr>
            <a:r>
              <a:rPr lang="en-US" sz="2300" dirty="0"/>
              <a:t>·         Welding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61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Comprehensive Local </a:t>
            </a:r>
            <a:br>
              <a:rPr lang="en-US" dirty="0"/>
            </a:br>
            <a:r>
              <a:rPr lang="en-US" dirty="0"/>
              <a:t>	Needs Assessment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551" y="2230583"/>
            <a:ext cx="7947740" cy="441959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500" b="1" dirty="0"/>
              <a:t>Gaps </a:t>
            </a:r>
            <a:r>
              <a:rPr lang="en-US" sz="3500" b="1" dirty="0" smtClean="0"/>
              <a:t>Identified</a:t>
            </a:r>
            <a:endParaRPr lang="en-US" sz="3500" dirty="0"/>
          </a:p>
          <a:p>
            <a:pPr marL="457200" lvl="1" indent="0">
              <a:buNone/>
            </a:pPr>
            <a:r>
              <a:rPr lang="en-US" sz="2900" dirty="0" smtClean="0"/>
              <a:t>·</a:t>
            </a:r>
            <a:r>
              <a:rPr lang="en-US" sz="2900" dirty="0"/>
              <a:t>      </a:t>
            </a:r>
            <a:r>
              <a:rPr lang="en-US" sz="3300" dirty="0"/>
              <a:t>   </a:t>
            </a:r>
            <a:r>
              <a:rPr lang="en-US" sz="3300" dirty="0" smtClean="0"/>
              <a:t> Work-based </a:t>
            </a:r>
            <a:r>
              <a:rPr lang="en-US" sz="3300" dirty="0"/>
              <a:t>learning</a:t>
            </a:r>
          </a:p>
          <a:p>
            <a:pPr marL="457200" lvl="1" indent="0">
              <a:buNone/>
            </a:pPr>
            <a:r>
              <a:rPr lang="en-US" sz="3300" dirty="0"/>
              <a:t>·         Employability skills</a:t>
            </a:r>
          </a:p>
          <a:p>
            <a:pPr marL="457200" lvl="1" indent="0">
              <a:buNone/>
            </a:pPr>
            <a:r>
              <a:rPr lang="en-US" sz="3300" dirty="0"/>
              <a:t>·         Update equipment to mirror industrial work spaces</a:t>
            </a:r>
          </a:p>
          <a:p>
            <a:pPr marL="457200" lvl="1" indent="0">
              <a:buNone/>
            </a:pPr>
            <a:r>
              <a:rPr lang="en-US" sz="3300" dirty="0"/>
              <a:t>·         Strengthen ability to offer in-house credentialing for CTE students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sz="3500" b="1" dirty="0"/>
              <a:t>Community </a:t>
            </a:r>
            <a:r>
              <a:rPr lang="en-US" sz="3500" b="1" dirty="0" smtClean="0"/>
              <a:t>Partners</a:t>
            </a:r>
            <a:endParaRPr lang="en-US" sz="3500" dirty="0" smtClean="0"/>
          </a:p>
          <a:p>
            <a:pPr marL="457200" lvl="1" indent="0">
              <a:buNone/>
            </a:pPr>
            <a:r>
              <a:rPr lang="en-US" sz="2800" dirty="0"/>
              <a:t>·      </a:t>
            </a:r>
            <a:r>
              <a:rPr lang="en-US" sz="3200" dirty="0"/>
              <a:t>    </a:t>
            </a:r>
            <a:r>
              <a:rPr lang="en-US" sz="3200" dirty="0" smtClean="0"/>
              <a:t>Secondary Schools </a:t>
            </a:r>
          </a:p>
          <a:p>
            <a:pPr marL="457200" lvl="1" indent="0">
              <a:buNone/>
            </a:pPr>
            <a:r>
              <a:rPr lang="en-US" sz="3300" dirty="0" smtClean="0"/>
              <a:t>·</a:t>
            </a:r>
            <a:r>
              <a:rPr lang="en-US" sz="3300" dirty="0"/>
              <a:t>         </a:t>
            </a:r>
            <a:r>
              <a:rPr lang="en-US" sz="3300" dirty="0" smtClean="0"/>
              <a:t>WIOA </a:t>
            </a:r>
            <a:r>
              <a:rPr lang="en-US" sz="3300" dirty="0"/>
              <a:t>Adult, Dislocated Worker, and Youth </a:t>
            </a:r>
          </a:p>
          <a:p>
            <a:pPr marL="457200" lvl="1" indent="0">
              <a:buNone/>
            </a:pPr>
            <a:r>
              <a:rPr lang="en-US" sz="3300" dirty="0"/>
              <a:t>·         Economic Development</a:t>
            </a:r>
          </a:p>
          <a:p>
            <a:pPr marL="457200" lvl="1" indent="0">
              <a:buNone/>
            </a:pPr>
            <a:r>
              <a:rPr lang="en-US" sz="3300" dirty="0"/>
              <a:t>·         Workforce Development Board</a:t>
            </a:r>
          </a:p>
          <a:p>
            <a:pPr marL="457200" lvl="1" indent="0">
              <a:buNone/>
            </a:pPr>
            <a:r>
              <a:rPr lang="en-US" sz="3300" dirty="0"/>
              <a:t>·         Vocational Rehabilitation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64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1082</TotalTime>
  <Words>325</Words>
  <Application>Microsoft Office PowerPoint</Application>
  <PresentationFormat>Widescreen</PresentationFormat>
  <Paragraphs>49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Gill Sans MT</vt:lpstr>
      <vt:lpstr>Impact</vt:lpstr>
      <vt:lpstr>Badge</vt:lpstr>
      <vt:lpstr> </vt:lpstr>
      <vt:lpstr>Budget update</vt:lpstr>
      <vt:lpstr>The perkins difference  welding Program modernization</vt:lpstr>
      <vt:lpstr>Comprehensive Local   Needs Assessment </vt:lpstr>
      <vt:lpstr>Comprehensive Local   Needs Assessment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Rebecca J. Pesko</dc:creator>
  <cp:lastModifiedBy>Rebecca J. Pesko</cp:lastModifiedBy>
  <cp:revision>11</cp:revision>
  <dcterms:created xsi:type="dcterms:W3CDTF">2020-01-15T18:07:58Z</dcterms:created>
  <dcterms:modified xsi:type="dcterms:W3CDTF">2020-01-16T12:19:14Z</dcterms:modified>
</cp:coreProperties>
</file>