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4"/>
  </p:sldMasterIdLst>
  <p:notesMasterIdLst>
    <p:notesMasterId r:id="rId19"/>
  </p:notesMasterIdLst>
  <p:handoutMasterIdLst>
    <p:handoutMasterId r:id="rId20"/>
  </p:handoutMasterIdLst>
  <p:sldIdLst>
    <p:sldId id="2053842814" r:id="rId5"/>
    <p:sldId id="2053842815" r:id="rId6"/>
    <p:sldId id="2053842817" r:id="rId7"/>
    <p:sldId id="2053842816" r:id="rId8"/>
    <p:sldId id="2053842821" r:id="rId9"/>
    <p:sldId id="2053842819" r:id="rId10"/>
    <p:sldId id="2053842822" r:id="rId11"/>
    <p:sldId id="2053842818" r:id="rId12"/>
    <p:sldId id="2053842823" r:id="rId13"/>
    <p:sldId id="2053842820" r:id="rId14"/>
    <p:sldId id="2053842824" r:id="rId15"/>
    <p:sldId id="2053842828" r:id="rId16"/>
    <p:sldId id="2053842827" r:id="rId17"/>
    <p:sldId id="2053842829" r:id="rId18"/>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9E439313-CEDA-C2C7-CA7D-08DB13BAF927}" name="Patti Coultas" initials="PC" userId="S::coultasp@nccommunitycolleges.edu::147af9a6-4e91-4300-93dc-f2a18c8371ce" providerId="AD"/>
  <p188:author id="{88F04262-D813-76AD-B8D3-D57F3DD4BB18}" name="Anthony Reggi" initials="AR" userId="S::reggia@nccommunitycolleges.edu::4d938954-54e3-4682-a492-d07c743c5c2f" providerId="AD"/>
  <p188:author id="{2DD0A6AA-A85D-1E58-4A26-31F557AFC470}" name="Michael Tilley" initials="MT" userId="S::mtilley@nccommunitycolleges.edu::c98a8319-d09d-4c12-a535-e6b359a60168" providerId="AD"/>
  <p188:author id="{76C40FEF-ED18-40CA-B4B2-553D7BDC8F63}" name="Stefanie Schroeder" initials="SS" userId="S::schroeders@nccommunitycolleges.edu::21e57499-4942-4c9f-807e-19dde7f0bfff" providerId="AD"/>
  <p188:author id="{6FC7E9F4-8AEA-B2EB-187E-EE17BEE49772}" name="Robert Van Dyke" initials="RV" userId="S::vandyker@nccommunitycolleges.edu::d6dfb2e3-f579-4556-aae9-b43b6f6aec6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5BA8"/>
    <a:srgbClr val="E1CCF0"/>
    <a:srgbClr val="224E78"/>
    <a:srgbClr val="203864"/>
    <a:srgbClr val="B7BFCD"/>
    <a:srgbClr val="FFB218"/>
    <a:srgbClr val="1B9C8A"/>
    <a:srgbClr val="D95C40"/>
    <a:srgbClr val="EFEAF3"/>
    <a:srgbClr val="4BA5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AF780B-D2B6-F0D5-0D0F-9CA133D49981}" v="251" dt="2025-11-17T15:48:43.1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87"/>
    <p:restoredTop sz="94665"/>
  </p:normalViewPr>
  <p:slideViewPr>
    <p:cSldViewPr snapToGrid="0">
      <p:cViewPr varScale="1">
        <p:scale>
          <a:sx n="133" d="100"/>
          <a:sy n="133" d="100"/>
        </p:scale>
        <p:origin x="1050" y="12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ti Coultas" userId="S::coultasp@nccommunitycolleges.edu::147af9a6-4e91-4300-93dc-f2a18c8371ce" providerId="AD" clId="Web-{D2AF780B-D2B6-F0D5-0D0F-9CA133D49981}"/>
    <pc:docChg chg="modSld">
      <pc:chgData name="Patti Coultas" userId="S::coultasp@nccommunitycolleges.edu::147af9a6-4e91-4300-93dc-f2a18c8371ce" providerId="AD" clId="Web-{D2AF780B-D2B6-F0D5-0D0F-9CA133D49981}" dt="2025-11-17T15:48:43.124" v="207" actId="1076"/>
      <pc:docMkLst>
        <pc:docMk/>
      </pc:docMkLst>
      <pc:sldChg chg="addSp delSp modSp">
        <pc:chgData name="Patti Coultas" userId="S::coultasp@nccommunitycolleges.edu::147af9a6-4e91-4300-93dc-f2a18c8371ce" providerId="AD" clId="Web-{D2AF780B-D2B6-F0D5-0D0F-9CA133D49981}" dt="2025-11-17T15:48:43.124" v="207" actId="1076"/>
        <pc:sldMkLst>
          <pc:docMk/>
          <pc:sldMk cId="1364742259" sldId="2053842811"/>
        </pc:sldMkLst>
        <pc:spChg chg="del">
          <ac:chgData name="Patti Coultas" userId="S::coultasp@nccommunitycolleges.edu::147af9a6-4e91-4300-93dc-f2a18c8371ce" providerId="AD" clId="Web-{D2AF780B-D2B6-F0D5-0D0F-9CA133D49981}" dt="2025-11-17T15:45:57.573" v="161"/>
          <ac:spMkLst>
            <pc:docMk/>
            <pc:sldMk cId="1364742259" sldId="2053842811"/>
            <ac:spMk id="3" creationId="{5D57669A-1B25-8A14-01EA-B7214F2E657A}"/>
          </ac:spMkLst>
        </pc:spChg>
        <pc:spChg chg="del">
          <ac:chgData name="Patti Coultas" userId="S::coultasp@nccommunitycolleges.edu::147af9a6-4e91-4300-93dc-f2a18c8371ce" providerId="AD" clId="Web-{D2AF780B-D2B6-F0D5-0D0F-9CA133D49981}" dt="2025-11-17T15:45:54.838" v="160"/>
          <ac:spMkLst>
            <pc:docMk/>
            <pc:sldMk cId="1364742259" sldId="2053842811"/>
            <ac:spMk id="6" creationId="{D1842BF2-D26F-F495-72B4-E104F8EF8E38}"/>
          </ac:spMkLst>
        </pc:spChg>
        <pc:spChg chg="del">
          <ac:chgData name="Patti Coultas" userId="S::coultasp@nccommunitycolleges.edu::147af9a6-4e91-4300-93dc-f2a18c8371ce" providerId="AD" clId="Web-{D2AF780B-D2B6-F0D5-0D0F-9CA133D49981}" dt="2025-11-17T15:43:39.740" v="134"/>
          <ac:spMkLst>
            <pc:docMk/>
            <pc:sldMk cId="1364742259" sldId="2053842811"/>
            <ac:spMk id="7" creationId="{98F4A2F6-8238-899D-426D-3F2A4F6A09F5}"/>
          </ac:spMkLst>
        </pc:spChg>
        <pc:spChg chg="add mod">
          <ac:chgData name="Patti Coultas" userId="S::coultasp@nccommunitycolleges.edu::147af9a6-4e91-4300-93dc-f2a18c8371ce" providerId="AD" clId="Web-{D2AF780B-D2B6-F0D5-0D0F-9CA133D49981}" dt="2025-11-17T15:47:17.184" v="195" actId="1076"/>
          <ac:spMkLst>
            <pc:docMk/>
            <pc:sldMk cId="1364742259" sldId="2053842811"/>
            <ac:spMk id="8" creationId="{A895A66B-465D-4577-CBD7-3A651DC43F32}"/>
          </ac:spMkLst>
        </pc:spChg>
        <pc:spChg chg="add mod">
          <ac:chgData name="Patti Coultas" userId="S::coultasp@nccommunitycolleges.edu::147af9a6-4e91-4300-93dc-f2a18c8371ce" providerId="AD" clId="Web-{D2AF780B-D2B6-F0D5-0D0F-9CA133D49981}" dt="2025-11-17T15:46:41.839" v="168" actId="1076"/>
          <ac:spMkLst>
            <pc:docMk/>
            <pc:sldMk cId="1364742259" sldId="2053842811"/>
            <ac:spMk id="9" creationId="{3445F268-BE05-09A7-9683-F84980E7A68B}"/>
          </ac:spMkLst>
        </pc:spChg>
        <pc:spChg chg="mod">
          <ac:chgData name="Patti Coultas" userId="S::coultasp@nccommunitycolleges.edu::147af9a6-4e91-4300-93dc-f2a18c8371ce" providerId="AD" clId="Web-{D2AF780B-D2B6-F0D5-0D0F-9CA133D49981}" dt="2025-11-17T15:45:44.619" v="159" actId="14100"/>
          <ac:spMkLst>
            <pc:docMk/>
            <pc:sldMk cId="1364742259" sldId="2053842811"/>
            <ac:spMk id="15" creationId="{E3F6C1B4-2601-3784-7420-C7BF14C0607E}"/>
          </ac:spMkLst>
        </pc:spChg>
        <pc:spChg chg="mod">
          <ac:chgData name="Patti Coultas" userId="S::coultasp@nccommunitycolleges.edu::147af9a6-4e91-4300-93dc-f2a18c8371ce" providerId="AD" clId="Web-{D2AF780B-D2B6-F0D5-0D0F-9CA133D49981}" dt="2025-11-17T15:44:50.102" v="151" actId="14100"/>
          <ac:spMkLst>
            <pc:docMk/>
            <pc:sldMk cId="1364742259" sldId="2053842811"/>
            <ac:spMk id="16" creationId="{6A4D803E-1E9D-77A3-399F-6420B217ACA3}"/>
          </ac:spMkLst>
        </pc:spChg>
        <pc:spChg chg="mod">
          <ac:chgData name="Patti Coultas" userId="S::coultasp@nccommunitycolleges.edu::147af9a6-4e91-4300-93dc-f2a18c8371ce" providerId="AD" clId="Web-{D2AF780B-D2B6-F0D5-0D0F-9CA133D49981}" dt="2025-11-17T15:44:35.085" v="150" actId="20577"/>
          <ac:spMkLst>
            <pc:docMk/>
            <pc:sldMk cId="1364742259" sldId="2053842811"/>
            <ac:spMk id="17" creationId="{6B8EE984-539D-AF3F-969F-0B378529E29C}"/>
          </ac:spMkLst>
        </pc:spChg>
        <pc:spChg chg="del mod">
          <ac:chgData name="Patti Coultas" userId="S::coultasp@nccommunitycolleges.edu::147af9a6-4e91-4300-93dc-f2a18c8371ce" providerId="AD" clId="Web-{D2AF780B-D2B6-F0D5-0D0F-9CA133D49981}" dt="2025-11-17T15:43:44.959" v="136"/>
          <ac:spMkLst>
            <pc:docMk/>
            <pc:sldMk cId="1364742259" sldId="2053842811"/>
            <ac:spMk id="28" creationId="{2BC486C7-08EE-A5B8-5808-378719593A21}"/>
          </ac:spMkLst>
        </pc:spChg>
        <pc:spChg chg="mod">
          <ac:chgData name="Patti Coultas" userId="S::coultasp@nccommunitycolleges.edu::147af9a6-4e91-4300-93dc-f2a18c8371ce" providerId="AD" clId="Web-{D2AF780B-D2B6-F0D5-0D0F-9CA133D49981}" dt="2025-11-17T15:48:29.608" v="204" actId="1076"/>
          <ac:spMkLst>
            <pc:docMk/>
            <pc:sldMk cId="1364742259" sldId="2053842811"/>
            <ac:spMk id="36" creationId="{D09CB29D-B7FD-BA4C-2CDA-8841045EDA0A}"/>
          </ac:spMkLst>
        </pc:spChg>
        <pc:spChg chg="mod">
          <ac:chgData name="Patti Coultas" userId="S::coultasp@nccommunitycolleges.edu::147af9a6-4e91-4300-93dc-f2a18c8371ce" providerId="AD" clId="Web-{D2AF780B-D2B6-F0D5-0D0F-9CA133D49981}" dt="2025-11-17T15:47:52.841" v="198" actId="1076"/>
          <ac:spMkLst>
            <pc:docMk/>
            <pc:sldMk cId="1364742259" sldId="2053842811"/>
            <ac:spMk id="37" creationId="{9DB05581-2ABC-10DD-003A-D95C79D77114}"/>
          </ac:spMkLst>
        </pc:spChg>
        <pc:spChg chg="mod">
          <ac:chgData name="Patti Coultas" userId="S::coultasp@nccommunitycolleges.edu::147af9a6-4e91-4300-93dc-f2a18c8371ce" providerId="AD" clId="Web-{D2AF780B-D2B6-F0D5-0D0F-9CA133D49981}" dt="2025-11-17T15:45:18.712" v="152" actId="1076"/>
          <ac:spMkLst>
            <pc:docMk/>
            <pc:sldMk cId="1364742259" sldId="2053842811"/>
            <ac:spMk id="38" creationId="{F3FE9E5A-2CF2-47AB-CF09-058B7AE2DF22}"/>
          </ac:spMkLst>
        </pc:spChg>
        <pc:spChg chg="mod">
          <ac:chgData name="Patti Coultas" userId="S::coultasp@nccommunitycolleges.edu::147af9a6-4e91-4300-93dc-f2a18c8371ce" providerId="AD" clId="Web-{D2AF780B-D2B6-F0D5-0D0F-9CA133D49981}" dt="2025-11-17T15:48:04.420" v="200" actId="1076"/>
          <ac:spMkLst>
            <pc:docMk/>
            <pc:sldMk cId="1364742259" sldId="2053842811"/>
            <ac:spMk id="39" creationId="{AB1C720F-D151-932E-C943-77A1A400162C}"/>
          </ac:spMkLst>
        </pc:spChg>
        <pc:spChg chg="mod">
          <ac:chgData name="Patti Coultas" userId="S::coultasp@nccommunitycolleges.edu::147af9a6-4e91-4300-93dc-f2a18c8371ce" providerId="AD" clId="Web-{D2AF780B-D2B6-F0D5-0D0F-9CA133D49981}" dt="2025-11-17T15:48:18.280" v="203" actId="1076"/>
          <ac:spMkLst>
            <pc:docMk/>
            <pc:sldMk cId="1364742259" sldId="2053842811"/>
            <ac:spMk id="40" creationId="{5278B334-34E4-E202-87BC-66F3FBE63FCC}"/>
          </ac:spMkLst>
        </pc:spChg>
        <pc:grpChg chg="del">
          <ac:chgData name="Patti Coultas" userId="S::coultasp@nccommunitycolleges.edu::147af9a6-4e91-4300-93dc-f2a18c8371ce" providerId="AD" clId="Web-{D2AF780B-D2B6-F0D5-0D0F-9CA133D49981}" dt="2025-11-17T15:43:46.459" v="137"/>
          <ac:grpSpMkLst>
            <pc:docMk/>
            <pc:sldMk cId="1364742259" sldId="2053842811"/>
            <ac:grpSpMk id="35" creationId="{C1C49C90-D999-9E58-207E-8A29CB67079F}"/>
          </ac:grpSpMkLst>
        </pc:grpChg>
        <pc:graphicFrameChg chg="add mod ord modGraphic">
          <ac:chgData name="Patti Coultas" userId="S::coultasp@nccommunitycolleges.edu::147af9a6-4e91-4300-93dc-f2a18c8371ce" providerId="AD" clId="Web-{D2AF780B-D2B6-F0D5-0D0F-9CA133D49981}" dt="2025-11-17T15:43:31.708" v="133"/>
          <ac:graphicFrameMkLst>
            <pc:docMk/>
            <pc:sldMk cId="1364742259" sldId="2053842811"/>
            <ac:graphicFrameMk id="5" creationId="{6111E2A9-775C-366A-82AE-80B72F59787E}"/>
          </ac:graphicFrameMkLst>
        </pc:graphicFrameChg>
        <pc:cxnChg chg="add mod">
          <ac:chgData name="Patti Coultas" userId="S::coultasp@nccommunitycolleges.edu::147af9a6-4e91-4300-93dc-f2a18c8371ce" providerId="AD" clId="Web-{D2AF780B-D2B6-F0D5-0D0F-9CA133D49981}" dt="2025-11-17T15:46:41.886" v="169" actId="1076"/>
          <ac:cxnSpMkLst>
            <pc:docMk/>
            <pc:sldMk cId="1364742259" sldId="2053842811"/>
            <ac:cxnSpMk id="10" creationId="{96D509CE-5E91-8EAB-C5DB-149900597EB6}"/>
          </ac:cxnSpMkLst>
        </pc:cxnChg>
        <pc:cxnChg chg="mod">
          <ac:chgData name="Patti Coultas" userId="S::coultasp@nccommunitycolleges.edu::147af9a6-4e91-4300-93dc-f2a18c8371ce" providerId="AD" clId="Web-{D2AF780B-D2B6-F0D5-0D0F-9CA133D49981}" dt="2025-11-17T15:48:43.124" v="207" actId="1076"/>
          <ac:cxnSpMkLst>
            <pc:docMk/>
            <pc:sldMk cId="1364742259" sldId="2053842811"/>
            <ac:cxnSpMk id="42" creationId="{6D87F366-1562-F787-D3BA-C542B6ACAB1C}"/>
          </ac:cxnSpMkLst>
        </pc:cxnChg>
        <pc:cxnChg chg="mod">
          <ac:chgData name="Patti Coultas" userId="S::coultasp@nccommunitycolleges.edu::147af9a6-4e91-4300-93dc-f2a18c8371ce" providerId="AD" clId="Web-{D2AF780B-D2B6-F0D5-0D0F-9CA133D49981}" dt="2025-11-17T15:45:18.743" v="153" actId="1076"/>
          <ac:cxnSpMkLst>
            <pc:docMk/>
            <pc:sldMk cId="1364742259" sldId="2053842811"/>
            <ac:cxnSpMk id="44" creationId="{A428A7F3-EDF5-57AB-9642-F6BA95C62E26}"/>
          </ac:cxnSpMkLst>
        </pc:cxnChg>
        <pc:cxnChg chg="mod">
          <ac:chgData name="Patti Coultas" userId="S::coultasp@nccommunitycolleges.edu::147af9a6-4e91-4300-93dc-f2a18c8371ce" providerId="AD" clId="Web-{D2AF780B-D2B6-F0D5-0D0F-9CA133D49981}" dt="2025-11-17T15:47:52.904" v="199" actId="1076"/>
          <ac:cxnSpMkLst>
            <pc:docMk/>
            <pc:sldMk cId="1364742259" sldId="2053842811"/>
            <ac:cxnSpMk id="46" creationId="{8E5F1021-9455-C736-60C1-321EF42E7E72}"/>
          </ac:cxnSpMkLst>
        </pc:cxnChg>
        <pc:cxnChg chg="mod">
          <ac:chgData name="Patti Coultas" userId="S::coultasp@nccommunitycolleges.edu::147af9a6-4e91-4300-93dc-f2a18c8371ce" providerId="AD" clId="Web-{D2AF780B-D2B6-F0D5-0D0F-9CA133D49981}" dt="2025-11-17T15:44:04.944" v="139" actId="1076"/>
          <ac:cxnSpMkLst>
            <pc:docMk/>
            <pc:sldMk cId="1364742259" sldId="2053842811"/>
            <ac:cxnSpMk id="48" creationId="{F9E0B58A-6076-F10E-0749-7581AD9AD290}"/>
          </ac:cxnSpMkLst>
        </pc:cxnChg>
        <pc:cxnChg chg="mod">
          <ac:chgData name="Patti Coultas" userId="S::coultasp@nccommunitycolleges.edu::147af9a6-4e91-4300-93dc-f2a18c8371ce" providerId="AD" clId="Web-{D2AF780B-D2B6-F0D5-0D0F-9CA133D49981}" dt="2025-11-17T15:48:04.451" v="201" actId="1076"/>
          <ac:cxnSpMkLst>
            <pc:docMk/>
            <pc:sldMk cId="1364742259" sldId="2053842811"/>
            <ac:cxnSpMk id="49" creationId="{9DFD4A42-41BE-C02E-0F57-00BE8BD41317}"/>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3D606B-B9F0-4930-BBAD-0D7F8220C4A1}" type="doc">
      <dgm:prSet loTypeId="urn:microsoft.com/office/officeart/2005/8/layout/hProcess4" loCatId="process" qsTypeId="urn:microsoft.com/office/officeart/2005/8/quickstyle/simple1" qsCatId="simple" csTypeId="urn:microsoft.com/office/officeart/2005/8/colors/colorful4" csCatId="colorful" phldr="1"/>
      <dgm:spPr/>
      <dgm:t>
        <a:bodyPr/>
        <a:lstStyle/>
        <a:p>
          <a:endParaRPr lang="en-US"/>
        </a:p>
      </dgm:t>
    </dgm:pt>
    <dgm:pt modelId="{48EEE9A8-9A4A-4AB6-9374-C639A3E3D017}">
      <dgm:prSet phldrT="[Text]"/>
      <dgm:spPr/>
      <dgm:t>
        <a:bodyPr/>
        <a:lstStyle/>
        <a:p>
          <a:r>
            <a:rPr lang="en-US"/>
            <a:t>Plan</a:t>
          </a:r>
        </a:p>
      </dgm:t>
    </dgm:pt>
    <dgm:pt modelId="{DB5492DD-4952-40AB-9032-F6212B4ED0CB}" type="parTrans" cxnId="{5FA3632F-182C-46AA-B9F8-D9590A2F38E4}">
      <dgm:prSet/>
      <dgm:spPr/>
      <dgm:t>
        <a:bodyPr/>
        <a:lstStyle/>
        <a:p>
          <a:endParaRPr lang="en-US"/>
        </a:p>
      </dgm:t>
    </dgm:pt>
    <dgm:pt modelId="{5014BB1D-6C7C-456F-B52D-8C2104933DD4}" type="sibTrans" cxnId="{5FA3632F-182C-46AA-B9F8-D9590A2F38E4}">
      <dgm:prSet/>
      <dgm:spPr/>
      <dgm:t>
        <a:bodyPr/>
        <a:lstStyle/>
        <a:p>
          <a:endParaRPr lang="en-US"/>
        </a:p>
      </dgm:t>
    </dgm:pt>
    <dgm:pt modelId="{53737641-F00B-4DB9-A915-7749EE721C52}">
      <dgm:prSet phldrT="[Text]" custT="1"/>
      <dgm:spPr/>
      <dgm:t>
        <a:bodyPr/>
        <a:lstStyle/>
        <a:p>
          <a:r>
            <a:rPr lang="en-US" sz="1200"/>
            <a:t>Confirm required stakeholders</a:t>
          </a:r>
        </a:p>
      </dgm:t>
    </dgm:pt>
    <dgm:pt modelId="{26537351-0778-459D-8908-3CDBC8F7A7B0}" type="parTrans" cxnId="{9A4FA5F4-D4A4-4B54-AEEA-AD32F15F4DB7}">
      <dgm:prSet/>
      <dgm:spPr/>
      <dgm:t>
        <a:bodyPr/>
        <a:lstStyle/>
        <a:p>
          <a:endParaRPr lang="en-US"/>
        </a:p>
      </dgm:t>
    </dgm:pt>
    <dgm:pt modelId="{528B860D-CDCA-4A06-AD45-7502B861C763}" type="sibTrans" cxnId="{9A4FA5F4-D4A4-4B54-AEEA-AD32F15F4DB7}">
      <dgm:prSet/>
      <dgm:spPr/>
      <dgm:t>
        <a:bodyPr/>
        <a:lstStyle/>
        <a:p>
          <a:endParaRPr lang="en-US"/>
        </a:p>
      </dgm:t>
    </dgm:pt>
    <dgm:pt modelId="{2CA1C6F1-7871-4C22-8714-827D98B98156}">
      <dgm:prSet phldrT="[Text]" custT="1"/>
      <dgm:spPr/>
      <dgm:t>
        <a:bodyPr/>
        <a:lstStyle/>
        <a:p>
          <a:r>
            <a:rPr lang="en-US" sz="1200"/>
            <a:t>Set stakeholder sessions</a:t>
          </a:r>
        </a:p>
      </dgm:t>
    </dgm:pt>
    <dgm:pt modelId="{38CBBFE5-9B43-446E-B5A9-F0B0D63B7699}" type="parTrans" cxnId="{C1F14E91-C006-4E0A-928D-B3610CA2EABD}">
      <dgm:prSet/>
      <dgm:spPr/>
      <dgm:t>
        <a:bodyPr/>
        <a:lstStyle/>
        <a:p>
          <a:endParaRPr lang="en-US"/>
        </a:p>
      </dgm:t>
    </dgm:pt>
    <dgm:pt modelId="{8FAD15DE-B8A6-4188-AF98-4E264BC5B4D1}" type="sibTrans" cxnId="{C1F14E91-C006-4E0A-928D-B3610CA2EABD}">
      <dgm:prSet/>
      <dgm:spPr/>
      <dgm:t>
        <a:bodyPr/>
        <a:lstStyle/>
        <a:p>
          <a:endParaRPr lang="en-US"/>
        </a:p>
      </dgm:t>
    </dgm:pt>
    <dgm:pt modelId="{0BDFD1BD-4717-4F42-882D-0D3F6249E8D4}">
      <dgm:prSet phldrT="[Text]"/>
      <dgm:spPr/>
      <dgm:t>
        <a:bodyPr/>
        <a:lstStyle/>
        <a:p>
          <a:r>
            <a:rPr lang="en-US"/>
            <a:t>Assess</a:t>
          </a:r>
        </a:p>
      </dgm:t>
    </dgm:pt>
    <dgm:pt modelId="{B8FBA1C6-B5EC-4F63-8D4B-4C23D3890966}" type="parTrans" cxnId="{83758029-0AF6-468A-BB67-F88DB207AA55}">
      <dgm:prSet/>
      <dgm:spPr/>
      <dgm:t>
        <a:bodyPr/>
        <a:lstStyle/>
        <a:p>
          <a:endParaRPr lang="en-US"/>
        </a:p>
      </dgm:t>
    </dgm:pt>
    <dgm:pt modelId="{8A577577-6044-4ECE-A97A-F0ABC050507A}" type="sibTrans" cxnId="{83758029-0AF6-468A-BB67-F88DB207AA55}">
      <dgm:prSet/>
      <dgm:spPr/>
      <dgm:t>
        <a:bodyPr/>
        <a:lstStyle/>
        <a:p>
          <a:endParaRPr lang="en-US"/>
        </a:p>
      </dgm:t>
    </dgm:pt>
    <dgm:pt modelId="{6B637E3D-B007-468B-9468-0EAB9D21F0A4}">
      <dgm:prSet phldrT="[Text]" custT="1"/>
      <dgm:spPr/>
      <dgm:t>
        <a:bodyPr/>
        <a:lstStyle/>
        <a:p>
          <a:r>
            <a:rPr lang="en-US" sz="1200" b="0" i="0" u="none" strike="noStrike" cap="none">
              <a:solidFill>
                <a:schemeClr val="dk1"/>
              </a:solidFill>
              <a:latin typeface="Calibri"/>
              <a:ea typeface="Calibri"/>
              <a:cs typeface="Calibri"/>
              <a:sym typeface="Calibri"/>
            </a:rPr>
            <a:t>Divide into smaller focused stakeholder sessions</a:t>
          </a:r>
          <a:endParaRPr lang="en-US" sz="1200"/>
        </a:p>
      </dgm:t>
    </dgm:pt>
    <dgm:pt modelId="{43322601-6564-4F97-BE02-7724D30AE80D}" type="parTrans" cxnId="{FD26C9BD-4876-42EA-9B38-2251E9E78610}">
      <dgm:prSet/>
      <dgm:spPr/>
      <dgm:t>
        <a:bodyPr/>
        <a:lstStyle/>
        <a:p>
          <a:endParaRPr lang="en-US"/>
        </a:p>
      </dgm:t>
    </dgm:pt>
    <dgm:pt modelId="{5CA3976F-8DCA-4E9C-BC23-E3F1A76416BA}" type="sibTrans" cxnId="{FD26C9BD-4876-42EA-9B38-2251E9E78610}">
      <dgm:prSet/>
      <dgm:spPr/>
      <dgm:t>
        <a:bodyPr/>
        <a:lstStyle/>
        <a:p>
          <a:endParaRPr lang="en-US"/>
        </a:p>
      </dgm:t>
    </dgm:pt>
    <dgm:pt modelId="{ABE64F59-19C2-4945-AA6A-29C8BB8D2319}">
      <dgm:prSet phldrT="[Text]"/>
      <dgm:spPr/>
      <dgm:t>
        <a:bodyPr/>
        <a:lstStyle/>
        <a:p>
          <a:r>
            <a:rPr lang="en-US"/>
            <a:t>Compose</a:t>
          </a:r>
        </a:p>
      </dgm:t>
    </dgm:pt>
    <dgm:pt modelId="{6AB45F8B-F3C5-402E-A246-5CC97188CCB2}" type="parTrans" cxnId="{BF177CA0-7D21-474B-A531-51F8EE035107}">
      <dgm:prSet/>
      <dgm:spPr/>
      <dgm:t>
        <a:bodyPr/>
        <a:lstStyle/>
        <a:p>
          <a:endParaRPr lang="en-US"/>
        </a:p>
      </dgm:t>
    </dgm:pt>
    <dgm:pt modelId="{935914F4-E31C-4DCC-A240-841B38F98100}" type="sibTrans" cxnId="{BF177CA0-7D21-474B-A531-51F8EE035107}">
      <dgm:prSet/>
      <dgm:spPr/>
      <dgm:t>
        <a:bodyPr/>
        <a:lstStyle/>
        <a:p>
          <a:endParaRPr lang="en-US"/>
        </a:p>
      </dgm:t>
    </dgm:pt>
    <dgm:pt modelId="{CBE843BC-DCA3-479D-A048-5670F1C138F5}">
      <dgm:prSet phldrT="[Text]" custT="1"/>
      <dgm:spPr/>
      <dgm:t>
        <a:bodyPr/>
        <a:lstStyle/>
        <a:p>
          <a:r>
            <a:rPr lang="en-US" sz="1200"/>
            <a:t>Write narratives in summary form</a:t>
          </a:r>
        </a:p>
      </dgm:t>
    </dgm:pt>
    <dgm:pt modelId="{38861898-A9AE-4E5D-BF3D-04998D75D615}" type="parTrans" cxnId="{7E0FAAED-E850-4723-9CFD-AF11E51AC0F7}">
      <dgm:prSet/>
      <dgm:spPr/>
      <dgm:t>
        <a:bodyPr/>
        <a:lstStyle/>
        <a:p>
          <a:endParaRPr lang="en-US"/>
        </a:p>
      </dgm:t>
    </dgm:pt>
    <dgm:pt modelId="{43F7EECA-FBCD-4BE2-9A5D-117FF1500031}" type="sibTrans" cxnId="{7E0FAAED-E850-4723-9CFD-AF11E51AC0F7}">
      <dgm:prSet/>
      <dgm:spPr/>
      <dgm:t>
        <a:bodyPr/>
        <a:lstStyle/>
        <a:p>
          <a:endParaRPr lang="en-US"/>
        </a:p>
      </dgm:t>
    </dgm:pt>
    <dgm:pt modelId="{3AADE692-CD43-4EB6-A929-0DE8E596B3E0}">
      <dgm:prSet phldrT="[Text]" custT="1"/>
      <dgm:spPr/>
      <dgm:t>
        <a:bodyPr/>
        <a:lstStyle/>
        <a:p>
          <a:r>
            <a:rPr lang="en-US" sz="1200"/>
            <a:t>Support narratives with data for gaps and needs</a:t>
          </a:r>
        </a:p>
      </dgm:t>
    </dgm:pt>
    <dgm:pt modelId="{6CEABBE8-F027-4100-BCB2-1D9CB0CA0F71}" type="parTrans" cxnId="{4CEFE403-30F7-4CD1-8A3F-FBB636550109}">
      <dgm:prSet/>
      <dgm:spPr/>
      <dgm:t>
        <a:bodyPr/>
        <a:lstStyle/>
        <a:p>
          <a:endParaRPr lang="en-US"/>
        </a:p>
      </dgm:t>
    </dgm:pt>
    <dgm:pt modelId="{85818304-30B9-4513-B3B3-C52A468F67BB}" type="sibTrans" cxnId="{4CEFE403-30F7-4CD1-8A3F-FBB636550109}">
      <dgm:prSet/>
      <dgm:spPr/>
      <dgm:t>
        <a:bodyPr/>
        <a:lstStyle/>
        <a:p>
          <a:endParaRPr lang="en-US"/>
        </a:p>
      </dgm:t>
    </dgm:pt>
    <dgm:pt modelId="{D37408B7-7C68-4AB7-8A6F-655C5DE7196A}">
      <dgm:prSet phldrT="[Text]" custT="1"/>
      <dgm:spPr/>
      <dgm:t>
        <a:bodyPr/>
        <a:lstStyle/>
        <a:p>
          <a:r>
            <a:rPr lang="en-US" sz="1200"/>
            <a:t>Gather data, documents, and resources</a:t>
          </a:r>
        </a:p>
      </dgm:t>
    </dgm:pt>
    <dgm:pt modelId="{58D0F567-7D3D-4078-BF0B-662141945EE0}" type="parTrans" cxnId="{1CAFCA20-5641-4148-9D58-F78D7729B8FF}">
      <dgm:prSet/>
      <dgm:spPr/>
      <dgm:t>
        <a:bodyPr/>
        <a:lstStyle/>
        <a:p>
          <a:endParaRPr lang="en-US"/>
        </a:p>
      </dgm:t>
    </dgm:pt>
    <dgm:pt modelId="{BD3BF417-C6FE-40E4-BCA1-DDF4967DC494}" type="sibTrans" cxnId="{1CAFCA20-5641-4148-9D58-F78D7729B8FF}">
      <dgm:prSet/>
      <dgm:spPr/>
      <dgm:t>
        <a:bodyPr/>
        <a:lstStyle/>
        <a:p>
          <a:endParaRPr lang="en-US"/>
        </a:p>
      </dgm:t>
    </dgm:pt>
    <dgm:pt modelId="{466EAAAC-965F-45D0-B64E-311BDA0F7FB9}">
      <dgm:prSet phldrT="[Text]" custT="1"/>
      <dgm:spPr/>
      <dgm:t>
        <a:bodyPr/>
        <a:lstStyle/>
        <a:p>
          <a:r>
            <a:rPr lang="en-US" sz="1200"/>
            <a:t>Embed future-oriented planning</a:t>
          </a:r>
        </a:p>
      </dgm:t>
    </dgm:pt>
    <dgm:pt modelId="{A9C3F4A2-457F-4941-B595-0834478F1DE6}" type="parTrans" cxnId="{EC84006C-7EB7-4745-87FA-D452ADF451CB}">
      <dgm:prSet/>
      <dgm:spPr/>
      <dgm:t>
        <a:bodyPr/>
        <a:lstStyle/>
        <a:p>
          <a:endParaRPr lang="en-US"/>
        </a:p>
      </dgm:t>
    </dgm:pt>
    <dgm:pt modelId="{A53D280C-3769-4A3F-BC90-3525B5779BA6}" type="sibTrans" cxnId="{EC84006C-7EB7-4745-87FA-D452ADF451CB}">
      <dgm:prSet/>
      <dgm:spPr/>
      <dgm:t>
        <a:bodyPr/>
        <a:lstStyle/>
        <a:p>
          <a:endParaRPr lang="en-US"/>
        </a:p>
      </dgm:t>
    </dgm:pt>
    <dgm:pt modelId="{E62FE680-E694-4EB0-A687-13964F20ABF4}">
      <dgm:prSet custT="1"/>
      <dgm:spPr/>
      <dgm:t>
        <a:bodyPr/>
        <a:lstStyle/>
        <a:p>
          <a:r>
            <a:rPr lang="en-US" sz="1200" b="0" i="0" u="none" strike="noStrike" cap="none">
              <a:solidFill>
                <a:schemeClr val="dk1"/>
              </a:solidFill>
              <a:latin typeface="Calibri"/>
              <a:ea typeface="Calibri"/>
              <a:cs typeface="Calibri"/>
              <a:sym typeface="Calibri"/>
            </a:rPr>
            <a:t>Analyze in in stages by groups</a:t>
          </a:r>
          <a:endParaRPr lang="en-US" sz="1200"/>
        </a:p>
      </dgm:t>
    </dgm:pt>
    <dgm:pt modelId="{EAA69C29-805B-4921-8D14-1C51B5E8CA4C}" type="parTrans" cxnId="{D64B7FD5-AE48-497E-8228-EB2B386F4EDA}">
      <dgm:prSet/>
      <dgm:spPr/>
      <dgm:t>
        <a:bodyPr/>
        <a:lstStyle/>
        <a:p>
          <a:endParaRPr lang="en-US"/>
        </a:p>
      </dgm:t>
    </dgm:pt>
    <dgm:pt modelId="{5848DC15-5241-42DD-8AF1-419D3C1EB841}" type="sibTrans" cxnId="{D64B7FD5-AE48-497E-8228-EB2B386F4EDA}">
      <dgm:prSet/>
      <dgm:spPr/>
      <dgm:t>
        <a:bodyPr/>
        <a:lstStyle/>
        <a:p>
          <a:endParaRPr lang="en-US"/>
        </a:p>
      </dgm:t>
    </dgm:pt>
    <dgm:pt modelId="{91F20CB2-A6B2-4ED0-A2EA-4DB893A179E1}">
      <dgm:prSet custT="1"/>
      <dgm:spPr/>
      <dgm:t>
        <a:bodyPr/>
        <a:lstStyle/>
        <a:p>
          <a:r>
            <a:rPr lang="en-US" sz="1200" b="0" i="0" u="none" strike="noStrike" cap="none">
              <a:solidFill>
                <a:schemeClr val="dk1"/>
              </a:solidFill>
              <a:latin typeface="Calibri"/>
              <a:ea typeface="Calibri"/>
              <a:cs typeface="Calibri"/>
              <a:sym typeface="Calibri"/>
            </a:rPr>
            <a:t>Host CLNA feedback validation meeting with all stakeholders</a:t>
          </a:r>
          <a:endParaRPr lang="en-US" sz="1200"/>
        </a:p>
      </dgm:t>
    </dgm:pt>
    <dgm:pt modelId="{CC48E927-1A53-41BA-9CAF-22829021E86E}" type="parTrans" cxnId="{85E96B3C-411B-4F3B-A06B-3A2324AE39C0}">
      <dgm:prSet/>
      <dgm:spPr/>
      <dgm:t>
        <a:bodyPr/>
        <a:lstStyle/>
        <a:p>
          <a:endParaRPr lang="en-US"/>
        </a:p>
      </dgm:t>
    </dgm:pt>
    <dgm:pt modelId="{6718615B-2CC3-465A-8D45-B1F5115F9AD3}" type="sibTrans" cxnId="{85E96B3C-411B-4F3B-A06B-3A2324AE39C0}">
      <dgm:prSet/>
      <dgm:spPr/>
      <dgm:t>
        <a:bodyPr/>
        <a:lstStyle/>
        <a:p>
          <a:endParaRPr lang="en-US"/>
        </a:p>
      </dgm:t>
    </dgm:pt>
    <dgm:pt modelId="{F02717FF-9A76-4638-8292-C2F9A6F282BA}" type="pres">
      <dgm:prSet presAssocID="{013D606B-B9F0-4930-BBAD-0D7F8220C4A1}" presName="Name0" presStyleCnt="0">
        <dgm:presLayoutVars>
          <dgm:dir/>
          <dgm:animLvl val="lvl"/>
          <dgm:resizeHandles val="exact"/>
        </dgm:presLayoutVars>
      </dgm:prSet>
      <dgm:spPr/>
    </dgm:pt>
    <dgm:pt modelId="{26C23C01-5BAD-4E1E-8303-5CF967588F4A}" type="pres">
      <dgm:prSet presAssocID="{013D606B-B9F0-4930-BBAD-0D7F8220C4A1}" presName="tSp" presStyleCnt="0"/>
      <dgm:spPr/>
    </dgm:pt>
    <dgm:pt modelId="{E02DDA88-4EF4-4625-8D2D-1695B878F742}" type="pres">
      <dgm:prSet presAssocID="{013D606B-B9F0-4930-BBAD-0D7F8220C4A1}" presName="bSp" presStyleCnt="0"/>
      <dgm:spPr/>
    </dgm:pt>
    <dgm:pt modelId="{261800C9-C045-4D10-9B5F-D77FA81E3F97}" type="pres">
      <dgm:prSet presAssocID="{013D606B-B9F0-4930-BBAD-0D7F8220C4A1}" presName="process" presStyleCnt="0"/>
      <dgm:spPr/>
    </dgm:pt>
    <dgm:pt modelId="{24F9A0C6-EBE7-4D8B-8E83-30B8FD6BD92E}" type="pres">
      <dgm:prSet presAssocID="{48EEE9A8-9A4A-4AB6-9374-C639A3E3D017}" presName="composite1" presStyleCnt="0"/>
      <dgm:spPr/>
    </dgm:pt>
    <dgm:pt modelId="{51EA71F4-7471-4AD8-A5BB-716D6E16A6AA}" type="pres">
      <dgm:prSet presAssocID="{48EEE9A8-9A4A-4AB6-9374-C639A3E3D017}" presName="dummyNode1" presStyleLbl="node1" presStyleIdx="0" presStyleCnt="3"/>
      <dgm:spPr/>
    </dgm:pt>
    <dgm:pt modelId="{59A4C11C-74BB-4494-8460-4DF181FDF40D}" type="pres">
      <dgm:prSet presAssocID="{48EEE9A8-9A4A-4AB6-9374-C639A3E3D017}" presName="childNode1" presStyleLbl="bgAcc1" presStyleIdx="0" presStyleCnt="3">
        <dgm:presLayoutVars>
          <dgm:bulletEnabled val="1"/>
        </dgm:presLayoutVars>
      </dgm:prSet>
      <dgm:spPr/>
    </dgm:pt>
    <dgm:pt modelId="{E1A66FBC-8776-4F5E-B7E9-C303B3126A13}" type="pres">
      <dgm:prSet presAssocID="{48EEE9A8-9A4A-4AB6-9374-C639A3E3D017}" presName="childNode1tx" presStyleLbl="bgAcc1" presStyleIdx="0" presStyleCnt="3">
        <dgm:presLayoutVars>
          <dgm:bulletEnabled val="1"/>
        </dgm:presLayoutVars>
      </dgm:prSet>
      <dgm:spPr/>
    </dgm:pt>
    <dgm:pt modelId="{CA3DD4D6-06E1-474D-8B6F-C73FF5D97683}" type="pres">
      <dgm:prSet presAssocID="{48EEE9A8-9A4A-4AB6-9374-C639A3E3D017}" presName="parentNode1" presStyleLbl="node1" presStyleIdx="0" presStyleCnt="3">
        <dgm:presLayoutVars>
          <dgm:chMax val="1"/>
          <dgm:bulletEnabled val="1"/>
        </dgm:presLayoutVars>
      </dgm:prSet>
      <dgm:spPr/>
    </dgm:pt>
    <dgm:pt modelId="{E64EA91C-054C-4F70-860B-2EDF6705379B}" type="pres">
      <dgm:prSet presAssocID="{48EEE9A8-9A4A-4AB6-9374-C639A3E3D017}" presName="connSite1" presStyleCnt="0"/>
      <dgm:spPr/>
    </dgm:pt>
    <dgm:pt modelId="{856E4ECC-C23F-43F0-BA5D-6AC3B04AFCDE}" type="pres">
      <dgm:prSet presAssocID="{5014BB1D-6C7C-456F-B52D-8C2104933DD4}" presName="Name9" presStyleLbl="sibTrans2D1" presStyleIdx="0" presStyleCnt="2"/>
      <dgm:spPr/>
    </dgm:pt>
    <dgm:pt modelId="{D0DDCCC6-2CD1-4C25-B351-C9F2E36F8E66}" type="pres">
      <dgm:prSet presAssocID="{0BDFD1BD-4717-4F42-882D-0D3F6249E8D4}" presName="composite2" presStyleCnt="0"/>
      <dgm:spPr/>
    </dgm:pt>
    <dgm:pt modelId="{154750D0-8003-4E0D-9295-62202033269E}" type="pres">
      <dgm:prSet presAssocID="{0BDFD1BD-4717-4F42-882D-0D3F6249E8D4}" presName="dummyNode2" presStyleLbl="node1" presStyleIdx="0" presStyleCnt="3"/>
      <dgm:spPr/>
    </dgm:pt>
    <dgm:pt modelId="{EEE56795-6A2C-44C6-BE4E-B18377F3DF4F}" type="pres">
      <dgm:prSet presAssocID="{0BDFD1BD-4717-4F42-882D-0D3F6249E8D4}" presName="childNode2" presStyleLbl="bgAcc1" presStyleIdx="1" presStyleCnt="3" custScaleY="126803">
        <dgm:presLayoutVars>
          <dgm:bulletEnabled val="1"/>
        </dgm:presLayoutVars>
      </dgm:prSet>
      <dgm:spPr/>
    </dgm:pt>
    <dgm:pt modelId="{333552D4-CF35-4A1D-A6C6-0C1919CC808D}" type="pres">
      <dgm:prSet presAssocID="{0BDFD1BD-4717-4F42-882D-0D3F6249E8D4}" presName="childNode2tx" presStyleLbl="bgAcc1" presStyleIdx="1" presStyleCnt="3">
        <dgm:presLayoutVars>
          <dgm:bulletEnabled val="1"/>
        </dgm:presLayoutVars>
      </dgm:prSet>
      <dgm:spPr/>
    </dgm:pt>
    <dgm:pt modelId="{AF91979F-EA0A-43C4-B6F5-9A3AA19C86C1}" type="pres">
      <dgm:prSet presAssocID="{0BDFD1BD-4717-4F42-882D-0D3F6249E8D4}" presName="parentNode2" presStyleLbl="node1" presStyleIdx="1" presStyleCnt="3">
        <dgm:presLayoutVars>
          <dgm:chMax val="0"/>
          <dgm:bulletEnabled val="1"/>
        </dgm:presLayoutVars>
      </dgm:prSet>
      <dgm:spPr/>
    </dgm:pt>
    <dgm:pt modelId="{88611068-DC49-494F-8C14-68BAD6B5825C}" type="pres">
      <dgm:prSet presAssocID="{0BDFD1BD-4717-4F42-882D-0D3F6249E8D4}" presName="connSite2" presStyleCnt="0"/>
      <dgm:spPr/>
    </dgm:pt>
    <dgm:pt modelId="{4866156B-3250-4639-9A84-D74DF6F1256E}" type="pres">
      <dgm:prSet presAssocID="{8A577577-6044-4ECE-A97A-F0ABC050507A}" presName="Name18" presStyleLbl="sibTrans2D1" presStyleIdx="1" presStyleCnt="2"/>
      <dgm:spPr/>
    </dgm:pt>
    <dgm:pt modelId="{A93FD3EE-84CB-4476-89AE-7F3AD209E6E8}" type="pres">
      <dgm:prSet presAssocID="{ABE64F59-19C2-4945-AA6A-29C8BB8D2319}" presName="composite1" presStyleCnt="0"/>
      <dgm:spPr/>
    </dgm:pt>
    <dgm:pt modelId="{1BD62F69-526E-4D9D-85E4-6F91510AAB93}" type="pres">
      <dgm:prSet presAssocID="{ABE64F59-19C2-4945-AA6A-29C8BB8D2319}" presName="dummyNode1" presStyleLbl="node1" presStyleIdx="1" presStyleCnt="3"/>
      <dgm:spPr/>
    </dgm:pt>
    <dgm:pt modelId="{D0715F08-C38E-462D-9FB1-126A90642BC9}" type="pres">
      <dgm:prSet presAssocID="{ABE64F59-19C2-4945-AA6A-29C8BB8D2319}" presName="childNode1" presStyleLbl="bgAcc1" presStyleIdx="2" presStyleCnt="3">
        <dgm:presLayoutVars>
          <dgm:bulletEnabled val="1"/>
        </dgm:presLayoutVars>
      </dgm:prSet>
      <dgm:spPr/>
    </dgm:pt>
    <dgm:pt modelId="{31B24905-FE59-4251-B7BB-19FF09722B62}" type="pres">
      <dgm:prSet presAssocID="{ABE64F59-19C2-4945-AA6A-29C8BB8D2319}" presName="childNode1tx" presStyleLbl="bgAcc1" presStyleIdx="2" presStyleCnt="3">
        <dgm:presLayoutVars>
          <dgm:bulletEnabled val="1"/>
        </dgm:presLayoutVars>
      </dgm:prSet>
      <dgm:spPr/>
    </dgm:pt>
    <dgm:pt modelId="{AFAC81F5-F884-4DF0-8F66-1804897DC648}" type="pres">
      <dgm:prSet presAssocID="{ABE64F59-19C2-4945-AA6A-29C8BB8D2319}" presName="parentNode1" presStyleLbl="node1" presStyleIdx="2" presStyleCnt="3">
        <dgm:presLayoutVars>
          <dgm:chMax val="1"/>
          <dgm:bulletEnabled val="1"/>
        </dgm:presLayoutVars>
      </dgm:prSet>
      <dgm:spPr/>
    </dgm:pt>
    <dgm:pt modelId="{CD24C9A3-E45D-4BA5-9E2D-16B5800D4580}" type="pres">
      <dgm:prSet presAssocID="{ABE64F59-19C2-4945-AA6A-29C8BB8D2319}" presName="connSite1" presStyleCnt="0"/>
      <dgm:spPr/>
    </dgm:pt>
  </dgm:ptLst>
  <dgm:cxnLst>
    <dgm:cxn modelId="{4CEFE403-30F7-4CD1-8A3F-FBB636550109}" srcId="{ABE64F59-19C2-4945-AA6A-29C8BB8D2319}" destId="{3AADE692-CD43-4EB6-A929-0DE8E596B3E0}" srcOrd="1" destOrd="0" parTransId="{6CEABBE8-F027-4100-BCB2-1D9CB0CA0F71}" sibTransId="{85818304-30B9-4513-B3B3-C52A468F67BB}"/>
    <dgm:cxn modelId="{2BF3EC09-D083-4AC2-B7E7-58847E458926}" type="presOf" srcId="{E62FE680-E694-4EB0-A687-13964F20ABF4}" destId="{333552D4-CF35-4A1D-A6C6-0C1919CC808D}" srcOrd="1" destOrd="1" presId="urn:microsoft.com/office/officeart/2005/8/layout/hProcess4"/>
    <dgm:cxn modelId="{7CF70E0D-D6F8-4E7E-8C05-217518C04F8F}" type="presOf" srcId="{D37408B7-7C68-4AB7-8A6F-655C5DE7196A}" destId="{59A4C11C-74BB-4494-8460-4DF181FDF40D}" srcOrd="0" destOrd="2" presId="urn:microsoft.com/office/officeart/2005/8/layout/hProcess4"/>
    <dgm:cxn modelId="{5F04E010-F283-4412-8450-0F377F0109F8}" type="presOf" srcId="{2CA1C6F1-7871-4C22-8714-827D98B98156}" destId="{59A4C11C-74BB-4494-8460-4DF181FDF40D}" srcOrd="0" destOrd="1" presId="urn:microsoft.com/office/officeart/2005/8/layout/hProcess4"/>
    <dgm:cxn modelId="{FB335C12-5BC0-493D-B8B5-1EC457545EA7}" type="presOf" srcId="{CBE843BC-DCA3-479D-A048-5670F1C138F5}" destId="{D0715F08-C38E-462D-9FB1-126A90642BC9}" srcOrd="0" destOrd="0" presId="urn:microsoft.com/office/officeart/2005/8/layout/hProcess4"/>
    <dgm:cxn modelId="{304DE11C-3320-4375-A459-B369107BEC11}" type="presOf" srcId="{013D606B-B9F0-4930-BBAD-0D7F8220C4A1}" destId="{F02717FF-9A76-4638-8292-C2F9A6F282BA}" srcOrd="0" destOrd="0" presId="urn:microsoft.com/office/officeart/2005/8/layout/hProcess4"/>
    <dgm:cxn modelId="{4EAA6E1F-F8AC-4331-A834-E1312405E32E}" type="presOf" srcId="{0BDFD1BD-4717-4F42-882D-0D3F6249E8D4}" destId="{AF91979F-EA0A-43C4-B6F5-9A3AA19C86C1}" srcOrd="0" destOrd="0" presId="urn:microsoft.com/office/officeart/2005/8/layout/hProcess4"/>
    <dgm:cxn modelId="{1CAFCA20-5641-4148-9D58-F78D7729B8FF}" srcId="{48EEE9A8-9A4A-4AB6-9374-C639A3E3D017}" destId="{D37408B7-7C68-4AB7-8A6F-655C5DE7196A}" srcOrd="2" destOrd="0" parTransId="{58D0F567-7D3D-4078-BF0B-662141945EE0}" sibTransId="{BD3BF417-C6FE-40E4-BCA1-DDF4967DC494}"/>
    <dgm:cxn modelId="{7CCCD726-0406-4F7A-ADD0-DF580FADE488}" type="presOf" srcId="{3AADE692-CD43-4EB6-A929-0DE8E596B3E0}" destId="{D0715F08-C38E-462D-9FB1-126A90642BC9}" srcOrd="0" destOrd="1" presId="urn:microsoft.com/office/officeart/2005/8/layout/hProcess4"/>
    <dgm:cxn modelId="{83758029-0AF6-468A-BB67-F88DB207AA55}" srcId="{013D606B-B9F0-4930-BBAD-0D7F8220C4A1}" destId="{0BDFD1BD-4717-4F42-882D-0D3F6249E8D4}" srcOrd="1" destOrd="0" parTransId="{B8FBA1C6-B5EC-4F63-8D4B-4C23D3890966}" sibTransId="{8A577577-6044-4ECE-A97A-F0ABC050507A}"/>
    <dgm:cxn modelId="{1325B42C-ACE5-4D9B-85F0-845166011E65}" type="presOf" srcId="{48EEE9A8-9A4A-4AB6-9374-C639A3E3D017}" destId="{CA3DD4D6-06E1-474D-8B6F-C73FF5D97683}" srcOrd="0" destOrd="0" presId="urn:microsoft.com/office/officeart/2005/8/layout/hProcess4"/>
    <dgm:cxn modelId="{5FA3632F-182C-46AA-B9F8-D9590A2F38E4}" srcId="{013D606B-B9F0-4930-BBAD-0D7F8220C4A1}" destId="{48EEE9A8-9A4A-4AB6-9374-C639A3E3D017}" srcOrd="0" destOrd="0" parTransId="{DB5492DD-4952-40AB-9032-F6212B4ED0CB}" sibTransId="{5014BB1D-6C7C-456F-B52D-8C2104933DD4}"/>
    <dgm:cxn modelId="{DF6D4F3A-A6D4-47A2-9CE4-664F2A086AC5}" type="presOf" srcId="{466EAAAC-965F-45D0-B64E-311BDA0F7FB9}" destId="{31B24905-FE59-4251-B7BB-19FF09722B62}" srcOrd="1" destOrd="2" presId="urn:microsoft.com/office/officeart/2005/8/layout/hProcess4"/>
    <dgm:cxn modelId="{18C0673C-95F9-4739-9188-FA8E6BB2B533}" type="presOf" srcId="{ABE64F59-19C2-4945-AA6A-29C8BB8D2319}" destId="{AFAC81F5-F884-4DF0-8F66-1804897DC648}" srcOrd="0" destOrd="0" presId="urn:microsoft.com/office/officeart/2005/8/layout/hProcess4"/>
    <dgm:cxn modelId="{85E96B3C-411B-4F3B-A06B-3A2324AE39C0}" srcId="{0BDFD1BD-4717-4F42-882D-0D3F6249E8D4}" destId="{91F20CB2-A6B2-4ED0-A2EA-4DB893A179E1}" srcOrd="2" destOrd="0" parTransId="{CC48E927-1A53-41BA-9CAF-22829021E86E}" sibTransId="{6718615B-2CC3-465A-8D45-B1F5115F9AD3}"/>
    <dgm:cxn modelId="{22B3B33C-2B20-40B5-8801-571A014492D7}" type="presOf" srcId="{91F20CB2-A6B2-4ED0-A2EA-4DB893A179E1}" destId="{EEE56795-6A2C-44C6-BE4E-B18377F3DF4F}" srcOrd="0" destOrd="2" presId="urn:microsoft.com/office/officeart/2005/8/layout/hProcess4"/>
    <dgm:cxn modelId="{55989E5B-C3BB-4180-B5A5-C6A89B922B7A}" type="presOf" srcId="{6B637E3D-B007-468B-9468-0EAB9D21F0A4}" destId="{333552D4-CF35-4A1D-A6C6-0C1919CC808D}" srcOrd="1" destOrd="0" presId="urn:microsoft.com/office/officeart/2005/8/layout/hProcess4"/>
    <dgm:cxn modelId="{08B9315D-0ACB-4F06-84D0-B03C7CD163BC}" type="presOf" srcId="{466EAAAC-965F-45D0-B64E-311BDA0F7FB9}" destId="{D0715F08-C38E-462D-9FB1-126A90642BC9}" srcOrd="0" destOrd="2" presId="urn:microsoft.com/office/officeart/2005/8/layout/hProcess4"/>
    <dgm:cxn modelId="{D2835645-86FD-45DD-9A8B-5DDB2C0871EB}" type="presOf" srcId="{53737641-F00B-4DB9-A915-7749EE721C52}" destId="{59A4C11C-74BB-4494-8460-4DF181FDF40D}" srcOrd="0" destOrd="0" presId="urn:microsoft.com/office/officeart/2005/8/layout/hProcess4"/>
    <dgm:cxn modelId="{5727EC6A-3568-42AF-86C9-9DD5C7CB898F}" type="presOf" srcId="{3AADE692-CD43-4EB6-A929-0DE8E596B3E0}" destId="{31B24905-FE59-4251-B7BB-19FF09722B62}" srcOrd="1" destOrd="1" presId="urn:microsoft.com/office/officeart/2005/8/layout/hProcess4"/>
    <dgm:cxn modelId="{EC84006C-7EB7-4745-87FA-D452ADF451CB}" srcId="{ABE64F59-19C2-4945-AA6A-29C8BB8D2319}" destId="{466EAAAC-965F-45D0-B64E-311BDA0F7FB9}" srcOrd="2" destOrd="0" parTransId="{A9C3F4A2-457F-4941-B595-0834478F1DE6}" sibTransId="{A53D280C-3769-4A3F-BC90-3525B5779BA6}"/>
    <dgm:cxn modelId="{2EAC8D71-E058-4015-97D0-232F8E2C2F1E}" type="presOf" srcId="{2CA1C6F1-7871-4C22-8714-827D98B98156}" destId="{E1A66FBC-8776-4F5E-B7E9-C303B3126A13}" srcOrd="1" destOrd="1" presId="urn:microsoft.com/office/officeart/2005/8/layout/hProcess4"/>
    <dgm:cxn modelId="{06A73758-5A5C-4389-AD51-D347E94BE05F}" type="presOf" srcId="{91F20CB2-A6B2-4ED0-A2EA-4DB893A179E1}" destId="{333552D4-CF35-4A1D-A6C6-0C1919CC808D}" srcOrd="1" destOrd="2" presId="urn:microsoft.com/office/officeart/2005/8/layout/hProcess4"/>
    <dgm:cxn modelId="{C1F14E91-C006-4E0A-928D-B3610CA2EABD}" srcId="{48EEE9A8-9A4A-4AB6-9374-C639A3E3D017}" destId="{2CA1C6F1-7871-4C22-8714-827D98B98156}" srcOrd="1" destOrd="0" parTransId="{38CBBFE5-9B43-446E-B5A9-F0B0D63B7699}" sibTransId="{8FAD15DE-B8A6-4188-AF98-4E264BC5B4D1}"/>
    <dgm:cxn modelId="{0C1C0D9E-F3EE-4308-AAA0-04106577F83A}" type="presOf" srcId="{53737641-F00B-4DB9-A915-7749EE721C52}" destId="{E1A66FBC-8776-4F5E-B7E9-C303B3126A13}" srcOrd="1" destOrd="0" presId="urn:microsoft.com/office/officeart/2005/8/layout/hProcess4"/>
    <dgm:cxn modelId="{BF177CA0-7D21-474B-A531-51F8EE035107}" srcId="{013D606B-B9F0-4930-BBAD-0D7F8220C4A1}" destId="{ABE64F59-19C2-4945-AA6A-29C8BB8D2319}" srcOrd="2" destOrd="0" parTransId="{6AB45F8B-F3C5-402E-A246-5CC97188CCB2}" sibTransId="{935914F4-E31C-4DCC-A240-841B38F98100}"/>
    <dgm:cxn modelId="{555B94AF-2CD1-4AC2-9DA0-9C20FAC4A729}" type="presOf" srcId="{D37408B7-7C68-4AB7-8A6F-655C5DE7196A}" destId="{E1A66FBC-8776-4F5E-B7E9-C303B3126A13}" srcOrd="1" destOrd="2" presId="urn:microsoft.com/office/officeart/2005/8/layout/hProcess4"/>
    <dgm:cxn modelId="{FD26C9BD-4876-42EA-9B38-2251E9E78610}" srcId="{0BDFD1BD-4717-4F42-882D-0D3F6249E8D4}" destId="{6B637E3D-B007-468B-9468-0EAB9D21F0A4}" srcOrd="0" destOrd="0" parTransId="{43322601-6564-4F97-BE02-7724D30AE80D}" sibTransId="{5CA3976F-8DCA-4E9C-BC23-E3F1A76416BA}"/>
    <dgm:cxn modelId="{D64B7FD5-AE48-497E-8228-EB2B386F4EDA}" srcId="{0BDFD1BD-4717-4F42-882D-0D3F6249E8D4}" destId="{E62FE680-E694-4EB0-A687-13964F20ABF4}" srcOrd="1" destOrd="0" parTransId="{EAA69C29-805B-4921-8D14-1C51B5E8CA4C}" sibTransId="{5848DC15-5241-42DD-8AF1-419D3C1EB841}"/>
    <dgm:cxn modelId="{CF2616D8-F3B1-4BDC-9171-F09D74143F9A}" type="presOf" srcId="{CBE843BC-DCA3-479D-A048-5670F1C138F5}" destId="{31B24905-FE59-4251-B7BB-19FF09722B62}" srcOrd="1" destOrd="0" presId="urn:microsoft.com/office/officeart/2005/8/layout/hProcess4"/>
    <dgm:cxn modelId="{400F81EC-DF40-4B8D-B3CD-E82F21C2DFD3}" type="presOf" srcId="{6B637E3D-B007-468B-9468-0EAB9D21F0A4}" destId="{EEE56795-6A2C-44C6-BE4E-B18377F3DF4F}" srcOrd="0" destOrd="0" presId="urn:microsoft.com/office/officeart/2005/8/layout/hProcess4"/>
    <dgm:cxn modelId="{7E0FAAED-E850-4723-9CFD-AF11E51AC0F7}" srcId="{ABE64F59-19C2-4945-AA6A-29C8BB8D2319}" destId="{CBE843BC-DCA3-479D-A048-5670F1C138F5}" srcOrd="0" destOrd="0" parTransId="{38861898-A9AE-4E5D-BF3D-04998D75D615}" sibTransId="{43F7EECA-FBCD-4BE2-9A5D-117FF1500031}"/>
    <dgm:cxn modelId="{0D358CF1-A41E-4A60-812C-ED0AE3175E11}" type="presOf" srcId="{5014BB1D-6C7C-456F-B52D-8C2104933DD4}" destId="{856E4ECC-C23F-43F0-BA5D-6AC3B04AFCDE}" srcOrd="0" destOrd="0" presId="urn:microsoft.com/office/officeart/2005/8/layout/hProcess4"/>
    <dgm:cxn modelId="{E649DCF3-6A95-4A4B-8D51-617F2CA4135F}" type="presOf" srcId="{E62FE680-E694-4EB0-A687-13964F20ABF4}" destId="{EEE56795-6A2C-44C6-BE4E-B18377F3DF4F}" srcOrd="0" destOrd="1" presId="urn:microsoft.com/office/officeart/2005/8/layout/hProcess4"/>
    <dgm:cxn modelId="{9A4FA5F4-D4A4-4B54-AEEA-AD32F15F4DB7}" srcId="{48EEE9A8-9A4A-4AB6-9374-C639A3E3D017}" destId="{53737641-F00B-4DB9-A915-7749EE721C52}" srcOrd="0" destOrd="0" parTransId="{26537351-0778-459D-8908-3CDBC8F7A7B0}" sibTransId="{528B860D-CDCA-4A06-AD45-7502B861C763}"/>
    <dgm:cxn modelId="{1493C2FE-5139-4F21-8BBD-005A154A6B4E}" type="presOf" srcId="{8A577577-6044-4ECE-A97A-F0ABC050507A}" destId="{4866156B-3250-4639-9A84-D74DF6F1256E}" srcOrd="0" destOrd="0" presId="urn:microsoft.com/office/officeart/2005/8/layout/hProcess4"/>
    <dgm:cxn modelId="{04F91042-022F-4809-8DD1-FC9AF02D0D64}" type="presParOf" srcId="{F02717FF-9A76-4638-8292-C2F9A6F282BA}" destId="{26C23C01-5BAD-4E1E-8303-5CF967588F4A}" srcOrd="0" destOrd="0" presId="urn:microsoft.com/office/officeart/2005/8/layout/hProcess4"/>
    <dgm:cxn modelId="{76B4FF98-A217-4F70-9E0B-C6948F8D2F60}" type="presParOf" srcId="{F02717FF-9A76-4638-8292-C2F9A6F282BA}" destId="{E02DDA88-4EF4-4625-8D2D-1695B878F742}" srcOrd="1" destOrd="0" presId="urn:microsoft.com/office/officeart/2005/8/layout/hProcess4"/>
    <dgm:cxn modelId="{6C31A7D6-4CFA-4AF2-BC99-17949DCAC489}" type="presParOf" srcId="{F02717FF-9A76-4638-8292-C2F9A6F282BA}" destId="{261800C9-C045-4D10-9B5F-D77FA81E3F97}" srcOrd="2" destOrd="0" presId="urn:microsoft.com/office/officeart/2005/8/layout/hProcess4"/>
    <dgm:cxn modelId="{0F83BA9F-F3BB-4E0F-A8B7-730CA894173C}" type="presParOf" srcId="{261800C9-C045-4D10-9B5F-D77FA81E3F97}" destId="{24F9A0C6-EBE7-4D8B-8E83-30B8FD6BD92E}" srcOrd="0" destOrd="0" presId="urn:microsoft.com/office/officeart/2005/8/layout/hProcess4"/>
    <dgm:cxn modelId="{085FB1B9-379E-48CB-A18B-5999BC9812B3}" type="presParOf" srcId="{24F9A0C6-EBE7-4D8B-8E83-30B8FD6BD92E}" destId="{51EA71F4-7471-4AD8-A5BB-716D6E16A6AA}" srcOrd="0" destOrd="0" presId="urn:microsoft.com/office/officeart/2005/8/layout/hProcess4"/>
    <dgm:cxn modelId="{2F7C2A8F-9B78-4F9B-A531-B82508505815}" type="presParOf" srcId="{24F9A0C6-EBE7-4D8B-8E83-30B8FD6BD92E}" destId="{59A4C11C-74BB-4494-8460-4DF181FDF40D}" srcOrd="1" destOrd="0" presId="urn:microsoft.com/office/officeart/2005/8/layout/hProcess4"/>
    <dgm:cxn modelId="{72FB6555-F82C-42D6-B0C7-0824BBA108C7}" type="presParOf" srcId="{24F9A0C6-EBE7-4D8B-8E83-30B8FD6BD92E}" destId="{E1A66FBC-8776-4F5E-B7E9-C303B3126A13}" srcOrd="2" destOrd="0" presId="urn:microsoft.com/office/officeart/2005/8/layout/hProcess4"/>
    <dgm:cxn modelId="{768AFCCD-5133-4282-BE84-41698832ACBF}" type="presParOf" srcId="{24F9A0C6-EBE7-4D8B-8E83-30B8FD6BD92E}" destId="{CA3DD4D6-06E1-474D-8B6F-C73FF5D97683}" srcOrd="3" destOrd="0" presId="urn:microsoft.com/office/officeart/2005/8/layout/hProcess4"/>
    <dgm:cxn modelId="{97E29CA9-3EE0-46FF-92D8-881EDFB89EC0}" type="presParOf" srcId="{24F9A0C6-EBE7-4D8B-8E83-30B8FD6BD92E}" destId="{E64EA91C-054C-4F70-860B-2EDF6705379B}" srcOrd="4" destOrd="0" presId="urn:microsoft.com/office/officeart/2005/8/layout/hProcess4"/>
    <dgm:cxn modelId="{67FC9CFC-6294-4429-98CE-81852164E47B}" type="presParOf" srcId="{261800C9-C045-4D10-9B5F-D77FA81E3F97}" destId="{856E4ECC-C23F-43F0-BA5D-6AC3B04AFCDE}" srcOrd="1" destOrd="0" presId="urn:microsoft.com/office/officeart/2005/8/layout/hProcess4"/>
    <dgm:cxn modelId="{3C1DA1C0-9FCF-4F87-90C3-2F9683E2B161}" type="presParOf" srcId="{261800C9-C045-4D10-9B5F-D77FA81E3F97}" destId="{D0DDCCC6-2CD1-4C25-B351-C9F2E36F8E66}" srcOrd="2" destOrd="0" presId="urn:microsoft.com/office/officeart/2005/8/layout/hProcess4"/>
    <dgm:cxn modelId="{5506BDB9-BD31-4F51-A06C-82CB09A418C8}" type="presParOf" srcId="{D0DDCCC6-2CD1-4C25-B351-C9F2E36F8E66}" destId="{154750D0-8003-4E0D-9295-62202033269E}" srcOrd="0" destOrd="0" presId="urn:microsoft.com/office/officeart/2005/8/layout/hProcess4"/>
    <dgm:cxn modelId="{94F9A61D-B7D0-42A1-8598-9CBBA03F48C4}" type="presParOf" srcId="{D0DDCCC6-2CD1-4C25-B351-C9F2E36F8E66}" destId="{EEE56795-6A2C-44C6-BE4E-B18377F3DF4F}" srcOrd="1" destOrd="0" presId="urn:microsoft.com/office/officeart/2005/8/layout/hProcess4"/>
    <dgm:cxn modelId="{80B6B227-5D2C-46E4-ADCD-F4B238C3BF53}" type="presParOf" srcId="{D0DDCCC6-2CD1-4C25-B351-C9F2E36F8E66}" destId="{333552D4-CF35-4A1D-A6C6-0C1919CC808D}" srcOrd="2" destOrd="0" presId="urn:microsoft.com/office/officeart/2005/8/layout/hProcess4"/>
    <dgm:cxn modelId="{7FF4AD08-E109-42C1-BB31-778499C0AA2E}" type="presParOf" srcId="{D0DDCCC6-2CD1-4C25-B351-C9F2E36F8E66}" destId="{AF91979F-EA0A-43C4-B6F5-9A3AA19C86C1}" srcOrd="3" destOrd="0" presId="urn:microsoft.com/office/officeart/2005/8/layout/hProcess4"/>
    <dgm:cxn modelId="{D4AAE5D7-233E-4263-ADC9-9DCD6EAEEB2E}" type="presParOf" srcId="{D0DDCCC6-2CD1-4C25-B351-C9F2E36F8E66}" destId="{88611068-DC49-494F-8C14-68BAD6B5825C}" srcOrd="4" destOrd="0" presId="urn:microsoft.com/office/officeart/2005/8/layout/hProcess4"/>
    <dgm:cxn modelId="{3B7B51CF-FB3F-4697-A49F-EE391B36EF45}" type="presParOf" srcId="{261800C9-C045-4D10-9B5F-D77FA81E3F97}" destId="{4866156B-3250-4639-9A84-D74DF6F1256E}" srcOrd="3" destOrd="0" presId="urn:microsoft.com/office/officeart/2005/8/layout/hProcess4"/>
    <dgm:cxn modelId="{32FAF9C2-8D01-4802-A659-65CBA57AF060}" type="presParOf" srcId="{261800C9-C045-4D10-9B5F-D77FA81E3F97}" destId="{A93FD3EE-84CB-4476-89AE-7F3AD209E6E8}" srcOrd="4" destOrd="0" presId="urn:microsoft.com/office/officeart/2005/8/layout/hProcess4"/>
    <dgm:cxn modelId="{1943E175-280A-4208-9915-9D38BD74D610}" type="presParOf" srcId="{A93FD3EE-84CB-4476-89AE-7F3AD209E6E8}" destId="{1BD62F69-526E-4D9D-85E4-6F91510AAB93}" srcOrd="0" destOrd="0" presId="urn:microsoft.com/office/officeart/2005/8/layout/hProcess4"/>
    <dgm:cxn modelId="{08F20BC5-95FD-49DF-B5C4-8FBD52ED5CC2}" type="presParOf" srcId="{A93FD3EE-84CB-4476-89AE-7F3AD209E6E8}" destId="{D0715F08-C38E-462D-9FB1-126A90642BC9}" srcOrd="1" destOrd="0" presId="urn:microsoft.com/office/officeart/2005/8/layout/hProcess4"/>
    <dgm:cxn modelId="{0F6D5C0C-4542-4ADF-86F7-A090E10BF7E5}" type="presParOf" srcId="{A93FD3EE-84CB-4476-89AE-7F3AD209E6E8}" destId="{31B24905-FE59-4251-B7BB-19FF09722B62}" srcOrd="2" destOrd="0" presId="urn:microsoft.com/office/officeart/2005/8/layout/hProcess4"/>
    <dgm:cxn modelId="{4EE401F2-D911-44E5-A208-0C24FDECF5F2}" type="presParOf" srcId="{A93FD3EE-84CB-4476-89AE-7F3AD209E6E8}" destId="{AFAC81F5-F884-4DF0-8F66-1804897DC648}" srcOrd="3" destOrd="0" presId="urn:microsoft.com/office/officeart/2005/8/layout/hProcess4"/>
    <dgm:cxn modelId="{C75D1E6C-4FEC-42DB-A0EB-128E657CE56B}" type="presParOf" srcId="{A93FD3EE-84CB-4476-89AE-7F3AD209E6E8}" destId="{CD24C9A3-E45D-4BA5-9E2D-16B5800D4580}"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A4C11C-74BB-4494-8460-4DF181FDF40D}">
      <dsp:nvSpPr>
        <dsp:cNvPr id="0" name=""/>
        <dsp:cNvSpPr/>
      </dsp:nvSpPr>
      <dsp:spPr>
        <a:xfrm>
          <a:off x="90004" y="848232"/>
          <a:ext cx="1976181" cy="162993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r>
            <a:rPr lang="en-US" sz="1200" kern="1200"/>
            <a:t>Confirm required stakeholders</a:t>
          </a:r>
        </a:p>
        <a:p>
          <a:pPr marL="114300" lvl="1" indent="-114300" algn="l" defTabSz="533400">
            <a:lnSpc>
              <a:spcPct val="90000"/>
            </a:lnSpc>
            <a:spcBef>
              <a:spcPct val="0"/>
            </a:spcBef>
            <a:spcAft>
              <a:spcPct val="15000"/>
            </a:spcAft>
            <a:buChar char="•"/>
          </a:pPr>
          <a:r>
            <a:rPr lang="en-US" sz="1200" kern="1200"/>
            <a:t>Set stakeholder sessions</a:t>
          </a:r>
        </a:p>
        <a:p>
          <a:pPr marL="114300" lvl="1" indent="-114300" algn="l" defTabSz="533400">
            <a:lnSpc>
              <a:spcPct val="90000"/>
            </a:lnSpc>
            <a:spcBef>
              <a:spcPct val="0"/>
            </a:spcBef>
            <a:spcAft>
              <a:spcPct val="15000"/>
            </a:spcAft>
            <a:buChar char="•"/>
          </a:pPr>
          <a:r>
            <a:rPr lang="en-US" sz="1200" kern="1200"/>
            <a:t>Gather data, documents, and resources</a:t>
          </a:r>
        </a:p>
      </dsp:txBody>
      <dsp:txXfrm>
        <a:off x="127513" y="885741"/>
        <a:ext cx="1901163" cy="1205646"/>
      </dsp:txXfrm>
    </dsp:sp>
    <dsp:sp modelId="{856E4ECC-C23F-43F0-BA5D-6AC3B04AFCDE}">
      <dsp:nvSpPr>
        <dsp:cNvPr id="0" name=""/>
        <dsp:cNvSpPr/>
      </dsp:nvSpPr>
      <dsp:spPr>
        <a:xfrm>
          <a:off x="1186306" y="1184407"/>
          <a:ext cx="2257370" cy="2257370"/>
        </a:xfrm>
        <a:prstGeom prst="leftCircularArrow">
          <a:avLst>
            <a:gd name="adj1" fmla="val 3498"/>
            <a:gd name="adj2" fmla="val 433934"/>
            <a:gd name="adj3" fmla="val 2212401"/>
            <a:gd name="adj4" fmla="val 9027446"/>
            <a:gd name="adj5" fmla="val 408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A3DD4D6-06E1-474D-8B6F-C73FF5D97683}">
      <dsp:nvSpPr>
        <dsp:cNvPr id="0" name=""/>
        <dsp:cNvSpPr/>
      </dsp:nvSpPr>
      <dsp:spPr>
        <a:xfrm>
          <a:off x="529155" y="2128896"/>
          <a:ext cx="1756605" cy="69854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n-US" sz="3200" kern="1200"/>
            <a:t>Plan</a:t>
          </a:r>
        </a:p>
      </dsp:txBody>
      <dsp:txXfrm>
        <a:off x="549615" y="2149356"/>
        <a:ext cx="1715685" cy="657624"/>
      </dsp:txXfrm>
    </dsp:sp>
    <dsp:sp modelId="{EEE56795-6A2C-44C6-BE4E-B18377F3DF4F}">
      <dsp:nvSpPr>
        <dsp:cNvPr id="0" name=""/>
        <dsp:cNvSpPr/>
      </dsp:nvSpPr>
      <dsp:spPr>
        <a:xfrm>
          <a:off x="2661721" y="628236"/>
          <a:ext cx="1976181" cy="2066808"/>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5197846"/>
              <a:satOff val="-23984"/>
              <a:lumOff val="88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r>
            <a:rPr lang="en-US" sz="1200" b="0" i="0" u="none" strike="noStrike" kern="1200" cap="none">
              <a:solidFill>
                <a:schemeClr val="dk1"/>
              </a:solidFill>
              <a:latin typeface="Calibri"/>
              <a:ea typeface="Calibri"/>
              <a:cs typeface="Calibri"/>
              <a:sym typeface="Calibri"/>
            </a:rPr>
            <a:t>Divide into smaller focused stakeholder sessions</a:t>
          </a:r>
          <a:endParaRPr lang="en-US" sz="1200" kern="1200"/>
        </a:p>
        <a:p>
          <a:pPr marL="114300" lvl="1" indent="-114300" algn="l" defTabSz="533400">
            <a:lnSpc>
              <a:spcPct val="90000"/>
            </a:lnSpc>
            <a:spcBef>
              <a:spcPct val="0"/>
            </a:spcBef>
            <a:spcAft>
              <a:spcPct val="15000"/>
            </a:spcAft>
            <a:buChar char="•"/>
          </a:pPr>
          <a:r>
            <a:rPr lang="en-US" sz="1200" b="0" i="0" u="none" strike="noStrike" kern="1200" cap="none">
              <a:solidFill>
                <a:schemeClr val="dk1"/>
              </a:solidFill>
              <a:latin typeface="Calibri"/>
              <a:ea typeface="Calibri"/>
              <a:cs typeface="Calibri"/>
              <a:sym typeface="Calibri"/>
            </a:rPr>
            <a:t>Analyze in in stages by groups</a:t>
          </a:r>
          <a:endParaRPr lang="en-US" sz="1200" kern="1200"/>
        </a:p>
        <a:p>
          <a:pPr marL="114300" lvl="1" indent="-114300" algn="l" defTabSz="533400">
            <a:lnSpc>
              <a:spcPct val="90000"/>
            </a:lnSpc>
            <a:spcBef>
              <a:spcPct val="0"/>
            </a:spcBef>
            <a:spcAft>
              <a:spcPct val="15000"/>
            </a:spcAft>
            <a:buChar char="•"/>
          </a:pPr>
          <a:r>
            <a:rPr lang="en-US" sz="1200" b="0" i="0" u="none" strike="noStrike" kern="1200" cap="none">
              <a:solidFill>
                <a:schemeClr val="dk1"/>
              </a:solidFill>
              <a:latin typeface="Calibri"/>
              <a:ea typeface="Calibri"/>
              <a:cs typeface="Calibri"/>
              <a:sym typeface="Calibri"/>
            </a:rPr>
            <a:t>Host CLNA feedback validation meeting with all stakeholders</a:t>
          </a:r>
          <a:endParaRPr lang="en-US" sz="1200" kern="1200"/>
        </a:p>
      </dsp:txBody>
      <dsp:txXfrm>
        <a:off x="2709284" y="1118686"/>
        <a:ext cx="1881055" cy="1528794"/>
      </dsp:txXfrm>
    </dsp:sp>
    <dsp:sp modelId="{4866156B-3250-4639-9A84-D74DF6F1256E}">
      <dsp:nvSpPr>
        <dsp:cNvPr id="0" name=""/>
        <dsp:cNvSpPr/>
      </dsp:nvSpPr>
      <dsp:spPr>
        <a:xfrm>
          <a:off x="3740669" y="-179285"/>
          <a:ext cx="2509882" cy="2509882"/>
        </a:xfrm>
        <a:prstGeom prst="circularArrow">
          <a:avLst>
            <a:gd name="adj1" fmla="val 3146"/>
            <a:gd name="adj2" fmla="val 387031"/>
            <a:gd name="adj3" fmla="val 19440095"/>
            <a:gd name="adj4" fmla="val 12578148"/>
            <a:gd name="adj5" fmla="val 3670"/>
          </a:avLst>
        </a:prstGeom>
        <a:solidFill>
          <a:schemeClr val="accent4">
            <a:hueOff val="10395692"/>
            <a:satOff val="-47968"/>
            <a:lumOff val="176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F91979F-EA0A-43C4-B6F5-9A3AA19C86C1}">
      <dsp:nvSpPr>
        <dsp:cNvPr id="0" name=""/>
        <dsp:cNvSpPr/>
      </dsp:nvSpPr>
      <dsp:spPr>
        <a:xfrm>
          <a:off x="3100872" y="497399"/>
          <a:ext cx="1756605" cy="698544"/>
        </a:xfrm>
        <a:prstGeom prst="roundRect">
          <a:avLst>
            <a:gd name="adj" fmla="val 10000"/>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n-US" sz="3200" kern="1200"/>
            <a:t>Assess</a:t>
          </a:r>
        </a:p>
      </dsp:txBody>
      <dsp:txXfrm>
        <a:off x="3121332" y="517859"/>
        <a:ext cx="1715685" cy="657624"/>
      </dsp:txXfrm>
    </dsp:sp>
    <dsp:sp modelId="{D0715F08-C38E-462D-9FB1-126A90642BC9}">
      <dsp:nvSpPr>
        <dsp:cNvPr id="0" name=""/>
        <dsp:cNvSpPr/>
      </dsp:nvSpPr>
      <dsp:spPr>
        <a:xfrm>
          <a:off x="5233438" y="848232"/>
          <a:ext cx="1976181" cy="162993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0395692"/>
              <a:satOff val="-47968"/>
              <a:lumOff val="17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r>
            <a:rPr lang="en-US" sz="1200" kern="1200"/>
            <a:t>Write narratives in summary form</a:t>
          </a:r>
        </a:p>
        <a:p>
          <a:pPr marL="114300" lvl="1" indent="-114300" algn="l" defTabSz="533400">
            <a:lnSpc>
              <a:spcPct val="90000"/>
            </a:lnSpc>
            <a:spcBef>
              <a:spcPct val="0"/>
            </a:spcBef>
            <a:spcAft>
              <a:spcPct val="15000"/>
            </a:spcAft>
            <a:buChar char="•"/>
          </a:pPr>
          <a:r>
            <a:rPr lang="en-US" sz="1200" kern="1200"/>
            <a:t>Support narratives with data for gaps and needs</a:t>
          </a:r>
        </a:p>
        <a:p>
          <a:pPr marL="114300" lvl="1" indent="-114300" algn="l" defTabSz="533400">
            <a:lnSpc>
              <a:spcPct val="90000"/>
            </a:lnSpc>
            <a:spcBef>
              <a:spcPct val="0"/>
            </a:spcBef>
            <a:spcAft>
              <a:spcPct val="15000"/>
            </a:spcAft>
            <a:buChar char="•"/>
          </a:pPr>
          <a:r>
            <a:rPr lang="en-US" sz="1200" kern="1200"/>
            <a:t>Embed future-oriented planning</a:t>
          </a:r>
        </a:p>
      </dsp:txBody>
      <dsp:txXfrm>
        <a:off x="5270947" y="885741"/>
        <a:ext cx="1901163" cy="1205646"/>
      </dsp:txXfrm>
    </dsp:sp>
    <dsp:sp modelId="{AFAC81F5-F884-4DF0-8F66-1804897DC648}">
      <dsp:nvSpPr>
        <dsp:cNvPr id="0" name=""/>
        <dsp:cNvSpPr/>
      </dsp:nvSpPr>
      <dsp:spPr>
        <a:xfrm>
          <a:off x="5672590" y="2128896"/>
          <a:ext cx="1756605" cy="698544"/>
        </a:xfrm>
        <a:prstGeom prst="roundRect">
          <a:avLst>
            <a:gd name="adj" fmla="val 10000"/>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n-US" sz="3200" kern="1200"/>
            <a:t>Compose</a:t>
          </a:r>
        </a:p>
      </dsp:txBody>
      <dsp:txXfrm>
        <a:off x="5693050" y="2149356"/>
        <a:ext cx="1715685" cy="65762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7840" cy="466434"/>
          </a:xfrm>
          <a:prstGeom prst="rect">
            <a:avLst/>
          </a:prstGeom>
        </p:spPr>
        <p:txBody>
          <a:bodyPr vert="horz" lIns="93150" tIns="46576" rIns="93150" bIns="46576" rtlCol="0"/>
          <a:lstStyle>
            <a:lvl1pPr algn="l">
              <a:defRPr sz="1200"/>
            </a:lvl1pPr>
          </a:lstStyle>
          <a:p>
            <a:endParaRPr lang="en-US"/>
          </a:p>
        </p:txBody>
      </p:sp>
      <p:sp>
        <p:nvSpPr>
          <p:cNvPr id="3" name="Date Placeholder 2"/>
          <p:cNvSpPr>
            <a:spLocks noGrp="1"/>
          </p:cNvSpPr>
          <p:nvPr>
            <p:ph type="dt" sz="quarter" idx="1"/>
          </p:nvPr>
        </p:nvSpPr>
        <p:spPr>
          <a:xfrm>
            <a:off x="3970938" y="2"/>
            <a:ext cx="3037840" cy="466434"/>
          </a:xfrm>
          <a:prstGeom prst="rect">
            <a:avLst/>
          </a:prstGeom>
        </p:spPr>
        <p:txBody>
          <a:bodyPr vert="horz" lIns="93150" tIns="46576" rIns="93150" bIns="46576" rtlCol="0"/>
          <a:lstStyle>
            <a:lvl1pPr algn="r">
              <a:defRPr sz="1200"/>
            </a:lvl1pPr>
          </a:lstStyle>
          <a:p>
            <a:fld id="{7E9B6F52-CC10-4425-9195-EDF28B435798}" type="datetimeFigureOut">
              <a:rPr lang="en-US" smtClean="0"/>
              <a:t>12/22/2025</a:t>
            </a:fld>
            <a:endParaRPr lang="en-US"/>
          </a:p>
        </p:txBody>
      </p:sp>
      <p:sp>
        <p:nvSpPr>
          <p:cNvPr id="4" name="Footer Placeholder 3"/>
          <p:cNvSpPr>
            <a:spLocks noGrp="1"/>
          </p:cNvSpPr>
          <p:nvPr>
            <p:ph type="ftr" sz="quarter" idx="2"/>
          </p:nvPr>
        </p:nvSpPr>
        <p:spPr>
          <a:xfrm>
            <a:off x="0" y="8829970"/>
            <a:ext cx="3037840" cy="466433"/>
          </a:xfrm>
          <a:prstGeom prst="rect">
            <a:avLst/>
          </a:prstGeom>
        </p:spPr>
        <p:txBody>
          <a:bodyPr vert="horz" lIns="93150" tIns="46576" rIns="93150" bIns="46576"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0"/>
            <a:ext cx="3037840" cy="466433"/>
          </a:xfrm>
          <a:prstGeom prst="rect">
            <a:avLst/>
          </a:prstGeom>
        </p:spPr>
        <p:txBody>
          <a:bodyPr vert="horz" lIns="93150" tIns="46576" rIns="93150" bIns="46576" rtlCol="0" anchor="b"/>
          <a:lstStyle>
            <a:lvl1pPr algn="r">
              <a:defRPr sz="1200"/>
            </a:lvl1pPr>
          </a:lstStyle>
          <a:p>
            <a:fld id="{5A111C28-737F-4457-9FE5-6826B7F3293B}" type="slidenum">
              <a:rPr lang="en-US" smtClean="0"/>
              <a:t>‹#›</a:t>
            </a:fld>
            <a:endParaRPr lang="en-US"/>
          </a:p>
        </p:txBody>
      </p:sp>
    </p:spTree>
    <p:extLst>
      <p:ext uri="{BB962C8B-B14F-4D97-AF65-F5344CB8AC3E}">
        <p14:creationId xmlns:p14="http://schemas.microsoft.com/office/powerpoint/2010/main" val="28344465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7840" cy="466434"/>
          </a:xfrm>
          <a:prstGeom prst="rect">
            <a:avLst/>
          </a:prstGeom>
        </p:spPr>
        <p:txBody>
          <a:bodyPr vert="horz" lIns="93150" tIns="46576" rIns="93150" bIns="46576" rtlCol="0"/>
          <a:lstStyle>
            <a:lvl1pPr algn="l">
              <a:defRPr sz="1200"/>
            </a:lvl1pPr>
          </a:lstStyle>
          <a:p>
            <a:endParaRPr lang="en-US"/>
          </a:p>
        </p:txBody>
      </p:sp>
      <p:sp>
        <p:nvSpPr>
          <p:cNvPr id="3" name="Date Placeholder 2"/>
          <p:cNvSpPr>
            <a:spLocks noGrp="1"/>
          </p:cNvSpPr>
          <p:nvPr>
            <p:ph type="dt" idx="1"/>
          </p:nvPr>
        </p:nvSpPr>
        <p:spPr>
          <a:xfrm>
            <a:off x="3970938" y="2"/>
            <a:ext cx="3037840" cy="466434"/>
          </a:xfrm>
          <a:prstGeom prst="rect">
            <a:avLst/>
          </a:prstGeom>
        </p:spPr>
        <p:txBody>
          <a:bodyPr vert="horz" lIns="93150" tIns="46576" rIns="93150" bIns="46576" rtlCol="0"/>
          <a:lstStyle>
            <a:lvl1pPr algn="r">
              <a:defRPr sz="1200"/>
            </a:lvl1pPr>
          </a:lstStyle>
          <a:p>
            <a:fld id="{C02D3CF6-D097-446F-BA20-84B1F837E572}" type="datetimeFigureOut">
              <a:rPr lang="en-US" smtClean="0"/>
              <a:t>12/22/2025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50" tIns="46576" rIns="93150" bIns="46576"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50" tIns="46576" rIns="93150" bIns="4657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70"/>
            <a:ext cx="3037840" cy="466433"/>
          </a:xfrm>
          <a:prstGeom prst="rect">
            <a:avLst/>
          </a:prstGeom>
        </p:spPr>
        <p:txBody>
          <a:bodyPr vert="horz" lIns="93150" tIns="46576" rIns="93150" bIns="4657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70"/>
            <a:ext cx="3037840" cy="466433"/>
          </a:xfrm>
          <a:prstGeom prst="rect">
            <a:avLst/>
          </a:prstGeom>
        </p:spPr>
        <p:txBody>
          <a:bodyPr vert="horz" lIns="93150" tIns="46576" rIns="93150" bIns="46576" rtlCol="0" anchor="b"/>
          <a:lstStyle>
            <a:lvl1pPr algn="r">
              <a:defRPr sz="1200"/>
            </a:lvl1pPr>
          </a:lstStyle>
          <a:p>
            <a:fld id="{3D52D8DC-3CCA-4826-966D-69131461ECBB}" type="slidenum">
              <a:rPr lang="en-US" smtClean="0"/>
              <a:t>‹#›</a:t>
            </a:fld>
            <a:endParaRPr lang="en-US"/>
          </a:p>
        </p:txBody>
      </p:sp>
    </p:spTree>
    <p:extLst>
      <p:ext uri="{BB962C8B-B14F-4D97-AF65-F5344CB8AC3E}">
        <p14:creationId xmlns:p14="http://schemas.microsoft.com/office/powerpoint/2010/main" val="87800968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600" kern="1200">
        <a:solidFill>
          <a:schemeClr val="tx1"/>
        </a:solidFill>
        <a:latin typeface="+mn-lt"/>
        <a:ea typeface="+mn-ea"/>
        <a:cs typeface="+mn-cs"/>
      </a:defRPr>
    </a:lvl1pPr>
    <a:lvl2pPr marL="457200" algn="l" defTabSz="914400" rtl="0" eaLnBrk="1" latinLnBrk="0" hangingPunct="1">
      <a:defRPr sz="1600" kern="1200">
        <a:solidFill>
          <a:schemeClr val="tx1"/>
        </a:solidFill>
        <a:latin typeface="+mn-lt"/>
        <a:ea typeface="+mn-ea"/>
        <a:cs typeface="+mn-cs"/>
      </a:defRPr>
    </a:lvl2pPr>
    <a:lvl3pPr marL="914400" algn="l" defTabSz="914400" rtl="0" eaLnBrk="1" latinLnBrk="0" hangingPunct="1">
      <a:defRPr sz="1600" kern="1200">
        <a:solidFill>
          <a:schemeClr val="tx1"/>
        </a:solidFill>
        <a:latin typeface="+mn-lt"/>
        <a:ea typeface="+mn-ea"/>
        <a:cs typeface="+mn-cs"/>
      </a:defRPr>
    </a:lvl3pPr>
    <a:lvl4pPr marL="1371600" algn="l" defTabSz="914400" rtl="0" eaLnBrk="1" latinLnBrk="0" hangingPunct="1">
      <a:defRPr sz="1600" kern="1200">
        <a:solidFill>
          <a:schemeClr val="tx1"/>
        </a:solidFill>
        <a:latin typeface="+mn-lt"/>
        <a:ea typeface="+mn-ea"/>
        <a:cs typeface="+mn-cs"/>
      </a:defRPr>
    </a:lvl4pPr>
    <a:lvl5pPr marL="1828800" algn="l" defTabSz="914400" rtl="0" eaLnBrk="1" latinLnBrk="0" hangingPunct="1">
      <a:defRPr sz="16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839375"/>
            <a:ext cx="7336465" cy="1071375"/>
          </a:xfrm>
        </p:spPr>
        <p:txBody>
          <a:bodyPr anchor="b">
            <a:normAutofit/>
          </a:bodyPr>
          <a:lstStyle>
            <a:lvl1pPr algn="ctr">
              <a:defRPr sz="3300" b="1">
                <a:latin typeface="+mn-lt"/>
              </a:defRPr>
            </a:lvl1pPr>
          </a:lstStyle>
          <a:p>
            <a:r>
              <a:rPr lang="en-US"/>
              <a:t>Click to edit Master title style</a:t>
            </a:r>
          </a:p>
        </p:txBody>
      </p:sp>
      <p:sp>
        <p:nvSpPr>
          <p:cNvPr id="3" name="Subtitle 2"/>
          <p:cNvSpPr>
            <a:spLocks noGrp="1"/>
          </p:cNvSpPr>
          <p:nvPr>
            <p:ph type="subTitle" idx="1"/>
          </p:nvPr>
        </p:nvSpPr>
        <p:spPr>
          <a:xfrm>
            <a:off x="914400" y="2910750"/>
            <a:ext cx="7336465" cy="1241822"/>
          </a:xfrm>
        </p:spPr>
        <p:txBody>
          <a:bodyPr>
            <a:normAutofit/>
          </a:bodyPr>
          <a:lstStyle>
            <a:lvl1pPr marL="0" indent="0" algn="ctr">
              <a:buNone/>
              <a:defRPr sz="2700"/>
            </a:lvl1pPr>
            <a:lvl2pPr marL="192881" indent="0" algn="ctr">
              <a:buNone/>
              <a:defRPr sz="844"/>
            </a:lvl2pPr>
            <a:lvl3pPr marL="385763" indent="0" algn="ctr">
              <a:buNone/>
              <a:defRPr sz="760"/>
            </a:lvl3pPr>
            <a:lvl4pPr marL="578644" indent="0" algn="ctr">
              <a:buNone/>
              <a:defRPr sz="675"/>
            </a:lvl4pPr>
            <a:lvl5pPr marL="771525" indent="0" algn="ctr">
              <a:buNone/>
              <a:defRPr sz="675"/>
            </a:lvl5pPr>
            <a:lvl6pPr marL="964406" indent="0" algn="ctr">
              <a:buNone/>
              <a:defRPr sz="675"/>
            </a:lvl6pPr>
            <a:lvl7pPr marL="1157288" indent="0" algn="ctr">
              <a:buNone/>
              <a:defRPr sz="675"/>
            </a:lvl7pPr>
            <a:lvl8pPr marL="1350169" indent="0" algn="ctr">
              <a:buNone/>
              <a:defRPr sz="675"/>
            </a:lvl8pPr>
            <a:lvl9pPr marL="1543050" indent="0" algn="ctr">
              <a:buNone/>
              <a:defRPr sz="675"/>
            </a:lvl9pPr>
          </a:lstStyle>
          <a:p>
            <a:r>
              <a:rPr lang="en-US"/>
              <a:t>Click to edit Master subtitle style</a:t>
            </a:r>
          </a:p>
        </p:txBody>
      </p:sp>
      <p:sp>
        <p:nvSpPr>
          <p:cNvPr id="9" name="Rectangle 8"/>
          <p:cNvSpPr/>
          <p:nvPr userDrawn="1"/>
        </p:nvSpPr>
        <p:spPr>
          <a:xfrm>
            <a:off x="1733354" y="366947"/>
            <a:ext cx="6025812" cy="799835"/>
          </a:xfrm>
          <a:prstGeom prst="rect">
            <a:avLst/>
          </a:prstGeom>
          <a:noFill/>
        </p:spPr>
        <p:txBody>
          <a:bodyPr wrap="square" lIns="51435" tIns="25718" rIns="51435" bIns="25718">
            <a:spAutoFit/>
          </a:bodyPr>
          <a:lstStyle/>
          <a:p>
            <a:pPr>
              <a:lnSpc>
                <a:spcPct val="80000"/>
              </a:lnSpc>
            </a:pPr>
            <a:r>
              <a:rPr lang="en-US" sz="3000" b="0" cap="none" spc="0">
                <a:ln w="0"/>
                <a:solidFill>
                  <a:srgbClr val="003767"/>
                </a:solidFill>
                <a:effectLst>
                  <a:outerShdw blurRad="38100" dist="25400" dir="5400000" algn="ctr" rotWithShape="0">
                    <a:srgbClr val="6E747A">
                      <a:alpha val="43000"/>
                    </a:srgbClr>
                  </a:outerShdw>
                </a:effectLst>
              </a:rPr>
              <a:t>North Carolina </a:t>
            </a:r>
          </a:p>
          <a:p>
            <a:pPr>
              <a:lnSpc>
                <a:spcPct val="80000"/>
              </a:lnSpc>
            </a:pPr>
            <a:r>
              <a:rPr lang="en-US" sz="3000" b="0" cap="none" spc="0">
                <a:ln w="0"/>
                <a:solidFill>
                  <a:srgbClr val="003767"/>
                </a:solidFill>
                <a:effectLst>
                  <a:outerShdw blurRad="38100" dist="25400" dir="5400000" algn="ctr" rotWithShape="0">
                    <a:srgbClr val="6E747A">
                      <a:alpha val="43000"/>
                    </a:srgbClr>
                  </a:outerShdw>
                </a:effectLst>
              </a:rPr>
              <a:t>Community College System</a:t>
            </a:r>
          </a:p>
        </p:txBody>
      </p:sp>
      <p:cxnSp>
        <p:nvCxnSpPr>
          <p:cNvPr id="10" name="Straight Connector 9" title="Gold Line"/>
          <p:cNvCxnSpPr/>
          <p:nvPr userDrawn="1"/>
        </p:nvCxnSpPr>
        <p:spPr>
          <a:xfrm flipV="1">
            <a:off x="1733355" y="1398670"/>
            <a:ext cx="5705475" cy="18968"/>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745" y="126366"/>
            <a:ext cx="1116203" cy="1267946"/>
          </a:xfrm>
          <a:prstGeom prst="rect">
            <a:avLst/>
          </a:prstGeom>
        </p:spPr>
      </p:pic>
    </p:spTree>
    <p:extLst>
      <p:ext uri="{BB962C8B-B14F-4D97-AF65-F5344CB8AC3E}">
        <p14:creationId xmlns:p14="http://schemas.microsoft.com/office/powerpoint/2010/main" val="813769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297859" y="126367"/>
            <a:ext cx="7364361" cy="994172"/>
          </a:xfrm>
        </p:spPr>
        <p:txBody>
          <a:bodyPr>
            <a:normAutofit/>
          </a:bodyPr>
          <a:lstStyle>
            <a:lvl1pPr>
              <a:defRPr sz="3000"/>
            </a:lvl1pPr>
          </a:lstStyle>
          <a:p>
            <a:r>
              <a:rPr lang="en-US"/>
              <a:t>Click to edit Master title style</a:t>
            </a:r>
          </a:p>
        </p:txBody>
      </p:sp>
      <p:sp>
        <p:nvSpPr>
          <p:cNvPr id="3" name="Content Placeholder 2"/>
          <p:cNvSpPr>
            <a:spLocks noGrp="1"/>
          </p:cNvSpPr>
          <p:nvPr>
            <p:ph sz="half" idx="1"/>
          </p:nvPr>
        </p:nvSpPr>
        <p:spPr>
          <a:xfrm>
            <a:off x="628650" y="1369219"/>
            <a:ext cx="3886200" cy="3449762"/>
          </a:xfrm>
        </p:spPr>
        <p:txBody>
          <a:bodyPr>
            <a:normAutofit/>
          </a:bodyPr>
          <a:lstStyle>
            <a:lvl1pPr>
              <a:lnSpc>
                <a:spcPct val="100000"/>
              </a:lnSpc>
              <a:defRPr sz="1500"/>
            </a:lvl1pPr>
            <a:lvl2pPr>
              <a:lnSpc>
                <a:spcPct val="100000"/>
              </a:lnSpc>
              <a:defRPr sz="1350"/>
            </a:lvl2pPr>
            <a:lvl3pPr>
              <a:lnSpc>
                <a:spcPct val="100000"/>
              </a:lnSpc>
              <a:defRPr sz="1200"/>
            </a:lvl3pPr>
            <a:lvl4pPr>
              <a:lnSpc>
                <a:spcPct val="100000"/>
              </a:lnSpc>
              <a:defRPr sz="900"/>
            </a:lvl4pPr>
            <a:lvl5pPr>
              <a:lnSpc>
                <a:spcPct val="100000"/>
              </a:lnSpc>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449762"/>
          </a:xfrm>
        </p:spPr>
        <p:txBody>
          <a:bodyPr>
            <a:normAutofit/>
          </a:bodyPr>
          <a:lstStyle>
            <a:lvl1pPr>
              <a:lnSpc>
                <a:spcPct val="100000"/>
              </a:lnSpc>
              <a:defRPr sz="1500"/>
            </a:lvl1pPr>
            <a:lvl2pPr>
              <a:lnSpc>
                <a:spcPct val="100000"/>
              </a:lnSpc>
              <a:defRPr sz="1350"/>
            </a:lvl2pPr>
            <a:lvl3pPr>
              <a:lnSpc>
                <a:spcPct val="100000"/>
              </a:lnSpc>
              <a:defRPr sz="1200"/>
            </a:lvl3pPr>
            <a:lvl4pPr>
              <a:lnSpc>
                <a:spcPct val="100000"/>
              </a:lnSpc>
              <a:defRPr sz="900"/>
            </a:lvl4pPr>
            <a:lvl5pPr>
              <a:lnSpc>
                <a:spcPct val="100000"/>
              </a:lnSpc>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745" y="126366"/>
            <a:ext cx="759968" cy="857504"/>
          </a:xfrm>
          <a:prstGeom prst="rect">
            <a:avLst/>
          </a:prstGeom>
        </p:spPr>
      </p:pic>
      <p:cxnSp>
        <p:nvCxnSpPr>
          <p:cNvPr id="14" name="Straight Connector 13" title="Gold Line"/>
          <p:cNvCxnSpPr/>
          <p:nvPr userDrawn="1"/>
        </p:nvCxnSpPr>
        <p:spPr>
          <a:xfrm flipV="1">
            <a:off x="1297858" y="1220720"/>
            <a:ext cx="6468364" cy="3396"/>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0936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260872"/>
            <a:ext cx="3868340" cy="617934"/>
          </a:xfrm>
        </p:spPr>
        <p:txBody>
          <a:bodyPr anchor="b">
            <a:normAutofit/>
          </a:bodyPr>
          <a:lstStyle>
            <a:lvl1pPr marL="0" indent="0">
              <a:buNone/>
              <a:defRPr sz="1350" b="1"/>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lang="en-US"/>
              <a:t>Click to edit Master text styles</a:t>
            </a:r>
          </a:p>
        </p:txBody>
      </p:sp>
      <p:sp>
        <p:nvSpPr>
          <p:cNvPr id="4" name="Content Placeholder 3"/>
          <p:cNvSpPr>
            <a:spLocks noGrp="1"/>
          </p:cNvSpPr>
          <p:nvPr>
            <p:ph sz="half" idx="2"/>
          </p:nvPr>
        </p:nvSpPr>
        <p:spPr>
          <a:xfrm>
            <a:off x="629842" y="1878806"/>
            <a:ext cx="3868340" cy="2940175"/>
          </a:xfrm>
        </p:spPr>
        <p:txBody>
          <a:bodyPr>
            <a:normAutofit/>
          </a:bodyPr>
          <a:lstStyle>
            <a:lvl1pPr>
              <a:lnSpc>
                <a:spcPct val="100000"/>
              </a:lnSpc>
              <a:defRPr sz="1500"/>
            </a:lvl1pPr>
            <a:lvl2pPr>
              <a:lnSpc>
                <a:spcPct val="100000"/>
              </a:lnSpc>
              <a:defRPr sz="1350"/>
            </a:lvl2pPr>
            <a:lvl3pPr>
              <a:lnSpc>
                <a:spcPct val="100000"/>
              </a:lnSpc>
              <a:defRPr sz="1200"/>
            </a:lvl3pPr>
            <a:lvl4pPr>
              <a:lnSpc>
                <a:spcPct val="100000"/>
              </a:lnSpc>
              <a:defRPr sz="900"/>
            </a:lvl4pPr>
            <a:lvl5pPr>
              <a:lnSpc>
                <a:spcPct val="100000"/>
              </a:lnSpc>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3" y="1260872"/>
            <a:ext cx="3887391" cy="617934"/>
          </a:xfrm>
        </p:spPr>
        <p:txBody>
          <a:bodyPr anchor="b">
            <a:normAutofit/>
          </a:bodyPr>
          <a:lstStyle>
            <a:lvl1pPr marL="0" indent="0">
              <a:buNone/>
              <a:defRPr sz="1350" b="1"/>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lang="en-US"/>
              <a:t>Click to edit Master text styles</a:t>
            </a:r>
          </a:p>
        </p:txBody>
      </p:sp>
      <p:sp>
        <p:nvSpPr>
          <p:cNvPr id="6" name="Content Placeholder 5"/>
          <p:cNvSpPr>
            <a:spLocks noGrp="1"/>
          </p:cNvSpPr>
          <p:nvPr>
            <p:ph sz="quarter" idx="4"/>
          </p:nvPr>
        </p:nvSpPr>
        <p:spPr>
          <a:xfrm>
            <a:off x="4629153" y="1878806"/>
            <a:ext cx="3887391" cy="2940175"/>
          </a:xfrm>
        </p:spPr>
        <p:txBody>
          <a:bodyPr>
            <a:normAutofit/>
          </a:bodyPr>
          <a:lstStyle>
            <a:lvl1pPr>
              <a:lnSpc>
                <a:spcPct val="100000"/>
              </a:lnSpc>
              <a:defRPr sz="1500"/>
            </a:lvl1pPr>
            <a:lvl2pPr>
              <a:lnSpc>
                <a:spcPct val="100000"/>
              </a:lnSpc>
              <a:defRPr sz="1350"/>
            </a:lvl2pPr>
            <a:lvl3pPr>
              <a:lnSpc>
                <a:spcPct val="100000"/>
              </a:lnSpc>
              <a:defRPr sz="1200"/>
            </a:lvl3pPr>
            <a:lvl4pPr>
              <a:lnSpc>
                <a:spcPct val="100000"/>
              </a:lnSpc>
              <a:defRPr sz="900"/>
            </a:lvl4pPr>
            <a:lvl5pPr>
              <a:lnSpc>
                <a:spcPct val="100000"/>
              </a:lnSpc>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title="Gold Line"/>
          <p:cNvCxnSpPr/>
          <p:nvPr userDrawn="1"/>
        </p:nvCxnSpPr>
        <p:spPr>
          <a:xfrm flipV="1">
            <a:off x="1297858" y="1220720"/>
            <a:ext cx="6468364" cy="3396"/>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
        <p:nvSpPr>
          <p:cNvPr id="15" name="Title 1"/>
          <p:cNvSpPr>
            <a:spLocks noGrp="1"/>
          </p:cNvSpPr>
          <p:nvPr>
            <p:ph type="title"/>
          </p:nvPr>
        </p:nvSpPr>
        <p:spPr>
          <a:xfrm>
            <a:off x="1297859" y="126367"/>
            <a:ext cx="7364361" cy="994172"/>
          </a:xfrm>
        </p:spPr>
        <p:txBody>
          <a:bodyPr>
            <a:normAutofit/>
          </a:bodyPr>
          <a:lstStyle>
            <a:lvl1pPr>
              <a:defRPr sz="3000"/>
            </a:lvl1pPr>
          </a:lstStyle>
          <a:p>
            <a:r>
              <a:rPr lang="en-US"/>
              <a:t>Click to edit Master title style</a:t>
            </a:r>
          </a:p>
        </p:txBody>
      </p:sp>
      <p:pic>
        <p:nvPicPr>
          <p:cNvPr id="16" name="Picture 1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745" y="126366"/>
            <a:ext cx="759968" cy="857504"/>
          </a:xfrm>
          <a:prstGeom prst="rect">
            <a:avLst/>
          </a:prstGeom>
        </p:spPr>
      </p:pic>
    </p:spTree>
    <p:extLst>
      <p:ext uri="{BB962C8B-B14F-4D97-AF65-F5344CB8AC3E}">
        <p14:creationId xmlns:p14="http://schemas.microsoft.com/office/powerpoint/2010/main" val="1429955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2" name="Title 1"/>
          <p:cNvSpPr>
            <a:spLocks noGrp="1"/>
          </p:cNvSpPr>
          <p:nvPr>
            <p:ph type="title"/>
          </p:nvPr>
        </p:nvSpPr>
        <p:spPr>
          <a:xfrm>
            <a:off x="1297859" y="126367"/>
            <a:ext cx="7364361" cy="994172"/>
          </a:xfrm>
        </p:spPr>
        <p:txBody>
          <a:bodyPr>
            <a:normAutofit/>
          </a:bodyPr>
          <a:lstStyle>
            <a:lvl1pPr>
              <a:defRPr sz="3000"/>
            </a:lvl1pPr>
          </a:lstStyle>
          <a:p>
            <a:r>
              <a:rPr lang="en-US"/>
              <a:t>Click to edit Master title style</a:t>
            </a:r>
          </a:p>
        </p:txBody>
      </p:sp>
      <p:pic>
        <p:nvPicPr>
          <p:cNvPr id="13" name="Picture 1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745" y="126366"/>
            <a:ext cx="759968" cy="857504"/>
          </a:xfrm>
          <a:prstGeom prst="rect">
            <a:avLst/>
          </a:prstGeom>
        </p:spPr>
      </p:pic>
      <p:cxnSp>
        <p:nvCxnSpPr>
          <p:cNvPr id="14" name="Straight Connector 13" title="Gold Line"/>
          <p:cNvCxnSpPr/>
          <p:nvPr userDrawn="1"/>
        </p:nvCxnSpPr>
        <p:spPr>
          <a:xfrm flipV="1">
            <a:off x="1297858" y="1220720"/>
            <a:ext cx="6468364" cy="3396"/>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7827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5449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1350"/>
            </a:lvl1pPr>
          </a:lstStyle>
          <a:p>
            <a:r>
              <a:rPr lang="en-US"/>
              <a:t>Click to edit Master title style</a:t>
            </a:r>
          </a:p>
        </p:txBody>
      </p:sp>
      <p:sp>
        <p:nvSpPr>
          <p:cNvPr id="3" name="Content Placeholder 2"/>
          <p:cNvSpPr>
            <a:spLocks noGrp="1"/>
          </p:cNvSpPr>
          <p:nvPr>
            <p:ph idx="1"/>
          </p:nvPr>
        </p:nvSpPr>
        <p:spPr>
          <a:xfrm>
            <a:off x="3887391" y="740573"/>
            <a:ext cx="4629150" cy="3655219"/>
          </a:xfrm>
        </p:spPr>
        <p:txBody>
          <a:bodyPr/>
          <a:lstStyle>
            <a:lvl1pPr>
              <a:defRPr sz="1350"/>
            </a:lvl1pPr>
            <a:lvl2pPr>
              <a:defRPr sz="1181"/>
            </a:lvl2pPr>
            <a:lvl3pPr>
              <a:defRPr sz="1013"/>
            </a:lvl3pPr>
            <a:lvl4pPr>
              <a:defRPr sz="844"/>
            </a:lvl4pPr>
            <a:lvl5pPr>
              <a:defRPr sz="844"/>
            </a:lvl5pPr>
            <a:lvl6pPr>
              <a:defRPr sz="844"/>
            </a:lvl6pPr>
            <a:lvl7pPr>
              <a:defRPr sz="844"/>
            </a:lvl7pPr>
            <a:lvl8pPr>
              <a:defRPr sz="844"/>
            </a:lvl8pPr>
            <a:lvl9pPr>
              <a:defRPr sz="84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675"/>
            </a:lvl1pPr>
            <a:lvl2pPr marL="192881" indent="0">
              <a:buNone/>
              <a:defRPr sz="591"/>
            </a:lvl2pPr>
            <a:lvl3pPr marL="385763" indent="0">
              <a:buNone/>
              <a:defRPr sz="506"/>
            </a:lvl3pPr>
            <a:lvl4pPr marL="578644" indent="0">
              <a:buNone/>
              <a:defRPr sz="422"/>
            </a:lvl4pPr>
            <a:lvl5pPr marL="771525" indent="0">
              <a:buNone/>
              <a:defRPr sz="422"/>
            </a:lvl5pPr>
            <a:lvl6pPr marL="964406" indent="0">
              <a:buNone/>
              <a:defRPr sz="422"/>
            </a:lvl6pPr>
            <a:lvl7pPr marL="1157288" indent="0">
              <a:buNone/>
              <a:defRPr sz="422"/>
            </a:lvl7pPr>
            <a:lvl8pPr marL="1350169" indent="0">
              <a:buNone/>
              <a:defRPr sz="422"/>
            </a:lvl8pPr>
            <a:lvl9pPr marL="1543050" indent="0">
              <a:buNone/>
              <a:defRPr sz="422"/>
            </a:lvl9pPr>
          </a:lstStyle>
          <a:p>
            <a:pPr lvl="0"/>
            <a:r>
              <a:rPr lang="en-US"/>
              <a:t>Click to edit Master text styles</a:t>
            </a:r>
          </a:p>
        </p:txBody>
      </p:sp>
      <p:sp>
        <p:nvSpPr>
          <p:cNvPr id="5" name="Date Placeholder 4"/>
          <p:cNvSpPr>
            <a:spLocks noGrp="1"/>
          </p:cNvSpPr>
          <p:nvPr>
            <p:ph type="dt" sz="half" idx="10"/>
          </p:nvPr>
        </p:nvSpPr>
        <p:spPr>
          <a:xfrm>
            <a:off x="6457950" y="4662185"/>
            <a:ext cx="2057400" cy="273844"/>
          </a:xfrm>
          <a:prstGeom prst="rect">
            <a:avLst/>
          </a:prstGeom>
        </p:spPr>
        <p:txBody>
          <a:bodyPr/>
          <a:lstStyle/>
          <a:p>
            <a:fld id="{47CC054E-03C2-4BA4-B0DC-8A52C253DBFA}" type="datetimeFigureOut">
              <a:rPr lang="en-US" smtClean="0"/>
              <a:t>12/22/2025</a:t>
            </a:fld>
            <a:endParaRPr lang="en-US"/>
          </a:p>
        </p:txBody>
      </p:sp>
      <p:sp>
        <p:nvSpPr>
          <p:cNvPr id="7" name="Slide Number Placeholder 6"/>
          <p:cNvSpPr>
            <a:spLocks noGrp="1"/>
          </p:cNvSpPr>
          <p:nvPr>
            <p:ph type="sldNum" sz="quarter" idx="12"/>
          </p:nvPr>
        </p:nvSpPr>
        <p:spPr>
          <a:xfrm>
            <a:off x="3543300" y="4662185"/>
            <a:ext cx="2057400" cy="273844"/>
          </a:xfrm>
          <a:prstGeom prst="rect">
            <a:avLst/>
          </a:prstGeom>
        </p:spPr>
        <p:txBody>
          <a:bodyPr/>
          <a:lstStyle/>
          <a:p>
            <a:fld id="{DD5DC98F-6F3D-4D37-8801-59C812F9270D}" type="slidenum">
              <a:rPr lang="en-US" smtClean="0"/>
              <a:t>‹#›</a:t>
            </a:fld>
            <a:endParaRPr lang="en-US"/>
          </a:p>
        </p:txBody>
      </p:sp>
      <p:sp>
        <p:nvSpPr>
          <p:cNvPr id="8" name="Footer Placeholder 4"/>
          <p:cNvSpPr txBox="1">
            <a:spLocks/>
          </p:cNvSpPr>
          <p:nvPr userDrawn="1"/>
        </p:nvSpPr>
        <p:spPr>
          <a:xfrm>
            <a:off x="474804" y="4777668"/>
            <a:ext cx="3248526"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13">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9" name="Picture 8" title="NCCCS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3562" y="4767264"/>
            <a:ext cx="261242" cy="294650"/>
          </a:xfrm>
          <a:prstGeom prst="rect">
            <a:avLst/>
          </a:prstGeom>
        </p:spPr>
      </p:pic>
    </p:spTree>
    <p:extLst>
      <p:ext uri="{BB962C8B-B14F-4D97-AF65-F5344CB8AC3E}">
        <p14:creationId xmlns:p14="http://schemas.microsoft.com/office/powerpoint/2010/main" val="3752020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1350"/>
            </a:lvl1pPr>
          </a:lstStyle>
          <a:p>
            <a:r>
              <a:rPr lang="en-US"/>
              <a:t>Click to edit Master title style</a:t>
            </a:r>
          </a:p>
        </p:txBody>
      </p:sp>
      <p:sp>
        <p:nvSpPr>
          <p:cNvPr id="3" name="Picture Placeholder 2"/>
          <p:cNvSpPr>
            <a:spLocks noGrp="1"/>
          </p:cNvSpPr>
          <p:nvPr>
            <p:ph type="pic" idx="1"/>
          </p:nvPr>
        </p:nvSpPr>
        <p:spPr>
          <a:xfrm>
            <a:off x="3887391" y="740573"/>
            <a:ext cx="4629150" cy="3655219"/>
          </a:xfrm>
        </p:spPr>
        <p:txBody>
          <a:bodyPr/>
          <a:lstStyle>
            <a:lvl1pPr marL="0" indent="0">
              <a:buNone/>
              <a:defRPr sz="1350"/>
            </a:lvl1pPr>
            <a:lvl2pPr marL="192881" indent="0">
              <a:buNone/>
              <a:defRPr sz="1181"/>
            </a:lvl2pPr>
            <a:lvl3pPr marL="385763" indent="0">
              <a:buNone/>
              <a:defRPr sz="1013"/>
            </a:lvl3pPr>
            <a:lvl4pPr marL="578644" indent="0">
              <a:buNone/>
              <a:defRPr sz="844"/>
            </a:lvl4pPr>
            <a:lvl5pPr marL="771525" indent="0">
              <a:buNone/>
              <a:defRPr sz="844"/>
            </a:lvl5pPr>
            <a:lvl6pPr marL="964406" indent="0">
              <a:buNone/>
              <a:defRPr sz="844"/>
            </a:lvl6pPr>
            <a:lvl7pPr marL="1157288" indent="0">
              <a:buNone/>
              <a:defRPr sz="844"/>
            </a:lvl7pPr>
            <a:lvl8pPr marL="1350169" indent="0">
              <a:buNone/>
              <a:defRPr sz="844"/>
            </a:lvl8pPr>
            <a:lvl9pPr marL="1543050" indent="0">
              <a:buNone/>
              <a:defRPr sz="844"/>
            </a:lvl9pPr>
          </a:lstStyle>
          <a:p>
            <a:r>
              <a:rPr lang="en-US"/>
              <a:t>Drag picture to placeholder or click icon to add</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675"/>
            </a:lvl1pPr>
            <a:lvl2pPr marL="192881" indent="0">
              <a:buNone/>
              <a:defRPr sz="591"/>
            </a:lvl2pPr>
            <a:lvl3pPr marL="385763" indent="0">
              <a:buNone/>
              <a:defRPr sz="506"/>
            </a:lvl3pPr>
            <a:lvl4pPr marL="578644" indent="0">
              <a:buNone/>
              <a:defRPr sz="422"/>
            </a:lvl4pPr>
            <a:lvl5pPr marL="771525" indent="0">
              <a:buNone/>
              <a:defRPr sz="422"/>
            </a:lvl5pPr>
            <a:lvl6pPr marL="964406" indent="0">
              <a:buNone/>
              <a:defRPr sz="422"/>
            </a:lvl6pPr>
            <a:lvl7pPr marL="1157288" indent="0">
              <a:buNone/>
              <a:defRPr sz="422"/>
            </a:lvl7pPr>
            <a:lvl8pPr marL="1350169" indent="0">
              <a:buNone/>
              <a:defRPr sz="422"/>
            </a:lvl8pPr>
            <a:lvl9pPr marL="1543050" indent="0">
              <a:buNone/>
              <a:defRPr sz="422"/>
            </a:lvl9pPr>
          </a:lstStyle>
          <a:p>
            <a:pPr lvl="0"/>
            <a:r>
              <a:rPr lang="en-US"/>
              <a:t>Click to edit Master text styles</a:t>
            </a:r>
          </a:p>
        </p:txBody>
      </p:sp>
      <p:sp>
        <p:nvSpPr>
          <p:cNvPr id="5" name="Date Placeholder 4"/>
          <p:cNvSpPr>
            <a:spLocks noGrp="1"/>
          </p:cNvSpPr>
          <p:nvPr>
            <p:ph type="dt" sz="half" idx="10"/>
          </p:nvPr>
        </p:nvSpPr>
        <p:spPr>
          <a:xfrm>
            <a:off x="6457950" y="4662185"/>
            <a:ext cx="2057400" cy="273844"/>
          </a:xfrm>
          <a:prstGeom prst="rect">
            <a:avLst/>
          </a:prstGeom>
        </p:spPr>
        <p:txBody>
          <a:bodyPr/>
          <a:lstStyle/>
          <a:p>
            <a:fld id="{47CC054E-03C2-4BA4-B0DC-8A52C253DBFA}" type="datetimeFigureOut">
              <a:rPr lang="en-US" smtClean="0"/>
              <a:t>12/22/2025</a:t>
            </a:fld>
            <a:endParaRPr lang="en-US"/>
          </a:p>
        </p:txBody>
      </p:sp>
      <p:sp>
        <p:nvSpPr>
          <p:cNvPr id="7" name="Slide Number Placeholder 6"/>
          <p:cNvSpPr>
            <a:spLocks noGrp="1"/>
          </p:cNvSpPr>
          <p:nvPr>
            <p:ph type="sldNum" sz="quarter" idx="12"/>
          </p:nvPr>
        </p:nvSpPr>
        <p:spPr>
          <a:xfrm>
            <a:off x="3543300" y="4662185"/>
            <a:ext cx="2057400" cy="273844"/>
          </a:xfrm>
          <a:prstGeom prst="rect">
            <a:avLst/>
          </a:prstGeom>
        </p:spPr>
        <p:txBody>
          <a:bodyPr/>
          <a:lstStyle/>
          <a:p>
            <a:fld id="{DD5DC98F-6F3D-4D37-8801-59C812F9270D}" type="slidenum">
              <a:rPr lang="en-US" smtClean="0"/>
              <a:t>‹#›</a:t>
            </a:fld>
            <a:endParaRPr lang="en-US"/>
          </a:p>
        </p:txBody>
      </p:sp>
      <p:sp>
        <p:nvSpPr>
          <p:cNvPr id="8" name="Footer Placeholder 4"/>
          <p:cNvSpPr txBox="1">
            <a:spLocks/>
          </p:cNvSpPr>
          <p:nvPr userDrawn="1"/>
        </p:nvSpPr>
        <p:spPr>
          <a:xfrm>
            <a:off x="474804" y="4777668"/>
            <a:ext cx="3248526"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13">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9" name="Picture 8" title="NCCCS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3562" y="4767264"/>
            <a:ext cx="261242" cy="294650"/>
          </a:xfrm>
          <a:prstGeom prst="rect">
            <a:avLst/>
          </a:prstGeom>
        </p:spPr>
      </p:pic>
    </p:spTree>
    <p:extLst>
      <p:ext uri="{BB962C8B-B14F-4D97-AF65-F5344CB8AC3E}">
        <p14:creationId xmlns:p14="http://schemas.microsoft.com/office/powerpoint/2010/main" val="3585843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457950" y="4662185"/>
            <a:ext cx="2057400" cy="273844"/>
          </a:xfrm>
          <a:prstGeom prst="rect">
            <a:avLst/>
          </a:prstGeom>
        </p:spPr>
        <p:txBody>
          <a:bodyPr/>
          <a:lstStyle/>
          <a:p>
            <a:fld id="{47CC054E-03C2-4BA4-B0DC-8A52C253DBFA}" type="datetimeFigureOut">
              <a:rPr lang="en-US" smtClean="0"/>
              <a:t>12/22/2025</a:t>
            </a:fld>
            <a:endParaRPr lang="en-US"/>
          </a:p>
        </p:txBody>
      </p:sp>
      <p:sp>
        <p:nvSpPr>
          <p:cNvPr id="6" name="Slide Number Placeholder 5"/>
          <p:cNvSpPr>
            <a:spLocks noGrp="1"/>
          </p:cNvSpPr>
          <p:nvPr>
            <p:ph type="sldNum" sz="quarter" idx="12"/>
          </p:nvPr>
        </p:nvSpPr>
        <p:spPr>
          <a:xfrm>
            <a:off x="3543300" y="4662185"/>
            <a:ext cx="2057400" cy="273844"/>
          </a:xfrm>
          <a:prstGeom prst="rect">
            <a:avLst/>
          </a:prstGeom>
        </p:spPr>
        <p:txBody>
          <a:bodyPr/>
          <a:lstStyle/>
          <a:p>
            <a:fld id="{DD5DC98F-6F3D-4D37-8801-59C812F9270D}" type="slidenum">
              <a:rPr lang="en-US" smtClean="0"/>
              <a:t>‹#›</a:t>
            </a:fld>
            <a:endParaRPr lang="en-US"/>
          </a:p>
        </p:txBody>
      </p:sp>
      <p:sp>
        <p:nvSpPr>
          <p:cNvPr id="7" name="Footer Placeholder 4"/>
          <p:cNvSpPr txBox="1">
            <a:spLocks/>
          </p:cNvSpPr>
          <p:nvPr userDrawn="1"/>
        </p:nvSpPr>
        <p:spPr>
          <a:xfrm>
            <a:off x="474804" y="4777668"/>
            <a:ext cx="3248526"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13">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8" name="Picture 7" title="NCCCS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3562" y="4767264"/>
            <a:ext cx="261242" cy="294650"/>
          </a:xfrm>
          <a:prstGeom prst="rect">
            <a:avLst/>
          </a:prstGeom>
        </p:spPr>
      </p:pic>
      <p:pic>
        <p:nvPicPr>
          <p:cNvPr id="9" name="Picture 8" title="NCCCS Logo"/>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07349" y="223247"/>
            <a:ext cx="971180" cy="1095372"/>
          </a:xfrm>
          <a:prstGeom prst="rect">
            <a:avLst/>
          </a:prstGeom>
        </p:spPr>
      </p:pic>
      <p:cxnSp>
        <p:nvCxnSpPr>
          <p:cNvPr id="10" name="Straight Connector 9" title="Gold Line"/>
          <p:cNvCxnSpPr/>
          <p:nvPr userDrawn="1"/>
        </p:nvCxnSpPr>
        <p:spPr>
          <a:xfrm flipV="1">
            <a:off x="1455549" y="1287265"/>
            <a:ext cx="7059802" cy="10217"/>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5617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3"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457950" y="4662185"/>
            <a:ext cx="2057400" cy="273844"/>
          </a:xfrm>
          <a:prstGeom prst="rect">
            <a:avLst/>
          </a:prstGeom>
        </p:spPr>
        <p:txBody>
          <a:bodyPr/>
          <a:lstStyle/>
          <a:p>
            <a:fld id="{47CC054E-03C2-4BA4-B0DC-8A52C253DBFA}" type="datetimeFigureOut">
              <a:rPr lang="en-US" smtClean="0"/>
              <a:t>12/22/2025</a:t>
            </a:fld>
            <a:endParaRPr lang="en-US"/>
          </a:p>
        </p:txBody>
      </p:sp>
      <p:sp>
        <p:nvSpPr>
          <p:cNvPr id="6" name="Slide Number Placeholder 5"/>
          <p:cNvSpPr>
            <a:spLocks noGrp="1"/>
          </p:cNvSpPr>
          <p:nvPr>
            <p:ph type="sldNum" sz="quarter" idx="12"/>
          </p:nvPr>
        </p:nvSpPr>
        <p:spPr>
          <a:xfrm>
            <a:off x="3543300" y="4662185"/>
            <a:ext cx="2057400" cy="273844"/>
          </a:xfrm>
          <a:prstGeom prst="rect">
            <a:avLst/>
          </a:prstGeom>
        </p:spPr>
        <p:txBody>
          <a:bodyPr/>
          <a:lstStyle/>
          <a:p>
            <a:fld id="{DD5DC98F-6F3D-4D37-8801-59C812F9270D}" type="slidenum">
              <a:rPr lang="en-US" smtClean="0"/>
              <a:t>‹#›</a:t>
            </a:fld>
            <a:endParaRPr lang="en-US"/>
          </a:p>
        </p:txBody>
      </p:sp>
      <p:sp>
        <p:nvSpPr>
          <p:cNvPr id="7" name="Footer Placeholder 4"/>
          <p:cNvSpPr txBox="1">
            <a:spLocks/>
          </p:cNvSpPr>
          <p:nvPr userDrawn="1"/>
        </p:nvSpPr>
        <p:spPr>
          <a:xfrm>
            <a:off x="474805" y="4777668"/>
            <a:ext cx="3161741"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13">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8" name="Picture 7" title="NCCCS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3563" y="4767264"/>
            <a:ext cx="254263" cy="294650"/>
          </a:xfrm>
          <a:prstGeom prst="rect">
            <a:avLst/>
          </a:prstGeom>
        </p:spPr>
      </p:pic>
    </p:spTree>
    <p:extLst>
      <p:ext uri="{BB962C8B-B14F-4D97-AF65-F5344CB8AC3E}">
        <p14:creationId xmlns:p14="http://schemas.microsoft.com/office/powerpoint/2010/main" val="3063052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1350"/>
            </a:lvl1pPr>
          </a:lstStyle>
          <a:p>
            <a:r>
              <a:rPr lang="en-US"/>
              <a:t>Click to edit Master title style</a:t>
            </a:r>
          </a:p>
        </p:txBody>
      </p:sp>
      <p:sp>
        <p:nvSpPr>
          <p:cNvPr id="3" name="Content Placeholder 2"/>
          <p:cNvSpPr>
            <a:spLocks noGrp="1"/>
          </p:cNvSpPr>
          <p:nvPr>
            <p:ph idx="1"/>
          </p:nvPr>
        </p:nvSpPr>
        <p:spPr>
          <a:xfrm>
            <a:off x="3887391" y="740573"/>
            <a:ext cx="4629150" cy="3655219"/>
          </a:xfrm>
        </p:spPr>
        <p:txBody>
          <a:bodyPr/>
          <a:lstStyle>
            <a:lvl1pPr>
              <a:defRPr sz="1350"/>
            </a:lvl1pPr>
            <a:lvl2pPr>
              <a:defRPr sz="1181"/>
            </a:lvl2pPr>
            <a:lvl3pPr>
              <a:defRPr sz="1013"/>
            </a:lvl3pPr>
            <a:lvl4pPr>
              <a:defRPr sz="844"/>
            </a:lvl4pPr>
            <a:lvl5pPr>
              <a:defRPr sz="844"/>
            </a:lvl5pPr>
            <a:lvl6pPr>
              <a:defRPr sz="844"/>
            </a:lvl6pPr>
            <a:lvl7pPr>
              <a:defRPr sz="844"/>
            </a:lvl7pPr>
            <a:lvl8pPr>
              <a:defRPr sz="844"/>
            </a:lvl8pPr>
            <a:lvl9pPr>
              <a:defRPr sz="84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675"/>
            </a:lvl1pPr>
            <a:lvl2pPr marL="192881" indent="0">
              <a:buNone/>
              <a:defRPr sz="591"/>
            </a:lvl2pPr>
            <a:lvl3pPr marL="385763" indent="0">
              <a:buNone/>
              <a:defRPr sz="506"/>
            </a:lvl3pPr>
            <a:lvl4pPr marL="578644" indent="0">
              <a:buNone/>
              <a:defRPr sz="422"/>
            </a:lvl4pPr>
            <a:lvl5pPr marL="771525" indent="0">
              <a:buNone/>
              <a:defRPr sz="422"/>
            </a:lvl5pPr>
            <a:lvl6pPr marL="964406" indent="0">
              <a:buNone/>
              <a:defRPr sz="422"/>
            </a:lvl6pPr>
            <a:lvl7pPr marL="1157288" indent="0">
              <a:buNone/>
              <a:defRPr sz="422"/>
            </a:lvl7pPr>
            <a:lvl8pPr marL="1350169" indent="0">
              <a:buNone/>
              <a:defRPr sz="422"/>
            </a:lvl8pPr>
            <a:lvl9pPr marL="1543050" indent="0">
              <a:buNone/>
              <a:defRPr sz="422"/>
            </a:lvl9pPr>
          </a:lstStyle>
          <a:p>
            <a:pPr lvl="0"/>
            <a:r>
              <a:rPr lang="en-US"/>
              <a:t>Click to edit Master text styles</a:t>
            </a:r>
          </a:p>
        </p:txBody>
      </p:sp>
      <p:sp>
        <p:nvSpPr>
          <p:cNvPr id="5" name="Date Placeholder 4"/>
          <p:cNvSpPr>
            <a:spLocks noGrp="1"/>
          </p:cNvSpPr>
          <p:nvPr>
            <p:ph type="dt" sz="half" idx="10"/>
          </p:nvPr>
        </p:nvSpPr>
        <p:spPr>
          <a:xfrm>
            <a:off x="6457950" y="4662185"/>
            <a:ext cx="2057400" cy="273844"/>
          </a:xfrm>
          <a:prstGeom prst="rect">
            <a:avLst/>
          </a:prstGeom>
        </p:spPr>
        <p:txBody>
          <a:bodyPr/>
          <a:lstStyle/>
          <a:p>
            <a:fld id="{47CC054E-03C2-4BA4-B0DC-8A52C253DBFA}" type="datetimeFigureOut">
              <a:rPr lang="en-US" smtClean="0"/>
              <a:t>12/22/2025</a:t>
            </a:fld>
            <a:endParaRPr lang="en-US"/>
          </a:p>
        </p:txBody>
      </p:sp>
      <p:sp>
        <p:nvSpPr>
          <p:cNvPr id="7" name="Slide Number Placeholder 6"/>
          <p:cNvSpPr>
            <a:spLocks noGrp="1"/>
          </p:cNvSpPr>
          <p:nvPr>
            <p:ph type="sldNum" sz="quarter" idx="12"/>
          </p:nvPr>
        </p:nvSpPr>
        <p:spPr>
          <a:xfrm>
            <a:off x="3543300" y="4662185"/>
            <a:ext cx="2057400" cy="273844"/>
          </a:xfrm>
          <a:prstGeom prst="rect">
            <a:avLst/>
          </a:prstGeom>
        </p:spPr>
        <p:txBody>
          <a:bodyPr/>
          <a:lstStyle/>
          <a:p>
            <a:fld id="{DD5DC98F-6F3D-4D37-8801-59C812F9270D}" type="slidenum">
              <a:rPr lang="en-US" smtClean="0"/>
              <a:t>‹#›</a:t>
            </a:fld>
            <a:endParaRPr lang="en-US"/>
          </a:p>
        </p:txBody>
      </p:sp>
      <p:sp>
        <p:nvSpPr>
          <p:cNvPr id="8" name="Footer Placeholder 4"/>
          <p:cNvSpPr txBox="1">
            <a:spLocks/>
          </p:cNvSpPr>
          <p:nvPr userDrawn="1"/>
        </p:nvSpPr>
        <p:spPr>
          <a:xfrm>
            <a:off x="474804" y="4777668"/>
            <a:ext cx="3248526"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13">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9" name="Picture 8" title="NCCCS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3562" y="4767264"/>
            <a:ext cx="261242" cy="294650"/>
          </a:xfrm>
          <a:prstGeom prst="rect">
            <a:avLst/>
          </a:prstGeom>
        </p:spPr>
      </p:pic>
    </p:spTree>
    <p:extLst>
      <p:ext uri="{BB962C8B-B14F-4D97-AF65-F5344CB8AC3E}">
        <p14:creationId xmlns:p14="http://schemas.microsoft.com/office/powerpoint/2010/main" val="3752020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1350"/>
            </a:lvl1pPr>
          </a:lstStyle>
          <a:p>
            <a:r>
              <a:rPr lang="en-US"/>
              <a:t>Click to edit Master title style</a:t>
            </a:r>
          </a:p>
        </p:txBody>
      </p:sp>
      <p:sp>
        <p:nvSpPr>
          <p:cNvPr id="3" name="Picture Placeholder 2"/>
          <p:cNvSpPr>
            <a:spLocks noGrp="1"/>
          </p:cNvSpPr>
          <p:nvPr>
            <p:ph type="pic" idx="1"/>
          </p:nvPr>
        </p:nvSpPr>
        <p:spPr>
          <a:xfrm>
            <a:off x="3887391" y="740573"/>
            <a:ext cx="4629150" cy="3655219"/>
          </a:xfrm>
        </p:spPr>
        <p:txBody>
          <a:bodyPr/>
          <a:lstStyle>
            <a:lvl1pPr marL="0" indent="0">
              <a:buNone/>
              <a:defRPr sz="1350"/>
            </a:lvl1pPr>
            <a:lvl2pPr marL="192881" indent="0">
              <a:buNone/>
              <a:defRPr sz="1181"/>
            </a:lvl2pPr>
            <a:lvl3pPr marL="385763" indent="0">
              <a:buNone/>
              <a:defRPr sz="1013"/>
            </a:lvl3pPr>
            <a:lvl4pPr marL="578644" indent="0">
              <a:buNone/>
              <a:defRPr sz="844"/>
            </a:lvl4pPr>
            <a:lvl5pPr marL="771525" indent="0">
              <a:buNone/>
              <a:defRPr sz="844"/>
            </a:lvl5pPr>
            <a:lvl6pPr marL="964406" indent="0">
              <a:buNone/>
              <a:defRPr sz="844"/>
            </a:lvl6pPr>
            <a:lvl7pPr marL="1157288" indent="0">
              <a:buNone/>
              <a:defRPr sz="844"/>
            </a:lvl7pPr>
            <a:lvl8pPr marL="1350169" indent="0">
              <a:buNone/>
              <a:defRPr sz="844"/>
            </a:lvl8pPr>
            <a:lvl9pPr marL="1543050" indent="0">
              <a:buNone/>
              <a:defRPr sz="844"/>
            </a:lvl9pPr>
          </a:lstStyle>
          <a:p>
            <a:r>
              <a:rPr lang="en-US"/>
              <a:t>Drag picture to placeholder or click icon to add</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675"/>
            </a:lvl1pPr>
            <a:lvl2pPr marL="192881" indent="0">
              <a:buNone/>
              <a:defRPr sz="591"/>
            </a:lvl2pPr>
            <a:lvl3pPr marL="385763" indent="0">
              <a:buNone/>
              <a:defRPr sz="506"/>
            </a:lvl3pPr>
            <a:lvl4pPr marL="578644" indent="0">
              <a:buNone/>
              <a:defRPr sz="422"/>
            </a:lvl4pPr>
            <a:lvl5pPr marL="771525" indent="0">
              <a:buNone/>
              <a:defRPr sz="422"/>
            </a:lvl5pPr>
            <a:lvl6pPr marL="964406" indent="0">
              <a:buNone/>
              <a:defRPr sz="422"/>
            </a:lvl6pPr>
            <a:lvl7pPr marL="1157288" indent="0">
              <a:buNone/>
              <a:defRPr sz="422"/>
            </a:lvl7pPr>
            <a:lvl8pPr marL="1350169" indent="0">
              <a:buNone/>
              <a:defRPr sz="422"/>
            </a:lvl8pPr>
            <a:lvl9pPr marL="1543050" indent="0">
              <a:buNone/>
              <a:defRPr sz="422"/>
            </a:lvl9pPr>
          </a:lstStyle>
          <a:p>
            <a:pPr lvl="0"/>
            <a:r>
              <a:rPr lang="en-US"/>
              <a:t>Click to edit Master text styles</a:t>
            </a:r>
          </a:p>
        </p:txBody>
      </p:sp>
      <p:sp>
        <p:nvSpPr>
          <p:cNvPr id="5" name="Date Placeholder 4"/>
          <p:cNvSpPr>
            <a:spLocks noGrp="1"/>
          </p:cNvSpPr>
          <p:nvPr>
            <p:ph type="dt" sz="half" idx="10"/>
          </p:nvPr>
        </p:nvSpPr>
        <p:spPr>
          <a:xfrm>
            <a:off x="6457950" y="4662185"/>
            <a:ext cx="2057400" cy="273844"/>
          </a:xfrm>
          <a:prstGeom prst="rect">
            <a:avLst/>
          </a:prstGeom>
        </p:spPr>
        <p:txBody>
          <a:bodyPr/>
          <a:lstStyle/>
          <a:p>
            <a:fld id="{47CC054E-03C2-4BA4-B0DC-8A52C253DBFA}" type="datetimeFigureOut">
              <a:rPr lang="en-US" smtClean="0"/>
              <a:t>12/22/2025</a:t>
            </a:fld>
            <a:endParaRPr lang="en-US"/>
          </a:p>
        </p:txBody>
      </p:sp>
      <p:sp>
        <p:nvSpPr>
          <p:cNvPr id="7" name="Slide Number Placeholder 6"/>
          <p:cNvSpPr>
            <a:spLocks noGrp="1"/>
          </p:cNvSpPr>
          <p:nvPr>
            <p:ph type="sldNum" sz="quarter" idx="12"/>
          </p:nvPr>
        </p:nvSpPr>
        <p:spPr>
          <a:xfrm>
            <a:off x="3543300" y="4662185"/>
            <a:ext cx="2057400" cy="273844"/>
          </a:xfrm>
          <a:prstGeom prst="rect">
            <a:avLst/>
          </a:prstGeom>
        </p:spPr>
        <p:txBody>
          <a:bodyPr/>
          <a:lstStyle/>
          <a:p>
            <a:fld id="{DD5DC98F-6F3D-4D37-8801-59C812F9270D}" type="slidenum">
              <a:rPr lang="en-US" smtClean="0"/>
              <a:t>‹#›</a:t>
            </a:fld>
            <a:endParaRPr lang="en-US"/>
          </a:p>
        </p:txBody>
      </p:sp>
      <p:sp>
        <p:nvSpPr>
          <p:cNvPr id="8" name="Footer Placeholder 4"/>
          <p:cNvSpPr txBox="1">
            <a:spLocks/>
          </p:cNvSpPr>
          <p:nvPr userDrawn="1"/>
        </p:nvSpPr>
        <p:spPr>
          <a:xfrm>
            <a:off x="474804" y="4777668"/>
            <a:ext cx="3248526"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13">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9" name="Picture 8" title="NCCCS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3562" y="4767264"/>
            <a:ext cx="261242" cy="294650"/>
          </a:xfrm>
          <a:prstGeom prst="rect">
            <a:avLst/>
          </a:prstGeom>
        </p:spPr>
      </p:pic>
    </p:spTree>
    <p:extLst>
      <p:ext uri="{BB962C8B-B14F-4D97-AF65-F5344CB8AC3E}">
        <p14:creationId xmlns:p14="http://schemas.microsoft.com/office/powerpoint/2010/main" val="3585843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20904"/>
            <a:ext cx="7886700" cy="3548753"/>
          </a:xfrm>
        </p:spPr>
        <p:txBody>
          <a:bodyPr>
            <a:normAutofit/>
          </a:bodyPr>
          <a:lstStyle>
            <a:lvl1pPr marL="175022" indent="-175022">
              <a:lnSpc>
                <a:spcPct val="100000"/>
              </a:lnSpc>
              <a:spcBef>
                <a:spcPts val="450"/>
              </a:spcBef>
              <a:tabLst/>
              <a:defRPr sz="2100"/>
            </a:lvl1pPr>
            <a:lvl2pPr marL="344091" indent="-151210">
              <a:lnSpc>
                <a:spcPct val="100000"/>
              </a:lnSpc>
              <a:spcBef>
                <a:spcPts val="225"/>
              </a:spcBef>
              <a:tabLst/>
              <a:defRPr sz="1800"/>
            </a:lvl2pPr>
            <a:lvl3pPr marL="519113" indent="-133350">
              <a:lnSpc>
                <a:spcPct val="100000"/>
              </a:lnSpc>
              <a:spcBef>
                <a:spcPts val="225"/>
              </a:spcBef>
              <a:tabLst/>
              <a:defRPr sz="1650"/>
            </a:lvl3pPr>
            <a:lvl4pPr marL="732235" indent="-153591">
              <a:lnSpc>
                <a:spcPct val="100000"/>
              </a:lnSpc>
              <a:spcBef>
                <a:spcPts val="225"/>
              </a:spcBef>
              <a:tabLst/>
              <a:defRPr sz="1500"/>
            </a:lvl4pPr>
            <a:lvl5pPr marL="900113" indent="-128588">
              <a:lnSpc>
                <a:spcPct val="100000"/>
              </a:lnSpc>
              <a:spcBef>
                <a:spcPts val="225"/>
              </a:spcBef>
              <a:tabLst/>
              <a:defRPr sz="13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title="Gold Line"/>
          <p:cNvCxnSpPr/>
          <p:nvPr userDrawn="1"/>
        </p:nvCxnSpPr>
        <p:spPr>
          <a:xfrm flipV="1">
            <a:off x="1297858" y="1220720"/>
            <a:ext cx="6468364" cy="3396"/>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p:nvPr>
        </p:nvSpPr>
        <p:spPr>
          <a:xfrm>
            <a:off x="1297859" y="126367"/>
            <a:ext cx="7364361" cy="994172"/>
          </a:xfrm>
        </p:spPr>
        <p:txBody>
          <a:bodyPr>
            <a:normAutofit/>
          </a:bodyPr>
          <a:lstStyle>
            <a:lvl1pPr>
              <a:defRPr sz="3000"/>
            </a:lvl1pPr>
          </a:lstStyle>
          <a:p>
            <a:r>
              <a:rPr lang="en-US"/>
              <a:t>Click to edit Master title style</a:t>
            </a:r>
          </a:p>
        </p:txBody>
      </p:sp>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745" y="126366"/>
            <a:ext cx="759968" cy="857504"/>
          </a:xfrm>
          <a:prstGeom prst="rect">
            <a:avLst/>
          </a:prstGeom>
        </p:spPr>
      </p:pic>
    </p:spTree>
    <p:extLst>
      <p:ext uri="{BB962C8B-B14F-4D97-AF65-F5344CB8AC3E}">
        <p14:creationId xmlns:p14="http://schemas.microsoft.com/office/powerpoint/2010/main" val="2476938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457950" y="4662185"/>
            <a:ext cx="2057400" cy="273844"/>
          </a:xfrm>
          <a:prstGeom prst="rect">
            <a:avLst/>
          </a:prstGeom>
        </p:spPr>
        <p:txBody>
          <a:bodyPr/>
          <a:lstStyle/>
          <a:p>
            <a:fld id="{47CC054E-03C2-4BA4-B0DC-8A52C253DBFA}" type="datetimeFigureOut">
              <a:rPr lang="en-US" smtClean="0"/>
              <a:t>12/22/2025</a:t>
            </a:fld>
            <a:endParaRPr lang="en-US"/>
          </a:p>
        </p:txBody>
      </p:sp>
      <p:sp>
        <p:nvSpPr>
          <p:cNvPr id="6" name="Slide Number Placeholder 5"/>
          <p:cNvSpPr>
            <a:spLocks noGrp="1"/>
          </p:cNvSpPr>
          <p:nvPr>
            <p:ph type="sldNum" sz="quarter" idx="12"/>
          </p:nvPr>
        </p:nvSpPr>
        <p:spPr>
          <a:xfrm>
            <a:off x="3543300" y="4662185"/>
            <a:ext cx="2057400" cy="273844"/>
          </a:xfrm>
          <a:prstGeom prst="rect">
            <a:avLst/>
          </a:prstGeom>
        </p:spPr>
        <p:txBody>
          <a:bodyPr/>
          <a:lstStyle/>
          <a:p>
            <a:fld id="{DD5DC98F-6F3D-4D37-8801-59C812F9270D}" type="slidenum">
              <a:rPr lang="en-US" smtClean="0"/>
              <a:t>‹#›</a:t>
            </a:fld>
            <a:endParaRPr lang="en-US"/>
          </a:p>
        </p:txBody>
      </p:sp>
      <p:sp>
        <p:nvSpPr>
          <p:cNvPr id="7" name="Footer Placeholder 4"/>
          <p:cNvSpPr txBox="1">
            <a:spLocks/>
          </p:cNvSpPr>
          <p:nvPr userDrawn="1"/>
        </p:nvSpPr>
        <p:spPr>
          <a:xfrm>
            <a:off x="474804" y="4777668"/>
            <a:ext cx="3248526"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13">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8" name="Picture 7" title="NCCCS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3562" y="4767264"/>
            <a:ext cx="261242" cy="294650"/>
          </a:xfrm>
          <a:prstGeom prst="rect">
            <a:avLst/>
          </a:prstGeom>
        </p:spPr>
      </p:pic>
      <p:pic>
        <p:nvPicPr>
          <p:cNvPr id="9" name="Picture 8" title="NCCCS Logo"/>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07349" y="223247"/>
            <a:ext cx="971180" cy="1095372"/>
          </a:xfrm>
          <a:prstGeom prst="rect">
            <a:avLst/>
          </a:prstGeom>
        </p:spPr>
      </p:pic>
      <p:cxnSp>
        <p:nvCxnSpPr>
          <p:cNvPr id="10" name="Straight Connector 9" title="Gold Line"/>
          <p:cNvCxnSpPr/>
          <p:nvPr userDrawn="1"/>
        </p:nvCxnSpPr>
        <p:spPr>
          <a:xfrm flipV="1">
            <a:off x="1455549" y="1287265"/>
            <a:ext cx="7059802" cy="10217"/>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5617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3"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457950" y="4662185"/>
            <a:ext cx="2057400" cy="273844"/>
          </a:xfrm>
          <a:prstGeom prst="rect">
            <a:avLst/>
          </a:prstGeom>
        </p:spPr>
        <p:txBody>
          <a:bodyPr/>
          <a:lstStyle/>
          <a:p>
            <a:fld id="{47CC054E-03C2-4BA4-B0DC-8A52C253DBFA}" type="datetimeFigureOut">
              <a:rPr lang="en-US" smtClean="0"/>
              <a:t>12/22/2025</a:t>
            </a:fld>
            <a:endParaRPr lang="en-US"/>
          </a:p>
        </p:txBody>
      </p:sp>
      <p:sp>
        <p:nvSpPr>
          <p:cNvPr id="6" name="Slide Number Placeholder 5"/>
          <p:cNvSpPr>
            <a:spLocks noGrp="1"/>
          </p:cNvSpPr>
          <p:nvPr>
            <p:ph type="sldNum" sz="quarter" idx="12"/>
          </p:nvPr>
        </p:nvSpPr>
        <p:spPr>
          <a:xfrm>
            <a:off x="3543300" y="4662185"/>
            <a:ext cx="2057400" cy="273844"/>
          </a:xfrm>
          <a:prstGeom prst="rect">
            <a:avLst/>
          </a:prstGeom>
        </p:spPr>
        <p:txBody>
          <a:bodyPr/>
          <a:lstStyle/>
          <a:p>
            <a:fld id="{DD5DC98F-6F3D-4D37-8801-59C812F9270D}" type="slidenum">
              <a:rPr lang="en-US" smtClean="0"/>
              <a:t>‹#›</a:t>
            </a:fld>
            <a:endParaRPr lang="en-US"/>
          </a:p>
        </p:txBody>
      </p:sp>
      <p:sp>
        <p:nvSpPr>
          <p:cNvPr id="7" name="Footer Placeholder 4"/>
          <p:cNvSpPr txBox="1">
            <a:spLocks/>
          </p:cNvSpPr>
          <p:nvPr userDrawn="1"/>
        </p:nvSpPr>
        <p:spPr>
          <a:xfrm>
            <a:off x="474805" y="4777668"/>
            <a:ext cx="3161741"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13">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8" name="Picture 7" title="NCCCS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3563" y="4767264"/>
            <a:ext cx="254263" cy="294650"/>
          </a:xfrm>
          <a:prstGeom prst="rect">
            <a:avLst/>
          </a:prstGeom>
        </p:spPr>
      </p:pic>
    </p:spTree>
    <p:extLst>
      <p:ext uri="{BB962C8B-B14F-4D97-AF65-F5344CB8AC3E}">
        <p14:creationId xmlns:p14="http://schemas.microsoft.com/office/powerpoint/2010/main" val="3063052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Body Level One…"/>
          <p:cNvSpPr txBox="1">
            <a:spLocks noGrp="1"/>
          </p:cNvSpPr>
          <p:nvPr>
            <p:ph type="body" sz="quarter" idx="1"/>
          </p:nvPr>
        </p:nvSpPr>
        <p:spPr>
          <a:xfrm>
            <a:off x="892970" y="3355330"/>
            <a:ext cx="7358063" cy="243299"/>
          </a:xfrm>
          <a:prstGeom prst="rect">
            <a:avLst/>
          </a:prstGeom>
        </p:spPr>
        <p:txBody>
          <a:bodyPr anchor="t"/>
          <a:lstStyle>
            <a:lvl1pPr marL="0" indent="0" algn="ctr">
              <a:spcBef>
                <a:spcPts val="0"/>
              </a:spcBef>
              <a:buSzTx/>
              <a:buNone/>
              <a:defRPr sz="1265" i="1"/>
            </a:lvl1pPr>
            <a:lvl2pPr marL="485534" indent="-251138" algn="ctr">
              <a:spcBef>
                <a:spcPts val="0"/>
              </a:spcBef>
              <a:defRPr sz="1265" i="1"/>
            </a:lvl2pPr>
            <a:lvl3pPr marL="719930" indent="-251138" algn="ctr">
              <a:spcBef>
                <a:spcPts val="0"/>
              </a:spcBef>
              <a:defRPr sz="1265" i="1"/>
            </a:lvl3pPr>
            <a:lvl4pPr marL="954326" indent="-251138" algn="ctr">
              <a:spcBef>
                <a:spcPts val="0"/>
              </a:spcBef>
              <a:defRPr sz="1265" i="1"/>
            </a:lvl4pPr>
            <a:lvl5pPr marL="1188722" indent="-251138" algn="ctr">
              <a:spcBef>
                <a:spcPts val="0"/>
              </a:spcBef>
              <a:defRPr sz="1265" i="1"/>
            </a:lvl5pPr>
          </a:lstStyle>
          <a:p>
            <a:r>
              <a:t>Body Level One</a:t>
            </a:r>
          </a:p>
          <a:p>
            <a:pPr lvl="1"/>
            <a:r>
              <a:t>Body Level Two</a:t>
            </a:r>
          </a:p>
          <a:p>
            <a:pPr lvl="2"/>
            <a:r>
              <a:t>Body Level Three</a:t>
            </a:r>
          </a:p>
          <a:p>
            <a:pPr lvl="3"/>
            <a:r>
              <a:t>Body Level Four</a:t>
            </a:r>
          </a:p>
          <a:p>
            <a:pPr lvl="4"/>
            <a:r>
              <a:t>Body Level Five</a:t>
            </a:r>
          </a:p>
        </p:txBody>
      </p:sp>
      <p:sp>
        <p:nvSpPr>
          <p:cNvPr id="94" name="“Type a quote here.”"/>
          <p:cNvSpPr txBox="1">
            <a:spLocks noGrp="1"/>
          </p:cNvSpPr>
          <p:nvPr>
            <p:ph type="body" sz="quarter" idx="13"/>
          </p:nvPr>
        </p:nvSpPr>
        <p:spPr>
          <a:xfrm>
            <a:off x="892970" y="2250236"/>
            <a:ext cx="7358063" cy="321562"/>
          </a:xfrm>
          <a:prstGeom prst="rect">
            <a:avLst/>
          </a:prstGeom>
        </p:spPr>
        <p:txBody>
          <a:bodyPr/>
          <a:lstStyle>
            <a:lvl1pPr marL="0" indent="0" algn="ctr">
              <a:spcBef>
                <a:spcPts val="0"/>
              </a:spcBef>
              <a:buSzTx/>
              <a:buNone/>
              <a:defRPr sz="3400">
                <a:latin typeface="Helvetica Neue Medium"/>
                <a:ea typeface="Helvetica Neue Medium"/>
                <a:cs typeface="Helvetica Neue Medium"/>
                <a:sym typeface="Helvetica Neue Medium"/>
              </a:defRPr>
            </a:lvl1pPr>
          </a:lstStyle>
          <a:p>
            <a:pPr marL="0" indent="0" algn="ctr">
              <a:spcBef>
                <a:spcPts val="0"/>
              </a:spcBef>
              <a:buSzTx/>
              <a:buNone/>
              <a:defRPr sz="3400">
                <a:latin typeface="Helvetica Neue Medium"/>
                <a:ea typeface="Helvetica Neue Medium"/>
                <a:cs typeface="Helvetica Neue Medium"/>
                <a:sym typeface="Helvetica Neue Medium"/>
              </a:defRPr>
            </a:pPr>
            <a:endParaRP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544995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892969" y="1701106"/>
            <a:ext cx="7358063" cy="1741289"/>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70821999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8"/>
            <a:ext cx="7886700" cy="2139553"/>
          </a:xfrm>
        </p:spPr>
        <p:txBody>
          <a:bodyPr anchor="b">
            <a:normAutofit/>
          </a:bodyPr>
          <a:lstStyle>
            <a:lvl1pPr algn="ctr">
              <a:defRPr sz="2700"/>
            </a:lvl1pPr>
          </a:lstStyle>
          <a:p>
            <a:r>
              <a:rPr lang="en-US"/>
              <a:t>Click to edit Master title style</a:t>
            </a:r>
          </a:p>
        </p:txBody>
      </p:sp>
      <p:sp>
        <p:nvSpPr>
          <p:cNvPr id="3" name="Text Placeholder 2"/>
          <p:cNvSpPr>
            <a:spLocks noGrp="1"/>
          </p:cNvSpPr>
          <p:nvPr>
            <p:ph type="body" idx="1"/>
          </p:nvPr>
        </p:nvSpPr>
        <p:spPr>
          <a:xfrm>
            <a:off x="623888" y="3442102"/>
            <a:ext cx="7886700" cy="1125140"/>
          </a:xfrm>
        </p:spPr>
        <p:txBody>
          <a:bodyPr>
            <a:normAutofit/>
          </a:bodyPr>
          <a:lstStyle>
            <a:lvl1pPr marL="0" indent="0" algn="ctr">
              <a:buNone/>
              <a:defRPr sz="2100">
                <a:solidFill>
                  <a:schemeClr val="tx1">
                    <a:tint val="75000"/>
                  </a:schemeClr>
                </a:solidFill>
              </a:defRPr>
            </a:lvl1pPr>
            <a:lvl2pPr marL="192881" indent="0">
              <a:buNone/>
              <a:defRPr sz="844">
                <a:solidFill>
                  <a:schemeClr val="tx1">
                    <a:tint val="75000"/>
                  </a:schemeClr>
                </a:solidFill>
              </a:defRPr>
            </a:lvl2pPr>
            <a:lvl3pPr marL="385763" indent="0">
              <a:buNone/>
              <a:defRPr sz="760">
                <a:solidFill>
                  <a:schemeClr val="tx1">
                    <a:tint val="75000"/>
                  </a:schemeClr>
                </a:solidFill>
              </a:defRPr>
            </a:lvl3pPr>
            <a:lvl4pPr marL="578644" indent="0">
              <a:buNone/>
              <a:defRPr sz="675">
                <a:solidFill>
                  <a:schemeClr val="tx1">
                    <a:tint val="75000"/>
                  </a:schemeClr>
                </a:solidFill>
              </a:defRPr>
            </a:lvl4pPr>
            <a:lvl5pPr marL="771525" indent="0">
              <a:buNone/>
              <a:defRPr sz="675">
                <a:solidFill>
                  <a:schemeClr val="tx1">
                    <a:tint val="75000"/>
                  </a:schemeClr>
                </a:solidFill>
              </a:defRPr>
            </a:lvl5pPr>
            <a:lvl6pPr marL="964406" indent="0">
              <a:buNone/>
              <a:defRPr sz="675">
                <a:solidFill>
                  <a:schemeClr val="tx1">
                    <a:tint val="75000"/>
                  </a:schemeClr>
                </a:solidFill>
              </a:defRPr>
            </a:lvl6pPr>
            <a:lvl7pPr marL="1157288" indent="0">
              <a:buNone/>
              <a:defRPr sz="675">
                <a:solidFill>
                  <a:schemeClr val="tx1">
                    <a:tint val="75000"/>
                  </a:schemeClr>
                </a:solidFill>
              </a:defRPr>
            </a:lvl7pPr>
            <a:lvl8pPr marL="1350169" indent="0">
              <a:buNone/>
              <a:defRPr sz="675">
                <a:solidFill>
                  <a:schemeClr val="tx1">
                    <a:tint val="75000"/>
                  </a:schemeClr>
                </a:solidFill>
              </a:defRPr>
            </a:lvl8pPr>
            <a:lvl9pPr marL="1543050" indent="0">
              <a:buNone/>
              <a:defRPr sz="675">
                <a:solidFill>
                  <a:schemeClr val="tx1">
                    <a:tint val="75000"/>
                  </a:schemeClr>
                </a:solidFill>
              </a:defRPr>
            </a:lvl9pPr>
          </a:lstStyle>
          <a:p>
            <a:pPr lvl="0"/>
            <a:r>
              <a:rPr lang="en-US"/>
              <a:t>Click to edit Master text styles</a:t>
            </a:r>
          </a:p>
        </p:txBody>
      </p:sp>
      <p:sp>
        <p:nvSpPr>
          <p:cNvPr id="9" name="Footer Placeholder 4"/>
          <p:cNvSpPr txBox="1">
            <a:spLocks/>
          </p:cNvSpPr>
          <p:nvPr userDrawn="1"/>
        </p:nvSpPr>
        <p:spPr>
          <a:xfrm>
            <a:off x="415537" y="4869657"/>
            <a:ext cx="3248526"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13">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839" y="4818981"/>
            <a:ext cx="316698" cy="267898"/>
          </a:xfrm>
          <a:prstGeom prst="rect">
            <a:avLst/>
          </a:prstGeom>
        </p:spPr>
      </p:pic>
    </p:spTree>
    <p:extLst>
      <p:ext uri="{BB962C8B-B14F-4D97-AF65-F5344CB8AC3E}">
        <p14:creationId xmlns:p14="http://schemas.microsoft.com/office/powerpoint/2010/main" val="181749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297859" y="126367"/>
            <a:ext cx="7364361" cy="994172"/>
          </a:xfrm>
        </p:spPr>
        <p:txBody>
          <a:bodyPr>
            <a:normAutofit/>
          </a:bodyPr>
          <a:lstStyle>
            <a:lvl1pPr>
              <a:defRPr sz="3000"/>
            </a:lvl1pPr>
          </a:lstStyle>
          <a:p>
            <a:r>
              <a:rPr lang="en-US"/>
              <a:t>Click to edit Master title style</a:t>
            </a:r>
          </a:p>
        </p:txBody>
      </p:sp>
      <p:sp>
        <p:nvSpPr>
          <p:cNvPr id="3" name="Content Placeholder 2"/>
          <p:cNvSpPr>
            <a:spLocks noGrp="1"/>
          </p:cNvSpPr>
          <p:nvPr>
            <p:ph sz="half" idx="1"/>
          </p:nvPr>
        </p:nvSpPr>
        <p:spPr>
          <a:xfrm>
            <a:off x="628650" y="1369219"/>
            <a:ext cx="3886200" cy="3449762"/>
          </a:xfrm>
        </p:spPr>
        <p:txBody>
          <a:bodyPr>
            <a:normAutofit/>
          </a:bodyPr>
          <a:lstStyle>
            <a:lvl1pPr>
              <a:lnSpc>
                <a:spcPct val="100000"/>
              </a:lnSpc>
              <a:defRPr sz="1500"/>
            </a:lvl1pPr>
            <a:lvl2pPr>
              <a:lnSpc>
                <a:spcPct val="100000"/>
              </a:lnSpc>
              <a:defRPr sz="1350"/>
            </a:lvl2pPr>
            <a:lvl3pPr>
              <a:lnSpc>
                <a:spcPct val="100000"/>
              </a:lnSpc>
              <a:defRPr sz="1200"/>
            </a:lvl3pPr>
            <a:lvl4pPr>
              <a:lnSpc>
                <a:spcPct val="100000"/>
              </a:lnSpc>
              <a:defRPr sz="900"/>
            </a:lvl4pPr>
            <a:lvl5pPr>
              <a:lnSpc>
                <a:spcPct val="100000"/>
              </a:lnSpc>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449762"/>
          </a:xfrm>
        </p:spPr>
        <p:txBody>
          <a:bodyPr>
            <a:normAutofit/>
          </a:bodyPr>
          <a:lstStyle>
            <a:lvl1pPr>
              <a:lnSpc>
                <a:spcPct val="100000"/>
              </a:lnSpc>
              <a:defRPr sz="1500"/>
            </a:lvl1pPr>
            <a:lvl2pPr>
              <a:lnSpc>
                <a:spcPct val="100000"/>
              </a:lnSpc>
              <a:defRPr sz="1350"/>
            </a:lvl2pPr>
            <a:lvl3pPr>
              <a:lnSpc>
                <a:spcPct val="100000"/>
              </a:lnSpc>
              <a:defRPr sz="1200"/>
            </a:lvl3pPr>
            <a:lvl4pPr>
              <a:lnSpc>
                <a:spcPct val="100000"/>
              </a:lnSpc>
              <a:defRPr sz="900"/>
            </a:lvl4pPr>
            <a:lvl5pPr>
              <a:lnSpc>
                <a:spcPct val="100000"/>
              </a:lnSpc>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745" y="126366"/>
            <a:ext cx="759968" cy="857504"/>
          </a:xfrm>
          <a:prstGeom prst="rect">
            <a:avLst/>
          </a:prstGeom>
        </p:spPr>
      </p:pic>
      <p:cxnSp>
        <p:nvCxnSpPr>
          <p:cNvPr id="14" name="Straight Connector 13" title="Gold Line"/>
          <p:cNvCxnSpPr/>
          <p:nvPr userDrawn="1"/>
        </p:nvCxnSpPr>
        <p:spPr>
          <a:xfrm flipV="1">
            <a:off x="1297858" y="1220720"/>
            <a:ext cx="6468364" cy="3396"/>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0936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260872"/>
            <a:ext cx="3868340" cy="617934"/>
          </a:xfrm>
        </p:spPr>
        <p:txBody>
          <a:bodyPr anchor="b">
            <a:normAutofit/>
          </a:bodyPr>
          <a:lstStyle>
            <a:lvl1pPr marL="0" indent="0">
              <a:buNone/>
              <a:defRPr sz="1350" b="1"/>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lang="en-US"/>
              <a:t>Click to edit Master text styles</a:t>
            </a:r>
          </a:p>
        </p:txBody>
      </p:sp>
      <p:sp>
        <p:nvSpPr>
          <p:cNvPr id="4" name="Content Placeholder 3"/>
          <p:cNvSpPr>
            <a:spLocks noGrp="1"/>
          </p:cNvSpPr>
          <p:nvPr>
            <p:ph sz="half" idx="2"/>
          </p:nvPr>
        </p:nvSpPr>
        <p:spPr>
          <a:xfrm>
            <a:off x="629842" y="1878806"/>
            <a:ext cx="3868340" cy="2940175"/>
          </a:xfrm>
        </p:spPr>
        <p:txBody>
          <a:bodyPr>
            <a:normAutofit/>
          </a:bodyPr>
          <a:lstStyle>
            <a:lvl1pPr>
              <a:lnSpc>
                <a:spcPct val="100000"/>
              </a:lnSpc>
              <a:defRPr sz="1500"/>
            </a:lvl1pPr>
            <a:lvl2pPr>
              <a:lnSpc>
                <a:spcPct val="100000"/>
              </a:lnSpc>
              <a:defRPr sz="1350"/>
            </a:lvl2pPr>
            <a:lvl3pPr>
              <a:lnSpc>
                <a:spcPct val="100000"/>
              </a:lnSpc>
              <a:defRPr sz="1200"/>
            </a:lvl3pPr>
            <a:lvl4pPr>
              <a:lnSpc>
                <a:spcPct val="100000"/>
              </a:lnSpc>
              <a:defRPr sz="900"/>
            </a:lvl4pPr>
            <a:lvl5pPr>
              <a:lnSpc>
                <a:spcPct val="100000"/>
              </a:lnSpc>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3" y="1260872"/>
            <a:ext cx="3887391" cy="617934"/>
          </a:xfrm>
        </p:spPr>
        <p:txBody>
          <a:bodyPr anchor="b">
            <a:normAutofit/>
          </a:bodyPr>
          <a:lstStyle>
            <a:lvl1pPr marL="0" indent="0">
              <a:buNone/>
              <a:defRPr sz="1350" b="1"/>
            </a:lvl1pPr>
            <a:lvl2pPr marL="192881" indent="0">
              <a:buNone/>
              <a:defRPr sz="844" b="1"/>
            </a:lvl2pPr>
            <a:lvl3pPr marL="385763" indent="0">
              <a:buNone/>
              <a:defRPr sz="760" b="1"/>
            </a:lvl3pPr>
            <a:lvl4pPr marL="578644" indent="0">
              <a:buNone/>
              <a:defRPr sz="675" b="1"/>
            </a:lvl4pPr>
            <a:lvl5pPr marL="771525" indent="0">
              <a:buNone/>
              <a:defRPr sz="675" b="1"/>
            </a:lvl5pPr>
            <a:lvl6pPr marL="964406" indent="0">
              <a:buNone/>
              <a:defRPr sz="675" b="1"/>
            </a:lvl6pPr>
            <a:lvl7pPr marL="1157288" indent="0">
              <a:buNone/>
              <a:defRPr sz="675" b="1"/>
            </a:lvl7pPr>
            <a:lvl8pPr marL="1350169" indent="0">
              <a:buNone/>
              <a:defRPr sz="675" b="1"/>
            </a:lvl8pPr>
            <a:lvl9pPr marL="1543050" indent="0">
              <a:buNone/>
              <a:defRPr sz="675" b="1"/>
            </a:lvl9pPr>
          </a:lstStyle>
          <a:p>
            <a:pPr lvl="0"/>
            <a:r>
              <a:rPr lang="en-US"/>
              <a:t>Click to edit Master text styles</a:t>
            </a:r>
          </a:p>
        </p:txBody>
      </p:sp>
      <p:sp>
        <p:nvSpPr>
          <p:cNvPr id="6" name="Content Placeholder 5"/>
          <p:cNvSpPr>
            <a:spLocks noGrp="1"/>
          </p:cNvSpPr>
          <p:nvPr>
            <p:ph sz="quarter" idx="4"/>
          </p:nvPr>
        </p:nvSpPr>
        <p:spPr>
          <a:xfrm>
            <a:off x="4629153" y="1878806"/>
            <a:ext cx="3887391" cy="2940175"/>
          </a:xfrm>
        </p:spPr>
        <p:txBody>
          <a:bodyPr>
            <a:normAutofit/>
          </a:bodyPr>
          <a:lstStyle>
            <a:lvl1pPr>
              <a:lnSpc>
                <a:spcPct val="100000"/>
              </a:lnSpc>
              <a:defRPr sz="1500"/>
            </a:lvl1pPr>
            <a:lvl2pPr>
              <a:lnSpc>
                <a:spcPct val="100000"/>
              </a:lnSpc>
              <a:defRPr sz="1350"/>
            </a:lvl2pPr>
            <a:lvl3pPr>
              <a:lnSpc>
                <a:spcPct val="100000"/>
              </a:lnSpc>
              <a:defRPr sz="1200"/>
            </a:lvl3pPr>
            <a:lvl4pPr>
              <a:lnSpc>
                <a:spcPct val="100000"/>
              </a:lnSpc>
              <a:defRPr sz="900"/>
            </a:lvl4pPr>
            <a:lvl5pPr>
              <a:lnSpc>
                <a:spcPct val="100000"/>
              </a:lnSpc>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title="Gold Line"/>
          <p:cNvCxnSpPr/>
          <p:nvPr userDrawn="1"/>
        </p:nvCxnSpPr>
        <p:spPr>
          <a:xfrm flipV="1">
            <a:off x="1297858" y="1220720"/>
            <a:ext cx="6468364" cy="3396"/>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
        <p:nvSpPr>
          <p:cNvPr id="15" name="Title 1"/>
          <p:cNvSpPr>
            <a:spLocks noGrp="1"/>
          </p:cNvSpPr>
          <p:nvPr>
            <p:ph type="title"/>
          </p:nvPr>
        </p:nvSpPr>
        <p:spPr>
          <a:xfrm>
            <a:off x="1297859" y="126367"/>
            <a:ext cx="7364361" cy="994172"/>
          </a:xfrm>
        </p:spPr>
        <p:txBody>
          <a:bodyPr>
            <a:normAutofit/>
          </a:bodyPr>
          <a:lstStyle>
            <a:lvl1pPr>
              <a:defRPr sz="3000"/>
            </a:lvl1pPr>
          </a:lstStyle>
          <a:p>
            <a:r>
              <a:rPr lang="en-US"/>
              <a:t>Click to edit Master title style</a:t>
            </a:r>
          </a:p>
        </p:txBody>
      </p:sp>
      <p:pic>
        <p:nvPicPr>
          <p:cNvPr id="16" name="Picture 1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745" y="126366"/>
            <a:ext cx="759968" cy="857504"/>
          </a:xfrm>
          <a:prstGeom prst="rect">
            <a:avLst/>
          </a:prstGeom>
        </p:spPr>
      </p:pic>
    </p:spTree>
    <p:extLst>
      <p:ext uri="{BB962C8B-B14F-4D97-AF65-F5344CB8AC3E}">
        <p14:creationId xmlns:p14="http://schemas.microsoft.com/office/powerpoint/2010/main" val="1429955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2" name="Title 1"/>
          <p:cNvSpPr>
            <a:spLocks noGrp="1"/>
          </p:cNvSpPr>
          <p:nvPr>
            <p:ph type="title"/>
          </p:nvPr>
        </p:nvSpPr>
        <p:spPr>
          <a:xfrm>
            <a:off x="1297859" y="126367"/>
            <a:ext cx="7364361" cy="994172"/>
          </a:xfrm>
        </p:spPr>
        <p:txBody>
          <a:bodyPr>
            <a:normAutofit/>
          </a:bodyPr>
          <a:lstStyle>
            <a:lvl1pPr>
              <a:defRPr sz="3000"/>
            </a:lvl1pPr>
          </a:lstStyle>
          <a:p>
            <a:r>
              <a:rPr lang="en-US"/>
              <a:t>Click to edit Master title style</a:t>
            </a:r>
          </a:p>
        </p:txBody>
      </p:sp>
      <p:pic>
        <p:nvPicPr>
          <p:cNvPr id="13" name="Picture 1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745" y="126366"/>
            <a:ext cx="759968" cy="857504"/>
          </a:xfrm>
          <a:prstGeom prst="rect">
            <a:avLst/>
          </a:prstGeom>
        </p:spPr>
      </p:pic>
      <p:cxnSp>
        <p:nvCxnSpPr>
          <p:cNvPr id="14" name="Straight Connector 13" title="Gold Line"/>
          <p:cNvCxnSpPr/>
          <p:nvPr userDrawn="1"/>
        </p:nvCxnSpPr>
        <p:spPr>
          <a:xfrm flipV="1">
            <a:off x="1297858" y="1220720"/>
            <a:ext cx="6468364" cy="3396"/>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7827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839375"/>
            <a:ext cx="7336465" cy="1071375"/>
          </a:xfrm>
        </p:spPr>
        <p:txBody>
          <a:bodyPr anchor="b">
            <a:normAutofit/>
          </a:bodyPr>
          <a:lstStyle>
            <a:lvl1pPr algn="ctr">
              <a:defRPr sz="3300" b="1">
                <a:latin typeface="+mn-lt"/>
              </a:defRPr>
            </a:lvl1pPr>
          </a:lstStyle>
          <a:p>
            <a:r>
              <a:rPr lang="en-US"/>
              <a:t>Click to edit Master title style</a:t>
            </a:r>
          </a:p>
        </p:txBody>
      </p:sp>
      <p:sp>
        <p:nvSpPr>
          <p:cNvPr id="3" name="Subtitle 2"/>
          <p:cNvSpPr>
            <a:spLocks noGrp="1"/>
          </p:cNvSpPr>
          <p:nvPr>
            <p:ph type="subTitle" idx="1"/>
          </p:nvPr>
        </p:nvSpPr>
        <p:spPr>
          <a:xfrm>
            <a:off x="914400" y="2910750"/>
            <a:ext cx="7336465" cy="1241822"/>
          </a:xfrm>
        </p:spPr>
        <p:txBody>
          <a:bodyPr>
            <a:normAutofit/>
          </a:bodyPr>
          <a:lstStyle>
            <a:lvl1pPr marL="0" indent="0" algn="ctr">
              <a:buNone/>
              <a:defRPr sz="2700"/>
            </a:lvl1pPr>
            <a:lvl2pPr marL="192881" indent="0" algn="ctr">
              <a:buNone/>
              <a:defRPr sz="844"/>
            </a:lvl2pPr>
            <a:lvl3pPr marL="385763" indent="0" algn="ctr">
              <a:buNone/>
              <a:defRPr sz="760"/>
            </a:lvl3pPr>
            <a:lvl4pPr marL="578644" indent="0" algn="ctr">
              <a:buNone/>
              <a:defRPr sz="675"/>
            </a:lvl4pPr>
            <a:lvl5pPr marL="771525" indent="0" algn="ctr">
              <a:buNone/>
              <a:defRPr sz="675"/>
            </a:lvl5pPr>
            <a:lvl6pPr marL="964406" indent="0" algn="ctr">
              <a:buNone/>
              <a:defRPr sz="675"/>
            </a:lvl6pPr>
            <a:lvl7pPr marL="1157288" indent="0" algn="ctr">
              <a:buNone/>
              <a:defRPr sz="675"/>
            </a:lvl7pPr>
            <a:lvl8pPr marL="1350169" indent="0" algn="ctr">
              <a:buNone/>
              <a:defRPr sz="675"/>
            </a:lvl8pPr>
            <a:lvl9pPr marL="1543050" indent="0" algn="ctr">
              <a:buNone/>
              <a:defRPr sz="675"/>
            </a:lvl9pPr>
          </a:lstStyle>
          <a:p>
            <a:r>
              <a:rPr lang="en-US"/>
              <a:t>Click to edit Master subtitle style</a:t>
            </a:r>
          </a:p>
        </p:txBody>
      </p:sp>
      <p:sp>
        <p:nvSpPr>
          <p:cNvPr id="9" name="Rectangle 8"/>
          <p:cNvSpPr/>
          <p:nvPr userDrawn="1"/>
        </p:nvSpPr>
        <p:spPr>
          <a:xfrm>
            <a:off x="1733354" y="366947"/>
            <a:ext cx="6025812" cy="799835"/>
          </a:xfrm>
          <a:prstGeom prst="rect">
            <a:avLst/>
          </a:prstGeom>
          <a:noFill/>
        </p:spPr>
        <p:txBody>
          <a:bodyPr wrap="square" lIns="51435" tIns="25718" rIns="51435" bIns="25718">
            <a:spAutoFit/>
          </a:bodyPr>
          <a:lstStyle/>
          <a:p>
            <a:pPr>
              <a:lnSpc>
                <a:spcPct val="80000"/>
              </a:lnSpc>
            </a:pPr>
            <a:r>
              <a:rPr lang="en-US" sz="3000" b="0" cap="none" spc="0">
                <a:ln w="0"/>
                <a:solidFill>
                  <a:srgbClr val="003767"/>
                </a:solidFill>
                <a:effectLst>
                  <a:outerShdw blurRad="38100" dist="25400" dir="5400000" algn="ctr" rotWithShape="0">
                    <a:srgbClr val="6E747A">
                      <a:alpha val="43000"/>
                    </a:srgbClr>
                  </a:outerShdw>
                </a:effectLst>
              </a:rPr>
              <a:t>North Carolina </a:t>
            </a:r>
          </a:p>
          <a:p>
            <a:pPr>
              <a:lnSpc>
                <a:spcPct val="80000"/>
              </a:lnSpc>
            </a:pPr>
            <a:r>
              <a:rPr lang="en-US" sz="3000" b="0" cap="none" spc="0">
                <a:ln w="0"/>
                <a:solidFill>
                  <a:srgbClr val="003767"/>
                </a:solidFill>
                <a:effectLst>
                  <a:outerShdw blurRad="38100" dist="25400" dir="5400000" algn="ctr" rotWithShape="0">
                    <a:srgbClr val="6E747A">
                      <a:alpha val="43000"/>
                    </a:srgbClr>
                  </a:outerShdw>
                </a:effectLst>
              </a:rPr>
              <a:t>Community College System</a:t>
            </a:r>
          </a:p>
        </p:txBody>
      </p:sp>
      <p:cxnSp>
        <p:nvCxnSpPr>
          <p:cNvPr id="10" name="Straight Connector 9" title="Gold Line"/>
          <p:cNvCxnSpPr/>
          <p:nvPr userDrawn="1"/>
        </p:nvCxnSpPr>
        <p:spPr>
          <a:xfrm flipV="1">
            <a:off x="1733355" y="1398670"/>
            <a:ext cx="5705475" cy="18968"/>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745" y="126366"/>
            <a:ext cx="1116203" cy="1267946"/>
          </a:xfrm>
          <a:prstGeom prst="rect">
            <a:avLst/>
          </a:prstGeom>
        </p:spPr>
      </p:pic>
    </p:spTree>
    <p:extLst>
      <p:ext uri="{BB962C8B-B14F-4D97-AF65-F5344CB8AC3E}">
        <p14:creationId xmlns:p14="http://schemas.microsoft.com/office/powerpoint/2010/main" val="813769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20904"/>
            <a:ext cx="7886700" cy="3548753"/>
          </a:xfrm>
        </p:spPr>
        <p:txBody>
          <a:bodyPr>
            <a:normAutofit/>
          </a:bodyPr>
          <a:lstStyle>
            <a:lvl1pPr marL="175022" indent="-175022">
              <a:lnSpc>
                <a:spcPct val="100000"/>
              </a:lnSpc>
              <a:spcBef>
                <a:spcPts val="450"/>
              </a:spcBef>
              <a:tabLst/>
              <a:defRPr sz="2100"/>
            </a:lvl1pPr>
            <a:lvl2pPr marL="344091" indent="-151210">
              <a:lnSpc>
                <a:spcPct val="100000"/>
              </a:lnSpc>
              <a:spcBef>
                <a:spcPts val="225"/>
              </a:spcBef>
              <a:tabLst/>
              <a:defRPr sz="1800"/>
            </a:lvl2pPr>
            <a:lvl3pPr marL="519113" indent="-133350">
              <a:lnSpc>
                <a:spcPct val="100000"/>
              </a:lnSpc>
              <a:spcBef>
                <a:spcPts val="225"/>
              </a:spcBef>
              <a:tabLst/>
              <a:defRPr sz="1650"/>
            </a:lvl3pPr>
            <a:lvl4pPr marL="732235" indent="-153591">
              <a:lnSpc>
                <a:spcPct val="100000"/>
              </a:lnSpc>
              <a:spcBef>
                <a:spcPts val="225"/>
              </a:spcBef>
              <a:tabLst/>
              <a:defRPr sz="1500"/>
            </a:lvl4pPr>
            <a:lvl5pPr marL="900113" indent="-128588">
              <a:lnSpc>
                <a:spcPct val="100000"/>
              </a:lnSpc>
              <a:spcBef>
                <a:spcPts val="225"/>
              </a:spcBef>
              <a:tabLst/>
              <a:defRPr sz="13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title="Gold Line"/>
          <p:cNvCxnSpPr/>
          <p:nvPr userDrawn="1"/>
        </p:nvCxnSpPr>
        <p:spPr>
          <a:xfrm flipV="1">
            <a:off x="1297858" y="1220720"/>
            <a:ext cx="6468364" cy="3396"/>
          </a:xfrm>
          <a:prstGeom prst="line">
            <a:avLst/>
          </a:prstGeom>
          <a:ln w="38100" cap="rnd" cmpd="sng">
            <a:solidFill>
              <a:srgbClr val="EEB111"/>
            </a:solidFill>
            <a:round/>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p:nvPr>
        </p:nvSpPr>
        <p:spPr>
          <a:xfrm>
            <a:off x="1297859" y="126367"/>
            <a:ext cx="7364361" cy="994172"/>
          </a:xfrm>
        </p:spPr>
        <p:txBody>
          <a:bodyPr>
            <a:normAutofit/>
          </a:bodyPr>
          <a:lstStyle>
            <a:lvl1pPr>
              <a:defRPr sz="3000"/>
            </a:lvl1pPr>
          </a:lstStyle>
          <a:p>
            <a:r>
              <a:rPr lang="en-US"/>
              <a:t>Click to edit Master title style</a:t>
            </a:r>
          </a:p>
        </p:txBody>
      </p:sp>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745" y="126366"/>
            <a:ext cx="759968" cy="857504"/>
          </a:xfrm>
          <a:prstGeom prst="rect">
            <a:avLst/>
          </a:prstGeom>
        </p:spPr>
      </p:pic>
    </p:spTree>
    <p:extLst>
      <p:ext uri="{BB962C8B-B14F-4D97-AF65-F5344CB8AC3E}">
        <p14:creationId xmlns:p14="http://schemas.microsoft.com/office/powerpoint/2010/main" val="2476938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8"/>
            <a:ext cx="7886700" cy="2139553"/>
          </a:xfrm>
        </p:spPr>
        <p:txBody>
          <a:bodyPr anchor="b">
            <a:normAutofit/>
          </a:bodyPr>
          <a:lstStyle>
            <a:lvl1pPr algn="ctr">
              <a:defRPr sz="2700"/>
            </a:lvl1pPr>
          </a:lstStyle>
          <a:p>
            <a:r>
              <a:rPr lang="en-US"/>
              <a:t>Click to edit Master title style</a:t>
            </a:r>
          </a:p>
        </p:txBody>
      </p:sp>
      <p:sp>
        <p:nvSpPr>
          <p:cNvPr id="3" name="Text Placeholder 2"/>
          <p:cNvSpPr>
            <a:spLocks noGrp="1"/>
          </p:cNvSpPr>
          <p:nvPr>
            <p:ph type="body" idx="1"/>
          </p:nvPr>
        </p:nvSpPr>
        <p:spPr>
          <a:xfrm>
            <a:off x="623888" y="3442102"/>
            <a:ext cx="7886700" cy="1125140"/>
          </a:xfrm>
        </p:spPr>
        <p:txBody>
          <a:bodyPr>
            <a:normAutofit/>
          </a:bodyPr>
          <a:lstStyle>
            <a:lvl1pPr marL="0" indent="0" algn="ctr">
              <a:buNone/>
              <a:defRPr sz="2100">
                <a:solidFill>
                  <a:schemeClr val="tx1">
                    <a:tint val="75000"/>
                  </a:schemeClr>
                </a:solidFill>
              </a:defRPr>
            </a:lvl1pPr>
            <a:lvl2pPr marL="192881" indent="0">
              <a:buNone/>
              <a:defRPr sz="844">
                <a:solidFill>
                  <a:schemeClr val="tx1">
                    <a:tint val="75000"/>
                  </a:schemeClr>
                </a:solidFill>
              </a:defRPr>
            </a:lvl2pPr>
            <a:lvl3pPr marL="385763" indent="0">
              <a:buNone/>
              <a:defRPr sz="760">
                <a:solidFill>
                  <a:schemeClr val="tx1">
                    <a:tint val="75000"/>
                  </a:schemeClr>
                </a:solidFill>
              </a:defRPr>
            </a:lvl3pPr>
            <a:lvl4pPr marL="578644" indent="0">
              <a:buNone/>
              <a:defRPr sz="675">
                <a:solidFill>
                  <a:schemeClr val="tx1">
                    <a:tint val="75000"/>
                  </a:schemeClr>
                </a:solidFill>
              </a:defRPr>
            </a:lvl4pPr>
            <a:lvl5pPr marL="771525" indent="0">
              <a:buNone/>
              <a:defRPr sz="675">
                <a:solidFill>
                  <a:schemeClr val="tx1">
                    <a:tint val="75000"/>
                  </a:schemeClr>
                </a:solidFill>
              </a:defRPr>
            </a:lvl5pPr>
            <a:lvl6pPr marL="964406" indent="0">
              <a:buNone/>
              <a:defRPr sz="675">
                <a:solidFill>
                  <a:schemeClr val="tx1">
                    <a:tint val="75000"/>
                  </a:schemeClr>
                </a:solidFill>
              </a:defRPr>
            </a:lvl6pPr>
            <a:lvl7pPr marL="1157288" indent="0">
              <a:buNone/>
              <a:defRPr sz="675">
                <a:solidFill>
                  <a:schemeClr val="tx1">
                    <a:tint val="75000"/>
                  </a:schemeClr>
                </a:solidFill>
              </a:defRPr>
            </a:lvl7pPr>
            <a:lvl8pPr marL="1350169" indent="0">
              <a:buNone/>
              <a:defRPr sz="675">
                <a:solidFill>
                  <a:schemeClr val="tx1">
                    <a:tint val="75000"/>
                  </a:schemeClr>
                </a:solidFill>
              </a:defRPr>
            </a:lvl8pPr>
            <a:lvl9pPr marL="1543050" indent="0">
              <a:buNone/>
              <a:defRPr sz="675">
                <a:solidFill>
                  <a:schemeClr val="tx1">
                    <a:tint val="75000"/>
                  </a:schemeClr>
                </a:solidFill>
              </a:defRPr>
            </a:lvl9pPr>
          </a:lstStyle>
          <a:p>
            <a:pPr lvl="0"/>
            <a:r>
              <a:rPr lang="en-US"/>
              <a:t>Click to edit Master text styles</a:t>
            </a:r>
          </a:p>
        </p:txBody>
      </p:sp>
      <p:sp>
        <p:nvSpPr>
          <p:cNvPr id="9" name="Footer Placeholder 4"/>
          <p:cNvSpPr txBox="1">
            <a:spLocks/>
          </p:cNvSpPr>
          <p:nvPr userDrawn="1"/>
        </p:nvSpPr>
        <p:spPr>
          <a:xfrm>
            <a:off x="415537" y="4869657"/>
            <a:ext cx="3248526"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13">
                <a:ln w="0"/>
                <a:solidFill>
                  <a:srgbClr val="003767"/>
                </a:solidFill>
                <a:effectLst>
                  <a:outerShdw blurRad="38100" dist="25400" dir="5400000" algn="ctr" rotWithShape="0">
                    <a:srgbClr val="6E747A">
                      <a:alpha val="43000"/>
                    </a:srgbClr>
                  </a:outerShdw>
                </a:effectLst>
              </a:rPr>
              <a:t>North Carolina Community College System</a:t>
            </a: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839" y="4818981"/>
            <a:ext cx="316698" cy="267898"/>
          </a:xfrm>
          <a:prstGeom prst="rect">
            <a:avLst/>
          </a:prstGeom>
        </p:spPr>
      </p:pic>
    </p:spTree>
    <p:extLst>
      <p:ext uri="{BB962C8B-B14F-4D97-AF65-F5344CB8AC3E}">
        <p14:creationId xmlns:p14="http://schemas.microsoft.com/office/powerpoint/2010/main" val="181749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5549" y="273847"/>
            <a:ext cx="7059802" cy="994172"/>
          </a:xfrm>
          <a:prstGeom prst="rect">
            <a:avLst/>
          </a:prstGeom>
        </p:spPr>
        <p:txBody>
          <a:bodyPr vert="horz" lIns="91440" tIns="45720" rIns="91440" bIns="45720" rtlCol="0" anchor="ctr">
            <a:normAutofit/>
          </a:bodyPr>
          <a:lstStyle/>
          <a:p>
            <a:pPr>
              <a:lnSpc>
                <a:spcPct val="80000"/>
              </a:lnSpc>
            </a:pPr>
            <a:r>
              <a:rPr lang="en-US" sz="2025" b="0" cap="none" spc="0">
                <a:ln w="0"/>
                <a:solidFill>
                  <a:srgbClr val="003767"/>
                </a:solidFill>
                <a:effectLst>
                  <a:outerShdw blurRad="38100" dist="25400" dir="5400000" algn="ctr" rotWithShape="0">
                    <a:srgbClr val="6E747A">
                      <a:alpha val="43000"/>
                    </a:srgbClr>
                  </a:outerShdw>
                </a:effectLst>
              </a:rPr>
              <a:t>North Carolina </a:t>
            </a:r>
            <a:br>
              <a:rPr lang="en-US" sz="2025" b="0" cap="none" spc="0">
                <a:ln w="0"/>
                <a:solidFill>
                  <a:srgbClr val="003767"/>
                </a:solidFill>
                <a:effectLst>
                  <a:outerShdw blurRad="38100" dist="25400" dir="5400000" algn="ctr" rotWithShape="0">
                    <a:srgbClr val="6E747A">
                      <a:alpha val="43000"/>
                    </a:srgbClr>
                  </a:outerShdw>
                </a:effectLst>
              </a:rPr>
            </a:br>
            <a:r>
              <a:rPr lang="en-US" sz="2025" b="0" cap="none" spc="0">
                <a:ln w="0"/>
                <a:solidFill>
                  <a:srgbClr val="003767"/>
                </a:solidFill>
                <a:effectLst>
                  <a:outerShdw blurRad="38100" dist="25400" dir="5400000" algn="ctr" rotWithShape="0">
                    <a:srgbClr val="6E747A">
                      <a:alpha val="43000"/>
                    </a:srgbClr>
                  </a:outerShdw>
                </a:effectLst>
              </a:rPr>
              <a:t>Community College System</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9785688"/>
      </p:ext>
    </p:extLst>
  </p:cSld>
  <p:clrMap bg1="lt1" tx1="dk1" bg2="lt2" tx2="dk2" accent1="accent1" accent2="accent2" accent3="accent3" accent4="accent4" accent5="accent5" accent6="accent6" hlink="hlink" folHlink="folHlink"/>
  <p:sldLayoutIdLst>
    <p:sldLayoutId id="2147483698" r:id="rId1"/>
    <p:sldLayoutId id="2147483700" r:id="rId2"/>
    <p:sldLayoutId id="2147483701" r:id="rId3"/>
    <p:sldLayoutId id="2147483702" r:id="rId4"/>
    <p:sldLayoutId id="2147483703" r:id="rId5"/>
    <p:sldLayoutId id="2147483704" r:id="rId6"/>
    <p:sldLayoutId id="2147483687" r:id="rId7"/>
    <p:sldLayoutId id="2147483688" r:id="rId8"/>
    <p:sldLayoutId id="2147483689" r:id="rId9"/>
    <p:sldLayoutId id="2147483690" r:id="rId10"/>
    <p:sldLayoutId id="2147483691" r:id="rId11"/>
    <p:sldLayoutId id="2147483692" r:id="rId12"/>
    <p:sldLayoutId id="2147483693" r:id="rId13"/>
    <p:sldLayoutId id="2147483705" r:id="rId14"/>
    <p:sldLayoutId id="2147483706" r:id="rId15"/>
    <p:sldLayoutId id="2147483707" r:id="rId16"/>
    <p:sldLayoutId id="2147483708" r:id="rId17"/>
    <p:sldLayoutId id="2147483694" r:id="rId18"/>
    <p:sldLayoutId id="2147483695" r:id="rId19"/>
    <p:sldLayoutId id="2147483696" r:id="rId20"/>
    <p:sldLayoutId id="2147483685" r:id="rId21"/>
    <p:sldLayoutId id="2147483699" r:id="rId22"/>
    <p:sldLayoutId id="2147483672" r:id="rId2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385763" rtl="0" eaLnBrk="1" latinLnBrk="0" hangingPunct="1">
        <a:lnSpc>
          <a:spcPct val="90000"/>
        </a:lnSpc>
        <a:spcBef>
          <a:spcPct val="0"/>
        </a:spcBef>
        <a:buNone/>
        <a:defRPr sz="3000" b="1" kern="1200">
          <a:ln w="0">
            <a:solidFill>
              <a:schemeClr val="accent1"/>
            </a:solidFill>
          </a:ln>
          <a:solidFill>
            <a:schemeClr val="tx1"/>
          </a:solidFill>
          <a:latin typeface="+mj-lt"/>
          <a:ea typeface="+mj-ea"/>
          <a:cs typeface="+mj-cs"/>
        </a:defRPr>
      </a:lvl1pPr>
    </p:titleStyle>
    <p:bodyStyle>
      <a:lvl1pPr marL="96441" indent="-96441" algn="l" defTabSz="385763" rtl="0" eaLnBrk="1" latinLnBrk="0" hangingPunct="1">
        <a:lnSpc>
          <a:spcPct val="90000"/>
        </a:lnSpc>
        <a:spcBef>
          <a:spcPts val="422"/>
        </a:spcBef>
        <a:buFont typeface="Arial" panose="020B0604020202020204" pitchFamily="34" charset="0"/>
        <a:buChar char="•"/>
        <a:defRPr sz="2100" kern="1200">
          <a:solidFill>
            <a:schemeClr val="tx1"/>
          </a:solidFill>
          <a:latin typeface="Times New Roman" charset="0"/>
          <a:ea typeface="Times New Roman" charset="0"/>
          <a:cs typeface="Times New Roman" charset="0"/>
        </a:defRPr>
      </a:lvl1pPr>
      <a:lvl2pPr marL="289322" indent="-96441" algn="l" defTabSz="385763" rtl="0" eaLnBrk="1" latinLnBrk="0" hangingPunct="1">
        <a:lnSpc>
          <a:spcPct val="90000"/>
        </a:lnSpc>
        <a:spcBef>
          <a:spcPts val="211"/>
        </a:spcBef>
        <a:buFont typeface="Arial" panose="020B0604020202020204" pitchFamily="34" charset="0"/>
        <a:buChar char="•"/>
        <a:defRPr sz="1800" kern="1200">
          <a:solidFill>
            <a:schemeClr val="tx1"/>
          </a:solidFill>
          <a:latin typeface="Times New Roman" charset="0"/>
          <a:ea typeface="Times New Roman" charset="0"/>
          <a:cs typeface="Times New Roman" charset="0"/>
        </a:defRPr>
      </a:lvl2pPr>
      <a:lvl3pPr marL="482204" indent="-96441" algn="l" defTabSz="385763" rtl="0" eaLnBrk="1" latinLnBrk="0" hangingPunct="1">
        <a:lnSpc>
          <a:spcPct val="90000"/>
        </a:lnSpc>
        <a:spcBef>
          <a:spcPts val="211"/>
        </a:spcBef>
        <a:buFont typeface="Arial" panose="020B0604020202020204" pitchFamily="34" charset="0"/>
        <a:buChar char="•"/>
        <a:defRPr sz="1650" kern="1200">
          <a:solidFill>
            <a:schemeClr val="tx1"/>
          </a:solidFill>
          <a:latin typeface="Times New Roman" charset="0"/>
          <a:ea typeface="Times New Roman" charset="0"/>
          <a:cs typeface="Times New Roman" charset="0"/>
        </a:defRPr>
      </a:lvl3pPr>
      <a:lvl4pPr marL="675085" indent="-96441" algn="l" defTabSz="385763" rtl="0" eaLnBrk="1" latinLnBrk="0" hangingPunct="1">
        <a:lnSpc>
          <a:spcPct val="90000"/>
        </a:lnSpc>
        <a:spcBef>
          <a:spcPts val="211"/>
        </a:spcBef>
        <a:buFont typeface="Arial" panose="020B0604020202020204" pitchFamily="34" charset="0"/>
        <a:buChar char="•"/>
        <a:defRPr sz="1500" kern="1200">
          <a:solidFill>
            <a:schemeClr val="tx1"/>
          </a:solidFill>
          <a:latin typeface="Times New Roman" charset="0"/>
          <a:ea typeface="Times New Roman" charset="0"/>
          <a:cs typeface="Times New Roman" charset="0"/>
        </a:defRPr>
      </a:lvl4pPr>
      <a:lvl5pPr marL="867966" indent="-96441" algn="l" defTabSz="385763" rtl="0" eaLnBrk="1" latinLnBrk="0" hangingPunct="1">
        <a:lnSpc>
          <a:spcPct val="90000"/>
        </a:lnSpc>
        <a:spcBef>
          <a:spcPts val="211"/>
        </a:spcBef>
        <a:buFont typeface="Arial" panose="020B0604020202020204" pitchFamily="34" charset="0"/>
        <a:buChar char="•"/>
        <a:defRPr sz="1350" kern="1200">
          <a:solidFill>
            <a:schemeClr val="tx1"/>
          </a:solidFill>
          <a:latin typeface="Times New Roman" charset="0"/>
          <a:ea typeface="Times New Roman" charset="0"/>
          <a:cs typeface="Times New Roman" charset="0"/>
        </a:defRPr>
      </a:lvl5pPr>
      <a:lvl6pPr marL="1060847"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6pPr>
      <a:lvl7pPr marL="1253729"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7pPr>
      <a:lvl8pPr marL="1446610"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8pPr>
      <a:lvl9pPr marL="1639491"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9pPr>
    </p:bodyStyle>
    <p:otherStyle>
      <a:defPPr>
        <a:defRPr lang="en-US"/>
      </a:defPPr>
      <a:lvl1pPr marL="0" algn="l" defTabSz="385763" rtl="0" eaLnBrk="1" latinLnBrk="0" hangingPunct="1">
        <a:defRPr sz="760" kern="1200">
          <a:solidFill>
            <a:schemeClr val="tx1"/>
          </a:solidFill>
          <a:latin typeface="+mn-lt"/>
          <a:ea typeface="+mn-ea"/>
          <a:cs typeface="+mn-cs"/>
        </a:defRPr>
      </a:lvl1pPr>
      <a:lvl2pPr marL="192881" algn="l" defTabSz="385763" rtl="0" eaLnBrk="1" latinLnBrk="0" hangingPunct="1">
        <a:defRPr sz="760" kern="1200">
          <a:solidFill>
            <a:schemeClr val="tx1"/>
          </a:solidFill>
          <a:latin typeface="+mn-lt"/>
          <a:ea typeface="+mn-ea"/>
          <a:cs typeface="+mn-cs"/>
        </a:defRPr>
      </a:lvl2pPr>
      <a:lvl3pPr marL="385763" algn="l" defTabSz="385763" rtl="0" eaLnBrk="1" latinLnBrk="0" hangingPunct="1">
        <a:defRPr sz="760" kern="1200">
          <a:solidFill>
            <a:schemeClr val="tx1"/>
          </a:solidFill>
          <a:latin typeface="+mn-lt"/>
          <a:ea typeface="+mn-ea"/>
          <a:cs typeface="+mn-cs"/>
        </a:defRPr>
      </a:lvl3pPr>
      <a:lvl4pPr marL="578644" algn="l" defTabSz="385763" rtl="0" eaLnBrk="1" latinLnBrk="0" hangingPunct="1">
        <a:defRPr sz="760" kern="1200">
          <a:solidFill>
            <a:schemeClr val="tx1"/>
          </a:solidFill>
          <a:latin typeface="+mn-lt"/>
          <a:ea typeface="+mn-ea"/>
          <a:cs typeface="+mn-cs"/>
        </a:defRPr>
      </a:lvl4pPr>
      <a:lvl5pPr marL="771525" algn="l" defTabSz="385763" rtl="0" eaLnBrk="1" latinLnBrk="0" hangingPunct="1">
        <a:defRPr sz="760" kern="1200">
          <a:solidFill>
            <a:schemeClr val="tx1"/>
          </a:solidFill>
          <a:latin typeface="+mn-lt"/>
          <a:ea typeface="+mn-ea"/>
          <a:cs typeface="+mn-cs"/>
        </a:defRPr>
      </a:lvl5pPr>
      <a:lvl6pPr marL="964406" algn="l" defTabSz="385763" rtl="0" eaLnBrk="1" latinLnBrk="0" hangingPunct="1">
        <a:defRPr sz="760" kern="1200">
          <a:solidFill>
            <a:schemeClr val="tx1"/>
          </a:solidFill>
          <a:latin typeface="+mn-lt"/>
          <a:ea typeface="+mn-ea"/>
          <a:cs typeface="+mn-cs"/>
        </a:defRPr>
      </a:lvl6pPr>
      <a:lvl7pPr marL="1157288" algn="l" defTabSz="385763" rtl="0" eaLnBrk="1" latinLnBrk="0" hangingPunct="1">
        <a:defRPr sz="760" kern="1200">
          <a:solidFill>
            <a:schemeClr val="tx1"/>
          </a:solidFill>
          <a:latin typeface="+mn-lt"/>
          <a:ea typeface="+mn-ea"/>
          <a:cs typeface="+mn-cs"/>
        </a:defRPr>
      </a:lvl7pPr>
      <a:lvl8pPr marL="1350169" algn="l" defTabSz="385763" rtl="0" eaLnBrk="1" latinLnBrk="0" hangingPunct="1">
        <a:defRPr sz="760" kern="1200">
          <a:solidFill>
            <a:schemeClr val="tx1"/>
          </a:solidFill>
          <a:latin typeface="+mn-lt"/>
          <a:ea typeface="+mn-ea"/>
          <a:cs typeface="+mn-cs"/>
        </a:defRPr>
      </a:lvl8pPr>
      <a:lvl9pPr marL="1543050" algn="l" defTabSz="385763" rtl="0" eaLnBrk="1" latinLnBrk="0" hangingPunct="1">
        <a:defRPr sz="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83E6EB2-C71E-2EA4-D105-B9B378BF49B9}"/>
              </a:ext>
            </a:extLst>
          </p:cNvPr>
          <p:cNvSpPr>
            <a:spLocks noGrp="1"/>
          </p:cNvSpPr>
          <p:nvPr>
            <p:ph type="ctrTitle"/>
          </p:nvPr>
        </p:nvSpPr>
        <p:spPr/>
        <p:txBody>
          <a:bodyPr/>
          <a:lstStyle/>
          <a:p>
            <a:r>
              <a:rPr lang="en-US"/>
              <a:t>CLNA Training</a:t>
            </a:r>
          </a:p>
        </p:txBody>
      </p:sp>
      <p:sp>
        <p:nvSpPr>
          <p:cNvPr id="5" name="Subtitle 4">
            <a:extLst>
              <a:ext uri="{FF2B5EF4-FFF2-40B4-BE49-F238E27FC236}">
                <a16:creationId xmlns:a16="http://schemas.microsoft.com/office/drawing/2014/main" id="{EB3124E5-79C9-5575-9AFC-A78497648DE8}"/>
              </a:ext>
            </a:extLst>
          </p:cNvPr>
          <p:cNvSpPr>
            <a:spLocks noGrp="1"/>
          </p:cNvSpPr>
          <p:nvPr>
            <p:ph type="subTitle" idx="1"/>
          </p:nvPr>
        </p:nvSpPr>
        <p:spPr/>
        <p:txBody>
          <a:bodyPr>
            <a:normAutofit fontScale="85000" lnSpcReduction="20000"/>
          </a:bodyPr>
          <a:lstStyle/>
          <a:p>
            <a:r>
              <a:rPr lang="en-US" b="1" dirty="0">
                <a:latin typeface="+mj-lt"/>
              </a:rPr>
              <a:t>Assessing B1. Size, Scope, and Quality</a:t>
            </a:r>
          </a:p>
          <a:p>
            <a:endParaRPr lang="en-US" b="1" dirty="0">
              <a:latin typeface="+mj-lt"/>
            </a:endParaRPr>
          </a:p>
          <a:p>
            <a:endParaRPr lang="en-US" b="1" dirty="0">
              <a:latin typeface="+mj-lt"/>
            </a:endParaRPr>
          </a:p>
          <a:p>
            <a:r>
              <a:rPr lang="en-US" b="1" dirty="0">
                <a:latin typeface="+mj-lt"/>
              </a:rPr>
              <a:t>October 14, 2025</a:t>
            </a:r>
          </a:p>
        </p:txBody>
      </p:sp>
    </p:spTree>
    <p:extLst>
      <p:ext uri="{BB962C8B-B14F-4D97-AF65-F5344CB8AC3E}">
        <p14:creationId xmlns:p14="http://schemas.microsoft.com/office/powerpoint/2010/main" val="475053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1D846-DDC9-60F7-63A2-16B91EB778D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4FEB85-16EB-3B06-EF9F-AA980A714C93}"/>
              </a:ext>
            </a:extLst>
          </p:cNvPr>
          <p:cNvSpPr>
            <a:spLocks noGrp="1"/>
          </p:cNvSpPr>
          <p:nvPr>
            <p:ph idx="1"/>
          </p:nvPr>
        </p:nvSpPr>
        <p:spPr/>
        <p:txBody>
          <a:bodyPr>
            <a:normAutofit fontScale="55000" lnSpcReduction="20000"/>
          </a:bodyPr>
          <a:lstStyle/>
          <a:p>
            <a:pPr marL="0" indent="0" fontAlgn="base">
              <a:buNone/>
            </a:pPr>
            <a:r>
              <a:rPr lang="en-US">
                <a:latin typeface="+mn-lt"/>
              </a:rPr>
              <a:t>Quality reflects the program’s ability to prepare students for success in high-skill, high-wage, or in-demand occupations through intentional design, delivery, and continuous improvement. To meet the definition of quality, a program must: </a:t>
            </a:r>
          </a:p>
          <a:p>
            <a:pPr fontAlgn="base"/>
            <a:r>
              <a:rPr lang="en-US">
                <a:latin typeface="+mn-lt"/>
              </a:rPr>
              <a:t>Verify current program approval or accreditation status through the North Carolina State Board of Community Colleges and relevant regulatory accrediting bodies. </a:t>
            </a:r>
          </a:p>
          <a:p>
            <a:pPr fontAlgn="base"/>
            <a:r>
              <a:rPr lang="en-US">
                <a:latin typeface="+mn-lt"/>
              </a:rPr>
              <a:t>Deliver comprehensive instruction that includes employability, leadership, and career readiness skills aligned with industry expectations. </a:t>
            </a:r>
          </a:p>
          <a:p>
            <a:pPr fontAlgn="base"/>
            <a:r>
              <a:rPr lang="en-US">
                <a:latin typeface="+mn-lt"/>
              </a:rPr>
              <a:t>Embed work-based learning experiences such as internships, apprenticeships, and clinical placements to reinforce real-world skill application. </a:t>
            </a:r>
          </a:p>
          <a:p>
            <a:pPr fontAlgn="base"/>
            <a:r>
              <a:rPr lang="en-US">
                <a:latin typeface="+mn-lt"/>
              </a:rPr>
              <a:t>Integrate student engagement in CTSOs to cultivate leadership, teamwork, and professional development. </a:t>
            </a:r>
          </a:p>
          <a:p>
            <a:pPr fontAlgn="base"/>
            <a:r>
              <a:rPr lang="en-US">
                <a:latin typeface="+mn-lt"/>
              </a:rPr>
              <a:t>Maintain equipment and lab environments that reflect current industry standards. </a:t>
            </a:r>
          </a:p>
          <a:p>
            <a:pPr fontAlgn="base"/>
            <a:r>
              <a:rPr lang="en-US">
                <a:latin typeface="+mn-lt"/>
              </a:rPr>
              <a:t>Engage in continuous improvement by analyzing performance data, incorporating stakeholder feedback, and implementing strategies identified through the Comprehensive Local Needs Assessment (CLNA). </a:t>
            </a:r>
          </a:p>
          <a:p>
            <a:pPr fontAlgn="base"/>
            <a:r>
              <a:rPr lang="en-US">
                <a:latin typeface="+mn-lt"/>
              </a:rPr>
              <a:t>Ensure faculty qualifications and professional development to maintain instructional excellence and alignment with evolving industry practices. </a:t>
            </a:r>
          </a:p>
          <a:p>
            <a:pPr fontAlgn="base"/>
            <a:r>
              <a:rPr lang="en-US">
                <a:latin typeface="+mn-lt"/>
              </a:rPr>
              <a:t>Engage advisory committees composed of industry, education, community stakeholders, and current and former students to validate program relevance and guide improvement efforts. </a:t>
            </a:r>
          </a:p>
          <a:p>
            <a:pPr fontAlgn="base"/>
            <a:r>
              <a:rPr lang="en-US">
                <a:latin typeface="+mn-lt"/>
              </a:rPr>
              <a:t>Provide reasonable access and support for special populations by integrating strategies to reduce barriers, close achievement gaps, and promote student success. </a:t>
            </a:r>
          </a:p>
        </p:txBody>
      </p:sp>
      <p:sp>
        <p:nvSpPr>
          <p:cNvPr id="3" name="Title 2">
            <a:extLst>
              <a:ext uri="{FF2B5EF4-FFF2-40B4-BE49-F238E27FC236}">
                <a16:creationId xmlns:a16="http://schemas.microsoft.com/office/drawing/2014/main" id="{5C42A2FE-8A5B-88BC-C6F8-436CA8CB37C1}"/>
              </a:ext>
            </a:extLst>
          </p:cNvPr>
          <p:cNvSpPr>
            <a:spLocks noGrp="1"/>
          </p:cNvSpPr>
          <p:nvPr>
            <p:ph type="title"/>
          </p:nvPr>
        </p:nvSpPr>
        <p:spPr/>
        <p:txBody>
          <a:bodyPr/>
          <a:lstStyle/>
          <a:p>
            <a:r>
              <a:rPr lang="en-US"/>
              <a:t>Define Program Quality</a:t>
            </a:r>
          </a:p>
        </p:txBody>
      </p:sp>
    </p:spTree>
    <p:extLst>
      <p:ext uri="{BB962C8B-B14F-4D97-AF65-F5344CB8AC3E}">
        <p14:creationId xmlns:p14="http://schemas.microsoft.com/office/powerpoint/2010/main" val="1592905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82191-5E0E-F56E-6036-9CA39DCE8F7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BAE7A8-0E76-1BF7-9935-1C4F97D5F505}"/>
              </a:ext>
            </a:extLst>
          </p:cNvPr>
          <p:cNvSpPr>
            <a:spLocks noGrp="1"/>
          </p:cNvSpPr>
          <p:nvPr>
            <p:ph idx="1"/>
          </p:nvPr>
        </p:nvSpPr>
        <p:spPr/>
        <p:txBody>
          <a:bodyPr>
            <a:noAutofit/>
          </a:bodyPr>
          <a:lstStyle/>
          <a:p>
            <a:pPr lvl="0">
              <a:spcBef>
                <a:spcPts val="0"/>
              </a:spcBef>
            </a:pPr>
            <a:r>
              <a:rPr lang="en-US" sz="1400" dirty="0">
                <a:latin typeface="+mn-lt"/>
              </a:rPr>
              <a:t>List gaps or barriers in the CTE Program impeding students in becoming full program concentrators.</a:t>
            </a:r>
          </a:p>
          <a:p>
            <a:pPr lvl="0">
              <a:spcBef>
                <a:spcPts val="0"/>
              </a:spcBef>
            </a:pPr>
            <a:r>
              <a:rPr lang="en-US" sz="1400" dirty="0">
                <a:latin typeface="+mn-lt"/>
              </a:rPr>
              <a:t>Describe gaps or barriers in the CTE Program deterring students from earning a recognized postsecondary credential.</a:t>
            </a:r>
          </a:p>
          <a:p>
            <a:pPr lvl="0">
              <a:spcBef>
                <a:spcPts val="0"/>
              </a:spcBef>
            </a:pPr>
            <a:r>
              <a:rPr lang="en-US" sz="1400" dirty="0">
                <a:latin typeface="+mn-lt"/>
              </a:rPr>
              <a:t>Do programs have approval or accreditation through the North Carolina State Board of Community Colleges and relevant accrediting bodies?</a:t>
            </a:r>
          </a:p>
          <a:p>
            <a:pPr lvl="0">
              <a:spcBef>
                <a:spcPts val="0"/>
              </a:spcBef>
            </a:pPr>
            <a:r>
              <a:rPr lang="en-US" sz="1400" dirty="0">
                <a:latin typeface="+mn-lt"/>
              </a:rPr>
              <a:t>List any gaps in embedding work-based learning experiences (e.g., internships, apprenticeships, clinical placements) to reinforce real-world skill application.</a:t>
            </a:r>
          </a:p>
          <a:p>
            <a:pPr lvl="0">
              <a:spcBef>
                <a:spcPts val="0"/>
              </a:spcBef>
            </a:pPr>
            <a:r>
              <a:rPr lang="en-US" sz="1400" dirty="0">
                <a:latin typeface="+mn-lt"/>
              </a:rPr>
              <a:t>List any gaps in how students engage in Career and Technical Student Organizations (CTSOs) to build leadership, teamwork, and professional development.</a:t>
            </a:r>
          </a:p>
          <a:p>
            <a:pPr lvl="0">
              <a:spcBef>
                <a:spcPts val="0"/>
              </a:spcBef>
            </a:pPr>
            <a:r>
              <a:rPr lang="en-US" sz="1400" dirty="0">
                <a:latin typeface="+mn-lt"/>
              </a:rPr>
              <a:t>List any gaps in equipment and lab environments that do not reflect current industry standards and how advisory committees validate this alignment.</a:t>
            </a:r>
          </a:p>
          <a:p>
            <a:pPr lvl="0">
              <a:spcBef>
                <a:spcPts val="0"/>
              </a:spcBef>
            </a:pPr>
            <a:r>
              <a:rPr lang="en-US" sz="1400" dirty="0">
                <a:latin typeface="+mn-lt"/>
              </a:rPr>
              <a:t>List any gaps in faculty qualifications and professional development needed to support instructional excellence and industry relevance.</a:t>
            </a:r>
          </a:p>
          <a:p>
            <a:pPr lvl="0">
              <a:spcBef>
                <a:spcPts val="0"/>
              </a:spcBef>
            </a:pPr>
            <a:r>
              <a:rPr lang="en-US" sz="1400" dirty="0">
                <a:latin typeface="+mn-lt"/>
              </a:rPr>
              <a:t>List any gaps programs have in providing equitable access and support for special populations, including strategies to reduce barriers and close achievement gaps.</a:t>
            </a:r>
          </a:p>
        </p:txBody>
      </p:sp>
      <p:sp>
        <p:nvSpPr>
          <p:cNvPr id="3" name="Title 2">
            <a:extLst>
              <a:ext uri="{FF2B5EF4-FFF2-40B4-BE49-F238E27FC236}">
                <a16:creationId xmlns:a16="http://schemas.microsoft.com/office/drawing/2014/main" id="{80865002-7C82-7465-2CFC-962555C75182}"/>
              </a:ext>
            </a:extLst>
          </p:cNvPr>
          <p:cNvSpPr>
            <a:spLocks noGrp="1"/>
          </p:cNvSpPr>
          <p:nvPr>
            <p:ph type="title"/>
          </p:nvPr>
        </p:nvSpPr>
        <p:spPr/>
        <p:txBody>
          <a:bodyPr/>
          <a:lstStyle/>
          <a:p>
            <a:r>
              <a:rPr lang="en-US"/>
              <a:t>Assess Program Quality</a:t>
            </a:r>
          </a:p>
        </p:txBody>
      </p:sp>
    </p:spTree>
    <p:extLst>
      <p:ext uri="{BB962C8B-B14F-4D97-AF65-F5344CB8AC3E}">
        <p14:creationId xmlns:p14="http://schemas.microsoft.com/office/powerpoint/2010/main" val="4277337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A428B-515B-00AA-E2CE-3B2A3A1FEC3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2D255B-8214-85AB-5186-D9D105F0C244}"/>
              </a:ext>
            </a:extLst>
          </p:cNvPr>
          <p:cNvSpPr>
            <a:spLocks noGrp="1"/>
          </p:cNvSpPr>
          <p:nvPr>
            <p:ph idx="1"/>
          </p:nvPr>
        </p:nvSpPr>
        <p:spPr>
          <a:xfrm>
            <a:off x="1296162" y="1320904"/>
            <a:ext cx="7219188" cy="3548753"/>
          </a:xfrm>
        </p:spPr>
        <p:txBody>
          <a:bodyPr/>
          <a:lstStyle/>
          <a:p>
            <a:r>
              <a:rPr lang="en-US" dirty="0">
                <a:latin typeface="+mn-lt"/>
              </a:rPr>
              <a:t>List identified gaps/needs</a:t>
            </a:r>
          </a:p>
          <a:p>
            <a:r>
              <a:rPr lang="en-US" dirty="0">
                <a:latin typeface="+mn-lt"/>
              </a:rPr>
              <a:t>Use number-bulleted statements</a:t>
            </a:r>
          </a:p>
        </p:txBody>
      </p:sp>
      <p:sp>
        <p:nvSpPr>
          <p:cNvPr id="3" name="Title 2">
            <a:extLst>
              <a:ext uri="{FF2B5EF4-FFF2-40B4-BE49-F238E27FC236}">
                <a16:creationId xmlns:a16="http://schemas.microsoft.com/office/drawing/2014/main" id="{3C40B97E-EAF4-CFB1-A641-068361AA1B7C}"/>
              </a:ext>
            </a:extLst>
          </p:cNvPr>
          <p:cNvSpPr>
            <a:spLocks noGrp="1"/>
          </p:cNvSpPr>
          <p:nvPr>
            <p:ph type="title"/>
          </p:nvPr>
        </p:nvSpPr>
        <p:spPr/>
        <p:txBody>
          <a:bodyPr/>
          <a:lstStyle/>
          <a:p>
            <a:r>
              <a:rPr lang="en-US"/>
              <a:t>Summarizing Findings: B1</a:t>
            </a:r>
          </a:p>
        </p:txBody>
      </p:sp>
    </p:spTree>
    <p:extLst>
      <p:ext uri="{BB962C8B-B14F-4D97-AF65-F5344CB8AC3E}">
        <p14:creationId xmlns:p14="http://schemas.microsoft.com/office/powerpoint/2010/main" val="2016956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03A1DD-9CCA-054E-D7DF-1C0097AE0649}"/>
              </a:ext>
            </a:extLst>
          </p:cNvPr>
          <p:cNvSpPr>
            <a:spLocks noGrp="1"/>
          </p:cNvSpPr>
          <p:nvPr>
            <p:ph idx="1"/>
          </p:nvPr>
        </p:nvSpPr>
        <p:spPr>
          <a:xfrm>
            <a:off x="439200" y="1320904"/>
            <a:ext cx="8076150" cy="3548753"/>
          </a:xfrm>
        </p:spPr>
        <p:txBody>
          <a:bodyPr>
            <a:normAutofit fontScale="92500" lnSpcReduction="20000"/>
          </a:bodyPr>
          <a:lstStyle/>
          <a:p>
            <a:pPr marL="342900" indent="-342900">
              <a:buFont typeface="+mj-lt"/>
              <a:buAutoNum type="arabicPeriod"/>
            </a:pPr>
            <a:r>
              <a:rPr lang="en-US" sz="1800">
                <a:latin typeface="+mn-lt"/>
              </a:rPr>
              <a:t>The absence of a SkillsUSA chapter represents a missed opportunity to build students’ technical, leadership, and teamwork skills through structured competition and professional development aligned with their fields of study.</a:t>
            </a:r>
          </a:p>
          <a:p>
            <a:pPr marL="342900" indent="-342900">
              <a:buFont typeface="+mj-lt"/>
              <a:buAutoNum type="arabicPeriod"/>
            </a:pPr>
            <a:r>
              <a:rPr lang="en-US" sz="1800">
                <a:latin typeface="+mn-lt"/>
              </a:rPr>
              <a:t>CTE technical labs are in constant need of updating, modernization, and preparation for emerging technologies. Technology updates, software, and materials are needed to keep current with employer needs and expectations of students entering the workforce.</a:t>
            </a:r>
          </a:p>
          <a:p>
            <a:pPr marL="342900" indent="-342900">
              <a:buFont typeface="+mj-lt"/>
              <a:buAutoNum type="arabicPeriod"/>
            </a:pPr>
            <a:r>
              <a:rPr lang="en-US" sz="1800">
                <a:latin typeface="+mn-lt"/>
              </a:rPr>
              <a:t>Additional employer interaction and partnerships across CTE program areas is needed: Business Technologies, Construction Technologies, Engineering Technologies, Health Sciences, Industrial Technologies, Public Service Technologies, and Transportation Technologies.</a:t>
            </a:r>
          </a:p>
          <a:p>
            <a:pPr marL="534988" lvl="1" indent="-247650">
              <a:buFont typeface="+mj-lt"/>
              <a:buAutoNum type="alphaLcPeriod"/>
            </a:pPr>
            <a:r>
              <a:rPr lang="en-US" sz="1600">
                <a:latin typeface="+mn-lt"/>
              </a:rPr>
              <a:t>Additional employer interaction is needed to ensure graduates are prepared with skills that are in demand by local employers.</a:t>
            </a:r>
          </a:p>
          <a:p>
            <a:pPr marL="534988" lvl="1" indent="-247650">
              <a:buFont typeface="+mj-lt"/>
              <a:buAutoNum type="alphaLcPeriod"/>
            </a:pPr>
            <a:r>
              <a:rPr lang="en-US" sz="1600">
                <a:latin typeface="+mn-lt"/>
              </a:rPr>
              <a:t>Additional clinical sites are needed for Health Sciences.</a:t>
            </a:r>
          </a:p>
          <a:p>
            <a:pPr marL="534988" lvl="1" indent="-247650">
              <a:buFont typeface="+mj-lt"/>
              <a:buAutoNum type="alphaLcPeriod"/>
            </a:pPr>
            <a:r>
              <a:rPr lang="en-US" sz="1600">
                <a:latin typeface="+mn-lt"/>
              </a:rPr>
              <a:t>On-site opportunities are needed for work-based learning for Business Technologies, Public Service Technologies, and Transportation Technologies.</a:t>
            </a:r>
          </a:p>
        </p:txBody>
      </p:sp>
      <p:sp>
        <p:nvSpPr>
          <p:cNvPr id="3" name="Title 2">
            <a:extLst>
              <a:ext uri="{FF2B5EF4-FFF2-40B4-BE49-F238E27FC236}">
                <a16:creationId xmlns:a16="http://schemas.microsoft.com/office/drawing/2014/main" id="{F04E032A-EA51-2192-5650-E29B65EF2350}"/>
              </a:ext>
            </a:extLst>
          </p:cNvPr>
          <p:cNvSpPr>
            <a:spLocks noGrp="1"/>
          </p:cNvSpPr>
          <p:nvPr>
            <p:ph type="title"/>
          </p:nvPr>
        </p:nvSpPr>
        <p:spPr/>
        <p:txBody>
          <a:bodyPr/>
          <a:lstStyle/>
          <a:p>
            <a:r>
              <a:rPr lang="en-US" dirty="0"/>
              <a:t>Summarizing Findings: B1</a:t>
            </a:r>
            <a:r>
              <a:rPr lang="en-US"/>
              <a:t> Examples</a:t>
            </a:r>
            <a:endParaRPr lang="en-US" dirty="0"/>
          </a:p>
        </p:txBody>
      </p:sp>
    </p:spTree>
    <p:extLst>
      <p:ext uri="{BB962C8B-B14F-4D97-AF65-F5344CB8AC3E}">
        <p14:creationId xmlns:p14="http://schemas.microsoft.com/office/powerpoint/2010/main" val="1779654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4D536-82B6-F71F-234E-5B151B27A58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7E9BC99-4E44-ACFA-2508-00518EEDFB1F}"/>
              </a:ext>
            </a:extLst>
          </p:cNvPr>
          <p:cNvSpPr>
            <a:spLocks noGrp="1"/>
          </p:cNvSpPr>
          <p:nvPr>
            <p:ph idx="1"/>
          </p:nvPr>
        </p:nvSpPr>
        <p:spPr>
          <a:xfrm>
            <a:off x="439200" y="1320904"/>
            <a:ext cx="8076150" cy="3548753"/>
          </a:xfrm>
        </p:spPr>
        <p:txBody>
          <a:bodyPr>
            <a:noAutofit/>
          </a:bodyPr>
          <a:lstStyle/>
          <a:p>
            <a:pPr marL="342900" indent="-342900">
              <a:spcBef>
                <a:spcPts val="0"/>
              </a:spcBef>
              <a:buFont typeface="+mj-lt"/>
              <a:buAutoNum type="arabicPeriod" startAt="4"/>
            </a:pPr>
            <a:r>
              <a:rPr lang="en-US" sz="1600" dirty="0">
                <a:latin typeface="+mn-lt"/>
              </a:rPr>
              <a:t>Guided Pathways discussions among faculty and college administrators found that students and faculty want more work-based learning and apprenticeship options in CTE programs. A current review of these options at COLLEGE reveals that there are ZERO paid work-based learning opportunities, and only 8 programs have paid apprenticeship programs. To build more options, COLLEGE needs to consider how to build these partnerships with local employers, how to market and promote these opportunities, and how to develop these options for a range of programs.</a:t>
            </a:r>
          </a:p>
          <a:p>
            <a:pPr marL="342900" indent="-342900">
              <a:spcBef>
                <a:spcPts val="0"/>
              </a:spcBef>
              <a:buFont typeface="+mj-lt"/>
              <a:buAutoNum type="arabicPeriod" startAt="4"/>
            </a:pPr>
            <a:r>
              <a:rPr lang="en-US" sz="1600" dirty="0">
                <a:latin typeface="+mn-lt"/>
              </a:rPr>
              <a:t>CTE technical lab space is limited to accommodate full-scale equipment for practical application instruction. Dedicated (lab) instructional time is often limited to accommodate all levels of teaching, practical application, and remediation. </a:t>
            </a:r>
          </a:p>
          <a:p>
            <a:pPr marL="342900" indent="-342900">
              <a:spcBef>
                <a:spcPts val="0"/>
              </a:spcBef>
              <a:buFont typeface="+mj-lt"/>
              <a:buAutoNum type="arabicPeriod" startAt="4"/>
            </a:pPr>
            <a:r>
              <a:rPr lang="en-US" sz="1600" dirty="0">
                <a:latin typeface="+mn-lt"/>
              </a:rPr>
              <a:t>Technology is needed to simulate work-based learning, provide additional learning opportunities for skills development, troubleshooting, diagnostic procedures, problem solving, and remediation to support all levels of student achievement. This is needed across all program areas.</a:t>
            </a:r>
          </a:p>
        </p:txBody>
      </p:sp>
      <p:sp>
        <p:nvSpPr>
          <p:cNvPr id="3" name="Title 2">
            <a:extLst>
              <a:ext uri="{FF2B5EF4-FFF2-40B4-BE49-F238E27FC236}">
                <a16:creationId xmlns:a16="http://schemas.microsoft.com/office/drawing/2014/main" id="{56CAE507-2271-9FD5-C21A-FB60C351CE05}"/>
              </a:ext>
            </a:extLst>
          </p:cNvPr>
          <p:cNvSpPr>
            <a:spLocks noGrp="1"/>
          </p:cNvSpPr>
          <p:nvPr>
            <p:ph type="title"/>
          </p:nvPr>
        </p:nvSpPr>
        <p:spPr/>
        <p:txBody>
          <a:bodyPr/>
          <a:lstStyle/>
          <a:p>
            <a:r>
              <a:rPr lang="en-US" dirty="0"/>
              <a:t>Summarizing Findings: B1 Examples continued</a:t>
            </a:r>
          </a:p>
        </p:txBody>
      </p:sp>
    </p:spTree>
    <p:extLst>
      <p:ext uri="{BB962C8B-B14F-4D97-AF65-F5344CB8AC3E}">
        <p14:creationId xmlns:p14="http://schemas.microsoft.com/office/powerpoint/2010/main" val="647640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EFDBCA8-1E0D-2281-FCC2-61F229A46256}"/>
              </a:ext>
            </a:extLst>
          </p:cNvPr>
          <p:cNvSpPr>
            <a:spLocks noGrp="1"/>
          </p:cNvSpPr>
          <p:nvPr>
            <p:ph type="title"/>
          </p:nvPr>
        </p:nvSpPr>
        <p:spPr/>
        <p:txBody>
          <a:bodyPr/>
          <a:lstStyle/>
          <a:p>
            <a:r>
              <a:rPr lang="en-US"/>
              <a:t>The CLNA Process</a:t>
            </a:r>
          </a:p>
        </p:txBody>
      </p:sp>
      <p:graphicFrame>
        <p:nvGraphicFramePr>
          <p:cNvPr id="4" name="Diagram 3">
            <a:extLst>
              <a:ext uri="{FF2B5EF4-FFF2-40B4-BE49-F238E27FC236}">
                <a16:creationId xmlns:a16="http://schemas.microsoft.com/office/drawing/2014/main" id="{E84481E0-2825-F6E1-DBA5-A02B8DC67403}"/>
              </a:ext>
            </a:extLst>
          </p:cNvPr>
          <p:cNvGraphicFramePr/>
          <p:nvPr>
            <p:extLst>
              <p:ext uri="{D42A27DB-BD31-4B8C-83A1-F6EECF244321}">
                <p14:modId xmlns:p14="http://schemas.microsoft.com/office/powerpoint/2010/main" val="1343352719"/>
              </p:ext>
            </p:extLst>
          </p:nvPr>
        </p:nvGraphicFramePr>
        <p:xfrm>
          <a:off x="812400" y="1533599"/>
          <a:ext cx="7519200" cy="33264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6932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17472-5458-78BB-BA4F-D8A1D47DA07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627827B-4AD2-6A6F-A11C-C2334476617E}"/>
              </a:ext>
            </a:extLst>
          </p:cNvPr>
          <p:cNvSpPr>
            <a:spLocks noGrp="1"/>
          </p:cNvSpPr>
          <p:nvPr>
            <p:ph idx="1"/>
          </p:nvPr>
        </p:nvSpPr>
        <p:spPr/>
        <p:txBody>
          <a:bodyPr/>
          <a:lstStyle/>
          <a:p>
            <a:pPr marL="0" indent="0">
              <a:buNone/>
            </a:pPr>
            <a:r>
              <a:rPr lang="en-US">
                <a:latin typeface="+mn-lt"/>
              </a:rPr>
              <a:t>Section 134(b)(6) of Perkins V</a:t>
            </a:r>
          </a:p>
          <a:p>
            <a:pPr marL="0" indent="0">
              <a:buNone/>
            </a:pPr>
            <a:endParaRPr lang="en-US">
              <a:latin typeface="+mn-lt"/>
            </a:endParaRPr>
          </a:p>
          <a:p>
            <a:pPr marL="0" indent="0">
              <a:buNone/>
            </a:pPr>
            <a:r>
              <a:rPr lang="en-US">
                <a:latin typeface="+mn-lt"/>
              </a:rPr>
              <a:t>“The local application shall include a description of how career and technical education programs offered by the eligible recipient are of sufficient size, scope, and quality to meet the needs of all students served by the eligible recipient, and are aligned to State, regional, or local in-demand industry sectors or occupations.”</a:t>
            </a:r>
          </a:p>
        </p:txBody>
      </p:sp>
      <p:sp>
        <p:nvSpPr>
          <p:cNvPr id="3" name="Title 2">
            <a:extLst>
              <a:ext uri="{FF2B5EF4-FFF2-40B4-BE49-F238E27FC236}">
                <a16:creationId xmlns:a16="http://schemas.microsoft.com/office/drawing/2014/main" id="{CDCAA4BC-C640-47B4-1C16-5AD3A3961126}"/>
              </a:ext>
            </a:extLst>
          </p:cNvPr>
          <p:cNvSpPr>
            <a:spLocks noGrp="1"/>
          </p:cNvSpPr>
          <p:nvPr>
            <p:ph type="title"/>
          </p:nvPr>
        </p:nvSpPr>
        <p:spPr/>
        <p:txBody>
          <a:bodyPr/>
          <a:lstStyle/>
          <a:p>
            <a:r>
              <a:rPr lang="en-US"/>
              <a:t>What is Size, Scope, and Quality?</a:t>
            </a:r>
          </a:p>
        </p:txBody>
      </p:sp>
    </p:spTree>
    <p:extLst>
      <p:ext uri="{BB962C8B-B14F-4D97-AF65-F5344CB8AC3E}">
        <p14:creationId xmlns:p14="http://schemas.microsoft.com/office/powerpoint/2010/main" val="1723678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C11B8-9DAC-6C00-AF2A-4F71B92A989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4D9125-2CD2-395F-31A0-56887D8AFAD7}"/>
              </a:ext>
            </a:extLst>
          </p:cNvPr>
          <p:cNvSpPr>
            <a:spLocks noGrp="1"/>
          </p:cNvSpPr>
          <p:nvPr>
            <p:ph idx="1"/>
          </p:nvPr>
        </p:nvSpPr>
        <p:spPr/>
        <p:txBody>
          <a:bodyPr>
            <a:normAutofit/>
          </a:bodyPr>
          <a:lstStyle/>
          <a:p>
            <a:pPr marL="0" indent="0">
              <a:buNone/>
            </a:pPr>
            <a:r>
              <a:rPr lang="en-US">
                <a:latin typeface="+mn-lt"/>
              </a:rPr>
              <a:t>2025-2026 NC Perkins Handbook (p. 16):</a:t>
            </a:r>
          </a:p>
        </p:txBody>
      </p:sp>
      <p:sp>
        <p:nvSpPr>
          <p:cNvPr id="3" name="Title 2">
            <a:extLst>
              <a:ext uri="{FF2B5EF4-FFF2-40B4-BE49-F238E27FC236}">
                <a16:creationId xmlns:a16="http://schemas.microsoft.com/office/drawing/2014/main" id="{35FB3933-7B68-9A93-1244-CCE40F7A0518}"/>
              </a:ext>
            </a:extLst>
          </p:cNvPr>
          <p:cNvSpPr>
            <a:spLocks noGrp="1"/>
          </p:cNvSpPr>
          <p:nvPr>
            <p:ph type="title"/>
          </p:nvPr>
        </p:nvSpPr>
        <p:spPr/>
        <p:txBody>
          <a:bodyPr/>
          <a:lstStyle/>
          <a:p>
            <a:r>
              <a:rPr lang="en-US"/>
              <a:t>What is Size, Scope, and Quality?</a:t>
            </a:r>
          </a:p>
        </p:txBody>
      </p:sp>
      <p:sp>
        <p:nvSpPr>
          <p:cNvPr id="5" name="Content Placeholder 1">
            <a:extLst>
              <a:ext uri="{FF2B5EF4-FFF2-40B4-BE49-F238E27FC236}">
                <a16:creationId xmlns:a16="http://schemas.microsoft.com/office/drawing/2014/main" id="{A06B57E1-CE05-8E71-0370-4D0DD6B4265B}"/>
              </a:ext>
            </a:extLst>
          </p:cNvPr>
          <p:cNvSpPr txBox="1">
            <a:spLocks/>
          </p:cNvSpPr>
          <p:nvPr/>
        </p:nvSpPr>
        <p:spPr>
          <a:xfrm>
            <a:off x="455739" y="1910140"/>
            <a:ext cx="4114275" cy="1428296"/>
          </a:xfrm>
          <a:prstGeom prst="roundRect">
            <a:avLst/>
          </a:prstGeom>
          <a:solidFill>
            <a:schemeClr val="accent1">
              <a:lumMod val="20000"/>
              <a:lumOff val="80000"/>
            </a:schemeClr>
          </a:solidFill>
          <a:ln w="28575"/>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175022" indent="-175022" algn="l" defTabSz="385763" rtl="0" eaLnBrk="1" latinLnBrk="0" hangingPunct="1">
              <a:lnSpc>
                <a:spcPct val="100000"/>
              </a:lnSpc>
              <a:spcBef>
                <a:spcPts val="450"/>
              </a:spcBef>
              <a:buFont typeface="Arial" panose="020B0604020202020204" pitchFamily="34" charset="0"/>
              <a:buChar char="•"/>
              <a:tabLst/>
              <a:defRPr sz="2100" kern="1200">
                <a:solidFill>
                  <a:schemeClr val="tx1"/>
                </a:solidFill>
                <a:latin typeface="Times New Roman" charset="0"/>
                <a:ea typeface="Times New Roman" charset="0"/>
                <a:cs typeface="Times New Roman" charset="0"/>
              </a:defRPr>
            </a:lvl1pPr>
            <a:lvl2pPr marL="344091" indent="-151210" algn="l" defTabSz="385763" rtl="0" eaLnBrk="1" latinLnBrk="0" hangingPunct="1">
              <a:lnSpc>
                <a:spcPct val="100000"/>
              </a:lnSpc>
              <a:spcBef>
                <a:spcPts val="225"/>
              </a:spcBef>
              <a:buFont typeface="Arial" panose="020B0604020202020204" pitchFamily="34" charset="0"/>
              <a:buChar char="•"/>
              <a:tabLst/>
              <a:defRPr sz="1800" kern="1200">
                <a:solidFill>
                  <a:schemeClr val="tx1"/>
                </a:solidFill>
                <a:latin typeface="Times New Roman" charset="0"/>
                <a:ea typeface="Times New Roman" charset="0"/>
                <a:cs typeface="Times New Roman" charset="0"/>
              </a:defRPr>
            </a:lvl2pPr>
            <a:lvl3pPr marL="519113" indent="-133350" algn="l" defTabSz="385763" rtl="0" eaLnBrk="1" latinLnBrk="0" hangingPunct="1">
              <a:lnSpc>
                <a:spcPct val="100000"/>
              </a:lnSpc>
              <a:spcBef>
                <a:spcPts val="225"/>
              </a:spcBef>
              <a:buFont typeface="Arial" panose="020B0604020202020204" pitchFamily="34" charset="0"/>
              <a:buChar char="•"/>
              <a:tabLst/>
              <a:defRPr sz="1650" kern="1200">
                <a:solidFill>
                  <a:schemeClr val="tx1"/>
                </a:solidFill>
                <a:latin typeface="Times New Roman" charset="0"/>
                <a:ea typeface="Times New Roman" charset="0"/>
                <a:cs typeface="Times New Roman" charset="0"/>
              </a:defRPr>
            </a:lvl3pPr>
            <a:lvl4pPr marL="732235" indent="-153591" algn="l" defTabSz="385763" rtl="0" eaLnBrk="1" latinLnBrk="0" hangingPunct="1">
              <a:lnSpc>
                <a:spcPct val="100000"/>
              </a:lnSpc>
              <a:spcBef>
                <a:spcPts val="225"/>
              </a:spcBef>
              <a:buFont typeface="Arial" panose="020B0604020202020204" pitchFamily="34" charset="0"/>
              <a:buChar char="•"/>
              <a:tabLst/>
              <a:defRPr sz="1500" kern="1200">
                <a:solidFill>
                  <a:schemeClr val="tx1"/>
                </a:solidFill>
                <a:latin typeface="Times New Roman" charset="0"/>
                <a:ea typeface="Times New Roman" charset="0"/>
                <a:cs typeface="Times New Roman" charset="0"/>
              </a:defRPr>
            </a:lvl4pPr>
            <a:lvl5pPr marL="900113" indent="-128588" algn="l" defTabSz="385763" rtl="0" eaLnBrk="1" latinLnBrk="0" hangingPunct="1">
              <a:lnSpc>
                <a:spcPct val="100000"/>
              </a:lnSpc>
              <a:spcBef>
                <a:spcPts val="225"/>
              </a:spcBef>
              <a:buFont typeface="Arial" panose="020B0604020202020204" pitchFamily="34" charset="0"/>
              <a:buChar char="•"/>
              <a:tabLst/>
              <a:defRPr sz="1350" kern="1200">
                <a:solidFill>
                  <a:schemeClr val="tx1"/>
                </a:solidFill>
                <a:latin typeface="Times New Roman" charset="0"/>
                <a:ea typeface="Times New Roman" charset="0"/>
                <a:cs typeface="Times New Roman" charset="0"/>
              </a:defRPr>
            </a:lvl5pPr>
            <a:lvl6pPr marL="1060847"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6pPr>
            <a:lvl7pPr marL="1253729"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7pPr>
            <a:lvl8pPr marL="1446610"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8pPr>
            <a:lvl9pPr marL="1639491"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9pPr>
          </a:lstStyle>
          <a:p>
            <a:pPr marL="0" indent="0" algn="ctr">
              <a:spcBef>
                <a:spcPts val="0"/>
              </a:spcBef>
              <a:buNone/>
            </a:pPr>
            <a:r>
              <a:rPr lang="en-US" sz="1400" b="1" i="1">
                <a:latin typeface="+mn-lt"/>
              </a:rPr>
              <a:t>Size</a:t>
            </a:r>
          </a:p>
          <a:p>
            <a:pPr marL="0" indent="0" algn="ctr">
              <a:spcBef>
                <a:spcPts val="0"/>
              </a:spcBef>
              <a:buNone/>
            </a:pPr>
            <a:r>
              <a:rPr lang="en-US" sz="1200">
                <a:latin typeface="+mn-lt"/>
              </a:rPr>
              <a:t>Addresses such factors as the minimum number of programs offered by each eligible recipient, or available to each student; the minimum number of courses offered within each program or pathway; or minimum class size. Definitions may differ on the secondary and postsecondary levels</a:t>
            </a:r>
            <a:r>
              <a:rPr lang="en-US" sz="1300">
                <a:latin typeface="+mn-lt"/>
              </a:rPr>
              <a:t>. </a:t>
            </a:r>
          </a:p>
        </p:txBody>
      </p:sp>
      <p:sp>
        <p:nvSpPr>
          <p:cNvPr id="7" name="Content Placeholder 1">
            <a:extLst>
              <a:ext uri="{FF2B5EF4-FFF2-40B4-BE49-F238E27FC236}">
                <a16:creationId xmlns:a16="http://schemas.microsoft.com/office/drawing/2014/main" id="{DD376EBF-16C2-C618-3BFC-30DF1D62C63C}"/>
              </a:ext>
            </a:extLst>
          </p:cNvPr>
          <p:cNvSpPr txBox="1">
            <a:spLocks/>
          </p:cNvSpPr>
          <p:nvPr/>
        </p:nvSpPr>
        <p:spPr>
          <a:xfrm>
            <a:off x="4736965" y="1910140"/>
            <a:ext cx="4114275" cy="1428296"/>
          </a:xfrm>
          <a:prstGeom prst="roundRect">
            <a:avLst/>
          </a:prstGeom>
          <a:solidFill>
            <a:schemeClr val="accent2">
              <a:lumMod val="20000"/>
              <a:lumOff val="80000"/>
            </a:schemeClr>
          </a:solidFill>
          <a:ln w="28575"/>
        </p:spPr>
        <p:style>
          <a:lnRef idx="2">
            <a:schemeClr val="accent2"/>
          </a:lnRef>
          <a:fillRef idx="1">
            <a:schemeClr val="lt1"/>
          </a:fillRef>
          <a:effectRef idx="0">
            <a:schemeClr val="accent2"/>
          </a:effectRef>
          <a:fontRef idx="minor">
            <a:schemeClr val="dk1"/>
          </a:fontRef>
        </p:style>
        <p:txBody>
          <a:bodyPr vert="horz" lIns="91440" tIns="45720" rIns="91440" bIns="45720" rtlCol="0">
            <a:noAutofit/>
          </a:bodyPr>
          <a:lstStyle>
            <a:lvl1pPr marL="175022" indent="-175022" algn="l" defTabSz="385763" rtl="0" eaLnBrk="1" latinLnBrk="0" hangingPunct="1">
              <a:lnSpc>
                <a:spcPct val="100000"/>
              </a:lnSpc>
              <a:spcBef>
                <a:spcPts val="450"/>
              </a:spcBef>
              <a:buFont typeface="Arial" panose="020B0604020202020204" pitchFamily="34" charset="0"/>
              <a:buChar char="•"/>
              <a:tabLst/>
              <a:defRPr sz="2100" kern="1200">
                <a:solidFill>
                  <a:schemeClr val="tx1"/>
                </a:solidFill>
                <a:latin typeface="Times New Roman" charset="0"/>
                <a:ea typeface="Times New Roman" charset="0"/>
                <a:cs typeface="Times New Roman" charset="0"/>
              </a:defRPr>
            </a:lvl1pPr>
            <a:lvl2pPr marL="344091" indent="-151210" algn="l" defTabSz="385763" rtl="0" eaLnBrk="1" latinLnBrk="0" hangingPunct="1">
              <a:lnSpc>
                <a:spcPct val="100000"/>
              </a:lnSpc>
              <a:spcBef>
                <a:spcPts val="225"/>
              </a:spcBef>
              <a:buFont typeface="Arial" panose="020B0604020202020204" pitchFamily="34" charset="0"/>
              <a:buChar char="•"/>
              <a:tabLst/>
              <a:defRPr sz="1800" kern="1200">
                <a:solidFill>
                  <a:schemeClr val="tx1"/>
                </a:solidFill>
                <a:latin typeface="Times New Roman" charset="0"/>
                <a:ea typeface="Times New Roman" charset="0"/>
                <a:cs typeface="Times New Roman" charset="0"/>
              </a:defRPr>
            </a:lvl2pPr>
            <a:lvl3pPr marL="519113" indent="-133350" algn="l" defTabSz="385763" rtl="0" eaLnBrk="1" latinLnBrk="0" hangingPunct="1">
              <a:lnSpc>
                <a:spcPct val="100000"/>
              </a:lnSpc>
              <a:spcBef>
                <a:spcPts val="225"/>
              </a:spcBef>
              <a:buFont typeface="Arial" panose="020B0604020202020204" pitchFamily="34" charset="0"/>
              <a:buChar char="•"/>
              <a:tabLst/>
              <a:defRPr sz="1650" kern="1200">
                <a:solidFill>
                  <a:schemeClr val="tx1"/>
                </a:solidFill>
                <a:latin typeface="Times New Roman" charset="0"/>
                <a:ea typeface="Times New Roman" charset="0"/>
                <a:cs typeface="Times New Roman" charset="0"/>
              </a:defRPr>
            </a:lvl3pPr>
            <a:lvl4pPr marL="732235" indent="-153591" algn="l" defTabSz="385763" rtl="0" eaLnBrk="1" latinLnBrk="0" hangingPunct="1">
              <a:lnSpc>
                <a:spcPct val="100000"/>
              </a:lnSpc>
              <a:spcBef>
                <a:spcPts val="225"/>
              </a:spcBef>
              <a:buFont typeface="Arial" panose="020B0604020202020204" pitchFamily="34" charset="0"/>
              <a:buChar char="•"/>
              <a:tabLst/>
              <a:defRPr sz="1500" kern="1200">
                <a:solidFill>
                  <a:schemeClr val="tx1"/>
                </a:solidFill>
                <a:latin typeface="Times New Roman" charset="0"/>
                <a:ea typeface="Times New Roman" charset="0"/>
                <a:cs typeface="Times New Roman" charset="0"/>
              </a:defRPr>
            </a:lvl4pPr>
            <a:lvl5pPr marL="900113" indent="-128588" algn="l" defTabSz="385763" rtl="0" eaLnBrk="1" latinLnBrk="0" hangingPunct="1">
              <a:lnSpc>
                <a:spcPct val="100000"/>
              </a:lnSpc>
              <a:spcBef>
                <a:spcPts val="225"/>
              </a:spcBef>
              <a:buFont typeface="Arial" panose="020B0604020202020204" pitchFamily="34" charset="0"/>
              <a:buChar char="•"/>
              <a:tabLst/>
              <a:defRPr sz="1350" kern="1200">
                <a:solidFill>
                  <a:schemeClr val="tx1"/>
                </a:solidFill>
                <a:latin typeface="Times New Roman" charset="0"/>
                <a:ea typeface="Times New Roman" charset="0"/>
                <a:cs typeface="Times New Roman" charset="0"/>
              </a:defRPr>
            </a:lvl5pPr>
            <a:lvl6pPr marL="1060847"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6pPr>
            <a:lvl7pPr marL="1253729"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7pPr>
            <a:lvl8pPr marL="1446610"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8pPr>
            <a:lvl9pPr marL="1639491"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9pPr>
          </a:lstStyle>
          <a:p>
            <a:pPr marL="0" indent="0" algn="ctr">
              <a:spcBef>
                <a:spcPts val="0"/>
              </a:spcBef>
              <a:buNone/>
            </a:pPr>
            <a:r>
              <a:rPr lang="en-US" sz="1400" b="1" i="1">
                <a:latin typeface="+mn-lt"/>
              </a:rPr>
              <a:t>Scope</a:t>
            </a:r>
          </a:p>
          <a:p>
            <a:pPr marL="0" lvl="0" indent="0" algn="ctr">
              <a:spcBef>
                <a:spcPts val="0"/>
              </a:spcBef>
              <a:buNone/>
            </a:pPr>
            <a:r>
              <a:rPr lang="en-US" sz="1200">
                <a:latin typeface="+mn-lt"/>
              </a:rPr>
              <a:t>Refers to program sequencing, from introductory to more advanced curriculum; linkages between secondary and postsecondary education; and the program’s ability to address the full breadth of the subject matter. </a:t>
            </a:r>
          </a:p>
          <a:p>
            <a:pPr marL="0" indent="0" algn="ctr">
              <a:spcBef>
                <a:spcPts val="0"/>
              </a:spcBef>
              <a:buNone/>
            </a:pPr>
            <a:endParaRPr lang="en-US" sz="1300">
              <a:latin typeface="+mn-lt"/>
            </a:endParaRPr>
          </a:p>
        </p:txBody>
      </p:sp>
      <p:sp>
        <p:nvSpPr>
          <p:cNvPr id="8" name="Content Placeholder 1">
            <a:extLst>
              <a:ext uri="{FF2B5EF4-FFF2-40B4-BE49-F238E27FC236}">
                <a16:creationId xmlns:a16="http://schemas.microsoft.com/office/drawing/2014/main" id="{0D6A9CDA-CB60-071F-CDA9-28DFC20307B9}"/>
              </a:ext>
            </a:extLst>
          </p:cNvPr>
          <p:cNvSpPr txBox="1">
            <a:spLocks/>
          </p:cNvSpPr>
          <p:nvPr/>
        </p:nvSpPr>
        <p:spPr>
          <a:xfrm>
            <a:off x="2512877" y="3538801"/>
            <a:ext cx="4114274" cy="1428296"/>
          </a:xfrm>
          <a:prstGeom prst="roundRect">
            <a:avLst/>
          </a:prstGeom>
          <a:solidFill>
            <a:srgbClr val="E1CCF0"/>
          </a:solidFill>
          <a:ln w="28575">
            <a:solidFill>
              <a:srgbClr val="7030A0"/>
            </a:solidFill>
          </a:ln>
        </p:spPr>
        <p:style>
          <a:lnRef idx="2">
            <a:schemeClr val="accent6"/>
          </a:lnRef>
          <a:fillRef idx="1">
            <a:schemeClr val="lt1"/>
          </a:fillRef>
          <a:effectRef idx="0">
            <a:schemeClr val="accent6"/>
          </a:effectRef>
          <a:fontRef idx="minor">
            <a:schemeClr val="dk1"/>
          </a:fontRef>
        </p:style>
        <p:txBody>
          <a:bodyPr vert="horz" lIns="91440" tIns="45720" rIns="91440" bIns="45720" rtlCol="0">
            <a:noAutofit/>
          </a:bodyPr>
          <a:lstStyle>
            <a:lvl1pPr marL="175022" indent="-175022" algn="l" defTabSz="385763" rtl="0" eaLnBrk="1" latinLnBrk="0" hangingPunct="1">
              <a:lnSpc>
                <a:spcPct val="100000"/>
              </a:lnSpc>
              <a:spcBef>
                <a:spcPts val="450"/>
              </a:spcBef>
              <a:buFont typeface="Arial" panose="020B0604020202020204" pitchFamily="34" charset="0"/>
              <a:buChar char="•"/>
              <a:tabLst/>
              <a:defRPr sz="2100" kern="1200">
                <a:solidFill>
                  <a:schemeClr val="tx1"/>
                </a:solidFill>
                <a:latin typeface="Times New Roman" charset="0"/>
                <a:ea typeface="Times New Roman" charset="0"/>
                <a:cs typeface="Times New Roman" charset="0"/>
              </a:defRPr>
            </a:lvl1pPr>
            <a:lvl2pPr marL="344091" indent="-151210" algn="l" defTabSz="385763" rtl="0" eaLnBrk="1" latinLnBrk="0" hangingPunct="1">
              <a:lnSpc>
                <a:spcPct val="100000"/>
              </a:lnSpc>
              <a:spcBef>
                <a:spcPts val="225"/>
              </a:spcBef>
              <a:buFont typeface="Arial" panose="020B0604020202020204" pitchFamily="34" charset="0"/>
              <a:buChar char="•"/>
              <a:tabLst/>
              <a:defRPr sz="1800" kern="1200">
                <a:solidFill>
                  <a:schemeClr val="tx1"/>
                </a:solidFill>
                <a:latin typeface="Times New Roman" charset="0"/>
                <a:ea typeface="Times New Roman" charset="0"/>
                <a:cs typeface="Times New Roman" charset="0"/>
              </a:defRPr>
            </a:lvl2pPr>
            <a:lvl3pPr marL="519113" indent="-133350" algn="l" defTabSz="385763" rtl="0" eaLnBrk="1" latinLnBrk="0" hangingPunct="1">
              <a:lnSpc>
                <a:spcPct val="100000"/>
              </a:lnSpc>
              <a:spcBef>
                <a:spcPts val="225"/>
              </a:spcBef>
              <a:buFont typeface="Arial" panose="020B0604020202020204" pitchFamily="34" charset="0"/>
              <a:buChar char="•"/>
              <a:tabLst/>
              <a:defRPr sz="1650" kern="1200">
                <a:solidFill>
                  <a:schemeClr val="tx1"/>
                </a:solidFill>
                <a:latin typeface="Times New Roman" charset="0"/>
                <a:ea typeface="Times New Roman" charset="0"/>
                <a:cs typeface="Times New Roman" charset="0"/>
              </a:defRPr>
            </a:lvl3pPr>
            <a:lvl4pPr marL="732235" indent="-153591" algn="l" defTabSz="385763" rtl="0" eaLnBrk="1" latinLnBrk="0" hangingPunct="1">
              <a:lnSpc>
                <a:spcPct val="100000"/>
              </a:lnSpc>
              <a:spcBef>
                <a:spcPts val="225"/>
              </a:spcBef>
              <a:buFont typeface="Arial" panose="020B0604020202020204" pitchFamily="34" charset="0"/>
              <a:buChar char="•"/>
              <a:tabLst/>
              <a:defRPr sz="1500" kern="1200">
                <a:solidFill>
                  <a:schemeClr val="tx1"/>
                </a:solidFill>
                <a:latin typeface="Times New Roman" charset="0"/>
                <a:ea typeface="Times New Roman" charset="0"/>
                <a:cs typeface="Times New Roman" charset="0"/>
              </a:defRPr>
            </a:lvl4pPr>
            <a:lvl5pPr marL="900113" indent="-128588" algn="l" defTabSz="385763" rtl="0" eaLnBrk="1" latinLnBrk="0" hangingPunct="1">
              <a:lnSpc>
                <a:spcPct val="100000"/>
              </a:lnSpc>
              <a:spcBef>
                <a:spcPts val="225"/>
              </a:spcBef>
              <a:buFont typeface="Arial" panose="020B0604020202020204" pitchFamily="34" charset="0"/>
              <a:buChar char="•"/>
              <a:tabLst/>
              <a:defRPr sz="1350" kern="1200">
                <a:solidFill>
                  <a:schemeClr val="tx1"/>
                </a:solidFill>
                <a:latin typeface="Times New Roman" charset="0"/>
                <a:ea typeface="Times New Roman" charset="0"/>
                <a:cs typeface="Times New Roman" charset="0"/>
              </a:defRPr>
            </a:lvl5pPr>
            <a:lvl6pPr marL="1060847"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6pPr>
            <a:lvl7pPr marL="1253729"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7pPr>
            <a:lvl8pPr marL="1446610"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8pPr>
            <a:lvl9pPr marL="1639491" indent="-96441" algn="l" defTabSz="385763" rtl="0" eaLnBrk="1" latinLnBrk="0" hangingPunct="1">
              <a:lnSpc>
                <a:spcPct val="90000"/>
              </a:lnSpc>
              <a:spcBef>
                <a:spcPts val="211"/>
              </a:spcBef>
              <a:buFont typeface="Arial" panose="020B0604020202020204" pitchFamily="34" charset="0"/>
              <a:buChar char="•"/>
              <a:defRPr sz="760" kern="1200">
                <a:solidFill>
                  <a:schemeClr val="tx1"/>
                </a:solidFill>
                <a:latin typeface="+mn-lt"/>
                <a:ea typeface="+mn-ea"/>
                <a:cs typeface="+mn-cs"/>
              </a:defRPr>
            </a:lvl9pPr>
          </a:lstStyle>
          <a:p>
            <a:pPr marL="0" indent="0" algn="ctr">
              <a:spcBef>
                <a:spcPts val="0"/>
              </a:spcBef>
              <a:buNone/>
            </a:pPr>
            <a:r>
              <a:rPr lang="en-US" sz="1400" b="1" i="1">
                <a:latin typeface="+mn-lt"/>
              </a:rPr>
              <a:t>Quality</a:t>
            </a:r>
          </a:p>
          <a:p>
            <a:pPr marL="0" lvl="0" indent="0" algn="ctr">
              <a:spcBef>
                <a:spcPts val="0"/>
              </a:spcBef>
              <a:buNone/>
            </a:pPr>
            <a:r>
              <a:rPr lang="en-US" sz="1200">
                <a:latin typeface="+mn-lt"/>
              </a:rPr>
              <a:t>Addresses the college's ability to impart to students the skills and knowledge necessary for success; and or a plan for continuous improvement, as well as the presence of an advisory committee, or evidence of teacher/faculty qualifications.</a:t>
            </a:r>
          </a:p>
        </p:txBody>
      </p:sp>
    </p:spTree>
    <p:extLst>
      <p:ext uri="{BB962C8B-B14F-4D97-AF65-F5344CB8AC3E}">
        <p14:creationId xmlns:p14="http://schemas.microsoft.com/office/powerpoint/2010/main" val="1457532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DCC2E-DDE1-BD73-96D1-3989F21E5DC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B100B66-74B4-72F8-EBC1-D590BF865872}"/>
              </a:ext>
            </a:extLst>
          </p:cNvPr>
          <p:cNvSpPr>
            <a:spLocks noGrp="1"/>
          </p:cNvSpPr>
          <p:nvPr>
            <p:ph type="title"/>
          </p:nvPr>
        </p:nvSpPr>
        <p:spPr/>
        <p:txBody>
          <a:bodyPr/>
          <a:lstStyle/>
          <a:p>
            <a:r>
              <a:rPr lang="en-US"/>
              <a:t>What is Size, Scope, and Quality?</a:t>
            </a:r>
          </a:p>
        </p:txBody>
      </p:sp>
      <p:sp>
        <p:nvSpPr>
          <p:cNvPr id="8" name="TextBox 7">
            <a:extLst>
              <a:ext uri="{FF2B5EF4-FFF2-40B4-BE49-F238E27FC236}">
                <a16:creationId xmlns:a16="http://schemas.microsoft.com/office/drawing/2014/main" id="{FD3C2A23-D341-0539-D66F-68EF124AECB7}"/>
              </a:ext>
            </a:extLst>
          </p:cNvPr>
          <p:cNvSpPr txBox="1"/>
          <p:nvPr/>
        </p:nvSpPr>
        <p:spPr>
          <a:xfrm>
            <a:off x="1082649" y="1748332"/>
            <a:ext cx="6978701" cy="2553891"/>
          </a:xfrm>
          <a:prstGeom prst="round2DiagRect">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en-US" sz="2400"/>
              <a:t>Size, scope, and quality serve as the foundational criteria for assessing and strengthening all aspects of CTE programs, ensuring that every section of the CLNA is built upon a framework that supports equitable access, meaningful outcomes, and alignment with workforce needs</a:t>
            </a:r>
          </a:p>
        </p:txBody>
      </p:sp>
    </p:spTree>
    <p:extLst>
      <p:ext uri="{BB962C8B-B14F-4D97-AF65-F5344CB8AC3E}">
        <p14:creationId xmlns:p14="http://schemas.microsoft.com/office/powerpoint/2010/main" val="1528292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A39BE-28C4-EF04-A5F3-9EC8D64A28D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4E7BED-A099-8E51-25F4-C506C2AA49E7}"/>
              </a:ext>
            </a:extLst>
          </p:cNvPr>
          <p:cNvSpPr>
            <a:spLocks noGrp="1"/>
          </p:cNvSpPr>
          <p:nvPr>
            <p:ph idx="1"/>
          </p:nvPr>
        </p:nvSpPr>
        <p:spPr/>
        <p:txBody>
          <a:bodyPr vert="horz" lIns="91440" tIns="45720" rIns="91440" bIns="45720" rtlCol="0" anchor="t">
            <a:normAutofit fontScale="92500" lnSpcReduction="20000"/>
          </a:bodyPr>
          <a:lstStyle/>
          <a:p>
            <a:pPr marL="0" lvl="0" indent="0">
              <a:buNone/>
            </a:pPr>
            <a:r>
              <a:rPr lang="en-US" sz="1800">
                <a:latin typeface="+mn-lt"/>
                <a:cs typeface="Times New Roman"/>
              </a:rPr>
              <a:t>Size refers to the structural capacity of CTE programs to serve students effectively and meet regional workforce needs. To meet the definition of size, a program must: </a:t>
            </a:r>
          </a:p>
          <a:p>
            <a:pPr marL="174625" lvl="0" indent="-174625"/>
            <a:r>
              <a:rPr lang="en-US" sz="1800">
                <a:latin typeface="+mn-lt"/>
                <a:cs typeface="Times New Roman"/>
              </a:rPr>
              <a:t>Offer curriculum CTE Programs of Study approved by the North Carolina State Board of Community Colleges in accordance with State Board Code 1D SBCCC 400. </a:t>
            </a:r>
          </a:p>
          <a:p>
            <a:pPr marL="174625" lvl="0" indent="-174625"/>
            <a:r>
              <a:rPr lang="en-US" sz="1800">
                <a:latin typeface="+mn-lt"/>
                <a:cs typeface="Times New Roman"/>
              </a:rPr>
              <a:t>Offer an adequate number of programs and courses to support concentrator status and student progression toward credential attainment or employment. </a:t>
            </a:r>
          </a:p>
          <a:p>
            <a:pPr marL="174625" lvl="0" indent="-174625"/>
            <a:r>
              <a:rPr lang="en-US" sz="1800">
                <a:latin typeface="+mn-lt"/>
                <a:cs typeface="Times New Roman"/>
              </a:rPr>
              <a:t>Maintain adequate enrollment levels, ensuring a sufficient number of students are served to justify program sustainability. </a:t>
            </a:r>
          </a:p>
          <a:p>
            <a:pPr marL="174625" lvl="0" indent="-174625"/>
            <a:r>
              <a:rPr lang="en-US" sz="1800">
                <a:latin typeface="+mn-lt"/>
                <a:cs typeface="Times New Roman"/>
              </a:rPr>
              <a:t>Employ a sufficient number of qualified instructors and staff to support program delivery and student success. </a:t>
            </a:r>
          </a:p>
          <a:p>
            <a:pPr marL="174625" lvl="0" indent="-174625"/>
            <a:r>
              <a:rPr lang="en-US" sz="1800">
                <a:latin typeface="+mn-lt"/>
                <a:cs typeface="Times New Roman"/>
              </a:rPr>
              <a:t>Provide appropriate class sizes and instructional resources support high quality learning outcomes. </a:t>
            </a:r>
          </a:p>
          <a:p>
            <a:pPr marL="174625" lvl="0" indent="-174625"/>
            <a:r>
              <a:rPr lang="en-US" sz="1800">
                <a:latin typeface="+mn-lt"/>
                <a:cs typeface="Times New Roman"/>
              </a:rPr>
              <a:t>Align programs with regional job demand, using labor market data to ensure the number of program graduates meets local employment needs. </a:t>
            </a:r>
          </a:p>
        </p:txBody>
      </p:sp>
      <p:sp>
        <p:nvSpPr>
          <p:cNvPr id="3" name="Title 2">
            <a:extLst>
              <a:ext uri="{FF2B5EF4-FFF2-40B4-BE49-F238E27FC236}">
                <a16:creationId xmlns:a16="http://schemas.microsoft.com/office/drawing/2014/main" id="{334F3F87-61FA-7EE2-4ACD-A86A6D8B5875}"/>
              </a:ext>
            </a:extLst>
          </p:cNvPr>
          <p:cNvSpPr>
            <a:spLocks noGrp="1"/>
          </p:cNvSpPr>
          <p:nvPr>
            <p:ph type="title"/>
          </p:nvPr>
        </p:nvSpPr>
        <p:spPr/>
        <p:txBody>
          <a:bodyPr/>
          <a:lstStyle/>
          <a:p>
            <a:r>
              <a:rPr lang="en-US"/>
              <a:t>Define Program Size</a:t>
            </a:r>
          </a:p>
        </p:txBody>
      </p:sp>
    </p:spTree>
    <p:extLst>
      <p:ext uri="{BB962C8B-B14F-4D97-AF65-F5344CB8AC3E}">
        <p14:creationId xmlns:p14="http://schemas.microsoft.com/office/powerpoint/2010/main" val="1721681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D2BE7A-CD2B-CF35-E04E-3834BE4C3CF2}"/>
              </a:ext>
            </a:extLst>
          </p:cNvPr>
          <p:cNvSpPr>
            <a:spLocks noGrp="1"/>
          </p:cNvSpPr>
          <p:nvPr>
            <p:ph idx="1"/>
          </p:nvPr>
        </p:nvSpPr>
        <p:spPr/>
        <p:txBody>
          <a:bodyPr>
            <a:normAutofit fontScale="92500"/>
          </a:bodyPr>
          <a:lstStyle/>
          <a:p>
            <a:pPr lvl="0"/>
            <a:r>
              <a:rPr lang="en-US" sz="1800">
                <a:latin typeface="+mn-lt"/>
              </a:rPr>
              <a:t>Is the curriculum a CTE Program of Study approved by the North Carolina State Board of Community Colleges in accordance with State Board Code 1D SBCCC 400?</a:t>
            </a:r>
          </a:p>
          <a:p>
            <a:pPr lvl="0"/>
            <a:r>
              <a:rPr lang="en-US" sz="1800">
                <a:latin typeface="+mn-lt"/>
              </a:rPr>
              <a:t>Does the program offer an adequate number of programs and courses to support concentrator status and student progression toward credential attainment or employment?</a:t>
            </a:r>
          </a:p>
          <a:p>
            <a:pPr lvl="0"/>
            <a:r>
              <a:rPr lang="en-US" sz="1800">
                <a:latin typeface="+mn-lt"/>
              </a:rPr>
              <a:t>Are enrollment levels sufficient to justify program sustainability?</a:t>
            </a:r>
          </a:p>
          <a:p>
            <a:pPr lvl="0"/>
            <a:r>
              <a:rPr lang="en-US" sz="1800">
                <a:latin typeface="+mn-lt"/>
              </a:rPr>
              <a:t>Is there an adequate number of qualified instructors and staff to support program delivery and student success?</a:t>
            </a:r>
          </a:p>
          <a:p>
            <a:pPr lvl="0"/>
            <a:r>
              <a:rPr lang="en-US" sz="1800">
                <a:latin typeface="+mn-lt"/>
              </a:rPr>
              <a:t>Are class sizes and instructional resources appropriate to support high-quality learning outcomes?</a:t>
            </a:r>
          </a:p>
          <a:p>
            <a:pPr lvl="0"/>
            <a:r>
              <a:rPr lang="en-US" sz="1800">
                <a:latin typeface="+mn-lt"/>
              </a:rPr>
              <a:t>Are the programs aligned with regional job demand? If not, how does labor market data show that the number of graduates meets local employment needs?</a:t>
            </a:r>
          </a:p>
        </p:txBody>
      </p:sp>
      <p:sp>
        <p:nvSpPr>
          <p:cNvPr id="3" name="Title 2">
            <a:extLst>
              <a:ext uri="{FF2B5EF4-FFF2-40B4-BE49-F238E27FC236}">
                <a16:creationId xmlns:a16="http://schemas.microsoft.com/office/drawing/2014/main" id="{1182F3E7-A373-D6BC-E289-71F4D6C47FCC}"/>
              </a:ext>
            </a:extLst>
          </p:cNvPr>
          <p:cNvSpPr>
            <a:spLocks noGrp="1"/>
          </p:cNvSpPr>
          <p:nvPr>
            <p:ph type="title"/>
          </p:nvPr>
        </p:nvSpPr>
        <p:spPr/>
        <p:txBody>
          <a:bodyPr/>
          <a:lstStyle/>
          <a:p>
            <a:r>
              <a:rPr lang="en-US"/>
              <a:t>Assess Program Size</a:t>
            </a:r>
          </a:p>
        </p:txBody>
      </p:sp>
    </p:spTree>
    <p:extLst>
      <p:ext uri="{BB962C8B-B14F-4D97-AF65-F5344CB8AC3E}">
        <p14:creationId xmlns:p14="http://schemas.microsoft.com/office/powerpoint/2010/main" val="2682129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80669-D040-2DC1-1303-97DD5C31CB2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BC556D-404B-D4D0-1411-843A9E73405D}"/>
              </a:ext>
            </a:extLst>
          </p:cNvPr>
          <p:cNvSpPr>
            <a:spLocks noGrp="1"/>
          </p:cNvSpPr>
          <p:nvPr>
            <p:ph idx="1"/>
          </p:nvPr>
        </p:nvSpPr>
        <p:spPr/>
        <p:txBody>
          <a:bodyPr>
            <a:normAutofit fontScale="92500" lnSpcReduction="20000"/>
          </a:bodyPr>
          <a:lstStyle/>
          <a:p>
            <a:pPr marL="0" indent="0" fontAlgn="base">
              <a:buNone/>
            </a:pPr>
            <a:r>
              <a:rPr lang="en-US" sz="1400">
                <a:latin typeface="+mn-lt"/>
              </a:rPr>
              <a:t>Scope reflects the breadth and depth of CTE Programs of Study and their alignment with educational and workforce demands. To meet the definition of scope, a program must: </a:t>
            </a:r>
          </a:p>
          <a:p>
            <a:pPr fontAlgn="base"/>
            <a:r>
              <a:rPr lang="en-US" sz="1400">
                <a:latin typeface="+mn-lt"/>
              </a:rPr>
              <a:t>Deliver a sequenced curriculum that progresses from foundational to advanced technical and academic content. </a:t>
            </a:r>
          </a:p>
          <a:p>
            <a:pPr fontAlgn="base"/>
            <a:r>
              <a:rPr lang="en-US" sz="1400">
                <a:latin typeface="+mn-lt"/>
              </a:rPr>
              <a:t>Address the full breadth of the subject matter, including employability and leadership skills essential for career success. </a:t>
            </a:r>
          </a:p>
          <a:p>
            <a:pPr fontAlgn="base"/>
            <a:r>
              <a:rPr lang="en-US" sz="1400">
                <a:latin typeface="+mn-lt"/>
              </a:rPr>
              <a:t>Align program content with regional workforce needs, ensuring relevance to current and emerging labor market demands. </a:t>
            </a:r>
          </a:p>
          <a:p>
            <a:pPr fontAlgn="base"/>
            <a:r>
              <a:rPr lang="en-US" sz="1400">
                <a:latin typeface="+mn-lt"/>
              </a:rPr>
              <a:t>Prepare students for multiple career opportunities by embedding transferable skills and stackable credentials that enable mobility across occupations and industries. </a:t>
            </a:r>
          </a:p>
          <a:p>
            <a:pPr fontAlgn="base"/>
            <a:r>
              <a:rPr lang="en-US" sz="1400">
                <a:latin typeface="+mn-lt"/>
              </a:rPr>
              <a:t>Establish clear linkages between secondary and postsecondary education through articulation agreements, dual enrollment, or credit transfer pathways. </a:t>
            </a:r>
          </a:p>
          <a:p>
            <a:pPr fontAlgn="base"/>
            <a:r>
              <a:rPr lang="en-US" sz="1400">
                <a:latin typeface="+mn-lt"/>
              </a:rPr>
              <a:t>Integrate work-based learning experiences, such as internships, apprenticeships, and clinical placements, to reinforce real-world application of skills. </a:t>
            </a:r>
          </a:p>
          <a:p>
            <a:pPr fontAlgn="base"/>
            <a:r>
              <a:rPr lang="en-US" sz="1400">
                <a:latin typeface="+mn-lt"/>
              </a:rPr>
              <a:t>Promote Career and Technical Student Organization (CTSO) participation to foster leadership, teamwork, and career readiness. </a:t>
            </a:r>
          </a:p>
          <a:p>
            <a:pPr fontAlgn="base"/>
            <a:r>
              <a:rPr lang="en-US" sz="1400">
                <a:latin typeface="+mn-lt"/>
              </a:rPr>
              <a:t>Establish multiple entry and exit points to a Program of Study, as appropriate. </a:t>
            </a:r>
          </a:p>
        </p:txBody>
      </p:sp>
      <p:sp>
        <p:nvSpPr>
          <p:cNvPr id="3" name="Title 2">
            <a:extLst>
              <a:ext uri="{FF2B5EF4-FFF2-40B4-BE49-F238E27FC236}">
                <a16:creationId xmlns:a16="http://schemas.microsoft.com/office/drawing/2014/main" id="{F8D47D7C-6A65-8576-7CDE-6C2668B384FD}"/>
              </a:ext>
            </a:extLst>
          </p:cNvPr>
          <p:cNvSpPr>
            <a:spLocks noGrp="1"/>
          </p:cNvSpPr>
          <p:nvPr>
            <p:ph type="title"/>
          </p:nvPr>
        </p:nvSpPr>
        <p:spPr/>
        <p:txBody>
          <a:bodyPr/>
          <a:lstStyle/>
          <a:p>
            <a:r>
              <a:rPr lang="en-US"/>
              <a:t>Define Program Scope</a:t>
            </a:r>
          </a:p>
        </p:txBody>
      </p:sp>
    </p:spTree>
    <p:extLst>
      <p:ext uri="{BB962C8B-B14F-4D97-AF65-F5344CB8AC3E}">
        <p14:creationId xmlns:p14="http://schemas.microsoft.com/office/powerpoint/2010/main" val="3095541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A2628-94B6-0762-3648-BBB2B64227A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74D4336-C73F-ED38-9A49-DE367C449894}"/>
              </a:ext>
            </a:extLst>
          </p:cNvPr>
          <p:cNvSpPr>
            <a:spLocks noGrp="1"/>
          </p:cNvSpPr>
          <p:nvPr>
            <p:ph idx="1"/>
          </p:nvPr>
        </p:nvSpPr>
        <p:spPr/>
        <p:txBody>
          <a:bodyPr>
            <a:noAutofit/>
          </a:bodyPr>
          <a:lstStyle/>
          <a:p>
            <a:pPr lvl="0">
              <a:spcBef>
                <a:spcPts val="0"/>
              </a:spcBef>
            </a:pPr>
            <a:r>
              <a:rPr lang="en-US" sz="1600" dirty="0">
                <a:latin typeface="+mn-lt"/>
              </a:rPr>
              <a:t>Is curriculum sequenced to progress from foundational to advanced technical and academic content?</a:t>
            </a:r>
          </a:p>
          <a:p>
            <a:pPr lvl="0">
              <a:spcBef>
                <a:spcPts val="0"/>
              </a:spcBef>
            </a:pPr>
            <a:r>
              <a:rPr lang="en-US" sz="1600" dirty="0">
                <a:latin typeface="+mn-lt"/>
              </a:rPr>
              <a:t>Do the programs address the full breadth of the subject matter, including employability and leadership skills?</a:t>
            </a:r>
          </a:p>
          <a:p>
            <a:pPr lvl="0">
              <a:spcBef>
                <a:spcPts val="0"/>
              </a:spcBef>
            </a:pPr>
            <a:r>
              <a:rPr lang="en-US" sz="1600" dirty="0">
                <a:latin typeface="+mn-lt"/>
              </a:rPr>
              <a:t>Does content align with regional workforce needs and respond to current and emerging labor market demands?</a:t>
            </a:r>
          </a:p>
          <a:p>
            <a:pPr lvl="0">
              <a:spcBef>
                <a:spcPts val="0"/>
              </a:spcBef>
            </a:pPr>
            <a:r>
              <a:rPr lang="en-US" sz="1600" dirty="0">
                <a:latin typeface="+mn-lt"/>
              </a:rPr>
              <a:t>How do programs prepare students for multiple career opportunities through transferable skills and stackable credentials?</a:t>
            </a:r>
          </a:p>
          <a:p>
            <a:pPr lvl="0">
              <a:spcBef>
                <a:spcPts val="0"/>
              </a:spcBef>
            </a:pPr>
            <a:r>
              <a:rPr lang="en-US" sz="1600" dirty="0">
                <a:latin typeface="+mn-lt"/>
              </a:rPr>
              <a:t>Summarize the linkages between secondary and postsecondary education, including articulation agreements, dual enrollment, or credit transfer pathways.</a:t>
            </a:r>
          </a:p>
          <a:p>
            <a:pPr lvl="0">
              <a:spcBef>
                <a:spcPts val="0"/>
              </a:spcBef>
            </a:pPr>
            <a:r>
              <a:rPr lang="en-US" sz="1600" dirty="0">
                <a:latin typeface="+mn-lt"/>
              </a:rPr>
              <a:t>Do programs have work-based learning experiences (e.g., internships, apprenticeships, clinical placements) are integrated to reinforce real-world skill application?</a:t>
            </a:r>
          </a:p>
          <a:p>
            <a:pPr lvl="0">
              <a:spcBef>
                <a:spcPts val="0"/>
              </a:spcBef>
            </a:pPr>
            <a:r>
              <a:rPr lang="en-US" sz="1600" dirty="0">
                <a:latin typeface="+mn-lt"/>
              </a:rPr>
              <a:t>Is CTSO participation promoted to support leadership, teamwork, and career readiness?</a:t>
            </a:r>
          </a:p>
          <a:p>
            <a:pPr lvl="0">
              <a:spcBef>
                <a:spcPts val="0"/>
              </a:spcBef>
            </a:pPr>
            <a:r>
              <a:rPr lang="en-US" sz="1600" dirty="0">
                <a:latin typeface="+mn-lt"/>
              </a:rPr>
              <a:t>Do programs establish multiple entry and exit points to accommodate diverse learner needs and career pathways?</a:t>
            </a:r>
          </a:p>
        </p:txBody>
      </p:sp>
      <p:sp>
        <p:nvSpPr>
          <p:cNvPr id="3" name="Title 2">
            <a:extLst>
              <a:ext uri="{FF2B5EF4-FFF2-40B4-BE49-F238E27FC236}">
                <a16:creationId xmlns:a16="http://schemas.microsoft.com/office/drawing/2014/main" id="{65372E93-9C8F-8D02-CEA5-AE9674712000}"/>
              </a:ext>
            </a:extLst>
          </p:cNvPr>
          <p:cNvSpPr>
            <a:spLocks noGrp="1"/>
          </p:cNvSpPr>
          <p:nvPr>
            <p:ph type="title"/>
          </p:nvPr>
        </p:nvSpPr>
        <p:spPr/>
        <p:txBody>
          <a:bodyPr/>
          <a:lstStyle/>
          <a:p>
            <a:r>
              <a:rPr lang="en-US"/>
              <a:t>Assess Program Scope</a:t>
            </a:r>
          </a:p>
        </p:txBody>
      </p:sp>
    </p:spTree>
    <p:extLst>
      <p:ext uri="{BB962C8B-B14F-4D97-AF65-F5344CB8AC3E}">
        <p14:creationId xmlns:p14="http://schemas.microsoft.com/office/powerpoint/2010/main" val="3651980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ystem Office Template 2017" id="{5F043DD8-DC3E-4F6A-B287-81D6F7FF38E2}" vid="{804B3A4D-A4A7-49E1-8361-FD47AD0B82D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a3648569-d889-4cab-8fb7-f97de583ec0f" xsi:nil="true"/>
    <lcf76f155ced4ddcb4097134ff3c332f xmlns="d6be38d9-49e2-42ec-8f49-a572e925970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768D54F029DEA4CAD9C70AEC384FD18" ma:contentTypeVersion="13" ma:contentTypeDescription="Create a new document." ma:contentTypeScope="" ma:versionID="ea7a32b6ada644de2ecedd5ff60b18a4">
  <xsd:schema xmlns:xsd="http://www.w3.org/2001/XMLSchema" xmlns:xs="http://www.w3.org/2001/XMLSchema" xmlns:p="http://schemas.microsoft.com/office/2006/metadata/properties" xmlns:ns2="d6be38d9-49e2-42ec-8f49-a572e9259706" xmlns:ns3="a3648569-d889-4cab-8fb7-f97de583ec0f" targetNamespace="http://schemas.microsoft.com/office/2006/metadata/properties" ma:root="true" ma:fieldsID="a959bfce3b881269a930b8e4b5833188" ns2:_="" ns3:_="">
    <xsd:import namespace="d6be38d9-49e2-42ec-8f49-a572e9259706"/>
    <xsd:import namespace="a3648569-d889-4cab-8fb7-f97de583ec0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be38d9-49e2-42ec-8f49-a572e92597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410e6b-3f3a-46d5-b089-fcc12dc4888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3648569-d889-4cab-8fb7-f97de583ec0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223b4f3-e477-4c24-8cf9-751aee7eab28}" ma:internalName="TaxCatchAll" ma:showField="CatchAllData" ma:web="a3648569-d889-4cab-8fb7-f97de583ec0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E70F828-9EB5-482E-A8F9-6390273F447C}">
  <ds:schemaRefs>
    <ds:schemaRef ds:uri="http://schemas.microsoft.com/sharepoint/v3/contenttype/forms"/>
  </ds:schemaRefs>
</ds:datastoreItem>
</file>

<file path=customXml/itemProps2.xml><?xml version="1.0" encoding="utf-8"?>
<ds:datastoreItem xmlns:ds="http://schemas.openxmlformats.org/officeDocument/2006/customXml" ds:itemID="{081C12FC-6215-4B2B-9EAC-7E250CE89C1A}">
  <ds:schemaRefs>
    <ds:schemaRef ds:uri="http://purl.org/dc/dcmitype/"/>
    <ds:schemaRef ds:uri="d6be38d9-49e2-42ec-8f49-a572e9259706"/>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a3648569-d889-4cab-8fb7-f97de583ec0f"/>
    <ds:schemaRef ds:uri="http://www.w3.org/XML/1998/namespace"/>
  </ds:schemaRefs>
</ds:datastoreItem>
</file>

<file path=customXml/itemProps3.xml><?xml version="1.0" encoding="utf-8"?>
<ds:datastoreItem xmlns:ds="http://schemas.openxmlformats.org/officeDocument/2006/customXml" ds:itemID="{7DCDA616-9E56-4A41-92B9-CBA9AC36A9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be38d9-49e2-42ec-8f49-a572e9259706"/>
    <ds:schemaRef ds:uri="a3648569-d889-4cab-8fb7-f97de583ec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616f6b2a-f8af-4525-b6c8-f74c6a2b182d}" enabled="0" method="" siteId="{616f6b2a-f8af-4525-b6c8-f74c6a2b182d}" removed="1"/>
</clbl:labelList>
</file>

<file path=docProps/app.xml><?xml version="1.0" encoding="utf-8"?>
<Properties xmlns="http://schemas.openxmlformats.org/officeDocument/2006/extended-properties" xmlns:vt="http://schemas.openxmlformats.org/officeDocument/2006/docPropsVTypes">
  <Template>System Office Template 2017</Template>
  <TotalTime>142</TotalTime>
  <Words>1679</Words>
  <Application>Microsoft Office PowerPoint</Application>
  <PresentationFormat>On-screen Show (16:9)</PresentationFormat>
  <Paragraphs>100</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Helvetica Neue Medium</vt:lpstr>
      <vt:lpstr>Times New Roman</vt:lpstr>
      <vt:lpstr>Office Theme</vt:lpstr>
      <vt:lpstr>CLNA Training</vt:lpstr>
      <vt:lpstr>The CLNA Process</vt:lpstr>
      <vt:lpstr>What is Size, Scope, and Quality?</vt:lpstr>
      <vt:lpstr>What is Size, Scope, and Quality?</vt:lpstr>
      <vt:lpstr>What is Size, Scope, and Quality?</vt:lpstr>
      <vt:lpstr>Define Program Size</vt:lpstr>
      <vt:lpstr>Assess Program Size</vt:lpstr>
      <vt:lpstr>Define Program Scope</vt:lpstr>
      <vt:lpstr>Assess Program Scope</vt:lpstr>
      <vt:lpstr>Define Program Quality</vt:lpstr>
      <vt:lpstr>Assess Program Quality</vt:lpstr>
      <vt:lpstr>Summarizing Findings: B1</vt:lpstr>
      <vt:lpstr>Summarizing Findings: B1 Examples</vt:lpstr>
      <vt:lpstr>Summarizing Findings: B1 Examples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Perkins Update</dc:title>
  <dc:creator/>
  <cp:keywords/>
  <cp:lastModifiedBy>Patti Coultas</cp:lastModifiedBy>
  <cp:revision>74</cp:revision>
  <dcterms:created xsi:type="dcterms:W3CDTF">2021-08-11T12:00:29Z</dcterms:created>
  <dcterms:modified xsi:type="dcterms:W3CDTF">2025-12-22T20:53:28Z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0x010100E768D54F029DEA4CAD9C70AEC384FD18</vt:lpwstr>
  </property>
  <property fmtid="{D5CDD505-2E9C-101B-9397-08002B2CF9AE}" pid="3" name="MediaServiceImageTags">
    <vt:lpwstr/>
  </property>
</Properties>
</file>