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76" r:id="rId5"/>
  </p:sldMasterIdLst>
  <p:notesMasterIdLst>
    <p:notesMasterId r:id="rId53"/>
  </p:notesMasterIdLst>
  <p:handoutMasterIdLst>
    <p:handoutMasterId r:id="rId54"/>
  </p:handoutMasterIdLst>
  <p:sldIdLst>
    <p:sldId id="778" r:id="rId6"/>
    <p:sldId id="1637" r:id="rId7"/>
    <p:sldId id="1638" r:id="rId8"/>
    <p:sldId id="1629" r:id="rId9"/>
    <p:sldId id="1639" r:id="rId10"/>
    <p:sldId id="1517" r:id="rId11"/>
    <p:sldId id="1630" r:id="rId12"/>
    <p:sldId id="1665" r:id="rId13"/>
    <p:sldId id="1666" r:id="rId14"/>
    <p:sldId id="1659" r:id="rId15"/>
    <p:sldId id="1667" r:id="rId16"/>
    <p:sldId id="1668" r:id="rId17"/>
    <p:sldId id="1669" r:id="rId18"/>
    <p:sldId id="1670" r:id="rId19"/>
    <p:sldId id="1671" r:id="rId20"/>
    <p:sldId id="1672" r:id="rId21"/>
    <p:sldId id="1673" r:id="rId22"/>
    <p:sldId id="1674" r:id="rId23"/>
    <p:sldId id="1675" r:id="rId24"/>
    <p:sldId id="1676" r:id="rId25"/>
    <p:sldId id="1677" r:id="rId26"/>
    <p:sldId id="1678" r:id="rId27"/>
    <p:sldId id="1615" r:id="rId28"/>
    <p:sldId id="1651" r:id="rId29"/>
    <p:sldId id="1653" r:id="rId30"/>
    <p:sldId id="1654" r:id="rId31"/>
    <p:sldId id="1655" r:id="rId32"/>
    <p:sldId id="1652" r:id="rId33"/>
    <p:sldId id="1643" r:id="rId34"/>
    <p:sldId id="1644" r:id="rId35"/>
    <p:sldId id="1646" r:id="rId36"/>
    <p:sldId id="1645" r:id="rId37"/>
    <p:sldId id="1647" r:id="rId38"/>
    <p:sldId id="1636" r:id="rId39"/>
    <p:sldId id="1657" r:id="rId40"/>
    <p:sldId id="1662" r:id="rId41"/>
    <p:sldId id="1663" r:id="rId42"/>
    <p:sldId id="1664" r:id="rId43"/>
    <p:sldId id="1661" r:id="rId44"/>
    <p:sldId id="1660" r:id="rId45"/>
    <p:sldId id="1658" r:id="rId46"/>
    <p:sldId id="1641" r:id="rId47"/>
    <p:sldId id="1648" r:id="rId48"/>
    <p:sldId id="1649" r:id="rId49"/>
    <p:sldId id="1650" r:id="rId50"/>
    <p:sldId id="1642" r:id="rId51"/>
    <p:sldId id="704" r:id="rId5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7"/>
    <a:srgbClr val="EFB620"/>
    <a:srgbClr val="EEB111"/>
    <a:srgbClr val="053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4BB0EF-5405-211A-9599-2AF1CB809C34}" v="3" dt="2022-03-22T14:40:35.810"/>
    <p1510:client id="{8B1B6D64-A7CF-338D-EDA2-879A2507EA46}" v="109" dt="2022-03-22T18:25:47.699"/>
    <p1510:client id="{AF605BC3-B2D9-49F0-90E3-021FF2245F91}" v="12" dt="2022-03-23T12:02:27.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Reggi" userId="S::reggia@nccommunitycolleges.edu::4d938954-54e3-4682-a492-d07c743c5c2f" providerId="AD" clId="Web-{8B1B6D64-A7CF-338D-EDA2-879A2507EA46}"/>
    <pc:docChg chg="addSld modSld">
      <pc:chgData name="Anthony Reggi" userId="S::reggia@nccommunitycolleges.edu::4d938954-54e3-4682-a492-d07c743c5c2f" providerId="AD" clId="Web-{8B1B6D64-A7CF-338D-EDA2-879A2507EA46}" dt="2022-03-22T18:25:45.011" v="87" actId="20577"/>
      <pc:docMkLst>
        <pc:docMk/>
      </pc:docMkLst>
      <pc:sldChg chg="modSp">
        <pc:chgData name="Anthony Reggi" userId="S::reggia@nccommunitycolleges.edu::4d938954-54e3-4682-a492-d07c743c5c2f" providerId="AD" clId="Web-{8B1B6D64-A7CF-338D-EDA2-879A2507EA46}" dt="2022-03-22T17:35:02.543" v="8" actId="20577"/>
        <pc:sldMkLst>
          <pc:docMk/>
          <pc:sldMk cId="39946395" sldId="1648"/>
        </pc:sldMkLst>
        <pc:spChg chg="mod">
          <ac:chgData name="Anthony Reggi" userId="S::reggia@nccommunitycolleges.edu::4d938954-54e3-4682-a492-d07c743c5c2f" providerId="AD" clId="Web-{8B1B6D64-A7CF-338D-EDA2-879A2507EA46}" dt="2022-03-22T17:35:02.543" v="8" actId="20577"/>
          <ac:spMkLst>
            <pc:docMk/>
            <pc:sldMk cId="39946395" sldId="1648"/>
            <ac:spMk id="2" creationId="{4C60D5CD-C61E-4C04-BFF6-2946494B7E07}"/>
          </ac:spMkLst>
        </pc:spChg>
      </pc:sldChg>
      <pc:sldChg chg="addSp modSp">
        <pc:chgData name="Anthony Reggi" userId="S::reggia@nccommunitycolleges.edu::4d938954-54e3-4682-a492-d07c743c5c2f" providerId="AD" clId="Web-{8B1B6D64-A7CF-338D-EDA2-879A2507EA46}" dt="2022-03-22T18:24:51.713" v="66" actId="1076"/>
        <pc:sldMkLst>
          <pc:docMk/>
          <pc:sldMk cId="1481456633" sldId="1662"/>
        </pc:sldMkLst>
        <pc:spChg chg="add mod">
          <ac:chgData name="Anthony Reggi" userId="S::reggia@nccommunitycolleges.edu::4d938954-54e3-4682-a492-d07c743c5c2f" providerId="AD" clId="Web-{8B1B6D64-A7CF-338D-EDA2-879A2507EA46}" dt="2022-03-22T18:24:43.854" v="65" actId="20577"/>
          <ac:spMkLst>
            <pc:docMk/>
            <pc:sldMk cId="1481456633" sldId="1662"/>
            <ac:spMk id="3" creationId="{FA517FEE-F71B-31E3-566A-AA9E91BAE914}"/>
          </ac:spMkLst>
        </pc:spChg>
        <pc:spChg chg="add mod">
          <ac:chgData name="Anthony Reggi" userId="S::reggia@nccommunitycolleges.edu::4d938954-54e3-4682-a492-d07c743c5c2f" providerId="AD" clId="Web-{8B1B6D64-A7CF-338D-EDA2-879A2507EA46}" dt="2022-03-22T18:24:22.540" v="49" actId="1076"/>
          <ac:spMkLst>
            <pc:docMk/>
            <pc:sldMk cId="1481456633" sldId="1662"/>
            <ac:spMk id="5" creationId="{64619101-8369-D8CA-F5C9-F2E31046B374}"/>
          </ac:spMkLst>
        </pc:spChg>
        <pc:picChg chg="mod">
          <ac:chgData name="Anthony Reggi" userId="S::reggia@nccommunitycolleges.edu::4d938954-54e3-4682-a492-d07c743c5c2f" providerId="AD" clId="Web-{8B1B6D64-A7CF-338D-EDA2-879A2507EA46}" dt="2022-03-22T18:24:51.713" v="66" actId="1076"/>
          <ac:picMkLst>
            <pc:docMk/>
            <pc:sldMk cId="1481456633" sldId="1662"/>
            <ac:picMk id="2" creationId="{793BDA2E-5017-4C1B-8427-8E4E29BAA425}"/>
          </ac:picMkLst>
        </pc:picChg>
      </pc:sldChg>
      <pc:sldChg chg="modSp">
        <pc:chgData name="Anthony Reggi" userId="S::reggia@nccommunitycolleges.edu::4d938954-54e3-4682-a492-d07c743c5c2f" providerId="AD" clId="Web-{8B1B6D64-A7CF-338D-EDA2-879A2507EA46}" dt="2022-03-22T18:25:28.527" v="84" actId="20577"/>
        <pc:sldMkLst>
          <pc:docMk/>
          <pc:sldMk cId="2749587098" sldId="1663"/>
        </pc:sldMkLst>
        <pc:spChg chg="mod">
          <ac:chgData name="Anthony Reggi" userId="S::reggia@nccommunitycolleges.edu::4d938954-54e3-4682-a492-d07c743c5c2f" providerId="AD" clId="Web-{8B1B6D64-A7CF-338D-EDA2-879A2507EA46}" dt="2022-03-22T18:25:28.527" v="84" actId="20577"/>
          <ac:spMkLst>
            <pc:docMk/>
            <pc:sldMk cId="2749587098" sldId="1663"/>
            <ac:spMk id="3" creationId="{70145D8B-6C9E-4869-ADD4-F77D59878D08}"/>
          </ac:spMkLst>
        </pc:spChg>
        <pc:picChg chg="mod modCrop">
          <ac:chgData name="Anthony Reggi" userId="S::reggia@nccommunitycolleges.edu::4d938954-54e3-4682-a492-d07c743c5c2f" providerId="AD" clId="Web-{8B1B6D64-A7CF-338D-EDA2-879A2507EA46}" dt="2022-03-22T17:34:17.260" v="4"/>
          <ac:picMkLst>
            <pc:docMk/>
            <pc:sldMk cId="2749587098" sldId="1663"/>
            <ac:picMk id="4" creationId="{68B00475-EE88-4B4B-A21A-DD16164D19E6}"/>
          </ac:picMkLst>
        </pc:picChg>
      </pc:sldChg>
      <pc:sldChg chg="modSp">
        <pc:chgData name="Anthony Reggi" userId="S::reggia@nccommunitycolleges.edu::4d938954-54e3-4682-a492-d07c743c5c2f" providerId="AD" clId="Web-{8B1B6D64-A7CF-338D-EDA2-879A2507EA46}" dt="2022-03-22T18:25:45.011" v="87" actId="20577"/>
        <pc:sldMkLst>
          <pc:docMk/>
          <pc:sldMk cId="3786943275" sldId="1664"/>
        </pc:sldMkLst>
        <pc:spChg chg="mod">
          <ac:chgData name="Anthony Reggi" userId="S::reggia@nccommunitycolleges.edu::4d938954-54e3-4682-a492-d07c743c5c2f" providerId="AD" clId="Web-{8B1B6D64-A7CF-338D-EDA2-879A2507EA46}" dt="2022-03-22T18:25:45.011" v="87" actId="20577"/>
          <ac:spMkLst>
            <pc:docMk/>
            <pc:sldMk cId="3786943275" sldId="1664"/>
            <ac:spMk id="3" creationId="{D8E7F39B-C1F7-492F-99D2-3C6A5163053D}"/>
          </ac:spMkLst>
        </pc:spChg>
        <pc:picChg chg="mod modCrop">
          <ac:chgData name="Anthony Reggi" userId="S::reggia@nccommunitycolleges.edu::4d938954-54e3-4682-a492-d07c743c5c2f" providerId="AD" clId="Web-{8B1B6D64-A7CF-338D-EDA2-879A2507EA46}" dt="2022-03-22T17:34:43.496" v="6"/>
          <ac:picMkLst>
            <pc:docMk/>
            <pc:sldMk cId="3786943275" sldId="1664"/>
            <ac:picMk id="4" creationId="{3B69AE64-53EA-41F1-B388-D0452787C3D5}"/>
          </ac:picMkLst>
        </pc:picChg>
      </pc:sldChg>
      <pc:sldChg chg="add">
        <pc:chgData name="Anthony Reggi" userId="S::reggia@nccommunitycolleges.edu::4d938954-54e3-4682-a492-d07c743c5c2f" providerId="AD" clId="Web-{8B1B6D64-A7CF-338D-EDA2-879A2507EA46}" dt="2022-03-22T18:09:41.516" v="9"/>
        <pc:sldMkLst>
          <pc:docMk/>
          <pc:sldMk cId="4026026375" sldId="1665"/>
        </pc:sldMkLst>
      </pc:sldChg>
      <pc:sldChg chg="add">
        <pc:chgData name="Anthony Reggi" userId="S::reggia@nccommunitycolleges.edu::4d938954-54e3-4682-a492-d07c743c5c2f" providerId="AD" clId="Web-{8B1B6D64-A7CF-338D-EDA2-879A2507EA46}" dt="2022-03-22T18:10:03.767" v="10"/>
        <pc:sldMkLst>
          <pc:docMk/>
          <pc:sldMk cId="2239247945" sldId="1666"/>
        </pc:sldMkLst>
      </pc:sldChg>
      <pc:sldChg chg="add">
        <pc:chgData name="Anthony Reggi" userId="S::reggia@nccommunitycolleges.edu::4d938954-54e3-4682-a492-d07c743c5c2f" providerId="AD" clId="Web-{8B1B6D64-A7CF-338D-EDA2-879A2507EA46}" dt="2022-03-22T18:10:23.877" v="11"/>
        <pc:sldMkLst>
          <pc:docMk/>
          <pc:sldMk cId="3823268731" sldId="1667"/>
        </pc:sldMkLst>
      </pc:sldChg>
      <pc:sldChg chg="add">
        <pc:chgData name="Anthony Reggi" userId="S::reggia@nccommunitycolleges.edu::4d938954-54e3-4682-a492-d07c743c5c2f" providerId="AD" clId="Web-{8B1B6D64-A7CF-338D-EDA2-879A2507EA46}" dt="2022-03-22T18:10:48.565" v="12"/>
        <pc:sldMkLst>
          <pc:docMk/>
          <pc:sldMk cId="451115235" sldId="1668"/>
        </pc:sldMkLst>
      </pc:sldChg>
      <pc:sldChg chg="add">
        <pc:chgData name="Anthony Reggi" userId="S::reggia@nccommunitycolleges.edu::4d938954-54e3-4682-a492-d07c743c5c2f" providerId="AD" clId="Web-{8B1B6D64-A7CF-338D-EDA2-879A2507EA46}" dt="2022-03-22T18:11:07.362" v="13"/>
        <pc:sldMkLst>
          <pc:docMk/>
          <pc:sldMk cId="2480672098" sldId="1669"/>
        </pc:sldMkLst>
      </pc:sldChg>
      <pc:sldChg chg="add">
        <pc:chgData name="Anthony Reggi" userId="S::reggia@nccommunitycolleges.edu::4d938954-54e3-4682-a492-d07c743c5c2f" providerId="AD" clId="Web-{8B1B6D64-A7CF-338D-EDA2-879A2507EA46}" dt="2022-03-22T18:11:24.581" v="14"/>
        <pc:sldMkLst>
          <pc:docMk/>
          <pc:sldMk cId="3217590810" sldId="1670"/>
        </pc:sldMkLst>
      </pc:sldChg>
      <pc:sldChg chg="modSp add">
        <pc:chgData name="Anthony Reggi" userId="S::reggia@nccommunitycolleges.edu::4d938954-54e3-4682-a492-d07c743c5c2f" providerId="AD" clId="Web-{8B1B6D64-A7CF-338D-EDA2-879A2507EA46}" dt="2022-03-22T18:21:34.630" v="28" actId="1076"/>
        <pc:sldMkLst>
          <pc:docMk/>
          <pc:sldMk cId="1389885193" sldId="1671"/>
        </pc:sldMkLst>
        <pc:spChg chg="mod">
          <ac:chgData name="Anthony Reggi" userId="S::reggia@nccommunitycolleges.edu::4d938954-54e3-4682-a492-d07c743c5c2f" providerId="AD" clId="Web-{8B1B6D64-A7CF-338D-EDA2-879A2507EA46}" dt="2022-03-22T18:21:34.630" v="28" actId="1076"/>
          <ac:spMkLst>
            <pc:docMk/>
            <pc:sldMk cId="1389885193" sldId="1671"/>
            <ac:spMk id="2" creationId="{CF743040-3988-42D9-B894-F832CA8D3195}"/>
          </ac:spMkLst>
        </pc:spChg>
        <pc:picChg chg="mod">
          <ac:chgData name="Anthony Reggi" userId="S::reggia@nccommunitycolleges.edu::4d938954-54e3-4682-a492-d07c743c5c2f" providerId="AD" clId="Web-{8B1B6D64-A7CF-338D-EDA2-879A2507EA46}" dt="2022-03-22T18:21:18.113" v="25" actId="1076"/>
          <ac:picMkLst>
            <pc:docMk/>
            <pc:sldMk cId="1389885193" sldId="1671"/>
            <ac:picMk id="4" creationId="{E83A6B66-702E-416D-8380-013E7F7494C4}"/>
          </ac:picMkLst>
        </pc:picChg>
        <pc:picChg chg="mod">
          <ac:chgData name="Anthony Reggi" userId="S::reggia@nccommunitycolleges.edu::4d938954-54e3-4682-a492-d07c743c5c2f" providerId="AD" clId="Web-{8B1B6D64-A7CF-338D-EDA2-879A2507EA46}" dt="2022-03-22T18:21:26.582" v="27" actId="14100"/>
          <ac:picMkLst>
            <pc:docMk/>
            <pc:sldMk cId="1389885193" sldId="1671"/>
            <ac:picMk id="5" creationId="{97364FE1-437A-40B3-BE37-AD145412EEEE}"/>
          </ac:picMkLst>
        </pc:picChg>
        <pc:picChg chg="mod">
          <ac:chgData name="Anthony Reggi" userId="S::reggia@nccommunitycolleges.edu::4d938954-54e3-4682-a492-d07c743c5c2f" providerId="AD" clId="Web-{8B1B6D64-A7CF-338D-EDA2-879A2507EA46}" dt="2022-03-22T18:21:23.410" v="26" actId="14100"/>
          <ac:picMkLst>
            <pc:docMk/>
            <pc:sldMk cId="1389885193" sldId="1671"/>
            <ac:picMk id="10" creationId="{4AB7F735-DBEE-424A-A10F-3448FCF90B11}"/>
          </ac:picMkLst>
        </pc:picChg>
      </pc:sldChg>
      <pc:sldChg chg="add">
        <pc:chgData name="Anthony Reggi" userId="S::reggia@nccommunitycolleges.edu::4d938954-54e3-4682-a492-d07c743c5c2f" providerId="AD" clId="Web-{8B1B6D64-A7CF-338D-EDA2-879A2507EA46}" dt="2022-03-22T18:12:00.645" v="16"/>
        <pc:sldMkLst>
          <pc:docMk/>
          <pc:sldMk cId="4061398186" sldId="1672"/>
        </pc:sldMkLst>
      </pc:sldChg>
      <pc:sldChg chg="add">
        <pc:chgData name="Anthony Reggi" userId="S::reggia@nccommunitycolleges.edu::4d938954-54e3-4682-a492-d07c743c5c2f" providerId="AD" clId="Web-{8B1B6D64-A7CF-338D-EDA2-879A2507EA46}" dt="2022-03-22T18:12:16.739" v="17"/>
        <pc:sldMkLst>
          <pc:docMk/>
          <pc:sldMk cId="1100488743" sldId="1673"/>
        </pc:sldMkLst>
      </pc:sldChg>
      <pc:sldChg chg="add">
        <pc:chgData name="Anthony Reggi" userId="S::reggia@nccommunitycolleges.edu::4d938954-54e3-4682-a492-d07c743c5c2f" providerId="AD" clId="Web-{8B1B6D64-A7CF-338D-EDA2-879A2507EA46}" dt="2022-03-22T18:12:33.458" v="18"/>
        <pc:sldMkLst>
          <pc:docMk/>
          <pc:sldMk cId="3667680932" sldId="1674"/>
        </pc:sldMkLst>
      </pc:sldChg>
      <pc:sldChg chg="modSp add">
        <pc:chgData name="Anthony Reggi" userId="S::reggia@nccommunitycolleges.edu::4d938954-54e3-4682-a492-d07c743c5c2f" providerId="AD" clId="Web-{8B1B6D64-A7CF-338D-EDA2-879A2507EA46}" dt="2022-03-22T18:21:56.771" v="31" actId="1076"/>
        <pc:sldMkLst>
          <pc:docMk/>
          <pc:sldMk cId="3709477808" sldId="1675"/>
        </pc:sldMkLst>
        <pc:spChg chg="mod">
          <ac:chgData name="Anthony Reggi" userId="S::reggia@nccommunitycolleges.edu::4d938954-54e3-4682-a492-d07c743c5c2f" providerId="AD" clId="Web-{8B1B6D64-A7CF-338D-EDA2-879A2507EA46}" dt="2022-03-22T18:21:56.771" v="31" actId="1076"/>
          <ac:spMkLst>
            <pc:docMk/>
            <pc:sldMk cId="3709477808" sldId="1675"/>
            <ac:spMk id="2" creationId="{B91F6F85-A090-407A-B8CC-75CE91240F7A}"/>
          </ac:spMkLst>
        </pc:spChg>
        <pc:spChg chg="mod">
          <ac:chgData name="Anthony Reggi" userId="S::reggia@nccommunitycolleges.edu::4d938954-54e3-4682-a492-d07c743c5c2f" providerId="AD" clId="Web-{8B1B6D64-A7CF-338D-EDA2-879A2507EA46}" dt="2022-03-22T18:21:47.036" v="29" actId="1076"/>
          <ac:spMkLst>
            <pc:docMk/>
            <pc:sldMk cId="3709477808" sldId="1675"/>
            <ac:spMk id="3" creationId="{14E0F756-5C4D-44CC-8106-65EB422D62BC}"/>
          </ac:spMkLst>
        </pc:spChg>
        <pc:spChg chg="mod">
          <ac:chgData name="Anthony Reggi" userId="S::reggia@nccommunitycolleges.edu::4d938954-54e3-4682-a492-d07c743c5c2f" providerId="AD" clId="Web-{8B1B6D64-A7CF-338D-EDA2-879A2507EA46}" dt="2022-03-22T18:21:52.364" v="30" actId="1076"/>
          <ac:spMkLst>
            <pc:docMk/>
            <pc:sldMk cId="3709477808" sldId="1675"/>
            <ac:spMk id="4" creationId="{40EB8E4D-A74D-4B64-B236-7404A1E54E33}"/>
          </ac:spMkLst>
        </pc:spChg>
      </pc:sldChg>
      <pc:sldChg chg="modSp add">
        <pc:chgData name="Anthony Reggi" userId="S::reggia@nccommunitycolleges.edu::4d938954-54e3-4682-a492-d07c743c5c2f" providerId="AD" clId="Web-{8B1B6D64-A7CF-338D-EDA2-879A2507EA46}" dt="2022-03-22T18:22:14.771" v="34" actId="1076"/>
        <pc:sldMkLst>
          <pc:docMk/>
          <pc:sldMk cId="2496971564" sldId="1676"/>
        </pc:sldMkLst>
        <pc:spChg chg="mod">
          <ac:chgData name="Anthony Reggi" userId="S::reggia@nccommunitycolleges.edu::4d938954-54e3-4682-a492-d07c743c5c2f" providerId="AD" clId="Web-{8B1B6D64-A7CF-338D-EDA2-879A2507EA46}" dt="2022-03-22T18:22:14.771" v="34" actId="1076"/>
          <ac:spMkLst>
            <pc:docMk/>
            <pc:sldMk cId="2496971564" sldId="1676"/>
            <ac:spMk id="2" creationId="{27871429-608F-4447-B6CF-E1274631EE7A}"/>
          </ac:spMkLst>
        </pc:spChg>
        <pc:spChg chg="mod">
          <ac:chgData name="Anthony Reggi" userId="S::reggia@nccommunitycolleges.edu::4d938954-54e3-4682-a492-d07c743c5c2f" providerId="AD" clId="Web-{8B1B6D64-A7CF-338D-EDA2-879A2507EA46}" dt="2022-03-22T18:22:04.849" v="32" actId="1076"/>
          <ac:spMkLst>
            <pc:docMk/>
            <pc:sldMk cId="2496971564" sldId="1676"/>
            <ac:spMk id="3" creationId="{0366D36D-72F8-44A3-B650-8E7BB1A1D435}"/>
          </ac:spMkLst>
        </pc:spChg>
        <pc:spChg chg="mod">
          <ac:chgData name="Anthony Reggi" userId="S::reggia@nccommunitycolleges.edu::4d938954-54e3-4682-a492-d07c743c5c2f" providerId="AD" clId="Web-{8B1B6D64-A7CF-338D-EDA2-879A2507EA46}" dt="2022-03-22T18:22:09.881" v="33" actId="1076"/>
          <ac:spMkLst>
            <pc:docMk/>
            <pc:sldMk cId="2496971564" sldId="1676"/>
            <ac:spMk id="4" creationId="{9B0E295B-1D4F-4F56-9CA1-A3C6A44276E2}"/>
          </ac:spMkLst>
        </pc:spChg>
      </pc:sldChg>
      <pc:sldChg chg="add">
        <pc:chgData name="Anthony Reggi" userId="S::reggia@nccommunitycolleges.edu::4d938954-54e3-4682-a492-d07c743c5c2f" providerId="AD" clId="Web-{8B1B6D64-A7CF-338D-EDA2-879A2507EA46}" dt="2022-03-22T18:13:40.445" v="21"/>
        <pc:sldMkLst>
          <pc:docMk/>
          <pc:sldMk cId="3416739981" sldId="1677"/>
        </pc:sldMkLst>
      </pc:sldChg>
      <pc:sldChg chg="modSp add">
        <pc:chgData name="Anthony Reggi" userId="S::reggia@nccommunitycolleges.edu::4d938954-54e3-4682-a492-d07c743c5c2f" providerId="AD" clId="Web-{8B1B6D64-A7CF-338D-EDA2-879A2507EA46}" dt="2022-03-22T18:20:21.112" v="24" actId="1076"/>
        <pc:sldMkLst>
          <pc:docMk/>
          <pc:sldMk cId="1605634304" sldId="1678"/>
        </pc:sldMkLst>
        <pc:spChg chg="mod">
          <ac:chgData name="Anthony Reggi" userId="S::reggia@nccommunitycolleges.edu::4d938954-54e3-4682-a492-d07c743c5c2f" providerId="AD" clId="Web-{8B1B6D64-A7CF-338D-EDA2-879A2507EA46}" dt="2022-03-22T18:20:21.112" v="24" actId="1076"/>
          <ac:spMkLst>
            <pc:docMk/>
            <pc:sldMk cId="1605634304" sldId="1678"/>
            <ac:spMk id="2" creationId="{D954EFC8-EE56-4897-84E4-2E16D52EC7FF}"/>
          </ac:spMkLst>
        </pc:spChg>
        <pc:picChg chg="mod">
          <ac:chgData name="Anthony Reggi" userId="S::reggia@nccommunitycolleges.edu::4d938954-54e3-4682-a492-d07c743c5c2f" providerId="AD" clId="Web-{8B1B6D64-A7CF-338D-EDA2-879A2507EA46}" dt="2022-03-22T18:20:11.768" v="23" actId="1076"/>
          <ac:picMkLst>
            <pc:docMk/>
            <pc:sldMk cId="1605634304" sldId="1678"/>
            <ac:picMk id="4" creationId="{C89B6014-DE77-425E-A6C5-0C3E57C2E4D7}"/>
          </ac:picMkLst>
        </pc:picChg>
      </pc:sldChg>
      <pc:sldMasterChg chg="addSldLayout">
        <pc:chgData name="Anthony Reggi" userId="S::reggia@nccommunitycolleges.edu::4d938954-54e3-4682-a492-d07c743c5c2f" providerId="AD" clId="Web-{8B1B6D64-A7CF-338D-EDA2-879A2507EA46}" dt="2022-03-22T18:10:03.767" v="10"/>
        <pc:sldMasterMkLst>
          <pc:docMk/>
          <pc:sldMasterMk cId="2999785688" sldId="2147483679"/>
        </pc:sldMasterMkLst>
        <pc:sldLayoutChg chg="add">
          <pc:chgData name="Anthony Reggi" userId="S::reggia@nccommunitycolleges.edu::4d938954-54e3-4682-a492-d07c743c5c2f" providerId="AD" clId="Web-{8B1B6D64-A7CF-338D-EDA2-879A2507EA46}" dt="2022-03-22T18:09:41.516" v="9"/>
          <pc:sldLayoutMkLst>
            <pc:docMk/>
            <pc:sldMasterMk cId="2999785688" sldId="2147483679"/>
            <pc:sldLayoutMk cId="3379510276" sldId="2147483691"/>
          </pc:sldLayoutMkLst>
        </pc:sldLayoutChg>
        <pc:sldLayoutChg chg="add">
          <pc:chgData name="Anthony Reggi" userId="S::reggia@nccommunitycolleges.edu::4d938954-54e3-4682-a492-d07c743c5c2f" providerId="AD" clId="Web-{8B1B6D64-A7CF-338D-EDA2-879A2507EA46}" dt="2022-03-22T18:10:03.767" v="10"/>
          <pc:sldLayoutMkLst>
            <pc:docMk/>
            <pc:sldMasterMk cId="2999785688" sldId="2147483679"/>
            <pc:sldLayoutMk cId="2561603015" sldId="2147483692"/>
          </pc:sldLayoutMkLst>
        </pc:sldLayoutChg>
      </pc:sldMasterChg>
    </pc:docChg>
  </pc:docChgLst>
  <pc:docChgLst>
    <pc:chgData name="Patti Coultas" userId="S::coultasp@nccommunitycolleges.edu::147af9a6-4e91-4300-93dc-f2a18c8371ce" providerId="AD" clId="Web-{C8756FA9-9B14-1E41-E89C-D7BEAE9DE5EF}"/>
    <pc:docChg chg="modSld">
      <pc:chgData name="Patti Coultas" userId="S::coultasp@nccommunitycolleges.edu::147af9a6-4e91-4300-93dc-f2a18c8371ce" providerId="AD" clId="Web-{C8756FA9-9B14-1E41-E89C-D7BEAE9DE5EF}" dt="2022-03-14T18:39:38.514" v="38" actId="20577"/>
      <pc:docMkLst>
        <pc:docMk/>
      </pc:docMkLst>
      <pc:sldChg chg="modSp">
        <pc:chgData name="Patti Coultas" userId="S::coultasp@nccommunitycolleges.edu::147af9a6-4e91-4300-93dc-f2a18c8371ce" providerId="AD" clId="Web-{C8756FA9-9B14-1E41-E89C-D7BEAE9DE5EF}" dt="2022-03-14T18:37:08.713" v="23" actId="20577"/>
        <pc:sldMkLst>
          <pc:docMk/>
          <pc:sldMk cId="4251408589" sldId="704"/>
        </pc:sldMkLst>
        <pc:spChg chg="mod">
          <ac:chgData name="Patti Coultas" userId="S::coultasp@nccommunitycolleges.edu::147af9a6-4e91-4300-93dc-f2a18c8371ce" providerId="AD" clId="Web-{C8756FA9-9B14-1E41-E89C-D7BEAE9DE5EF}" dt="2022-03-14T18:37:08.713" v="23" actId="20577"/>
          <ac:spMkLst>
            <pc:docMk/>
            <pc:sldMk cId="4251408589" sldId="704"/>
            <ac:spMk id="2" creationId="{D323E2E6-2EF3-C942-8A91-325510536B92}"/>
          </ac:spMkLst>
        </pc:spChg>
      </pc:sldChg>
      <pc:sldChg chg="modSp">
        <pc:chgData name="Patti Coultas" userId="S::coultasp@nccommunitycolleges.edu::147af9a6-4e91-4300-93dc-f2a18c8371ce" providerId="AD" clId="Web-{C8756FA9-9B14-1E41-E89C-D7BEAE9DE5EF}" dt="2022-03-14T18:39:38.514" v="38" actId="20577"/>
        <pc:sldMkLst>
          <pc:docMk/>
          <pc:sldMk cId="3589999828" sldId="778"/>
        </pc:sldMkLst>
        <pc:spChg chg="mod">
          <ac:chgData name="Patti Coultas" userId="S::coultasp@nccommunitycolleges.edu::147af9a6-4e91-4300-93dc-f2a18c8371ce" providerId="AD" clId="Web-{C8756FA9-9B14-1E41-E89C-D7BEAE9DE5EF}" dt="2022-03-14T18:39:38.514" v="38" actId="20577"/>
          <ac:spMkLst>
            <pc:docMk/>
            <pc:sldMk cId="3589999828" sldId="778"/>
            <ac:spMk id="2" creationId="{00000000-0000-0000-0000-000000000000}"/>
          </ac:spMkLst>
        </pc:spChg>
      </pc:sldChg>
    </pc:docChg>
  </pc:docChgLst>
  <pc:docChgLst>
    <pc:chgData name="Anthony Reggi" userId="S::reggia@nccommunitycolleges.edu::4d938954-54e3-4682-a492-d07c743c5c2f" providerId="AD" clId="Web-{CEEC13B8-0487-2D44-1451-2BF01A27133E}"/>
    <pc:docChg chg="addSld delSld modSld sldOrd">
      <pc:chgData name="Anthony Reggi" userId="S::reggia@nccommunitycolleges.edu::4d938954-54e3-4682-a492-d07c743c5c2f" providerId="AD" clId="Web-{CEEC13B8-0487-2D44-1451-2BF01A27133E}" dt="2022-03-21T13:45:14.099" v="76"/>
      <pc:docMkLst>
        <pc:docMk/>
      </pc:docMkLst>
      <pc:sldChg chg="del">
        <pc:chgData name="Anthony Reggi" userId="S::reggia@nccommunitycolleges.edu::4d938954-54e3-4682-a492-d07c743c5c2f" providerId="AD" clId="Web-{CEEC13B8-0487-2D44-1451-2BF01A27133E}" dt="2022-03-21T13:24:36.393" v="37"/>
        <pc:sldMkLst>
          <pc:docMk/>
          <pc:sldMk cId="3135967245" sldId="1483"/>
        </pc:sldMkLst>
      </pc:sldChg>
      <pc:sldChg chg="addSp">
        <pc:chgData name="Anthony Reggi" userId="S::reggia@nccommunitycolleges.edu::4d938954-54e3-4682-a492-d07c743c5c2f" providerId="AD" clId="Web-{CEEC13B8-0487-2D44-1451-2BF01A27133E}" dt="2022-03-21T12:26:29.625" v="0"/>
        <pc:sldMkLst>
          <pc:docMk/>
          <pc:sldMk cId="1727250990" sldId="1642"/>
        </pc:sldMkLst>
        <pc:spChg chg="add">
          <ac:chgData name="Anthony Reggi" userId="S::reggia@nccommunitycolleges.edu::4d938954-54e3-4682-a492-d07c743c5c2f" providerId="AD" clId="Web-{CEEC13B8-0487-2D44-1451-2BF01A27133E}" dt="2022-03-21T12:26:29.625" v="0"/>
          <ac:spMkLst>
            <pc:docMk/>
            <pc:sldMk cId="1727250990" sldId="1642"/>
            <ac:spMk id="2" creationId="{33B7E3F3-E946-410D-8BDD-050DD636E4D0}"/>
          </ac:spMkLst>
        </pc:spChg>
      </pc:sldChg>
      <pc:sldChg chg="new ord">
        <pc:chgData name="Anthony Reggi" userId="S::reggia@nccommunitycolleges.edu::4d938954-54e3-4682-a492-d07c743c5c2f" providerId="AD" clId="Web-{CEEC13B8-0487-2D44-1451-2BF01A27133E}" dt="2022-03-21T13:17:50.773" v="7"/>
        <pc:sldMkLst>
          <pc:docMk/>
          <pc:sldMk cId="322307436" sldId="1656"/>
        </pc:sldMkLst>
      </pc:sldChg>
      <pc:sldChg chg="new del">
        <pc:chgData name="Anthony Reggi" userId="S::reggia@nccommunitycolleges.edu::4d938954-54e3-4682-a492-d07c743c5c2f" providerId="AD" clId="Web-{CEEC13B8-0487-2D44-1451-2BF01A27133E}" dt="2022-03-21T13:15:52.926" v="3"/>
        <pc:sldMkLst>
          <pc:docMk/>
          <pc:sldMk cId="1336249571" sldId="1656"/>
        </pc:sldMkLst>
      </pc:sldChg>
      <pc:sldChg chg="modSp new del">
        <pc:chgData name="Anthony Reggi" userId="S::reggia@nccommunitycolleges.edu::4d938954-54e3-4682-a492-d07c743c5c2f" providerId="AD" clId="Web-{CEEC13B8-0487-2D44-1451-2BF01A27133E}" dt="2022-03-21T13:17:44.210" v="5"/>
        <pc:sldMkLst>
          <pc:docMk/>
          <pc:sldMk cId="1857686892" sldId="1657"/>
        </pc:sldMkLst>
        <pc:spChg chg="mod">
          <ac:chgData name="Anthony Reggi" userId="S::reggia@nccommunitycolleges.edu::4d938954-54e3-4682-a492-d07c743c5c2f" providerId="AD" clId="Web-{CEEC13B8-0487-2D44-1451-2BF01A27133E}" dt="2022-03-21T13:16:48.537" v="4" actId="14100"/>
          <ac:spMkLst>
            <pc:docMk/>
            <pc:sldMk cId="1857686892" sldId="1657"/>
            <ac:spMk id="2" creationId="{19B5A372-0D8A-434A-985C-52942DD91263}"/>
          </ac:spMkLst>
        </pc:spChg>
      </pc:sldChg>
      <pc:sldChg chg="modSp new">
        <pc:chgData name="Anthony Reggi" userId="S::reggia@nccommunitycolleges.edu::4d938954-54e3-4682-a492-d07c743c5c2f" providerId="AD" clId="Web-{CEEC13B8-0487-2D44-1451-2BF01A27133E}" dt="2022-03-21T13:24:34.253" v="36" actId="20577"/>
        <pc:sldMkLst>
          <pc:docMk/>
          <pc:sldMk cId="3014012854" sldId="1657"/>
        </pc:sldMkLst>
        <pc:spChg chg="mod">
          <ac:chgData name="Anthony Reggi" userId="S::reggia@nccommunitycolleges.edu::4d938954-54e3-4682-a492-d07c743c5c2f" providerId="AD" clId="Web-{CEEC13B8-0487-2D44-1451-2BF01A27133E}" dt="2022-03-21T13:24:34.253" v="36" actId="20577"/>
          <ac:spMkLst>
            <pc:docMk/>
            <pc:sldMk cId="3014012854" sldId="1657"/>
            <ac:spMk id="2" creationId="{AC39611E-9FC1-476F-8371-1CB25670E0E0}"/>
          </ac:spMkLst>
        </pc:spChg>
        <pc:spChg chg="mod">
          <ac:chgData name="Anthony Reggi" userId="S::reggia@nccommunitycolleges.edu::4d938954-54e3-4682-a492-d07c743c5c2f" providerId="AD" clId="Web-{CEEC13B8-0487-2D44-1451-2BF01A27133E}" dt="2022-03-21T13:18:15.930" v="22" actId="20577"/>
          <ac:spMkLst>
            <pc:docMk/>
            <pc:sldMk cId="3014012854" sldId="1657"/>
            <ac:spMk id="3" creationId="{32682450-BF10-44E5-94C1-F5B3CCFAB1FB}"/>
          </ac:spMkLst>
        </pc:spChg>
      </pc:sldChg>
      <pc:sldChg chg="addSp delSp modSp">
        <pc:chgData name="Anthony Reggi" userId="S::reggia@nccommunitycolleges.edu::4d938954-54e3-4682-a492-d07c743c5c2f" providerId="AD" clId="Web-{CEEC13B8-0487-2D44-1451-2BF01A27133E}" dt="2022-03-21T13:41:50.813" v="73" actId="20577"/>
        <pc:sldMkLst>
          <pc:docMk/>
          <pc:sldMk cId="2497438638" sldId="1658"/>
        </pc:sldMkLst>
        <pc:spChg chg="mod">
          <ac:chgData name="Anthony Reggi" userId="S::reggia@nccommunitycolleges.edu::4d938954-54e3-4682-a492-d07c743c5c2f" providerId="AD" clId="Web-{CEEC13B8-0487-2D44-1451-2BF01A27133E}" dt="2022-03-21T13:41:50.813" v="73" actId="20577"/>
          <ac:spMkLst>
            <pc:docMk/>
            <pc:sldMk cId="2497438638" sldId="1658"/>
            <ac:spMk id="3" creationId="{45700714-DA04-4AA8-BCA4-728CE6C2E905}"/>
          </ac:spMkLst>
        </pc:spChg>
        <pc:spChg chg="del mod">
          <ac:chgData name="Anthony Reggi" userId="S::reggia@nccommunitycolleges.edu::4d938954-54e3-4682-a492-d07c743c5c2f" providerId="AD" clId="Web-{CEEC13B8-0487-2D44-1451-2BF01A27133E}" dt="2022-03-21T13:40:52.452" v="53"/>
          <ac:spMkLst>
            <pc:docMk/>
            <pc:sldMk cId="2497438638" sldId="1658"/>
            <ac:spMk id="6" creationId="{D0559745-965F-48BB-80FC-B38093C1F193}"/>
          </ac:spMkLst>
        </pc:spChg>
        <pc:spChg chg="add mod">
          <ac:chgData name="Anthony Reggi" userId="S::reggia@nccommunitycolleges.edu::4d938954-54e3-4682-a492-d07c743c5c2f" providerId="AD" clId="Web-{CEEC13B8-0487-2D44-1451-2BF01A27133E}" dt="2022-03-21T13:40:59.139" v="54"/>
          <ac:spMkLst>
            <pc:docMk/>
            <pc:sldMk cId="2497438638" sldId="1658"/>
            <ac:spMk id="7" creationId="{AE217CFD-A913-411B-921D-811994811EA9}"/>
          </ac:spMkLst>
        </pc:spChg>
        <pc:picChg chg="add mod">
          <ac:chgData name="Anthony Reggi" userId="S::reggia@nccommunitycolleges.edu::4d938954-54e3-4682-a492-d07c743c5c2f" providerId="AD" clId="Web-{CEEC13B8-0487-2D44-1451-2BF01A27133E}" dt="2022-03-21T13:40:36.295" v="51" actId="14100"/>
          <ac:picMkLst>
            <pc:docMk/>
            <pc:sldMk cId="2497438638" sldId="1658"/>
            <ac:picMk id="2" creationId="{98BE6C0E-BB58-4309-A53B-EC39968EB1B1}"/>
          </ac:picMkLst>
        </pc:picChg>
        <pc:picChg chg="del">
          <ac:chgData name="Anthony Reggi" userId="S::reggia@nccommunitycolleges.edu::4d938954-54e3-4682-a492-d07c743c5c2f" providerId="AD" clId="Web-{CEEC13B8-0487-2D44-1451-2BF01A27133E}" dt="2022-03-21T13:40:59.139" v="54"/>
          <ac:picMkLst>
            <pc:docMk/>
            <pc:sldMk cId="2497438638" sldId="1658"/>
            <ac:picMk id="5" creationId="{8DCC86EE-861A-4456-ADBF-1739BC2F55D2}"/>
          </ac:picMkLst>
        </pc:picChg>
        <pc:picChg chg="del">
          <ac:chgData name="Anthony Reggi" userId="S::reggia@nccommunitycolleges.edu::4d938954-54e3-4682-a492-d07c743c5c2f" providerId="AD" clId="Web-{CEEC13B8-0487-2D44-1451-2BF01A27133E}" dt="2022-03-21T13:40:29.435" v="47"/>
          <ac:picMkLst>
            <pc:docMk/>
            <pc:sldMk cId="2497438638" sldId="1658"/>
            <ac:picMk id="1026" creationId="{49BD9255-AEED-431F-9260-7EEA0DB877CE}"/>
          </ac:picMkLst>
        </pc:picChg>
      </pc:sldChg>
      <pc:sldChg chg="addSp modSp ord">
        <pc:chgData name="Anthony Reggi" userId="S::reggia@nccommunitycolleges.edu::4d938954-54e3-4682-a492-d07c743c5c2f" providerId="AD" clId="Web-{CEEC13B8-0487-2D44-1451-2BF01A27133E}" dt="2022-03-21T13:45:14.099" v="76"/>
        <pc:sldMkLst>
          <pc:docMk/>
          <pc:sldMk cId="1901177265" sldId="1659"/>
        </pc:sldMkLst>
        <pc:picChg chg="add mod">
          <ac:chgData name="Anthony Reggi" userId="S::reggia@nccommunitycolleges.edu::4d938954-54e3-4682-a492-d07c743c5c2f" providerId="AD" clId="Web-{CEEC13B8-0487-2D44-1451-2BF01A27133E}" dt="2022-03-21T13:44:38.817" v="75" actId="1076"/>
          <ac:picMkLst>
            <pc:docMk/>
            <pc:sldMk cId="1901177265" sldId="1659"/>
            <ac:picMk id="2" creationId="{6DE2F1D7-A832-4EF3-9DDE-F2ECE170726E}"/>
          </ac:picMkLst>
        </pc:picChg>
      </pc:sldChg>
    </pc:docChg>
  </pc:docChgLst>
  <pc:docChgLst>
    <pc:chgData name="Anthony Reggi" userId="4d938954-54e3-4682-a492-d07c743c5c2f" providerId="ADAL" clId="{AF605BC3-B2D9-49F0-90E3-021FF2245F91}"/>
    <pc:docChg chg="custSel modSld sldOrd">
      <pc:chgData name="Anthony Reggi" userId="4d938954-54e3-4682-a492-d07c743c5c2f" providerId="ADAL" clId="{AF605BC3-B2D9-49F0-90E3-021FF2245F91}" dt="2022-03-23T12:02:27.091" v="13"/>
      <pc:docMkLst>
        <pc:docMk/>
      </pc:docMkLst>
      <pc:sldChg chg="ord">
        <pc:chgData name="Anthony Reggi" userId="4d938954-54e3-4682-a492-d07c743c5c2f" providerId="ADAL" clId="{AF605BC3-B2D9-49F0-90E3-021FF2245F91}" dt="2022-03-23T12:02:27.091" v="13"/>
        <pc:sldMkLst>
          <pc:docMk/>
          <pc:sldMk cId="3589999828" sldId="778"/>
        </pc:sldMkLst>
      </pc:sldChg>
      <pc:sldChg chg="ord">
        <pc:chgData name="Anthony Reggi" userId="4d938954-54e3-4682-a492-d07c743c5c2f" providerId="ADAL" clId="{AF605BC3-B2D9-49F0-90E3-021FF2245F91}" dt="2022-03-23T11:59:52.241" v="1"/>
        <pc:sldMkLst>
          <pc:docMk/>
          <pc:sldMk cId="1901177265" sldId="1659"/>
        </pc:sldMkLst>
      </pc:sldChg>
      <pc:sldChg chg="modSp mod">
        <pc:chgData name="Anthony Reggi" userId="4d938954-54e3-4682-a492-d07c743c5c2f" providerId="ADAL" clId="{AF605BC3-B2D9-49F0-90E3-021FF2245F91}" dt="2022-03-23T12:01:44.558" v="11" actId="404"/>
        <pc:sldMkLst>
          <pc:docMk/>
          <pc:sldMk cId="2239247945" sldId="1666"/>
        </pc:sldMkLst>
        <pc:spChg chg="mod">
          <ac:chgData name="Anthony Reggi" userId="4d938954-54e3-4682-a492-d07c743c5c2f" providerId="ADAL" clId="{AF605BC3-B2D9-49F0-90E3-021FF2245F91}" dt="2022-03-23T12:01:33.455" v="6" actId="27636"/>
          <ac:spMkLst>
            <pc:docMk/>
            <pc:sldMk cId="2239247945" sldId="1666"/>
            <ac:spMk id="3" creationId="{73648883-5833-4D70-A59C-2DEE7E8A41CE}"/>
          </ac:spMkLst>
        </pc:spChg>
        <pc:spChg chg="mod">
          <ac:chgData name="Anthony Reggi" userId="4d938954-54e3-4682-a492-d07c743c5c2f" providerId="ADAL" clId="{AF605BC3-B2D9-49F0-90E3-021FF2245F91}" dt="2022-03-23T12:01:44.558" v="11" actId="404"/>
          <ac:spMkLst>
            <pc:docMk/>
            <pc:sldMk cId="2239247945" sldId="1666"/>
            <ac:spMk id="9" creationId="{D83305FC-2CC0-4AF5-BAF9-D99EA55A5ABB}"/>
          </ac:spMkLst>
        </pc:spChg>
      </pc:sldChg>
    </pc:docChg>
  </pc:docChgLst>
  <pc:docChgLst>
    <pc:chgData name="Patti Coultas" userId="S::coultasp@nccommunitycolleges.edu::147af9a6-4e91-4300-93dc-f2a18c8371ce" providerId="AD" clId="Web-{CE592842-0D4F-EA18-6C08-B4430F44373C}"/>
    <pc:docChg chg="modSld">
      <pc:chgData name="Patti Coultas" userId="S::coultasp@nccommunitycolleges.edu::147af9a6-4e91-4300-93dc-f2a18c8371ce" providerId="AD" clId="Web-{CE592842-0D4F-EA18-6C08-B4430F44373C}" dt="2022-03-17T14:30:25.817" v="28"/>
      <pc:docMkLst>
        <pc:docMk/>
      </pc:docMkLst>
      <pc:sldChg chg="modNotes">
        <pc:chgData name="Patti Coultas" userId="S::coultasp@nccommunitycolleges.edu::147af9a6-4e91-4300-93dc-f2a18c8371ce" providerId="AD" clId="Web-{CE592842-0D4F-EA18-6C08-B4430F44373C}" dt="2022-03-17T14:30:25.817" v="28"/>
        <pc:sldMkLst>
          <pc:docMk/>
          <pc:sldMk cId="458563071" sldId="1643"/>
        </pc:sldMkLst>
      </pc:sldChg>
    </pc:docChg>
  </pc:docChgLst>
  <pc:docChgLst>
    <pc:chgData name="Anthony Reggi" userId="S::reggia@nccommunitycolleges.edu::4d938954-54e3-4682-a492-d07c743c5c2f" providerId="AD" clId="Web-{70AED0BE-8084-EFCF-B301-8D62E3CB0AF3}"/>
    <pc:docChg chg="addSld modSld">
      <pc:chgData name="Anthony Reggi" userId="S::reggia@nccommunitycolleges.edu::4d938954-54e3-4682-a492-d07c743c5c2f" providerId="AD" clId="Web-{70AED0BE-8084-EFCF-B301-8D62E3CB0AF3}" dt="2022-03-21T20:01:54.406" v="8" actId="14100"/>
      <pc:docMkLst>
        <pc:docMk/>
      </pc:docMkLst>
      <pc:sldChg chg="addSp modSp">
        <pc:chgData name="Anthony Reggi" userId="S::reggia@nccommunitycolleges.edu::4d938954-54e3-4682-a492-d07c743c5c2f" providerId="AD" clId="Web-{70AED0BE-8084-EFCF-B301-8D62E3CB0AF3}" dt="2022-03-21T19:57:57.651" v="3" actId="14100"/>
        <pc:sldMkLst>
          <pc:docMk/>
          <pc:sldMk cId="1481456633" sldId="1662"/>
        </pc:sldMkLst>
        <pc:picChg chg="add mod">
          <ac:chgData name="Anthony Reggi" userId="S::reggia@nccommunitycolleges.edu::4d938954-54e3-4682-a492-d07c743c5c2f" providerId="AD" clId="Web-{70AED0BE-8084-EFCF-B301-8D62E3CB0AF3}" dt="2022-03-21T19:57:57.651" v="3" actId="14100"/>
          <ac:picMkLst>
            <pc:docMk/>
            <pc:sldMk cId="1481456633" sldId="1662"/>
            <ac:picMk id="2" creationId="{793BDA2E-5017-4C1B-8427-8E4E29BAA425}"/>
          </ac:picMkLst>
        </pc:picChg>
      </pc:sldChg>
      <pc:sldChg chg="addSp delSp modSp new">
        <pc:chgData name="Anthony Reggi" userId="S::reggia@nccommunitycolleges.edu::4d938954-54e3-4682-a492-d07c743c5c2f" providerId="AD" clId="Web-{70AED0BE-8084-EFCF-B301-8D62E3CB0AF3}" dt="2022-03-21T20:00:13.826" v="5"/>
        <pc:sldMkLst>
          <pc:docMk/>
          <pc:sldMk cId="2749587098" sldId="1663"/>
        </pc:sldMkLst>
        <pc:spChg chg="del">
          <ac:chgData name="Anthony Reggi" userId="S::reggia@nccommunitycolleges.edu::4d938954-54e3-4682-a492-d07c743c5c2f" providerId="AD" clId="Web-{70AED0BE-8084-EFCF-B301-8D62E3CB0AF3}" dt="2022-03-21T20:00:13.826" v="5"/>
          <ac:spMkLst>
            <pc:docMk/>
            <pc:sldMk cId="2749587098" sldId="1663"/>
            <ac:spMk id="2" creationId="{E355C08B-5899-43C4-A471-B5A2E76876D7}"/>
          </ac:spMkLst>
        </pc:spChg>
        <pc:picChg chg="add mod ord">
          <ac:chgData name="Anthony Reggi" userId="S::reggia@nccommunitycolleges.edu::4d938954-54e3-4682-a492-d07c743c5c2f" providerId="AD" clId="Web-{70AED0BE-8084-EFCF-B301-8D62E3CB0AF3}" dt="2022-03-21T20:00:13.826" v="5"/>
          <ac:picMkLst>
            <pc:docMk/>
            <pc:sldMk cId="2749587098" sldId="1663"/>
            <ac:picMk id="4" creationId="{68B00475-EE88-4B4B-A21A-DD16164D19E6}"/>
          </ac:picMkLst>
        </pc:picChg>
      </pc:sldChg>
      <pc:sldChg chg="addSp delSp modSp new">
        <pc:chgData name="Anthony Reggi" userId="S::reggia@nccommunitycolleges.edu::4d938954-54e3-4682-a492-d07c743c5c2f" providerId="AD" clId="Web-{70AED0BE-8084-EFCF-B301-8D62E3CB0AF3}" dt="2022-03-21T20:01:54.406" v="8" actId="14100"/>
        <pc:sldMkLst>
          <pc:docMk/>
          <pc:sldMk cId="3786943275" sldId="1664"/>
        </pc:sldMkLst>
        <pc:spChg chg="del">
          <ac:chgData name="Anthony Reggi" userId="S::reggia@nccommunitycolleges.edu::4d938954-54e3-4682-a492-d07c743c5c2f" providerId="AD" clId="Web-{70AED0BE-8084-EFCF-B301-8D62E3CB0AF3}" dt="2022-03-21T20:01:46.297" v="7"/>
          <ac:spMkLst>
            <pc:docMk/>
            <pc:sldMk cId="3786943275" sldId="1664"/>
            <ac:spMk id="2" creationId="{D7C06E28-F58C-48F7-8A26-AC1972D077B6}"/>
          </ac:spMkLst>
        </pc:spChg>
        <pc:picChg chg="add mod ord">
          <ac:chgData name="Anthony Reggi" userId="S::reggia@nccommunitycolleges.edu::4d938954-54e3-4682-a492-d07c743c5c2f" providerId="AD" clId="Web-{70AED0BE-8084-EFCF-B301-8D62E3CB0AF3}" dt="2022-03-21T20:01:54.406" v="8" actId="14100"/>
          <ac:picMkLst>
            <pc:docMk/>
            <pc:sldMk cId="3786943275" sldId="1664"/>
            <ac:picMk id="4" creationId="{3B69AE64-53EA-41F1-B388-D0452787C3D5}"/>
          </ac:picMkLst>
        </pc:picChg>
      </pc:sldChg>
    </pc:docChg>
  </pc:docChgLst>
  <pc:docChgLst>
    <pc:chgData name="Anthony Reggi" userId="S::reggia@nccommunitycolleges.edu::4d938954-54e3-4682-a492-d07c743c5c2f" providerId="AD" clId="Web-{274BB0EF-5405-211A-9599-2AF1CB809C34}"/>
    <pc:docChg chg="delSld sldOrd">
      <pc:chgData name="Anthony Reggi" userId="S::reggia@nccommunitycolleges.edu::4d938954-54e3-4682-a492-d07c743c5c2f" providerId="AD" clId="Web-{274BB0EF-5405-211A-9599-2AF1CB809C34}" dt="2022-03-22T14:40:35.810" v="2"/>
      <pc:docMkLst>
        <pc:docMk/>
      </pc:docMkLst>
      <pc:sldChg chg="ord">
        <pc:chgData name="Anthony Reggi" userId="S::reggia@nccommunitycolleges.edu::4d938954-54e3-4682-a492-d07c743c5c2f" providerId="AD" clId="Web-{274BB0EF-5405-211A-9599-2AF1CB809C34}" dt="2022-03-22T14:40:35.810" v="2"/>
        <pc:sldMkLst>
          <pc:docMk/>
          <pc:sldMk cId="3589999828" sldId="778"/>
        </pc:sldMkLst>
      </pc:sldChg>
      <pc:sldChg chg="ord">
        <pc:chgData name="Anthony Reggi" userId="S::reggia@nccommunitycolleges.edu::4d938954-54e3-4682-a492-d07c743c5c2f" providerId="AD" clId="Web-{274BB0EF-5405-211A-9599-2AF1CB809C34}" dt="2022-03-22T12:10:39.733" v="0"/>
        <pc:sldMkLst>
          <pc:docMk/>
          <pc:sldMk cId="971287941" sldId="1639"/>
        </pc:sldMkLst>
      </pc:sldChg>
      <pc:sldChg chg="del">
        <pc:chgData name="Anthony Reggi" userId="S::reggia@nccommunitycolleges.edu::4d938954-54e3-4682-a492-d07c743c5c2f" providerId="AD" clId="Web-{274BB0EF-5405-211A-9599-2AF1CB809C34}" dt="2022-03-22T12:10:45.499" v="1"/>
        <pc:sldMkLst>
          <pc:docMk/>
          <pc:sldMk cId="322307436" sldId="1656"/>
        </pc:sldMkLst>
      </pc:sldChg>
    </pc:docChg>
  </pc:docChgLst>
  <pc:docChgLst>
    <pc:chgData name="Patti Coultas" userId="S::coultasp@nccommunitycolleges.edu::147af9a6-4e91-4300-93dc-f2a18c8371ce" providerId="AD" clId="Web-{1052C3C5-1B92-AF63-F2E0-57661171253D}"/>
    <pc:docChg chg="addSld modSld">
      <pc:chgData name="Patti Coultas" userId="S::coultasp@nccommunitycolleges.edu::147af9a6-4e91-4300-93dc-f2a18c8371ce" providerId="AD" clId="Web-{1052C3C5-1B92-AF63-F2E0-57661171253D}" dt="2022-03-16T18:16:15.292" v="114" actId="20577"/>
      <pc:docMkLst>
        <pc:docMk/>
      </pc:docMkLst>
      <pc:sldChg chg="modSp">
        <pc:chgData name="Patti Coultas" userId="S::coultasp@nccommunitycolleges.edu::147af9a6-4e91-4300-93dc-f2a18c8371ce" providerId="AD" clId="Web-{1052C3C5-1B92-AF63-F2E0-57661171253D}" dt="2022-03-16T18:15:27.587" v="108" actId="1076"/>
        <pc:sldMkLst>
          <pc:docMk/>
          <pc:sldMk cId="1989711815" sldId="1636"/>
        </pc:sldMkLst>
        <pc:spChg chg="mod">
          <ac:chgData name="Patti Coultas" userId="S::coultasp@nccommunitycolleges.edu::147af9a6-4e91-4300-93dc-f2a18c8371ce" providerId="AD" clId="Web-{1052C3C5-1B92-AF63-F2E0-57661171253D}" dt="2022-03-16T18:15:22.603" v="107" actId="14100"/>
          <ac:spMkLst>
            <pc:docMk/>
            <pc:sldMk cId="1989711815" sldId="1636"/>
            <ac:spMk id="2" creationId="{00000000-0000-0000-0000-000000000000}"/>
          </ac:spMkLst>
        </pc:spChg>
        <pc:spChg chg="mod">
          <ac:chgData name="Patti Coultas" userId="S::coultasp@nccommunitycolleges.edu::147af9a6-4e91-4300-93dc-f2a18c8371ce" providerId="AD" clId="Web-{1052C3C5-1B92-AF63-F2E0-57661171253D}" dt="2022-03-16T18:15:27.587" v="108" actId="1076"/>
          <ac:spMkLst>
            <pc:docMk/>
            <pc:sldMk cId="1989711815" sldId="1636"/>
            <ac:spMk id="3" creationId="{00000000-0000-0000-0000-000000000000}"/>
          </ac:spMkLst>
        </pc:spChg>
      </pc:sldChg>
      <pc:sldChg chg="addSp delSp modSp new mod modClrScheme chgLayout">
        <pc:chgData name="Patti Coultas" userId="S::coultasp@nccommunitycolleges.edu::147af9a6-4e91-4300-93dc-f2a18c8371ce" providerId="AD" clId="Web-{1052C3C5-1B92-AF63-F2E0-57661171253D}" dt="2022-03-16T18:16:15.292" v="114" actId="20577"/>
        <pc:sldMkLst>
          <pc:docMk/>
          <pc:sldMk cId="458563071" sldId="1643"/>
        </pc:sldMkLst>
        <pc:spChg chg="del">
          <ac:chgData name="Patti Coultas" userId="S::coultasp@nccommunitycolleges.edu::147af9a6-4e91-4300-93dc-f2a18c8371ce" providerId="AD" clId="Web-{1052C3C5-1B92-AF63-F2E0-57661171253D}" dt="2022-03-16T18:08:17.028" v="23"/>
          <ac:spMkLst>
            <pc:docMk/>
            <pc:sldMk cId="458563071" sldId="1643"/>
            <ac:spMk id="2" creationId="{5780BC12-9127-4CEB-AFDC-FD03141695C5}"/>
          </ac:spMkLst>
        </pc:spChg>
        <pc:spChg chg="mod">
          <ac:chgData name="Patti Coultas" userId="S::coultasp@nccommunitycolleges.edu::147af9a6-4e91-4300-93dc-f2a18c8371ce" providerId="AD" clId="Web-{1052C3C5-1B92-AF63-F2E0-57661171253D}" dt="2022-03-16T18:15:44.588" v="110"/>
          <ac:spMkLst>
            <pc:docMk/>
            <pc:sldMk cId="458563071" sldId="1643"/>
            <ac:spMk id="3" creationId="{C3D58312-759E-4CEE-A5A5-62019013D4CB}"/>
          </ac:spMkLst>
        </pc:spChg>
        <pc:spChg chg="add mod">
          <ac:chgData name="Patti Coultas" userId="S::coultasp@nccommunitycolleges.edu::147af9a6-4e91-4300-93dc-f2a18c8371ce" providerId="AD" clId="Web-{1052C3C5-1B92-AF63-F2E0-57661171253D}" dt="2022-03-16T18:16:15.292" v="114" actId="20577"/>
          <ac:spMkLst>
            <pc:docMk/>
            <pc:sldMk cId="458563071" sldId="1643"/>
            <ac:spMk id="5" creationId="{FE392035-9489-4E66-8430-6251133DB36A}"/>
          </ac:spMkLst>
        </pc:spChg>
        <pc:picChg chg="add del mod">
          <ac:chgData name="Patti Coultas" userId="S::coultasp@nccommunitycolleges.edu::147af9a6-4e91-4300-93dc-f2a18c8371ce" providerId="AD" clId="Web-{1052C3C5-1B92-AF63-F2E0-57661171253D}" dt="2022-03-16T18:10:36.048" v="89"/>
          <ac:picMkLst>
            <pc:docMk/>
            <pc:sldMk cId="458563071" sldId="1643"/>
            <ac:picMk id="6" creationId="{2C808438-3F91-4335-8390-CF661CCA8B3E}"/>
          </ac:picMkLst>
        </pc:picChg>
        <pc:picChg chg="add mod">
          <ac:chgData name="Patti Coultas" userId="S::coultasp@nccommunitycolleges.edu::147af9a6-4e91-4300-93dc-f2a18c8371ce" providerId="AD" clId="Web-{1052C3C5-1B92-AF63-F2E0-57661171253D}" dt="2022-03-16T18:15:44.588" v="110"/>
          <ac:picMkLst>
            <pc:docMk/>
            <pc:sldMk cId="458563071" sldId="1643"/>
            <ac:picMk id="7" creationId="{1A35EF75-7AB0-4A10-A2E1-CE62EB8C0872}"/>
          </ac:picMkLst>
        </pc:picChg>
        <pc:picChg chg="add del mod">
          <ac:chgData name="Patti Coultas" userId="S::coultasp@nccommunitycolleges.edu::147af9a6-4e91-4300-93dc-f2a18c8371ce" providerId="AD" clId="Web-{1052C3C5-1B92-AF63-F2E0-57661171253D}" dt="2022-03-16T18:14:35.523" v="106"/>
          <ac:picMkLst>
            <pc:docMk/>
            <pc:sldMk cId="458563071" sldId="1643"/>
            <ac:picMk id="8" creationId="{CF257196-C371-4723-B882-B3C4E1C4E650}"/>
          </ac:picMkLst>
        </pc:picChg>
      </pc:sldChg>
    </pc:docChg>
  </pc:docChgLst>
  <pc:docChgLst>
    <pc:chgData name="Patti Coultas" userId="S::coultasp@nccommunitycolleges.edu::147af9a6-4e91-4300-93dc-f2a18c8371ce" providerId="AD" clId="Web-{7CD00CEF-D7E5-05BE-BF04-8E96AE863AD8}"/>
    <pc:docChg chg="modSld">
      <pc:chgData name="Patti Coultas" userId="S::coultasp@nccommunitycolleges.edu::147af9a6-4e91-4300-93dc-f2a18c8371ce" providerId="AD" clId="Web-{7CD00CEF-D7E5-05BE-BF04-8E96AE863AD8}" dt="2022-03-17T16:51:13.567" v="41" actId="1076"/>
      <pc:docMkLst>
        <pc:docMk/>
      </pc:docMkLst>
      <pc:sldChg chg="modSp">
        <pc:chgData name="Patti Coultas" userId="S::coultasp@nccommunitycolleges.edu::147af9a6-4e91-4300-93dc-f2a18c8371ce" providerId="AD" clId="Web-{7CD00CEF-D7E5-05BE-BF04-8E96AE863AD8}" dt="2022-03-17T16:51:13.567" v="41" actId="1076"/>
        <pc:sldMkLst>
          <pc:docMk/>
          <pc:sldMk cId="2869821410" sldId="1615"/>
        </pc:sldMkLst>
        <pc:spChg chg="mod">
          <ac:chgData name="Patti Coultas" userId="S::coultasp@nccommunitycolleges.edu::147af9a6-4e91-4300-93dc-f2a18c8371ce" providerId="AD" clId="Web-{7CD00CEF-D7E5-05BE-BF04-8E96AE863AD8}" dt="2022-03-17T16:51:13.567" v="41" actId="1076"/>
          <ac:spMkLst>
            <pc:docMk/>
            <pc:sldMk cId="2869821410" sldId="1615"/>
            <ac:spMk id="7" creationId="{6CA6CA4B-502F-411E-8079-7C1051B7C3FC}"/>
          </ac:spMkLst>
        </pc:spChg>
      </pc:sldChg>
      <pc:sldChg chg="modSp">
        <pc:chgData name="Patti Coultas" userId="S::coultasp@nccommunitycolleges.edu::147af9a6-4e91-4300-93dc-f2a18c8371ce" providerId="AD" clId="Web-{7CD00CEF-D7E5-05BE-BF04-8E96AE863AD8}" dt="2022-03-17T16:50:13.831" v="35" actId="20577"/>
        <pc:sldMkLst>
          <pc:docMk/>
          <pc:sldMk cId="1989711815" sldId="1636"/>
        </pc:sldMkLst>
        <pc:spChg chg="mod">
          <ac:chgData name="Patti Coultas" userId="S::coultasp@nccommunitycolleges.edu::147af9a6-4e91-4300-93dc-f2a18c8371ce" providerId="AD" clId="Web-{7CD00CEF-D7E5-05BE-BF04-8E96AE863AD8}" dt="2022-03-17T16:50:03.409" v="34" actId="20577"/>
          <ac:spMkLst>
            <pc:docMk/>
            <pc:sldMk cId="1989711815" sldId="1636"/>
            <ac:spMk id="2" creationId="{00000000-0000-0000-0000-000000000000}"/>
          </ac:spMkLst>
        </pc:spChg>
        <pc:spChg chg="mod">
          <ac:chgData name="Patti Coultas" userId="S::coultasp@nccommunitycolleges.edu::147af9a6-4e91-4300-93dc-f2a18c8371ce" providerId="AD" clId="Web-{7CD00CEF-D7E5-05BE-BF04-8E96AE863AD8}" dt="2022-03-17T16:50:13.831" v="35" actId="20577"/>
          <ac:spMkLst>
            <pc:docMk/>
            <pc:sldMk cId="1989711815" sldId="1636"/>
            <ac:spMk id="3" creationId="{00000000-0000-0000-0000-000000000000}"/>
          </ac:spMkLst>
        </pc:spChg>
      </pc:sldChg>
      <pc:sldChg chg="modSp">
        <pc:chgData name="Patti Coultas" userId="S::coultasp@nccommunitycolleges.edu::147af9a6-4e91-4300-93dc-f2a18c8371ce" providerId="AD" clId="Web-{7CD00CEF-D7E5-05BE-BF04-8E96AE863AD8}" dt="2022-03-17T16:50:36.722" v="38" actId="20577"/>
        <pc:sldMkLst>
          <pc:docMk/>
          <pc:sldMk cId="3984931687" sldId="1640"/>
        </pc:sldMkLst>
        <pc:spChg chg="mod">
          <ac:chgData name="Patti Coultas" userId="S::coultasp@nccommunitycolleges.edu::147af9a6-4e91-4300-93dc-f2a18c8371ce" providerId="AD" clId="Web-{7CD00CEF-D7E5-05BE-BF04-8E96AE863AD8}" dt="2022-03-17T16:50:26.066" v="36" actId="20577"/>
          <ac:spMkLst>
            <pc:docMk/>
            <pc:sldMk cId="3984931687" sldId="1640"/>
            <ac:spMk id="2" creationId="{00000000-0000-0000-0000-000000000000}"/>
          </ac:spMkLst>
        </pc:spChg>
        <pc:spChg chg="mod">
          <ac:chgData name="Patti Coultas" userId="S::coultasp@nccommunitycolleges.edu::147af9a6-4e91-4300-93dc-f2a18c8371ce" providerId="AD" clId="Web-{7CD00CEF-D7E5-05BE-BF04-8E96AE863AD8}" dt="2022-03-17T16:50:36.722" v="38" actId="20577"/>
          <ac:spMkLst>
            <pc:docMk/>
            <pc:sldMk cId="3984931687" sldId="1640"/>
            <ac:spMk id="3" creationId="{00000000-0000-0000-0000-000000000000}"/>
          </ac:spMkLst>
        </pc:spChg>
      </pc:sldChg>
      <pc:sldChg chg="addSp delSp modSp">
        <pc:chgData name="Patti Coultas" userId="S::coultasp@nccommunitycolleges.edu::147af9a6-4e91-4300-93dc-f2a18c8371ce" providerId="AD" clId="Web-{7CD00CEF-D7E5-05BE-BF04-8E96AE863AD8}" dt="2022-03-17T16:48:11.641" v="33" actId="14100"/>
        <pc:sldMkLst>
          <pc:docMk/>
          <pc:sldMk cId="458563071" sldId="1643"/>
        </pc:sldMkLst>
        <pc:spChg chg="mod">
          <ac:chgData name="Patti Coultas" userId="S::coultasp@nccommunitycolleges.edu::147af9a6-4e91-4300-93dc-f2a18c8371ce" providerId="AD" clId="Web-{7CD00CEF-D7E5-05BE-BF04-8E96AE863AD8}" dt="2022-03-17T16:45:38.840" v="8" actId="20577"/>
          <ac:spMkLst>
            <pc:docMk/>
            <pc:sldMk cId="458563071" sldId="1643"/>
            <ac:spMk id="3" creationId="{C3D58312-759E-4CEE-A5A5-62019013D4CB}"/>
          </ac:spMkLst>
        </pc:spChg>
        <pc:spChg chg="mod">
          <ac:chgData name="Patti Coultas" userId="S::coultasp@nccommunitycolleges.edu::147af9a6-4e91-4300-93dc-f2a18c8371ce" providerId="AD" clId="Web-{7CD00CEF-D7E5-05BE-BF04-8E96AE863AD8}" dt="2022-03-17T16:47:35.546" v="29" actId="14100"/>
          <ac:spMkLst>
            <pc:docMk/>
            <pc:sldMk cId="458563071" sldId="1643"/>
            <ac:spMk id="5" creationId="{FE392035-9489-4E66-8430-6251133DB36A}"/>
          </ac:spMkLst>
        </pc:spChg>
        <pc:picChg chg="add mod modCrop">
          <ac:chgData name="Patti Coultas" userId="S::coultasp@nccommunitycolleges.edu::147af9a6-4e91-4300-93dc-f2a18c8371ce" providerId="AD" clId="Web-{7CD00CEF-D7E5-05BE-BF04-8E96AE863AD8}" dt="2022-03-17T16:45:33.106" v="6" actId="14100"/>
          <ac:picMkLst>
            <pc:docMk/>
            <pc:sldMk cId="458563071" sldId="1643"/>
            <ac:picMk id="2" creationId="{8E420134-38D7-4A08-A31A-F712FCD5834B}"/>
          </ac:picMkLst>
        </pc:picChg>
        <pc:picChg chg="add mod ord">
          <ac:chgData name="Patti Coultas" userId="S::coultasp@nccommunitycolleges.edu::147af9a6-4e91-4300-93dc-f2a18c8371ce" providerId="AD" clId="Web-{7CD00CEF-D7E5-05BE-BF04-8E96AE863AD8}" dt="2022-03-17T16:48:11.641" v="33" actId="14100"/>
          <ac:picMkLst>
            <pc:docMk/>
            <pc:sldMk cId="458563071" sldId="1643"/>
            <ac:picMk id="4" creationId="{8623C6D2-D730-4879-BAD8-38AC0FA2C353}"/>
          </ac:picMkLst>
        </pc:picChg>
        <pc:picChg chg="del">
          <ac:chgData name="Patti Coultas" userId="S::coultasp@nccommunitycolleges.edu::147af9a6-4e91-4300-93dc-f2a18c8371ce" providerId="AD" clId="Web-{7CD00CEF-D7E5-05BE-BF04-8E96AE863AD8}" dt="2022-03-17T16:44:38.042" v="0"/>
          <ac:picMkLst>
            <pc:docMk/>
            <pc:sldMk cId="458563071" sldId="1643"/>
            <ac:picMk id="7" creationId="{1A35EF75-7AB0-4A10-A2E1-CE62EB8C0872}"/>
          </ac:picMkLst>
        </pc:picChg>
      </pc:sldChg>
    </pc:docChg>
  </pc:docChgLst>
  <pc:docChgLst>
    <pc:chgData name="Bob Witchger" userId="S::witchgerb@nccommunitycolleges.edu::f9767434-f2d3-4073-b643-19218ce79440" providerId="AD" clId="Web-{8D52AE9F-C43D-47C8-817E-ACCD9F55D1FF}"/>
    <pc:docChg chg="addSld modSld sldOrd">
      <pc:chgData name="Bob Witchger" userId="S::witchgerb@nccommunitycolleges.edu::f9767434-f2d3-4073-b643-19218ce79440" providerId="AD" clId="Web-{8D52AE9F-C43D-47C8-817E-ACCD9F55D1FF}" dt="2022-03-21T13:57:16.684" v="133"/>
      <pc:docMkLst>
        <pc:docMk/>
      </pc:docMkLst>
      <pc:sldChg chg="ord">
        <pc:chgData name="Bob Witchger" userId="S::witchgerb@nccommunitycolleges.edu::f9767434-f2d3-4073-b643-19218ce79440" providerId="AD" clId="Web-{8D52AE9F-C43D-47C8-817E-ACCD9F55D1FF}" dt="2022-03-21T13:32:40.549" v="1"/>
        <pc:sldMkLst>
          <pc:docMk/>
          <pc:sldMk cId="1989711815" sldId="1636"/>
        </pc:sldMkLst>
      </pc:sldChg>
      <pc:sldChg chg="ord">
        <pc:chgData name="Bob Witchger" userId="S::witchgerb@nccommunitycolleges.edu::f9767434-f2d3-4073-b643-19218ce79440" providerId="AD" clId="Web-{8D52AE9F-C43D-47C8-817E-ACCD9F55D1FF}" dt="2022-03-21T13:45:46.618" v="68"/>
        <pc:sldMkLst>
          <pc:docMk/>
          <pc:sldMk cId="3428228019" sldId="1641"/>
        </pc:sldMkLst>
      </pc:sldChg>
      <pc:sldChg chg="modSp ord">
        <pc:chgData name="Bob Witchger" userId="S::witchgerb@nccommunitycolleges.edu::f9767434-f2d3-4073-b643-19218ce79440" providerId="AD" clId="Web-{8D52AE9F-C43D-47C8-817E-ACCD9F55D1FF}" dt="2022-03-21T13:47:02.542" v="69" actId="1076"/>
        <pc:sldMkLst>
          <pc:docMk/>
          <pc:sldMk cId="4268032051" sldId="1652"/>
        </pc:sldMkLst>
        <pc:spChg chg="mod">
          <ac:chgData name="Bob Witchger" userId="S::witchgerb@nccommunitycolleges.edu::f9767434-f2d3-4073-b643-19218ce79440" providerId="AD" clId="Web-{8D52AE9F-C43D-47C8-817E-ACCD9F55D1FF}" dt="2022-03-21T13:47:02.542" v="69" actId="1076"/>
          <ac:spMkLst>
            <pc:docMk/>
            <pc:sldMk cId="4268032051" sldId="1652"/>
            <ac:spMk id="3" creationId="{846549AF-2C57-4C49-8CD8-9B2BDD6F6B60}"/>
          </ac:spMkLst>
        </pc:spChg>
      </pc:sldChg>
      <pc:sldChg chg="addSp delSp modSp add replId">
        <pc:chgData name="Bob Witchger" userId="S::witchgerb@nccommunitycolleges.edu::f9767434-f2d3-4073-b643-19218ce79440" providerId="AD" clId="Web-{8D52AE9F-C43D-47C8-817E-ACCD9F55D1FF}" dt="2022-03-21T13:42:27.316" v="39" actId="20577"/>
        <pc:sldMkLst>
          <pc:docMk/>
          <pc:sldMk cId="2497438638" sldId="1658"/>
        </pc:sldMkLst>
        <pc:spChg chg="mod">
          <ac:chgData name="Bob Witchger" userId="S::witchgerb@nccommunitycolleges.edu::f9767434-f2d3-4073-b643-19218ce79440" providerId="AD" clId="Web-{8D52AE9F-C43D-47C8-817E-ACCD9F55D1FF}" dt="2022-03-21T13:42:27.316" v="39" actId="20577"/>
          <ac:spMkLst>
            <pc:docMk/>
            <pc:sldMk cId="2497438638" sldId="1658"/>
            <ac:spMk id="3" creationId="{45700714-DA04-4AA8-BCA4-728CE6C2E905}"/>
          </ac:spMkLst>
        </pc:spChg>
        <pc:spChg chg="del mod">
          <ac:chgData name="Bob Witchger" userId="S::witchgerb@nccommunitycolleges.edu::f9767434-f2d3-4073-b643-19218ce79440" providerId="AD" clId="Web-{8D52AE9F-C43D-47C8-817E-ACCD9F55D1FF}" dt="2022-03-21T13:41:48.518" v="8"/>
          <ac:spMkLst>
            <pc:docMk/>
            <pc:sldMk cId="2497438638" sldId="1658"/>
            <ac:spMk id="7" creationId="{AE217CFD-A913-411B-921D-811994811EA9}"/>
          </ac:spMkLst>
        </pc:spChg>
        <pc:picChg chg="del mod">
          <ac:chgData name="Bob Witchger" userId="S::witchgerb@nccommunitycolleges.edu::f9767434-f2d3-4073-b643-19218ce79440" providerId="AD" clId="Web-{8D52AE9F-C43D-47C8-817E-ACCD9F55D1FF}" dt="2022-03-21T13:41:56.658" v="9"/>
          <ac:picMkLst>
            <pc:docMk/>
            <pc:sldMk cId="2497438638" sldId="1658"/>
            <ac:picMk id="2" creationId="{98BE6C0E-BB58-4309-A53B-EC39968EB1B1}"/>
          </ac:picMkLst>
        </pc:picChg>
        <pc:picChg chg="add mod ord">
          <ac:chgData name="Bob Witchger" userId="S::witchgerb@nccommunitycolleges.edu::f9767434-f2d3-4073-b643-19218ce79440" providerId="AD" clId="Web-{8D52AE9F-C43D-47C8-817E-ACCD9F55D1FF}" dt="2022-03-21T13:42:05.549" v="12" actId="1076"/>
          <ac:picMkLst>
            <pc:docMk/>
            <pc:sldMk cId="2497438638" sldId="1658"/>
            <ac:picMk id="4" creationId="{CC036717-BFC0-4D8F-8789-94368C62D69F}"/>
          </ac:picMkLst>
        </pc:picChg>
      </pc:sldChg>
      <pc:sldChg chg="addSp delSp modSp add replId">
        <pc:chgData name="Bob Witchger" userId="S::witchgerb@nccommunitycolleges.edu::f9767434-f2d3-4073-b643-19218ce79440" providerId="AD" clId="Web-{8D52AE9F-C43D-47C8-817E-ACCD9F55D1FF}" dt="2022-03-21T13:53:39.881" v="123" actId="14100"/>
        <pc:sldMkLst>
          <pc:docMk/>
          <pc:sldMk cId="1901177265" sldId="1659"/>
        </pc:sldMkLst>
        <pc:spChg chg="mod">
          <ac:chgData name="Bob Witchger" userId="S::witchgerb@nccommunitycolleges.edu::f9767434-f2d3-4073-b643-19218ce79440" providerId="AD" clId="Web-{8D52AE9F-C43D-47C8-817E-ACCD9F55D1FF}" dt="2022-03-21T13:52:18.988" v="110" actId="20577"/>
          <ac:spMkLst>
            <pc:docMk/>
            <pc:sldMk cId="1901177265" sldId="1659"/>
            <ac:spMk id="3" creationId="{45700714-DA04-4AA8-BCA4-728CE6C2E905}"/>
          </ac:spMkLst>
        </pc:spChg>
        <pc:spChg chg="add del mod">
          <ac:chgData name="Bob Witchger" userId="S::witchgerb@nccommunitycolleges.edu::f9767434-f2d3-4073-b643-19218ce79440" providerId="AD" clId="Web-{8D52AE9F-C43D-47C8-817E-ACCD9F55D1FF}" dt="2022-03-21T13:53:22.615" v="116"/>
          <ac:spMkLst>
            <pc:docMk/>
            <pc:sldMk cId="1901177265" sldId="1659"/>
            <ac:spMk id="6" creationId="{9FCE1D87-17DA-49A2-9EBC-D490B6CAF724}"/>
          </ac:spMkLst>
        </pc:spChg>
        <pc:spChg chg="add del">
          <ac:chgData name="Bob Witchger" userId="S::witchgerb@nccommunitycolleges.edu::f9767434-f2d3-4073-b643-19218ce79440" providerId="AD" clId="Web-{8D52AE9F-C43D-47C8-817E-ACCD9F55D1FF}" dt="2022-03-21T13:53:30.521" v="119"/>
          <ac:spMkLst>
            <pc:docMk/>
            <pc:sldMk cId="1901177265" sldId="1659"/>
            <ac:spMk id="7" creationId="{4860F3E6-D1BA-457E-8E5B-03A63B549116}"/>
          </ac:spMkLst>
        </pc:spChg>
        <pc:spChg chg="add del mod">
          <ac:chgData name="Bob Witchger" userId="S::witchgerb@nccommunitycolleges.edu::f9767434-f2d3-4073-b643-19218ce79440" providerId="AD" clId="Web-{8D52AE9F-C43D-47C8-817E-ACCD9F55D1FF}" dt="2022-03-21T13:53:29.021" v="118"/>
          <ac:spMkLst>
            <pc:docMk/>
            <pc:sldMk cId="1901177265" sldId="1659"/>
            <ac:spMk id="8" creationId="{D0B7B195-AE41-4B35-9289-A73D728879FD}"/>
          </ac:spMkLst>
        </pc:spChg>
        <pc:spChg chg="add del mod">
          <ac:chgData name="Bob Witchger" userId="S::witchgerb@nccommunitycolleges.edu::f9767434-f2d3-4073-b643-19218ce79440" providerId="AD" clId="Web-{8D52AE9F-C43D-47C8-817E-ACCD9F55D1FF}" dt="2022-03-21T13:53:16.958" v="115"/>
          <ac:spMkLst>
            <pc:docMk/>
            <pc:sldMk cId="1901177265" sldId="1659"/>
            <ac:spMk id="9" creationId="{FE50380A-20C0-470A-90C8-0C291EF1545F}"/>
          </ac:spMkLst>
        </pc:spChg>
        <pc:picChg chg="del">
          <ac:chgData name="Bob Witchger" userId="S::witchgerb@nccommunitycolleges.edu::f9767434-f2d3-4073-b643-19218ce79440" providerId="AD" clId="Web-{8D52AE9F-C43D-47C8-817E-ACCD9F55D1FF}" dt="2022-03-21T13:49:34.546" v="75"/>
          <ac:picMkLst>
            <pc:docMk/>
            <pc:sldMk cId="1901177265" sldId="1659"/>
            <ac:picMk id="2" creationId="{6DE2F1D7-A832-4EF3-9DDE-F2ECE170726E}"/>
          </ac:picMkLst>
        </pc:picChg>
        <pc:picChg chg="del mod">
          <ac:chgData name="Bob Witchger" userId="S::witchgerb@nccommunitycolleges.edu::f9767434-f2d3-4073-b643-19218ce79440" providerId="AD" clId="Web-{8D52AE9F-C43D-47C8-817E-ACCD9F55D1FF}" dt="2022-03-21T13:48:55.717" v="71"/>
          <ac:picMkLst>
            <pc:docMk/>
            <pc:sldMk cId="1901177265" sldId="1659"/>
            <ac:picMk id="4" creationId="{CC036717-BFC0-4D8F-8789-94368C62D69F}"/>
          </ac:picMkLst>
        </pc:picChg>
        <pc:picChg chg="add mod ord">
          <ac:chgData name="Bob Witchger" userId="S::witchgerb@nccommunitycolleges.edu::f9767434-f2d3-4073-b643-19218ce79440" providerId="AD" clId="Web-{8D52AE9F-C43D-47C8-817E-ACCD9F55D1FF}" dt="2022-03-21T13:53:39.881" v="123" actId="14100"/>
          <ac:picMkLst>
            <pc:docMk/>
            <pc:sldMk cId="1901177265" sldId="1659"/>
            <ac:picMk id="10" creationId="{41DAAC9E-D9AC-4794-9178-370627D69C32}"/>
          </ac:picMkLst>
        </pc:picChg>
      </pc:sldChg>
      <pc:sldChg chg="add replId">
        <pc:chgData name="Bob Witchger" userId="S::witchgerb@nccommunitycolleges.edu::f9767434-f2d3-4073-b643-19218ce79440" providerId="AD" clId="Web-{8D52AE9F-C43D-47C8-817E-ACCD9F55D1FF}" dt="2022-03-21T13:48:50.685" v="70"/>
        <pc:sldMkLst>
          <pc:docMk/>
          <pc:sldMk cId="3782095613" sldId="1660"/>
        </pc:sldMkLst>
      </pc:sldChg>
      <pc:sldChg chg="addSp delSp modSp new mod modClrScheme chgLayout">
        <pc:chgData name="Bob Witchger" userId="S::witchgerb@nccommunitycolleges.edu::f9767434-f2d3-4073-b643-19218ce79440" providerId="AD" clId="Web-{8D52AE9F-C43D-47C8-817E-ACCD9F55D1FF}" dt="2022-03-21T13:57:16.684" v="133"/>
        <pc:sldMkLst>
          <pc:docMk/>
          <pc:sldMk cId="537600757" sldId="1661"/>
        </pc:sldMkLst>
        <pc:spChg chg="del">
          <ac:chgData name="Bob Witchger" userId="S::witchgerb@nccommunitycolleges.edu::f9767434-f2d3-4073-b643-19218ce79440" providerId="AD" clId="Web-{8D52AE9F-C43D-47C8-817E-ACCD9F55D1FF}" dt="2022-03-21T13:56:26.745" v="125"/>
          <ac:spMkLst>
            <pc:docMk/>
            <pc:sldMk cId="537600757" sldId="1661"/>
            <ac:spMk id="2" creationId="{D484136B-5F99-41A4-AEE1-5F614783EAE7}"/>
          </ac:spMkLst>
        </pc:spChg>
        <pc:spChg chg="add del">
          <ac:chgData name="Bob Witchger" userId="S::witchgerb@nccommunitycolleges.edu::f9767434-f2d3-4073-b643-19218ce79440" providerId="AD" clId="Web-{8D52AE9F-C43D-47C8-817E-ACCD9F55D1FF}" dt="2022-03-21T13:57:16.684" v="133"/>
          <ac:spMkLst>
            <pc:docMk/>
            <pc:sldMk cId="537600757" sldId="1661"/>
            <ac:spMk id="3" creationId="{D7144360-450B-41D6-9F71-9F45DBF3284F}"/>
          </ac:spMkLst>
        </pc:spChg>
        <pc:spChg chg="add">
          <ac:chgData name="Bob Witchger" userId="S::witchgerb@nccommunitycolleges.edu::f9767434-f2d3-4073-b643-19218ce79440" providerId="AD" clId="Web-{8D52AE9F-C43D-47C8-817E-ACCD9F55D1FF}" dt="2022-03-21T13:57:16.684" v="133"/>
          <ac:spMkLst>
            <pc:docMk/>
            <pc:sldMk cId="537600757" sldId="1661"/>
            <ac:spMk id="9" creationId="{CE407E84-8C7A-89AC-3866-707F9983EB63}"/>
          </ac:spMkLst>
        </pc:spChg>
        <pc:picChg chg="add mod ord">
          <ac:chgData name="Bob Witchger" userId="S::witchgerb@nccommunitycolleges.edu::f9767434-f2d3-4073-b643-19218ce79440" providerId="AD" clId="Web-{8D52AE9F-C43D-47C8-817E-ACCD9F55D1FF}" dt="2022-03-21T13:57:16.684" v="133"/>
          <ac:picMkLst>
            <pc:docMk/>
            <pc:sldMk cId="537600757" sldId="1661"/>
            <ac:picMk id="4" creationId="{B3E2774E-E70E-4B0A-B120-FD03799E6F1D}"/>
          </ac:picMkLst>
        </pc:picChg>
      </pc:sldChg>
    </pc:docChg>
  </pc:docChgLst>
  <pc:docChgLst>
    <pc:chgData name="Anthony Reggi" userId="S::reggia@nccommunitycolleges.edu::4d938954-54e3-4682-a492-d07c743c5c2f" providerId="AD" clId="Web-{17ACBB90-4014-F8F4-48C5-79DE13E894DC}"/>
    <pc:docChg chg="addSld delSld modSld sldOrd addMainMaster modMainMaster">
      <pc:chgData name="Anthony Reggi" userId="S::reggia@nccommunitycolleges.edu::4d938954-54e3-4682-a492-d07c743c5c2f" providerId="AD" clId="Web-{17ACBB90-4014-F8F4-48C5-79DE13E894DC}" dt="2022-03-18T15:14:41.869" v="141"/>
      <pc:docMkLst>
        <pc:docMk/>
      </pc:docMkLst>
      <pc:sldChg chg="del">
        <pc:chgData name="Anthony Reggi" userId="S::reggia@nccommunitycolleges.edu::4d938954-54e3-4682-a492-d07c743c5c2f" providerId="AD" clId="Web-{17ACBB90-4014-F8F4-48C5-79DE13E894DC}" dt="2022-03-18T15:10:18.402" v="102"/>
        <pc:sldMkLst>
          <pc:docMk/>
          <pc:sldMk cId="3984931687" sldId="1640"/>
        </pc:sldMkLst>
      </pc:sldChg>
      <pc:sldChg chg="addSp delSp modSp new">
        <pc:chgData name="Anthony Reggi" userId="S::reggia@nccommunitycolleges.edu::4d938954-54e3-4682-a492-d07c743c5c2f" providerId="AD" clId="Web-{17ACBB90-4014-F8F4-48C5-79DE13E894DC}" dt="2022-03-18T15:02:30.548" v="36" actId="1076"/>
        <pc:sldMkLst>
          <pc:docMk/>
          <pc:sldMk cId="568802238" sldId="1644"/>
        </pc:sldMkLst>
        <pc:spChg chg="mod">
          <ac:chgData name="Anthony Reggi" userId="S::reggia@nccommunitycolleges.edu::4d938954-54e3-4682-a492-d07c743c5c2f" providerId="AD" clId="Web-{17ACBB90-4014-F8F4-48C5-79DE13E894DC}" dt="2022-03-18T14:58:18.128" v="4" actId="20577"/>
          <ac:spMkLst>
            <pc:docMk/>
            <pc:sldMk cId="568802238" sldId="1644"/>
            <ac:spMk id="2" creationId="{A9685124-FC9B-494D-8E67-EC5B47EF128A}"/>
          </ac:spMkLst>
        </pc:spChg>
        <pc:spChg chg="del">
          <ac:chgData name="Anthony Reggi" userId="S::reggia@nccommunitycolleges.edu::4d938954-54e3-4682-a492-d07c743c5c2f" providerId="AD" clId="Web-{17ACBB90-4014-F8F4-48C5-79DE13E894DC}" dt="2022-03-18T14:59:07.802" v="11"/>
          <ac:spMkLst>
            <pc:docMk/>
            <pc:sldMk cId="568802238" sldId="1644"/>
            <ac:spMk id="3" creationId="{00903500-BC75-4794-8C16-EF59A9FA5731}"/>
          </ac:spMkLst>
        </pc:spChg>
        <pc:spChg chg="del">
          <ac:chgData name="Anthony Reggi" userId="S::reggia@nccommunitycolleges.edu::4d938954-54e3-4682-a492-d07c743c5c2f" providerId="AD" clId="Web-{17ACBB90-4014-F8F4-48C5-79DE13E894DC}" dt="2022-03-18T14:59:36.491" v="12"/>
          <ac:spMkLst>
            <pc:docMk/>
            <pc:sldMk cId="568802238" sldId="1644"/>
            <ac:spMk id="4" creationId="{30DC50AB-ED6B-440F-8F6F-15B2CCDEBC93}"/>
          </ac:spMkLst>
        </pc:spChg>
        <pc:picChg chg="add mod ord">
          <ac:chgData name="Anthony Reggi" userId="S::reggia@nccommunitycolleges.edu::4d938954-54e3-4682-a492-d07c743c5c2f" providerId="AD" clId="Web-{17ACBB90-4014-F8F4-48C5-79DE13E894DC}" dt="2022-03-18T15:02:02.218" v="32" actId="14100"/>
          <ac:picMkLst>
            <pc:docMk/>
            <pc:sldMk cId="568802238" sldId="1644"/>
            <ac:picMk id="5" creationId="{BD65F77A-B8AD-4D9F-848A-F3589DA81073}"/>
          </ac:picMkLst>
        </pc:picChg>
        <pc:picChg chg="add mod ord">
          <ac:chgData name="Anthony Reggi" userId="S::reggia@nccommunitycolleges.edu::4d938954-54e3-4682-a492-d07c743c5c2f" providerId="AD" clId="Web-{17ACBB90-4014-F8F4-48C5-79DE13E894DC}" dt="2022-03-18T15:02:10.765" v="34" actId="1076"/>
          <ac:picMkLst>
            <pc:docMk/>
            <pc:sldMk cId="568802238" sldId="1644"/>
            <ac:picMk id="6" creationId="{CE690960-32C7-4BBD-A5DF-C8EC4C364E6D}"/>
          </ac:picMkLst>
        </pc:picChg>
        <pc:picChg chg="add mod">
          <ac:chgData name="Anthony Reggi" userId="S::reggia@nccommunitycolleges.edu::4d938954-54e3-4682-a492-d07c743c5c2f" providerId="AD" clId="Web-{17ACBB90-4014-F8F4-48C5-79DE13E894DC}" dt="2022-03-18T15:02:30.548" v="36" actId="1076"/>
          <ac:picMkLst>
            <pc:docMk/>
            <pc:sldMk cId="568802238" sldId="1644"/>
            <ac:picMk id="7" creationId="{B5FFCBAF-30DB-40CC-899A-87875C565B41}"/>
          </ac:picMkLst>
        </pc:picChg>
      </pc:sldChg>
      <pc:sldChg chg="addSp delSp modSp new">
        <pc:chgData name="Anthony Reggi" userId="S::reggia@nccommunitycolleges.edu::4d938954-54e3-4682-a492-d07c743c5c2f" providerId="AD" clId="Web-{17ACBB90-4014-F8F4-48C5-79DE13E894DC}" dt="2022-03-18T15:01:53.405" v="30" actId="14100"/>
        <pc:sldMkLst>
          <pc:docMk/>
          <pc:sldMk cId="1097607458" sldId="1645"/>
        </pc:sldMkLst>
        <pc:spChg chg="mod">
          <ac:chgData name="Anthony Reggi" userId="S::reggia@nccommunitycolleges.edu::4d938954-54e3-4682-a492-d07c743c5c2f" providerId="AD" clId="Web-{17ACBB90-4014-F8F4-48C5-79DE13E894DC}" dt="2022-03-18T14:58:22.987" v="6" actId="20577"/>
          <ac:spMkLst>
            <pc:docMk/>
            <pc:sldMk cId="1097607458" sldId="1645"/>
            <ac:spMk id="2" creationId="{365510A4-AE44-49AC-95C8-266D7C99EF92}"/>
          </ac:spMkLst>
        </pc:spChg>
        <pc:spChg chg="del">
          <ac:chgData name="Anthony Reggi" userId="S::reggia@nccommunitycolleges.edu::4d938954-54e3-4682-a492-d07c743c5c2f" providerId="AD" clId="Web-{17ACBB90-4014-F8F4-48C5-79DE13E894DC}" dt="2022-03-18T15:00:51.355" v="16"/>
          <ac:spMkLst>
            <pc:docMk/>
            <pc:sldMk cId="1097607458" sldId="1645"/>
            <ac:spMk id="3" creationId="{05B3AA69-FA18-44A9-8298-2469EC808E1A}"/>
          </ac:spMkLst>
        </pc:spChg>
        <pc:spChg chg="del">
          <ac:chgData name="Anthony Reggi" userId="S::reggia@nccommunitycolleges.edu::4d938954-54e3-4682-a492-d07c743c5c2f" providerId="AD" clId="Web-{17ACBB90-4014-F8F4-48C5-79DE13E894DC}" dt="2022-03-18T15:01:13.997" v="21"/>
          <ac:spMkLst>
            <pc:docMk/>
            <pc:sldMk cId="1097607458" sldId="1645"/>
            <ac:spMk id="4" creationId="{39301A13-431F-4D3E-92F4-3144ACBF27EE}"/>
          </ac:spMkLst>
        </pc:spChg>
        <pc:spChg chg="add">
          <ac:chgData name="Anthony Reggi" userId="S::reggia@nccommunitycolleges.edu::4d938954-54e3-4682-a492-d07c743c5c2f" providerId="AD" clId="Web-{17ACBB90-4014-F8F4-48C5-79DE13E894DC}" dt="2022-03-18T15:01:40.795" v="25"/>
          <ac:spMkLst>
            <pc:docMk/>
            <pc:sldMk cId="1097607458" sldId="1645"/>
            <ac:spMk id="7" creationId="{5F0D1859-5C9C-4F6B-B1BE-6A8F3D17E4F0}"/>
          </ac:spMkLst>
        </pc:spChg>
        <pc:picChg chg="add mod ord">
          <ac:chgData name="Anthony Reggi" userId="S::reggia@nccommunitycolleges.edu::4d938954-54e3-4682-a492-d07c743c5c2f" providerId="AD" clId="Web-{17ACBB90-4014-F8F4-48C5-79DE13E894DC}" dt="2022-03-18T15:01:10.793" v="20" actId="1076"/>
          <ac:picMkLst>
            <pc:docMk/>
            <pc:sldMk cId="1097607458" sldId="1645"/>
            <ac:picMk id="5" creationId="{E9932AE6-6EE5-4495-8CD9-5729111390F6}"/>
          </ac:picMkLst>
        </pc:picChg>
        <pc:picChg chg="add mod ord">
          <ac:chgData name="Anthony Reggi" userId="S::reggia@nccommunitycolleges.edu::4d938954-54e3-4682-a492-d07c743c5c2f" providerId="AD" clId="Web-{17ACBB90-4014-F8F4-48C5-79DE13E894DC}" dt="2022-03-18T15:01:23.607" v="24" actId="14100"/>
          <ac:picMkLst>
            <pc:docMk/>
            <pc:sldMk cId="1097607458" sldId="1645"/>
            <ac:picMk id="6" creationId="{37CC4C6E-3417-4936-B7E0-14227257AE04}"/>
          </ac:picMkLst>
        </pc:picChg>
        <pc:picChg chg="add mod">
          <ac:chgData name="Anthony Reggi" userId="S::reggia@nccommunitycolleges.edu::4d938954-54e3-4682-a492-d07c743c5c2f" providerId="AD" clId="Web-{17ACBB90-4014-F8F4-48C5-79DE13E894DC}" dt="2022-03-18T15:01:53.405" v="30" actId="14100"/>
          <ac:picMkLst>
            <pc:docMk/>
            <pc:sldMk cId="1097607458" sldId="1645"/>
            <ac:picMk id="8" creationId="{64FEC1CE-32F0-4103-917F-4315BF5F06BA}"/>
          </ac:picMkLst>
        </pc:picChg>
      </pc:sldChg>
      <pc:sldChg chg="addSp delSp modSp new ord">
        <pc:chgData name="Anthony Reggi" userId="S::reggia@nccommunitycolleges.edu::4d938954-54e3-4682-a492-d07c743c5c2f" providerId="AD" clId="Web-{17ACBB90-4014-F8F4-48C5-79DE13E894DC}" dt="2022-03-18T15:00:28.760" v="15"/>
        <pc:sldMkLst>
          <pc:docMk/>
          <pc:sldMk cId="2373444350" sldId="1646"/>
        </pc:sldMkLst>
        <pc:spChg chg="mod">
          <ac:chgData name="Anthony Reggi" userId="S::reggia@nccommunitycolleges.edu::4d938954-54e3-4682-a492-d07c743c5c2f" providerId="AD" clId="Web-{17ACBB90-4014-F8F4-48C5-79DE13E894DC}" dt="2022-03-18T14:58:37.660" v="8" actId="20577"/>
          <ac:spMkLst>
            <pc:docMk/>
            <pc:sldMk cId="2373444350" sldId="1646"/>
            <ac:spMk id="2" creationId="{2952148F-4787-471C-BF0A-B66EDAC7967A}"/>
          </ac:spMkLst>
        </pc:spChg>
        <pc:spChg chg="del">
          <ac:chgData name="Anthony Reggi" userId="S::reggia@nccommunitycolleges.edu::4d938954-54e3-4682-a492-d07c743c5c2f" providerId="AD" clId="Web-{17ACBB90-4014-F8F4-48C5-79DE13E894DC}" dt="2022-03-18T14:58:40.738" v="9"/>
          <ac:spMkLst>
            <pc:docMk/>
            <pc:sldMk cId="2373444350" sldId="1646"/>
            <ac:spMk id="3" creationId="{D3712417-F55C-46D8-9855-36A22661AE01}"/>
          </ac:spMkLst>
        </pc:spChg>
        <pc:spChg chg="del">
          <ac:chgData name="Anthony Reggi" userId="S::reggia@nccommunitycolleges.edu::4d938954-54e3-4682-a492-d07c743c5c2f" providerId="AD" clId="Web-{17ACBB90-4014-F8F4-48C5-79DE13E894DC}" dt="2022-03-18T14:58:54.895" v="10"/>
          <ac:spMkLst>
            <pc:docMk/>
            <pc:sldMk cId="2373444350" sldId="1646"/>
            <ac:spMk id="4" creationId="{5755EBE4-D62A-445E-BD12-B6D048F62BB6}"/>
          </ac:spMkLst>
        </pc:spChg>
        <pc:spChg chg="add del mod">
          <ac:chgData name="Anthony Reggi" userId="S::reggia@nccommunitycolleges.edu::4d938954-54e3-4682-a492-d07c743c5c2f" providerId="AD" clId="Web-{17ACBB90-4014-F8F4-48C5-79DE13E894DC}" dt="2022-03-18T15:00:28.760" v="15"/>
          <ac:spMkLst>
            <pc:docMk/>
            <pc:sldMk cId="2373444350" sldId="1646"/>
            <ac:spMk id="8" creationId="{3BD0CF7F-473A-452B-BAA1-1C7827DF16E1}"/>
          </ac:spMkLst>
        </pc:spChg>
        <pc:picChg chg="add del mod ord">
          <ac:chgData name="Anthony Reggi" userId="S::reggia@nccommunitycolleges.edu::4d938954-54e3-4682-a492-d07c743c5c2f" providerId="AD" clId="Web-{17ACBB90-4014-F8F4-48C5-79DE13E894DC}" dt="2022-03-18T14:59:59.274" v="14"/>
          <ac:picMkLst>
            <pc:docMk/>
            <pc:sldMk cId="2373444350" sldId="1646"/>
            <ac:picMk id="5" creationId="{2672EEDF-4DA1-47C5-BE00-B6B169706EAC}"/>
          </ac:picMkLst>
        </pc:picChg>
        <pc:picChg chg="add mod ord">
          <ac:chgData name="Anthony Reggi" userId="S::reggia@nccommunitycolleges.edu::4d938954-54e3-4682-a492-d07c743c5c2f" providerId="AD" clId="Web-{17ACBB90-4014-F8F4-48C5-79DE13E894DC}" dt="2022-03-18T14:58:54.895" v="10"/>
          <ac:picMkLst>
            <pc:docMk/>
            <pc:sldMk cId="2373444350" sldId="1646"/>
            <ac:picMk id="6" creationId="{D394F2E8-26C1-421F-912B-6012D9A08B25}"/>
          </ac:picMkLst>
        </pc:picChg>
        <pc:picChg chg="add mod ord">
          <ac:chgData name="Anthony Reggi" userId="S::reggia@nccommunitycolleges.edu::4d938954-54e3-4682-a492-d07c743c5c2f" providerId="AD" clId="Web-{17ACBB90-4014-F8F4-48C5-79DE13E894DC}" dt="2022-03-18T15:00:28.760" v="15"/>
          <ac:picMkLst>
            <pc:docMk/>
            <pc:sldMk cId="2373444350" sldId="1646"/>
            <ac:picMk id="9" creationId="{A9472CE3-789D-403F-BBB4-F71AD9B85679}"/>
          </ac:picMkLst>
        </pc:picChg>
      </pc:sldChg>
      <pc:sldChg chg="addSp delSp modSp new">
        <pc:chgData name="Anthony Reggi" userId="S::reggia@nccommunitycolleges.edu::4d938954-54e3-4682-a492-d07c743c5c2f" providerId="AD" clId="Web-{17ACBB90-4014-F8F4-48C5-79DE13E894DC}" dt="2022-03-18T15:04:53.993" v="73" actId="20577"/>
        <pc:sldMkLst>
          <pc:docMk/>
          <pc:sldMk cId="2368062808" sldId="1647"/>
        </pc:sldMkLst>
        <pc:spChg chg="mod">
          <ac:chgData name="Anthony Reggi" userId="S::reggia@nccommunitycolleges.edu::4d938954-54e3-4682-a492-d07c743c5c2f" providerId="AD" clId="Web-{17ACBB90-4014-F8F4-48C5-79DE13E894DC}" dt="2022-03-18T15:04:53.993" v="73" actId="20577"/>
          <ac:spMkLst>
            <pc:docMk/>
            <pc:sldMk cId="2368062808" sldId="1647"/>
            <ac:spMk id="2" creationId="{850A2955-682C-41F3-8DCA-AB6DAB193EA9}"/>
          </ac:spMkLst>
        </pc:spChg>
        <pc:spChg chg="del">
          <ac:chgData name="Anthony Reggi" userId="S::reggia@nccommunitycolleges.edu::4d938954-54e3-4682-a492-d07c743c5c2f" providerId="AD" clId="Web-{17ACBB90-4014-F8F4-48C5-79DE13E894DC}" dt="2022-03-18T15:02:53.674" v="38"/>
          <ac:spMkLst>
            <pc:docMk/>
            <pc:sldMk cId="2368062808" sldId="1647"/>
            <ac:spMk id="3" creationId="{A4DC6500-3C22-47FC-AE0A-996D7D2F7F01}"/>
          </ac:spMkLst>
        </pc:spChg>
        <pc:spChg chg="del">
          <ac:chgData name="Anthony Reggi" userId="S::reggia@nccommunitycolleges.edu::4d938954-54e3-4682-a492-d07c743c5c2f" providerId="AD" clId="Web-{17ACBB90-4014-F8F4-48C5-79DE13E894DC}" dt="2022-03-18T15:03:04.768" v="41"/>
          <ac:spMkLst>
            <pc:docMk/>
            <pc:sldMk cId="2368062808" sldId="1647"/>
            <ac:spMk id="4" creationId="{7C4C5244-A057-4AAF-A60B-C58DA1D50BC2}"/>
          </ac:spMkLst>
        </pc:spChg>
        <pc:picChg chg="add mod ord">
          <ac:chgData name="Anthony Reggi" userId="S::reggia@nccommunitycolleges.edu::4d938954-54e3-4682-a492-d07c743c5c2f" providerId="AD" clId="Web-{17ACBB90-4014-F8F4-48C5-79DE13E894DC}" dt="2022-03-18T15:02:57.362" v="40" actId="14100"/>
          <ac:picMkLst>
            <pc:docMk/>
            <pc:sldMk cId="2368062808" sldId="1647"/>
            <ac:picMk id="5" creationId="{39D6BD85-B6A6-4005-A10A-F2EA60D7F927}"/>
          </ac:picMkLst>
        </pc:picChg>
        <pc:picChg chg="add mod ord">
          <ac:chgData name="Anthony Reggi" userId="S::reggia@nccommunitycolleges.edu::4d938954-54e3-4682-a492-d07c743c5c2f" providerId="AD" clId="Web-{17ACBB90-4014-F8F4-48C5-79DE13E894DC}" dt="2022-03-18T15:03:26.863" v="47" actId="1076"/>
          <ac:picMkLst>
            <pc:docMk/>
            <pc:sldMk cId="2368062808" sldId="1647"/>
            <ac:picMk id="6" creationId="{8FD739AC-A710-4107-A760-B992714BB95B}"/>
          </ac:picMkLst>
        </pc:picChg>
        <pc:picChg chg="add mod">
          <ac:chgData name="Anthony Reggi" userId="S::reggia@nccommunitycolleges.edu::4d938954-54e3-4682-a492-d07c743c5c2f" providerId="AD" clId="Web-{17ACBB90-4014-F8F4-48C5-79DE13E894DC}" dt="2022-03-18T15:03:29.364" v="48" actId="1076"/>
          <ac:picMkLst>
            <pc:docMk/>
            <pc:sldMk cId="2368062808" sldId="1647"/>
            <ac:picMk id="7" creationId="{9D6EAFD6-44E8-4378-B1D1-F3AAB3BC65F3}"/>
          </ac:picMkLst>
        </pc:picChg>
        <pc:picChg chg="add mod">
          <ac:chgData name="Anthony Reggi" userId="S::reggia@nccommunitycolleges.edu::4d938954-54e3-4682-a492-d07c743c5c2f" providerId="AD" clId="Web-{17ACBB90-4014-F8F4-48C5-79DE13E894DC}" dt="2022-03-18T15:03:44.224" v="52" actId="1076"/>
          <ac:picMkLst>
            <pc:docMk/>
            <pc:sldMk cId="2368062808" sldId="1647"/>
            <ac:picMk id="8" creationId="{4A635539-395B-4992-8941-CBC1DF034DCD}"/>
          </ac:picMkLst>
        </pc:picChg>
      </pc:sldChg>
      <pc:sldChg chg="modSp new">
        <pc:chgData name="Anthony Reggi" userId="S::reggia@nccommunitycolleges.edu::4d938954-54e3-4682-a492-d07c743c5c2f" providerId="AD" clId="Web-{17ACBB90-4014-F8F4-48C5-79DE13E894DC}" dt="2022-03-18T15:10:16.870" v="101" actId="20577"/>
        <pc:sldMkLst>
          <pc:docMk/>
          <pc:sldMk cId="39946395" sldId="1648"/>
        </pc:sldMkLst>
        <pc:spChg chg="mod">
          <ac:chgData name="Anthony Reggi" userId="S::reggia@nccommunitycolleges.edu::4d938954-54e3-4682-a492-d07c743c5c2f" providerId="AD" clId="Web-{17ACBB90-4014-F8F4-48C5-79DE13E894DC}" dt="2022-03-18T15:10:16.870" v="101" actId="20577"/>
          <ac:spMkLst>
            <pc:docMk/>
            <pc:sldMk cId="39946395" sldId="1648"/>
            <ac:spMk id="2" creationId="{4C60D5CD-C61E-4C04-BFF6-2946494B7E07}"/>
          </ac:spMkLst>
        </pc:spChg>
        <pc:spChg chg="mod">
          <ac:chgData name="Anthony Reggi" userId="S::reggia@nccommunitycolleges.edu::4d938954-54e3-4682-a492-d07c743c5c2f" providerId="AD" clId="Web-{17ACBB90-4014-F8F4-48C5-79DE13E894DC}" dt="2022-03-18T15:07:24.314" v="99" actId="20577"/>
          <ac:spMkLst>
            <pc:docMk/>
            <pc:sldMk cId="39946395" sldId="1648"/>
            <ac:spMk id="3" creationId="{DF32372F-D6B2-472B-9201-13338FD3A7D7}"/>
          </ac:spMkLst>
        </pc:spChg>
      </pc:sldChg>
      <pc:sldChg chg="modSp new">
        <pc:chgData name="Anthony Reggi" userId="S::reggia@nccommunitycolleges.edu::4d938954-54e3-4682-a492-d07c743c5c2f" providerId="AD" clId="Web-{17ACBB90-4014-F8F4-48C5-79DE13E894DC}" dt="2022-03-18T15:06:41.218" v="95" actId="20577"/>
        <pc:sldMkLst>
          <pc:docMk/>
          <pc:sldMk cId="4115971097" sldId="1649"/>
        </pc:sldMkLst>
        <pc:spChg chg="mod">
          <ac:chgData name="Anthony Reggi" userId="S::reggia@nccommunitycolleges.edu::4d938954-54e3-4682-a492-d07c743c5c2f" providerId="AD" clId="Web-{17ACBB90-4014-F8F4-48C5-79DE13E894DC}" dt="2022-03-18T15:06:41.218" v="95" actId="20577"/>
          <ac:spMkLst>
            <pc:docMk/>
            <pc:sldMk cId="4115971097" sldId="1649"/>
            <ac:spMk id="2" creationId="{6A709F4B-E229-4207-B9F7-22D517DA3007}"/>
          </ac:spMkLst>
        </pc:spChg>
        <pc:spChg chg="mod">
          <ac:chgData name="Anthony Reggi" userId="S::reggia@nccommunitycolleges.edu::4d938954-54e3-4682-a492-d07c743c5c2f" providerId="AD" clId="Web-{17ACBB90-4014-F8F4-48C5-79DE13E894DC}" dt="2022-03-18T15:06:35.233" v="93" actId="20577"/>
          <ac:spMkLst>
            <pc:docMk/>
            <pc:sldMk cId="4115971097" sldId="1649"/>
            <ac:spMk id="3" creationId="{C7977805-CEA2-42F0-9C57-290D4E696112}"/>
          </ac:spMkLst>
        </pc:spChg>
      </pc:sldChg>
      <pc:sldChg chg="addSp delSp modSp new">
        <pc:chgData name="Anthony Reggi" userId="S::reggia@nccommunitycolleges.edu::4d938954-54e3-4682-a492-d07c743c5c2f" providerId="AD" clId="Web-{17ACBB90-4014-F8F4-48C5-79DE13E894DC}" dt="2022-03-18T15:05:33.136" v="89" actId="20577"/>
        <pc:sldMkLst>
          <pc:docMk/>
          <pc:sldMk cId="1564833985" sldId="1650"/>
        </pc:sldMkLst>
        <pc:spChg chg="del">
          <ac:chgData name="Anthony Reggi" userId="S::reggia@nccommunitycolleges.edu::4d938954-54e3-4682-a492-d07c743c5c2f" providerId="AD" clId="Web-{17ACBB90-4014-F8F4-48C5-79DE13E894DC}" dt="2022-03-18T15:05:11.650" v="77"/>
          <ac:spMkLst>
            <pc:docMk/>
            <pc:sldMk cId="1564833985" sldId="1650"/>
            <ac:spMk id="2" creationId="{458B5A6F-E758-4292-8CFE-969782D1B022}"/>
          </ac:spMkLst>
        </pc:spChg>
        <pc:spChg chg="mod">
          <ac:chgData name="Anthony Reggi" userId="S::reggia@nccommunitycolleges.edu::4d938954-54e3-4682-a492-d07c743c5c2f" providerId="AD" clId="Web-{17ACBB90-4014-F8F4-48C5-79DE13E894DC}" dt="2022-03-18T15:05:33.136" v="89" actId="20577"/>
          <ac:spMkLst>
            <pc:docMk/>
            <pc:sldMk cId="1564833985" sldId="1650"/>
            <ac:spMk id="3" creationId="{AEA4042A-0389-4A7D-B512-E8E49B627234}"/>
          </ac:spMkLst>
        </pc:spChg>
        <pc:picChg chg="add mod ord">
          <ac:chgData name="Anthony Reggi" userId="S::reggia@nccommunitycolleges.edu::4d938954-54e3-4682-a492-d07c743c5c2f" providerId="AD" clId="Web-{17ACBB90-4014-F8F4-48C5-79DE13E894DC}" dt="2022-03-18T15:05:11.650" v="77"/>
          <ac:picMkLst>
            <pc:docMk/>
            <pc:sldMk cId="1564833985" sldId="1650"/>
            <ac:picMk id="4" creationId="{8553E32F-8CD9-4B5E-B7D3-AA6FFB11AC4A}"/>
          </ac:picMkLst>
        </pc:picChg>
      </pc:sldChg>
      <pc:sldChg chg="addSp delSp modSp new">
        <pc:chgData name="Anthony Reggi" userId="S::reggia@nccommunitycolleges.edu::4d938954-54e3-4682-a492-d07c743c5c2f" providerId="AD" clId="Web-{17ACBB90-4014-F8F4-48C5-79DE13E894DC}" dt="2022-03-18T15:11:10.561" v="110"/>
        <pc:sldMkLst>
          <pc:docMk/>
          <pc:sldMk cId="562088165" sldId="1651"/>
        </pc:sldMkLst>
        <pc:spChg chg="del">
          <ac:chgData name="Anthony Reggi" userId="S::reggia@nccommunitycolleges.edu::4d938954-54e3-4682-a492-d07c743c5c2f" providerId="AD" clId="Web-{17ACBB90-4014-F8F4-48C5-79DE13E894DC}" dt="2022-03-18T15:11:10.561" v="110"/>
          <ac:spMkLst>
            <pc:docMk/>
            <pc:sldMk cId="562088165" sldId="1651"/>
            <ac:spMk id="2" creationId="{8BD7DEBB-A4B5-438B-810D-8B62E449FD61}"/>
          </ac:spMkLst>
        </pc:spChg>
        <pc:spChg chg="mod">
          <ac:chgData name="Anthony Reggi" userId="S::reggia@nccommunitycolleges.edu::4d938954-54e3-4682-a492-d07c743c5c2f" providerId="AD" clId="Web-{17ACBB90-4014-F8F4-48C5-79DE13E894DC}" dt="2022-03-18T15:11:08.092" v="109" actId="20577"/>
          <ac:spMkLst>
            <pc:docMk/>
            <pc:sldMk cId="562088165" sldId="1651"/>
            <ac:spMk id="3" creationId="{7AD61475-D8CE-4B16-9B9D-C3A7161F6CAE}"/>
          </ac:spMkLst>
        </pc:spChg>
        <pc:picChg chg="add mod ord">
          <ac:chgData name="Anthony Reggi" userId="S::reggia@nccommunitycolleges.edu::4d938954-54e3-4682-a492-d07c743c5c2f" providerId="AD" clId="Web-{17ACBB90-4014-F8F4-48C5-79DE13E894DC}" dt="2022-03-18T15:11:10.561" v="110"/>
          <ac:picMkLst>
            <pc:docMk/>
            <pc:sldMk cId="562088165" sldId="1651"/>
            <ac:picMk id="4" creationId="{CE5C7F21-81AD-4C16-BE95-342F3DCD8148}"/>
          </ac:picMkLst>
        </pc:picChg>
      </pc:sldChg>
      <pc:sldChg chg="add del">
        <pc:chgData name="Anthony Reggi" userId="S::reggia@nccommunitycolleges.edu::4d938954-54e3-4682-a492-d07c743c5c2f" providerId="AD" clId="Web-{17ACBB90-4014-F8F4-48C5-79DE13E894DC}" dt="2022-03-18T15:07:00.328" v="97"/>
        <pc:sldMkLst>
          <pc:docMk/>
          <pc:sldMk cId="4269566662" sldId="1651"/>
        </pc:sldMkLst>
      </pc:sldChg>
      <pc:sldChg chg="add del">
        <pc:chgData name="Anthony Reggi" userId="S::reggia@nccommunitycolleges.edu::4d938954-54e3-4682-a492-d07c743c5c2f" providerId="AD" clId="Web-{17ACBB90-4014-F8F4-48C5-79DE13E894DC}" dt="2022-03-18T15:06:48.031" v="96"/>
        <pc:sldMkLst>
          <pc:docMk/>
          <pc:sldMk cId="2373639855" sldId="1652"/>
        </pc:sldMkLst>
      </pc:sldChg>
      <pc:sldChg chg="addSp delSp modSp new ord">
        <pc:chgData name="Anthony Reggi" userId="S::reggia@nccommunitycolleges.edu::4d938954-54e3-4682-a492-d07c743c5c2f" providerId="AD" clId="Web-{17ACBB90-4014-F8F4-48C5-79DE13E894DC}" dt="2022-03-18T15:13:02.848" v="129" actId="14100"/>
        <pc:sldMkLst>
          <pc:docMk/>
          <pc:sldMk cId="4268032051" sldId="1652"/>
        </pc:sldMkLst>
        <pc:spChg chg="del">
          <ac:chgData name="Anthony Reggi" userId="S::reggia@nccommunitycolleges.edu::4d938954-54e3-4682-a492-d07c743c5c2f" providerId="AD" clId="Web-{17ACBB90-4014-F8F4-48C5-79DE13E894DC}" dt="2022-03-18T15:11:48.579" v="113"/>
          <ac:spMkLst>
            <pc:docMk/>
            <pc:sldMk cId="4268032051" sldId="1652"/>
            <ac:spMk id="2" creationId="{B44DE476-237E-417D-B26D-30A658846630}"/>
          </ac:spMkLst>
        </pc:spChg>
        <pc:spChg chg="mod">
          <ac:chgData name="Anthony Reggi" userId="S::reggia@nccommunitycolleges.edu::4d938954-54e3-4682-a492-d07c743c5c2f" providerId="AD" clId="Web-{17ACBB90-4014-F8F4-48C5-79DE13E894DC}" dt="2022-03-18T15:11:45.610" v="112" actId="20577"/>
          <ac:spMkLst>
            <pc:docMk/>
            <pc:sldMk cId="4268032051" sldId="1652"/>
            <ac:spMk id="3" creationId="{846549AF-2C57-4C49-8CD8-9B2BDD6F6B60}"/>
          </ac:spMkLst>
        </pc:spChg>
        <pc:picChg chg="add mod ord">
          <ac:chgData name="Anthony Reggi" userId="S::reggia@nccommunitycolleges.edu::4d938954-54e3-4682-a492-d07c743c5c2f" providerId="AD" clId="Web-{17ACBB90-4014-F8F4-48C5-79DE13E894DC}" dt="2022-03-18T15:12:27.206" v="122" actId="14100"/>
          <ac:picMkLst>
            <pc:docMk/>
            <pc:sldMk cId="4268032051" sldId="1652"/>
            <ac:picMk id="4" creationId="{6389302C-9EEC-4DEF-8585-DFBE842D4747}"/>
          </ac:picMkLst>
        </pc:picChg>
        <pc:picChg chg="add mod">
          <ac:chgData name="Anthony Reggi" userId="S::reggia@nccommunitycolleges.edu::4d938954-54e3-4682-a492-d07c743c5c2f" providerId="AD" clId="Web-{17ACBB90-4014-F8F4-48C5-79DE13E894DC}" dt="2022-03-18T15:13:02.848" v="129" actId="14100"/>
          <ac:picMkLst>
            <pc:docMk/>
            <pc:sldMk cId="4268032051" sldId="1652"/>
            <ac:picMk id="5" creationId="{7AF946E5-AB4C-4D70-9DC9-ECCA6669E9E1}"/>
          </ac:picMkLst>
        </pc:picChg>
        <pc:picChg chg="add mod">
          <ac:chgData name="Anthony Reggi" userId="S::reggia@nccommunitycolleges.edu::4d938954-54e3-4682-a492-d07c743c5c2f" providerId="AD" clId="Web-{17ACBB90-4014-F8F4-48C5-79DE13E894DC}" dt="2022-03-18T15:12:58.598" v="128" actId="14100"/>
          <ac:picMkLst>
            <pc:docMk/>
            <pc:sldMk cId="4268032051" sldId="1652"/>
            <ac:picMk id="6" creationId="{A30B7BF2-9FF2-449A-938A-3AD08BAA0132}"/>
          </ac:picMkLst>
        </pc:picChg>
      </pc:sldChg>
      <pc:sldChg chg="addSp delSp modSp new">
        <pc:chgData name="Anthony Reggi" userId="S::reggia@nccommunitycolleges.edu::4d938954-54e3-4682-a492-d07c743c5c2f" providerId="AD" clId="Web-{17ACBB90-4014-F8F4-48C5-79DE13E894DC}" dt="2022-03-18T15:13:37.116" v="133"/>
        <pc:sldMkLst>
          <pc:docMk/>
          <pc:sldMk cId="2391673362" sldId="1653"/>
        </pc:sldMkLst>
        <pc:spChg chg="del">
          <ac:chgData name="Anthony Reggi" userId="S::reggia@nccommunitycolleges.edu::4d938954-54e3-4682-a492-d07c743c5c2f" providerId="AD" clId="Web-{17ACBB90-4014-F8F4-48C5-79DE13E894DC}" dt="2022-03-18T15:13:37.116" v="133"/>
          <ac:spMkLst>
            <pc:docMk/>
            <pc:sldMk cId="2391673362" sldId="1653"/>
            <ac:spMk id="2" creationId="{9F47F2F9-C0AB-4BF0-A0C8-B3C7EDC3FC90}"/>
          </ac:spMkLst>
        </pc:spChg>
        <pc:spChg chg="mod">
          <ac:chgData name="Anthony Reggi" userId="S::reggia@nccommunitycolleges.edu::4d938954-54e3-4682-a492-d07c743c5c2f" providerId="AD" clId="Web-{17ACBB90-4014-F8F4-48C5-79DE13E894DC}" dt="2022-03-18T15:13:29.209" v="132" actId="20577"/>
          <ac:spMkLst>
            <pc:docMk/>
            <pc:sldMk cId="2391673362" sldId="1653"/>
            <ac:spMk id="3" creationId="{FA4EED29-BE17-4DA3-B48A-3C604AD69147}"/>
          </ac:spMkLst>
        </pc:spChg>
        <pc:picChg chg="add mod ord">
          <ac:chgData name="Anthony Reggi" userId="S::reggia@nccommunitycolleges.edu::4d938954-54e3-4682-a492-d07c743c5c2f" providerId="AD" clId="Web-{17ACBB90-4014-F8F4-48C5-79DE13E894DC}" dt="2022-03-18T15:13:37.116" v="133"/>
          <ac:picMkLst>
            <pc:docMk/>
            <pc:sldMk cId="2391673362" sldId="1653"/>
            <ac:picMk id="4" creationId="{004C5CD2-D0DB-4AD6-BC68-16F35A2DE3D8}"/>
          </ac:picMkLst>
        </pc:picChg>
      </pc:sldChg>
      <pc:sldChg chg="addSp delSp modSp new">
        <pc:chgData name="Anthony Reggi" userId="S::reggia@nccommunitycolleges.edu::4d938954-54e3-4682-a492-d07c743c5c2f" providerId="AD" clId="Web-{17ACBB90-4014-F8F4-48C5-79DE13E894DC}" dt="2022-03-18T15:14:16.134" v="137"/>
        <pc:sldMkLst>
          <pc:docMk/>
          <pc:sldMk cId="487928211" sldId="1654"/>
        </pc:sldMkLst>
        <pc:spChg chg="del">
          <ac:chgData name="Anthony Reggi" userId="S::reggia@nccommunitycolleges.edu::4d938954-54e3-4682-a492-d07c743c5c2f" providerId="AD" clId="Web-{17ACBB90-4014-F8F4-48C5-79DE13E894DC}" dt="2022-03-18T15:14:16.134" v="137"/>
          <ac:spMkLst>
            <pc:docMk/>
            <pc:sldMk cId="487928211" sldId="1654"/>
            <ac:spMk id="2" creationId="{F83AF95F-C545-47C0-A800-A4477DD0BC68}"/>
          </ac:spMkLst>
        </pc:spChg>
        <pc:spChg chg="mod">
          <ac:chgData name="Anthony Reggi" userId="S::reggia@nccommunitycolleges.edu::4d938954-54e3-4682-a492-d07c743c5c2f" providerId="AD" clId="Web-{17ACBB90-4014-F8F4-48C5-79DE13E894DC}" dt="2022-03-18T15:14:08.977" v="136" actId="20577"/>
          <ac:spMkLst>
            <pc:docMk/>
            <pc:sldMk cId="487928211" sldId="1654"/>
            <ac:spMk id="3" creationId="{48A6E378-8CAD-4BCE-BE90-61C864133B9D}"/>
          </ac:spMkLst>
        </pc:spChg>
        <pc:picChg chg="add mod ord">
          <ac:chgData name="Anthony Reggi" userId="S::reggia@nccommunitycolleges.edu::4d938954-54e3-4682-a492-d07c743c5c2f" providerId="AD" clId="Web-{17ACBB90-4014-F8F4-48C5-79DE13E894DC}" dt="2022-03-18T15:14:16.134" v="137"/>
          <ac:picMkLst>
            <pc:docMk/>
            <pc:sldMk cId="487928211" sldId="1654"/>
            <ac:picMk id="4" creationId="{F37518BC-977B-436A-BF71-847117F3EEA0}"/>
          </ac:picMkLst>
        </pc:picChg>
      </pc:sldChg>
      <pc:sldChg chg="addSp delSp modSp new">
        <pc:chgData name="Anthony Reggi" userId="S::reggia@nccommunitycolleges.edu::4d938954-54e3-4682-a492-d07c743c5c2f" providerId="AD" clId="Web-{17ACBB90-4014-F8F4-48C5-79DE13E894DC}" dt="2022-03-18T15:14:41.869" v="141"/>
        <pc:sldMkLst>
          <pc:docMk/>
          <pc:sldMk cId="4094359110" sldId="1655"/>
        </pc:sldMkLst>
        <pc:spChg chg="del">
          <ac:chgData name="Anthony Reggi" userId="S::reggia@nccommunitycolleges.edu::4d938954-54e3-4682-a492-d07c743c5c2f" providerId="AD" clId="Web-{17ACBB90-4014-F8F4-48C5-79DE13E894DC}" dt="2022-03-18T15:14:41.869" v="141"/>
          <ac:spMkLst>
            <pc:docMk/>
            <pc:sldMk cId="4094359110" sldId="1655"/>
            <ac:spMk id="2" creationId="{EB293F5C-C477-4EAE-9522-57DCEAAE64A7}"/>
          </ac:spMkLst>
        </pc:spChg>
        <pc:spChg chg="mod">
          <ac:chgData name="Anthony Reggi" userId="S::reggia@nccommunitycolleges.edu::4d938954-54e3-4682-a492-d07c743c5c2f" providerId="AD" clId="Web-{17ACBB90-4014-F8F4-48C5-79DE13E894DC}" dt="2022-03-18T15:14:33.900" v="140" actId="20577"/>
          <ac:spMkLst>
            <pc:docMk/>
            <pc:sldMk cId="4094359110" sldId="1655"/>
            <ac:spMk id="3" creationId="{C5A7FA77-0BCC-4BE8-B9DF-F56EB96D2180}"/>
          </ac:spMkLst>
        </pc:spChg>
        <pc:picChg chg="add mod ord">
          <ac:chgData name="Anthony Reggi" userId="S::reggia@nccommunitycolleges.edu::4d938954-54e3-4682-a492-d07c743c5c2f" providerId="AD" clId="Web-{17ACBB90-4014-F8F4-48C5-79DE13E894DC}" dt="2022-03-18T15:14:41.869" v="141"/>
          <ac:picMkLst>
            <pc:docMk/>
            <pc:sldMk cId="4094359110" sldId="1655"/>
            <ac:picMk id="4" creationId="{83D2AC58-9279-4B43-86D7-DCA106382A6A}"/>
          </ac:picMkLst>
        </pc:picChg>
      </pc:sldChg>
      <pc:sldMasterChg chg="add addSldLayout">
        <pc:chgData name="Anthony Reggi" userId="S::reggia@nccommunitycolleges.edu::4d938954-54e3-4682-a492-d07c743c5c2f" providerId="AD" clId="Web-{17ACBB90-4014-F8F4-48C5-79DE13E894DC}" dt="2022-03-18T15:05:37.574" v="90"/>
        <pc:sldMasterMkLst>
          <pc:docMk/>
          <pc:sldMasterMk cId="3610922999" sldId="2147483648"/>
        </pc:sldMasterMkLst>
        <pc:sldLayoutChg chg="add">
          <pc:chgData name="Anthony Reggi" userId="S::reggia@nccommunitycolleges.edu::4d938954-54e3-4682-a492-d07c743c5c2f" providerId="AD" clId="Web-{17ACBB90-4014-F8F4-48C5-79DE13E894DC}" dt="2022-03-18T15:05:37.574" v="90"/>
          <pc:sldLayoutMkLst>
            <pc:docMk/>
            <pc:sldMasterMk cId="3610922999" sldId="2147483648"/>
            <pc:sldLayoutMk cId="1229983368" sldId="2147483649"/>
          </pc:sldLayoutMkLst>
        </pc:sldLayoutChg>
        <pc:sldLayoutChg chg="add">
          <pc:chgData name="Anthony Reggi" userId="S::reggia@nccommunitycolleges.edu::4d938954-54e3-4682-a492-d07c743c5c2f" providerId="AD" clId="Web-{17ACBB90-4014-F8F4-48C5-79DE13E894DC}" dt="2022-03-18T15:05:37.574" v="90"/>
          <pc:sldLayoutMkLst>
            <pc:docMk/>
            <pc:sldMasterMk cId="3610922999" sldId="2147483648"/>
            <pc:sldLayoutMk cId="1240134064" sldId="2147483650"/>
          </pc:sldLayoutMkLst>
        </pc:sldLayoutChg>
        <pc:sldLayoutChg chg="add">
          <pc:chgData name="Anthony Reggi" userId="S::reggia@nccommunitycolleges.edu::4d938954-54e3-4682-a492-d07c743c5c2f" providerId="AD" clId="Web-{17ACBB90-4014-F8F4-48C5-79DE13E894DC}" dt="2022-03-18T15:05:37.574" v="90"/>
          <pc:sldLayoutMkLst>
            <pc:docMk/>
            <pc:sldMasterMk cId="3610922999" sldId="2147483648"/>
            <pc:sldLayoutMk cId="2724947740" sldId="2147483651"/>
          </pc:sldLayoutMkLst>
        </pc:sldLayoutChg>
        <pc:sldLayoutChg chg="add">
          <pc:chgData name="Anthony Reggi" userId="S::reggia@nccommunitycolleges.edu::4d938954-54e3-4682-a492-d07c743c5c2f" providerId="AD" clId="Web-{17ACBB90-4014-F8F4-48C5-79DE13E894DC}" dt="2022-03-18T15:05:37.574" v="90"/>
          <pc:sldLayoutMkLst>
            <pc:docMk/>
            <pc:sldMasterMk cId="3610922999" sldId="2147483648"/>
            <pc:sldLayoutMk cId="1022362553" sldId="2147483652"/>
          </pc:sldLayoutMkLst>
        </pc:sldLayoutChg>
        <pc:sldLayoutChg chg="add">
          <pc:chgData name="Anthony Reggi" userId="S::reggia@nccommunitycolleges.edu::4d938954-54e3-4682-a492-d07c743c5c2f" providerId="AD" clId="Web-{17ACBB90-4014-F8F4-48C5-79DE13E894DC}" dt="2022-03-18T15:05:37.574" v="90"/>
          <pc:sldLayoutMkLst>
            <pc:docMk/>
            <pc:sldMasterMk cId="3610922999" sldId="2147483648"/>
            <pc:sldLayoutMk cId="1703595387" sldId="2147483653"/>
          </pc:sldLayoutMkLst>
        </pc:sldLayoutChg>
        <pc:sldLayoutChg chg="add">
          <pc:chgData name="Anthony Reggi" userId="S::reggia@nccommunitycolleges.edu::4d938954-54e3-4682-a492-d07c743c5c2f" providerId="AD" clId="Web-{17ACBB90-4014-F8F4-48C5-79DE13E894DC}" dt="2022-03-18T15:05:37.574" v="90"/>
          <pc:sldLayoutMkLst>
            <pc:docMk/>
            <pc:sldMasterMk cId="3610922999" sldId="2147483648"/>
            <pc:sldLayoutMk cId="3846242834" sldId="2147483654"/>
          </pc:sldLayoutMkLst>
        </pc:sldLayoutChg>
        <pc:sldLayoutChg chg="add">
          <pc:chgData name="Anthony Reggi" userId="S::reggia@nccommunitycolleges.edu::4d938954-54e3-4682-a492-d07c743c5c2f" providerId="AD" clId="Web-{17ACBB90-4014-F8F4-48C5-79DE13E894DC}" dt="2022-03-18T15:05:37.574" v="90"/>
          <pc:sldLayoutMkLst>
            <pc:docMk/>
            <pc:sldMasterMk cId="3610922999" sldId="2147483648"/>
            <pc:sldLayoutMk cId="694974353" sldId="2147483655"/>
          </pc:sldLayoutMkLst>
        </pc:sldLayoutChg>
        <pc:sldLayoutChg chg="add">
          <pc:chgData name="Anthony Reggi" userId="S::reggia@nccommunitycolleges.edu::4d938954-54e3-4682-a492-d07c743c5c2f" providerId="AD" clId="Web-{17ACBB90-4014-F8F4-48C5-79DE13E894DC}" dt="2022-03-18T15:05:37.574" v="90"/>
          <pc:sldLayoutMkLst>
            <pc:docMk/>
            <pc:sldMasterMk cId="3610922999" sldId="2147483648"/>
            <pc:sldLayoutMk cId="4275745183" sldId="2147483656"/>
          </pc:sldLayoutMkLst>
        </pc:sldLayoutChg>
        <pc:sldLayoutChg chg="add">
          <pc:chgData name="Anthony Reggi" userId="S::reggia@nccommunitycolleges.edu::4d938954-54e3-4682-a492-d07c743c5c2f" providerId="AD" clId="Web-{17ACBB90-4014-F8F4-48C5-79DE13E894DC}" dt="2022-03-18T15:05:37.574" v="90"/>
          <pc:sldLayoutMkLst>
            <pc:docMk/>
            <pc:sldMasterMk cId="3610922999" sldId="2147483648"/>
            <pc:sldLayoutMk cId="2774235694" sldId="2147483657"/>
          </pc:sldLayoutMkLst>
        </pc:sldLayoutChg>
        <pc:sldLayoutChg chg="add">
          <pc:chgData name="Anthony Reggi" userId="S::reggia@nccommunitycolleges.edu::4d938954-54e3-4682-a492-d07c743c5c2f" providerId="AD" clId="Web-{17ACBB90-4014-F8F4-48C5-79DE13E894DC}" dt="2022-03-18T15:05:37.574" v="90"/>
          <pc:sldLayoutMkLst>
            <pc:docMk/>
            <pc:sldMasterMk cId="3610922999" sldId="2147483648"/>
            <pc:sldLayoutMk cId="3999604831" sldId="2147483658"/>
          </pc:sldLayoutMkLst>
        </pc:sldLayoutChg>
        <pc:sldLayoutChg chg="add">
          <pc:chgData name="Anthony Reggi" userId="S::reggia@nccommunitycolleges.edu::4d938954-54e3-4682-a492-d07c743c5c2f" providerId="AD" clId="Web-{17ACBB90-4014-F8F4-48C5-79DE13E894DC}" dt="2022-03-18T15:05:37.574" v="90"/>
          <pc:sldLayoutMkLst>
            <pc:docMk/>
            <pc:sldMasterMk cId="3610922999" sldId="2147483648"/>
            <pc:sldLayoutMk cId="1237305935" sldId="2147483659"/>
          </pc:sldLayoutMkLst>
        </pc:sldLayoutChg>
      </pc:sldMasterChg>
      <pc:sldMasterChg chg="replId modSldLayout">
        <pc:chgData name="Anthony Reggi" userId="S::reggia@nccommunitycolleges.edu::4d938954-54e3-4682-a492-d07c743c5c2f" providerId="AD" clId="Web-{17ACBB90-4014-F8F4-48C5-79DE13E894DC}" dt="2022-03-18T15:05:37.574" v="90"/>
        <pc:sldMasterMkLst>
          <pc:docMk/>
          <pc:sldMasterMk cId="2999785688" sldId="2147483679"/>
        </pc:sldMasterMkLst>
        <pc:sldLayoutChg chg="replId">
          <pc:chgData name="Anthony Reggi" userId="S::reggia@nccommunitycolleges.edu::4d938954-54e3-4682-a492-d07c743c5c2f" providerId="AD" clId="Web-{17ACBB90-4014-F8F4-48C5-79DE13E894DC}" dt="2022-03-18T15:05:37.574" v="90"/>
          <pc:sldLayoutMkLst>
            <pc:docMk/>
            <pc:sldMasterMk cId="2999785688" sldId="2147483679"/>
            <pc:sldLayoutMk cId="813769049" sldId="2147483680"/>
          </pc:sldLayoutMkLst>
        </pc:sldLayoutChg>
        <pc:sldLayoutChg chg="replId">
          <pc:chgData name="Anthony Reggi" userId="S::reggia@nccommunitycolleges.edu::4d938954-54e3-4682-a492-d07c743c5c2f" providerId="AD" clId="Web-{17ACBB90-4014-F8F4-48C5-79DE13E894DC}" dt="2022-03-18T15:05:37.574" v="90"/>
          <pc:sldLayoutMkLst>
            <pc:docMk/>
            <pc:sldMasterMk cId="2999785688" sldId="2147483679"/>
            <pc:sldLayoutMk cId="2476938013" sldId="2147483681"/>
          </pc:sldLayoutMkLst>
        </pc:sldLayoutChg>
        <pc:sldLayoutChg chg="replId">
          <pc:chgData name="Anthony Reggi" userId="S::reggia@nccommunitycolleges.edu::4d938954-54e3-4682-a492-d07c743c5c2f" providerId="AD" clId="Web-{17ACBB90-4014-F8F4-48C5-79DE13E894DC}" dt="2022-03-18T15:05:37.574" v="90"/>
          <pc:sldLayoutMkLst>
            <pc:docMk/>
            <pc:sldMasterMk cId="2999785688" sldId="2147483679"/>
            <pc:sldLayoutMk cId="181749020" sldId="2147483682"/>
          </pc:sldLayoutMkLst>
        </pc:sldLayoutChg>
        <pc:sldLayoutChg chg="replId">
          <pc:chgData name="Anthony Reggi" userId="S::reggia@nccommunitycolleges.edu::4d938954-54e3-4682-a492-d07c743c5c2f" providerId="AD" clId="Web-{17ACBB90-4014-F8F4-48C5-79DE13E894DC}" dt="2022-03-18T15:05:37.574" v="90"/>
          <pc:sldLayoutMkLst>
            <pc:docMk/>
            <pc:sldMasterMk cId="2999785688" sldId="2147483679"/>
            <pc:sldLayoutMk cId="3620936448" sldId="2147483683"/>
          </pc:sldLayoutMkLst>
        </pc:sldLayoutChg>
        <pc:sldLayoutChg chg="replId">
          <pc:chgData name="Anthony Reggi" userId="S::reggia@nccommunitycolleges.edu::4d938954-54e3-4682-a492-d07c743c5c2f" providerId="AD" clId="Web-{17ACBB90-4014-F8F4-48C5-79DE13E894DC}" dt="2022-03-18T15:05:37.574" v="90"/>
          <pc:sldLayoutMkLst>
            <pc:docMk/>
            <pc:sldMasterMk cId="2999785688" sldId="2147483679"/>
            <pc:sldLayoutMk cId="1429955895" sldId="2147483684"/>
          </pc:sldLayoutMkLst>
        </pc:sldLayoutChg>
        <pc:sldLayoutChg chg="replId">
          <pc:chgData name="Anthony Reggi" userId="S::reggia@nccommunitycolleges.edu::4d938954-54e3-4682-a492-d07c743c5c2f" providerId="AD" clId="Web-{17ACBB90-4014-F8F4-48C5-79DE13E894DC}" dt="2022-03-18T15:05:37.574" v="90"/>
          <pc:sldLayoutMkLst>
            <pc:docMk/>
            <pc:sldMasterMk cId="2999785688" sldId="2147483679"/>
            <pc:sldLayoutMk cId="4137827336" sldId="2147483685"/>
          </pc:sldLayoutMkLst>
        </pc:sldLayoutChg>
        <pc:sldLayoutChg chg="replId">
          <pc:chgData name="Anthony Reggi" userId="S::reggia@nccommunitycolleges.edu::4d938954-54e3-4682-a492-d07c743c5c2f" providerId="AD" clId="Web-{17ACBB90-4014-F8F4-48C5-79DE13E894DC}" dt="2022-03-18T15:05:37.574" v="90"/>
          <pc:sldLayoutMkLst>
            <pc:docMk/>
            <pc:sldMasterMk cId="2999785688" sldId="2147483679"/>
            <pc:sldLayoutMk cId="2505449382" sldId="2147483686"/>
          </pc:sldLayoutMkLst>
        </pc:sldLayoutChg>
        <pc:sldLayoutChg chg="replId">
          <pc:chgData name="Anthony Reggi" userId="S::reggia@nccommunitycolleges.edu::4d938954-54e3-4682-a492-d07c743c5c2f" providerId="AD" clId="Web-{17ACBB90-4014-F8F4-48C5-79DE13E894DC}" dt="2022-03-18T15:05:37.574" v="90"/>
          <pc:sldLayoutMkLst>
            <pc:docMk/>
            <pc:sldMasterMk cId="2999785688" sldId="2147483679"/>
            <pc:sldLayoutMk cId="3752020858" sldId="2147483687"/>
          </pc:sldLayoutMkLst>
        </pc:sldLayoutChg>
        <pc:sldLayoutChg chg="replId">
          <pc:chgData name="Anthony Reggi" userId="S::reggia@nccommunitycolleges.edu::4d938954-54e3-4682-a492-d07c743c5c2f" providerId="AD" clId="Web-{17ACBB90-4014-F8F4-48C5-79DE13E894DC}" dt="2022-03-18T15:05:37.574" v="90"/>
          <pc:sldLayoutMkLst>
            <pc:docMk/>
            <pc:sldMasterMk cId="2999785688" sldId="2147483679"/>
            <pc:sldLayoutMk cId="3585843231" sldId="2147483688"/>
          </pc:sldLayoutMkLst>
        </pc:sldLayoutChg>
        <pc:sldLayoutChg chg="replId">
          <pc:chgData name="Anthony Reggi" userId="S::reggia@nccommunitycolleges.edu::4d938954-54e3-4682-a492-d07c743c5c2f" providerId="AD" clId="Web-{17ACBB90-4014-F8F4-48C5-79DE13E894DC}" dt="2022-03-18T15:05:37.574" v="90"/>
          <pc:sldLayoutMkLst>
            <pc:docMk/>
            <pc:sldMasterMk cId="2999785688" sldId="2147483679"/>
            <pc:sldLayoutMk cId="2165617839" sldId="2147483689"/>
          </pc:sldLayoutMkLst>
        </pc:sldLayoutChg>
        <pc:sldLayoutChg chg="replId">
          <pc:chgData name="Anthony Reggi" userId="S::reggia@nccommunitycolleges.edu::4d938954-54e3-4682-a492-d07c743c5c2f" providerId="AD" clId="Web-{17ACBB90-4014-F8F4-48C5-79DE13E894DC}" dt="2022-03-18T15:05:37.574" v="90"/>
          <pc:sldLayoutMkLst>
            <pc:docMk/>
            <pc:sldMasterMk cId="2999785688" sldId="2147483679"/>
            <pc:sldLayoutMk cId="3063052919" sldId="2147483690"/>
          </pc:sldLayoutMkLst>
        </pc:sldLayoutChg>
      </pc:sldMasterChg>
    </pc:docChg>
  </pc:docChgLst>
  <pc:docChgLst>
    <pc:chgData name="Anthony Reggi" userId="S::reggia@nccommunitycolleges.edu::4d938954-54e3-4682-a492-d07c743c5c2f" providerId="AD" clId="Web-{20D089A9-A58F-43A5-BF01-30745D4DBB84}"/>
    <pc:docChg chg="addSld delSld modSld sldOrd">
      <pc:chgData name="Anthony Reggi" userId="S::reggia@nccommunitycolleges.edu::4d938954-54e3-4682-a492-d07c743c5c2f" providerId="AD" clId="Web-{20D089A9-A58F-43A5-BF01-30745D4DBB84}" dt="2022-03-21T18:08:05.393" v="31"/>
      <pc:docMkLst>
        <pc:docMk/>
      </pc:docMkLst>
      <pc:sldChg chg="ord">
        <pc:chgData name="Anthony Reggi" userId="S::reggia@nccommunitycolleges.edu::4d938954-54e3-4682-a492-d07c743c5c2f" providerId="AD" clId="Web-{20D089A9-A58F-43A5-BF01-30745D4DBB84}" dt="2022-03-21T18:03:52.198" v="0"/>
        <pc:sldMkLst>
          <pc:docMk/>
          <pc:sldMk cId="1989711815" sldId="1636"/>
        </pc:sldMkLst>
      </pc:sldChg>
      <pc:sldChg chg="addSp modSp ord">
        <pc:chgData name="Anthony Reggi" userId="S::reggia@nccommunitycolleges.edu::4d938954-54e3-4682-a492-d07c743c5c2f" providerId="AD" clId="Web-{20D089A9-A58F-43A5-BF01-30745D4DBB84}" dt="2022-03-21T18:08:05.393" v="31"/>
        <pc:sldMkLst>
          <pc:docMk/>
          <pc:sldMk cId="3014012854" sldId="1657"/>
        </pc:sldMkLst>
        <pc:spChg chg="mod">
          <ac:chgData name="Anthony Reggi" userId="S::reggia@nccommunitycolleges.edu::4d938954-54e3-4682-a492-d07c743c5c2f" providerId="AD" clId="Web-{20D089A9-A58F-43A5-BF01-30745D4DBB84}" dt="2022-03-21T18:06:38.484" v="29" actId="20577"/>
          <ac:spMkLst>
            <pc:docMk/>
            <pc:sldMk cId="3014012854" sldId="1657"/>
            <ac:spMk id="2" creationId="{AC39611E-9FC1-476F-8371-1CB25670E0E0}"/>
          </ac:spMkLst>
        </pc:spChg>
        <pc:picChg chg="add mod">
          <ac:chgData name="Anthony Reggi" userId="S::reggia@nccommunitycolleges.edu::4d938954-54e3-4682-a492-d07c743c5c2f" providerId="AD" clId="Web-{20D089A9-A58F-43A5-BF01-30745D4DBB84}" dt="2022-03-21T18:06:43.016" v="30" actId="1076"/>
          <ac:picMkLst>
            <pc:docMk/>
            <pc:sldMk cId="3014012854" sldId="1657"/>
            <ac:picMk id="4" creationId="{9F16279D-4EB4-4024-98C3-260932E33DA5}"/>
          </ac:picMkLst>
        </pc:picChg>
      </pc:sldChg>
      <pc:sldChg chg="new del">
        <pc:chgData name="Anthony Reggi" userId="S::reggia@nccommunitycolleges.edu::4d938954-54e3-4682-a492-d07c743c5c2f" providerId="AD" clId="Web-{20D089A9-A58F-43A5-BF01-30745D4DBB84}" dt="2022-03-21T18:04:03.808" v="2"/>
        <pc:sldMkLst>
          <pc:docMk/>
          <pc:sldMk cId="772609920" sldId="1662"/>
        </pc:sldMkLst>
      </pc:sldChg>
      <pc:sldChg chg="addSp delSp modSp new ord">
        <pc:chgData name="Anthony Reggi" userId="S::reggia@nccommunitycolleges.edu::4d938954-54e3-4682-a492-d07c743c5c2f" providerId="AD" clId="Web-{20D089A9-A58F-43A5-BF01-30745D4DBB84}" dt="2022-03-21T18:04:57.716" v="12"/>
        <pc:sldMkLst>
          <pc:docMk/>
          <pc:sldMk cId="1481456633" sldId="1662"/>
        </pc:sldMkLst>
        <pc:spChg chg="del">
          <ac:chgData name="Anthony Reggi" userId="S::reggia@nccommunitycolleges.edu::4d938954-54e3-4682-a492-d07c743c5c2f" providerId="AD" clId="Web-{20D089A9-A58F-43A5-BF01-30745D4DBB84}" dt="2022-03-21T18:04:18.465" v="5"/>
          <ac:spMkLst>
            <pc:docMk/>
            <pc:sldMk cId="1481456633" sldId="1662"/>
            <ac:spMk id="2" creationId="{23C13B42-BC10-4025-879D-607AAC7736DC}"/>
          </ac:spMkLst>
        </pc:spChg>
        <pc:spChg chg="del">
          <ac:chgData name="Anthony Reggi" userId="S::reggia@nccommunitycolleges.edu::4d938954-54e3-4682-a492-d07c743c5c2f" providerId="AD" clId="Web-{20D089A9-A58F-43A5-BF01-30745D4DBB84}" dt="2022-03-21T18:04:57.716" v="12"/>
          <ac:spMkLst>
            <pc:docMk/>
            <pc:sldMk cId="1481456633" sldId="1662"/>
            <ac:spMk id="3" creationId="{A8920507-BACD-4DA0-9CC5-E33B20D61C80}"/>
          </ac:spMkLst>
        </pc:spChg>
        <pc:picChg chg="add mod ord">
          <ac:chgData name="Anthony Reggi" userId="S::reggia@nccommunitycolleges.edu::4d938954-54e3-4682-a492-d07c743c5c2f" providerId="AD" clId="Web-{20D089A9-A58F-43A5-BF01-30745D4DBB84}" dt="2022-03-21T18:04:31.949" v="11" actId="1076"/>
          <ac:picMkLst>
            <pc:docMk/>
            <pc:sldMk cId="1481456633" sldId="1662"/>
            <ac:picMk id="4" creationId="{B2A4F38E-57BD-4EAB-A2EF-EA3CB0D9D45C}"/>
          </ac:picMkLst>
        </pc:picChg>
      </pc:sldChg>
    </pc:docChg>
  </pc:docChgLst>
  <pc:docChgLst>
    <pc:chgData name="Patti Coultas" userId="147af9a6-4e91-4300-93dc-f2a18c8371ce" providerId="ADAL" clId="{BDD8BAFE-2842-4A05-8073-5998DF29D5D5}"/>
    <pc:docChg chg="custSel addSld delSld modSld sldOrd modMainMaster">
      <pc:chgData name="Patti Coultas" userId="147af9a6-4e91-4300-93dc-f2a18c8371ce" providerId="ADAL" clId="{BDD8BAFE-2842-4A05-8073-5998DF29D5D5}" dt="2022-03-16T18:19:40.917" v="338" actId="20577"/>
      <pc:docMkLst>
        <pc:docMk/>
      </pc:docMkLst>
      <pc:sldChg chg="modSp mod modNotesTx">
        <pc:chgData name="Patti Coultas" userId="147af9a6-4e91-4300-93dc-f2a18c8371ce" providerId="ADAL" clId="{BDD8BAFE-2842-4A05-8073-5998DF29D5D5}" dt="2022-03-16T18:19:01.634" v="300" actId="6549"/>
        <pc:sldMkLst>
          <pc:docMk/>
          <pc:sldMk cId="4251408589" sldId="704"/>
        </pc:sldMkLst>
        <pc:spChg chg="mod">
          <ac:chgData name="Patti Coultas" userId="147af9a6-4e91-4300-93dc-f2a18c8371ce" providerId="ADAL" clId="{BDD8BAFE-2842-4A05-8073-5998DF29D5D5}" dt="2022-03-16T18:18:47.481" v="289" actId="14100"/>
          <ac:spMkLst>
            <pc:docMk/>
            <pc:sldMk cId="4251408589" sldId="704"/>
            <ac:spMk id="2" creationId="{D323E2E6-2EF3-C942-8A91-325510536B92}"/>
          </ac:spMkLst>
        </pc:spChg>
      </pc:sldChg>
      <pc:sldChg chg="ord">
        <pc:chgData name="Patti Coultas" userId="147af9a6-4e91-4300-93dc-f2a18c8371ce" providerId="ADAL" clId="{BDD8BAFE-2842-4A05-8073-5998DF29D5D5}" dt="2022-03-14T18:41:07.145" v="1"/>
        <pc:sldMkLst>
          <pc:docMk/>
          <pc:sldMk cId="3909602946" sldId="1517"/>
        </pc:sldMkLst>
      </pc:sldChg>
      <pc:sldChg chg="ord">
        <pc:chgData name="Patti Coultas" userId="147af9a6-4e91-4300-93dc-f2a18c8371ce" providerId="ADAL" clId="{BDD8BAFE-2842-4A05-8073-5998DF29D5D5}" dt="2022-03-14T18:41:12.380" v="3"/>
        <pc:sldMkLst>
          <pc:docMk/>
          <pc:sldMk cId="2116301433" sldId="1630"/>
        </pc:sldMkLst>
      </pc:sldChg>
      <pc:sldChg chg="add">
        <pc:chgData name="Patti Coultas" userId="147af9a6-4e91-4300-93dc-f2a18c8371ce" providerId="ADAL" clId="{BDD8BAFE-2842-4A05-8073-5998DF29D5D5}" dt="2022-03-14T18:41:50.032" v="5"/>
        <pc:sldMkLst>
          <pc:docMk/>
          <pc:sldMk cId="971287941" sldId="1639"/>
        </pc:sldMkLst>
      </pc:sldChg>
      <pc:sldChg chg="add">
        <pc:chgData name="Patti Coultas" userId="147af9a6-4e91-4300-93dc-f2a18c8371ce" providerId="ADAL" clId="{BDD8BAFE-2842-4A05-8073-5998DF29D5D5}" dt="2022-03-14T18:41:59.127" v="7"/>
        <pc:sldMkLst>
          <pc:docMk/>
          <pc:sldMk cId="3984931687" sldId="1640"/>
        </pc:sldMkLst>
      </pc:sldChg>
      <pc:sldChg chg="addSp delSp modSp new mod modNotesTx">
        <pc:chgData name="Patti Coultas" userId="147af9a6-4e91-4300-93dc-f2a18c8371ce" providerId="ADAL" clId="{BDD8BAFE-2842-4A05-8073-5998DF29D5D5}" dt="2022-03-16T11:47:49.113" v="221" actId="207"/>
        <pc:sldMkLst>
          <pc:docMk/>
          <pc:sldMk cId="3428228019" sldId="1641"/>
        </pc:sldMkLst>
        <pc:spChg chg="del">
          <ac:chgData name="Patti Coultas" userId="147af9a6-4e91-4300-93dc-f2a18c8371ce" providerId="ADAL" clId="{BDD8BAFE-2842-4A05-8073-5998DF29D5D5}" dt="2022-03-16T11:42:28.094" v="106"/>
          <ac:spMkLst>
            <pc:docMk/>
            <pc:sldMk cId="3428228019" sldId="1641"/>
            <ac:spMk id="2" creationId="{4CBE01D6-9D1D-4166-8A1E-C17EEB64C9B4}"/>
          </ac:spMkLst>
        </pc:spChg>
        <pc:spChg chg="mod">
          <ac:chgData name="Patti Coultas" userId="147af9a6-4e91-4300-93dc-f2a18c8371ce" providerId="ADAL" clId="{BDD8BAFE-2842-4A05-8073-5998DF29D5D5}" dt="2022-03-16T11:42:03.487" v="105" actId="20577"/>
          <ac:spMkLst>
            <pc:docMk/>
            <pc:sldMk cId="3428228019" sldId="1641"/>
            <ac:spMk id="3" creationId="{45700714-DA04-4AA8-BCA4-728CE6C2E905}"/>
          </ac:spMkLst>
        </pc:spChg>
        <pc:spChg chg="add mod">
          <ac:chgData name="Patti Coultas" userId="147af9a6-4e91-4300-93dc-f2a18c8371ce" providerId="ADAL" clId="{BDD8BAFE-2842-4A05-8073-5998DF29D5D5}" dt="2022-03-16T11:47:49.113" v="221" actId="207"/>
          <ac:spMkLst>
            <pc:docMk/>
            <pc:sldMk cId="3428228019" sldId="1641"/>
            <ac:spMk id="6" creationId="{D0559745-965F-48BB-80FC-B38093C1F193}"/>
          </ac:spMkLst>
        </pc:spChg>
        <pc:picChg chg="add mod modCrop">
          <ac:chgData name="Patti Coultas" userId="147af9a6-4e91-4300-93dc-f2a18c8371ce" providerId="ADAL" clId="{BDD8BAFE-2842-4A05-8073-5998DF29D5D5}" dt="2022-03-16T11:42:49.225" v="111" actId="1076"/>
          <ac:picMkLst>
            <pc:docMk/>
            <pc:sldMk cId="3428228019" sldId="1641"/>
            <ac:picMk id="5" creationId="{8DCC86EE-861A-4456-ADBF-1739BC2F55D2}"/>
          </ac:picMkLst>
        </pc:picChg>
        <pc:picChg chg="add mod">
          <ac:chgData name="Patti Coultas" userId="147af9a6-4e91-4300-93dc-f2a18c8371ce" providerId="ADAL" clId="{BDD8BAFE-2842-4A05-8073-5998DF29D5D5}" dt="2022-03-16T11:47:18.381" v="219" actId="1076"/>
          <ac:picMkLst>
            <pc:docMk/>
            <pc:sldMk cId="3428228019" sldId="1641"/>
            <ac:picMk id="1026" creationId="{49BD9255-AEED-431F-9260-7EEA0DB877CE}"/>
          </ac:picMkLst>
        </pc:picChg>
      </pc:sldChg>
      <pc:sldChg chg="modSp new del mod">
        <pc:chgData name="Patti Coultas" userId="147af9a6-4e91-4300-93dc-f2a18c8371ce" providerId="ADAL" clId="{BDD8BAFE-2842-4A05-8073-5998DF29D5D5}" dt="2022-03-14T18:44:05.480" v="71" actId="47"/>
        <pc:sldMkLst>
          <pc:docMk/>
          <pc:sldMk cId="3620924637" sldId="1641"/>
        </pc:sldMkLst>
        <pc:spChg chg="mod">
          <ac:chgData name="Patti Coultas" userId="147af9a6-4e91-4300-93dc-f2a18c8371ce" providerId="ADAL" clId="{BDD8BAFE-2842-4A05-8073-5998DF29D5D5}" dt="2022-03-14T18:43:09.501" v="70" actId="20577"/>
          <ac:spMkLst>
            <pc:docMk/>
            <pc:sldMk cId="3620924637" sldId="1641"/>
            <ac:spMk id="3" creationId="{C1875F60-D825-4E7B-81E4-09D6A5DE9E5C}"/>
          </ac:spMkLst>
        </pc:spChg>
      </pc:sldChg>
      <pc:sldChg chg="addSp delSp modSp new mod">
        <pc:chgData name="Patti Coultas" userId="147af9a6-4e91-4300-93dc-f2a18c8371ce" providerId="ADAL" clId="{BDD8BAFE-2842-4A05-8073-5998DF29D5D5}" dt="2022-03-16T18:19:40.917" v="338" actId="20577"/>
        <pc:sldMkLst>
          <pc:docMk/>
          <pc:sldMk cId="1727250990" sldId="1642"/>
        </pc:sldMkLst>
        <pc:spChg chg="del">
          <ac:chgData name="Patti Coultas" userId="147af9a6-4e91-4300-93dc-f2a18c8371ce" providerId="ADAL" clId="{BDD8BAFE-2842-4A05-8073-5998DF29D5D5}" dt="2022-03-16T11:48:27.709" v="243" actId="478"/>
          <ac:spMkLst>
            <pc:docMk/>
            <pc:sldMk cId="1727250990" sldId="1642"/>
            <ac:spMk id="2" creationId="{757D0FFC-E974-4114-948B-EDBEE56196EE}"/>
          </ac:spMkLst>
        </pc:spChg>
        <pc:spChg chg="mod">
          <ac:chgData name="Patti Coultas" userId="147af9a6-4e91-4300-93dc-f2a18c8371ce" providerId="ADAL" clId="{BDD8BAFE-2842-4A05-8073-5998DF29D5D5}" dt="2022-03-16T18:19:40.917" v="338" actId="20577"/>
          <ac:spMkLst>
            <pc:docMk/>
            <pc:sldMk cId="1727250990" sldId="1642"/>
            <ac:spMk id="3" creationId="{4EDBFEAE-30A6-4D7D-BFC1-D698D26B3243}"/>
          </ac:spMkLst>
        </pc:spChg>
        <pc:picChg chg="add mod modCrop">
          <ac:chgData name="Patti Coultas" userId="147af9a6-4e91-4300-93dc-f2a18c8371ce" providerId="ADAL" clId="{BDD8BAFE-2842-4A05-8073-5998DF29D5D5}" dt="2022-03-16T11:55:08.106" v="278" actId="14100"/>
          <ac:picMkLst>
            <pc:docMk/>
            <pc:sldMk cId="1727250990" sldId="1642"/>
            <ac:picMk id="5" creationId="{04009AFE-782C-4207-8D04-1D7EBFEFBDB9}"/>
          </ac:picMkLst>
        </pc:picChg>
        <pc:picChg chg="add mod modCrop">
          <ac:chgData name="Patti Coultas" userId="147af9a6-4e91-4300-93dc-f2a18c8371ce" providerId="ADAL" clId="{BDD8BAFE-2842-4A05-8073-5998DF29D5D5}" dt="2022-03-16T11:55:05.109" v="277" actId="1076"/>
          <ac:picMkLst>
            <pc:docMk/>
            <pc:sldMk cId="1727250990" sldId="1642"/>
            <ac:picMk id="7" creationId="{DC5A50F7-9B02-486C-B7EC-8485B1DFC1FB}"/>
          </ac:picMkLst>
        </pc:picChg>
        <pc:picChg chg="add mod ord modCrop">
          <ac:chgData name="Patti Coultas" userId="147af9a6-4e91-4300-93dc-f2a18c8371ce" providerId="ADAL" clId="{BDD8BAFE-2842-4A05-8073-5998DF29D5D5}" dt="2022-03-16T11:55:39.445" v="286" actId="1076"/>
          <ac:picMkLst>
            <pc:docMk/>
            <pc:sldMk cId="1727250990" sldId="1642"/>
            <ac:picMk id="9" creationId="{36D1BE2D-991C-421B-8B21-ECFA7D7ACF60}"/>
          </ac:picMkLst>
        </pc:picChg>
        <pc:picChg chg="add mod modCrop">
          <ac:chgData name="Patti Coultas" userId="147af9a6-4e91-4300-93dc-f2a18c8371ce" providerId="ADAL" clId="{BDD8BAFE-2842-4A05-8073-5998DF29D5D5}" dt="2022-03-16T11:55:30.932" v="283" actId="1076"/>
          <ac:picMkLst>
            <pc:docMk/>
            <pc:sldMk cId="1727250990" sldId="1642"/>
            <ac:picMk id="11" creationId="{65FFE00E-A711-4229-B724-22084E72D7BA}"/>
          </ac:picMkLst>
        </pc:picChg>
      </pc:sldChg>
      <pc:sldMasterChg chg="modSldLayout">
        <pc:chgData name="Patti Coultas" userId="147af9a6-4e91-4300-93dc-f2a18c8371ce" providerId="ADAL" clId="{BDD8BAFE-2842-4A05-8073-5998DF29D5D5}" dt="2022-03-16T18:18:27.277" v="288" actId="478"/>
        <pc:sldMasterMkLst>
          <pc:docMk/>
          <pc:sldMasterMk cId="2999785688" sldId="2147483679"/>
        </pc:sldMasterMkLst>
        <pc:sldLayoutChg chg="delSp mod">
          <pc:chgData name="Patti Coultas" userId="147af9a6-4e91-4300-93dc-f2a18c8371ce" providerId="ADAL" clId="{BDD8BAFE-2842-4A05-8073-5998DF29D5D5}" dt="2022-03-16T18:18:27.277" v="288" actId="478"/>
          <pc:sldLayoutMkLst>
            <pc:docMk/>
            <pc:sldMasterMk cId="2999785688" sldId="2147483679"/>
            <pc:sldLayoutMk cId="3620936448" sldId="2147483683"/>
          </pc:sldLayoutMkLst>
          <pc:spChg chg="del">
            <ac:chgData name="Patti Coultas" userId="147af9a6-4e91-4300-93dc-f2a18c8371ce" providerId="ADAL" clId="{BDD8BAFE-2842-4A05-8073-5998DF29D5D5}" dt="2022-03-16T18:18:25.749" v="287" actId="478"/>
            <ac:spMkLst>
              <pc:docMk/>
              <pc:sldMasterMk cId="2999785688" sldId="2147483679"/>
              <pc:sldLayoutMk cId="3620936448" sldId="2147483683"/>
              <ac:spMk id="7" creationId="{74268DC7-027D-C648-9BA3-E4F4A9808B86}"/>
            </ac:spMkLst>
          </pc:spChg>
          <pc:picChg chg="del">
            <ac:chgData name="Patti Coultas" userId="147af9a6-4e91-4300-93dc-f2a18c8371ce" providerId="ADAL" clId="{BDD8BAFE-2842-4A05-8073-5998DF29D5D5}" dt="2022-03-16T18:18:27.277" v="288" actId="478"/>
            <ac:picMkLst>
              <pc:docMk/>
              <pc:sldMasterMk cId="2999785688" sldId="2147483679"/>
              <pc:sldLayoutMk cId="3620936448" sldId="2147483683"/>
              <ac:picMk id="8" creationId="{D9FA4655-50C3-264A-9310-3247FA33372D}"/>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E9B6F52-CC10-4425-9195-EDF28B435798}" type="datetimeFigureOut">
              <a:rPr lang="en-US" smtClean="0"/>
              <a:t>3/23/2022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02D3CF6-D097-446F-BA20-84B1F837E572}" type="datetimeFigureOut">
              <a:rPr lang="en-US" smtClean="0"/>
              <a:t>3/23/2022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mailto:Bdorfield@spcc.ed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Josh@phillipsair.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mailto:Bdorfield@spcc.edu"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Bdorfield@spcc.edu"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Bdorfield@spcc.edu"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sz="1400">
                <a:latin typeface="Arial" charset="0"/>
                <a:ea typeface="ヒラギノ角ゴ Pro W3" charset="0"/>
                <a:cs typeface="Arial" charset="0"/>
              </a:rPr>
              <a:t>Good morning. Welcome to our monthly career pathways webinar. </a:t>
            </a:r>
          </a:p>
          <a:p>
            <a:endParaRPr lang="en-US" sz="1400">
              <a:latin typeface="Arial" charset="0"/>
              <a:ea typeface="ヒラギノ角ゴ Pro W3" charset="0"/>
              <a:cs typeface="Arial" charset="0"/>
            </a:endParaRPr>
          </a:p>
          <a:p>
            <a:r>
              <a:rPr lang="en-US" sz="1400">
                <a:latin typeface="Arial" charset="0"/>
                <a:ea typeface="ヒラギノ角ゴ Pro W3" charset="0"/>
                <a:cs typeface="Arial" charset="0"/>
              </a:rPr>
              <a:t>We are here to help promote the great jobs, often unknown, in the great state of North Carolina.</a:t>
            </a:r>
          </a:p>
          <a:p>
            <a:endParaRPr lang="en-US" sz="1400"/>
          </a:p>
          <a:p>
            <a:r>
              <a:rPr lang="en-US" sz="1400"/>
              <a:t>Through these meetings, we are going to let you know about some great career opportunities in North Carolina.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And bring in special guests talk about these opportunities.</a:t>
            </a:r>
          </a:p>
          <a:p>
            <a:endParaRPr lang="en-US" sz="1400"/>
          </a:p>
          <a:p>
            <a:r>
              <a:rPr lang="en-US" sz="1400"/>
              <a:t>Please download this PowerPoint file and use it anyway you can to help get folks on a career pathway.</a:t>
            </a:r>
          </a:p>
          <a:p>
            <a:r>
              <a:rPr lang="en-US" sz="1400"/>
              <a:t>In the notes section of the PowerPoint, you will find any reference from where the information was found, as well as the contact information for our.</a:t>
            </a:r>
          </a:p>
          <a:p>
            <a:endParaRPr lang="en-US" sz="1400"/>
          </a:p>
          <a:p>
            <a:r>
              <a:rPr lang="en-US" sz="1400"/>
              <a:t>Get the PowerPoint on our </a:t>
            </a:r>
            <a:r>
              <a:rPr lang="en-US" sz="1400" err="1"/>
              <a:t>NCPerkins.org</a:t>
            </a:r>
            <a:r>
              <a:rPr lang="en-US" sz="1400"/>
              <a:t> website on our Presentations and Webinars page.  </a:t>
            </a:r>
          </a:p>
          <a:p>
            <a:r>
              <a:rPr lang="en-US" sz="1400"/>
              <a:t>The direct address is on the screen, just scroll down to today’s date. </a:t>
            </a:r>
            <a:endParaRPr lang="en-US" sz="1400" baseline="0">
              <a:latin typeface="Arial" charset="0"/>
              <a:ea typeface="ヒラギノ角ゴ Pro W3" charset="0"/>
              <a:cs typeface="Arial" charset="0"/>
            </a:endParaRPr>
          </a:p>
          <a:p>
            <a:endParaRPr lang="en-US">
              <a:latin typeface="Arial" charset="0"/>
              <a:ea typeface="ヒラギノ角ゴ Pro W3" charset="0"/>
              <a:cs typeface="Arial" charset="0"/>
            </a:endParaRPr>
          </a:p>
          <a:p>
            <a:r>
              <a:rPr lang="en-US">
                <a:latin typeface="Arial" charset="0"/>
                <a:ea typeface="ヒラギノ角ゴ Pro W3" charset="0"/>
                <a:cs typeface="Arial" charset="0"/>
              </a:rPr>
              <a:t>-----</a:t>
            </a:r>
          </a:p>
          <a:p>
            <a:r>
              <a:rPr lang="en-US">
                <a:latin typeface="Arial" charset="0"/>
                <a:ea typeface="ヒラギノ角ゴ Pro W3" charset="0"/>
                <a:cs typeface="Arial" charset="0"/>
              </a:rPr>
              <a:t>Many of the videos shown during this webinar can be found here:</a:t>
            </a:r>
          </a:p>
          <a:p>
            <a:r>
              <a:rPr lang="en-US">
                <a:latin typeface="Arial" charset="0"/>
                <a:ea typeface="ヒラギノ角ゴ Pro W3" charset="0"/>
                <a:cs typeface="Arial" charset="0"/>
              </a:rPr>
              <a:t>https://</a:t>
            </a:r>
            <a:r>
              <a:rPr lang="en-US" err="1">
                <a:latin typeface="Arial" charset="0"/>
                <a:ea typeface="ヒラギノ角ゴ Pro W3" charset="0"/>
                <a:cs typeface="Arial" charset="0"/>
              </a:rPr>
              <a:t>www.ncperkins.org</a:t>
            </a:r>
            <a:r>
              <a:rPr lang="en-US">
                <a:latin typeface="Arial" charset="0"/>
                <a:ea typeface="ヒラギノ角ゴ Pro W3" charset="0"/>
                <a:cs typeface="Arial" charset="0"/>
              </a:rPr>
              <a:t>/video/</a:t>
            </a:r>
          </a:p>
          <a:p>
            <a:endParaRPr lang="en-US">
              <a:latin typeface="Arial" charset="0"/>
              <a:ea typeface="ヒラギノ角ゴ Pro W3" charset="0"/>
              <a:cs typeface="Arial" charset="0"/>
            </a:endParaRPr>
          </a:p>
        </p:txBody>
      </p:sp>
    </p:spTree>
    <p:extLst>
      <p:ext uri="{BB962C8B-B14F-4D97-AF65-F5344CB8AC3E}">
        <p14:creationId xmlns:p14="http://schemas.microsoft.com/office/powerpoint/2010/main" val="46777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Ben </a:t>
            </a:r>
            <a:r>
              <a:rPr lang="en-US" sz="1800" err="1">
                <a:solidFill>
                  <a:srgbClr val="1F497D"/>
                </a:solidFill>
                <a:effectLst/>
                <a:latin typeface="Calibri" panose="020F0502020204030204" pitchFamily="34" charset="0"/>
                <a:ea typeface="Calibri" panose="020F0502020204030204" pitchFamily="34" charset="0"/>
              </a:rPr>
              <a:t>Dorfield</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Faculty Program Lead</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HVACR Technology</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hlinkClick r:id="rId3"/>
              </a:rPr>
              <a:t>Bdorfield@spcc.edu</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Office  704-272-5365</a:t>
            </a:r>
            <a:endParaRPr lang="en-US" sz="1800">
              <a:effectLst/>
              <a:latin typeface="Times New Roman" panose="02020603050405020304" pitchFamily="18" charset="0"/>
              <a:ea typeface="Calibri" panose="020F0502020204030204" pitchFamily="34" charset="0"/>
            </a:endParaRPr>
          </a:p>
          <a:p>
            <a:r>
              <a:rPr lang="en-US" sz="1800">
                <a:solidFill>
                  <a:srgbClr val="1F497D"/>
                </a:solidFill>
                <a:effectLst/>
                <a:latin typeface="Calibri" panose="020F0502020204030204" pitchFamily="34" charset="0"/>
                <a:ea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3D52D8DC-3CCA-4826-966D-69131461ECBB}" type="slidenum">
              <a:rPr lang="en-US" smtClean="0"/>
              <a:t>10</a:t>
            </a:fld>
            <a:endParaRPr lang="en-US"/>
          </a:p>
        </p:txBody>
      </p:sp>
    </p:spTree>
    <p:extLst>
      <p:ext uri="{BB962C8B-B14F-4D97-AF65-F5344CB8AC3E}">
        <p14:creationId xmlns:p14="http://schemas.microsoft.com/office/powerpoint/2010/main" val="2893794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a:t>3</a:t>
            </a:r>
          </a:p>
          <a:p>
            <a:pPr marL="228600" indent="-228600">
              <a:buAutoNum type="arabicParenBoth"/>
            </a:pPr>
            <a:r>
              <a:rPr lang="en-US"/>
              <a:t>False</a:t>
            </a:r>
          </a:p>
          <a:p>
            <a:pPr marL="228600" indent="-228600">
              <a:buAutoNum type="arabicParenBoth"/>
            </a:pPr>
            <a:r>
              <a:rPr lang="en-US"/>
              <a:t>False</a:t>
            </a:r>
          </a:p>
          <a:p>
            <a:pPr marL="228600" indent="-228600">
              <a:buAutoNum type="arabicParenBoth"/>
            </a:pPr>
            <a:r>
              <a:rPr lang="en-US"/>
              <a:t>Nothing </a:t>
            </a:r>
          </a:p>
          <a:p>
            <a:pPr marL="228600" indent="-228600">
              <a:buAutoNum type="arabicParenBoth"/>
            </a:pPr>
            <a:r>
              <a:rPr lang="en-US"/>
              <a:t>Chilled Water </a:t>
            </a:r>
          </a:p>
          <a:p>
            <a:pPr marL="228600" indent="-228600">
              <a:buAutoNum type="arabicParenBoth"/>
            </a:pPr>
            <a:r>
              <a:rPr lang="en-US"/>
              <a:t>Condenser Water </a:t>
            </a:r>
          </a:p>
        </p:txBody>
      </p:sp>
      <p:sp>
        <p:nvSpPr>
          <p:cNvPr id="4" name="Slide Number Placeholder 3"/>
          <p:cNvSpPr>
            <a:spLocks noGrp="1"/>
          </p:cNvSpPr>
          <p:nvPr>
            <p:ph type="sldNum" sz="quarter" idx="5"/>
          </p:nvPr>
        </p:nvSpPr>
        <p:spPr/>
        <p:txBody>
          <a:bodyPr/>
          <a:lstStyle/>
          <a:p>
            <a:fld id="{DF61EA0F-A667-4B49-8422-0062BC55E249}" type="slidenum">
              <a:rPr lang="en-US" smtClean="0"/>
              <a:t>11</a:t>
            </a:fld>
            <a:endParaRPr lang="en-US"/>
          </a:p>
        </p:txBody>
      </p:sp>
    </p:spTree>
    <p:extLst>
      <p:ext uri="{BB962C8B-B14F-4D97-AF65-F5344CB8AC3E}">
        <p14:creationId xmlns:p14="http://schemas.microsoft.com/office/powerpoint/2010/main" val="13360052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differential PSI sensor on ahu 206</a:t>
            </a:r>
          </a:p>
        </p:txBody>
      </p:sp>
      <p:sp>
        <p:nvSpPr>
          <p:cNvPr id="4" name="Slide Number Placeholder 3"/>
          <p:cNvSpPr>
            <a:spLocks noGrp="1"/>
          </p:cNvSpPr>
          <p:nvPr>
            <p:ph type="sldNum" sz="quarter" idx="5"/>
          </p:nvPr>
        </p:nvSpPr>
        <p:spPr/>
        <p:txBody>
          <a:bodyPr/>
          <a:lstStyle/>
          <a:p>
            <a:fld id="{DF61EA0F-A667-4B49-8422-0062BC55E249}" type="slidenum">
              <a:rPr lang="en-US" smtClean="0"/>
              <a:t>13</a:t>
            </a:fld>
            <a:endParaRPr lang="en-US"/>
          </a:p>
        </p:txBody>
      </p:sp>
    </p:spTree>
    <p:extLst>
      <p:ext uri="{BB962C8B-B14F-4D97-AF65-F5344CB8AC3E}">
        <p14:creationId xmlns:p14="http://schemas.microsoft.com/office/powerpoint/2010/main" val="1386774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rPr>
              <a:t>Joe A. Christie, Jr.</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rPr>
              <a:t>Chair of Construction Technology Programs </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rPr>
              <a:t>Rowan-Cabarrus Community College</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rPr>
              <a:t>(704)216-3908 (office)</a:t>
            </a: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u="none">
                <a:solidFill>
                  <a:schemeClr val="tx1"/>
                </a:solidFill>
                <a:effectLst/>
                <a:latin typeface="Times New Roman" panose="02020603050405020304" pitchFamily="18" charset="0"/>
                <a:ea typeface="Calibri" panose="020F0502020204030204" pitchFamily="34" charset="0"/>
              </a:rPr>
              <a:t>joe.christie@rccc.edu</a:t>
            </a:r>
          </a:p>
          <a:p>
            <a:pPr marL="0" marR="0">
              <a:spcBef>
                <a:spcPts val="0"/>
              </a:spcBef>
              <a:spcAft>
                <a:spcPts val="0"/>
              </a:spcAft>
            </a:pPr>
            <a:endParaRPr lang="en-US" sz="1800" u="none">
              <a:solidFill>
                <a:schemeClr val="tx1"/>
              </a:solidFill>
              <a:effectLst/>
              <a:latin typeface="Times New Roman" panose="02020603050405020304" pitchFamily="18" charset="0"/>
              <a:ea typeface="Calibri" panose="020F0502020204030204" pitchFamily="34" charset="0"/>
            </a:endParaRPr>
          </a:p>
          <a:p>
            <a:pPr marL="0" marR="0">
              <a:spcBef>
                <a:spcPts val="0"/>
              </a:spcBef>
              <a:spcAft>
                <a:spcPts val="0"/>
              </a:spcAft>
            </a:pPr>
            <a:endParaRPr lang="en-US" sz="1800" u="none">
              <a:solidFill>
                <a:schemeClr val="tx1"/>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23</a:t>
            </a:fld>
            <a:endParaRPr lang="en-US"/>
          </a:p>
        </p:txBody>
      </p:sp>
    </p:spTree>
    <p:extLst>
      <p:ext uri="{BB962C8B-B14F-4D97-AF65-F5344CB8AC3E}">
        <p14:creationId xmlns:p14="http://schemas.microsoft.com/office/powerpoint/2010/main" val="792521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(704) 796-5025</a:t>
            </a:r>
          </a:p>
          <a:p>
            <a:r>
              <a:rPr lang="en-US">
                <a:cs typeface="Calibri"/>
                <a:hlinkClick r:id="rId3"/>
              </a:rPr>
              <a:t>Josh@phillipsair.com</a:t>
            </a:r>
            <a:r>
              <a:rPr lang="en-US">
                <a:cs typeface="Calibri"/>
              </a:rPr>
              <a:t> </a:t>
            </a:r>
          </a:p>
        </p:txBody>
      </p:sp>
      <p:sp>
        <p:nvSpPr>
          <p:cNvPr id="4" name="Slide Number Placeholder 3"/>
          <p:cNvSpPr>
            <a:spLocks noGrp="1"/>
          </p:cNvSpPr>
          <p:nvPr>
            <p:ph type="sldNum" sz="quarter" idx="5"/>
          </p:nvPr>
        </p:nvSpPr>
        <p:spPr/>
        <p:txBody>
          <a:bodyPr/>
          <a:lstStyle/>
          <a:p>
            <a:fld id="{3D52D8DC-3CCA-4826-966D-69131461ECBB}" type="slidenum">
              <a:rPr lang="en-US" smtClean="0"/>
              <a:t>29</a:t>
            </a:fld>
            <a:endParaRPr lang="en-US"/>
          </a:p>
        </p:txBody>
      </p:sp>
    </p:spTree>
    <p:extLst>
      <p:ext uri="{BB962C8B-B14F-4D97-AF65-F5344CB8AC3E}">
        <p14:creationId xmlns:p14="http://schemas.microsoft.com/office/powerpoint/2010/main" val="2140334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Michelle Lair, Director Academic Programs</a:t>
            </a:r>
          </a:p>
          <a:p>
            <a:r>
              <a:rPr lang="en-US"/>
              <a:t>919-807-7227</a:t>
            </a:r>
          </a:p>
          <a:p>
            <a:r>
              <a:rPr lang="en-US"/>
              <a:t>lairm@nccommunitycolleges.edu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34</a:t>
            </a:fld>
            <a:endParaRPr lang="en-US"/>
          </a:p>
        </p:txBody>
      </p:sp>
    </p:spTree>
    <p:extLst>
      <p:ext uri="{BB962C8B-B14F-4D97-AF65-F5344CB8AC3E}">
        <p14:creationId xmlns:p14="http://schemas.microsoft.com/office/powerpoint/2010/main" val="933981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Ben </a:t>
            </a:r>
            <a:r>
              <a:rPr lang="en-US" sz="1800" err="1">
                <a:solidFill>
                  <a:srgbClr val="1F497D"/>
                </a:solidFill>
                <a:effectLst/>
                <a:latin typeface="Calibri" panose="020F0502020204030204" pitchFamily="34" charset="0"/>
                <a:ea typeface="Calibri" panose="020F0502020204030204" pitchFamily="34" charset="0"/>
              </a:rPr>
              <a:t>Dorfield</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Faculty Program Lead</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HVACR Technology</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hlinkClick r:id="rId3"/>
              </a:rPr>
              <a:t>Bdorfield@spcc.edu</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Office  704-272-5365</a:t>
            </a:r>
            <a:endParaRPr lang="en-US" sz="1800">
              <a:effectLst/>
              <a:latin typeface="Times New Roman" panose="02020603050405020304" pitchFamily="18" charset="0"/>
              <a:ea typeface="Calibri" panose="020F0502020204030204" pitchFamily="34" charset="0"/>
            </a:endParaRPr>
          </a:p>
          <a:p>
            <a:r>
              <a:rPr lang="en-US" sz="1800">
                <a:solidFill>
                  <a:srgbClr val="1F497D"/>
                </a:solidFill>
                <a:effectLst/>
                <a:latin typeface="Calibri" panose="020F0502020204030204" pitchFamily="34" charset="0"/>
                <a:ea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3D52D8DC-3CCA-4826-966D-69131461ECBB}" type="slidenum">
              <a:rPr lang="en-US" smtClean="0"/>
              <a:t>40</a:t>
            </a:fld>
            <a:endParaRPr lang="en-US"/>
          </a:p>
        </p:txBody>
      </p:sp>
    </p:spTree>
    <p:extLst>
      <p:ext uri="{BB962C8B-B14F-4D97-AF65-F5344CB8AC3E}">
        <p14:creationId xmlns:p14="http://schemas.microsoft.com/office/powerpoint/2010/main" val="2592309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Ben </a:t>
            </a:r>
            <a:r>
              <a:rPr lang="en-US" sz="1800" err="1">
                <a:solidFill>
                  <a:srgbClr val="1F497D"/>
                </a:solidFill>
                <a:effectLst/>
                <a:latin typeface="Calibri" panose="020F0502020204030204" pitchFamily="34" charset="0"/>
                <a:ea typeface="Calibri" panose="020F0502020204030204" pitchFamily="34" charset="0"/>
              </a:rPr>
              <a:t>Dorfield</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Faculty Program Lead</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HVACR Technology</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hlinkClick r:id="rId3"/>
              </a:rPr>
              <a:t>Bdorfield@spcc.edu</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Office  704-272-5365</a:t>
            </a:r>
            <a:endParaRPr lang="en-US" sz="1800">
              <a:effectLst/>
              <a:latin typeface="Times New Roman" panose="02020603050405020304" pitchFamily="18" charset="0"/>
              <a:ea typeface="Calibri" panose="020F0502020204030204" pitchFamily="34" charset="0"/>
            </a:endParaRPr>
          </a:p>
          <a:p>
            <a:r>
              <a:rPr lang="en-US" sz="1800">
                <a:solidFill>
                  <a:srgbClr val="1F497D"/>
                </a:solidFill>
                <a:effectLst/>
                <a:latin typeface="Calibri" panose="020F0502020204030204" pitchFamily="34" charset="0"/>
                <a:ea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3D52D8DC-3CCA-4826-966D-69131461ECBB}" type="slidenum">
              <a:rPr lang="en-US" smtClean="0"/>
              <a:t>41</a:t>
            </a:fld>
            <a:endParaRPr lang="en-US"/>
          </a:p>
        </p:txBody>
      </p:sp>
    </p:spTree>
    <p:extLst>
      <p:ext uri="{BB962C8B-B14F-4D97-AF65-F5344CB8AC3E}">
        <p14:creationId xmlns:p14="http://schemas.microsoft.com/office/powerpoint/2010/main" val="1419574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Ben </a:t>
            </a:r>
            <a:r>
              <a:rPr lang="en-US" sz="1800" err="1">
                <a:solidFill>
                  <a:srgbClr val="1F497D"/>
                </a:solidFill>
                <a:effectLst/>
                <a:latin typeface="Calibri" panose="020F0502020204030204" pitchFamily="34" charset="0"/>
                <a:ea typeface="Calibri" panose="020F0502020204030204" pitchFamily="34" charset="0"/>
              </a:rPr>
              <a:t>Dorfield</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Faculty Program Lead</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HVACR Technology</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u="sng">
                <a:solidFill>
                  <a:srgbClr val="0563C1"/>
                </a:solidFill>
                <a:effectLst/>
                <a:latin typeface="Calibri" panose="020F0502020204030204" pitchFamily="34" charset="0"/>
                <a:ea typeface="Calibri" panose="020F0502020204030204" pitchFamily="34" charset="0"/>
                <a:hlinkClick r:id="rId3"/>
              </a:rPr>
              <a:t>Bdorfield@spcc.edu</a:t>
            </a:r>
            <a:endParaRPr lang="en-US" sz="1800">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1800">
                <a:solidFill>
                  <a:srgbClr val="1F497D"/>
                </a:solidFill>
                <a:effectLst/>
                <a:latin typeface="Calibri" panose="020F0502020204030204" pitchFamily="34" charset="0"/>
                <a:ea typeface="Calibri" panose="020F0502020204030204" pitchFamily="34" charset="0"/>
              </a:rPr>
              <a:t>Office  704-272-5365</a:t>
            </a:r>
            <a:endParaRPr lang="en-US" sz="1800">
              <a:effectLst/>
              <a:latin typeface="Times New Roman" panose="02020603050405020304" pitchFamily="18" charset="0"/>
              <a:ea typeface="Calibri" panose="020F0502020204030204" pitchFamily="34" charset="0"/>
            </a:endParaRPr>
          </a:p>
          <a:p>
            <a:r>
              <a:rPr lang="en-US" sz="1800">
                <a:solidFill>
                  <a:srgbClr val="1F497D"/>
                </a:solidFill>
                <a:effectLst/>
                <a:latin typeface="Calibri" panose="020F0502020204030204" pitchFamily="34" charset="0"/>
                <a:ea typeface="Calibri" panose="020F0502020204030204" pitchFamily="34" charset="0"/>
              </a:rPr>
              <a:t> </a:t>
            </a:r>
            <a:endParaRPr lang="en-US"/>
          </a:p>
        </p:txBody>
      </p:sp>
      <p:sp>
        <p:nvSpPr>
          <p:cNvPr id="4" name="Slide Number Placeholder 3"/>
          <p:cNvSpPr>
            <a:spLocks noGrp="1"/>
          </p:cNvSpPr>
          <p:nvPr>
            <p:ph type="sldNum" sz="quarter" idx="5"/>
          </p:nvPr>
        </p:nvSpPr>
        <p:spPr/>
        <p:txBody>
          <a:bodyPr/>
          <a:lstStyle/>
          <a:p>
            <a:fld id="{3D52D8DC-3CCA-4826-966D-69131461ECBB}" type="slidenum">
              <a:rPr lang="en-US" smtClean="0"/>
              <a:t>42</a:t>
            </a:fld>
            <a:endParaRPr lang="en-US"/>
          </a:p>
        </p:txBody>
      </p:sp>
    </p:spTree>
    <p:extLst>
      <p:ext uri="{BB962C8B-B14F-4D97-AF65-F5344CB8AC3E}">
        <p14:creationId xmlns:p14="http://schemas.microsoft.com/office/powerpoint/2010/main" val="1113419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52D8DC-3CCA-4826-966D-69131461ECBB}" type="slidenum">
              <a:rPr lang="en-US" smtClean="0"/>
              <a:t>46</a:t>
            </a:fld>
            <a:endParaRPr lang="en-US"/>
          </a:p>
        </p:txBody>
      </p:sp>
    </p:spTree>
    <p:extLst>
      <p:ext uri="{BB962C8B-B14F-4D97-AF65-F5344CB8AC3E}">
        <p14:creationId xmlns:p14="http://schemas.microsoft.com/office/powerpoint/2010/main" val="2528656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eaLnBrk="1" hangingPunct="1">
              <a:spcBef>
                <a:spcPct val="0"/>
              </a:spcBef>
              <a:spcAft>
                <a:spcPct val="30000"/>
              </a:spcAft>
            </a:pPr>
            <a:r>
              <a:rPr lang="en-US" sz="1200" b="1">
                <a:latin typeface="+mn-lt"/>
                <a:ea typeface="ヒラギノ角ゴ Pro W3" charset="0"/>
                <a:cs typeface="Arial" charset="0"/>
              </a:rPr>
              <a:t>Dr. Bob </a:t>
            </a:r>
            <a:r>
              <a:rPr lang="en-US" sz="1200" b="1" err="1">
                <a:latin typeface="+mn-lt"/>
                <a:ea typeface="ヒラギノ角ゴ Pro W3" charset="0"/>
                <a:cs typeface="Arial" charset="0"/>
              </a:rPr>
              <a:t>Witchger</a:t>
            </a:r>
            <a:r>
              <a:rPr lang="en-US" sz="1200" b="1">
                <a:latin typeface="+mn-lt"/>
                <a:ea typeface="ヒラギノ角ゴ Pro W3" charset="0"/>
                <a:cs typeface="Arial" charset="0"/>
              </a:rPr>
              <a:t> </a:t>
            </a:r>
          </a:p>
          <a:p>
            <a:pPr eaLnBrk="1" hangingPunct="1">
              <a:spcBef>
                <a:spcPct val="0"/>
              </a:spcBef>
              <a:spcAft>
                <a:spcPct val="30000"/>
              </a:spcAft>
            </a:pPr>
            <a:r>
              <a:rPr lang="en-US" sz="1200">
                <a:latin typeface="+mn-lt"/>
                <a:ea typeface="ヒラギノ角ゴ Pro W3" charset="0"/>
                <a:cs typeface="Arial" charset="0"/>
              </a:rPr>
              <a:t>919-807-7126</a:t>
            </a:r>
          </a:p>
          <a:p>
            <a:pPr eaLnBrk="1" hangingPunct="1">
              <a:spcBef>
                <a:spcPct val="0"/>
              </a:spcBef>
              <a:spcAft>
                <a:spcPct val="30000"/>
              </a:spcAft>
            </a:pPr>
            <a:r>
              <a:rPr lang="en-US" sz="1200" err="1">
                <a:latin typeface="+mn-lt"/>
                <a:ea typeface="ヒラギノ角ゴ Pro W3" charset="0"/>
                <a:cs typeface="Arial" charset="0"/>
              </a:rPr>
              <a:t>WitchgerB@nccommunitycolleges.edu</a:t>
            </a:r>
            <a:endParaRPr lang="en-US" sz="1200">
              <a:latin typeface="+mn-lt"/>
              <a:ea typeface="ヒラギノ角ゴ Pro W3" charset="0"/>
              <a:cs typeface="Arial" charset="0"/>
            </a:endParaRPr>
          </a:p>
          <a:p>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Dr. Tony R. </a:t>
            </a:r>
            <a:r>
              <a:rPr lang="en-US" sz="1200" b="1" err="1">
                <a:latin typeface="+mn-lt"/>
              </a:rPr>
              <a:t>Reggi</a:t>
            </a:r>
            <a:endParaRPr lang="en-US" sz="1200" b="1">
              <a:latin typeface="+mn-lt"/>
            </a:endParaRPr>
          </a:p>
          <a:p>
            <a:r>
              <a:rPr lang="en-US" sz="1200">
                <a:latin typeface="+mn-lt"/>
              </a:rPr>
              <a:t>919-807-7131</a:t>
            </a:r>
          </a:p>
          <a:p>
            <a:r>
              <a:rPr lang="en-US" sz="1200" err="1">
                <a:latin typeface="+mn-lt"/>
              </a:rPr>
              <a:t>ReggiA@nccommunitycolleges.edu</a:t>
            </a:r>
            <a:endParaRPr lang="en-US" sz="1200">
              <a:latin typeface="+mn-lt"/>
            </a:endParaRPr>
          </a:p>
          <a:p>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Patti </a:t>
            </a:r>
            <a:r>
              <a:rPr lang="en-US" sz="1200" b="1" err="1">
                <a:latin typeface="+mn-lt"/>
              </a:rPr>
              <a:t>Coultas</a:t>
            </a:r>
            <a:endParaRPr lang="en-US" sz="1200" b="1">
              <a:latin typeface="+mn-lt"/>
            </a:endParaRPr>
          </a:p>
          <a:p>
            <a:r>
              <a:rPr lang="en-US" sz="1200">
                <a:latin typeface="+mn-lt"/>
              </a:rPr>
              <a:t>919-807-7130</a:t>
            </a:r>
          </a:p>
          <a:p>
            <a:r>
              <a:rPr lang="en-US" sz="1200" err="1">
                <a:latin typeface="+mn-lt"/>
              </a:rPr>
              <a:t>CoultasP@nccommunitycolleges.edu</a:t>
            </a:r>
            <a:endParaRPr lang="en-US" sz="1200">
              <a:latin typeface="+mn-lt"/>
            </a:endParaRPr>
          </a:p>
          <a:p>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latin typeface="+mn-lt"/>
              </a:rPr>
              <a:t>Dr. Mary Olvera</a:t>
            </a:r>
          </a:p>
          <a:p>
            <a:r>
              <a:rPr lang="en-US" sz="1200">
                <a:latin typeface="+mn-lt"/>
              </a:rPr>
              <a:t>919-807-7120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latin typeface="+mn-lt"/>
              </a:rPr>
              <a:t>OlveraM@nccommunitycolleges.edu</a:t>
            </a:r>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mn-lt"/>
            </a:endParaRPr>
          </a:p>
          <a:p>
            <a:r>
              <a:rPr lang="en-US" sz="1200" b="1">
                <a:latin typeface="+mn-lt"/>
              </a:rPr>
              <a:t>Darice McDougald</a:t>
            </a:r>
          </a:p>
          <a:p>
            <a:r>
              <a:rPr lang="en-US" sz="1200">
                <a:latin typeface="+mn-lt"/>
              </a:rPr>
              <a:t>919-807-7219</a:t>
            </a:r>
          </a:p>
          <a:p>
            <a:pPr eaLnBrk="1" hangingPunct="1">
              <a:spcBef>
                <a:spcPct val="0"/>
              </a:spcBef>
              <a:spcAft>
                <a:spcPct val="30000"/>
              </a:spcAft>
            </a:pPr>
            <a:r>
              <a:rPr lang="en-US" sz="1200" err="1">
                <a:latin typeface="+mn-lt"/>
                <a:ea typeface="ヒラギノ角ゴ Pro W3" charset="0"/>
                <a:cs typeface="Arial" charset="0"/>
              </a:rPr>
              <a:t>McDougaldD@nccommunitycolleges.edu</a:t>
            </a:r>
            <a:endParaRPr lang="en-US" sz="1200">
              <a:latin typeface="+mn-lt"/>
              <a:ea typeface="ヒラギノ角ゴ Pro W3"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sz="120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6C6A2-84B9-4F4B-9D29-2CFB53138D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697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a:latin typeface="+mn-lt"/>
                <a:ea typeface="ヒラギノ角ゴ Pro W3" charset="0"/>
                <a:cs typeface="Arial" charset="0"/>
              </a:rPr>
              <a:t>Our next meeting like this one will be on April 20th. </a:t>
            </a:r>
          </a:p>
          <a:p>
            <a:endParaRPr lang="en-US" sz="1200">
              <a:latin typeface="+mn-lt"/>
              <a:ea typeface="ヒラギノ角ゴ Pro W3" charset="0"/>
              <a:cs typeface="Arial" charset="0"/>
            </a:endParaRPr>
          </a:p>
          <a:p>
            <a:r>
              <a:rPr lang="en-US" sz="1200">
                <a:latin typeface="+mn-lt"/>
                <a:ea typeface="ヒラギノ角ゴ Pro W3" charset="0"/>
                <a:cs typeface="Arial" charset="0"/>
              </a:rPr>
              <a:t>You can go to the NCPerkins Presentations website to register for that meeting.</a:t>
            </a:r>
          </a:p>
          <a:p>
            <a:endParaRPr lang="en-US" sz="1200">
              <a:latin typeface="+mn-lt"/>
              <a:ea typeface="ヒラギノ角ゴ Pro W3" charset="0"/>
              <a:cs typeface="Arial" charset="0"/>
            </a:endParaRPr>
          </a:p>
          <a:p>
            <a:r>
              <a:rPr lang="en-US" sz="1200">
                <a:latin typeface="+mn-lt"/>
                <a:ea typeface="ヒラギノ角ゴ Pro W3" charset="0"/>
                <a:cs typeface="Arial" charset="0"/>
              </a:rPr>
              <a:t>We'll also send you a reminder, since you are now on our mailing list.</a:t>
            </a:r>
            <a:endParaRPr lang="en-US">
              <a:latin typeface="+mn-lt"/>
            </a:endParaRPr>
          </a:p>
          <a:p>
            <a:endParaRPr lang="en-US">
              <a:latin typeface="+mn-lt"/>
            </a:endParaRPr>
          </a:p>
          <a:p>
            <a:r>
              <a:rPr lang="en-US">
                <a:latin typeface="+mn-lt"/>
              </a:rPr>
              <a:t>So go ahead and sign up for all the meetings, and you'll be reminded the day before.</a:t>
            </a:r>
          </a:p>
          <a:p>
            <a:endParaRPr lang="en-US">
              <a:latin typeface="+mn-lt"/>
            </a:endParaRPr>
          </a:p>
          <a:p>
            <a:r>
              <a:rPr lang="en-US">
                <a:latin typeface="+mn-lt"/>
              </a:rPr>
              <a:t>If you liked something you saw here, send folks to the recording.  Find it at that same web page.</a:t>
            </a:r>
          </a:p>
          <a:p>
            <a:endParaRPr lang="en-US">
              <a:latin typeface="+mn-lt"/>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47</a:t>
            </a:fld>
            <a:endParaRPr lang="en-US"/>
          </a:p>
        </p:txBody>
      </p:sp>
    </p:spTree>
    <p:extLst>
      <p:ext uri="{BB962C8B-B14F-4D97-AF65-F5344CB8AC3E}">
        <p14:creationId xmlns:p14="http://schemas.microsoft.com/office/powerpoint/2010/main" val="1515462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Dr. Robert (Bob) </a:t>
            </a:r>
            <a:r>
              <a:rPr lang="en-US" err="1">
                <a:cs typeface="Calibri"/>
              </a:rPr>
              <a:t>Witchger</a:t>
            </a:r>
          </a:p>
          <a:p>
            <a:r>
              <a:rPr lang="en-US">
                <a:cs typeface="Calibri"/>
              </a:rPr>
              <a:t>NCCCS, CTE Director</a:t>
            </a:r>
          </a:p>
          <a:p>
            <a:r>
              <a:rPr lang="en-US">
                <a:cs typeface="Calibri"/>
              </a:rPr>
              <a:t>919-807-7126</a:t>
            </a:r>
          </a:p>
          <a:p>
            <a:r>
              <a:rPr lang="en-US">
                <a:cs typeface="Calibri"/>
              </a:rPr>
              <a:t>witchgerb</a:t>
            </a:r>
            <a:r>
              <a:rPr lang="en-US"/>
              <a:t>@nccommunitycolleges.edu </a:t>
            </a:r>
            <a:endParaRPr lang="en-US">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1590171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a:t>
            </a:r>
          </a:p>
          <a:p>
            <a:r>
              <a:rPr lang="en-US"/>
              <a:t>https://nccareers.org/occupation-profile/499021/1284</a:t>
            </a:r>
          </a:p>
          <a:p>
            <a:r>
              <a:rPr lang="en-US"/>
              <a:t>https://www.nccommunitycolleges.edu/analytics/dashboards/curriculum-program-enrollments</a:t>
            </a:r>
          </a:p>
        </p:txBody>
      </p:sp>
      <p:sp>
        <p:nvSpPr>
          <p:cNvPr id="4" name="Slide Number Placeholder 3"/>
          <p:cNvSpPr>
            <a:spLocks noGrp="1"/>
          </p:cNvSpPr>
          <p:nvPr>
            <p:ph type="sldNum" sz="quarter" idx="5"/>
          </p:nvPr>
        </p:nvSpPr>
        <p:spPr/>
        <p:txBody>
          <a:bodyPr/>
          <a:lstStyle/>
          <a:p>
            <a:fld id="{3D52D8DC-3CCA-4826-966D-69131461ECBB}" type="slidenum">
              <a:rPr lang="en-US" smtClean="0"/>
              <a:t>4</a:t>
            </a:fld>
            <a:endParaRPr lang="en-US"/>
          </a:p>
        </p:txBody>
      </p:sp>
    </p:spTree>
    <p:extLst>
      <p:ext uri="{BB962C8B-B14F-4D97-AF65-F5344CB8AC3E}">
        <p14:creationId xmlns:p14="http://schemas.microsoft.com/office/powerpoint/2010/main" val="3079452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u="none" strike="noStrike" kern="1200">
                <a:solidFill>
                  <a:schemeClr val="tx1"/>
                </a:solidFill>
                <a:effectLst/>
                <a:latin typeface="+mn-lt"/>
                <a:ea typeface="+mn-ea"/>
                <a:cs typeface="+mn-cs"/>
              </a:rPr>
              <a:t>Frank Scuiletti</a:t>
            </a:r>
          </a:p>
          <a:p>
            <a:r>
              <a:rPr lang="en-US" sz="1200" u="none" strike="noStrike" kern="1200">
                <a:solidFill>
                  <a:schemeClr val="tx1"/>
                </a:solidFill>
                <a:effectLst/>
                <a:latin typeface="+mn-lt"/>
                <a:ea typeface="+mn-ea"/>
                <a:cs typeface="+mn-cs"/>
              </a:rPr>
              <a:t>919-807-7114</a:t>
            </a:r>
          </a:p>
          <a:p>
            <a:r>
              <a:rPr lang="en-US" sz="1200" b="0" i="0" kern="1200">
                <a:solidFill>
                  <a:schemeClr val="tx1"/>
                </a:solidFill>
                <a:effectLst/>
                <a:latin typeface="+mn-lt"/>
                <a:ea typeface="+mn-ea"/>
                <a:cs typeface="+mn-cs"/>
              </a:rPr>
              <a:t>scuilettif@nccommunitycolleges.edu</a:t>
            </a:r>
            <a:endParaRPr lang="en-US"/>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614022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Associate Degree Program at NC Community Colleges</a:t>
            </a:r>
          </a:p>
          <a:p>
            <a:endParaRPr lang="en-US"/>
          </a:p>
          <a:p>
            <a:r>
              <a:rPr lang="en-US"/>
              <a:t>https://www.nccommunitycolleges.edu/academic-programs/nc-community-college-system-catalog</a:t>
            </a:r>
          </a:p>
        </p:txBody>
      </p:sp>
      <p:sp>
        <p:nvSpPr>
          <p:cNvPr id="4" name="Slide Number Placeholder 3"/>
          <p:cNvSpPr>
            <a:spLocks noGrp="1"/>
          </p:cNvSpPr>
          <p:nvPr>
            <p:ph type="sldNum" sz="quarter" idx="5"/>
          </p:nvPr>
        </p:nvSpPr>
        <p:spPr/>
        <p:txBody>
          <a:bodyPr/>
          <a:lstStyle/>
          <a:p>
            <a:fld id="{3D52D8DC-3CCA-4826-966D-69131461ECBB}" type="slidenum">
              <a:rPr lang="en-US" smtClean="0"/>
              <a:t>6</a:t>
            </a:fld>
            <a:endParaRPr lang="en-US"/>
          </a:p>
        </p:txBody>
      </p:sp>
    </p:spTree>
    <p:extLst>
      <p:ext uri="{BB962C8B-B14F-4D97-AF65-F5344CB8AC3E}">
        <p14:creationId xmlns:p14="http://schemas.microsoft.com/office/powerpoint/2010/main" val="2744906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https://www.nccommunitycolleges.edu/sites/default/files/basic-pages/academic-programs/attachments/education_catalog_18feb2022.pdf </a:t>
            </a:r>
          </a:p>
        </p:txBody>
      </p:sp>
      <p:sp>
        <p:nvSpPr>
          <p:cNvPr id="4" name="Slide Number Placeholder 3"/>
          <p:cNvSpPr>
            <a:spLocks noGrp="1"/>
          </p:cNvSpPr>
          <p:nvPr>
            <p:ph type="sldNum" sz="quarter" idx="5"/>
          </p:nvPr>
        </p:nvSpPr>
        <p:spPr/>
        <p:txBody>
          <a:bodyPr/>
          <a:lstStyle/>
          <a:p>
            <a:fld id="{3D52D8DC-3CCA-4826-966D-69131461ECBB}" type="slidenum">
              <a:rPr lang="en-US" smtClean="0"/>
              <a:t>7</a:t>
            </a:fld>
            <a:endParaRPr lang="en-US"/>
          </a:p>
        </p:txBody>
      </p:sp>
    </p:spTree>
    <p:extLst>
      <p:ext uri="{BB962C8B-B14F-4D97-AF65-F5344CB8AC3E}">
        <p14:creationId xmlns:p14="http://schemas.microsoft.com/office/powerpoint/2010/main" val="3799046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10"/>
          </p:nvPr>
        </p:nvSpPr>
        <p:spPr/>
        <p:txBody>
          <a:bodyPr/>
          <a:lstStyle/>
          <a:p>
            <a:fld id="{DF61EA0F-A667-4B49-8422-0062BC55E249}" type="slidenum">
              <a:rPr lang="en-US" smtClean="0"/>
              <a:t>8</a:t>
            </a:fld>
            <a:endParaRPr lang="en-US"/>
          </a:p>
        </p:txBody>
      </p:sp>
    </p:spTree>
    <p:extLst>
      <p:ext uri="{BB962C8B-B14F-4D97-AF65-F5344CB8AC3E}">
        <p14:creationId xmlns:p14="http://schemas.microsoft.com/office/powerpoint/2010/main" val="1011769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a:t>
            </a:r>
            <a:r>
              <a:rPr lang="en-US" baseline="30000"/>
              <a:t>st</a:t>
            </a:r>
            <a:r>
              <a:rPr lang="en-US"/>
              <a:t> up, let’s talk about water cooled chillers.</a:t>
            </a:r>
          </a:p>
        </p:txBody>
      </p:sp>
      <p:sp>
        <p:nvSpPr>
          <p:cNvPr id="4" name="Slide Number Placeholder 3"/>
          <p:cNvSpPr>
            <a:spLocks noGrp="1"/>
          </p:cNvSpPr>
          <p:nvPr>
            <p:ph type="sldNum" sz="quarter" idx="5"/>
          </p:nvPr>
        </p:nvSpPr>
        <p:spPr/>
        <p:txBody>
          <a:bodyPr/>
          <a:lstStyle/>
          <a:p>
            <a:fld id="{DF61EA0F-A667-4B49-8422-0062BC55E249}" type="slidenum">
              <a:rPr lang="en-US" smtClean="0"/>
              <a:t>9</a:t>
            </a:fld>
            <a:endParaRPr lang="en-US"/>
          </a:p>
        </p:txBody>
      </p:sp>
    </p:spTree>
    <p:extLst>
      <p:ext uri="{BB962C8B-B14F-4D97-AF65-F5344CB8AC3E}">
        <p14:creationId xmlns:p14="http://schemas.microsoft.com/office/powerpoint/2010/main" val="3338923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3/23/2022</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0B4E8221-5023-C446-8F2B-7ED5B2526BFD}"/>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2" name="Picture 11">
            <a:extLst>
              <a:ext uri="{FF2B5EF4-FFF2-40B4-BE49-F238E27FC236}">
                <a16:creationId xmlns:a16="http://schemas.microsoft.com/office/drawing/2014/main" id="{E4A8D8FB-937D-7B4C-8FA4-5E2AE79787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2165617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3/23/2022</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21519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bwMode="blackWhite">
          <a:xfrm>
            <a:off x="191213" y="197088"/>
            <a:ext cx="8761576" cy="4749325"/>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95102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p:cNvSpPr/>
          <p:nvPr userDrawn="1"/>
        </p:nvSpPr>
        <p:spPr>
          <a:xfrm>
            <a:off x="192024" y="198882"/>
            <a:ext cx="8762287" cy="4749325"/>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a:p>
        </p:txBody>
      </p:sp>
      <p:cxnSp>
        <p:nvCxnSpPr>
          <p:cNvPr id="12" name="Straight Connector 11"/>
          <p:cNvCxnSpPr/>
          <p:nvPr userDrawn="1"/>
        </p:nvCxnSpPr>
        <p:spPr>
          <a:xfrm>
            <a:off x="453326" y="897294"/>
            <a:ext cx="8237349"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390906" y="336042"/>
            <a:ext cx="5157839" cy="480060"/>
          </a:xfrm>
        </p:spPr>
        <p:txBody>
          <a:bodyPr anchor="b" anchorCtr="0">
            <a:normAutofit/>
          </a:bodyPr>
          <a:lstStyle>
            <a:lvl1pPr>
              <a:defRPr sz="2100">
                <a:solidFill>
                  <a:schemeClr val="bg2">
                    <a:lumMod val="25000"/>
                  </a:schemeClr>
                </a:solidFill>
              </a:defRPr>
            </a:lvl1pPr>
          </a:lstStyle>
          <a:p>
            <a:r>
              <a:rPr lang="en-US"/>
              <a:t>Click to edit Master title style</a:t>
            </a:r>
          </a:p>
        </p:txBody>
      </p:sp>
      <p:sp>
        <p:nvSpPr>
          <p:cNvPr id="3" name="Content Placeholder 2"/>
          <p:cNvSpPr>
            <a:spLocks noGrp="1"/>
          </p:cNvSpPr>
          <p:nvPr>
            <p:ph sz="quarter" idx="10"/>
          </p:nvPr>
        </p:nvSpPr>
        <p:spPr>
          <a:xfrm>
            <a:off x="404622" y="1076706"/>
            <a:ext cx="3312414" cy="2983230"/>
          </a:xfrm>
        </p:spPr>
        <p:txBody>
          <a:bodyPr vert="horz" lIns="91440" tIns="45720" rIns="91440" bIns="45720" rtlCol="0">
            <a:normAutofit/>
          </a:bodyPr>
          <a:lstStyle>
            <a:lvl1pPr>
              <a:defRPr lang="en-US" sz="900" smtClean="0">
                <a:solidFill>
                  <a:schemeClr val="tx1">
                    <a:lumMod val="75000"/>
                    <a:lumOff val="25000"/>
                  </a:schemeClr>
                </a:solidFill>
              </a:defRPr>
            </a:lvl1pPr>
            <a:lvl2pPr>
              <a:defRPr lang="en-US" sz="900" smtClean="0">
                <a:solidFill>
                  <a:schemeClr val="tx1">
                    <a:lumMod val="75000"/>
                    <a:lumOff val="25000"/>
                  </a:schemeClr>
                </a:solidFill>
              </a:defRPr>
            </a:lvl2pPr>
            <a:lvl3pPr>
              <a:defRPr lang="en-US" sz="900" smtClean="0">
                <a:solidFill>
                  <a:schemeClr val="tx1">
                    <a:lumMod val="75000"/>
                    <a:lumOff val="25000"/>
                  </a:schemeClr>
                </a:solidFill>
              </a:defRPr>
            </a:lvl3pPr>
            <a:lvl4pPr>
              <a:defRPr lang="en-US" sz="900" smtClean="0">
                <a:solidFill>
                  <a:schemeClr val="tx1">
                    <a:lumMod val="75000"/>
                    <a:lumOff val="25000"/>
                  </a:schemeClr>
                </a:solidFill>
              </a:defRPr>
            </a:lvl4pPr>
            <a:lvl5pPr>
              <a:defRPr lang="en-US" sz="900">
                <a:solidFill>
                  <a:schemeClr val="tx1">
                    <a:lumMod val="75000"/>
                    <a:lumOff val="25000"/>
                  </a:schemeClr>
                </a:solidFill>
              </a:defRPr>
            </a:lvl5pPr>
          </a:lstStyle>
          <a:p>
            <a:pPr marL="0" lvl="0" indent="0">
              <a:lnSpc>
                <a:spcPct val="150000"/>
              </a:lnSpc>
              <a:spcBef>
                <a:spcPts val="750"/>
              </a:spcBef>
              <a:spcAft>
                <a:spcPts val="900"/>
              </a:spcAft>
              <a:buNone/>
            </a:pPr>
            <a:r>
              <a:rPr lang="en-US"/>
              <a:t>Click to edit Master text styles</a:t>
            </a:r>
          </a:p>
          <a:p>
            <a:pPr marL="0" lvl="1" indent="0">
              <a:lnSpc>
                <a:spcPct val="150000"/>
              </a:lnSpc>
              <a:spcBef>
                <a:spcPts val="750"/>
              </a:spcBef>
              <a:spcAft>
                <a:spcPts val="900"/>
              </a:spcAft>
              <a:buNone/>
            </a:pPr>
            <a:r>
              <a:rPr lang="en-US"/>
              <a:t>Second level</a:t>
            </a:r>
          </a:p>
          <a:p>
            <a:pPr marL="0" lvl="2" indent="0">
              <a:lnSpc>
                <a:spcPct val="150000"/>
              </a:lnSpc>
              <a:spcBef>
                <a:spcPts val="750"/>
              </a:spcBef>
              <a:spcAft>
                <a:spcPts val="900"/>
              </a:spcAft>
              <a:buNone/>
            </a:pPr>
            <a:r>
              <a:rPr lang="en-US"/>
              <a:t>Third level</a:t>
            </a:r>
          </a:p>
          <a:p>
            <a:pPr marL="0" lvl="3" indent="0">
              <a:lnSpc>
                <a:spcPct val="150000"/>
              </a:lnSpc>
              <a:spcBef>
                <a:spcPts val="750"/>
              </a:spcBef>
              <a:spcAft>
                <a:spcPts val="900"/>
              </a:spcAft>
              <a:buNone/>
            </a:pPr>
            <a:r>
              <a:rPr lang="en-US"/>
              <a:t>Fourth level</a:t>
            </a:r>
          </a:p>
          <a:p>
            <a:pPr marL="0" lvl="4" indent="0">
              <a:lnSpc>
                <a:spcPct val="150000"/>
              </a:lnSpc>
              <a:spcBef>
                <a:spcPts val="750"/>
              </a:spcBef>
              <a:spcAft>
                <a:spcPts val="900"/>
              </a:spcAft>
              <a:buNone/>
            </a:pPr>
            <a:r>
              <a:rPr lang="en-US"/>
              <a:t>Fifth level</a:t>
            </a:r>
          </a:p>
        </p:txBody>
      </p:sp>
      <p:sp>
        <p:nvSpPr>
          <p:cNvPr id="6" name="Date Placeholder 3"/>
          <p:cNvSpPr>
            <a:spLocks noGrp="1"/>
          </p:cNvSpPr>
          <p:nvPr>
            <p:ph type="dt" sz="half" idx="2"/>
          </p:nvPr>
        </p:nvSpPr>
        <p:spPr>
          <a:xfrm>
            <a:off x="404622" y="4652964"/>
            <a:ext cx="2457450" cy="273844"/>
          </a:xfrm>
          <a:prstGeom prst="rect">
            <a:avLst/>
          </a:prstGeom>
        </p:spPr>
        <p:txBody>
          <a:bodyPr vert="horz" lIns="91440" tIns="45720" rIns="91440" bIns="45720" rtlCol="0" anchor="ctr"/>
          <a:lstStyle>
            <a:lvl1pPr algn="l">
              <a:defRPr sz="900" baseline="0">
                <a:solidFill>
                  <a:schemeClr val="tx1">
                    <a:lumMod val="65000"/>
                    <a:lumOff val="35000"/>
                  </a:schemeClr>
                </a:solidFill>
              </a:defRPr>
            </a:lvl1pPr>
          </a:lstStyle>
          <a:p>
            <a:fld id="{8BEEBAAA-29B5-4AF5-BC5F-7E580C29002D}" type="datetimeFigureOut">
              <a:rPr lang="en-US" smtClean="0"/>
              <a:pPr/>
              <a:t>3/23/2022</a:t>
            </a:fld>
            <a:endParaRPr lang="en-US"/>
          </a:p>
        </p:txBody>
      </p:sp>
      <p:sp>
        <p:nvSpPr>
          <p:cNvPr id="7" name="Footer Placeholder 4"/>
          <p:cNvSpPr>
            <a:spLocks noGrp="1"/>
          </p:cNvSpPr>
          <p:nvPr>
            <p:ph type="ftr" sz="quarter" idx="3"/>
          </p:nvPr>
        </p:nvSpPr>
        <p:spPr>
          <a:xfrm>
            <a:off x="3486150" y="4652964"/>
            <a:ext cx="2171700" cy="273844"/>
          </a:xfrm>
          <a:prstGeom prst="rect">
            <a:avLst/>
          </a:prstGeom>
        </p:spPr>
        <p:txBody>
          <a:bodyPr vert="horz" lIns="91440" tIns="45720" rIns="91440" bIns="45720" rtlCol="0" anchor="ctr"/>
          <a:lstStyle>
            <a:lvl1pPr algn="ctr">
              <a:defRPr sz="900" baseline="0">
                <a:solidFill>
                  <a:schemeClr val="tx1">
                    <a:lumMod val="65000"/>
                    <a:lumOff val="35000"/>
                  </a:schemeClr>
                </a:solidFill>
              </a:defRPr>
            </a:lvl1pPr>
          </a:lstStyle>
          <a:p>
            <a:endParaRPr lang="en-US"/>
          </a:p>
        </p:txBody>
      </p:sp>
      <p:sp>
        <p:nvSpPr>
          <p:cNvPr id="8" name="Slide Number Placeholder 5"/>
          <p:cNvSpPr>
            <a:spLocks noGrp="1"/>
          </p:cNvSpPr>
          <p:nvPr>
            <p:ph type="sldNum" sz="quarter" idx="4"/>
          </p:nvPr>
        </p:nvSpPr>
        <p:spPr>
          <a:xfrm>
            <a:off x="6278945" y="4652964"/>
            <a:ext cx="2457450" cy="273844"/>
          </a:xfrm>
          <a:prstGeom prst="rect">
            <a:avLst/>
          </a:prstGeom>
        </p:spPr>
        <p:txBody>
          <a:bodyPr vert="horz" lIns="91440" tIns="45720" rIns="91440" bIns="45720" rtlCol="0" anchor="ctr"/>
          <a:lstStyle>
            <a:lvl1pPr algn="r">
              <a:defRPr sz="900" baseline="0">
                <a:solidFill>
                  <a:schemeClr val="tx1">
                    <a:lumMod val="65000"/>
                    <a:lumOff val="35000"/>
                  </a:schemeClr>
                </a:solidFill>
              </a:defRPr>
            </a:lvl1pPr>
          </a:lstStyle>
          <a:p>
            <a:fld id="{9860EDB8-5305-433F-BE41-D7A86D811DB3}" type="slidenum">
              <a:rPr lang="en-US" smtClean="0"/>
              <a:pPr/>
              <a:t>‹#›</a:t>
            </a:fld>
            <a:endParaRPr lang="en-US"/>
          </a:p>
        </p:txBody>
      </p:sp>
    </p:spTree>
    <p:extLst>
      <p:ext uri="{BB962C8B-B14F-4D97-AF65-F5344CB8AC3E}">
        <p14:creationId xmlns:p14="http://schemas.microsoft.com/office/powerpoint/2010/main" val="2561603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839376"/>
            <a:ext cx="7336465" cy="1071375"/>
          </a:xfrm>
        </p:spPr>
        <p:txBody>
          <a:bodyPr anchor="b">
            <a:normAutofit/>
          </a:bodyPr>
          <a:lstStyle>
            <a:lvl1pPr algn="ctr">
              <a:defRPr sz="3300" b="1">
                <a:latin typeface="+mn-lt"/>
              </a:defRPr>
            </a:lvl1pPr>
          </a:lstStyle>
          <a:p>
            <a:r>
              <a:rPr lang="en-US"/>
              <a:t>Click to edit Master title style</a:t>
            </a:r>
          </a:p>
        </p:txBody>
      </p:sp>
      <p:sp>
        <p:nvSpPr>
          <p:cNvPr id="3" name="Subtitle 2"/>
          <p:cNvSpPr>
            <a:spLocks noGrp="1"/>
          </p:cNvSpPr>
          <p:nvPr>
            <p:ph type="subTitle" idx="1"/>
          </p:nvPr>
        </p:nvSpPr>
        <p:spPr>
          <a:xfrm>
            <a:off x="914402" y="2910751"/>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p>
        </p:txBody>
      </p:sp>
      <p:sp>
        <p:nvSpPr>
          <p:cNvPr id="9" name="Rectangle 8"/>
          <p:cNvSpPr/>
          <p:nvPr userDrawn="1"/>
        </p:nvSpPr>
        <p:spPr>
          <a:xfrm>
            <a:off x="1733354" y="366948"/>
            <a:ext cx="6025812" cy="809325"/>
          </a:xfrm>
          <a:prstGeom prst="rect">
            <a:avLst/>
          </a:prstGeom>
          <a:noFill/>
        </p:spPr>
        <p:txBody>
          <a:bodyPr wrap="square" lIns="51435" tIns="25718" rIns="51435" bIns="25718">
            <a:spAutoFit/>
          </a:bodyPr>
          <a:lstStyle/>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7"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44" y="126367"/>
            <a:ext cx="1138936" cy="1274064"/>
          </a:xfrm>
          <a:prstGeom prst="rect">
            <a:avLst/>
          </a:prstGeom>
        </p:spPr>
      </p:pic>
    </p:spTree>
    <p:extLst>
      <p:ext uri="{BB962C8B-B14F-4D97-AF65-F5344CB8AC3E}">
        <p14:creationId xmlns:p14="http://schemas.microsoft.com/office/powerpoint/2010/main" val="813769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6" name="Picture 5">
            <a:extLst>
              <a:ext uri="{FF2B5EF4-FFF2-40B4-BE49-F238E27FC236}">
                <a16:creationId xmlns:a16="http://schemas.microsoft.com/office/drawing/2014/main" id="{D359914D-7AA7-1B45-80EF-F7E8F778F5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
        <p:nvSpPr>
          <p:cNvPr id="9" name="Footer Placeholder 4">
            <a:extLst>
              <a:ext uri="{FF2B5EF4-FFF2-40B4-BE49-F238E27FC236}">
                <a16:creationId xmlns:a16="http://schemas.microsoft.com/office/drawing/2014/main" id="{9468A882-7F28-774E-9FAE-22C25BF549D2}"/>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a:extLst>
              <a:ext uri="{FF2B5EF4-FFF2-40B4-BE49-F238E27FC236}">
                <a16:creationId xmlns:a16="http://schemas.microsoft.com/office/drawing/2014/main" id="{94643920-20D1-4C4A-AD8D-40EF1972C6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3/23/2022</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3/23/2022</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a:ln w="0"/>
                <a:solidFill>
                  <a:srgbClr val="003767"/>
                </a:solidFill>
                <a:effectLst>
                  <a:outerShdw blurRad="38100" dist="25400" dir="5400000" algn="ctr" rotWithShape="0">
                    <a:srgbClr val="6E747A">
                      <a:alpha val="43000"/>
                    </a:srgbClr>
                  </a:outerShdw>
                </a:effectLst>
              </a:rPr>
              <a:t>North Carolina </a:t>
            </a:r>
            <a:br>
              <a:rPr lang="en-US" sz="2025" b="0" cap="none" spc="0">
                <a:ln w="0"/>
                <a:solidFill>
                  <a:srgbClr val="003767"/>
                </a:solidFill>
                <a:effectLst>
                  <a:outerShdw blurRad="38100" dist="25400" dir="5400000" algn="ctr" rotWithShape="0">
                    <a:srgbClr val="6E747A">
                      <a:alpha val="43000"/>
                    </a:srgbClr>
                  </a:outerShdw>
                </a:effectLst>
              </a:rPr>
            </a:br>
            <a:r>
              <a:rPr lang="en-US" sz="2025" b="0" cap="none" spc="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61" r:id="rId12"/>
    <p:sldLayoutId id="2147483662" r:id="rId13"/>
    <p:sldLayoutId id="2147483691" r:id="rId14"/>
    <p:sldLayoutId id="2147483692" r:id="rId1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a:ln w="0"/>
                <a:solidFill>
                  <a:srgbClr val="003767"/>
                </a:solidFill>
                <a:effectLst>
                  <a:outerShdw blurRad="38100" dist="25400" dir="5400000" algn="ctr" rotWithShape="0">
                    <a:srgbClr val="6E747A">
                      <a:alpha val="43000"/>
                    </a:srgbClr>
                  </a:outerShdw>
                </a:effectLst>
              </a:rPr>
              <a:t>North Carolina </a:t>
            </a:r>
            <a:br>
              <a:rPr lang="en-US" sz="2025" b="0" cap="none" spc="0">
                <a:ln w="0"/>
                <a:solidFill>
                  <a:srgbClr val="003767"/>
                </a:solidFill>
                <a:effectLst>
                  <a:outerShdw blurRad="38100" dist="25400" dir="5400000" algn="ctr" rotWithShape="0">
                    <a:srgbClr val="6E747A">
                      <a:alpha val="43000"/>
                    </a:srgbClr>
                  </a:outerShdw>
                </a:effectLst>
              </a:rPr>
            </a:br>
            <a:r>
              <a:rPr lang="en-US" sz="2025" b="0" cap="none" spc="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78" r:id="rId1"/>
    <p:sldLayoutId id="2147483677" r:id="rId2"/>
  </p:sldLayoutIdLst>
  <p:txStyles>
    <p:title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HelvLight" pitchFamily="2" charset="0"/>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HelvLight" pitchFamily="2" charset="0"/>
          <a:ea typeface="+mn-ea"/>
          <a:cs typeface="+mn-cs"/>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HelvLight" pitchFamily="2" charset="0"/>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HelvLight" pitchFamily="2" charset="0"/>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HelvLight" pitchFamily="2" charset="0"/>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www.flickr.com/photos/jackiebese/9100874498/" TargetMode="External"/><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www.flickr.com/photos/jackiebese/9098640469" TargetMode="External"/><Relationship Id="rId11" Type="http://schemas.openxmlformats.org/officeDocument/2006/relationships/hyperlink" Target="https://creativecommons.org/licenses/by/3.0/" TargetMode="External"/><Relationship Id="rId5" Type="http://schemas.openxmlformats.org/officeDocument/2006/relationships/image" Target="../media/image25.jpeg"/><Relationship Id="rId10" Type="http://schemas.openxmlformats.org/officeDocument/2006/relationships/hyperlink" Target="http://todaysgreenconstruction.com/" TargetMode="External"/><Relationship Id="rId4" Type="http://schemas.openxmlformats.org/officeDocument/2006/relationships/hyperlink" Target="http://diy.stackexchange.com/questions/28822/how-can-i-replace-the-plywood-under-my-air-handler" TargetMode="External"/><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5.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hyperlink" Target="https://www.juku.it/tapes-everything-else-looks-unsustainable/data-center-2/" TargetMode="External"/><Relationship Id="rId7" Type="http://schemas.openxmlformats.org/officeDocument/2006/relationships/image" Target="../media/image37.jpeg"/><Relationship Id="rId2" Type="http://schemas.openxmlformats.org/officeDocument/2006/relationships/image" Target="../media/image34.jpeg"/><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hyperlink" Target="http://www.ecoinsite.com/2010/05/how-to-roundup-hotcold-aisles.html" TargetMode="Externa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5.xml"/><Relationship Id="rId6" Type="http://schemas.openxmlformats.org/officeDocument/2006/relationships/hyperlink" Target="https://creativecommons.org/licenses/by-nc-nd/3.0/" TargetMode="External"/><Relationship Id="rId5" Type="http://schemas.openxmlformats.org/officeDocument/2006/relationships/hyperlink" Target="https://www.flickr.com/photos/59765593@N00/4667668758" TargetMode="Externa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5.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 Id="rId5" Type="http://schemas.openxmlformats.org/officeDocument/2006/relationships/image" Target="../media/image71.jpeg"/><Relationship Id="rId4" Type="http://schemas.openxmlformats.org/officeDocument/2006/relationships/image" Target="../media/image70.jpe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51BA0-FC83-F04A-BBE0-BB737F014B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34" y="1234842"/>
            <a:ext cx="9144000" cy="3356177"/>
          </a:xfrm>
          <a:prstGeom prst="rect">
            <a:avLst/>
          </a:prstGeom>
        </p:spPr>
      </p:pic>
      <p:sp>
        <p:nvSpPr>
          <p:cNvPr id="2" name="Title 1"/>
          <p:cNvSpPr>
            <a:spLocks noGrp="1"/>
          </p:cNvSpPr>
          <p:nvPr>
            <p:ph type="title"/>
          </p:nvPr>
        </p:nvSpPr>
        <p:spPr>
          <a:xfrm>
            <a:off x="1314793" y="0"/>
            <a:ext cx="7829207" cy="994172"/>
          </a:xfrm>
        </p:spPr>
        <p:txBody>
          <a:bodyPr>
            <a:normAutofit/>
          </a:bodyPr>
          <a:lstStyle/>
          <a:p>
            <a:r>
              <a:rPr lang="en-US"/>
              <a:t>March 23, 2022</a:t>
            </a:r>
            <a:br>
              <a:rPr lang="en-US"/>
            </a:br>
            <a:r>
              <a:rPr lang="en-US"/>
              <a:t>Careers in Heating, AC, and Refrigeration</a:t>
            </a:r>
          </a:p>
        </p:txBody>
      </p:sp>
      <p:sp>
        <p:nvSpPr>
          <p:cNvPr id="4" name="Rectangle 3"/>
          <p:cNvSpPr>
            <a:spLocks noChangeArrowheads="1"/>
          </p:cNvSpPr>
          <p:nvPr/>
        </p:nvSpPr>
        <p:spPr bwMode="auto">
          <a:xfrm>
            <a:off x="263324" y="3427917"/>
            <a:ext cx="5246225" cy="140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13" indent="-11113">
              <a:spcBef>
                <a:spcPct val="20000"/>
              </a:spcBef>
            </a:pPr>
            <a:r>
              <a:rPr lang="en-US" sz="2400"/>
              <a:t>Download the PowerPoint</a:t>
            </a:r>
            <a:br>
              <a:rPr lang="en-US" sz="2400"/>
            </a:br>
            <a:r>
              <a:rPr lang="en-US" sz="2400"/>
              <a:t>and access the recording:</a:t>
            </a:r>
            <a:br>
              <a:rPr lang="en-US" sz="2400"/>
            </a:br>
            <a:r>
              <a:rPr lang="en-US" sz="2400" b="1" err="1"/>
              <a:t>www.ncperkins.org</a:t>
            </a:r>
            <a:r>
              <a:rPr lang="en-US" sz="2400" b="1"/>
              <a:t>/presentations</a:t>
            </a:r>
          </a:p>
        </p:txBody>
      </p:sp>
    </p:spTree>
    <p:extLst>
      <p:ext uri="{BB962C8B-B14F-4D97-AF65-F5344CB8AC3E}">
        <p14:creationId xmlns:p14="http://schemas.microsoft.com/office/powerpoint/2010/main" val="3589999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700714-DA04-4AA8-BCA4-728CE6C2E905}"/>
              </a:ext>
            </a:extLst>
          </p:cNvPr>
          <p:cNvSpPr>
            <a:spLocks noGrp="1"/>
          </p:cNvSpPr>
          <p:nvPr>
            <p:ph type="title"/>
          </p:nvPr>
        </p:nvSpPr>
        <p:spPr/>
        <p:txBody>
          <a:bodyPr/>
          <a:lstStyle/>
          <a:p>
            <a:r>
              <a:rPr lang="en-US">
                <a:ln w="0">
                  <a:solidFill>
                    <a:srgbClr val="5B9BD5"/>
                  </a:solidFill>
                </a:ln>
                <a:cs typeface="Calibri Light"/>
              </a:rPr>
              <a:t>Joe Nelson First Citizens </a:t>
            </a:r>
            <a:endParaRPr lang="en-US"/>
          </a:p>
        </p:txBody>
      </p:sp>
      <p:pic>
        <p:nvPicPr>
          <p:cNvPr id="10" name="Picture 10" descr="A picture containing indoor&#10;&#10;Description automatically generated">
            <a:extLst>
              <a:ext uri="{FF2B5EF4-FFF2-40B4-BE49-F238E27FC236}">
                <a16:creationId xmlns:a16="http://schemas.microsoft.com/office/drawing/2014/main" id="{41DAAC9E-D9AC-4794-9178-370627D69C32}"/>
              </a:ext>
            </a:extLst>
          </p:cNvPr>
          <p:cNvPicPr>
            <a:picLocks noGrp="1" noChangeAspect="1"/>
          </p:cNvPicPr>
          <p:nvPr>
            <p:ph idx="1"/>
          </p:nvPr>
        </p:nvPicPr>
        <p:blipFill>
          <a:blip r:embed="rId3"/>
          <a:stretch>
            <a:fillRect/>
          </a:stretch>
        </p:blipFill>
        <p:spPr>
          <a:xfrm>
            <a:off x="209745" y="1713377"/>
            <a:ext cx="7312684" cy="3152595"/>
          </a:xfrm>
        </p:spPr>
      </p:pic>
    </p:spTree>
    <p:extLst>
      <p:ext uri="{BB962C8B-B14F-4D97-AF65-F5344CB8AC3E}">
        <p14:creationId xmlns:p14="http://schemas.microsoft.com/office/powerpoint/2010/main" val="1901177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1419F-0DD2-467C-8C95-EE795B2E108D}"/>
              </a:ext>
            </a:extLst>
          </p:cNvPr>
          <p:cNvSpPr>
            <a:spLocks noGrp="1"/>
          </p:cNvSpPr>
          <p:nvPr>
            <p:ph type="title"/>
          </p:nvPr>
        </p:nvSpPr>
        <p:spPr>
          <a:xfrm>
            <a:off x="390905" y="336042"/>
            <a:ext cx="6587411" cy="480060"/>
          </a:xfrm>
        </p:spPr>
        <p:txBody>
          <a:bodyPr>
            <a:normAutofit fontScale="90000"/>
          </a:bodyPr>
          <a:lstStyle/>
          <a:p>
            <a:r>
              <a:rPr lang="en-US" b="1">
                <a:solidFill>
                  <a:srgbClr val="FF0000"/>
                </a:solidFill>
              </a:rPr>
              <a:t>                             Typical HVAC Residential Equipment</a:t>
            </a:r>
            <a:endParaRPr lang="en-US"/>
          </a:p>
        </p:txBody>
      </p:sp>
      <p:sp>
        <p:nvSpPr>
          <p:cNvPr id="3" name="Content Placeholder 2">
            <a:extLst>
              <a:ext uri="{FF2B5EF4-FFF2-40B4-BE49-F238E27FC236}">
                <a16:creationId xmlns:a16="http://schemas.microsoft.com/office/drawing/2014/main" id="{E8A1976C-9DE2-460F-A6E7-87D8F15ECF28}"/>
              </a:ext>
            </a:extLst>
          </p:cNvPr>
          <p:cNvSpPr>
            <a:spLocks noGrp="1"/>
          </p:cNvSpPr>
          <p:nvPr>
            <p:ph sz="quarter" idx="10"/>
          </p:nvPr>
        </p:nvSpPr>
        <p:spPr>
          <a:xfrm>
            <a:off x="528719" y="2676274"/>
            <a:ext cx="3312414" cy="2207647"/>
          </a:xfrm>
        </p:spPr>
        <p:txBody>
          <a:bodyPr>
            <a:normAutofit/>
          </a:bodyPr>
          <a:lstStyle/>
          <a:p>
            <a:pPr marL="0" indent="0">
              <a:buNone/>
            </a:pPr>
            <a:endParaRPr lang="en-US"/>
          </a:p>
          <a:p>
            <a:endParaRPr lang="en-US"/>
          </a:p>
          <a:p>
            <a:endParaRPr lang="en-US"/>
          </a:p>
        </p:txBody>
      </p:sp>
      <p:pic>
        <p:nvPicPr>
          <p:cNvPr id="6" name="Picture 5" descr="A picture containing power saw&#10;&#10;Description automatically generated">
            <a:extLst>
              <a:ext uri="{FF2B5EF4-FFF2-40B4-BE49-F238E27FC236}">
                <a16:creationId xmlns:a16="http://schemas.microsoft.com/office/drawing/2014/main" id="{CBD0B49A-1ACC-42A3-81B1-2D6FAC99273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6332" y="1056671"/>
            <a:ext cx="2887579" cy="2462566"/>
          </a:xfrm>
          <a:prstGeom prst="rect">
            <a:avLst/>
          </a:prstGeom>
        </p:spPr>
      </p:pic>
      <p:pic>
        <p:nvPicPr>
          <p:cNvPr id="10" name="Picture 9" descr="A picture containing outdoor, grass, ground, brick&#10;&#10;Description automatically generated">
            <a:extLst>
              <a:ext uri="{FF2B5EF4-FFF2-40B4-BE49-F238E27FC236}">
                <a16:creationId xmlns:a16="http://schemas.microsoft.com/office/drawing/2014/main" id="{83C7EC25-3864-4655-916E-87C981981CA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188369" y="1056671"/>
            <a:ext cx="2767263" cy="2462566"/>
          </a:xfrm>
          <a:prstGeom prst="rect">
            <a:avLst/>
          </a:prstGeom>
        </p:spPr>
      </p:pic>
      <p:pic>
        <p:nvPicPr>
          <p:cNvPr id="13" name="Picture 12" descr="A picture containing snow, wood&#10;&#10;Description automatically generated">
            <a:extLst>
              <a:ext uri="{FF2B5EF4-FFF2-40B4-BE49-F238E27FC236}">
                <a16:creationId xmlns:a16="http://schemas.microsoft.com/office/drawing/2014/main" id="{1C5B796C-49D2-498E-9BCF-0E3CD3B9F56F}"/>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130090" y="1056671"/>
            <a:ext cx="2887579" cy="2462566"/>
          </a:xfrm>
          <a:prstGeom prst="rect">
            <a:avLst/>
          </a:prstGeom>
        </p:spPr>
      </p:pic>
      <p:pic>
        <p:nvPicPr>
          <p:cNvPr id="16" name="Picture 15" descr="A picture containing outdoor, person, person&#10;&#10;Description automatically generated">
            <a:extLst>
              <a:ext uri="{FF2B5EF4-FFF2-40B4-BE49-F238E27FC236}">
                <a16:creationId xmlns:a16="http://schemas.microsoft.com/office/drawing/2014/main" id="{BCC63A91-77C7-4B0D-92EF-7B37682FB6F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2193257" y="3638430"/>
            <a:ext cx="5238750" cy="1309688"/>
          </a:xfrm>
          <a:prstGeom prst="rect">
            <a:avLst/>
          </a:prstGeom>
        </p:spPr>
      </p:pic>
      <p:sp>
        <p:nvSpPr>
          <p:cNvPr id="17" name="TextBox 16">
            <a:extLst>
              <a:ext uri="{FF2B5EF4-FFF2-40B4-BE49-F238E27FC236}">
                <a16:creationId xmlns:a16="http://schemas.microsoft.com/office/drawing/2014/main" id="{008B1849-E912-4056-8474-75B2172CC1BD}"/>
              </a:ext>
            </a:extLst>
          </p:cNvPr>
          <p:cNvSpPr txBox="1"/>
          <p:nvPr/>
        </p:nvSpPr>
        <p:spPr>
          <a:xfrm>
            <a:off x="2193257" y="4948118"/>
            <a:ext cx="5238750" cy="196208"/>
          </a:xfrm>
          <a:prstGeom prst="rect">
            <a:avLst/>
          </a:prstGeom>
          <a:noFill/>
        </p:spPr>
        <p:txBody>
          <a:bodyPr wrap="square" rtlCol="0">
            <a:spAutoFit/>
          </a:bodyPr>
          <a:lstStyle/>
          <a:p>
            <a:r>
              <a:rPr lang="en-US" sz="675">
                <a:hlinkClick r:id="rId11" tooltip="https://creativecommons.org/licenses/by/3.0/"/>
              </a:rPr>
              <a:t>CC BY</a:t>
            </a:r>
            <a:endParaRPr lang="en-US" sz="675"/>
          </a:p>
        </p:txBody>
      </p:sp>
    </p:spTree>
    <p:extLst>
      <p:ext uri="{BB962C8B-B14F-4D97-AF65-F5344CB8AC3E}">
        <p14:creationId xmlns:p14="http://schemas.microsoft.com/office/powerpoint/2010/main" val="3823268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CE71A-7D96-4A20-8A43-E61929810B0B}"/>
              </a:ext>
            </a:extLst>
          </p:cNvPr>
          <p:cNvSpPr>
            <a:spLocks noGrp="1"/>
          </p:cNvSpPr>
          <p:nvPr>
            <p:ph type="title"/>
          </p:nvPr>
        </p:nvSpPr>
        <p:spPr/>
        <p:txBody>
          <a:bodyPr>
            <a:normAutofit fontScale="90000"/>
          </a:bodyPr>
          <a:lstStyle/>
          <a:p>
            <a:r>
              <a:rPr lang="en-US" sz="1800" b="1">
                <a:solidFill>
                  <a:srgbClr val="FF0000"/>
                </a:solidFill>
              </a:rPr>
              <a:t>Typical HVAC Commercial/Industrial Equipment</a:t>
            </a:r>
            <a:endParaRPr lang="en-US" sz="1875" b="1">
              <a:highlight>
                <a:srgbClr val="FFFF00"/>
              </a:highlight>
            </a:endParaRPr>
          </a:p>
        </p:txBody>
      </p:sp>
      <p:sp>
        <p:nvSpPr>
          <p:cNvPr id="3" name="Content Placeholder 2">
            <a:extLst>
              <a:ext uri="{FF2B5EF4-FFF2-40B4-BE49-F238E27FC236}">
                <a16:creationId xmlns:a16="http://schemas.microsoft.com/office/drawing/2014/main" id="{B4620D67-1475-48DA-8635-203895079E3A}"/>
              </a:ext>
            </a:extLst>
          </p:cNvPr>
          <p:cNvSpPr>
            <a:spLocks noGrp="1"/>
          </p:cNvSpPr>
          <p:nvPr>
            <p:ph sz="quarter" idx="10"/>
          </p:nvPr>
        </p:nvSpPr>
        <p:spPr>
          <a:xfrm>
            <a:off x="404622" y="1076706"/>
            <a:ext cx="3977597" cy="3685076"/>
          </a:xfrm>
        </p:spPr>
        <p:txBody>
          <a:bodyPr>
            <a:normAutofit/>
          </a:bodyPr>
          <a:lstStyle/>
          <a:p>
            <a:pPr marL="0" indent="0">
              <a:buNone/>
            </a:pPr>
            <a:r>
              <a:rPr lang="en-US" sz="1575" b="1"/>
              <a:t>Typical equipment encountered by  Building Technician:</a:t>
            </a:r>
          </a:p>
          <a:p>
            <a:r>
              <a:rPr lang="en-US" sz="1200" u="sng"/>
              <a:t>Chillers</a:t>
            </a:r>
          </a:p>
          <a:p>
            <a:r>
              <a:rPr lang="en-US" sz="1200" u="sng"/>
              <a:t>Cooling Towers</a:t>
            </a:r>
          </a:p>
          <a:p>
            <a:r>
              <a:rPr lang="en-US" sz="1200" u="sng"/>
              <a:t>Pumps  </a:t>
            </a:r>
          </a:p>
          <a:p>
            <a:r>
              <a:rPr lang="en-US" sz="1200" u="sng"/>
              <a:t>Air Handler(s)</a:t>
            </a:r>
          </a:p>
          <a:p>
            <a:r>
              <a:rPr lang="en-US" sz="1200" u="sng"/>
              <a:t>CRAH Unit </a:t>
            </a:r>
            <a:r>
              <a:rPr lang="en-US" sz="1200"/>
              <a:t>(Computer Room Air Handler)</a:t>
            </a:r>
          </a:p>
          <a:p>
            <a:r>
              <a:rPr lang="en-US" sz="1200" u="sng"/>
              <a:t>CRAC Unit </a:t>
            </a:r>
            <a:r>
              <a:rPr lang="en-US" sz="1200"/>
              <a:t>(Computer Room Air Conditioner)</a:t>
            </a:r>
          </a:p>
          <a:p>
            <a:r>
              <a:rPr lang="en-US" sz="1200" u="sng"/>
              <a:t>Fan Coil Units</a:t>
            </a:r>
          </a:p>
          <a:p>
            <a:r>
              <a:rPr lang="en-US" sz="1200" u="sng"/>
              <a:t>VAV (variable air volume)</a:t>
            </a:r>
          </a:p>
        </p:txBody>
      </p:sp>
      <p:pic>
        <p:nvPicPr>
          <p:cNvPr id="7" name="Picture 6" descr="A picture containing device, miller&#10;&#10;Description automatically generated">
            <a:extLst>
              <a:ext uri="{FF2B5EF4-FFF2-40B4-BE49-F238E27FC236}">
                <a16:creationId xmlns:a16="http://schemas.microsoft.com/office/drawing/2014/main" id="{9351812D-86B4-413E-A626-FD584CC65CD0}"/>
              </a:ext>
            </a:extLst>
          </p:cNvPr>
          <p:cNvPicPr>
            <a:picLocks noChangeAspect="1"/>
          </p:cNvPicPr>
          <p:nvPr/>
        </p:nvPicPr>
        <p:blipFill>
          <a:blip r:embed="rId2"/>
          <a:stretch>
            <a:fillRect/>
          </a:stretch>
        </p:blipFill>
        <p:spPr>
          <a:xfrm>
            <a:off x="4761782" y="948905"/>
            <a:ext cx="3977597" cy="2083280"/>
          </a:xfrm>
          <a:prstGeom prst="rect">
            <a:avLst/>
          </a:prstGeom>
        </p:spPr>
      </p:pic>
      <p:pic>
        <p:nvPicPr>
          <p:cNvPr id="9" name="Picture 8">
            <a:extLst>
              <a:ext uri="{FF2B5EF4-FFF2-40B4-BE49-F238E27FC236}">
                <a16:creationId xmlns:a16="http://schemas.microsoft.com/office/drawing/2014/main" id="{A2F7306D-2C52-4603-ABA0-F9E7D49D4A60}"/>
              </a:ext>
            </a:extLst>
          </p:cNvPr>
          <p:cNvPicPr>
            <a:picLocks noChangeAspect="1"/>
          </p:cNvPicPr>
          <p:nvPr/>
        </p:nvPicPr>
        <p:blipFill>
          <a:blip r:embed="rId3"/>
          <a:stretch>
            <a:fillRect/>
          </a:stretch>
        </p:blipFill>
        <p:spPr>
          <a:xfrm>
            <a:off x="6996363" y="3127076"/>
            <a:ext cx="2014071" cy="1634706"/>
          </a:xfrm>
          <a:prstGeom prst="rect">
            <a:avLst/>
          </a:prstGeom>
        </p:spPr>
      </p:pic>
      <p:pic>
        <p:nvPicPr>
          <p:cNvPr id="6" name="Picture 5" descr="A picture containing text, clock, gauge, device&#10;&#10;Description automatically generated">
            <a:extLst>
              <a:ext uri="{FF2B5EF4-FFF2-40B4-BE49-F238E27FC236}">
                <a16:creationId xmlns:a16="http://schemas.microsoft.com/office/drawing/2014/main" id="{2247F367-8EB2-4133-B27A-F8F80E9B6678}"/>
              </a:ext>
            </a:extLst>
          </p:cNvPr>
          <p:cNvPicPr>
            <a:picLocks noChangeAspect="1"/>
          </p:cNvPicPr>
          <p:nvPr/>
        </p:nvPicPr>
        <p:blipFill>
          <a:blip r:embed="rId4"/>
          <a:stretch>
            <a:fillRect/>
          </a:stretch>
        </p:blipFill>
        <p:spPr>
          <a:xfrm>
            <a:off x="4828796" y="3169800"/>
            <a:ext cx="2014071" cy="1506493"/>
          </a:xfrm>
          <a:prstGeom prst="rect">
            <a:avLst/>
          </a:prstGeom>
        </p:spPr>
      </p:pic>
    </p:spTree>
    <p:extLst>
      <p:ext uri="{BB962C8B-B14F-4D97-AF65-F5344CB8AC3E}">
        <p14:creationId xmlns:p14="http://schemas.microsoft.com/office/powerpoint/2010/main" val="451115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6C0FF-B8D0-4BA1-A8B0-16ADED330197}"/>
              </a:ext>
            </a:extLst>
          </p:cNvPr>
          <p:cNvSpPr>
            <a:spLocks noGrp="1"/>
          </p:cNvSpPr>
          <p:nvPr>
            <p:ph type="title"/>
          </p:nvPr>
        </p:nvSpPr>
        <p:spPr/>
        <p:txBody>
          <a:bodyPr>
            <a:normAutofit fontScale="90000"/>
          </a:bodyPr>
          <a:lstStyle/>
          <a:p>
            <a:r>
              <a:rPr lang="en-US" b="1">
                <a:highlight>
                  <a:srgbClr val="FFFF00"/>
                </a:highlight>
              </a:rPr>
              <a:t>Typical day in the life – Building Technician</a:t>
            </a:r>
          </a:p>
        </p:txBody>
      </p:sp>
      <p:sp>
        <p:nvSpPr>
          <p:cNvPr id="3" name="Content Placeholder 2">
            <a:extLst>
              <a:ext uri="{FF2B5EF4-FFF2-40B4-BE49-F238E27FC236}">
                <a16:creationId xmlns:a16="http://schemas.microsoft.com/office/drawing/2014/main" id="{2B00B7AD-D550-4DDA-9F82-D1CDD47A84DF}"/>
              </a:ext>
            </a:extLst>
          </p:cNvPr>
          <p:cNvSpPr>
            <a:spLocks noGrp="1"/>
          </p:cNvSpPr>
          <p:nvPr>
            <p:ph sz="quarter" idx="10"/>
          </p:nvPr>
        </p:nvSpPr>
        <p:spPr>
          <a:xfrm>
            <a:off x="300669" y="897244"/>
            <a:ext cx="3750923" cy="3993593"/>
          </a:xfrm>
        </p:spPr>
        <p:txBody>
          <a:bodyPr>
            <a:noAutofit/>
          </a:bodyPr>
          <a:lstStyle/>
          <a:p>
            <a:r>
              <a:rPr lang="en-US"/>
              <a:t>Arrives about 1 hour before building occupants</a:t>
            </a:r>
          </a:p>
          <a:p>
            <a:r>
              <a:rPr lang="en-US"/>
              <a:t>Checks system BMS (or BACS) for trouble spots</a:t>
            </a:r>
          </a:p>
          <a:p>
            <a:pPr lvl="1"/>
            <a:r>
              <a:rPr lang="en-US"/>
              <a:t>If needed, immediately addresses any issues</a:t>
            </a:r>
          </a:p>
          <a:p>
            <a:r>
              <a:rPr lang="en-US"/>
              <a:t>Checks Maintenance Work Order system for unaddressed work</a:t>
            </a:r>
          </a:p>
          <a:p>
            <a:pPr lvl="1"/>
            <a:r>
              <a:rPr lang="en-US"/>
              <a:t>If needed, immediately addresses any issues</a:t>
            </a:r>
          </a:p>
          <a:p>
            <a:r>
              <a:rPr lang="en-US"/>
              <a:t>Walks building to make sure no obvious issues exist</a:t>
            </a:r>
          </a:p>
          <a:p>
            <a:r>
              <a:rPr lang="en-US"/>
              <a:t>Meets with any scheduled contractors working in building that day</a:t>
            </a:r>
          </a:p>
          <a:p>
            <a:r>
              <a:rPr lang="en-US"/>
              <a:t>Usually has 3-4 HVAC Preventative Maintenance (PM) work orders per day to address</a:t>
            </a:r>
          </a:p>
          <a:p>
            <a:r>
              <a:rPr lang="en-US"/>
              <a:t>Answers any emergencies that come in</a:t>
            </a:r>
          </a:p>
          <a:p>
            <a:pPr lvl="1"/>
            <a:r>
              <a:rPr lang="en-US"/>
              <a:t>Fire Alarms</a:t>
            </a:r>
          </a:p>
          <a:p>
            <a:pPr lvl="1"/>
            <a:r>
              <a:rPr lang="en-US"/>
              <a:t>Hot/Cold calls</a:t>
            </a:r>
          </a:p>
          <a:p>
            <a:pPr lvl="1"/>
            <a:r>
              <a:rPr lang="en-US"/>
              <a:t>leaks</a:t>
            </a:r>
          </a:p>
          <a:p>
            <a:r>
              <a:rPr lang="en-US"/>
              <a:t>Reviews and closes out all paperwork</a:t>
            </a:r>
          </a:p>
          <a:p>
            <a:r>
              <a:rPr lang="en-US"/>
              <a:t>Some jobs are 24/7 coverage, so you can’t leave until next shift comes in!</a:t>
            </a:r>
          </a:p>
        </p:txBody>
      </p:sp>
      <p:pic>
        <p:nvPicPr>
          <p:cNvPr id="6" name="Picture 5" descr="A picture containing sky, outdoor, building&#10;&#10;Description automatically generated">
            <a:extLst>
              <a:ext uri="{FF2B5EF4-FFF2-40B4-BE49-F238E27FC236}">
                <a16:creationId xmlns:a16="http://schemas.microsoft.com/office/drawing/2014/main" id="{6E85A6BF-1BA6-4FD7-BE66-A634867F1E2F}"/>
              </a:ext>
            </a:extLst>
          </p:cNvPr>
          <p:cNvPicPr>
            <a:picLocks noChangeAspect="1"/>
          </p:cNvPicPr>
          <p:nvPr/>
        </p:nvPicPr>
        <p:blipFill>
          <a:blip r:embed="rId3"/>
          <a:stretch>
            <a:fillRect/>
          </a:stretch>
        </p:blipFill>
        <p:spPr>
          <a:xfrm>
            <a:off x="6012738" y="1042295"/>
            <a:ext cx="2637968" cy="1591056"/>
          </a:xfrm>
          <a:prstGeom prst="rect">
            <a:avLst/>
          </a:prstGeom>
        </p:spPr>
      </p:pic>
      <p:pic>
        <p:nvPicPr>
          <p:cNvPr id="10" name="Picture 9" descr="Diagram&#10;&#10;Description automatically generated">
            <a:extLst>
              <a:ext uri="{FF2B5EF4-FFF2-40B4-BE49-F238E27FC236}">
                <a16:creationId xmlns:a16="http://schemas.microsoft.com/office/drawing/2014/main" id="{D1D4D7CA-DD8E-4483-9730-31FA62FE5EAD}"/>
              </a:ext>
            </a:extLst>
          </p:cNvPr>
          <p:cNvPicPr>
            <a:picLocks noChangeAspect="1"/>
          </p:cNvPicPr>
          <p:nvPr/>
        </p:nvPicPr>
        <p:blipFill>
          <a:blip r:embed="rId4"/>
          <a:stretch>
            <a:fillRect/>
          </a:stretch>
        </p:blipFill>
        <p:spPr>
          <a:xfrm>
            <a:off x="6240066" y="3057525"/>
            <a:ext cx="2218135" cy="1443038"/>
          </a:xfrm>
          <a:prstGeom prst="rect">
            <a:avLst/>
          </a:prstGeom>
        </p:spPr>
      </p:pic>
      <p:pic>
        <p:nvPicPr>
          <p:cNvPr id="11" name="Picture 10" descr="Timeline&#10;&#10;Description automatically generated">
            <a:extLst>
              <a:ext uri="{FF2B5EF4-FFF2-40B4-BE49-F238E27FC236}">
                <a16:creationId xmlns:a16="http://schemas.microsoft.com/office/drawing/2014/main" id="{F16D95B9-738E-4F95-9FA3-DF0360A36BAA}"/>
              </a:ext>
            </a:extLst>
          </p:cNvPr>
          <p:cNvPicPr>
            <a:picLocks noChangeAspect="1"/>
          </p:cNvPicPr>
          <p:nvPr/>
        </p:nvPicPr>
        <p:blipFill>
          <a:blip r:embed="rId5"/>
          <a:stretch>
            <a:fillRect/>
          </a:stretch>
        </p:blipFill>
        <p:spPr>
          <a:xfrm>
            <a:off x="4141828" y="2713121"/>
            <a:ext cx="2289051" cy="1978894"/>
          </a:xfrm>
          <a:prstGeom prst="rect">
            <a:avLst/>
          </a:prstGeom>
        </p:spPr>
      </p:pic>
    </p:spTree>
    <p:extLst>
      <p:ext uri="{BB962C8B-B14F-4D97-AF65-F5344CB8AC3E}">
        <p14:creationId xmlns:p14="http://schemas.microsoft.com/office/powerpoint/2010/main" val="2480672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3040-3988-42D9-B894-F832CA8D3195}"/>
              </a:ext>
            </a:extLst>
          </p:cNvPr>
          <p:cNvSpPr>
            <a:spLocks noGrp="1"/>
          </p:cNvSpPr>
          <p:nvPr>
            <p:ph type="title"/>
          </p:nvPr>
        </p:nvSpPr>
        <p:spPr>
          <a:xfrm>
            <a:off x="3890286" y="741074"/>
            <a:ext cx="3055900" cy="1070316"/>
          </a:xfrm>
        </p:spPr>
        <p:txBody>
          <a:bodyPr vert="horz" lIns="68580" tIns="34290" rIns="68580" bIns="0" rtlCol="0" anchor="b" anchorCtr="0">
            <a:normAutofit fontScale="90000"/>
          </a:bodyPr>
          <a:lstStyle/>
          <a:p>
            <a:r>
              <a:rPr lang="en-US" sz="4050">
                <a:solidFill>
                  <a:schemeClr val="tx1"/>
                </a:solidFill>
              </a:rPr>
              <a:t>                           Data Center Cooling</a:t>
            </a:r>
          </a:p>
        </p:txBody>
      </p:sp>
      <p:pic>
        <p:nvPicPr>
          <p:cNvPr id="6" name="Picture 5" descr="A picture containing electronics, computer&#10;&#10;Description automatically generated">
            <a:extLst>
              <a:ext uri="{FF2B5EF4-FFF2-40B4-BE49-F238E27FC236}">
                <a16:creationId xmlns:a16="http://schemas.microsoft.com/office/drawing/2014/main" id="{E823596D-19E6-4EF0-94FA-06B4AC3F180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3" b="1731"/>
          <a:stretch/>
        </p:blipFill>
        <p:spPr>
          <a:xfrm>
            <a:off x="3764874" y="2082189"/>
            <a:ext cx="2746322" cy="2239178"/>
          </a:xfrm>
          <a:prstGeom prst="rect">
            <a:avLst/>
          </a:prstGeom>
        </p:spPr>
      </p:pic>
      <p:pic>
        <p:nvPicPr>
          <p:cNvPr id="3" name="Picture 2">
            <a:extLst>
              <a:ext uri="{FF2B5EF4-FFF2-40B4-BE49-F238E27FC236}">
                <a16:creationId xmlns:a16="http://schemas.microsoft.com/office/drawing/2014/main" id="{6590D571-DD1B-48DB-AF82-6B2688C4B2CE}"/>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1471" r="20219" b="-5"/>
          <a:stretch/>
        </p:blipFill>
        <p:spPr>
          <a:xfrm>
            <a:off x="6752161" y="2311956"/>
            <a:ext cx="2099327" cy="2009411"/>
          </a:xfrm>
          <a:prstGeom prst="rect">
            <a:avLst/>
          </a:prstGeom>
        </p:spPr>
      </p:pic>
      <p:sp>
        <p:nvSpPr>
          <p:cNvPr id="7" name="TextBox 6">
            <a:extLst>
              <a:ext uri="{FF2B5EF4-FFF2-40B4-BE49-F238E27FC236}">
                <a16:creationId xmlns:a16="http://schemas.microsoft.com/office/drawing/2014/main" id="{B855E421-2419-4794-89C3-91D3E45796E7}"/>
              </a:ext>
            </a:extLst>
          </p:cNvPr>
          <p:cNvSpPr txBox="1"/>
          <p:nvPr/>
        </p:nvSpPr>
        <p:spPr>
          <a:xfrm>
            <a:off x="7999257" y="3586846"/>
            <a:ext cx="184731" cy="173124"/>
          </a:xfrm>
          <a:prstGeom prst="rect">
            <a:avLst/>
          </a:prstGeom>
          <a:solidFill>
            <a:srgbClr val="000000"/>
          </a:solidFill>
        </p:spPr>
        <p:txBody>
          <a:bodyPr wrap="none" rtlCol="0">
            <a:spAutoFit/>
          </a:bodyPr>
          <a:lstStyle/>
          <a:p>
            <a:pPr algn="r">
              <a:spcAft>
                <a:spcPts val="450"/>
              </a:spcAft>
            </a:pPr>
            <a:endParaRPr lang="en-US" sz="525">
              <a:solidFill>
                <a:srgbClr val="FFFFFF"/>
              </a:solidFill>
            </a:endParaRPr>
          </a:p>
        </p:txBody>
      </p:sp>
      <p:pic>
        <p:nvPicPr>
          <p:cNvPr id="9" name="Picture 8" descr="A picture containing text&#10;&#10;Description automatically generated">
            <a:extLst>
              <a:ext uri="{FF2B5EF4-FFF2-40B4-BE49-F238E27FC236}">
                <a16:creationId xmlns:a16="http://schemas.microsoft.com/office/drawing/2014/main" id="{3A3522F7-C178-4C84-B89D-BBF0B05F7441}"/>
              </a:ext>
            </a:extLst>
          </p:cNvPr>
          <p:cNvPicPr>
            <a:picLocks noChangeAspect="1"/>
          </p:cNvPicPr>
          <p:nvPr/>
        </p:nvPicPr>
        <p:blipFill>
          <a:blip r:embed="rId6"/>
          <a:stretch>
            <a:fillRect/>
          </a:stretch>
        </p:blipFill>
        <p:spPr>
          <a:xfrm>
            <a:off x="7028004" y="730205"/>
            <a:ext cx="1787573" cy="1467660"/>
          </a:xfrm>
          <a:prstGeom prst="rect">
            <a:avLst/>
          </a:prstGeom>
        </p:spPr>
      </p:pic>
      <p:pic>
        <p:nvPicPr>
          <p:cNvPr id="11" name="Picture 10" descr="A picture containing text, computer&#10;&#10;Description automatically generated">
            <a:extLst>
              <a:ext uri="{FF2B5EF4-FFF2-40B4-BE49-F238E27FC236}">
                <a16:creationId xmlns:a16="http://schemas.microsoft.com/office/drawing/2014/main" id="{9B9E7A86-3266-4967-88B0-0179B500559C}"/>
              </a:ext>
            </a:extLst>
          </p:cNvPr>
          <p:cNvPicPr>
            <a:picLocks noChangeAspect="1"/>
          </p:cNvPicPr>
          <p:nvPr/>
        </p:nvPicPr>
        <p:blipFill>
          <a:blip r:embed="rId7"/>
          <a:stretch>
            <a:fillRect/>
          </a:stretch>
        </p:blipFill>
        <p:spPr>
          <a:xfrm>
            <a:off x="708974" y="609643"/>
            <a:ext cx="2587717" cy="3365795"/>
          </a:xfrm>
          <a:prstGeom prst="rect">
            <a:avLst/>
          </a:prstGeom>
        </p:spPr>
      </p:pic>
    </p:spTree>
    <p:extLst>
      <p:ext uri="{BB962C8B-B14F-4D97-AF65-F5344CB8AC3E}">
        <p14:creationId xmlns:p14="http://schemas.microsoft.com/office/powerpoint/2010/main" val="321759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43040-3988-42D9-B894-F832CA8D3195}"/>
              </a:ext>
            </a:extLst>
          </p:cNvPr>
          <p:cNvSpPr>
            <a:spLocks noGrp="1"/>
          </p:cNvSpPr>
          <p:nvPr>
            <p:ph type="title"/>
          </p:nvPr>
        </p:nvSpPr>
        <p:spPr>
          <a:xfrm>
            <a:off x="4800760" y="862815"/>
            <a:ext cx="3247222" cy="596780"/>
          </a:xfrm>
        </p:spPr>
        <p:txBody>
          <a:bodyPr vert="horz" lIns="68580" tIns="34290" rIns="68580" bIns="0" rtlCol="0" anchor="b" anchorCtr="0">
            <a:normAutofit fontScale="90000"/>
          </a:bodyPr>
          <a:lstStyle/>
          <a:p>
            <a:r>
              <a:rPr lang="en-US" sz="4050">
                <a:solidFill>
                  <a:schemeClr val="tx1"/>
                </a:solidFill>
              </a:rPr>
              <a:t>                           Central Plant </a:t>
            </a:r>
          </a:p>
        </p:txBody>
      </p:sp>
      <p:sp>
        <p:nvSpPr>
          <p:cNvPr id="7" name="TextBox 6">
            <a:extLst>
              <a:ext uri="{FF2B5EF4-FFF2-40B4-BE49-F238E27FC236}">
                <a16:creationId xmlns:a16="http://schemas.microsoft.com/office/drawing/2014/main" id="{B855E421-2419-4794-89C3-91D3E45796E7}"/>
              </a:ext>
            </a:extLst>
          </p:cNvPr>
          <p:cNvSpPr txBox="1"/>
          <p:nvPr/>
        </p:nvSpPr>
        <p:spPr>
          <a:xfrm>
            <a:off x="7999257" y="3586846"/>
            <a:ext cx="184731" cy="173124"/>
          </a:xfrm>
          <a:prstGeom prst="rect">
            <a:avLst/>
          </a:prstGeom>
          <a:solidFill>
            <a:srgbClr val="000000"/>
          </a:solidFill>
        </p:spPr>
        <p:txBody>
          <a:bodyPr wrap="none" rtlCol="0">
            <a:spAutoFit/>
          </a:bodyPr>
          <a:lstStyle/>
          <a:p>
            <a:pPr algn="r">
              <a:spcAft>
                <a:spcPts val="450"/>
              </a:spcAft>
            </a:pPr>
            <a:endParaRPr lang="en-US" sz="525">
              <a:solidFill>
                <a:srgbClr val="FFFFFF"/>
              </a:solidFill>
            </a:endParaRPr>
          </a:p>
        </p:txBody>
      </p:sp>
      <p:pic>
        <p:nvPicPr>
          <p:cNvPr id="5" name="Picture 4" descr="A picture containing tree, outdoor&#10;&#10;Description automatically generated">
            <a:extLst>
              <a:ext uri="{FF2B5EF4-FFF2-40B4-BE49-F238E27FC236}">
                <a16:creationId xmlns:a16="http://schemas.microsoft.com/office/drawing/2014/main" id="{97364FE1-437A-40B3-BE37-AD145412EEEE}"/>
              </a:ext>
            </a:extLst>
          </p:cNvPr>
          <p:cNvPicPr>
            <a:picLocks noChangeAspect="1"/>
          </p:cNvPicPr>
          <p:nvPr/>
        </p:nvPicPr>
        <p:blipFill>
          <a:blip r:embed="rId2"/>
          <a:stretch>
            <a:fillRect/>
          </a:stretch>
        </p:blipFill>
        <p:spPr>
          <a:xfrm rot="5400000">
            <a:off x="6297422" y="1751521"/>
            <a:ext cx="2961514" cy="2609696"/>
          </a:xfrm>
          <a:prstGeom prst="rect">
            <a:avLst/>
          </a:prstGeom>
        </p:spPr>
      </p:pic>
      <p:pic>
        <p:nvPicPr>
          <p:cNvPr id="10" name="Picture 9" descr="A picture containing sky, outdoor&#10;&#10;Description automatically generated">
            <a:extLst>
              <a:ext uri="{FF2B5EF4-FFF2-40B4-BE49-F238E27FC236}">
                <a16:creationId xmlns:a16="http://schemas.microsoft.com/office/drawing/2014/main" id="{4AB7F735-DBEE-424A-A10F-3448FCF90B11}"/>
              </a:ext>
            </a:extLst>
          </p:cNvPr>
          <p:cNvPicPr>
            <a:picLocks noChangeAspect="1"/>
          </p:cNvPicPr>
          <p:nvPr/>
        </p:nvPicPr>
        <p:blipFill>
          <a:blip r:embed="rId3"/>
          <a:stretch>
            <a:fillRect/>
          </a:stretch>
        </p:blipFill>
        <p:spPr>
          <a:xfrm>
            <a:off x="3619041" y="1554708"/>
            <a:ext cx="2771564" cy="2982419"/>
          </a:xfrm>
          <a:prstGeom prst="rect">
            <a:avLst/>
          </a:prstGeom>
        </p:spPr>
      </p:pic>
      <p:pic>
        <p:nvPicPr>
          <p:cNvPr id="4" name="Picture 3" descr="A picture containing indoor, metal, engine&#10;&#10;Description automatically generated">
            <a:extLst>
              <a:ext uri="{FF2B5EF4-FFF2-40B4-BE49-F238E27FC236}">
                <a16:creationId xmlns:a16="http://schemas.microsoft.com/office/drawing/2014/main" id="{E83A6B66-702E-416D-8380-013E7F7494C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50132" y="980185"/>
            <a:ext cx="2587944" cy="3360035"/>
          </a:xfrm>
          <a:prstGeom prst="rect">
            <a:avLst/>
          </a:prstGeom>
        </p:spPr>
      </p:pic>
      <p:sp>
        <p:nvSpPr>
          <p:cNvPr id="6" name="TextBox 5">
            <a:extLst>
              <a:ext uri="{FF2B5EF4-FFF2-40B4-BE49-F238E27FC236}">
                <a16:creationId xmlns:a16="http://schemas.microsoft.com/office/drawing/2014/main" id="{65A3ED72-A5E8-43A7-A97E-9748BD11BF87}"/>
              </a:ext>
            </a:extLst>
          </p:cNvPr>
          <p:cNvSpPr txBox="1"/>
          <p:nvPr/>
        </p:nvSpPr>
        <p:spPr>
          <a:xfrm>
            <a:off x="708747" y="5000625"/>
            <a:ext cx="2587944" cy="300082"/>
          </a:xfrm>
          <a:prstGeom prst="rect">
            <a:avLst/>
          </a:prstGeom>
          <a:noFill/>
        </p:spPr>
        <p:txBody>
          <a:bodyPr wrap="square" rtlCol="0">
            <a:spAutoFit/>
          </a:bodyPr>
          <a:lstStyle/>
          <a:p>
            <a:r>
              <a:rPr lang="en-US" sz="675">
                <a:hlinkClick r:id="rId5" tooltip="https://www.flickr.com/photos/59765593@N00/4667668758"/>
              </a:rPr>
              <a:t>This Photo</a:t>
            </a:r>
            <a:r>
              <a:rPr lang="en-US" sz="675"/>
              <a:t> by Unknown Author is licensed under </a:t>
            </a:r>
            <a:r>
              <a:rPr lang="en-US" sz="675">
                <a:hlinkClick r:id="rId6" tooltip="https://creativecommons.org/licenses/by-nc-nd/3.0/"/>
              </a:rPr>
              <a:t>CC BY-NC-ND</a:t>
            </a:r>
            <a:endParaRPr lang="en-US" sz="675"/>
          </a:p>
        </p:txBody>
      </p:sp>
    </p:spTree>
    <p:extLst>
      <p:ext uri="{BB962C8B-B14F-4D97-AF65-F5344CB8AC3E}">
        <p14:creationId xmlns:p14="http://schemas.microsoft.com/office/powerpoint/2010/main" val="138988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22A08-23CA-4878-A40A-1EB22610AB33}"/>
              </a:ext>
            </a:extLst>
          </p:cNvPr>
          <p:cNvSpPr>
            <a:spLocks noGrp="1"/>
          </p:cNvSpPr>
          <p:nvPr>
            <p:ph type="title"/>
          </p:nvPr>
        </p:nvSpPr>
        <p:spPr>
          <a:xfrm>
            <a:off x="390906" y="336042"/>
            <a:ext cx="6568946" cy="480060"/>
          </a:xfrm>
        </p:spPr>
        <p:txBody>
          <a:bodyPr>
            <a:normAutofit/>
          </a:bodyPr>
          <a:lstStyle/>
          <a:p>
            <a:r>
              <a:rPr lang="en-US"/>
              <a:t>Package Chillers (We use these 2 (among others)</a:t>
            </a:r>
          </a:p>
        </p:txBody>
      </p:sp>
      <p:pic>
        <p:nvPicPr>
          <p:cNvPr id="5" name="Content Placeholder 4" descr="A picture containing indoor, several&#10;&#10;Description automatically generated">
            <a:extLst>
              <a:ext uri="{FF2B5EF4-FFF2-40B4-BE49-F238E27FC236}">
                <a16:creationId xmlns:a16="http://schemas.microsoft.com/office/drawing/2014/main" id="{C7948F86-8B3D-40B8-BB3A-89BA4357A0D9}"/>
              </a:ext>
            </a:extLst>
          </p:cNvPr>
          <p:cNvPicPr>
            <a:picLocks noGrp="1" noChangeAspect="1"/>
          </p:cNvPicPr>
          <p:nvPr>
            <p:ph sz="quarter" idx="10"/>
          </p:nvPr>
        </p:nvPicPr>
        <p:blipFill>
          <a:blip r:embed="rId2"/>
          <a:stretch>
            <a:fillRect/>
          </a:stretch>
        </p:blipFill>
        <p:spPr>
          <a:xfrm>
            <a:off x="404813" y="1171024"/>
            <a:ext cx="3635623" cy="3092504"/>
          </a:xfrm>
        </p:spPr>
      </p:pic>
      <p:pic>
        <p:nvPicPr>
          <p:cNvPr id="7" name="Picture 6">
            <a:extLst>
              <a:ext uri="{FF2B5EF4-FFF2-40B4-BE49-F238E27FC236}">
                <a16:creationId xmlns:a16="http://schemas.microsoft.com/office/drawing/2014/main" id="{57F81276-1AA4-4E94-812E-0B3659FF18D0}"/>
              </a:ext>
            </a:extLst>
          </p:cNvPr>
          <p:cNvPicPr>
            <a:picLocks noChangeAspect="1"/>
          </p:cNvPicPr>
          <p:nvPr/>
        </p:nvPicPr>
        <p:blipFill>
          <a:blip r:embed="rId3"/>
          <a:stretch>
            <a:fillRect/>
          </a:stretch>
        </p:blipFill>
        <p:spPr>
          <a:xfrm>
            <a:off x="4040436" y="1171025"/>
            <a:ext cx="4834535" cy="3463290"/>
          </a:xfrm>
          <a:prstGeom prst="rect">
            <a:avLst/>
          </a:prstGeom>
        </p:spPr>
      </p:pic>
    </p:spTree>
    <p:extLst>
      <p:ext uri="{BB962C8B-B14F-4D97-AF65-F5344CB8AC3E}">
        <p14:creationId xmlns:p14="http://schemas.microsoft.com/office/powerpoint/2010/main" val="4061398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53B2B-5416-4D9D-9410-B2A71267084E}"/>
              </a:ext>
            </a:extLst>
          </p:cNvPr>
          <p:cNvSpPr>
            <a:spLocks noGrp="1"/>
          </p:cNvSpPr>
          <p:nvPr>
            <p:ph type="title"/>
          </p:nvPr>
        </p:nvSpPr>
        <p:spPr>
          <a:xfrm>
            <a:off x="390905" y="217284"/>
            <a:ext cx="7723263" cy="598819"/>
          </a:xfrm>
        </p:spPr>
        <p:txBody>
          <a:bodyPr>
            <a:normAutofit fontScale="90000"/>
          </a:bodyPr>
          <a:lstStyle/>
          <a:p>
            <a:r>
              <a:rPr lang="en-US"/>
              <a:t>Air Handlers (everything here representative of what we currently work on)</a:t>
            </a:r>
          </a:p>
        </p:txBody>
      </p:sp>
      <p:pic>
        <p:nvPicPr>
          <p:cNvPr id="5" name="Content Placeholder 4">
            <a:extLst>
              <a:ext uri="{FF2B5EF4-FFF2-40B4-BE49-F238E27FC236}">
                <a16:creationId xmlns:a16="http://schemas.microsoft.com/office/drawing/2014/main" id="{42CC6D90-4BE5-4A91-862D-AFE5566936FF}"/>
              </a:ext>
            </a:extLst>
          </p:cNvPr>
          <p:cNvPicPr>
            <a:picLocks noGrp="1" noChangeAspect="1"/>
          </p:cNvPicPr>
          <p:nvPr>
            <p:ph sz="quarter" idx="10"/>
          </p:nvPr>
        </p:nvPicPr>
        <p:blipFill>
          <a:blip r:embed="rId2"/>
          <a:stretch>
            <a:fillRect/>
          </a:stretch>
        </p:blipFill>
        <p:spPr>
          <a:xfrm>
            <a:off x="390906" y="1021335"/>
            <a:ext cx="1607344" cy="1607344"/>
          </a:xfrm>
        </p:spPr>
      </p:pic>
      <p:pic>
        <p:nvPicPr>
          <p:cNvPr id="7" name="Picture 6">
            <a:extLst>
              <a:ext uri="{FF2B5EF4-FFF2-40B4-BE49-F238E27FC236}">
                <a16:creationId xmlns:a16="http://schemas.microsoft.com/office/drawing/2014/main" id="{DB152755-2FAC-4242-94A0-54122E12633F}"/>
              </a:ext>
            </a:extLst>
          </p:cNvPr>
          <p:cNvPicPr>
            <a:picLocks noChangeAspect="1"/>
          </p:cNvPicPr>
          <p:nvPr/>
        </p:nvPicPr>
        <p:blipFill>
          <a:blip r:embed="rId3"/>
          <a:stretch>
            <a:fillRect/>
          </a:stretch>
        </p:blipFill>
        <p:spPr>
          <a:xfrm>
            <a:off x="3152965" y="1038448"/>
            <a:ext cx="1971675" cy="1307306"/>
          </a:xfrm>
          <a:prstGeom prst="rect">
            <a:avLst/>
          </a:prstGeom>
        </p:spPr>
      </p:pic>
      <p:pic>
        <p:nvPicPr>
          <p:cNvPr id="9" name="Picture 8">
            <a:extLst>
              <a:ext uri="{FF2B5EF4-FFF2-40B4-BE49-F238E27FC236}">
                <a16:creationId xmlns:a16="http://schemas.microsoft.com/office/drawing/2014/main" id="{3182A665-D0C7-47FB-B7A6-B22EA209015F}"/>
              </a:ext>
            </a:extLst>
          </p:cNvPr>
          <p:cNvPicPr>
            <a:picLocks noChangeAspect="1"/>
          </p:cNvPicPr>
          <p:nvPr/>
        </p:nvPicPr>
        <p:blipFill>
          <a:blip r:embed="rId4"/>
          <a:stretch>
            <a:fillRect/>
          </a:stretch>
        </p:blipFill>
        <p:spPr>
          <a:xfrm>
            <a:off x="6089315" y="1038448"/>
            <a:ext cx="1971675" cy="1307306"/>
          </a:xfrm>
          <a:prstGeom prst="rect">
            <a:avLst/>
          </a:prstGeom>
        </p:spPr>
      </p:pic>
      <p:pic>
        <p:nvPicPr>
          <p:cNvPr id="11" name="Picture 10" descr="Diagram&#10;&#10;Description automatically generated">
            <a:extLst>
              <a:ext uri="{FF2B5EF4-FFF2-40B4-BE49-F238E27FC236}">
                <a16:creationId xmlns:a16="http://schemas.microsoft.com/office/drawing/2014/main" id="{A318DAB3-17A4-47CD-959C-81E611E8E2D6}"/>
              </a:ext>
            </a:extLst>
          </p:cNvPr>
          <p:cNvPicPr>
            <a:picLocks noChangeAspect="1"/>
          </p:cNvPicPr>
          <p:nvPr/>
        </p:nvPicPr>
        <p:blipFill>
          <a:blip r:embed="rId5"/>
          <a:stretch>
            <a:fillRect/>
          </a:stretch>
        </p:blipFill>
        <p:spPr>
          <a:xfrm>
            <a:off x="1636597" y="2720435"/>
            <a:ext cx="6047669" cy="1956225"/>
          </a:xfrm>
          <a:prstGeom prst="rect">
            <a:avLst/>
          </a:prstGeom>
        </p:spPr>
      </p:pic>
    </p:spTree>
    <p:extLst>
      <p:ext uri="{BB962C8B-B14F-4D97-AF65-F5344CB8AC3E}">
        <p14:creationId xmlns:p14="http://schemas.microsoft.com/office/powerpoint/2010/main" val="1100488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0874A-846E-4389-B413-5FFE5D8ABCA1}"/>
              </a:ext>
            </a:extLst>
          </p:cNvPr>
          <p:cNvSpPr>
            <a:spLocks noGrp="1"/>
          </p:cNvSpPr>
          <p:nvPr>
            <p:ph type="title"/>
          </p:nvPr>
        </p:nvSpPr>
        <p:spPr>
          <a:xfrm>
            <a:off x="1088686" y="853672"/>
            <a:ext cx="2402037" cy="2894075"/>
          </a:xfrm>
        </p:spPr>
        <p:txBody>
          <a:bodyPr vert="horz" lIns="68580" tIns="34290" rIns="68580" bIns="34290" rtlCol="0" anchor="ctr" anchorCtr="0">
            <a:normAutofit/>
          </a:bodyPr>
          <a:lstStyle/>
          <a:p>
            <a:r>
              <a:rPr lang="en-US" sz="2700">
                <a:solidFill>
                  <a:schemeClr val="tx1"/>
                </a:solidFill>
              </a:rPr>
              <a:t>What makes a successful HVAC-R person?</a:t>
            </a:r>
          </a:p>
        </p:txBody>
      </p:sp>
      <p:sp>
        <p:nvSpPr>
          <p:cNvPr id="3" name="Content Placeholder 2">
            <a:extLst>
              <a:ext uri="{FF2B5EF4-FFF2-40B4-BE49-F238E27FC236}">
                <a16:creationId xmlns:a16="http://schemas.microsoft.com/office/drawing/2014/main" id="{94D308E8-1D85-4495-B486-C6BD157E88DF}"/>
              </a:ext>
            </a:extLst>
          </p:cNvPr>
          <p:cNvSpPr>
            <a:spLocks noGrp="1"/>
          </p:cNvSpPr>
          <p:nvPr>
            <p:ph sz="quarter" idx="10"/>
          </p:nvPr>
        </p:nvSpPr>
        <p:spPr>
          <a:xfrm>
            <a:off x="4188362" y="853671"/>
            <a:ext cx="4080510" cy="2894076"/>
          </a:xfrm>
        </p:spPr>
        <p:txBody>
          <a:bodyPr vert="horz" lIns="68580" tIns="34290" rIns="68580" bIns="34290" rtlCol="0" anchor="ctr">
            <a:normAutofit/>
          </a:bodyPr>
          <a:lstStyle/>
          <a:p>
            <a:pPr marL="0" indent="0">
              <a:buNone/>
            </a:pPr>
            <a:r>
              <a:rPr lang="en-US" b="1">
                <a:solidFill>
                  <a:srgbClr val="000000"/>
                </a:solidFill>
              </a:rPr>
              <a:t>The HVAC Tech must be:</a:t>
            </a:r>
          </a:p>
          <a:p>
            <a:r>
              <a:rPr lang="en-US">
                <a:solidFill>
                  <a:srgbClr val="000000"/>
                </a:solidFill>
              </a:rPr>
              <a:t>Self-motivated</a:t>
            </a:r>
          </a:p>
          <a:p>
            <a:r>
              <a:rPr lang="en-US">
                <a:solidFill>
                  <a:srgbClr val="000000"/>
                </a:solidFill>
              </a:rPr>
              <a:t>Patient</a:t>
            </a:r>
          </a:p>
          <a:p>
            <a:r>
              <a:rPr lang="en-US">
                <a:solidFill>
                  <a:srgbClr val="000000"/>
                </a:solidFill>
              </a:rPr>
              <a:t>Meticulous</a:t>
            </a:r>
          </a:p>
          <a:p>
            <a:r>
              <a:rPr lang="en-US">
                <a:solidFill>
                  <a:srgbClr val="000000"/>
                </a:solidFill>
              </a:rPr>
              <a:t>Open-minded</a:t>
            </a:r>
          </a:p>
          <a:p>
            <a:r>
              <a:rPr lang="en-US">
                <a:solidFill>
                  <a:srgbClr val="000000"/>
                </a:solidFill>
              </a:rPr>
              <a:t>Good with people</a:t>
            </a:r>
          </a:p>
          <a:p>
            <a:r>
              <a:rPr lang="en-US">
                <a:solidFill>
                  <a:srgbClr val="000000"/>
                </a:solidFill>
              </a:rPr>
              <a:t>Self-motivated</a:t>
            </a:r>
          </a:p>
          <a:p>
            <a:r>
              <a:rPr lang="en-US">
                <a:solidFill>
                  <a:srgbClr val="000000"/>
                </a:solidFill>
              </a:rPr>
              <a:t>Skills include:</a:t>
            </a:r>
          </a:p>
          <a:p>
            <a:pPr lvl="1"/>
            <a:r>
              <a:rPr lang="en-US">
                <a:solidFill>
                  <a:srgbClr val="000000"/>
                </a:solidFill>
              </a:rPr>
              <a:t>Refrigeration knowledge</a:t>
            </a:r>
          </a:p>
          <a:p>
            <a:pPr lvl="1"/>
            <a:r>
              <a:rPr lang="en-US">
                <a:solidFill>
                  <a:srgbClr val="000000"/>
                </a:solidFill>
              </a:rPr>
              <a:t>Electrical knowledge</a:t>
            </a:r>
          </a:p>
          <a:p>
            <a:pPr lvl="1"/>
            <a:r>
              <a:rPr lang="en-US">
                <a:solidFill>
                  <a:srgbClr val="000000"/>
                </a:solidFill>
              </a:rPr>
              <a:t>Mechanically inclined</a:t>
            </a:r>
          </a:p>
          <a:p>
            <a:pPr lvl="1"/>
            <a:endParaRPr lang="en-US">
              <a:solidFill>
                <a:srgbClr val="000000"/>
              </a:solidFill>
            </a:endParaRPr>
          </a:p>
        </p:txBody>
      </p:sp>
    </p:spTree>
    <p:extLst>
      <p:ext uri="{BB962C8B-B14F-4D97-AF65-F5344CB8AC3E}">
        <p14:creationId xmlns:p14="http://schemas.microsoft.com/office/powerpoint/2010/main" val="3667680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6F85-A090-407A-B8CC-75CE91240F7A}"/>
              </a:ext>
            </a:extLst>
          </p:cNvPr>
          <p:cNvSpPr>
            <a:spLocks noGrp="1"/>
          </p:cNvSpPr>
          <p:nvPr>
            <p:ph type="title"/>
          </p:nvPr>
        </p:nvSpPr>
        <p:spPr>
          <a:xfrm>
            <a:off x="789675" y="1286043"/>
            <a:ext cx="7204226" cy="542022"/>
          </a:xfrm>
        </p:spPr>
        <p:txBody>
          <a:bodyPr>
            <a:normAutofit/>
          </a:bodyPr>
          <a:lstStyle/>
          <a:p>
            <a:r>
              <a:rPr lang="en-US"/>
              <a:t>How did it start?                 Certifications:</a:t>
            </a:r>
          </a:p>
        </p:txBody>
      </p:sp>
      <p:sp>
        <p:nvSpPr>
          <p:cNvPr id="3" name="Content Placeholder 2">
            <a:extLst>
              <a:ext uri="{FF2B5EF4-FFF2-40B4-BE49-F238E27FC236}">
                <a16:creationId xmlns:a16="http://schemas.microsoft.com/office/drawing/2014/main" id="{14E0F756-5C4D-44CC-8106-65EB422D62BC}"/>
              </a:ext>
            </a:extLst>
          </p:cNvPr>
          <p:cNvSpPr>
            <a:spLocks noGrp="1"/>
          </p:cNvSpPr>
          <p:nvPr>
            <p:ph sz="half" idx="1"/>
          </p:nvPr>
        </p:nvSpPr>
        <p:spPr>
          <a:xfrm>
            <a:off x="504092" y="2072604"/>
            <a:ext cx="3886200" cy="3449762"/>
          </a:xfrm>
        </p:spPr>
        <p:txBody>
          <a:bodyPr>
            <a:normAutofit fontScale="85000" lnSpcReduction="20000"/>
          </a:bodyPr>
          <a:lstStyle/>
          <a:p>
            <a:r>
              <a:rPr lang="en-US"/>
              <a:t>Needed a job 38 years ago!</a:t>
            </a:r>
          </a:p>
          <a:p>
            <a:r>
              <a:rPr lang="en-US"/>
              <a:t>Tagged along with a friend on a job one day – stayed for a year!</a:t>
            </a:r>
          </a:p>
          <a:p>
            <a:r>
              <a:rPr lang="en-US"/>
              <a:t>Took Refrigeration classes at night</a:t>
            </a:r>
          </a:p>
          <a:p>
            <a:pPr lvl="1"/>
            <a:r>
              <a:rPr lang="en-US"/>
              <a:t>Joined the local union</a:t>
            </a:r>
          </a:p>
          <a:p>
            <a:r>
              <a:rPr lang="en-US"/>
              <a:t>Turned into a 3-year Apprenticeship</a:t>
            </a:r>
          </a:p>
          <a:p>
            <a:r>
              <a:rPr lang="en-US"/>
              <a:t>Worked my way up from a helper to my current position</a:t>
            </a:r>
          </a:p>
          <a:p>
            <a:r>
              <a:rPr lang="en-US"/>
              <a:t>Never unemployed in 38-year career</a:t>
            </a:r>
          </a:p>
        </p:txBody>
      </p:sp>
      <p:sp>
        <p:nvSpPr>
          <p:cNvPr id="4" name="Content Placeholder 3">
            <a:extLst>
              <a:ext uri="{FF2B5EF4-FFF2-40B4-BE49-F238E27FC236}">
                <a16:creationId xmlns:a16="http://schemas.microsoft.com/office/drawing/2014/main" id="{40EB8E4D-A74D-4B64-B236-7404A1E54E33}"/>
              </a:ext>
            </a:extLst>
          </p:cNvPr>
          <p:cNvSpPr>
            <a:spLocks noGrp="1"/>
          </p:cNvSpPr>
          <p:nvPr>
            <p:ph sz="half" idx="2"/>
          </p:nvPr>
        </p:nvSpPr>
        <p:spPr>
          <a:xfrm>
            <a:off x="4683910" y="2031371"/>
            <a:ext cx="3789947" cy="3306779"/>
          </a:xfrm>
        </p:spPr>
        <p:txBody>
          <a:bodyPr>
            <a:normAutofit fontScale="85000" lnSpcReduction="20000"/>
          </a:bodyPr>
          <a:lstStyle/>
          <a:p>
            <a:pPr>
              <a:buFontTx/>
              <a:buChar char="-"/>
            </a:pPr>
            <a:r>
              <a:rPr lang="en-US"/>
              <a:t>NY City Refrigerant Operators License</a:t>
            </a:r>
          </a:p>
          <a:p>
            <a:pPr>
              <a:buFontTx/>
              <a:buChar char="-"/>
            </a:pPr>
            <a:r>
              <a:rPr lang="en-US"/>
              <a:t>City of White Plains (NY) Refrigeration Operators License</a:t>
            </a:r>
          </a:p>
          <a:p>
            <a:pPr>
              <a:buFontTx/>
              <a:buChar char="-"/>
            </a:pPr>
            <a:r>
              <a:rPr lang="en-US"/>
              <a:t>Universal CFC</a:t>
            </a:r>
          </a:p>
          <a:p>
            <a:pPr>
              <a:buFontTx/>
              <a:buChar char="-"/>
            </a:pPr>
            <a:r>
              <a:rPr lang="en-US"/>
              <a:t>State of NJ Blue-Seal Boiler License</a:t>
            </a:r>
          </a:p>
          <a:p>
            <a:pPr>
              <a:buFontTx/>
              <a:buChar char="-"/>
            </a:pPr>
            <a:r>
              <a:rPr lang="en-US"/>
              <a:t>Member of National Association of Power Engineers (NAPE)</a:t>
            </a:r>
          </a:p>
          <a:p>
            <a:pPr>
              <a:buFontTx/>
              <a:buChar char="-"/>
            </a:pPr>
            <a:r>
              <a:rPr lang="en-US"/>
              <a:t>Allen-Bradley PLC Certification</a:t>
            </a:r>
          </a:p>
          <a:p>
            <a:pPr>
              <a:buFontTx/>
              <a:buChar char="-"/>
            </a:pPr>
            <a:r>
              <a:rPr lang="en-US"/>
              <a:t>Local 30 IUOE Direct Digital Controls Certified</a:t>
            </a:r>
          </a:p>
          <a:p>
            <a:pPr>
              <a:buFontTx/>
              <a:buChar char="-"/>
            </a:pPr>
            <a:r>
              <a:rPr lang="en-US"/>
              <a:t>Cooling Tower and Boiler Water Treatment Certification</a:t>
            </a:r>
          </a:p>
          <a:p>
            <a:pPr>
              <a:buFontTx/>
              <a:buChar char="-"/>
            </a:pPr>
            <a:endParaRPr lang="en-US"/>
          </a:p>
          <a:p>
            <a:pPr>
              <a:buFontTx/>
              <a:buChar char="-"/>
            </a:pPr>
            <a:endParaRPr lang="en-US"/>
          </a:p>
        </p:txBody>
      </p:sp>
    </p:spTree>
    <p:extLst>
      <p:ext uri="{BB962C8B-B14F-4D97-AF65-F5344CB8AC3E}">
        <p14:creationId xmlns:p14="http://schemas.microsoft.com/office/powerpoint/2010/main" val="3709477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earing a suit and tie smiling and looking at the camera&#10;&#10;Description automatically generated">
            <a:extLst>
              <a:ext uri="{FF2B5EF4-FFF2-40B4-BE49-F238E27FC236}">
                <a16:creationId xmlns:a16="http://schemas.microsoft.com/office/drawing/2014/main" id="{50C20E19-B647-2943-B43D-E5ACCA5CF4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3786108" y="548121"/>
            <a:ext cx="1571784" cy="1828800"/>
          </a:xfrm>
          <a:prstGeom prst="rect">
            <a:avLst/>
          </a:prstGeom>
        </p:spPr>
      </p:pic>
      <p:sp>
        <p:nvSpPr>
          <p:cNvPr id="8" name="Title 1">
            <a:extLst>
              <a:ext uri="{FF2B5EF4-FFF2-40B4-BE49-F238E27FC236}">
                <a16:creationId xmlns:a16="http://schemas.microsoft.com/office/drawing/2014/main" id="{9C304A69-DE4E-4345-9810-9DA1D45285EA}"/>
              </a:ext>
            </a:extLst>
          </p:cNvPr>
          <p:cNvSpPr txBox="1">
            <a:spLocks/>
          </p:cNvSpPr>
          <p:nvPr/>
        </p:nvSpPr>
        <p:spPr>
          <a:xfrm>
            <a:off x="3547581" y="2403742"/>
            <a:ext cx="2043176" cy="535781"/>
          </a:xfrm>
          <a:prstGeom prst="rect">
            <a:avLst/>
          </a:prstGeom>
        </p:spPr>
        <p:txBody>
          <a:bodyPr vert="horz" lIns="91440" tIns="45720" rIns="91440" bIns="4572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85754">
              <a:tabLst>
                <a:tab pos="7297556" algn="r"/>
              </a:tabLst>
            </a:pPr>
            <a:r>
              <a:rPr lang="en-US" sz="2400" b="0">
                <a:ln w="0">
                  <a:solidFill>
                    <a:srgbClr val="5B9BD5"/>
                  </a:solidFill>
                </a:ln>
                <a:solidFill>
                  <a:prstClr val="black"/>
                </a:solidFill>
                <a:latin typeface="Calibri" panose="020F0502020204030204"/>
              </a:rPr>
              <a:t>Bob </a:t>
            </a:r>
            <a:r>
              <a:rPr lang="en-US" sz="2400" b="0" err="1">
                <a:ln w="0">
                  <a:solidFill>
                    <a:srgbClr val="5B9BD5"/>
                  </a:solidFill>
                </a:ln>
                <a:solidFill>
                  <a:prstClr val="black"/>
                </a:solidFill>
                <a:latin typeface="Calibri" panose="020F0502020204030204"/>
              </a:rPr>
              <a:t>Witchger</a:t>
            </a:r>
            <a:endParaRPr lang="en-US" sz="2400" b="0">
              <a:ln w="0">
                <a:solidFill>
                  <a:srgbClr val="5B9BD5"/>
                </a:solidFill>
              </a:ln>
              <a:solidFill>
                <a:prstClr val="black"/>
              </a:solidFill>
              <a:latin typeface="Calibri" panose="020F0502020204030204"/>
            </a:endParaRPr>
          </a:p>
        </p:txBody>
      </p:sp>
      <p:sp>
        <p:nvSpPr>
          <p:cNvPr id="7" name="TextBox 6">
            <a:extLst>
              <a:ext uri="{FF2B5EF4-FFF2-40B4-BE49-F238E27FC236}">
                <a16:creationId xmlns:a16="http://schemas.microsoft.com/office/drawing/2014/main" id="{A8086652-7647-1B42-87ED-E46826222F07}"/>
              </a:ext>
            </a:extLst>
          </p:cNvPr>
          <p:cNvSpPr txBox="1"/>
          <p:nvPr/>
        </p:nvSpPr>
        <p:spPr>
          <a:xfrm>
            <a:off x="0" y="-11683"/>
            <a:ext cx="9144000" cy="58477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r>
              <a:rPr lang="en-US" sz="3200" b="1" i="1">
                <a:solidFill>
                  <a:srgbClr val="0070C0"/>
                </a:solidFill>
                <a:latin typeface="Calibri" panose="020F0502020204030204"/>
              </a:rPr>
              <a:t>Team Perkins</a:t>
            </a:r>
          </a:p>
        </p:txBody>
      </p:sp>
      <p:pic>
        <p:nvPicPr>
          <p:cNvPr id="19" name="Picture 18">
            <a:extLst>
              <a:ext uri="{FF2B5EF4-FFF2-40B4-BE49-F238E27FC236}">
                <a16:creationId xmlns:a16="http://schemas.microsoft.com/office/drawing/2014/main" id="{20EB8D66-9B76-C248-A53C-0724D13198A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18068" y="2891647"/>
            <a:ext cx="1502202" cy="1828800"/>
          </a:xfrm>
          <a:prstGeom prst="rect">
            <a:avLst/>
          </a:prstGeom>
        </p:spPr>
      </p:pic>
      <p:sp>
        <p:nvSpPr>
          <p:cNvPr id="24" name="Title 1">
            <a:extLst>
              <a:ext uri="{FF2B5EF4-FFF2-40B4-BE49-F238E27FC236}">
                <a16:creationId xmlns:a16="http://schemas.microsoft.com/office/drawing/2014/main" id="{2DBA2A06-9D0F-904D-B81C-59BD4387E4A2}"/>
              </a:ext>
            </a:extLst>
          </p:cNvPr>
          <p:cNvSpPr txBox="1">
            <a:spLocks/>
          </p:cNvSpPr>
          <p:nvPr/>
        </p:nvSpPr>
        <p:spPr>
          <a:xfrm>
            <a:off x="724230" y="4730655"/>
            <a:ext cx="2043176" cy="477697"/>
          </a:xfrm>
          <a:prstGeom prst="rect">
            <a:avLst/>
          </a:prstGeom>
        </p:spPr>
        <p:txBody>
          <a:bodyPr vert="horz" lIns="91440" tIns="45720" rIns="91440" bIns="4572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lnSpc>
                <a:spcPct val="100000"/>
              </a:lnSpc>
              <a:spcBef>
                <a:spcPts val="0"/>
              </a:spcBef>
              <a:defRPr/>
            </a:pPr>
            <a:r>
              <a:rPr lang="en-US" sz="2400">
                <a:ln w="0">
                  <a:solidFill>
                    <a:srgbClr val="5B9BD5"/>
                  </a:solidFill>
                </a:ln>
                <a:solidFill>
                  <a:prstClr val="black"/>
                </a:solidFill>
              </a:rPr>
              <a:t>Patti Coultas</a:t>
            </a:r>
          </a:p>
        </p:txBody>
      </p:sp>
      <p:sp>
        <p:nvSpPr>
          <p:cNvPr id="25" name="Title 1">
            <a:extLst>
              <a:ext uri="{FF2B5EF4-FFF2-40B4-BE49-F238E27FC236}">
                <a16:creationId xmlns:a16="http://schemas.microsoft.com/office/drawing/2014/main" id="{8C7FC917-24B5-5E4E-8CD6-3AAA34BC2CD4}"/>
              </a:ext>
            </a:extLst>
          </p:cNvPr>
          <p:cNvSpPr txBox="1">
            <a:spLocks/>
          </p:cNvSpPr>
          <p:nvPr/>
        </p:nvSpPr>
        <p:spPr>
          <a:xfrm>
            <a:off x="6436925" y="2400945"/>
            <a:ext cx="2043176" cy="535781"/>
          </a:xfrm>
          <a:prstGeom prst="rect">
            <a:avLst/>
          </a:prstGeom>
        </p:spPr>
        <p:txBody>
          <a:bodyPr vert="horz" lIns="91440" tIns="45720" rIns="91440" bIns="4572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85754">
              <a:tabLst>
                <a:tab pos="7297556" algn="r"/>
              </a:tabLst>
            </a:pPr>
            <a:r>
              <a:rPr lang="en-US" sz="2400">
                <a:ln w="0">
                  <a:solidFill>
                    <a:srgbClr val="5B9BD5"/>
                  </a:solidFill>
                </a:ln>
                <a:solidFill>
                  <a:prstClr val="black"/>
                </a:solidFill>
              </a:rPr>
              <a:t>Tony </a:t>
            </a:r>
            <a:r>
              <a:rPr lang="en-US" sz="2400" err="1">
                <a:ln w="0">
                  <a:solidFill>
                    <a:srgbClr val="5B9BD5"/>
                  </a:solidFill>
                </a:ln>
                <a:solidFill>
                  <a:prstClr val="black"/>
                </a:solidFill>
              </a:rPr>
              <a:t>Reggi</a:t>
            </a:r>
            <a:endParaRPr lang="en-US" sz="2400" b="0">
              <a:ln w="0">
                <a:solidFill>
                  <a:srgbClr val="5B9BD5"/>
                </a:solidFill>
              </a:ln>
              <a:solidFill>
                <a:prstClr val="black"/>
              </a:solidFill>
            </a:endParaRPr>
          </a:p>
        </p:txBody>
      </p:sp>
      <p:sp>
        <p:nvSpPr>
          <p:cNvPr id="29" name="Title 1">
            <a:extLst>
              <a:ext uri="{FF2B5EF4-FFF2-40B4-BE49-F238E27FC236}">
                <a16:creationId xmlns:a16="http://schemas.microsoft.com/office/drawing/2014/main" id="{E92757AE-2B86-7946-8186-1489784916BB}"/>
              </a:ext>
            </a:extLst>
          </p:cNvPr>
          <p:cNvSpPr txBox="1">
            <a:spLocks/>
          </p:cNvSpPr>
          <p:nvPr/>
        </p:nvSpPr>
        <p:spPr>
          <a:xfrm>
            <a:off x="3547581" y="4672571"/>
            <a:ext cx="2043176" cy="535781"/>
          </a:xfrm>
          <a:prstGeom prst="rect">
            <a:avLst/>
          </a:prstGeom>
        </p:spPr>
        <p:txBody>
          <a:bodyPr vert="horz" lIns="91440" tIns="45720" rIns="91440" bIns="4572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8">
              <a:lnSpc>
                <a:spcPct val="100000"/>
              </a:lnSpc>
              <a:spcBef>
                <a:spcPts val="0"/>
              </a:spcBef>
              <a:defRPr/>
            </a:pPr>
            <a:r>
              <a:rPr lang="en-US" sz="2400">
                <a:ln w="0">
                  <a:solidFill>
                    <a:srgbClr val="5B9BD5"/>
                  </a:solidFill>
                </a:ln>
                <a:solidFill>
                  <a:prstClr val="black"/>
                </a:solidFill>
              </a:rPr>
              <a:t>Mary Olvera</a:t>
            </a:r>
          </a:p>
        </p:txBody>
      </p:sp>
      <p:pic>
        <p:nvPicPr>
          <p:cNvPr id="17" name="Picture 16">
            <a:extLst>
              <a:ext uri="{FF2B5EF4-FFF2-40B4-BE49-F238E27FC236}">
                <a16:creationId xmlns:a16="http://schemas.microsoft.com/office/drawing/2014/main" id="{AA9D18CA-C9D8-8044-8064-B7D0694642C3}"/>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8000"/>
                    </a14:imgEffect>
                  </a14:imgLayer>
                </a14:imgProps>
              </a:ext>
              <a:ext uri="{28A0092B-C50C-407E-A947-70E740481C1C}">
                <a14:useLocalDpi xmlns:a14="http://schemas.microsoft.com/office/drawing/2010/main"/>
              </a:ext>
            </a:extLst>
          </a:blip>
          <a:srcRect t="2283"/>
          <a:stretch/>
        </p:blipFill>
        <p:spPr>
          <a:xfrm flipH="1">
            <a:off x="6761161" y="2891647"/>
            <a:ext cx="1394704" cy="1828800"/>
          </a:xfrm>
          <a:prstGeom prst="rect">
            <a:avLst/>
          </a:prstGeom>
        </p:spPr>
      </p:pic>
      <p:sp>
        <p:nvSpPr>
          <p:cNvPr id="20" name="Title 1">
            <a:extLst>
              <a:ext uri="{FF2B5EF4-FFF2-40B4-BE49-F238E27FC236}">
                <a16:creationId xmlns:a16="http://schemas.microsoft.com/office/drawing/2014/main" id="{AC16A630-DACA-554F-9BAB-35DAB57B8B5F}"/>
              </a:ext>
            </a:extLst>
          </p:cNvPr>
          <p:cNvSpPr txBox="1">
            <a:spLocks/>
          </p:cNvSpPr>
          <p:nvPr/>
        </p:nvSpPr>
        <p:spPr>
          <a:xfrm flipH="1">
            <a:off x="6224448" y="4686580"/>
            <a:ext cx="2468130" cy="535781"/>
          </a:xfrm>
          <a:prstGeom prst="rect">
            <a:avLst/>
          </a:prstGeom>
        </p:spPr>
        <p:txBody>
          <a:bodyPr vert="horz" lIns="91440" tIns="45720" rIns="91440" bIns="45720" rtlCol="0" anchor="t">
            <a:normAutofit fontScale="92500"/>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85754">
              <a:tabLst>
                <a:tab pos="7297556" algn="r"/>
              </a:tabLst>
            </a:pPr>
            <a:r>
              <a:rPr lang="en-US" sz="2600">
                <a:ln w="0">
                  <a:solidFill>
                    <a:srgbClr val="5B9BD5"/>
                  </a:solidFill>
                </a:ln>
                <a:solidFill>
                  <a:prstClr val="black"/>
                </a:solidFill>
              </a:rPr>
              <a:t>Darice McDougald</a:t>
            </a:r>
          </a:p>
          <a:p>
            <a:pPr algn="ctr" defTabSz="385754">
              <a:tabLst>
                <a:tab pos="7297556" algn="r"/>
              </a:tabLst>
            </a:pPr>
            <a:endParaRPr lang="en-US" sz="2400">
              <a:ln w="0">
                <a:solidFill>
                  <a:srgbClr val="5B9BD5"/>
                </a:solidFill>
              </a:ln>
              <a:solidFill>
                <a:prstClr val="black"/>
              </a:solidFill>
              <a:latin typeface="Calibri Light" panose="020F0302020204030204"/>
            </a:endParaRPr>
          </a:p>
        </p:txBody>
      </p:sp>
      <p:pic>
        <p:nvPicPr>
          <p:cNvPr id="4" name="Picture 4">
            <a:extLst>
              <a:ext uri="{FF2B5EF4-FFF2-40B4-BE49-F238E27FC236}">
                <a16:creationId xmlns:a16="http://schemas.microsoft.com/office/drawing/2014/main" id="{DE5B806E-124B-4440-B5D1-CFE8DCCEC463}"/>
              </a:ext>
            </a:extLst>
          </p:cNvPr>
          <p:cNvPicPr>
            <a:picLocks noChangeAspect="1"/>
          </p:cNvPicPr>
          <p:nvPr/>
        </p:nvPicPr>
        <p:blipFill rotWithShape="1">
          <a:blip r:embed="rId7"/>
          <a:srcRect l="6859" t="5755" r="5559" b="360"/>
          <a:stretch/>
        </p:blipFill>
        <p:spPr>
          <a:xfrm>
            <a:off x="899595" y="2892765"/>
            <a:ext cx="1697990" cy="1827682"/>
          </a:xfrm>
          <a:prstGeom prst="rect">
            <a:avLst/>
          </a:prstGeom>
        </p:spPr>
      </p:pic>
      <p:pic>
        <p:nvPicPr>
          <p:cNvPr id="5" name="Picture 4" descr="Tony Reggi Photo">
            <a:extLst>
              <a:ext uri="{FF2B5EF4-FFF2-40B4-BE49-F238E27FC236}">
                <a16:creationId xmlns:a16="http://schemas.microsoft.com/office/drawing/2014/main" id="{965DC93D-3285-4673-8BD4-72D81A8FA30A}"/>
              </a:ext>
            </a:extLst>
          </p:cNvPr>
          <p:cNvPicPr>
            <a:picLocks noChangeAspect="1"/>
          </p:cNvPicPr>
          <p:nvPr/>
        </p:nvPicPr>
        <p:blipFill rotWithShape="1">
          <a:blip r:embed="rId8">
            <a:extLst>
              <a:ext uri="{28A0092B-C50C-407E-A947-70E740481C1C}">
                <a14:useLocalDpi xmlns:a14="http://schemas.microsoft.com/office/drawing/2010/main" val="0"/>
              </a:ext>
            </a:extLst>
          </a:blip>
          <a:srcRect l="4634" t="17305" r="18038" b="18450"/>
          <a:stretch/>
        </p:blipFill>
        <p:spPr>
          <a:xfrm>
            <a:off x="6672621" y="548121"/>
            <a:ext cx="1571784" cy="1828801"/>
          </a:xfrm>
          <a:prstGeom prst="rect">
            <a:avLst/>
          </a:prstGeom>
        </p:spPr>
      </p:pic>
      <p:pic>
        <p:nvPicPr>
          <p:cNvPr id="13" name="Picture 12">
            <a:extLst>
              <a:ext uri="{FF2B5EF4-FFF2-40B4-BE49-F238E27FC236}">
                <a16:creationId xmlns:a16="http://schemas.microsoft.com/office/drawing/2014/main" id="{0AD1D7FC-D3C2-4411-AB05-00A122F44DC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9595" y="548121"/>
            <a:ext cx="1692447" cy="1893246"/>
          </a:xfrm>
          <a:prstGeom prst="rect">
            <a:avLst/>
          </a:prstGeom>
        </p:spPr>
      </p:pic>
    </p:spTree>
    <p:extLst>
      <p:ext uri="{BB962C8B-B14F-4D97-AF65-F5344CB8AC3E}">
        <p14:creationId xmlns:p14="http://schemas.microsoft.com/office/powerpoint/2010/main" val="26325194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1429-608F-4447-B6CF-E1274631EE7A}"/>
              </a:ext>
            </a:extLst>
          </p:cNvPr>
          <p:cNvSpPr>
            <a:spLocks noGrp="1"/>
          </p:cNvSpPr>
          <p:nvPr>
            <p:ph type="title"/>
          </p:nvPr>
        </p:nvSpPr>
        <p:spPr>
          <a:xfrm>
            <a:off x="423328" y="1244228"/>
            <a:ext cx="7204226" cy="569183"/>
          </a:xfrm>
        </p:spPr>
        <p:txBody>
          <a:bodyPr/>
          <a:lstStyle/>
          <a:p>
            <a:r>
              <a:rPr lang="en-US"/>
              <a:t>Pleasures                  vs.              Challenges</a:t>
            </a:r>
          </a:p>
        </p:txBody>
      </p:sp>
      <p:sp>
        <p:nvSpPr>
          <p:cNvPr id="3" name="Content Placeholder 2">
            <a:extLst>
              <a:ext uri="{FF2B5EF4-FFF2-40B4-BE49-F238E27FC236}">
                <a16:creationId xmlns:a16="http://schemas.microsoft.com/office/drawing/2014/main" id="{0366D36D-72F8-44A3-B650-8E7BB1A1D435}"/>
              </a:ext>
            </a:extLst>
          </p:cNvPr>
          <p:cNvSpPr>
            <a:spLocks noGrp="1"/>
          </p:cNvSpPr>
          <p:nvPr>
            <p:ph sz="half" idx="1"/>
          </p:nvPr>
        </p:nvSpPr>
        <p:spPr>
          <a:xfrm>
            <a:off x="394188" y="1852796"/>
            <a:ext cx="3886200" cy="3449762"/>
          </a:xfrm>
        </p:spPr>
        <p:txBody>
          <a:bodyPr/>
          <a:lstStyle/>
          <a:p>
            <a:pPr marL="0" indent="0">
              <a:buNone/>
            </a:pPr>
            <a:r>
              <a:rPr lang="en-US"/>
              <a:t>Pleasures of the field:</a:t>
            </a:r>
          </a:p>
          <a:p>
            <a:r>
              <a:rPr lang="en-US"/>
              <a:t>(1) The “Gotcha” repair!</a:t>
            </a:r>
          </a:p>
          <a:p>
            <a:r>
              <a:rPr lang="en-US"/>
              <a:t>(2) The people!</a:t>
            </a:r>
          </a:p>
          <a:p>
            <a:r>
              <a:rPr lang="en-US"/>
              <a:t>(3) Always a new challenge!</a:t>
            </a:r>
          </a:p>
        </p:txBody>
      </p:sp>
      <p:sp>
        <p:nvSpPr>
          <p:cNvPr id="4" name="Content Placeholder 3">
            <a:extLst>
              <a:ext uri="{FF2B5EF4-FFF2-40B4-BE49-F238E27FC236}">
                <a16:creationId xmlns:a16="http://schemas.microsoft.com/office/drawing/2014/main" id="{9B0E295B-1D4F-4F56-9CA1-A3C6A44276E2}"/>
              </a:ext>
            </a:extLst>
          </p:cNvPr>
          <p:cNvSpPr>
            <a:spLocks noGrp="1"/>
          </p:cNvSpPr>
          <p:nvPr>
            <p:ph sz="half" idx="2"/>
          </p:nvPr>
        </p:nvSpPr>
        <p:spPr>
          <a:xfrm>
            <a:off x="4570535" y="1852796"/>
            <a:ext cx="3886200" cy="3449762"/>
          </a:xfrm>
        </p:spPr>
        <p:txBody>
          <a:bodyPr/>
          <a:lstStyle/>
          <a:p>
            <a:pPr marL="0" indent="0">
              <a:buNone/>
            </a:pPr>
            <a:r>
              <a:rPr lang="en-US"/>
              <a:t>Challenges of the field:</a:t>
            </a:r>
          </a:p>
          <a:p>
            <a:r>
              <a:rPr lang="en-US"/>
              <a:t>(1) Never enough time in the day!</a:t>
            </a:r>
          </a:p>
          <a:p>
            <a:r>
              <a:rPr lang="en-US"/>
              <a:t>(2) The people!</a:t>
            </a:r>
          </a:p>
          <a:p>
            <a:r>
              <a:rPr lang="en-US"/>
              <a:t>(3) Climate can be extreme in some work areas</a:t>
            </a:r>
          </a:p>
          <a:p>
            <a:r>
              <a:rPr lang="en-US"/>
              <a:t>(4) Long hours can mean missed Family Time</a:t>
            </a:r>
          </a:p>
        </p:txBody>
      </p:sp>
    </p:spTree>
    <p:extLst>
      <p:ext uri="{BB962C8B-B14F-4D97-AF65-F5344CB8AC3E}">
        <p14:creationId xmlns:p14="http://schemas.microsoft.com/office/powerpoint/2010/main" val="24969715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66912-A54C-4A65-968E-FBEDBED1F42E}"/>
              </a:ext>
            </a:extLst>
          </p:cNvPr>
          <p:cNvSpPr>
            <a:spLocks noGrp="1"/>
          </p:cNvSpPr>
          <p:nvPr>
            <p:ph type="title"/>
          </p:nvPr>
        </p:nvSpPr>
        <p:spPr>
          <a:xfrm>
            <a:off x="1" y="1809520"/>
            <a:ext cx="2872297" cy="737345"/>
          </a:xfrm>
        </p:spPr>
        <p:txBody>
          <a:bodyPr vert="horz" lIns="68580" tIns="34290" rIns="68580" bIns="0" rtlCol="0" anchor="b">
            <a:normAutofit fontScale="90000"/>
          </a:bodyPr>
          <a:lstStyle/>
          <a:p>
            <a:r>
              <a:rPr lang="en-US" sz="2700"/>
              <a:t>Main Chiller Room                   FCB Raleigh</a:t>
            </a:r>
          </a:p>
        </p:txBody>
      </p:sp>
      <p:pic>
        <p:nvPicPr>
          <p:cNvPr id="6" name="Content Placeholder 5" descr="A picture containing miller&#10;&#10;Description automatically generated">
            <a:extLst>
              <a:ext uri="{FF2B5EF4-FFF2-40B4-BE49-F238E27FC236}">
                <a16:creationId xmlns:a16="http://schemas.microsoft.com/office/drawing/2014/main" id="{93C44861-7BC8-431E-A023-CC0A7A57D52C}"/>
              </a:ext>
            </a:extLst>
          </p:cNvPr>
          <p:cNvPicPr>
            <a:picLocks noGrp="1" noChangeAspect="1"/>
          </p:cNvPicPr>
          <p:nvPr>
            <p:ph sz="half" idx="2"/>
          </p:nvPr>
        </p:nvPicPr>
        <p:blipFill>
          <a:blip r:embed="rId2"/>
          <a:stretch>
            <a:fillRect/>
          </a:stretch>
        </p:blipFill>
        <p:spPr>
          <a:xfrm>
            <a:off x="3886789" y="837259"/>
            <a:ext cx="3866172" cy="2899629"/>
          </a:xfrm>
          <a:prstGeom prst="rect">
            <a:avLst/>
          </a:prstGeom>
        </p:spPr>
      </p:pic>
    </p:spTree>
    <p:extLst>
      <p:ext uri="{BB962C8B-B14F-4D97-AF65-F5344CB8AC3E}">
        <p14:creationId xmlns:p14="http://schemas.microsoft.com/office/powerpoint/2010/main" val="3416739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4EFC8-EE56-4897-84E4-2E16D52EC7FF}"/>
              </a:ext>
            </a:extLst>
          </p:cNvPr>
          <p:cNvSpPr>
            <a:spLocks noGrp="1"/>
          </p:cNvSpPr>
          <p:nvPr>
            <p:ph type="ctrTitle"/>
          </p:nvPr>
        </p:nvSpPr>
        <p:spPr>
          <a:xfrm>
            <a:off x="66066" y="1407066"/>
            <a:ext cx="2979760" cy="1142216"/>
          </a:xfrm>
        </p:spPr>
        <p:txBody>
          <a:bodyPr>
            <a:normAutofit fontScale="90000"/>
          </a:bodyPr>
          <a:lstStyle/>
          <a:p>
            <a:r>
              <a:rPr lang="en-US" sz="2700"/>
              <a:t>Main Chiller  Room             FCB Downtown</a:t>
            </a:r>
          </a:p>
        </p:txBody>
      </p:sp>
      <p:sp>
        <p:nvSpPr>
          <p:cNvPr id="3" name="Subtitle 2">
            <a:extLst>
              <a:ext uri="{FF2B5EF4-FFF2-40B4-BE49-F238E27FC236}">
                <a16:creationId xmlns:a16="http://schemas.microsoft.com/office/drawing/2014/main" id="{89A49628-E59E-4391-AC9E-1D2C17BF938D}"/>
              </a:ext>
            </a:extLst>
          </p:cNvPr>
          <p:cNvSpPr>
            <a:spLocks noGrp="1"/>
          </p:cNvSpPr>
          <p:nvPr>
            <p:ph type="subTitle" idx="1"/>
          </p:nvPr>
        </p:nvSpPr>
        <p:spPr>
          <a:xfrm>
            <a:off x="494476" y="2546867"/>
            <a:ext cx="2130086" cy="1288909"/>
          </a:xfrm>
        </p:spPr>
        <p:txBody>
          <a:bodyPr>
            <a:normAutofit/>
          </a:bodyPr>
          <a:lstStyle/>
          <a:p>
            <a:r>
              <a:rPr lang="en-US" sz="1200"/>
              <a:t>This is currently being installed!</a:t>
            </a:r>
          </a:p>
        </p:txBody>
      </p:sp>
      <p:pic>
        <p:nvPicPr>
          <p:cNvPr id="4" name="Picture 3" descr="A picture containing indoor, several, miller&#10;&#10;Description automatically generated">
            <a:extLst>
              <a:ext uri="{FF2B5EF4-FFF2-40B4-BE49-F238E27FC236}">
                <a16:creationId xmlns:a16="http://schemas.microsoft.com/office/drawing/2014/main" id="{C89B6014-DE77-425E-A6C5-0C3E57C2E4D7}"/>
              </a:ext>
            </a:extLst>
          </p:cNvPr>
          <p:cNvPicPr>
            <a:picLocks noChangeAspect="1"/>
          </p:cNvPicPr>
          <p:nvPr/>
        </p:nvPicPr>
        <p:blipFill rotWithShape="1">
          <a:blip r:embed="rId2"/>
          <a:srcRect t="440" r="-2" b="17513"/>
          <a:stretch/>
        </p:blipFill>
        <p:spPr>
          <a:xfrm>
            <a:off x="3265954" y="1914317"/>
            <a:ext cx="4712189" cy="2899629"/>
          </a:xfrm>
          <a:prstGeom prst="rect">
            <a:avLst/>
          </a:prstGeom>
        </p:spPr>
      </p:pic>
    </p:spTree>
    <p:extLst>
      <p:ext uri="{BB962C8B-B14F-4D97-AF65-F5344CB8AC3E}">
        <p14:creationId xmlns:p14="http://schemas.microsoft.com/office/powerpoint/2010/main" val="160563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B044C4-238F-D54D-A165-EA30A46D55DE}"/>
              </a:ext>
            </a:extLst>
          </p:cNvPr>
          <p:cNvSpPr>
            <a:spLocks noGrp="1"/>
          </p:cNvSpPr>
          <p:nvPr>
            <p:ph type="title"/>
          </p:nvPr>
        </p:nvSpPr>
        <p:spPr/>
        <p:txBody>
          <a:bodyPr/>
          <a:lstStyle/>
          <a:p>
            <a:r>
              <a:rPr lang="en-US"/>
              <a:t>Rowan-Cabarrus Community College</a:t>
            </a:r>
          </a:p>
        </p:txBody>
      </p:sp>
      <p:sp>
        <p:nvSpPr>
          <p:cNvPr id="4" name="Title 1">
            <a:extLst>
              <a:ext uri="{FF2B5EF4-FFF2-40B4-BE49-F238E27FC236}">
                <a16:creationId xmlns:a16="http://schemas.microsoft.com/office/drawing/2014/main" id="{B6B2B9CA-09B6-47DF-95D6-4BE75765C205}"/>
              </a:ext>
            </a:extLst>
          </p:cNvPr>
          <p:cNvSpPr txBox="1">
            <a:spLocks/>
          </p:cNvSpPr>
          <p:nvPr/>
        </p:nvSpPr>
        <p:spPr>
          <a:xfrm>
            <a:off x="471948" y="1839376"/>
            <a:ext cx="8190272" cy="1542921"/>
          </a:xfrm>
          <a:prstGeom prst="rect">
            <a:avLst/>
          </a:prstGeom>
        </p:spPr>
        <p:txBody>
          <a:bodyPr vert="horz" lIns="91440" tIns="45720" rIns="91440" bIns="45720" rtlCol="0" anchor="ct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sz="4300"/>
              <a:t>Joe A. Christie, Jr.</a:t>
            </a:r>
          </a:p>
          <a:p>
            <a:pPr algn="ctr"/>
            <a:r>
              <a:rPr lang="en-US"/>
              <a:t>Chair of Construction Technology Programs</a:t>
            </a:r>
          </a:p>
        </p:txBody>
      </p:sp>
      <p:pic>
        <p:nvPicPr>
          <p:cNvPr id="2" name="Picture 1">
            <a:extLst>
              <a:ext uri="{FF2B5EF4-FFF2-40B4-BE49-F238E27FC236}">
                <a16:creationId xmlns:a16="http://schemas.microsoft.com/office/drawing/2014/main" id="{C45C3810-0164-44F4-8250-90C17C0B9088}"/>
              </a:ext>
            </a:extLst>
          </p:cNvPr>
          <p:cNvPicPr>
            <a:picLocks noChangeAspect="1"/>
          </p:cNvPicPr>
          <p:nvPr/>
        </p:nvPicPr>
        <p:blipFill>
          <a:blip r:embed="rId3"/>
          <a:stretch>
            <a:fillRect/>
          </a:stretch>
        </p:blipFill>
        <p:spPr>
          <a:xfrm>
            <a:off x="2662084" y="3281984"/>
            <a:ext cx="3810000" cy="1638300"/>
          </a:xfrm>
          <a:prstGeom prst="rect">
            <a:avLst/>
          </a:prstGeom>
        </p:spPr>
      </p:pic>
      <p:sp>
        <p:nvSpPr>
          <p:cNvPr id="7" name="Oval 6" title="Professional Headshot of Man">
            <a:extLst>
              <a:ext uri="{FF2B5EF4-FFF2-40B4-BE49-F238E27FC236}">
                <a16:creationId xmlns:a16="http://schemas.microsoft.com/office/drawing/2014/main" id="{6CA6CA4B-502F-411E-8079-7C1051B7C3FC}"/>
              </a:ext>
            </a:extLst>
          </p:cNvPr>
          <p:cNvSpPr/>
          <p:nvPr/>
        </p:nvSpPr>
        <p:spPr>
          <a:xfrm>
            <a:off x="7154901" y="77580"/>
            <a:ext cx="1911505" cy="257035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869821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indoor, wooden, wood&#10;&#10;Description automatically generated">
            <a:extLst>
              <a:ext uri="{FF2B5EF4-FFF2-40B4-BE49-F238E27FC236}">
                <a16:creationId xmlns:a16="http://schemas.microsoft.com/office/drawing/2014/main" id="{CE5C7F21-81AD-4C16-BE95-342F3DCD8148}"/>
              </a:ext>
            </a:extLst>
          </p:cNvPr>
          <p:cNvPicPr>
            <a:picLocks noGrp="1" noChangeAspect="1"/>
          </p:cNvPicPr>
          <p:nvPr>
            <p:ph idx="1"/>
          </p:nvPr>
        </p:nvPicPr>
        <p:blipFill>
          <a:blip r:embed="rId2"/>
          <a:stretch>
            <a:fillRect/>
          </a:stretch>
        </p:blipFill>
        <p:spPr>
          <a:xfrm>
            <a:off x="1415396" y="1320904"/>
            <a:ext cx="6313208" cy="3548753"/>
          </a:xfrm>
        </p:spPr>
      </p:pic>
      <p:sp>
        <p:nvSpPr>
          <p:cNvPr id="3" name="Title 2">
            <a:extLst>
              <a:ext uri="{FF2B5EF4-FFF2-40B4-BE49-F238E27FC236}">
                <a16:creationId xmlns:a16="http://schemas.microsoft.com/office/drawing/2014/main" id="{7AD61475-D8CE-4B16-9B9D-C3A7161F6CAE}"/>
              </a:ext>
            </a:extLst>
          </p:cNvPr>
          <p:cNvSpPr>
            <a:spLocks noGrp="1"/>
          </p:cNvSpPr>
          <p:nvPr>
            <p:ph type="title"/>
          </p:nvPr>
        </p:nvSpPr>
        <p:spPr/>
        <p:txBody>
          <a:bodyPr/>
          <a:lstStyle/>
          <a:p>
            <a:r>
              <a:rPr lang="en-US" b="0">
                <a:ln w="0">
                  <a:solidFill>
                    <a:srgbClr val="5B9BD5"/>
                  </a:solidFill>
                </a:ln>
                <a:ea typeface="+mj-lt"/>
                <a:cs typeface="+mj-lt"/>
              </a:rPr>
              <a:t>Refrigeration Lab at RCCC</a:t>
            </a:r>
          </a:p>
          <a:p>
            <a:endParaRPr lang="en-US">
              <a:ln w="0">
                <a:solidFill>
                  <a:srgbClr val="5B9BD5"/>
                </a:solidFill>
              </a:ln>
              <a:cs typeface="Calibri Light"/>
            </a:endParaRPr>
          </a:p>
        </p:txBody>
      </p:sp>
    </p:spTree>
    <p:extLst>
      <p:ext uri="{BB962C8B-B14F-4D97-AF65-F5344CB8AC3E}">
        <p14:creationId xmlns:p14="http://schemas.microsoft.com/office/powerpoint/2010/main" val="562088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ndoor, wall, floor, room&#10;&#10;Description automatically generated">
            <a:extLst>
              <a:ext uri="{FF2B5EF4-FFF2-40B4-BE49-F238E27FC236}">
                <a16:creationId xmlns:a16="http://schemas.microsoft.com/office/drawing/2014/main" id="{004C5CD2-D0DB-4AD6-BC68-16F35A2DE3D8}"/>
              </a:ext>
            </a:extLst>
          </p:cNvPr>
          <p:cNvPicPr>
            <a:picLocks noGrp="1" noChangeAspect="1"/>
          </p:cNvPicPr>
          <p:nvPr>
            <p:ph idx="1"/>
          </p:nvPr>
        </p:nvPicPr>
        <p:blipFill>
          <a:blip r:embed="rId2"/>
          <a:stretch>
            <a:fillRect/>
          </a:stretch>
        </p:blipFill>
        <p:spPr>
          <a:xfrm>
            <a:off x="1415396" y="1320904"/>
            <a:ext cx="6313208" cy="3548753"/>
          </a:xfrm>
        </p:spPr>
      </p:pic>
      <p:sp>
        <p:nvSpPr>
          <p:cNvPr id="3" name="Title 2">
            <a:extLst>
              <a:ext uri="{FF2B5EF4-FFF2-40B4-BE49-F238E27FC236}">
                <a16:creationId xmlns:a16="http://schemas.microsoft.com/office/drawing/2014/main" id="{FA4EED29-BE17-4DA3-B48A-3C604AD69147}"/>
              </a:ext>
            </a:extLst>
          </p:cNvPr>
          <p:cNvSpPr>
            <a:spLocks noGrp="1"/>
          </p:cNvSpPr>
          <p:nvPr>
            <p:ph type="title"/>
          </p:nvPr>
        </p:nvSpPr>
        <p:spPr/>
        <p:txBody>
          <a:bodyPr/>
          <a:lstStyle/>
          <a:p>
            <a:r>
              <a:rPr lang="en-US" b="0">
                <a:ln w="0">
                  <a:solidFill>
                    <a:srgbClr val="5B9BD5"/>
                  </a:solidFill>
                </a:ln>
                <a:ea typeface="+mj-lt"/>
                <a:cs typeface="+mj-lt"/>
              </a:rPr>
              <a:t>Hydronic heating lab at RCCC</a:t>
            </a:r>
          </a:p>
          <a:p>
            <a:endParaRPr lang="en-US">
              <a:ln w="0">
                <a:solidFill>
                  <a:srgbClr val="5B9BD5"/>
                </a:solidFill>
              </a:ln>
              <a:cs typeface="Calibri Light"/>
            </a:endParaRPr>
          </a:p>
        </p:txBody>
      </p:sp>
    </p:spTree>
    <p:extLst>
      <p:ext uri="{BB962C8B-B14F-4D97-AF65-F5344CB8AC3E}">
        <p14:creationId xmlns:p14="http://schemas.microsoft.com/office/powerpoint/2010/main" val="2391673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ndoor, engine, miller&#10;&#10;Description automatically generated">
            <a:extLst>
              <a:ext uri="{FF2B5EF4-FFF2-40B4-BE49-F238E27FC236}">
                <a16:creationId xmlns:a16="http://schemas.microsoft.com/office/drawing/2014/main" id="{F37518BC-977B-436A-BF71-847117F3EEA0}"/>
              </a:ext>
            </a:extLst>
          </p:cNvPr>
          <p:cNvPicPr>
            <a:picLocks noGrp="1" noChangeAspect="1"/>
          </p:cNvPicPr>
          <p:nvPr>
            <p:ph idx="1"/>
          </p:nvPr>
        </p:nvPicPr>
        <p:blipFill>
          <a:blip r:embed="rId2"/>
          <a:stretch>
            <a:fillRect/>
          </a:stretch>
        </p:blipFill>
        <p:spPr>
          <a:xfrm>
            <a:off x="1415396" y="1320904"/>
            <a:ext cx="6313208" cy="3548753"/>
          </a:xfrm>
        </p:spPr>
      </p:pic>
      <p:sp>
        <p:nvSpPr>
          <p:cNvPr id="3" name="Title 2">
            <a:extLst>
              <a:ext uri="{FF2B5EF4-FFF2-40B4-BE49-F238E27FC236}">
                <a16:creationId xmlns:a16="http://schemas.microsoft.com/office/drawing/2014/main" id="{48A6E378-8CAD-4BCE-BE90-61C864133B9D}"/>
              </a:ext>
            </a:extLst>
          </p:cNvPr>
          <p:cNvSpPr>
            <a:spLocks noGrp="1"/>
          </p:cNvSpPr>
          <p:nvPr>
            <p:ph type="title"/>
          </p:nvPr>
        </p:nvSpPr>
        <p:spPr/>
        <p:txBody>
          <a:bodyPr/>
          <a:lstStyle/>
          <a:p>
            <a:r>
              <a:rPr lang="en-US" b="0">
                <a:ln w="0">
                  <a:solidFill>
                    <a:srgbClr val="5B9BD5"/>
                  </a:solidFill>
                </a:ln>
                <a:ea typeface="+mj-lt"/>
                <a:cs typeface="+mj-lt"/>
              </a:rPr>
              <a:t>Gas heat lab at RCCC</a:t>
            </a:r>
          </a:p>
          <a:p>
            <a:endParaRPr lang="en-US">
              <a:ln w="0">
                <a:solidFill>
                  <a:srgbClr val="5B9BD5"/>
                </a:solidFill>
              </a:ln>
              <a:cs typeface="Calibri Light"/>
            </a:endParaRPr>
          </a:p>
        </p:txBody>
      </p:sp>
    </p:spTree>
    <p:extLst>
      <p:ext uri="{BB962C8B-B14F-4D97-AF65-F5344CB8AC3E}">
        <p14:creationId xmlns:p14="http://schemas.microsoft.com/office/powerpoint/2010/main" val="4879282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indoor, miller&#10;&#10;Description automatically generated">
            <a:extLst>
              <a:ext uri="{FF2B5EF4-FFF2-40B4-BE49-F238E27FC236}">
                <a16:creationId xmlns:a16="http://schemas.microsoft.com/office/drawing/2014/main" id="{83D2AC58-9279-4B43-86D7-DCA106382A6A}"/>
              </a:ext>
            </a:extLst>
          </p:cNvPr>
          <p:cNvPicPr>
            <a:picLocks noGrp="1" noChangeAspect="1"/>
          </p:cNvPicPr>
          <p:nvPr>
            <p:ph idx="1"/>
          </p:nvPr>
        </p:nvPicPr>
        <p:blipFill>
          <a:blip r:embed="rId2"/>
          <a:stretch>
            <a:fillRect/>
          </a:stretch>
        </p:blipFill>
        <p:spPr>
          <a:xfrm>
            <a:off x="1415396" y="1320904"/>
            <a:ext cx="6313208" cy="3548753"/>
          </a:xfrm>
        </p:spPr>
      </p:pic>
      <p:sp>
        <p:nvSpPr>
          <p:cNvPr id="3" name="Title 2">
            <a:extLst>
              <a:ext uri="{FF2B5EF4-FFF2-40B4-BE49-F238E27FC236}">
                <a16:creationId xmlns:a16="http://schemas.microsoft.com/office/drawing/2014/main" id="{C5A7FA77-0BCC-4BE8-B9DF-F56EB96D2180}"/>
              </a:ext>
            </a:extLst>
          </p:cNvPr>
          <p:cNvSpPr>
            <a:spLocks noGrp="1"/>
          </p:cNvSpPr>
          <p:nvPr>
            <p:ph type="title"/>
          </p:nvPr>
        </p:nvSpPr>
        <p:spPr/>
        <p:txBody>
          <a:bodyPr/>
          <a:lstStyle/>
          <a:p>
            <a:r>
              <a:rPr lang="en-US" b="0">
                <a:ln w="0">
                  <a:solidFill>
                    <a:srgbClr val="5B9BD5"/>
                  </a:solidFill>
                </a:ln>
                <a:ea typeface="+mj-lt"/>
                <a:cs typeface="+mj-lt"/>
              </a:rPr>
              <a:t>Oil furnace lab at RCCC</a:t>
            </a:r>
          </a:p>
          <a:p>
            <a:endParaRPr lang="en-US">
              <a:ln w="0">
                <a:solidFill>
                  <a:srgbClr val="5B9BD5"/>
                </a:solidFill>
              </a:ln>
              <a:cs typeface="Calibri Light"/>
            </a:endParaRPr>
          </a:p>
        </p:txBody>
      </p:sp>
    </p:spTree>
    <p:extLst>
      <p:ext uri="{BB962C8B-B14F-4D97-AF65-F5344CB8AC3E}">
        <p14:creationId xmlns:p14="http://schemas.microsoft.com/office/powerpoint/2010/main" val="40943591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389302C-9EEC-4DEF-8585-DFBE842D4747}"/>
              </a:ext>
            </a:extLst>
          </p:cNvPr>
          <p:cNvPicPr>
            <a:picLocks noGrp="1" noChangeAspect="1"/>
          </p:cNvPicPr>
          <p:nvPr>
            <p:ph idx="1"/>
          </p:nvPr>
        </p:nvPicPr>
        <p:blipFill>
          <a:blip r:embed="rId2"/>
          <a:stretch>
            <a:fillRect/>
          </a:stretch>
        </p:blipFill>
        <p:spPr>
          <a:xfrm>
            <a:off x="-41929" y="1313760"/>
            <a:ext cx="5541683" cy="3548753"/>
          </a:xfrm>
        </p:spPr>
      </p:pic>
      <p:sp>
        <p:nvSpPr>
          <p:cNvPr id="3" name="Title 2">
            <a:extLst>
              <a:ext uri="{FF2B5EF4-FFF2-40B4-BE49-F238E27FC236}">
                <a16:creationId xmlns:a16="http://schemas.microsoft.com/office/drawing/2014/main" id="{846549AF-2C57-4C49-8CD8-9B2BDD6F6B60}"/>
              </a:ext>
            </a:extLst>
          </p:cNvPr>
          <p:cNvSpPr>
            <a:spLocks noGrp="1"/>
          </p:cNvSpPr>
          <p:nvPr>
            <p:ph type="title"/>
          </p:nvPr>
        </p:nvSpPr>
        <p:spPr>
          <a:xfrm>
            <a:off x="995935" y="126367"/>
            <a:ext cx="7364361" cy="994172"/>
          </a:xfrm>
        </p:spPr>
        <p:txBody>
          <a:bodyPr/>
          <a:lstStyle/>
          <a:p>
            <a:r>
              <a:rPr lang="en-US" b="0">
                <a:ln w="0">
                  <a:solidFill>
                    <a:srgbClr val="5B9BD5"/>
                  </a:solidFill>
                </a:ln>
                <a:ea typeface="+mj-lt"/>
                <a:cs typeface="+mj-lt"/>
              </a:rPr>
              <a:t>Multiple National SkillsUSA Champions</a:t>
            </a:r>
          </a:p>
          <a:p>
            <a:endParaRPr lang="en-US">
              <a:ln w="0">
                <a:solidFill>
                  <a:srgbClr val="5B9BD5"/>
                </a:solidFill>
              </a:ln>
              <a:cs typeface="Calibri Light"/>
            </a:endParaRPr>
          </a:p>
        </p:txBody>
      </p:sp>
      <p:pic>
        <p:nvPicPr>
          <p:cNvPr id="5" name="Picture 5" descr="A picture containing text, indoor, yellow, ceiling&#10;&#10;Description automatically generated">
            <a:extLst>
              <a:ext uri="{FF2B5EF4-FFF2-40B4-BE49-F238E27FC236}">
                <a16:creationId xmlns:a16="http://schemas.microsoft.com/office/drawing/2014/main" id="{7AF946E5-AB4C-4D70-9DC9-ECCA6669E9E1}"/>
              </a:ext>
            </a:extLst>
          </p:cNvPr>
          <p:cNvPicPr>
            <a:picLocks noChangeAspect="1"/>
          </p:cNvPicPr>
          <p:nvPr/>
        </p:nvPicPr>
        <p:blipFill>
          <a:blip r:embed="rId3"/>
          <a:stretch>
            <a:fillRect/>
          </a:stretch>
        </p:blipFill>
        <p:spPr>
          <a:xfrm>
            <a:off x="5750719" y="1214965"/>
            <a:ext cx="3057525" cy="1777739"/>
          </a:xfrm>
          <a:prstGeom prst="rect">
            <a:avLst/>
          </a:prstGeom>
        </p:spPr>
      </p:pic>
      <p:pic>
        <p:nvPicPr>
          <p:cNvPr id="6" name="Picture 6" descr="A picture containing text, indoor, ceiling&#10;&#10;Description automatically generated">
            <a:extLst>
              <a:ext uri="{FF2B5EF4-FFF2-40B4-BE49-F238E27FC236}">
                <a16:creationId xmlns:a16="http://schemas.microsoft.com/office/drawing/2014/main" id="{A30B7BF2-9FF2-449A-938A-3AD08BAA0132}"/>
              </a:ext>
            </a:extLst>
          </p:cNvPr>
          <p:cNvPicPr>
            <a:picLocks noChangeAspect="1"/>
          </p:cNvPicPr>
          <p:nvPr/>
        </p:nvPicPr>
        <p:blipFill>
          <a:blip r:embed="rId4"/>
          <a:stretch>
            <a:fillRect/>
          </a:stretch>
        </p:blipFill>
        <p:spPr>
          <a:xfrm>
            <a:off x="5686425" y="3086627"/>
            <a:ext cx="3057525" cy="1849177"/>
          </a:xfrm>
          <a:prstGeom prst="rect">
            <a:avLst/>
          </a:prstGeom>
        </p:spPr>
      </p:pic>
    </p:spTree>
    <p:extLst>
      <p:ext uri="{BB962C8B-B14F-4D97-AF65-F5344CB8AC3E}">
        <p14:creationId xmlns:p14="http://schemas.microsoft.com/office/powerpoint/2010/main" val="4268032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picture containing company name&#10;&#10;Description automatically generated">
            <a:extLst>
              <a:ext uri="{FF2B5EF4-FFF2-40B4-BE49-F238E27FC236}">
                <a16:creationId xmlns:a16="http://schemas.microsoft.com/office/drawing/2014/main" id="{8623C6D2-D730-4879-BAD8-38AC0FA2C353}"/>
              </a:ext>
            </a:extLst>
          </p:cNvPr>
          <p:cNvPicPr>
            <a:picLocks noChangeAspect="1"/>
          </p:cNvPicPr>
          <p:nvPr/>
        </p:nvPicPr>
        <p:blipFill>
          <a:blip r:embed="rId3"/>
          <a:stretch>
            <a:fillRect/>
          </a:stretch>
        </p:blipFill>
        <p:spPr>
          <a:xfrm>
            <a:off x="85028" y="3093408"/>
            <a:ext cx="2373816" cy="1925695"/>
          </a:xfrm>
          <a:prstGeom prst="rect">
            <a:avLst/>
          </a:prstGeom>
        </p:spPr>
      </p:pic>
      <p:sp>
        <p:nvSpPr>
          <p:cNvPr id="3" name="Title 2">
            <a:extLst>
              <a:ext uri="{FF2B5EF4-FFF2-40B4-BE49-F238E27FC236}">
                <a16:creationId xmlns:a16="http://schemas.microsoft.com/office/drawing/2014/main" id="{C3D58312-759E-4CEE-A5A5-62019013D4CB}"/>
              </a:ext>
            </a:extLst>
          </p:cNvPr>
          <p:cNvSpPr>
            <a:spLocks noGrp="1"/>
          </p:cNvSpPr>
          <p:nvPr>
            <p:ph type="title"/>
          </p:nvPr>
        </p:nvSpPr>
        <p:spPr>
          <a:xfrm>
            <a:off x="1297859" y="126367"/>
            <a:ext cx="7364361" cy="994172"/>
          </a:xfrm>
        </p:spPr>
        <p:txBody>
          <a:bodyPr vert="horz" lIns="91440" tIns="45720" rIns="91440" bIns="45720" rtlCol="0" anchor="ctr">
            <a:normAutofit/>
          </a:bodyPr>
          <a:lstStyle/>
          <a:p>
            <a:r>
              <a:rPr lang="en-US" b="1" kern="1200">
                <a:latin typeface="+mj-lt"/>
                <a:ea typeface="+mj-ea"/>
                <a:cs typeface="+mj-cs"/>
              </a:rPr>
              <a:t>Rowan-Cabarrus Community</a:t>
            </a:r>
            <a:br>
              <a:rPr lang="en-US"/>
            </a:br>
            <a:r>
              <a:rPr lang="en-US" b="1" kern="1200">
                <a:latin typeface="+mj-lt"/>
                <a:ea typeface="+mj-ea"/>
                <a:cs typeface="+mj-cs"/>
              </a:rPr>
              <a:t>College Graduate</a:t>
            </a:r>
          </a:p>
        </p:txBody>
      </p:sp>
      <p:sp>
        <p:nvSpPr>
          <p:cNvPr id="5" name="Title 1">
            <a:extLst>
              <a:ext uri="{FF2B5EF4-FFF2-40B4-BE49-F238E27FC236}">
                <a16:creationId xmlns:a16="http://schemas.microsoft.com/office/drawing/2014/main" id="{FE392035-9489-4E66-8430-6251133DB36A}"/>
              </a:ext>
            </a:extLst>
          </p:cNvPr>
          <p:cNvSpPr txBox="1">
            <a:spLocks/>
          </p:cNvSpPr>
          <p:nvPr/>
        </p:nvSpPr>
        <p:spPr>
          <a:xfrm>
            <a:off x="1297723" y="1369219"/>
            <a:ext cx="6792487" cy="3449762"/>
          </a:xfrm>
          <a:prstGeom prst="rect">
            <a:avLst/>
          </a:prstGeom>
        </p:spPr>
        <p:txBody>
          <a:bodyPr vert="horz" lIns="91440" tIns="45720" rIns="91440" bIns="45720" rtlCol="0" anchor="t">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lnSpc>
                <a:spcPct val="100000"/>
              </a:lnSpc>
              <a:spcAft>
                <a:spcPts val="600"/>
              </a:spcAft>
            </a:pPr>
            <a:r>
              <a:rPr lang="en-US" sz="4300">
                <a:latin typeface="Times New Roman"/>
                <a:cs typeface="Times New Roman"/>
              </a:rPr>
              <a:t>Joshua Nowlin</a:t>
            </a:r>
            <a:endParaRPr lang="en-US" sz="4300">
              <a:ln w="0">
                <a:solidFill>
                  <a:srgbClr val="5B9BD5"/>
                </a:solidFill>
              </a:ln>
              <a:cs typeface="Calibri Light"/>
            </a:endParaRPr>
          </a:p>
          <a:p>
            <a:pPr algn="ctr">
              <a:lnSpc>
                <a:spcPct val="100000"/>
              </a:lnSpc>
              <a:spcAft>
                <a:spcPts val="600"/>
              </a:spcAft>
            </a:pPr>
            <a:r>
              <a:rPr lang="en-US">
                <a:ln w="0">
                  <a:solidFill>
                    <a:srgbClr val="5B9BD5"/>
                  </a:solidFill>
                </a:ln>
                <a:latin typeface="Times New Roman"/>
                <a:cs typeface="Times New Roman"/>
              </a:rPr>
              <a:t>Senior Estimator</a:t>
            </a:r>
          </a:p>
          <a:p>
            <a:pPr algn="ctr">
              <a:lnSpc>
                <a:spcPct val="100000"/>
              </a:lnSpc>
              <a:spcAft>
                <a:spcPts val="600"/>
              </a:spcAft>
            </a:pPr>
            <a:r>
              <a:rPr lang="en-US">
                <a:ln w="0">
                  <a:solidFill>
                    <a:srgbClr val="5B9BD5"/>
                  </a:solidFill>
                </a:ln>
                <a:latin typeface="Times New Roman"/>
                <a:cs typeface="Times New Roman"/>
              </a:rPr>
              <a:t>Phillips Air Care Heating &amp; Cooling</a:t>
            </a:r>
          </a:p>
        </p:txBody>
      </p:sp>
      <p:pic>
        <p:nvPicPr>
          <p:cNvPr id="2" name="Picture 3">
            <a:extLst>
              <a:ext uri="{FF2B5EF4-FFF2-40B4-BE49-F238E27FC236}">
                <a16:creationId xmlns:a16="http://schemas.microsoft.com/office/drawing/2014/main" id="{8E420134-38D7-4A08-A31A-F712FCD5834B}"/>
              </a:ext>
            </a:extLst>
          </p:cNvPr>
          <p:cNvPicPr>
            <a:picLocks noChangeAspect="1"/>
          </p:cNvPicPr>
          <p:nvPr/>
        </p:nvPicPr>
        <p:blipFill rotWithShape="1">
          <a:blip r:embed="rId4"/>
          <a:srcRect l="15990" t="5714" r="9540" b="36952"/>
          <a:stretch/>
        </p:blipFill>
        <p:spPr>
          <a:xfrm>
            <a:off x="6534520" y="2598"/>
            <a:ext cx="2607408" cy="2675500"/>
          </a:xfrm>
          <a:prstGeom prst="rect">
            <a:avLst/>
          </a:prstGeom>
        </p:spPr>
      </p:pic>
    </p:spTree>
    <p:extLst>
      <p:ext uri="{BB962C8B-B14F-4D97-AF65-F5344CB8AC3E}">
        <p14:creationId xmlns:p14="http://schemas.microsoft.com/office/powerpoint/2010/main" val="458563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Dr. Bob </a:t>
            </a:r>
            <a:r>
              <a:rPr lang="en-US" err="1"/>
              <a:t>Witchger</a:t>
            </a:r>
            <a:endParaRPr lang="en-US" err="1">
              <a:ln w="0">
                <a:solidFill>
                  <a:srgbClr val="5B9BD5"/>
                </a:solidFill>
              </a:ln>
              <a:cs typeface="Calibri"/>
            </a:endParaRPr>
          </a:p>
        </p:txBody>
      </p:sp>
      <p:sp>
        <p:nvSpPr>
          <p:cNvPr id="3" name="Subtitle 2"/>
          <p:cNvSpPr>
            <a:spLocks noGrp="1"/>
          </p:cNvSpPr>
          <p:nvPr>
            <p:ph type="subTitle" idx="1"/>
          </p:nvPr>
        </p:nvSpPr>
        <p:spPr>
          <a:xfrm>
            <a:off x="1582389" y="2910751"/>
            <a:ext cx="5978225" cy="864224"/>
          </a:xfrm>
        </p:spPr>
        <p:txBody>
          <a:bodyPr vert="horz" lIns="91440" tIns="45720" rIns="91440" bIns="45720" rtlCol="0" anchor="t">
            <a:normAutofit/>
          </a:bodyPr>
          <a:lstStyle/>
          <a:p>
            <a:r>
              <a:rPr lang="en-US">
                <a:latin typeface="HelvLight"/>
              </a:rPr>
              <a:t>CTE Director, Team Perkins</a:t>
            </a:r>
            <a:br>
              <a:rPr lang="en-US"/>
            </a:br>
            <a:r>
              <a:rPr lang="en-US">
                <a:latin typeface="HelvLight"/>
              </a:rPr>
              <a:t>NCCCS</a:t>
            </a:r>
            <a:endParaRPr lang="en-US"/>
          </a:p>
        </p:txBody>
      </p:sp>
      <p:pic>
        <p:nvPicPr>
          <p:cNvPr id="5" name="Picture 4" descr="Photo of Dr. Bob Witchger">
            <a:extLst>
              <a:ext uri="{FF2B5EF4-FFF2-40B4-BE49-F238E27FC236}">
                <a16:creationId xmlns:a16="http://schemas.microsoft.com/office/drawing/2014/main" id="{E1FF3906-7556-4BE9-95C0-5674676DC2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00727" y="-1525"/>
            <a:ext cx="2143283" cy="2469995"/>
          </a:xfrm>
          <a:prstGeom prst="rect">
            <a:avLst/>
          </a:prstGeom>
        </p:spPr>
      </p:pic>
      <p:pic>
        <p:nvPicPr>
          <p:cNvPr id="6" name="Picture 5" descr="NCCCS Logo">
            <a:extLst>
              <a:ext uri="{FF2B5EF4-FFF2-40B4-BE49-F238E27FC236}">
                <a16:creationId xmlns:a16="http://schemas.microsoft.com/office/drawing/2014/main" id="{C41D9A4F-BE92-4721-8568-B143088B6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011" y="3774975"/>
            <a:ext cx="3355245" cy="1276505"/>
          </a:xfrm>
          <a:prstGeom prst="rect">
            <a:avLst/>
          </a:prstGeom>
        </p:spPr>
      </p:pic>
    </p:spTree>
    <p:extLst>
      <p:ext uri="{BB962C8B-B14F-4D97-AF65-F5344CB8AC3E}">
        <p14:creationId xmlns:p14="http://schemas.microsoft.com/office/powerpoint/2010/main" val="639428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85124-FC9B-494D-8E67-EC5B47EF128A}"/>
              </a:ext>
            </a:extLst>
          </p:cNvPr>
          <p:cNvSpPr>
            <a:spLocks noGrp="1"/>
          </p:cNvSpPr>
          <p:nvPr>
            <p:ph type="title"/>
          </p:nvPr>
        </p:nvSpPr>
        <p:spPr/>
        <p:txBody>
          <a:bodyPr/>
          <a:lstStyle/>
          <a:p>
            <a:r>
              <a:rPr lang="en-US" b="0">
                <a:ln w="0">
                  <a:solidFill>
                    <a:srgbClr val="5B9BD5"/>
                  </a:solidFill>
                </a:ln>
                <a:ea typeface="+mj-lt"/>
                <a:cs typeface="+mj-lt"/>
              </a:rPr>
              <a:t>Rowan-Cabarrus Community</a:t>
            </a:r>
            <a:br>
              <a:rPr lang="en-US" b="0">
                <a:ln w="0">
                  <a:solidFill>
                    <a:srgbClr val="5B9BD5"/>
                  </a:solidFill>
                </a:ln>
                <a:ea typeface="+mj-lt"/>
                <a:cs typeface="+mj-lt"/>
              </a:rPr>
            </a:br>
            <a:r>
              <a:rPr lang="en-US" b="0">
                <a:ln w="0">
                  <a:solidFill>
                    <a:srgbClr val="5B9BD5"/>
                  </a:solidFill>
                </a:ln>
                <a:ea typeface="+mj-lt"/>
                <a:cs typeface="+mj-lt"/>
              </a:rPr>
              <a:t>College Graduate</a:t>
            </a:r>
          </a:p>
          <a:p>
            <a:endParaRPr lang="en-US">
              <a:ln w="0">
                <a:solidFill>
                  <a:srgbClr val="5B9BD5"/>
                </a:solidFill>
              </a:ln>
              <a:cs typeface="Calibri Light"/>
            </a:endParaRPr>
          </a:p>
        </p:txBody>
      </p:sp>
      <p:pic>
        <p:nvPicPr>
          <p:cNvPr id="5" name="Picture 5" descr="A picture containing wooden, porch, wood&#10;&#10;Description automatically generated">
            <a:extLst>
              <a:ext uri="{FF2B5EF4-FFF2-40B4-BE49-F238E27FC236}">
                <a16:creationId xmlns:a16="http://schemas.microsoft.com/office/drawing/2014/main" id="{BD65F77A-B8AD-4D9F-848A-F3589DA81073}"/>
              </a:ext>
            </a:extLst>
          </p:cNvPr>
          <p:cNvPicPr>
            <a:picLocks noGrp="1" noChangeAspect="1"/>
          </p:cNvPicPr>
          <p:nvPr>
            <p:ph sz="half" idx="1"/>
          </p:nvPr>
        </p:nvPicPr>
        <p:blipFill>
          <a:blip r:embed="rId2"/>
          <a:stretch>
            <a:fillRect/>
          </a:stretch>
        </p:blipFill>
        <p:spPr>
          <a:xfrm>
            <a:off x="179834" y="1283494"/>
            <a:ext cx="2583555" cy="2313906"/>
          </a:xfrm>
        </p:spPr>
      </p:pic>
      <p:pic>
        <p:nvPicPr>
          <p:cNvPr id="6" name="Picture 6">
            <a:extLst>
              <a:ext uri="{FF2B5EF4-FFF2-40B4-BE49-F238E27FC236}">
                <a16:creationId xmlns:a16="http://schemas.microsoft.com/office/drawing/2014/main" id="{CE690960-32C7-4BBD-A5DF-C8EC4C364E6D}"/>
              </a:ext>
            </a:extLst>
          </p:cNvPr>
          <p:cNvPicPr>
            <a:picLocks noGrp="1" noChangeAspect="1"/>
          </p:cNvPicPr>
          <p:nvPr>
            <p:ph sz="half" idx="2"/>
          </p:nvPr>
        </p:nvPicPr>
        <p:blipFill>
          <a:blip r:embed="rId3"/>
          <a:stretch>
            <a:fillRect/>
          </a:stretch>
        </p:blipFill>
        <p:spPr>
          <a:xfrm>
            <a:off x="2478881" y="2042376"/>
            <a:ext cx="2836069" cy="2917835"/>
          </a:xfrm>
        </p:spPr>
      </p:pic>
      <p:pic>
        <p:nvPicPr>
          <p:cNvPr id="7" name="Picture 7" descr="A picture containing indoor, building, floor, ceiling&#10;&#10;Description automatically generated">
            <a:extLst>
              <a:ext uri="{FF2B5EF4-FFF2-40B4-BE49-F238E27FC236}">
                <a16:creationId xmlns:a16="http://schemas.microsoft.com/office/drawing/2014/main" id="{B5FFCBAF-30DB-40CC-899A-87875C565B41}"/>
              </a:ext>
            </a:extLst>
          </p:cNvPr>
          <p:cNvPicPr>
            <a:picLocks noChangeAspect="1"/>
          </p:cNvPicPr>
          <p:nvPr/>
        </p:nvPicPr>
        <p:blipFill>
          <a:blip r:embed="rId4"/>
          <a:stretch>
            <a:fillRect/>
          </a:stretch>
        </p:blipFill>
        <p:spPr>
          <a:xfrm>
            <a:off x="5522119" y="1262825"/>
            <a:ext cx="2743200" cy="2875024"/>
          </a:xfrm>
          <a:prstGeom prst="rect">
            <a:avLst/>
          </a:prstGeom>
        </p:spPr>
      </p:pic>
    </p:spTree>
    <p:extLst>
      <p:ext uri="{BB962C8B-B14F-4D97-AF65-F5344CB8AC3E}">
        <p14:creationId xmlns:p14="http://schemas.microsoft.com/office/powerpoint/2010/main" val="5688022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2148F-4787-471C-BF0A-B66EDAC7967A}"/>
              </a:ext>
            </a:extLst>
          </p:cNvPr>
          <p:cNvSpPr>
            <a:spLocks noGrp="1"/>
          </p:cNvSpPr>
          <p:nvPr>
            <p:ph type="title"/>
          </p:nvPr>
        </p:nvSpPr>
        <p:spPr/>
        <p:txBody>
          <a:bodyPr/>
          <a:lstStyle/>
          <a:p>
            <a:r>
              <a:rPr lang="en-US" b="0">
                <a:ln w="0">
                  <a:solidFill>
                    <a:srgbClr val="5B9BD5"/>
                  </a:solidFill>
                </a:ln>
                <a:ea typeface="+mj-lt"/>
                <a:cs typeface="+mj-lt"/>
              </a:rPr>
              <a:t>Rowan-Cabarrus Community</a:t>
            </a:r>
            <a:br>
              <a:rPr lang="en-US" b="0">
                <a:ln w="0">
                  <a:solidFill>
                    <a:srgbClr val="5B9BD5"/>
                  </a:solidFill>
                </a:ln>
                <a:ea typeface="+mj-lt"/>
                <a:cs typeface="+mj-lt"/>
              </a:rPr>
            </a:br>
            <a:r>
              <a:rPr lang="en-US" b="0">
                <a:ln w="0">
                  <a:solidFill>
                    <a:srgbClr val="5B9BD5"/>
                  </a:solidFill>
                </a:ln>
                <a:ea typeface="+mj-lt"/>
                <a:cs typeface="+mj-lt"/>
              </a:rPr>
              <a:t>College Graduate</a:t>
            </a:r>
          </a:p>
          <a:p>
            <a:endParaRPr lang="en-US">
              <a:ln w="0">
                <a:solidFill>
                  <a:srgbClr val="5B9BD5"/>
                </a:solidFill>
              </a:ln>
              <a:cs typeface="Calibri Light"/>
            </a:endParaRPr>
          </a:p>
        </p:txBody>
      </p:sp>
      <p:pic>
        <p:nvPicPr>
          <p:cNvPr id="6" name="Picture 6" descr="A picture containing building, metal&#10;&#10;Description automatically generated">
            <a:extLst>
              <a:ext uri="{FF2B5EF4-FFF2-40B4-BE49-F238E27FC236}">
                <a16:creationId xmlns:a16="http://schemas.microsoft.com/office/drawing/2014/main" id="{D394F2E8-26C1-421F-912B-6012D9A08B25}"/>
              </a:ext>
            </a:extLst>
          </p:cNvPr>
          <p:cNvPicPr>
            <a:picLocks noGrp="1" noChangeAspect="1"/>
          </p:cNvPicPr>
          <p:nvPr>
            <p:ph sz="half" idx="2"/>
          </p:nvPr>
        </p:nvPicPr>
        <p:blipFill>
          <a:blip r:embed="rId2"/>
          <a:stretch>
            <a:fillRect/>
          </a:stretch>
        </p:blipFill>
        <p:spPr>
          <a:xfrm>
            <a:off x="4836520" y="1369219"/>
            <a:ext cx="3471459" cy="3449762"/>
          </a:xfrm>
        </p:spPr>
      </p:pic>
      <p:pic>
        <p:nvPicPr>
          <p:cNvPr id="9" name="Picture 9" descr="A picture containing text, indoor, device, items&#10;&#10;Description automatically generated">
            <a:extLst>
              <a:ext uri="{FF2B5EF4-FFF2-40B4-BE49-F238E27FC236}">
                <a16:creationId xmlns:a16="http://schemas.microsoft.com/office/drawing/2014/main" id="{A9472CE3-789D-403F-BBB4-F71AD9B85679}"/>
              </a:ext>
            </a:extLst>
          </p:cNvPr>
          <p:cNvPicPr>
            <a:picLocks noGrp="1" noChangeAspect="1"/>
          </p:cNvPicPr>
          <p:nvPr>
            <p:ph sz="half" idx="1"/>
          </p:nvPr>
        </p:nvPicPr>
        <p:blipFill>
          <a:blip r:embed="rId3"/>
          <a:stretch>
            <a:fillRect/>
          </a:stretch>
        </p:blipFill>
        <p:spPr>
          <a:xfrm>
            <a:off x="1113865" y="1369219"/>
            <a:ext cx="2915769" cy="3449762"/>
          </a:xfrm>
        </p:spPr>
      </p:pic>
    </p:spTree>
    <p:extLst>
      <p:ext uri="{BB962C8B-B14F-4D97-AF65-F5344CB8AC3E}">
        <p14:creationId xmlns:p14="http://schemas.microsoft.com/office/powerpoint/2010/main" val="2373444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510A4-AE44-49AC-95C8-266D7C99EF92}"/>
              </a:ext>
            </a:extLst>
          </p:cNvPr>
          <p:cNvSpPr>
            <a:spLocks noGrp="1"/>
          </p:cNvSpPr>
          <p:nvPr>
            <p:ph type="title"/>
          </p:nvPr>
        </p:nvSpPr>
        <p:spPr/>
        <p:txBody>
          <a:bodyPr/>
          <a:lstStyle/>
          <a:p>
            <a:r>
              <a:rPr lang="en-US" b="0">
                <a:ln w="0">
                  <a:solidFill>
                    <a:srgbClr val="5B9BD5"/>
                  </a:solidFill>
                </a:ln>
                <a:ea typeface="+mj-lt"/>
                <a:cs typeface="+mj-lt"/>
              </a:rPr>
              <a:t>Rowan-Cabarrus Community</a:t>
            </a:r>
            <a:br>
              <a:rPr lang="en-US" b="0">
                <a:ln w="0">
                  <a:solidFill>
                    <a:srgbClr val="5B9BD5"/>
                  </a:solidFill>
                </a:ln>
                <a:ea typeface="+mj-lt"/>
                <a:cs typeface="+mj-lt"/>
              </a:rPr>
            </a:br>
            <a:r>
              <a:rPr lang="en-US" b="0">
                <a:ln w="0">
                  <a:solidFill>
                    <a:srgbClr val="5B9BD5"/>
                  </a:solidFill>
                </a:ln>
                <a:ea typeface="+mj-lt"/>
                <a:cs typeface="+mj-lt"/>
              </a:rPr>
              <a:t>College Graduate</a:t>
            </a:r>
          </a:p>
          <a:p>
            <a:endParaRPr lang="en-US">
              <a:ln w="0">
                <a:solidFill>
                  <a:srgbClr val="5B9BD5"/>
                </a:solidFill>
              </a:ln>
              <a:cs typeface="Calibri Light"/>
            </a:endParaRPr>
          </a:p>
        </p:txBody>
      </p:sp>
      <p:pic>
        <p:nvPicPr>
          <p:cNvPr id="5" name="Picture 5" descr="A picture containing engine&#10;&#10;Description automatically generated">
            <a:extLst>
              <a:ext uri="{FF2B5EF4-FFF2-40B4-BE49-F238E27FC236}">
                <a16:creationId xmlns:a16="http://schemas.microsoft.com/office/drawing/2014/main" id="{E9932AE6-6EE5-4495-8CD9-5729111390F6}"/>
              </a:ext>
            </a:extLst>
          </p:cNvPr>
          <p:cNvPicPr>
            <a:picLocks noGrp="1" noChangeAspect="1"/>
          </p:cNvPicPr>
          <p:nvPr>
            <p:ph sz="half" idx="1"/>
          </p:nvPr>
        </p:nvPicPr>
        <p:blipFill>
          <a:blip r:embed="rId2"/>
          <a:stretch>
            <a:fillRect/>
          </a:stretch>
        </p:blipFill>
        <p:spPr>
          <a:xfrm>
            <a:off x="35719" y="1283617"/>
            <a:ext cx="2250282" cy="1985049"/>
          </a:xfrm>
        </p:spPr>
      </p:pic>
      <p:pic>
        <p:nvPicPr>
          <p:cNvPr id="6" name="Picture 6" descr="A picture containing floor, indoor, fish, wood&#10;&#10;Description automatically generated">
            <a:extLst>
              <a:ext uri="{FF2B5EF4-FFF2-40B4-BE49-F238E27FC236}">
                <a16:creationId xmlns:a16="http://schemas.microsoft.com/office/drawing/2014/main" id="{37CC4C6E-3417-4936-B7E0-14227257AE04}"/>
              </a:ext>
            </a:extLst>
          </p:cNvPr>
          <p:cNvPicPr>
            <a:picLocks noGrp="1" noChangeAspect="1"/>
          </p:cNvPicPr>
          <p:nvPr>
            <p:ph sz="half" idx="2"/>
          </p:nvPr>
        </p:nvPicPr>
        <p:blipFill>
          <a:blip r:embed="rId3"/>
          <a:stretch>
            <a:fillRect/>
          </a:stretch>
        </p:blipFill>
        <p:spPr>
          <a:xfrm>
            <a:off x="2505669" y="1376363"/>
            <a:ext cx="2225281" cy="2535362"/>
          </a:xfrm>
        </p:spPr>
      </p:pic>
      <p:sp>
        <p:nvSpPr>
          <p:cNvPr id="7" name="TextBox 6">
            <a:extLst>
              <a:ext uri="{FF2B5EF4-FFF2-40B4-BE49-F238E27FC236}">
                <a16:creationId xmlns:a16="http://schemas.microsoft.com/office/drawing/2014/main" id="{5F0D1859-5C9C-4F6B-B1BE-6A8F3D17E4F0}"/>
              </a:ext>
            </a:extLst>
          </p:cNvPr>
          <p:cNvSpPr txBox="1"/>
          <p:nvPr/>
        </p:nvSpPr>
        <p:spPr>
          <a:xfrm>
            <a:off x="3200400" y="2343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8" name="Picture 8" descr="A picture containing indoor, ceiling, cluttered&#10;&#10;Description automatically generated">
            <a:extLst>
              <a:ext uri="{FF2B5EF4-FFF2-40B4-BE49-F238E27FC236}">
                <a16:creationId xmlns:a16="http://schemas.microsoft.com/office/drawing/2014/main" id="{64FEC1CE-32F0-4103-917F-4315BF5F06BA}"/>
              </a:ext>
            </a:extLst>
          </p:cNvPr>
          <p:cNvPicPr>
            <a:picLocks noChangeAspect="1"/>
          </p:cNvPicPr>
          <p:nvPr/>
        </p:nvPicPr>
        <p:blipFill>
          <a:blip r:embed="rId4"/>
          <a:stretch>
            <a:fillRect/>
          </a:stretch>
        </p:blipFill>
        <p:spPr>
          <a:xfrm>
            <a:off x="5357813" y="1906503"/>
            <a:ext cx="2328863" cy="2573506"/>
          </a:xfrm>
          <a:prstGeom prst="rect">
            <a:avLst/>
          </a:prstGeom>
        </p:spPr>
      </p:pic>
    </p:spTree>
    <p:extLst>
      <p:ext uri="{BB962C8B-B14F-4D97-AF65-F5344CB8AC3E}">
        <p14:creationId xmlns:p14="http://schemas.microsoft.com/office/powerpoint/2010/main" val="10976074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A2955-682C-41F3-8DCA-AB6DAB193EA9}"/>
              </a:ext>
            </a:extLst>
          </p:cNvPr>
          <p:cNvSpPr>
            <a:spLocks noGrp="1"/>
          </p:cNvSpPr>
          <p:nvPr>
            <p:ph type="title"/>
          </p:nvPr>
        </p:nvSpPr>
        <p:spPr/>
        <p:txBody>
          <a:bodyPr/>
          <a:lstStyle/>
          <a:p>
            <a:r>
              <a:rPr lang="en-US">
                <a:ln w="0">
                  <a:solidFill>
                    <a:srgbClr val="5B9BD5"/>
                  </a:solidFill>
                </a:ln>
                <a:cs typeface="Calibri Light"/>
              </a:rPr>
              <a:t>Technical skills displayed</a:t>
            </a:r>
          </a:p>
        </p:txBody>
      </p:sp>
      <p:pic>
        <p:nvPicPr>
          <p:cNvPr id="5" name="Picture 5" descr="A picture containing indoor, engine&#10;&#10;Description automatically generated">
            <a:extLst>
              <a:ext uri="{FF2B5EF4-FFF2-40B4-BE49-F238E27FC236}">
                <a16:creationId xmlns:a16="http://schemas.microsoft.com/office/drawing/2014/main" id="{39D6BD85-B6A6-4005-A10A-F2EA60D7F927}"/>
              </a:ext>
            </a:extLst>
          </p:cNvPr>
          <p:cNvPicPr>
            <a:picLocks noGrp="1" noChangeAspect="1"/>
          </p:cNvPicPr>
          <p:nvPr>
            <p:ph sz="half" idx="1"/>
          </p:nvPr>
        </p:nvPicPr>
        <p:blipFill>
          <a:blip r:embed="rId2"/>
          <a:stretch>
            <a:fillRect/>
          </a:stretch>
        </p:blipFill>
        <p:spPr>
          <a:xfrm>
            <a:off x="537022" y="1247775"/>
            <a:ext cx="2583555" cy="2635375"/>
          </a:xfrm>
        </p:spPr>
      </p:pic>
      <p:pic>
        <p:nvPicPr>
          <p:cNvPr id="6" name="Picture 6" descr="A picture containing indoor&#10;&#10;Description automatically generated">
            <a:extLst>
              <a:ext uri="{FF2B5EF4-FFF2-40B4-BE49-F238E27FC236}">
                <a16:creationId xmlns:a16="http://schemas.microsoft.com/office/drawing/2014/main" id="{8FD739AC-A710-4107-A760-B992714BB95B}"/>
              </a:ext>
            </a:extLst>
          </p:cNvPr>
          <p:cNvPicPr>
            <a:picLocks noGrp="1" noChangeAspect="1"/>
          </p:cNvPicPr>
          <p:nvPr>
            <p:ph sz="half" idx="2"/>
          </p:nvPr>
        </p:nvPicPr>
        <p:blipFill>
          <a:blip r:embed="rId3"/>
          <a:stretch>
            <a:fillRect/>
          </a:stretch>
        </p:blipFill>
        <p:spPr>
          <a:xfrm>
            <a:off x="2967990" y="2390775"/>
            <a:ext cx="2779393" cy="2835400"/>
          </a:xfrm>
        </p:spPr>
      </p:pic>
      <p:pic>
        <p:nvPicPr>
          <p:cNvPr id="7" name="Picture 7">
            <a:extLst>
              <a:ext uri="{FF2B5EF4-FFF2-40B4-BE49-F238E27FC236}">
                <a16:creationId xmlns:a16="http://schemas.microsoft.com/office/drawing/2014/main" id="{9D6EAFD6-44E8-4378-B1D1-F3AAB3BC65F3}"/>
              </a:ext>
            </a:extLst>
          </p:cNvPr>
          <p:cNvPicPr>
            <a:picLocks noChangeAspect="1"/>
          </p:cNvPicPr>
          <p:nvPr/>
        </p:nvPicPr>
        <p:blipFill>
          <a:blip r:embed="rId4"/>
          <a:stretch>
            <a:fillRect/>
          </a:stretch>
        </p:blipFill>
        <p:spPr>
          <a:xfrm>
            <a:off x="5836444" y="695643"/>
            <a:ext cx="2743200" cy="2580640"/>
          </a:xfrm>
          <a:prstGeom prst="rect">
            <a:avLst/>
          </a:prstGeom>
        </p:spPr>
      </p:pic>
      <p:pic>
        <p:nvPicPr>
          <p:cNvPr id="8" name="Picture 8" descr="A picture containing text, wall, indoor&#10;&#10;Description automatically generated">
            <a:extLst>
              <a:ext uri="{FF2B5EF4-FFF2-40B4-BE49-F238E27FC236}">
                <a16:creationId xmlns:a16="http://schemas.microsoft.com/office/drawing/2014/main" id="{4A635539-395B-4992-8941-CBC1DF034DCD}"/>
              </a:ext>
            </a:extLst>
          </p:cNvPr>
          <p:cNvPicPr>
            <a:picLocks noChangeAspect="1"/>
          </p:cNvPicPr>
          <p:nvPr/>
        </p:nvPicPr>
        <p:blipFill>
          <a:blip r:embed="rId5"/>
          <a:stretch>
            <a:fillRect/>
          </a:stretch>
        </p:blipFill>
        <p:spPr>
          <a:xfrm>
            <a:off x="5922169" y="3170013"/>
            <a:ext cx="2743200" cy="1860999"/>
          </a:xfrm>
          <a:prstGeom prst="rect">
            <a:avLst/>
          </a:prstGeom>
        </p:spPr>
      </p:pic>
    </p:spTree>
    <p:extLst>
      <p:ext uri="{BB962C8B-B14F-4D97-AF65-F5344CB8AC3E}">
        <p14:creationId xmlns:p14="http://schemas.microsoft.com/office/powerpoint/2010/main" val="23680628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839376"/>
            <a:ext cx="7336465" cy="834412"/>
          </a:xfrm>
        </p:spPr>
        <p:txBody>
          <a:bodyPr>
            <a:normAutofit/>
          </a:bodyPr>
          <a:lstStyle/>
          <a:p>
            <a:r>
              <a:rPr lang="en-US" sz="4300"/>
              <a:t>Michelle Lair</a:t>
            </a:r>
          </a:p>
        </p:txBody>
      </p:sp>
      <p:sp>
        <p:nvSpPr>
          <p:cNvPr id="3" name="Subtitle 2"/>
          <p:cNvSpPr>
            <a:spLocks noGrp="1"/>
          </p:cNvSpPr>
          <p:nvPr>
            <p:ph type="subTitle" idx="1"/>
          </p:nvPr>
        </p:nvSpPr>
        <p:spPr>
          <a:xfrm>
            <a:off x="900103" y="2678330"/>
            <a:ext cx="7336465" cy="1241822"/>
          </a:xfrm>
        </p:spPr>
        <p:txBody>
          <a:bodyPr vert="horz" lIns="91440" tIns="45720" rIns="91440" bIns="45720" rtlCol="0" anchor="t">
            <a:normAutofit/>
          </a:bodyPr>
          <a:lstStyle/>
          <a:p>
            <a:r>
              <a:rPr lang="en-US" sz="3000">
                <a:latin typeface="HelvLight"/>
              </a:rPr>
              <a:t>Director, Academic Programs</a:t>
            </a:r>
          </a:p>
          <a:p>
            <a:r>
              <a:rPr lang="en-US" sz="3000">
                <a:latin typeface="HelvLight"/>
              </a:rPr>
              <a:t>Interim CCP CTE Coordinator</a:t>
            </a:r>
          </a:p>
        </p:txBody>
      </p:sp>
      <p:pic>
        <p:nvPicPr>
          <p:cNvPr id="4" name="Picture 3" descr="NCCCS Logo">
            <a:extLst>
              <a:ext uri="{FF2B5EF4-FFF2-40B4-BE49-F238E27FC236}">
                <a16:creationId xmlns:a16="http://schemas.microsoft.com/office/drawing/2014/main" id="{A7BD26CF-106F-416D-A139-90BEA2394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011" y="3726901"/>
            <a:ext cx="3355245" cy="1276505"/>
          </a:xfrm>
          <a:prstGeom prst="rect">
            <a:avLst/>
          </a:prstGeom>
        </p:spPr>
      </p:pic>
      <p:pic>
        <p:nvPicPr>
          <p:cNvPr id="5" name="Picture 5">
            <a:extLst>
              <a:ext uri="{FF2B5EF4-FFF2-40B4-BE49-F238E27FC236}">
                <a16:creationId xmlns:a16="http://schemas.microsoft.com/office/drawing/2014/main" id="{173AA19A-7C08-48C6-A612-ADFE759F1721}"/>
              </a:ext>
            </a:extLst>
          </p:cNvPr>
          <p:cNvPicPr>
            <a:picLocks noChangeAspect="1"/>
          </p:cNvPicPr>
          <p:nvPr/>
        </p:nvPicPr>
        <p:blipFill>
          <a:blip r:embed="rId4"/>
          <a:stretch>
            <a:fillRect/>
          </a:stretch>
        </p:blipFill>
        <p:spPr>
          <a:xfrm>
            <a:off x="6859299" y="-433"/>
            <a:ext cx="2263920" cy="2507673"/>
          </a:xfrm>
          <a:prstGeom prst="rect">
            <a:avLst/>
          </a:prstGeom>
        </p:spPr>
      </p:pic>
    </p:spTree>
    <p:extLst>
      <p:ext uri="{BB962C8B-B14F-4D97-AF65-F5344CB8AC3E}">
        <p14:creationId xmlns:p14="http://schemas.microsoft.com/office/powerpoint/2010/main" val="1989711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39611E-9FC1-476F-8371-1CB25670E0E0}"/>
              </a:ext>
            </a:extLst>
          </p:cNvPr>
          <p:cNvSpPr>
            <a:spLocks noGrp="1"/>
          </p:cNvSpPr>
          <p:nvPr>
            <p:ph idx="1"/>
          </p:nvPr>
        </p:nvSpPr>
        <p:spPr/>
        <p:txBody>
          <a:bodyPr vert="horz" lIns="91440" tIns="45720" rIns="91440" bIns="45720" rtlCol="0" anchor="t">
            <a:normAutofit/>
          </a:bodyPr>
          <a:lstStyle/>
          <a:p>
            <a:pPr marL="0" indent="0">
              <a:buNone/>
            </a:pPr>
            <a:r>
              <a:rPr lang="en-US">
                <a:latin typeface="Times New Roman"/>
                <a:cs typeface="Times New Roman"/>
              </a:rPr>
              <a:t>Kerry Smith</a:t>
            </a:r>
            <a:endParaRPr lang="en-US"/>
          </a:p>
          <a:p>
            <a:pPr marL="0" indent="0">
              <a:buNone/>
            </a:pPr>
            <a:r>
              <a:rPr lang="en-US">
                <a:latin typeface="Times New Roman"/>
                <a:cs typeface="Times New Roman"/>
              </a:rPr>
              <a:t>Division Chair  Workforce, Technical Careers</a:t>
            </a:r>
          </a:p>
          <a:p>
            <a:pPr marL="0" indent="0">
              <a:buNone/>
            </a:pPr>
            <a:r>
              <a:rPr lang="en-US">
                <a:latin typeface="Times New Roman"/>
                <a:cs typeface="Times New Roman"/>
              </a:rPr>
              <a:t>Davidson-Davie Community College</a:t>
            </a:r>
          </a:p>
          <a:p>
            <a:pPr marL="174625" indent="-174625"/>
            <a:endParaRPr lang="en-US"/>
          </a:p>
        </p:txBody>
      </p:sp>
      <p:sp>
        <p:nvSpPr>
          <p:cNvPr id="3" name="Title 2">
            <a:extLst>
              <a:ext uri="{FF2B5EF4-FFF2-40B4-BE49-F238E27FC236}">
                <a16:creationId xmlns:a16="http://schemas.microsoft.com/office/drawing/2014/main" id="{32682450-BF10-44E5-94C1-F5B3CCFAB1FB}"/>
              </a:ext>
            </a:extLst>
          </p:cNvPr>
          <p:cNvSpPr>
            <a:spLocks noGrp="1"/>
          </p:cNvSpPr>
          <p:nvPr>
            <p:ph type="title"/>
          </p:nvPr>
        </p:nvSpPr>
        <p:spPr/>
        <p:txBody>
          <a:bodyPr/>
          <a:lstStyle/>
          <a:p>
            <a:r>
              <a:rPr lang="en-US">
                <a:ln w="0">
                  <a:solidFill>
                    <a:srgbClr val="5B9BD5"/>
                  </a:solidFill>
                </a:ln>
                <a:cs typeface="Calibri Light"/>
              </a:rPr>
              <a:t>Career and College Promise CTE</a:t>
            </a:r>
          </a:p>
        </p:txBody>
      </p:sp>
      <p:pic>
        <p:nvPicPr>
          <p:cNvPr id="4" name="Picture 4" descr="A picture containing person, person, wall, indoor&#10;&#10;Description automatically generated">
            <a:extLst>
              <a:ext uri="{FF2B5EF4-FFF2-40B4-BE49-F238E27FC236}">
                <a16:creationId xmlns:a16="http://schemas.microsoft.com/office/drawing/2014/main" id="{9F16279D-4EB4-4024-98C3-260932E33DA5}"/>
              </a:ext>
            </a:extLst>
          </p:cNvPr>
          <p:cNvPicPr>
            <a:picLocks noChangeAspect="1"/>
          </p:cNvPicPr>
          <p:nvPr/>
        </p:nvPicPr>
        <p:blipFill>
          <a:blip r:embed="rId2"/>
          <a:stretch>
            <a:fillRect/>
          </a:stretch>
        </p:blipFill>
        <p:spPr>
          <a:xfrm>
            <a:off x="6529388" y="1374304"/>
            <a:ext cx="1557338" cy="1866252"/>
          </a:xfrm>
          <a:prstGeom prst="rect">
            <a:avLst/>
          </a:prstGeom>
        </p:spPr>
      </p:pic>
    </p:spTree>
    <p:extLst>
      <p:ext uri="{BB962C8B-B14F-4D97-AF65-F5344CB8AC3E}">
        <p14:creationId xmlns:p14="http://schemas.microsoft.com/office/powerpoint/2010/main" val="3014012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erson, person, wall, indoor&#10;&#10;Description automatically generated">
            <a:extLst>
              <a:ext uri="{FF2B5EF4-FFF2-40B4-BE49-F238E27FC236}">
                <a16:creationId xmlns:a16="http://schemas.microsoft.com/office/drawing/2014/main" id="{B2A4F38E-57BD-4EAB-A2EF-EA3CB0D9D45C}"/>
              </a:ext>
            </a:extLst>
          </p:cNvPr>
          <p:cNvPicPr>
            <a:picLocks noGrp="1" noChangeAspect="1"/>
          </p:cNvPicPr>
          <p:nvPr>
            <p:ph idx="1"/>
          </p:nvPr>
        </p:nvPicPr>
        <p:blipFill>
          <a:blip r:embed="rId2"/>
          <a:stretch>
            <a:fillRect/>
          </a:stretch>
        </p:blipFill>
        <p:spPr>
          <a:xfrm>
            <a:off x="6920104" y="257648"/>
            <a:ext cx="1858265" cy="1719953"/>
          </a:xfrm>
        </p:spPr>
      </p:pic>
      <p:pic>
        <p:nvPicPr>
          <p:cNvPr id="2" name="Picture 2" descr="A picture containing text, person, indoor, person&#10;&#10;Description automatically generated">
            <a:extLst>
              <a:ext uri="{FF2B5EF4-FFF2-40B4-BE49-F238E27FC236}">
                <a16:creationId xmlns:a16="http://schemas.microsoft.com/office/drawing/2014/main" id="{793BDA2E-5017-4C1B-8427-8E4E29BAA425}"/>
              </a:ext>
            </a:extLst>
          </p:cNvPr>
          <p:cNvPicPr>
            <a:picLocks noChangeAspect="1"/>
          </p:cNvPicPr>
          <p:nvPr/>
        </p:nvPicPr>
        <p:blipFill>
          <a:blip r:embed="rId3"/>
          <a:stretch>
            <a:fillRect/>
          </a:stretch>
        </p:blipFill>
        <p:spPr>
          <a:xfrm>
            <a:off x="1216338" y="1375065"/>
            <a:ext cx="4976036" cy="3499225"/>
          </a:xfrm>
          <a:prstGeom prst="rect">
            <a:avLst/>
          </a:prstGeom>
        </p:spPr>
      </p:pic>
      <p:sp>
        <p:nvSpPr>
          <p:cNvPr id="3" name="TextBox 2">
            <a:extLst>
              <a:ext uri="{FF2B5EF4-FFF2-40B4-BE49-F238E27FC236}">
                <a16:creationId xmlns:a16="http://schemas.microsoft.com/office/drawing/2014/main" id="{FA517FEE-F71B-31E3-566A-AA9E91BAE914}"/>
              </a:ext>
            </a:extLst>
          </p:cNvPr>
          <p:cNvSpPr txBox="1"/>
          <p:nvPr/>
        </p:nvSpPr>
        <p:spPr>
          <a:xfrm>
            <a:off x="3200399" y="234314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Calibri"/>
            </a:endParaRPr>
          </a:p>
        </p:txBody>
      </p:sp>
      <p:sp>
        <p:nvSpPr>
          <p:cNvPr id="5" name="TextBox 4">
            <a:extLst>
              <a:ext uri="{FF2B5EF4-FFF2-40B4-BE49-F238E27FC236}">
                <a16:creationId xmlns:a16="http://schemas.microsoft.com/office/drawing/2014/main" id="{64619101-8369-D8CA-F5C9-F2E31046B374}"/>
              </a:ext>
            </a:extLst>
          </p:cNvPr>
          <p:cNvSpPr txBox="1"/>
          <p:nvPr/>
        </p:nvSpPr>
        <p:spPr>
          <a:xfrm>
            <a:off x="705582" y="1372332"/>
            <a:ext cx="29410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Tree>
    <p:extLst>
      <p:ext uri="{BB962C8B-B14F-4D97-AF65-F5344CB8AC3E}">
        <p14:creationId xmlns:p14="http://schemas.microsoft.com/office/powerpoint/2010/main" val="1481456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person, indoor, electronics&#10;&#10;Description automatically generated">
            <a:extLst>
              <a:ext uri="{FF2B5EF4-FFF2-40B4-BE49-F238E27FC236}">
                <a16:creationId xmlns:a16="http://schemas.microsoft.com/office/drawing/2014/main" id="{68B00475-EE88-4B4B-A21A-DD16164D19E6}"/>
              </a:ext>
            </a:extLst>
          </p:cNvPr>
          <p:cNvPicPr>
            <a:picLocks noGrp="1" noChangeAspect="1"/>
          </p:cNvPicPr>
          <p:nvPr>
            <p:ph idx="1"/>
          </p:nvPr>
        </p:nvPicPr>
        <p:blipFill rotWithShape="1">
          <a:blip r:embed="rId2"/>
          <a:srcRect l="12053" t="8145" r="12450" b="7013"/>
          <a:stretch/>
        </p:blipFill>
        <p:spPr>
          <a:xfrm>
            <a:off x="2235885" y="1614818"/>
            <a:ext cx="4649173" cy="3059314"/>
          </a:xfrm>
        </p:spPr>
      </p:pic>
      <p:sp>
        <p:nvSpPr>
          <p:cNvPr id="3" name="Title 2">
            <a:extLst>
              <a:ext uri="{FF2B5EF4-FFF2-40B4-BE49-F238E27FC236}">
                <a16:creationId xmlns:a16="http://schemas.microsoft.com/office/drawing/2014/main" id="{70145D8B-6C9E-4869-ADD4-F77D59878D08}"/>
              </a:ext>
            </a:extLst>
          </p:cNvPr>
          <p:cNvSpPr>
            <a:spLocks noGrp="1"/>
          </p:cNvSpPr>
          <p:nvPr>
            <p:ph type="title"/>
          </p:nvPr>
        </p:nvSpPr>
        <p:spPr/>
        <p:txBody>
          <a:bodyPr/>
          <a:lstStyle/>
          <a:p>
            <a:r>
              <a:rPr lang="en-US">
                <a:ln w="0">
                  <a:solidFill>
                    <a:srgbClr val="5B9BD5"/>
                  </a:solidFill>
                </a:ln>
                <a:cs typeface="Calibri Light"/>
              </a:rPr>
              <a:t>Students involved in Hands on learning </a:t>
            </a:r>
            <a:endParaRPr lang="en-US"/>
          </a:p>
        </p:txBody>
      </p:sp>
    </p:spTree>
    <p:extLst>
      <p:ext uri="{BB962C8B-B14F-4D97-AF65-F5344CB8AC3E}">
        <p14:creationId xmlns:p14="http://schemas.microsoft.com/office/powerpoint/2010/main" val="2749587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indoor, person, working&#10;&#10;Description automatically generated">
            <a:extLst>
              <a:ext uri="{FF2B5EF4-FFF2-40B4-BE49-F238E27FC236}">
                <a16:creationId xmlns:a16="http://schemas.microsoft.com/office/drawing/2014/main" id="{3B69AE64-53EA-41F1-B388-D0452787C3D5}"/>
              </a:ext>
            </a:extLst>
          </p:cNvPr>
          <p:cNvPicPr>
            <a:picLocks noGrp="1" noChangeAspect="1"/>
          </p:cNvPicPr>
          <p:nvPr>
            <p:ph idx="1"/>
          </p:nvPr>
        </p:nvPicPr>
        <p:blipFill rotWithShape="1">
          <a:blip r:embed="rId2"/>
          <a:srcRect l="14586" t="8276" r="14586" b="7816"/>
          <a:stretch/>
        </p:blipFill>
        <p:spPr>
          <a:xfrm>
            <a:off x="2360030" y="1614818"/>
            <a:ext cx="4401947" cy="2977696"/>
          </a:xfrm>
        </p:spPr>
      </p:pic>
      <p:sp>
        <p:nvSpPr>
          <p:cNvPr id="3" name="Title 2">
            <a:extLst>
              <a:ext uri="{FF2B5EF4-FFF2-40B4-BE49-F238E27FC236}">
                <a16:creationId xmlns:a16="http://schemas.microsoft.com/office/drawing/2014/main" id="{D8E7F39B-C1F7-492F-99D2-3C6A5163053D}"/>
              </a:ext>
            </a:extLst>
          </p:cNvPr>
          <p:cNvSpPr>
            <a:spLocks noGrp="1"/>
          </p:cNvSpPr>
          <p:nvPr>
            <p:ph type="title"/>
          </p:nvPr>
        </p:nvSpPr>
        <p:spPr/>
        <p:txBody>
          <a:bodyPr/>
          <a:lstStyle/>
          <a:p>
            <a:r>
              <a:rPr lang="en-US">
                <a:ln w="0">
                  <a:solidFill>
                    <a:srgbClr val="5B9BD5"/>
                  </a:solidFill>
                </a:ln>
                <a:cs typeface="Calibri Light"/>
              </a:rPr>
              <a:t>CCP in the Class</a:t>
            </a:r>
            <a:endParaRPr lang="en-US"/>
          </a:p>
        </p:txBody>
      </p:sp>
    </p:spTree>
    <p:extLst>
      <p:ext uri="{BB962C8B-B14F-4D97-AF65-F5344CB8AC3E}">
        <p14:creationId xmlns:p14="http://schemas.microsoft.com/office/powerpoint/2010/main" val="3786943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 engineering drawing&#10;&#10;Description automatically generated">
            <a:extLst>
              <a:ext uri="{FF2B5EF4-FFF2-40B4-BE49-F238E27FC236}">
                <a16:creationId xmlns:a16="http://schemas.microsoft.com/office/drawing/2014/main" id="{B3E2774E-E70E-4B0A-B120-FD03799E6F1D}"/>
              </a:ext>
            </a:extLst>
          </p:cNvPr>
          <p:cNvPicPr>
            <a:picLocks noGrp="1" noChangeAspect="1"/>
          </p:cNvPicPr>
          <p:nvPr>
            <p:ph idx="1"/>
          </p:nvPr>
        </p:nvPicPr>
        <p:blipFill>
          <a:blip r:embed="rId2"/>
          <a:stretch>
            <a:fillRect/>
          </a:stretch>
        </p:blipFill>
        <p:spPr>
          <a:xfrm>
            <a:off x="1053321" y="1320904"/>
            <a:ext cx="7037357" cy="3548753"/>
          </a:xfrm>
          <a:noFill/>
        </p:spPr>
      </p:pic>
      <p:sp>
        <p:nvSpPr>
          <p:cNvPr id="9" name="Title 2">
            <a:extLst>
              <a:ext uri="{FF2B5EF4-FFF2-40B4-BE49-F238E27FC236}">
                <a16:creationId xmlns:a16="http://schemas.microsoft.com/office/drawing/2014/main" id="{CE407E84-8C7A-89AC-3866-707F9983EB63}"/>
              </a:ext>
            </a:extLst>
          </p:cNvPr>
          <p:cNvSpPr>
            <a:spLocks noGrp="1"/>
          </p:cNvSpPr>
          <p:nvPr>
            <p:ph type="title"/>
          </p:nvPr>
        </p:nvSpPr>
        <p:spPr>
          <a:xfrm>
            <a:off x="1297859" y="126367"/>
            <a:ext cx="7364361" cy="994172"/>
          </a:xfrm>
        </p:spPr>
        <p:txBody>
          <a:bodyPr/>
          <a:lstStyle/>
          <a:p>
            <a:endParaRPr lang="en-US"/>
          </a:p>
        </p:txBody>
      </p:sp>
    </p:spTree>
    <p:extLst>
      <p:ext uri="{BB962C8B-B14F-4D97-AF65-F5344CB8AC3E}">
        <p14:creationId xmlns:p14="http://schemas.microsoft.com/office/powerpoint/2010/main" val="537600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F6FA-5D56-475E-83B2-B01B02D35DF0}"/>
              </a:ext>
            </a:extLst>
          </p:cNvPr>
          <p:cNvSpPr>
            <a:spLocks noGrp="1"/>
          </p:cNvSpPr>
          <p:nvPr>
            <p:ph type="title"/>
          </p:nvPr>
        </p:nvSpPr>
        <p:spPr/>
        <p:txBody>
          <a:bodyPr/>
          <a:lstStyle/>
          <a:p>
            <a:r>
              <a:rPr lang="en-US"/>
              <a:t>Heating, Air Conditioning, &amp; Refrigeration  Mechanics and Installers</a:t>
            </a:r>
          </a:p>
        </p:txBody>
      </p:sp>
      <p:sp>
        <p:nvSpPr>
          <p:cNvPr id="11" name="TextBox 10">
            <a:extLst>
              <a:ext uri="{FF2B5EF4-FFF2-40B4-BE49-F238E27FC236}">
                <a16:creationId xmlns:a16="http://schemas.microsoft.com/office/drawing/2014/main" id="{73DB1D6E-B8FE-4B55-80DE-5EFD44B50D4C}"/>
              </a:ext>
            </a:extLst>
          </p:cNvPr>
          <p:cNvSpPr txBox="1"/>
          <p:nvPr/>
        </p:nvSpPr>
        <p:spPr>
          <a:xfrm>
            <a:off x="1123950" y="4085907"/>
            <a:ext cx="5090345" cy="338554"/>
          </a:xfrm>
          <a:prstGeom prst="rect">
            <a:avLst/>
          </a:prstGeom>
          <a:noFill/>
        </p:spPr>
        <p:txBody>
          <a:bodyPr wrap="square" rtlCol="0">
            <a:spAutoFit/>
          </a:bodyPr>
          <a:lstStyle/>
          <a:p>
            <a:pPr algn="ctr"/>
            <a:r>
              <a:rPr lang="en-US" sz="1600"/>
              <a:t>AC, Heating &amp; Refrigeration Technology (A35100) = 1,328</a:t>
            </a:r>
          </a:p>
        </p:txBody>
      </p:sp>
      <p:pic>
        <p:nvPicPr>
          <p:cNvPr id="5" name="Picture 4">
            <a:extLst>
              <a:ext uri="{FF2B5EF4-FFF2-40B4-BE49-F238E27FC236}">
                <a16:creationId xmlns:a16="http://schemas.microsoft.com/office/drawing/2014/main" id="{6C032243-0810-4BC1-AA39-932FBAD8F7D3}"/>
              </a:ext>
            </a:extLst>
          </p:cNvPr>
          <p:cNvPicPr>
            <a:picLocks noChangeAspect="1"/>
          </p:cNvPicPr>
          <p:nvPr/>
        </p:nvPicPr>
        <p:blipFill>
          <a:blip r:embed="rId3"/>
          <a:stretch>
            <a:fillRect/>
          </a:stretch>
        </p:blipFill>
        <p:spPr>
          <a:xfrm>
            <a:off x="1200150" y="1376203"/>
            <a:ext cx="4533900" cy="1457325"/>
          </a:xfrm>
          <a:prstGeom prst="rect">
            <a:avLst/>
          </a:prstGeom>
        </p:spPr>
      </p:pic>
      <p:pic>
        <p:nvPicPr>
          <p:cNvPr id="9" name="Picture 8">
            <a:extLst>
              <a:ext uri="{FF2B5EF4-FFF2-40B4-BE49-F238E27FC236}">
                <a16:creationId xmlns:a16="http://schemas.microsoft.com/office/drawing/2014/main" id="{E7700486-8B73-46BA-850F-E067A09B0214}"/>
              </a:ext>
            </a:extLst>
          </p:cNvPr>
          <p:cNvPicPr>
            <a:picLocks noChangeAspect="1"/>
          </p:cNvPicPr>
          <p:nvPr/>
        </p:nvPicPr>
        <p:blipFill>
          <a:blip r:embed="rId4"/>
          <a:stretch>
            <a:fillRect/>
          </a:stretch>
        </p:blipFill>
        <p:spPr>
          <a:xfrm>
            <a:off x="4275189" y="2571750"/>
            <a:ext cx="1409700" cy="371475"/>
          </a:xfrm>
          <a:prstGeom prst="rect">
            <a:avLst/>
          </a:prstGeom>
        </p:spPr>
      </p:pic>
      <p:pic>
        <p:nvPicPr>
          <p:cNvPr id="12" name="Picture 11">
            <a:extLst>
              <a:ext uri="{FF2B5EF4-FFF2-40B4-BE49-F238E27FC236}">
                <a16:creationId xmlns:a16="http://schemas.microsoft.com/office/drawing/2014/main" id="{1CE4AACE-0040-475B-8326-296109C6AFDC}"/>
              </a:ext>
            </a:extLst>
          </p:cNvPr>
          <p:cNvPicPr>
            <a:picLocks noChangeAspect="1"/>
          </p:cNvPicPr>
          <p:nvPr/>
        </p:nvPicPr>
        <p:blipFill>
          <a:blip r:embed="rId5"/>
          <a:stretch>
            <a:fillRect/>
          </a:stretch>
        </p:blipFill>
        <p:spPr>
          <a:xfrm>
            <a:off x="6214295" y="1349275"/>
            <a:ext cx="2447925" cy="3067050"/>
          </a:xfrm>
          <a:prstGeom prst="rect">
            <a:avLst/>
          </a:prstGeom>
        </p:spPr>
      </p:pic>
      <p:pic>
        <p:nvPicPr>
          <p:cNvPr id="14" name="Picture 13">
            <a:extLst>
              <a:ext uri="{FF2B5EF4-FFF2-40B4-BE49-F238E27FC236}">
                <a16:creationId xmlns:a16="http://schemas.microsoft.com/office/drawing/2014/main" id="{47FA6F15-9623-416A-96E9-46689119F7BC}"/>
              </a:ext>
            </a:extLst>
          </p:cNvPr>
          <p:cNvPicPr>
            <a:picLocks noChangeAspect="1"/>
          </p:cNvPicPr>
          <p:nvPr/>
        </p:nvPicPr>
        <p:blipFill>
          <a:blip r:embed="rId6"/>
          <a:stretch>
            <a:fillRect/>
          </a:stretch>
        </p:blipFill>
        <p:spPr>
          <a:xfrm>
            <a:off x="1294498" y="2961360"/>
            <a:ext cx="4785875" cy="1106412"/>
          </a:xfrm>
          <a:prstGeom prst="rect">
            <a:avLst/>
          </a:prstGeom>
        </p:spPr>
      </p:pic>
      <p:sp>
        <p:nvSpPr>
          <p:cNvPr id="16" name="Arrow: Curved Up 15">
            <a:extLst>
              <a:ext uri="{FF2B5EF4-FFF2-40B4-BE49-F238E27FC236}">
                <a16:creationId xmlns:a16="http://schemas.microsoft.com/office/drawing/2014/main" id="{53684FDD-2275-41E7-A81E-61247FE47D19}"/>
              </a:ext>
            </a:extLst>
          </p:cNvPr>
          <p:cNvSpPr/>
          <p:nvPr/>
        </p:nvSpPr>
        <p:spPr>
          <a:xfrm>
            <a:off x="5734050" y="4381500"/>
            <a:ext cx="1981200" cy="369332"/>
          </a:xfrm>
          <a:prstGeom prst="curvedUpArrow">
            <a:avLst/>
          </a:prstGeom>
          <a:solidFill>
            <a:srgbClr val="EFB6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755640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700714-DA04-4AA8-BCA4-728CE6C2E905}"/>
              </a:ext>
            </a:extLst>
          </p:cNvPr>
          <p:cNvSpPr>
            <a:spLocks noGrp="1"/>
          </p:cNvSpPr>
          <p:nvPr>
            <p:ph type="title"/>
          </p:nvPr>
        </p:nvSpPr>
        <p:spPr/>
        <p:txBody>
          <a:bodyPr/>
          <a:lstStyle/>
          <a:p>
            <a:r>
              <a:rPr lang="en-US">
                <a:ln w="0">
                  <a:solidFill>
                    <a:srgbClr val="5B9BD5"/>
                  </a:solidFill>
                </a:ln>
                <a:cs typeface="Calibri Light"/>
              </a:rPr>
              <a:t>Rob McClintock - Owner </a:t>
            </a:r>
            <a:endParaRPr lang="en-US"/>
          </a:p>
        </p:txBody>
      </p:sp>
      <p:pic>
        <p:nvPicPr>
          <p:cNvPr id="4" name="Picture 7">
            <a:extLst>
              <a:ext uri="{FF2B5EF4-FFF2-40B4-BE49-F238E27FC236}">
                <a16:creationId xmlns:a16="http://schemas.microsoft.com/office/drawing/2014/main" id="{CC036717-BFC0-4D8F-8789-94368C62D69F}"/>
              </a:ext>
            </a:extLst>
          </p:cNvPr>
          <p:cNvPicPr>
            <a:picLocks noGrp="1" noChangeAspect="1"/>
          </p:cNvPicPr>
          <p:nvPr>
            <p:ph idx="1"/>
          </p:nvPr>
        </p:nvPicPr>
        <p:blipFill>
          <a:blip r:embed="rId3"/>
          <a:stretch>
            <a:fillRect/>
          </a:stretch>
        </p:blipFill>
        <p:spPr>
          <a:xfrm>
            <a:off x="477688" y="1344107"/>
            <a:ext cx="5223294" cy="3545478"/>
          </a:xfrm>
        </p:spPr>
      </p:pic>
      <p:pic>
        <p:nvPicPr>
          <p:cNvPr id="2" name="Picture 4">
            <a:extLst>
              <a:ext uri="{FF2B5EF4-FFF2-40B4-BE49-F238E27FC236}">
                <a16:creationId xmlns:a16="http://schemas.microsoft.com/office/drawing/2014/main" id="{6DE2F1D7-A832-4EF3-9DDE-F2ECE170726E}"/>
              </a:ext>
            </a:extLst>
          </p:cNvPr>
          <p:cNvPicPr>
            <a:picLocks noChangeAspect="1"/>
          </p:cNvPicPr>
          <p:nvPr/>
        </p:nvPicPr>
        <p:blipFill>
          <a:blip r:embed="rId4"/>
          <a:stretch>
            <a:fillRect/>
          </a:stretch>
        </p:blipFill>
        <p:spPr>
          <a:xfrm>
            <a:off x="6286500" y="329712"/>
            <a:ext cx="1905000" cy="1905000"/>
          </a:xfrm>
          <a:prstGeom prst="rect">
            <a:avLst/>
          </a:prstGeom>
        </p:spPr>
      </p:pic>
    </p:spTree>
    <p:extLst>
      <p:ext uri="{BB962C8B-B14F-4D97-AF65-F5344CB8AC3E}">
        <p14:creationId xmlns:p14="http://schemas.microsoft.com/office/powerpoint/2010/main" val="37820956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700714-DA04-4AA8-BCA4-728CE6C2E905}"/>
              </a:ext>
            </a:extLst>
          </p:cNvPr>
          <p:cNvSpPr>
            <a:spLocks noGrp="1"/>
          </p:cNvSpPr>
          <p:nvPr>
            <p:ph type="title"/>
          </p:nvPr>
        </p:nvSpPr>
        <p:spPr/>
        <p:txBody>
          <a:bodyPr/>
          <a:lstStyle/>
          <a:p>
            <a:r>
              <a:rPr lang="en-US">
                <a:ln w="0">
                  <a:solidFill>
                    <a:srgbClr val="5B9BD5"/>
                  </a:solidFill>
                </a:ln>
                <a:cs typeface="Calibri Light"/>
              </a:rPr>
              <a:t>David Nixon – General Manager </a:t>
            </a:r>
            <a:endParaRPr lang="en-US"/>
          </a:p>
        </p:txBody>
      </p:sp>
      <p:pic>
        <p:nvPicPr>
          <p:cNvPr id="4" name="Picture 7">
            <a:extLst>
              <a:ext uri="{FF2B5EF4-FFF2-40B4-BE49-F238E27FC236}">
                <a16:creationId xmlns:a16="http://schemas.microsoft.com/office/drawing/2014/main" id="{CC036717-BFC0-4D8F-8789-94368C62D69F}"/>
              </a:ext>
            </a:extLst>
          </p:cNvPr>
          <p:cNvPicPr>
            <a:picLocks noGrp="1" noChangeAspect="1"/>
          </p:cNvPicPr>
          <p:nvPr>
            <p:ph idx="1"/>
          </p:nvPr>
        </p:nvPicPr>
        <p:blipFill>
          <a:blip r:embed="rId3"/>
          <a:stretch>
            <a:fillRect/>
          </a:stretch>
        </p:blipFill>
        <p:spPr>
          <a:xfrm>
            <a:off x="1609905" y="1419588"/>
            <a:ext cx="5287992" cy="3610177"/>
          </a:xfrm>
        </p:spPr>
      </p:pic>
    </p:spTree>
    <p:extLst>
      <p:ext uri="{BB962C8B-B14F-4D97-AF65-F5344CB8AC3E}">
        <p14:creationId xmlns:p14="http://schemas.microsoft.com/office/powerpoint/2010/main" val="2497438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CC86EE-861A-4456-ADBF-1739BC2F55D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9611" r="13774" b="15921"/>
          <a:stretch/>
        </p:blipFill>
        <p:spPr>
          <a:xfrm rot="10800000">
            <a:off x="6688860" y="0"/>
            <a:ext cx="2455140" cy="2324100"/>
          </a:xfrm>
        </p:spPr>
      </p:pic>
      <p:sp>
        <p:nvSpPr>
          <p:cNvPr id="3" name="Title 2">
            <a:extLst>
              <a:ext uri="{FF2B5EF4-FFF2-40B4-BE49-F238E27FC236}">
                <a16:creationId xmlns:a16="http://schemas.microsoft.com/office/drawing/2014/main" id="{45700714-DA04-4AA8-BCA4-728CE6C2E905}"/>
              </a:ext>
            </a:extLst>
          </p:cNvPr>
          <p:cNvSpPr>
            <a:spLocks noGrp="1"/>
          </p:cNvSpPr>
          <p:nvPr>
            <p:ph type="title"/>
          </p:nvPr>
        </p:nvSpPr>
        <p:spPr/>
        <p:txBody>
          <a:bodyPr/>
          <a:lstStyle/>
          <a:p>
            <a:r>
              <a:rPr lang="en-US"/>
              <a:t>South Piedmont Community College</a:t>
            </a:r>
          </a:p>
        </p:txBody>
      </p:sp>
      <p:sp>
        <p:nvSpPr>
          <p:cNvPr id="6" name="TextBox 5">
            <a:extLst>
              <a:ext uri="{FF2B5EF4-FFF2-40B4-BE49-F238E27FC236}">
                <a16:creationId xmlns:a16="http://schemas.microsoft.com/office/drawing/2014/main" id="{D0559745-965F-48BB-80FC-B38093C1F193}"/>
              </a:ext>
            </a:extLst>
          </p:cNvPr>
          <p:cNvSpPr txBox="1"/>
          <p:nvPr/>
        </p:nvSpPr>
        <p:spPr>
          <a:xfrm>
            <a:off x="1297858" y="1447800"/>
            <a:ext cx="6493591" cy="1677382"/>
          </a:xfrm>
          <a:prstGeom prst="rect">
            <a:avLst/>
          </a:prstGeom>
          <a:noFill/>
        </p:spPr>
        <p:txBody>
          <a:bodyPr wrap="square" rtlCol="0">
            <a:spAutoFit/>
          </a:bodyPr>
          <a:lstStyle/>
          <a:p>
            <a:pPr algn="ctr"/>
            <a:r>
              <a:rPr lang="en-US" sz="4300" b="1">
                <a:solidFill>
                  <a:schemeClr val="accent1">
                    <a:lumMod val="50000"/>
                  </a:schemeClr>
                </a:solidFill>
                <a:latin typeface="+mj-lt"/>
              </a:rPr>
              <a:t>Ben </a:t>
            </a:r>
            <a:r>
              <a:rPr lang="en-US" sz="4300" b="1" err="1">
                <a:solidFill>
                  <a:schemeClr val="accent1">
                    <a:lumMod val="50000"/>
                  </a:schemeClr>
                </a:solidFill>
                <a:latin typeface="+mj-lt"/>
              </a:rPr>
              <a:t>Dorfield</a:t>
            </a:r>
            <a:endParaRPr lang="en-US" sz="4300" b="1">
              <a:solidFill>
                <a:schemeClr val="accent1">
                  <a:lumMod val="50000"/>
                </a:schemeClr>
              </a:solidFill>
              <a:latin typeface="+mj-lt"/>
            </a:endParaRPr>
          </a:p>
          <a:p>
            <a:pPr algn="ctr"/>
            <a:r>
              <a:rPr lang="en-US" sz="3000">
                <a:solidFill>
                  <a:schemeClr val="accent1">
                    <a:lumMod val="50000"/>
                  </a:schemeClr>
                </a:solidFill>
              </a:rPr>
              <a:t>Faculty Program Lead</a:t>
            </a:r>
          </a:p>
          <a:p>
            <a:pPr algn="ctr"/>
            <a:r>
              <a:rPr lang="en-US" sz="3000">
                <a:solidFill>
                  <a:schemeClr val="accent1">
                    <a:lumMod val="50000"/>
                  </a:schemeClr>
                </a:solidFill>
              </a:rPr>
              <a:t>HVACR Technology</a:t>
            </a:r>
          </a:p>
        </p:txBody>
      </p:sp>
      <p:pic>
        <p:nvPicPr>
          <p:cNvPr id="1026" name="Picture 2" descr="South Piedmont Community College">
            <a:extLst>
              <a:ext uri="{FF2B5EF4-FFF2-40B4-BE49-F238E27FC236}">
                <a16:creationId xmlns:a16="http://schemas.microsoft.com/office/drawing/2014/main" id="{49BD9255-AEED-431F-9260-7EEA0DB87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7651" y="3274434"/>
            <a:ext cx="3208697" cy="1869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228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60D5CD-C61E-4C04-BFF6-2946494B7E07}"/>
              </a:ext>
            </a:extLst>
          </p:cNvPr>
          <p:cNvSpPr>
            <a:spLocks noGrp="1"/>
          </p:cNvSpPr>
          <p:nvPr>
            <p:ph idx="1"/>
          </p:nvPr>
        </p:nvSpPr>
        <p:spPr/>
        <p:txBody>
          <a:bodyPr vert="horz" lIns="91440" tIns="45720" rIns="91440" bIns="45720" rtlCol="0" anchor="t">
            <a:normAutofit/>
          </a:bodyPr>
          <a:lstStyle/>
          <a:p>
            <a:pPr marL="174625" indent="-174625">
              <a:lnSpc>
                <a:spcPct val="90000"/>
              </a:lnSpc>
              <a:spcBef>
                <a:spcPts val="1000"/>
              </a:spcBef>
            </a:pPr>
            <a:r>
              <a:rPr lang="en-US">
                <a:latin typeface="Times New Roman"/>
                <a:cs typeface="Times New Roman"/>
              </a:rPr>
              <a:t>You cannot destroy heat</a:t>
            </a:r>
          </a:p>
          <a:p>
            <a:pPr marL="174625" indent="-174625">
              <a:lnSpc>
                <a:spcPct val="90000"/>
              </a:lnSpc>
              <a:spcBef>
                <a:spcPts val="1000"/>
              </a:spcBef>
            </a:pPr>
            <a:endParaRPr lang="en-US"/>
          </a:p>
          <a:p>
            <a:pPr marL="174625" indent="-174625">
              <a:lnSpc>
                <a:spcPct val="90000"/>
              </a:lnSpc>
              <a:spcBef>
                <a:spcPts val="1000"/>
              </a:spcBef>
            </a:pPr>
            <a:r>
              <a:rPr lang="en-US">
                <a:latin typeface="Times New Roman"/>
                <a:cs typeface="Times New Roman"/>
              </a:rPr>
              <a:t>You can only move heat from one location to another</a:t>
            </a:r>
          </a:p>
          <a:p>
            <a:pPr marL="174625" indent="-174625">
              <a:lnSpc>
                <a:spcPct val="90000"/>
              </a:lnSpc>
              <a:spcBef>
                <a:spcPts val="1000"/>
              </a:spcBef>
            </a:pPr>
            <a:endParaRPr lang="en-US"/>
          </a:p>
          <a:p>
            <a:pPr marL="174625" indent="-174625">
              <a:lnSpc>
                <a:spcPct val="90000"/>
              </a:lnSpc>
              <a:spcBef>
                <a:spcPts val="1000"/>
              </a:spcBef>
            </a:pPr>
            <a:r>
              <a:rPr lang="en-US">
                <a:latin typeface="Times New Roman"/>
                <a:cs typeface="Times New Roman"/>
              </a:rPr>
              <a:t>Heat moves from hot to cold</a:t>
            </a:r>
          </a:p>
          <a:p>
            <a:pPr marL="174625" indent="-174625">
              <a:lnSpc>
                <a:spcPct val="90000"/>
              </a:lnSpc>
              <a:spcBef>
                <a:spcPts val="1000"/>
              </a:spcBef>
            </a:pPr>
            <a:endParaRPr lang="en-US"/>
          </a:p>
          <a:p>
            <a:pPr marL="174625" indent="-174625">
              <a:lnSpc>
                <a:spcPct val="90000"/>
              </a:lnSpc>
              <a:spcBef>
                <a:spcPts val="1000"/>
              </a:spcBef>
            </a:pPr>
            <a:r>
              <a:rPr lang="en-US">
                <a:latin typeface="Times New Roman"/>
                <a:cs typeface="Times New Roman"/>
              </a:rPr>
              <a:t>You can absorb and reject heat using refrigerant </a:t>
            </a:r>
          </a:p>
          <a:p>
            <a:pPr marL="174625" indent="-174625"/>
            <a:endParaRPr lang="en-US"/>
          </a:p>
        </p:txBody>
      </p:sp>
      <p:sp>
        <p:nvSpPr>
          <p:cNvPr id="3" name="Title 2">
            <a:extLst>
              <a:ext uri="{FF2B5EF4-FFF2-40B4-BE49-F238E27FC236}">
                <a16:creationId xmlns:a16="http://schemas.microsoft.com/office/drawing/2014/main" id="{DF32372F-D6B2-472B-9201-13338FD3A7D7}"/>
              </a:ext>
            </a:extLst>
          </p:cNvPr>
          <p:cNvSpPr>
            <a:spLocks noGrp="1"/>
          </p:cNvSpPr>
          <p:nvPr>
            <p:ph type="title"/>
          </p:nvPr>
        </p:nvSpPr>
        <p:spPr/>
        <p:txBody>
          <a:bodyPr/>
          <a:lstStyle/>
          <a:p>
            <a:r>
              <a:rPr lang="en-US" b="0">
                <a:ln w="0">
                  <a:solidFill>
                    <a:srgbClr val="5B9BD5"/>
                  </a:solidFill>
                </a:ln>
                <a:ea typeface="+mj-lt"/>
                <a:cs typeface="+mj-lt"/>
              </a:rPr>
              <a:t>Basic Principals</a:t>
            </a:r>
          </a:p>
          <a:p>
            <a:endParaRPr lang="en-US">
              <a:ln w="0">
                <a:solidFill>
                  <a:srgbClr val="5B9BD5"/>
                </a:solidFill>
              </a:ln>
              <a:cs typeface="Calibri Light"/>
            </a:endParaRPr>
          </a:p>
        </p:txBody>
      </p:sp>
    </p:spTree>
    <p:extLst>
      <p:ext uri="{BB962C8B-B14F-4D97-AF65-F5344CB8AC3E}">
        <p14:creationId xmlns:p14="http://schemas.microsoft.com/office/powerpoint/2010/main" val="399463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709F4B-E229-4207-B9F7-22D517DA3007}"/>
              </a:ext>
            </a:extLst>
          </p:cNvPr>
          <p:cNvSpPr>
            <a:spLocks noGrp="1"/>
          </p:cNvSpPr>
          <p:nvPr>
            <p:ph idx="1"/>
          </p:nvPr>
        </p:nvSpPr>
        <p:spPr/>
        <p:txBody>
          <a:bodyPr vert="horz" lIns="91440" tIns="45720" rIns="91440" bIns="45720" rtlCol="0" anchor="t">
            <a:normAutofit/>
          </a:bodyPr>
          <a:lstStyle/>
          <a:p>
            <a:pPr marL="174625" indent="-174625">
              <a:lnSpc>
                <a:spcPct val="90000"/>
              </a:lnSpc>
              <a:spcBef>
                <a:spcPts val="1000"/>
              </a:spcBef>
            </a:pPr>
            <a:r>
              <a:rPr lang="en-US">
                <a:latin typeface="Times New Roman"/>
                <a:cs typeface="Times New Roman"/>
              </a:rPr>
              <a:t>Compressor </a:t>
            </a:r>
          </a:p>
          <a:p>
            <a:pPr marL="174625" indent="-174625">
              <a:lnSpc>
                <a:spcPct val="90000"/>
              </a:lnSpc>
              <a:spcBef>
                <a:spcPts val="1000"/>
              </a:spcBef>
            </a:pPr>
            <a:endParaRPr lang="en-US"/>
          </a:p>
          <a:p>
            <a:pPr marL="174625" indent="-174625">
              <a:lnSpc>
                <a:spcPct val="90000"/>
              </a:lnSpc>
              <a:spcBef>
                <a:spcPts val="1000"/>
              </a:spcBef>
            </a:pPr>
            <a:r>
              <a:rPr lang="en-US">
                <a:latin typeface="Times New Roman"/>
                <a:cs typeface="Times New Roman"/>
              </a:rPr>
              <a:t> Condenser</a:t>
            </a:r>
          </a:p>
          <a:p>
            <a:pPr marL="174625" indent="-174625">
              <a:lnSpc>
                <a:spcPct val="90000"/>
              </a:lnSpc>
              <a:spcBef>
                <a:spcPts val="1000"/>
              </a:spcBef>
            </a:pPr>
            <a:endParaRPr lang="en-US"/>
          </a:p>
          <a:p>
            <a:pPr marL="174625" indent="-174625">
              <a:lnSpc>
                <a:spcPct val="90000"/>
              </a:lnSpc>
              <a:spcBef>
                <a:spcPts val="1000"/>
              </a:spcBef>
            </a:pPr>
            <a:r>
              <a:rPr lang="en-US">
                <a:latin typeface="Times New Roman"/>
                <a:cs typeface="Times New Roman"/>
              </a:rPr>
              <a:t>Metering Device</a:t>
            </a:r>
          </a:p>
          <a:p>
            <a:pPr marL="174625" indent="-174625">
              <a:lnSpc>
                <a:spcPct val="90000"/>
              </a:lnSpc>
              <a:spcBef>
                <a:spcPts val="1000"/>
              </a:spcBef>
            </a:pPr>
            <a:endParaRPr lang="en-US"/>
          </a:p>
          <a:p>
            <a:pPr marL="174625" indent="-174625">
              <a:lnSpc>
                <a:spcPct val="90000"/>
              </a:lnSpc>
              <a:spcBef>
                <a:spcPts val="1000"/>
              </a:spcBef>
            </a:pPr>
            <a:r>
              <a:rPr lang="en-US">
                <a:latin typeface="Times New Roman"/>
                <a:cs typeface="Times New Roman"/>
              </a:rPr>
              <a:t>Evaporator</a:t>
            </a:r>
          </a:p>
          <a:p>
            <a:pPr marL="174625" indent="-174625">
              <a:lnSpc>
                <a:spcPct val="90000"/>
              </a:lnSpc>
              <a:spcBef>
                <a:spcPts val="1000"/>
              </a:spcBef>
            </a:pPr>
            <a:endParaRPr lang="en-US"/>
          </a:p>
          <a:p>
            <a:pPr marL="174625" indent="-174625"/>
            <a:endParaRPr lang="en-US"/>
          </a:p>
        </p:txBody>
      </p:sp>
      <p:sp>
        <p:nvSpPr>
          <p:cNvPr id="3" name="Title 2">
            <a:extLst>
              <a:ext uri="{FF2B5EF4-FFF2-40B4-BE49-F238E27FC236}">
                <a16:creationId xmlns:a16="http://schemas.microsoft.com/office/drawing/2014/main" id="{C7977805-CEA2-42F0-9C57-290D4E696112}"/>
              </a:ext>
            </a:extLst>
          </p:cNvPr>
          <p:cNvSpPr>
            <a:spLocks noGrp="1"/>
          </p:cNvSpPr>
          <p:nvPr>
            <p:ph type="title"/>
          </p:nvPr>
        </p:nvSpPr>
        <p:spPr/>
        <p:txBody>
          <a:bodyPr/>
          <a:lstStyle/>
          <a:p>
            <a:r>
              <a:rPr lang="en-US" b="0">
                <a:ln w="0">
                  <a:solidFill>
                    <a:srgbClr val="5B9BD5"/>
                  </a:solidFill>
                </a:ln>
                <a:ea typeface="+mj-lt"/>
                <a:cs typeface="+mj-lt"/>
              </a:rPr>
              <a:t>Four Major Components of the Refrigeration Cycle</a:t>
            </a:r>
          </a:p>
          <a:p>
            <a:endParaRPr lang="en-US">
              <a:ln w="0">
                <a:solidFill>
                  <a:srgbClr val="5B9BD5"/>
                </a:solidFill>
              </a:ln>
              <a:cs typeface="Calibri Light"/>
            </a:endParaRPr>
          </a:p>
        </p:txBody>
      </p:sp>
    </p:spTree>
    <p:extLst>
      <p:ext uri="{BB962C8B-B14F-4D97-AF65-F5344CB8AC3E}">
        <p14:creationId xmlns:p14="http://schemas.microsoft.com/office/powerpoint/2010/main" val="4115971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8553E32F-8CD9-4B5E-B7D3-AA6FFB11AC4A}"/>
              </a:ext>
            </a:extLst>
          </p:cNvPr>
          <p:cNvPicPr>
            <a:picLocks noGrp="1" noChangeAspect="1"/>
          </p:cNvPicPr>
          <p:nvPr>
            <p:ph idx="1"/>
          </p:nvPr>
        </p:nvPicPr>
        <p:blipFill>
          <a:blip r:embed="rId2"/>
          <a:stretch>
            <a:fillRect/>
          </a:stretch>
        </p:blipFill>
        <p:spPr>
          <a:xfrm>
            <a:off x="2061446" y="1320904"/>
            <a:ext cx="5021108" cy="3548753"/>
          </a:xfrm>
        </p:spPr>
      </p:pic>
      <p:sp>
        <p:nvSpPr>
          <p:cNvPr id="3" name="Title 2">
            <a:extLst>
              <a:ext uri="{FF2B5EF4-FFF2-40B4-BE49-F238E27FC236}">
                <a16:creationId xmlns:a16="http://schemas.microsoft.com/office/drawing/2014/main" id="{AEA4042A-0389-4A7D-B512-E8E49B627234}"/>
              </a:ext>
            </a:extLst>
          </p:cNvPr>
          <p:cNvSpPr>
            <a:spLocks noGrp="1"/>
          </p:cNvSpPr>
          <p:nvPr>
            <p:ph type="title"/>
          </p:nvPr>
        </p:nvSpPr>
        <p:spPr/>
        <p:txBody>
          <a:bodyPr/>
          <a:lstStyle/>
          <a:p>
            <a:r>
              <a:rPr lang="en-US">
                <a:ln w="0">
                  <a:solidFill>
                    <a:srgbClr val="5B9BD5"/>
                  </a:solidFill>
                </a:ln>
                <a:cs typeface="Calibri Light"/>
              </a:rPr>
              <a:t>Refrigeration Cycle</a:t>
            </a:r>
            <a:endParaRPr lang="en-US"/>
          </a:p>
        </p:txBody>
      </p:sp>
    </p:spTree>
    <p:extLst>
      <p:ext uri="{BB962C8B-B14F-4D97-AF65-F5344CB8AC3E}">
        <p14:creationId xmlns:p14="http://schemas.microsoft.com/office/powerpoint/2010/main" val="15648339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DBFEAE-30A6-4D7D-BFC1-D698D26B3243}"/>
              </a:ext>
            </a:extLst>
          </p:cNvPr>
          <p:cNvSpPr>
            <a:spLocks noGrp="1"/>
          </p:cNvSpPr>
          <p:nvPr>
            <p:ph type="title"/>
          </p:nvPr>
        </p:nvSpPr>
        <p:spPr/>
        <p:txBody>
          <a:bodyPr/>
          <a:lstStyle/>
          <a:p>
            <a:r>
              <a:rPr lang="en-US"/>
              <a:t>SPCC HVACR Equipment</a:t>
            </a:r>
          </a:p>
        </p:txBody>
      </p:sp>
      <p:pic>
        <p:nvPicPr>
          <p:cNvPr id="5" name="Picture 4" descr="A picture containing engine&#10;&#10;Description automatically generated">
            <a:extLst>
              <a:ext uri="{FF2B5EF4-FFF2-40B4-BE49-F238E27FC236}">
                <a16:creationId xmlns:a16="http://schemas.microsoft.com/office/drawing/2014/main" id="{04009AFE-782C-4207-8D04-1D7EBFEFBDB9}"/>
              </a:ext>
            </a:extLst>
          </p:cNvPr>
          <p:cNvPicPr>
            <a:picLocks noChangeAspect="1"/>
          </p:cNvPicPr>
          <p:nvPr/>
        </p:nvPicPr>
        <p:blipFill rotWithShape="1">
          <a:blip r:embed="rId3">
            <a:extLst>
              <a:ext uri="{28A0092B-C50C-407E-A947-70E740481C1C}">
                <a14:useLocalDpi xmlns:a14="http://schemas.microsoft.com/office/drawing/2010/main" val="0"/>
              </a:ext>
            </a:extLst>
          </a:blip>
          <a:srcRect l="30741"/>
          <a:stretch/>
        </p:blipFill>
        <p:spPr>
          <a:xfrm rot="5400000">
            <a:off x="5845716" y="1211807"/>
            <a:ext cx="3052701" cy="3305736"/>
          </a:xfrm>
          <a:prstGeom prst="rect">
            <a:avLst/>
          </a:prstGeom>
        </p:spPr>
      </p:pic>
      <p:pic>
        <p:nvPicPr>
          <p:cNvPr id="7" name="Picture 6" descr="A picture containing appliance&#10;&#10;Description automatically generated">
            <a:extLst>
              <a:ext uri="{FF2B5EF4-FFF2-40B4-BE49-F238E27FC236}">
                <a16:creationId xmlns:a16="http://schemas.microsoft.com/office/drawing/2014/main" id="{DC5A50F7-9B02-486C-B7EC-8485B1DFC1FB}"/>
              </a:ext>
            </a:extLst>
          </p:cNvPr>
          <p:cNvPicPr>
            <a:picLocks noChangeAspect="1"/>
          </p:cNvPicPr>
          <p:nvPr/>
        </p:nvPicPr>
        <p:blipFill rotWithShape="1">
          <a:blip r:embed="rId4">
            <a:extLst>
              <a:ext uri="{28A0092B-C50C-407E-A947-70E740481C1C}">
                <a14:useLocalDpi xmlns:a14="http://schemas.microsoft.com/office/drawing/2010/main" val="0"/>
              </a:ext>
            </a:extLst>
          </a:blip>
          <a:srcRect r="20741"/>
          <a:stretch/>
        </p:blipFill>
        <p:spPr>
          <a:xfrm rot="5400000">
            <a:off x="160340" y="1411350"/>
            <a:ext cx="2717802" cy="2571750"/>
          </a:xfrm>
          <a:prstGeom prst="rect">
            <a:avLst/>
          </a:prstGeom>
        </p:spPr>
      </p:pic>
      <p:pic>
        <p:nvPicPr>
          <p:cNvPr id="11" name="Picture 10" descr="A picture containing tree, outdoor&#10;&#10;Description automatically generated">
            <a:extLst>
              <a:ext uri="{FF2B5EF4-FFF2-40B4-BE49-F238E27FC236}">
                <a16:creationId xmlns:a16="http://schemas.microsoft.com/office/drawing/2014/main" id="{65FFE00E-A711-4229-B724-22084E72D7BA}"/>
              </a:ext>
            </a:extLst>
          </p:cNvPr>
          <p:cNvPicPr>
            <a:picLocks noChangeAspect="1"/>
          </p:cNvPicPr>
          <p:nvPr/>
        </p:nvPicPr>
        <p:blipFill rotWithShape="1">
          <a:blip r:embed="rId5">
            <a:extLst>
              <a:ext uri="{28A0092B-C50C-407E-A947-70E740481C1C}">
                <a14:useLocalDpi xmlns:a14="http://schemas.microsoft.com/office/drawing/2010/main" val="0"/>
              </a:ext>
            </a:extLst>
          </a:blip>
          <a:srcRect l="47160" t="11481"/>
          <a:stretch/>
        </p:blipFill>
        <p:spPr>
          <a:xfrm rot="5400000">
            <a:off x="3246448" y="1074205"/>
            <a:ext cx="2059999" cy="2588235"/>
          </a:xfrm>
          <a:prstGeom prst="rect">
            <a:avLst/>
          </a:prstGeom>
        </p:spPr>
      </p:pic>
      <p:pic>
        <p:nvPicPr>
          <p:cNvPr id="9" name="Picture 8" descr="A picture containing indoor, equipment&#10;&#10;Description automatically generated">
            <a:extLst>
              <a:ext uri="{FF2B5EF4-FFF2-40B4-BE49-F238E27FC236}">
                <a16:creationId xmlns:a16="http://schemas.microsoft.com/office/drawing/2014/main" id="{36D1BE2D-991C-421B-8B21-ECFA7D7ACF60}"/>
              </a:ext>
            </a:extLst>
          </p:cNvPr>
          <p:cNvPicPr>
            <a:picLocks noChangeAspect="1"/>
          </p:cNvPicPr>
          <p:nvPr/>
        </p:nvPicPr>
        <p:blipFill rotWithShape="1">
          <a:blip r:embed="rId6">
            <a:extLst>
              <a:ext uri="{28A0092B-C50C-407E-A947-70E740481C1C}">
                <a14:useLocalDpi xmlns:a14="http://schemas.microsoft.com/office/drawing/2010/main" val="0"/>
              </a:ext>
            </a:extLst>
          </a:blip>
          <a:srcRect r="27037"/>
          <a:stretch/>
        </p:blipFill>
        <p:spPr>
          <a:xfrm rot="5400000">
            <a:off x="4471573" y="2833994"/>
            <a:ext cx="2197982" cy="2259345"/>
          </a:xfrm>
          <a:prstGeom prst="rect">
            <a:avLst/>
          </a:prstGeom>
        </p:spPr>
      </p:pic>
      <p:sp>
        <p:nvSpPr>
          <p:cNvPr id="2" name="TextBox 1">
            <a:extLst>
              <a:ext uri="{FF2B5EF4-FFF2-40B4-BE49-F238E27FC236}">
                <a16:creationId xmlns:a16="http://schemas.microsoft.com/office/drawing/2014/main" id="{33B7E3F3-E946-410D-8BDD-050DD636E4D0}"/>
              </a:ext>
            </a:extLst>
          </p:cNvPr>
          <p:cNvSpPr txBox="1"/>
          <p:nvPr/>
        </p:nvSpPr>
        <p:spPr>
          <a:xfrm>
            <a:off x="3200399" y="2343149"/>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17272509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6967"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a:xfrm>
            <a:off x="1050284" y="1320294"/>
            <a:ext cx="7529511" cy="1118932"/>
          </a:xfrm>
        </p:spPr>
        <p:txBody>
          <a:bodyPr vert="horz" lIns="91440" tIns="45720" rIns="91440" bIns="45720" rtlCol="0" anchor="t">
            <a:normAutofit/>
          </a:bodyPr>
          <a:lstStyle/>
          <a:p>
            <a:pPr marL="0" indent="0">
              <a:buNone/>
            </a:pPr>
            <a:r>
              <a:rPr lang="en-US">
                <a:latin typeface="Times New Roman"/>
                <a:cs typeface="Times New Roman"/>
              </a:rPr>
              <a:t>Next meeting is April 20, 2022</a:t>
            </a:r>
            <a:endParaRPr lang="en-US"/>
          </a:p>
          <a:p>
            <a:pPr marL="0" indent="0">
              <a:buNone/>
            </a:pPr>
            <a:r>
              <a:rPr lang="en-US">
                <a:latin typeface="Times New Roman"/>
                <a:cs typeface="Times New Roman"/>
              </a:rPr>
              <a:t>Careers in Respiratory Therapy </a:t>
            </a:r>
            <a:endParaRPr lang="en-US"/>
          </a:p>
          <a:p>
            <a:pPr marL="0" indent="0">
              <a:buNone/>
            </a:pPr>
            <a:endParaRPr lang="en-US"/>
          </a:p>
          <a:p>
            <a:pPr marL="0" indent="0">
              <a:buNone/>
            </a:pPr>
            <a:endParaRPr lang="en-US"/>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a:t>Raising the Awareness of Career Pathways </a:t>
            </a:r>
            <a:br>
              <a:rPr lang="en-US"/>
            </a:br>
            <a:r>
              <a:rPr lang="en-US"/>
              <a:t>in North Carolina</a:t>
            </a:r>
          </a:p>
        </p:txBody>
      </p:sp>
      <p:pic>
        <p:nvPicPr>
          <p:cNvPr id="4" name="Picture 3" descr="A close up of a sign&#10;&#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3110" y="2129835"/>
            <a:ext cx="6050705" cy="2295988"/>
          </a:xfrm>
          <a:prstGeom prst="rect">
            <a:avLst/>
          </a:prstGeom>
        </p:spPr>
      </p:pic>
      <p:sp>
        <p:nvSpPr>
          <p:cNvPr id="7" name="Content Placeholder 1">
            <a:extLst>
              <a:ext uri="{FF2B5EF4-FFF2-40B4-BE49-F238E27FC236}">
                <a16:creationId xmlns:a16="http://schemas.microsoft.com/office/drawing/2014/main" id="{6913A1F7-E1F0-1C4B-A3D4-D9208E295A27}"/>
              </a:ext>
            </a:extLst>
          </p:cNvPr>
          <p:cNvSpPr txBox="1">
            <a:spLocks/>
          </p:cNvSpPr>
          <p:nvPr/>
        </p:nvSpPr>
        <p:spPr>
          <a:xfrm>
            <a:off x="1403393" y="3852268"/>
            <a:ext cx="5839609" cy="860822"/>
          </a:xfrm>
          <a:prstGeom prst="rect">
            <a:avLst/>
          </a:prstGeom>
        </p:spPr>
        <p:txBody>
          <a:bodyPr vert="horz" lIns="68580" tIns="34290" rIns="68580" bIns="34290" rtlCol="0">
            <a:normAutofit/>
          </a:bodyPr>
          <a:lstStyle>
            <a:lvl1pPr marL="233363" indent="-233363" algn="l" defTabSz="514350" rtl="0" eaLnBrk="1" latinLnBrk="0" hangingPunct="1">
              <a:lnSpc>
                <a:spcPct val="100000"/>
              </a:lnSpc>
              <a:spcBef>
                <a:spcPts val="600"/>
              </a:spcBef>
              <a:buFont typeface="Arial" panose="020B0604020202020204" pitchFamily="34" charset="0"/>
              <a:buChar char="•"/>
              <a:tabLst/>
              <a:defRPr sz="2800" kern="1200">
                <a:solidFill>
                  <a:schemeClr val="tx1"/>
                </a:solidFill>
                <a:latin typeface="HelvLight" pitchFamily="2" charset="0"/>
                <a:ea typeface="+mn-ea"/>
                <a:cs typeface="+mn-cs"/>
              </a:defRPr>
            </a:lvl1pPr>
            <a:lvl2pPr marL="458788" indent="-201613" algn="l" defTabSz="514350" rtl="0" eaLnBrk="1" latinLnBrk="0" hangingPunct="1">
              <a:lnSpc>
                <a:spcPct val="100000"/>
              </a:lnSpc>
              <a:spcBef>
                <a:spcPts val="300"/>
              </a:spcBef>
              <a:buFont typeface="Arial" panose="020B0604020202020204" pitchFamily="34" charset="0"/>
              <a:buChar char="•"/>
              <a:tabLst/>
              <a:defRPr sz="2400" kern="1200">
                <a:solidFill>
                  <a:schemeClr val="tx1"/>
                </a:solidFill>
                <a:latin typeface="HelvLight" pitchFamily="2" charset="0"/>
                <a:ea typeface="+mn-ea"/>
                <a:cs typeface="+mn-cs"/>
              </a:defRPr>
            </a:lvl2pPr>
            <a:lvl3pPr marL="692150" indent="-177800" algn="l" defTabSz="514350" rtl="0" eaLnBrk="1" latinLnBrk="0" hangingPunct="1">
              <a:lnSpc>
                <a:spcPct val="100000"/>
              </a:lnSpc>
              <a:spcBef>
                <a:spcPts val="300"/>
              </a:spcBef>
              <a:buFont typeface="Arial" panose="020B0604020202020204" pitchFamily="34" charset="0"/>
              <a:buChar char="•"/>
              <a:tabLst/>
              <a:defRPr sz="2200" kern="1200">
                <a:solidFill>
                  <a:schemeClr val="tx1"/>
                </a:solidFill>
                <a:latin typeface="HelvLight" pitchFamily="2" charset="0"/>
                <a:ea typeface="+mn-ea"/>
                <a:cs typeface="+mn-cs"/>
              </a:defRPr>
            </a:lvl3pPr>
            <a:lvl4pPr marL="976313" indent="-204788" algn="l" defTabSz="514350" rtl="0" eaLnBrk="1" latinLnBrk="0" hangingPunct="1">
              <a:lnSpc>
                <a:spcPct val="100000"/>
              </a:lnSpc>
              <a:spcBef>
                <a:spcPts val="300"/>
              </a:spcBef>
              <a:buFont typeface="Arial" panose="020B0604020202020204" pitchFamily="34" charset="0"/>
              <a:buChar char="•"/>
              <a:tabLst/>
              <a:defRPr sz="2000" kern="1200">
                <a:solidFill>
                  <a:schemeClr val="tx1"/>
                </a:solidFill>
                <a:latin typeface="HelvLight" pitchFamily="2" charset="0"/>
                <a:ea typeface="+mn-ea"/>
                <a:cs typeface="+mn-cs"/>
              </a:defRPr>
            </a:lvl4pPr>
            <a:lvl5pPr marL="1200150" indent="-171450" algn="l" defTabSz="514350" rtl="0" eaLnBrk="1" latinLnBrk="0" hangingPunct="1">
              <a:lnSpc>
                <a:spcPct val="100000"/>
              </a:lnSpc>
              <a:spcBef>
                <a:spcPts val="300"/>
              </a:spcBef>
              <a:buFont typeface="Arial" panose="020B0604020202020204" pitchFamily="34" charset="0"/>
              <a:buChar char="•"/>
              <a:tabLst/>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US" sz="2100"/>
          </a:p>
        </p:txBody>
      </p:sp>
      <p:sp>
        <p:nvSpPr>
          <p:cNvPr id="8" name="Rectangle 7">
            <a:extLst>
              <a:ext uri="{FF2B5EF4-FFF2-40B4-BE49-F238E27FC236}">
                <a16:creationId xmlns:a16="http://schemas.microsoft.com/office/drawing/2014/main" id="{B04D611D-76BB-5546-BD1E-43BA59EC1E4A}"/>
              </a:ext>
            </a:extLst>
          </p:cNvPr>
          <p:cNvSpPr>
            <a:spLocks noChangeArrowheads="1"/>
          </p:cNvSpPr>
          <p:nvPr/>
        </p:nvSpPr>
        <p:spPr bwMode="auto">
          <a:xfrm>
            <a:off x="263323" y="3534102"/>
            <a:ext cx="5246225" cy="140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13" indent="-11113">
              <a:spcBef>
                <a:spcPct val="20000"/>
              </a:spcBef>
            </a:pPr>
            <a:r>
              <a:rPr lang="en-US" sz="2400"/>
              <a:t>Download the PowerPoint</a:t>
            </a:r>
            <a:br>
              <a:rPr lang="en-US" sz="2400"/>
            </a:br>
            <a:r>
              <a:rPr lang="en-US" sz="2400"/>
              <a:t>and access the recording:</a:t>
            </a:r>
            <a:br>
              <a:rPr lang="en-US" sz="2400"/>
            </a:br>
            <a:r>
              <a:rPr lang="en-US" sz="2400" b="1" err="1"/>
              <a:t>www.ncperkins.org</a:t>
            </a:r>
            <a:r>
              <a:rPr lang="en-US" sz="2400" b="1"/>
              <a:t>/presentations</a:t>
            </a:r>
          </a:p>
        </p:txBody>
      </p:sp>
    </p:spTree>
    <p:extLst>
      <p:ext uri="{BB962C8B-B14F-4D97-AF65-F5344CB8AC3E}">
        <p14:creationId xmlns:p14="http://schemas.microsoft.com/office/powerpoint/2010/main" val="42514085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1448850"/>
            <a:ext cx="5502349" cy="1071375"/>
          </a:xfrm>
        </p:spPr>
        <p:txBody>
          <a:bodyPr/>
          <a:lstStyle/>
          <a:p>
            <a:r>
              <a:rPr lang="en-US"/>
              <a:t>Frank </a:t>
            </a:r>
            <a:r>
              <a:rPr lang="en-US" err="1"/>
              <a:t>Scuiletti</a:t>
            </a:r>
            <a:endParaRPr lang="en-US"/>
          </a:p>
        </p:txBody>
      </p:sp>
      <p:sp>
        <p:nvSpPr>
          <p:cNvPr id="3" name="Subtitle 2"/>
          <p:cNvSpPr>
            <a:spLocks noGrp="1"/>
          </p:cNvSpPr>
          <p:nvPr>
            <p:ph type="subTitle" idx="1"/>
          </p:nvPr>
        </p:nvSpPr>
        <p:spPr>
          <a:xfrm>
            <a:off x="902825" y="2520225"/>
            <a:ext cx="7338350" cy="1241822"/>
          </a:xfrm>
        </p:spPr>
        <p:txBody>
          <a:bodyPr vert="horz" lIns="91440" tIns="45720" rIns="91440" bIns="45720" rtlCol="0" anchor="t">
            <a:noAutofit/>
          </a:bodyPr>
          <a:lstStyle/>
          <a:p>
            <a:r>
              <a:rPr lang="en-US" sz="2000">
                <a:latin typeface="HelvLight"/>
              </a:rPr>
              <a:t>Program Coordinator: Construction, Engineering, Industrial, Transportation, Criminal Justice, </a:t>
            </a:r>
            <a:endParaRPr lang="en-US" sz="2000"/>
          </a:p>
          <a:p>
            <a:r>
              <a:rPr lang="en-US" sz="2000">
                <a:latin typeface="HelvLight"/>
              </a:rPr>
              <a:t>Fire Protection, &amp; Work-Based Learning</a:t>
            </a:r>
          </a:p>
        </p:txBody>
      </p:sp>
      <p:pic>
        <p:nvPicPr>
          <p:cNvPr id="6" name="Picture 5">
            <a:extLst>
              <a:ext uri="{FF2B5EF4-FFF2-40B4-BE49-F238E27FC236}">
                <a16:creationId xmlns:a16="http://schemas.microsoft.com/office/drawing/2014/main" id="{9BC7862B-77F1-0E4D-AB61-D7BE821456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25456" y="-19776"/>
            <a:ext cx="2218544" cy="2218544"/>
          </a:xfrm>
          <a:prstGeom prst="rect">
            <a:avLst/>
          </a:prstGeom>
        </p:spPr>
      </p:pic>
      <p:pic>
        <p:nvPicPr>
          <p:cNvPr id="7" name="Picture 6" descr="NCCCS Logo">
            <a:extLst>
              <a:ext uri="{FF2B5EF4-FFF2-40B4-BE49-F238E27FC236}">
                <a16:creationId xmlns:a16="http://schemas.microsoft.com/office/drawing/2014/main" id="{C88FBB82-BEA6-4259-B53E-14F876D44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4377" y="3762047"/>
            <a:ext cx="3355245" cy="1276505"/>
          </a:xfrm>
          <a:prstGeom prst="rect">
            <a:avLst/>
          </a:prstGeom>
        </p:spPr>
      </p:pic>
    </p:spTree>
    <p:extLst>
      <p:ext uri="{BB962C8B-B14F-4D97-AF65-F5344CB8AC3E}">
        <p14:creationId xmlns:p14="http://schemas.microsoft.com/office/powerpoint/2010/main" val="971287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7A4B7-2454-6747-917B-97694A75FFF9}"/>
              </a:ext>
            </a:extLst>
          </p:cNvPr>
          <p:cNvSpPr>
            <a:spLocks noGrp="1"/>
          </p:cNvSpPr>
          <p:nvPr>
            <p:ph type="title"/>
          </p:nvPr>
        </p:nvSpPr>
        <p:spPr/>
        <p:txBody>
          <a:bodyPr/>
          <a:lstStyle/>
          <a:p>
            <a:r>
              <a:rPr lang="en-US"/>
              <a:t>Program Description</a:t>
            </a:r>
          </a:p>
        </p:txBody>
      </p:sp>
      <p:sp>
        <p:nvSpPr>
          <p:cNvPr id="5" name="Content Placeholder 4">
            <a:extLst>
              <a:ext uri="{FF2B5EF4-FFF2-40B4-BE49-F238E27FC236}">
                <a16:creationId xmlns:a16="http://schemas.microsoft.com/office/drawing/2014/main" id="{5B836A27-2441-4593-9B72-CA4472F29861}"/>
              </a:ext>
            </a:extLst>
          </p:cNvPr>
          <p:cNvSpPr>
            <a:spLocks noGrp="1"/>
          </p:cNvSpPr>
          <p:nvPr>
            <p:ph idx="1"/>
          </p:nvPr>
        </p:nvSpPr>
        <p:spPr>
          <a:xfrm>
            <a:off x="466725" y="1320904"/>
            <a:ext cx="8195495" cy="3477875"/>
          </a:xfrm>
        </p:spPr>
        <p:txBody>
          <a:bodyPr wrap="square">
            <a:spAutoFit/>
          </a:bodyPr>
          <a:lstStyle/>
          <a:p>
            <a:pPr marL="0" indent="0">
              <a:buNone/>
            </a:pPr>
            <a:r>
              <a:rPr lang="en-US" sz="2000">
                <a:latin typeface="+mn-lt"/>
              </a:rPr>
              <a:t>The Air Conditioning, Heating, and Refrigeration Technology curriculum provides the basic knowledge to develop skills necessary to work with residential and light commercial systems. Topics include mechanical refrigeration, heating and cooling theory, electricity, controls, and safety. The diploma program covers air conditioning, furnaces, heat pumps, tools and instruments. In addition, the AAS degree covers residential building codes, residential system sizing, and advanced comfort systems. Diploma graduates should be able to assist in the start up, preventive maintenance, service, repair, and/or installation of residential and light commercial systems. AAS degree graduates should be able to demonstrate an understanding of system selection and balance and advanced systems.</a:t>
            </a:r>
          </a:p>
        </p:txBody>
      </p:sp>
    </p:spTree>
    <p:extLst>
      <p:ext uri="{BB962C8B-B14F-4D97-AF65-F5344CB8AC3E}">
        <p14:creationId xmlns:p14="http://schemas.microsoft.com/office/powerpoint/2010/main" val="39096029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C68834-0270-403C-B5BB-0BD1DCF99D1F}"/>
              </a:ext>
            </a:extLst>
          </p:cNvPr>
          <p:cNvSpPr>
            <a:spLocks noGrp="1"/>
          </p:cNvSpPr>
          <p:nvPr>
            <p:ph type="title"/>
          </p:nvPr>
        </p:nvSpPr>
        <p:spPr/>
        <p:txBody>
          <a:bodyPr/>
          <a:lstStyle/>
          <a:p>
            <a:r>
              <a:rPr lang="en-US"/>
              <a:t>Colleges offering Air Conditioning, Heating, and Refrigeration Technology (A35100)</a:t>
            </a:r>
          </a:p>
        </p:txBody>
      </p:sp>
      <p:sp>
        <p:nvSpPr>
          <p:cNvPr id="16" name="Right Triangle 15">
            <a:extLst>
              <a:ext uri="{FF2B5EF4-FFF2-40B4-BE49-F238E27FC236}">
                <a16:creationId xmlns:a16="http://schemas.microsoft.com/office/drawing/2014/main" id="{663DF763-36EF-46CD-8A55-052DA5A5B6CE}"/>
              </a:ext>
            </a:extLst>
          </p:cNvPr>
          <p:cNvSpPr/>
          <p:nvPr/>
        </p:nvSpPr>
        <p:spPr>
          <a:xfrm rot="5400000">
            <a:off x="1295477" y="3160510"/>
            <a:ext cx="247650" cy="2238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6AC505E-0C63-4179-BDCD-29B569DF4046}"/>
              </a:ext>
            </a:extLst>
          </p:cNvPr>
          <p:cNvPicPr>
            <a:picLocks noChangeAspect="1"/>
          </p:cNvPicPr>
          <p:nvPr/>
        </p:nvPicPr>
        <p:blipFill>
          <a:blip r:embed="rId3"/>
          <a:stretch>
            <a:fillRect/>
          </a:stretch>
        </p:blipFill>
        <p:spPr>
          <a:xfrm>
            <a:off x="764502" y="1318692"/>
            <a:ext cx="7614996" cy="3659821"/>
          </a:xfrm>
          <a:prstGeom prst="rect">
            <a:avLst/>
          </a:prstGeom>
        </p:spPr>
      </p:pic>
    </p:spTree>
    <p:extLst>
      <p:ext uri="{BB962C8B-B14F-4D97-AF65-F5344CB8AC3E}">
        <p14:creationId xmlns:p14="http://schemas.microsoft.com/office/powerpoint/2010/main" val="2116301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110" y="873243"/>
            <a:ext cx="7330240" cy="1790700"/>
          </a:xfrm>
        </p:spPr>
        <p:txBody>
          <a:bodyPr anchor="ctr" anchorCtr="0">
            <a:normAutofit/>
          </a:bodyPr>
          <a:lstStyle/>
          <a:p>
            <a:pPr algn="ctr"/>
            <a:r>
              <a:rPr lang="en-US" sz="3600">
                <a:solidFill>
                  <a:schemeClr val="bg1"/>
                </a:solidFill>
              </a:rPr>
              <a:t>HVAC-R:</a:t>
            </a:r>
            <a:br>
              <a:rPr lang="en-US" sz="3600">
                <a:solidFill>
                  <a:schemeClr val="bg1"/>
                </a:solidFill>
              </a:rPr>
            </a:br>
            <a:r>
              <a:rPr lang="en-US" sz="3600">
                <a:solidFill>
                  <a:schemeClr val="bg1"/>
                </a:solidFill>
              </a:rPr>
              <a:t>Residential vs. Commercial / Industrial</a:t>
            </a:r>
          </a:p>
        </p:txBody>
      </p:sp>
      <p:sp>
        <p:nvSpPr>
          <p:cNvPr id="3" name="Subtitle 2"/>
          <p:cNvSpPr>
            <a:spLocks noGrp="1"/>
          </p:cNvSpPr>
          <p:nvPr>
            <p:ph type="subTitle" idx="4294967295"/>
          </p:nvPr>
        </p:nvSpPr>
        <p:spPr>
          <a:xfrm>
            <a:off x="300789" y="2435543"/>
            <a:ext cx="6885823" cy="313673"/>
          </a:xfrm>
        </p:spPr>
        <p:txBody>
          <a:bodyPr>
            <a:noAutofit/>
          </a:bodyPr>
          <a:lstStyle/>
          <a:p>
            <a:pPr marL="0" indent="0">
              <a:buNone/>
            </a:pPr>
            <a:r>
              <a:rPr lang="en-US" sz="1050">
                <a:solidFill>
                  <a:schemeClr val="bg1"/>
                </a:solidFill>
                <a:latin typeface="+mj-lt"/>
              </a:rPr>
              <a:t>Date: 3/23/2022</a:t>
            </a:r>
          </a:p>
          <a:p>
            <a:pPr marL="0" indent="0">
              <a:buNone/>
            </a:pPr>
            <a:endParaRPr lang="en-US" sz="1050">
              <a:solidFill>
                <a:schemeClr val="bg1"/>
              </a:solidFill>
              <a:latin typeface="+mj-lt"/>
            </a:endParaRPr>
          </a:p>
          <a:p>
            <a:pPr marL="0" indent="0">
              <a:buNone/>
            </a:pPr>
            <a:endParaRPr lang="en-US" sz="1800">
              <a:solidFill>
                <a:schemeClr val="bg1"/>
              </a:solidFill>
              <a:latin typeface="+mj-lt"/>
            </a:endParaRPr>
          </a:p>
        </p:txBody>
      </p:sp>
      <p:pic>
        <p:nvPicPr>
          <p:cNvPr id="4" name="Picture 3" descr="PowerPoint program icon"/>
          <p:cNvPicPr>
            <a:picLocks noChangeAspect="1"/>
          </p:cNvPicPr>
          <p:nvPr/>
        </p:nvPicPr>
        <p:blipFill>
          <a:blip r:embed="rId3"/>
          <a:srcRect/>
          <a:stretch/>
        </p:blipFill>
        <p:spPr bwMode="invGray">
          <a:xfrm>
            <a:off x="502662" y="3894797"/>
            <a:ext cx="617220" cy="617220"/>
          </a:xfrm>
          <a:prstGeom prst="rect">
            <a:avLst/>
          </a:prstGeom>
        </p:spPr>
      </p:pic>
      <p:pic>
        <p:nvPicPr>
          <p:cNvPr id="6" name="Picture 5" descr="A person taking a selfie&#10;&#10;Description automatically generated">
            <a:extLst>
              <a:ext uri="{FF2B5EF4-FFF2-40B4-BE49-F238E27FC236}">
                <a16:creationId xmlns:a16="http://schemas.microsoft.com/office/drawing/2014/main" id="{3A26DF08-B4E4-4F2A-B3D0-239A418E3E2F}"/>
              </a:ext>
            </a:extLst>
          </p:cNvPr>
          <p:cNvPicPr>
            <a:picLocks noChangeAspect="1"/>
          </p:cNvPicPr>
          <p:nvPr/>
        </p:nvPicPr>
        <p:blipFill>
          <a:blip r:embed="rId4"/>
          <a:stretch>
            <a:fillRect/>
          </a:stretch>
        </p:blipFill>
        <p:spPr>
          <a:xfrm rot="16200000">
            <a:off x="6071302" y="2392918"/>
            <a:ext cx="2719409" cy="2168690"/>
          </a:xfrm>
          <a:prstGeom prst="rect">
            <a:avLst/>
          </a:prstGeom>
        </p:spPr>
      </p:pic>
      <p:sp>
        <p:nvSpPr>
          <p:cNvPr id="7" name="TextBox 6">
            <a:extLst>
              <a:ext uri="{FF2B5EF4-FFF2-40B4-BE49-F238E27FC236}">
                <a16:creationId xmlns:a16="http://schemas.microsoft.com/office/drawing/2014/main" id="{22FAF422-9809-4019-87F9-B0D0D3F33A9C}"/>
              </a:ext>
            </a:extLst>
          </p:cNvPr>
          <p:cNvSpPr txBox="1"/>
          <p:nvPr/>
        </p:nvSpPr>
        <p:spPr>
          <a:xfrm>
            <a:off x="2586210" y="3098494"/>
            <a:ext cx="3024130" cy="577081"/>
          </a:xfrm>
          <a:prstGeom prst="rect">
            <a:avLst/>
          </a:prstGeom>
          <a:noFill/>
        </p:spPr>
        <p:txBody>
          <a:bodyPr wrap="square" rtlCol="0">
            <a:spAutoFit/>
          </a:bodyPr>
          <a:lstStyle/>
          <a:p>
            <a:r>
              <a:rPr lang="en-US" sz="1050"/>
              <a:t>Joe Nelson</a:t>
            </a:r>
          </a:p>
          <a:p>
            <a:r>
              <a:rPr lang="en-US" sz="1050"/>
              <a:t>MEP Supervisor – First Citizens Bank</a:t>
            </a:r>
          </a:p>
          <a:p>
            <a:r>
              <a:rPr lang="en-US" sz="1050"/>
              <a:t>Raleigh, NC</a:t>
            </a:r>
          </a:p>
        </p:txBody>
      </p:sp>
    </p:spTree>
    <p:extLst>
      <p:ext uri="{BB962C8B-B14F-4D97-AF65-F5344CB8AC3E}">
        <p14:creationId xmlns:p14="http://schemas.microsoft.com/office/powerpoint/2010/main" val="4026026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03D96-07E9-479A-9368-F626BE7F81C9}"/>
              </a:ext>
            </a:extLst>
          </p:cNvPr>
          <p:cNvSpPr>
            <a:spLocks noGrp="1"/>
          </p:cNvSpPr>
          <p:nvPr>
            <p:ph type="title"/>
          </p:nvPr>
        </p:nvSpPr>
        <p:spPr/>
        <p:txBody>
          <a:bodyPr>
            <a:normAutofit/>
          </a:bodyPr>
          <a:lstStyle/>
          <a:p>
            <a:r>
              <a:rPr lang="en-US" sz="1875" b="1">
                <a:highlight>
                  <a:srgbClr val="FFFF00"/>
                </a:highlight>
              </a:rPr>
              <a:t>HVAC-R Technicians</a:t>
            </a:r>
          </a:p>
        </p:txBody>
      </p:sp>
      <p:sp>
        <p:nvSpPr>
          <p:cNvPr id="3" name="Content Placeholder 2">
            <a:extLst>
              <a:ext uri="{FF2B5EF4-FFF2-40B4-BE49-F238E27FC236}">
                <a16:creationId xmlns:a16="http://schemas.microsoft.com/office/drawing/2014/main" id="{73648883-5833-4D70-A59C-2DEE7E8A41CE}"/>
              </a:ext>
            </a:extLst>
          </p:cNvPr>
          <p:cNvSpPr>
            <a:spLocks noGrp="1"/>
          </p:cNvSpPr>
          <p:nvPr>
            <p:ph sz="quarter" idx="10"/>
          </p:nvPr>
        </p:nvSpPr>
        <p:spPr>
          <a:xfrm>
            <a:off x="404622" y="1076706"/>
            <a:ext cx="4624578" cy="2983230"/>
          </a:xfrm>
        </p:spPr>
        <p:txBody>
          <a:bodyPr>
            <a:normAutofit fontScale="92500" lnSpcReduction="10000"/>
          </a:bodyPr>
          <a:lstStyle/>
          <a:p>
            <a:r>
              <a:rPr lang="en-US" sz="1800" b="1">
                <a:latin typeface="+mj-lt"/>
              </a:rPr>
              <a:t>Building Technicians:</a:t>
            </a:r>
          </a:p>
          <a:p>
            <a:pPr marL="342900" indent="-342900">
              <a:buAutoNum type="arabicParenBoth"/>
            </a:pPr>
            <a:r>
              <a:rPr lang="en-US" sz="1800"/>
              <a:t>Usually assigned to a set location or locations</a:t>
            </a:r>
          </a:p>
          <a:p>
            <a:pPr marL="342900" indent="-342900">
              <a:buAutoNum type="arabicParenBoth"/>
            </a:pPr>
            <a:r>
              <a:rPr lang="en-US" sz="1800"/>
              <a:t>Deals with Customers (tenants)</a:t>
            </a:r>
          </a:p>
          <a:p>
            <a:pPr marL="342900" indent="-342900">
              <a:buAutoNum type="arabicParenBoth"/>
            </a:pPr>
            <a:r>
              <a:rPr lang="en-US" sz="1800"/>
              <a:t>Work leans towards monitoring and maintaining equipment (minor repairs)</a:t>
            </a:r>
          </a:p>
          <a:p>
            <a:pPr marL="342900" indent="-342900">
              <a:buAutoNum type="arabicParenBoth"/>
            </a:pPr>
            <a:r>
              <a:rPr lang="en-US" sz="1800"/>
              <a:t>Nice clean work environments</a:t>
            </a:r>
          </a:p>
          <a:p>
            <a:pPr marL="685800" lvl="1" indent="-342900">
              <a:buAutoNum type="arabicParenBoth"/>
            </a:pPr>
            <a:r>
              <a:rPr lang="en-US" sz="1800"/>
              <a:t>Chiller rooms and Mechanical Rooms</a:t>
            </a:r>
          </a:p>
          <a:p>
            <a:pPr marL="342900" indent="-342900">
              <a:buAutoNum type="arabicParenBoth"/>
            </a:pPr>
            <a:r>
              <a:rPr lang="en-US" sz="1800"/>
              <a:t>May deal with much larger equipment </a:t>
            </a:r>
          </a:p>
          <a:p>
            <a:pPr marL="685800" lvl="1" indent="-342900">
              <a:buAutoNum type="arabicParenBoth"/>
            </a:pPr>
            <a:r>
              <a:rPr lang="en-US" sz="1800"/>
              <a:t>Largest building I’ve worked in had 12,000 tons of cooling!</a:t>
            </a:r>
          </a:p>
          <a:p>
            <a:pPr marL="342900" indent="-342900">
              <a:buAutoNum type="arabicParenBoth"/>
            </a:pPr>
            <a:r>
              <a:rPr lang="en-US" sz="1800"/>
              <a:t>May have some other basic, non-hvac duties</a:t>
            </a:r>
          </a:p>
        </p:txBody>
      </p:sp>
      <p:sp>
        <p:nvSpPr>
          <p:cNvPr id="9" name="TextBox 8">
            <a:extLst>
              <a:ext uri="{FF2B5EF4-FFF2-40B4-BE49-F238E27FC236}">
                <a16:creationId xmlns:a16="http://schemas.microsoft.com/office/drawing/2014/main" id="{D83305FC-2CC0-4AF5-BAF9-D99EA55A5ABB}"/>
              </a:ext>
            </a:extLst>
          </p:cNvPr>
          <p:cNvSpPr txBox="1"/>
          <p:nvPr/>
        </p:nvSpPr>
        <p:spPr>
          <a:xfrm>
            <a:off x="5029201" y="1149016"/>
            <a:ext cx="3789947" cy="2062103"/>
          </a:xfrm>
          <a:prstGeom prst="rect">
            <a:avLst/>
          </a:prstGeom>
          <a:noFill/>
        </p:spPr>
        <p:txBody>
          <a:bodyPr wrap="square" rtlCol="0">
            <a:spAutoFit/>
          </a:bodyPr>
          <a:lstStyle/>
          <a:p>
            <a:r>
              <a:rPr lang="en-US" sz="1400" b="1">
                <a:latin typeface="+mj-lt"/>
              </a:rPr>
              <a:t>Resident</a:t>
            </a:r>
            <a:r>
              <a:rPr lang="en-US" b="1">
                <a:latin typeface="+mj-lt"/>
              </a:rPr>
              <a:t>ial Technicians:</a:t>
            </a:r>
          </a:p>
          <a:p>
            <a:endParaRPr lang="en-US" b="1">
              <a:latin typeface="+mj-lt"/>
            </a:endParaRPr>
          </a:p>
          <a:p>
            <a:pPr marL="342900" indent="-342900">
              <a:buAutoNum type="arabicParenBoth"/>
            </a:pPr>
            <a:r>
              <a:rPr lang="en-US"/>
              <a:t>Multiple locations in any given day</a:t>
            </a:r>
          </a:p>
          <a:p>
            <a:pPr marL="342900" indent="-342900">
              <a:buAutoNum type="arabicParenBoth"/>
            </a:pPr>
            <a:r>
              <a:rPr lang="en-US" sz="1400"/>
              <a:t>Deals with customers (homeowners)</a:t>
            </a:r>
          </a:p>
          <a:p>
            <a:pPr marL="342900" indent="-342900">
              <a:buAutoNum type="arabicParenBoth"/>
            </a:pPr>
            <a:r>
              <a:rPr lang="en-US" sz="1400"/>
              <a:t>Work leans towards repair or Installation</a:t>
            </a:r>
            <a:endParaRPr lang="en-US"/>
          </a:p>
          <a:p>
            <a:pPr marL="342900" indent="-342900">
              <a:buAutoNum type="arabicParenBoth"/>
            </a:pPr>
            <a:r>
              <a:rPr lang="en-US"/>
              <a:t>Crawl spaces and attics!</a:t>
            </a:r>
          </a:p>
          <a:p>
            <a:pPr marL="342900" indent="-342900">
              <a:buAutoNum type="arabicParenBoth"/>
            </a:pPr>
            <a:r>
              <a:rPr lang="en-US" sz="1400"/>
              <a:t>Typically deals with smaller HVAC-R equipment </a:t>
            </a:r>
            <a:endParaRPr lang="en-US"/>
          </a:p>
        </p:txBody>
      </p:sp>
    </p:spTree>
    <p:extLst>
      <p:ext uri="{BB962C8B-B14F-4D97-AF65-F5344CB8AC3E}">
        <p14:creationId xmlns:p14="http://schemas.microsoft.com/office/powerpoint/2010/main" val="2239247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C5FE4A5BFF8E94EAB7A39F52ECFD615" ma:contentTypeVersion="11" ma:contentTypeDescription="Create a new document." ma:contentTypeScope="" ma:versionID="b39f3cef9e2fa31ebefa8dcb5837a19f">
  <xsd:schema xmlns:xsd="http://www.w3.org/2001/XMLSchema" xmlns:xs="http://www.w3.org/2001/XMLSchema" xmlns:p="http://schemas.microsoft.com/office/2006/metadata/properties" xmlns:ns2="a303338d-1577-474a-a80e-79e0bcd4a9f6" targetNamespace="http://schemas.microsoft.com/office/2006/metadata/properties" ma:root="true" ma:fieldsID="51f33d761446508224d13d4b35efbabe" ns2:_="">
    <xsd:import namespace="a303338d-1577-474a-a80e-79e0bcd4a9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03338d-1577-474a-a80e-79e0bcd4a9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D5D640-4E55-4B73-8FDF-A8486CD34A22}">
  <ds:schemaRefs>
    <ds:schemaRef ds:uri="a303338d-1577-474a-a80e-79e0bcd4a9f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EEC07D4-C669-422D-969C-5B2412446F18}">
  <ds:schemaRefs>
    <ds:schemaRef ds:uri="a303338d-1577-474a-a80e-79e0bcd4a9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969E33A-A7F5-49EF-8AC5-B95FC02AEB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System Office Template 2017</Template>
  <Application>Microsoft Office PowerPoint</Application>
  <PresentationFormat>On-screen Show (16:9)</PresentationFormat>
  <Slides>47</Slides>
  <Notes>20</Notes>
  <HiddenSlides>0</HiddenSlide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Office Theme</vt:lpstr>
      <vt:lpstr>March 23, 2022 Careers in Heating, AC, and Refrigeration</vt:lpstr>
      <vt:lpstr>PowerPoint Presentation</vt:lpstr>
      <vt:lpstr>Dr. Bob Witchger</vt:lpstr>
      <vt:lpstr>Heating, Air Conditioning, &amp; Refrigeration  Mechanics and Installers</vt:lpstr>
      <vt:lpstr>Frank Scuiletti</vt:lpstr>
      <vt:lpstr>Program Description</vt:lpstr>
      <vt:lpstr>Colleges offering Air Conditioning, Heating, and Refrigeration Technology (A35100)</vt:lpstr>
      <vt:lpstr>HVAC-R: Residential vs. Commercial / Industrial</vt:lpstr>
      <vt:lpstr>HVAC-R Technicians</vt:lpstr>
      <vt:lpstr>Joe Nelson First Citizens </vt:lpstr>
      <vt:lpstr>                             Typical HVAC Residential Equipment</vt:lpstr>
      <vt:lpstr>Typical HVAC Commercial/Industrial Equipment</vt:lpstr>
      <vt:lpstr>Typical day in the life – Building Technician</vt:lpstr>
      <vt:lpstr>                           Data Center Cooling</vt:lpstr>
      <vt:lpstr>                           Central Plant </vt:lpstr>
      <vt:lpstr>Package Chillers (We use these 2 (among others)</vt:lpstr>
      <vt:lpstr>Air Handlers (everything here representative of what we currently work on)</vt:lpstr>
      <vt:lpstr>What makes a successful HVAC-R person?</vt:lpstr>
      <vt:lpstr>How did it start?                 Certifications:</vt:lpstr>
      <vt:lpstr>Pleasures                  vs.              Challenges</vt:lpstr>
      <vt:lpstr>Main Chiller Room                   FCB Raleigh</vt:lpstr>
      <vt:lpstr>Main Chiller  Room             FCB Downtown</vt:lpstr>
      <vt:lpstr>Rowan-Cabarrus Community College</vt:lpstr>
      <vt:lpstr>Refrigeration Lab at RCCC </vt:lpstr>
      <vt:lpstr>Hydronic heating lab at RCCC </vt:lpstr>
      <vt:lpstr>Gas heat lab at RCCC </vt:lpstr>
      <vt:lpstr>Oil furnace lab at RCCC </vt:lpstr>
      <vt:lpstr>Multiple National SkillsUSA Champions </vt:lpstr>
      <vt:lpstr>Rowan-Cabarrus Community College Graduate</vt:lpstr>
      <vt:lpstr>Rowan-Cabarrus Community College Graduate </vt:lpstr>
      <vt:lpstr>Rowan-Cabarrus Community College Graduate </vt:lpstr>
      <vt:lpstr>Rowan-Cabarrus Community College Graduate </vt:lpstr>
      <vt:lpstr>Technical skills displayed</vt:lpstr>
      <vt:lpstr>Michelle Lair</vt:lpstr>
      <vt:lpstr>Career and College Promise CTE</vt:lpstr>
      <vt:lpstr>PowerPoint Presentation</vt:lpstr>
      <vt:lpstr>Students involved in Hands on learning </vt:lpstr>
      <vt:lpstr>CCP in the Class</vt:lpstr>
      <vt:lpstr>PowerPoint Presentation</vt:lpstr>
      <vt:lpstr>Rob McClintock - Owner </vt:lpstr>
      <vt:lpstr>David Nixon – General Manager </vt:lpstr>
      <vt:lpstr>South Piedmont Community College</vt:lpstr>
      <vt:lpstr>Basic Principals </vt:lpstr>
      <vt:lpstr>Four Major Components of the Refrigeration Cycle </vt:lpstr>
      <vt:lpstr>Refrigeration Cycle</vt:lpstr>
      <vt:lpstr>SPCC HVACR Equipment</vt:lpstr>
      <vt:lpstr>Raising the Awareness of Career Pathways  in North Carolina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18, 2021 Careers in Diesel Mechanics</dc:title>
  <dc:creator>Chris Droessler</dc:creator>
  <cp:keywords/>
  <cp:revision>1</cp:revision>
  <cp:lastPrinted>2017-04-26T15:33:33Z</cp:lastPrinted>
  <dcterms:created xsi:type="dcterms:W3CDTF">2017-04-24T19:18:55Z</dcterms:created>
  <dcterms:modified xsi:type="dcterms:W3CDTF">2022-03-23T12:03:08Z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0x0101003C5FE4A5BFF8E94EAB7A39F52ECFD615</vt:lpwstr>
  </property>
</Properties>
</file>