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778" r:id="rId2"/>
    <p:sldId id="1165" r:id="rId3"/>
    <p:sldId id="1593" r:id="rId4"/>
    <p:sldId id="1594" r:id="rId5"/>
    <p:sldId id="1534" r:id="rId6"/>
    <p:sldId id="1551" r:id="rId7"/>
    <p:sldId id="1532" r:id="rId8"/>
    <p:sldId id="1573" r:id="rId9"/>
    <p:sldId id="1574" r:id="rId10"/>
    <p:sldId id="1517" r:id="rId11"/>
    <p:sldId id="1515" r:id="rId12"/>
    <p:sldId id="1483" r:id="rId13"/>
    <p:sldId id="1569" r:id="rId14"/>
    <p:sldId id="1590" r:id="rId15"/>
    <p:sldId id="1591" r:id="rId16"/>
    <p:sldId id="1592" r:id="rId17"/>
    <p:sldId id="1575" r:id="rId18"/>
    <p:sldId id="1405" r:id="rId19"/>
    <p:sldId id="1564" r:id="rId20"/>
    <p:sldId id="1613" r:id="rId21"/>
    <p:sldId id="1614" r:id="rId22"/>
    <p:sldId id="1577" r:id="rId23"/>
    <p:sldId id="1578" r:id="rId24"/>
    <p:sldId id="1579" r:id="rId25"/>
    <p:sldId id="1582" r:id="rId26"/>
    <p:sldId id="1571" r:id="rId27"/>
    <p:sldId id="1589" r:id="rId28"/>
    <p:sldId id="1580" r:id="rId29"/>
    <p:sldId id="1586" r:id="rId30"/>
    <p:sldId id="1587" r:id="rId31"/>
    <p:sldId id="1588" r:id="rId32"/>
    <p:sldId id="1583" r:id="rId33"/>
    <p:sldId id="1570" r:id="rId34"/>
    <p:sldId id="1595" r:id="rId35"/>
    <p:sldId id="1596" r:id="rId36"/>
    <p:sldId id="1597" r:id="rId37"/>
    <p:sldId id="1598" r:id="rId38"/>
    <p:sldId id="1599" r:id="rId39"/>
    <p:sldId id="1600" r:id="rId40"/>
    <p:sldId id="1601" r:id="rId41"/>
    <p:sldId id="1602" r:id="rId42"/>
    <p:sldId id="1603" r:id="rId43"/>
    <p:sldId id="1604" r:id="rId44"/>
    <p:sldId id="1605" r:id="rId45"/>
    <p:sldId id="1606" r:id="rId46"/>
    <p:sldId id="1607" r:id="rId47"/>
    <p:sldId id="1608" r:id="rId48"/>
    <p:sldId id="1609" r:id="rId49"/>
    <p:sldId id="1610" r:id="rId50"/>
    <p:sldId id="1585" r:id="rId51"/>
    <p:sldId id="1581" r:id="rId52"/>
    <p:sldId id="1584" r:id="rId53"/>
    <p:sldId id="1611" r:id="rId54"/>
    <p:sldId id="1615" r:id="rId55"/>
    <p:sldId id="1616" r:id="rId56"/>
    <p:sldId id="704" r:id="rId5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C9FED-B98D-1F4B-9F5F-042E6259BFAF}" v="1662" dt="2021-11-16T20:19:03.261"/>
    <p1510:client id="{F2E2FEC1-ED30-FE4D-8131-1CAB73788CCE}" v="22" dt="2021-11-16T21:48:16.585"/>
    <p1510:client id="{671D7A02-FE08-4649-8D3D-19ABB0A824AB}" v="1" dt="2021-11-16T21:48:59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1" autoAdjust="0"/>
    <p:restoredTop sz="70588" autoAdjust="0"/>
  </p:normalViewPr>
  <p:slideViewPr>
    <p:cSldViewPr snapToGrid="0">
      <p:cViewPr varScale="1">
        <p:scale>
          <a:sx n="70" d="100"/>
          <a:sy n="70" d="100"/>
        </p:scale>
        <p:origin x="344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72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3E459D78-B560-F043-84A5-8D3B2A62B91B}"/>
    <pc:docChg chg="modSld">
      <pc:chgData name="Chris Droessler" userId="625c3661-9d64-47fa-b83c-4b49393bd161" providerId="ADAL" clId="{3E459D78-B560-F043-84A5-8D3B2A62B91B}" dt="2021-10-20T12:35:51.074" v="1" actId="20577"/>
      <pc:docMkLst>
        <pc:docMk/>
      </pc:docMkLst>
      <pc:sldChg chg="modSp mod modNotesTx">
        <pc:chgData name="Chris Droessler" userId="625c3661-9d64-47fa-b83c-4b49393bd161" providerId="ADAL" clId="{3E459D78-B560-F043-84A5-8D3B2A62B91B}" dt="2021-10-20T12:35:51.074" v="1" actId="20577"/>
        <pc:sldMkLst>
          <pc:docMk/>
          <pc:sldMk cId="263422381" sldId="1566"/>
        </pc:sldMkLst>
        <pc:spChg chg="mod">
          <ac:chgData name="Chris Droessler" userId="625c3661-9d64-47fa-b83c-4b49393bd161" providerId="ADAL" clId="{3E459D78-B560-F043-84A5-8D3B2A62B91B}" dt="2021-10-20T12:35:47.018" v="0" actId="20577"/>
          <ac:spMkLst>
            <pc:docMk/>
            <pc:sldMk cId="263422381" sldId="1566"/>
            <ac:spMk id="2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2B911A00-F99B-3449-9653-07BACD4B4ACC}"/>
    <pc:docChg chg="undo custSel addSld delSld modSld">
      <pc:chgData name="Chris Droessler" userId="625c3661-9d64-47fa-b83c-4b49393bd161" providerId="ADAL" clId="{2B911A00-F99B-3449-9653-07BACD4B4ACC}" dt="2021-09-14T14:10:26.943" v="689" actId="20577"/>
      <pc:docMkLst>
        <pc:docMk/>
      </pc:docMkLst>
      <pc:sldChg chg="addSp delSp modSp del">
        <pc:chgData name="Chris Droessler" userId="625c3661-9d64-47fa-b83c-4b49393bd161" providerId="ADAL" clId="{2B911A00-F99B-3449-9653-07BACD4B4ACC}" dt="2021-09-13T19:16:19.180" v="666" actId="2696"/>
        <pc:sldMkLst>
          <pc:docMk/>
          <pc:sldMk cId="2384883291" sldId="281"/>
        </pc:sldMkLst>
        <pc:spChg chg="mod">
          <ac:chgData name="Chris Droessler" userId="625c3661-9d64-47fa-b83c-4b49393bd161" providerId="ADAL" clId="{2B911A00-F99B-3449-9653-07BACD4B4ACC}" dt="2021-09-13T18:43:04.522" v="106"/>
          <ac:spMkLst>
            <pc:docMk/>
            <pc:sldMk cId="2384883291" sldId="281"/>
            <ac:spMk id="2" creationId="{00000000-0000-0000-0000-000000000000}"/>
          </ac:spMkLst>
        </pc:spChg>
        <pc:spChg chg="mod">
          <ac:chgData name="Chris Droessler" userId="625c3661-9d64-47fa-b83c-4b49393bd161" providerId="ADAL" clId="{2B911A00-F99B-3449-9653-07BACD4B4ACC}" dt="2021-09-13T18:43:36.515" v="119" actId="20577"/>
          <ac:spMkLst>
            <pc:docMk/>
            <pc:sldMk cId="2384883291" sldId="281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2B911A00-F99B-3449-9653-07BACD4B4ACC}" dt="2021-09-13T18:43:24.447" v="114"/>
          <ac:spMkLst>
            <pc:docMk/>
            <pc:sldMk cId="2384883291" sldId="281"/>
            <ac:spMk id="4" creationId="{927EB79B-5E82-AA4C-836A-3A4A5D7ED303}"/>
          </ac:spMkLst>
        </pc:spChg>
      </pc:sldChg>
      <pc:sldChg chg="modSp modNotesTx">
        <pc:chgData name="Chris Droessler" userId="625c3661-9d64-47fa-b83c-4b49393bd161" providerId="ADAL" clId="{2B911A00-F99B-3449-9653-07BACD4B4ACC}" dt="2021-09-13T16:07:34.619" v="90"/>
        <pc:sldMkLst>
          <pc:docMk/>
          <pc:sldMk cId="2992403768" sldId="1543"/>
        </pc:sldMkLst>
        <pc:spChg chg="mod">
          <ac:chgData name="Chris Droessler" userId="625c3661-9d64-47fa-b83c-4b49393bd161" providerId="ADAL" clId="{2B911A00-F99B-3449-9653-07BACD4B4ACC}" dt="2021-09-13T16:07:34.619" v="90"/>
          <ac:spMkLst>
            <pc:docMk/>
            <pc:sldMk cId="2992403768" sldId="1543"/>
            <ac:spMk id="2" creationId="{00000000-0000-0000-0000-000000000000}"/>
          </ac:spMkLst>
        </pc:spChg>
      </pc:sldChg>
      <pc:sldChg chg="modSp modNotesTx">
        <pc:chgData name="Chris Droessler" userId="625c3661-9d64-47fa-b83c-4b49393bd161" providerId="ADAL" clId="{2B911A00-F99B-3449-9653-07BACD4B4ACC}" dt="2021-09-13T11:37:07.198" v="46" actId="5793"/>
        <pc:sldMkLst>
          <pc:docMk/>
          <pc:sldMk cId="2367475308" sldId="1549"/>
        </pc:sldMkLst>
        <pc:spChg chg="mod">
          <ac:chgData name="Chris Droessler" userId="625c3661-9d64-47fa-b83c-4b49393bd161" providerId="ADAL" clId="{2B911A00-F99B-3449-9653-07BACD4B4ACC}" dt="2021-09-13T11:36:16.336" v="44"/>
          <ac:spMkLst>
            <pc:docMk/>
            <pc:sldMk cId="2367475308" sldId="1549"/>
            <ac:spMk id="2" creationId="{00000000-0000-0000-0000-000000000000}"/>
          </ac:spMkLst>
        </pc:spChg>
      </pc:sldChg>
      <pc:sldChg chg="modNotesTx">
        <pc:chgData name="Chris Droessler" userId="625c3661-9d64-47fa-b83c-4b49393bd161" providerId="ADAL" clId="{2B911A00-F99B-3449-9653-07BACD4B4ACC}" dt="2021-09-13T11:37:18.821" v="48" actId="5793"/>
        <pc:sldMkLst>
          <pc:docMk/>
          <pc:sldMk cId="1908802170" sldId="1550"/>
        </pc:sldMkLst>
      </pc:sldChg>
      <pc:sldChg chg="addSp delSp modSp modNotesTx">
        <pc:chgData name="Chris Droessler" userId="625c3661-9d64-47fa-b83c-4b49393bd161" providerId="ADAL" clId="{2B911A00-F99B-3449-9653-07BACD4B4ACC}" dt="2021-09-14T14:10:26.943" v="689" actId="20577"/>
        <pc:sldMkLst>
          <pc:docMk/>
          <pc:sldMk cId="3492499135" sldId="1552"/>
        </pc:sldMkLst>
        <pc:spChg chg="mod">
          <ac:chgData name="Chris Droessler" userId="625c3661-9d64-47fa-b83c-4b49393bd161" providerId="ADAL" clId="{2B911A00-F99B-3449-9653-07BACD4B4ACC}" dt="2021-09-13T13:43:17.962" v="57" actId="5793"/>
          <ac:spMkLst>
            <pc:docMk/>
            <pc:sldMk cId="3492499135" sldId="1552"/>
            <ac:spMk id="2" creationId="{00000000-0000-0000-0000-000000000000}"/>
          </ac:spMkLst>
        </pc:spChg>
        <pc:spChg chg="mod">
          <ac:chgData name="Chris Droessler" userId="625c3661-9d64-47fa-b83c-4b49393bd161" providerId="ADAL" clId="{2B911A00-F99B-3449-9653-07BACD4B4ACC}" dt="2021-09-13T13:46:53.038" v="67" actId="27636"/>
          <ac:spMkLst>
            <pc:docMk/>
            <pc:sldMk cId="3492499135" sldId="155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2B911A00-F99B-3449-9653-07BACD4B4ACC}" dt="2021-09-14T14:10:06.345" v="687" actId="14100"/>
          <ac:picMkLst>
            <pc:docMk/>
            <pc:sldMk cId="3492499135" sldId="1552"/>
            <ac:picMk id="5" creationId="{65689952-238B-374B-9C20-8AEE5656A33C}"/>
          </ac:picMkLst>
        </pc:picChg>
        <pc:picChg chg="add del mod">
          <ac:chgData name="Chris Droessler" userId="625c3661-9d64-47fa-b83c-4b49393bd161" providerId="ADAL" clId="{2B911A00-F99B-3449-9653-07BACD4B4ACC}" dt="2021-09-14T14:09:57.777" v="685" actId="478"/>
          <ac:picMkLst>
            <pc:docMk/>
            <pc:sldMk cId="3492499135" sldId="1552"/>
            <ac:picMk id="1026" creationId="{3AAEDE14-71A0-0147-A659-7DE1758F3FAA}"/>
          </ac:picMkLst>
        </pc:picChg>
        <pc:picChg chg="add mod">
          <ac:chgData name="Chris Droessler" userId="625c3661-9d64-47fa-b83c-4b49393bd161" providerId="ADAL" clId="{2B911A00-F99B-3449-9653-07BACD4B4ACC}" dt="2021-09-13T13:51:36.106" v="87" actId="1035"/>
          <ac:picMkLst>
            <pc:docMk/>
            <pc:sldMk cId="3492499135" sldId="1552"/>
            <ac:picMk id="1028" creationId="{AB87A34B-79A0-6940-BF74-13ACF8EE0C8C}"/>
          </ac:picMkLst>
        </pc:picChg>
      </pc:sldChg>
      <pc:sldChg chg="addSp delSp modSp add modNotesTx">
        <pc:chgData name="Chris Droessler" userId="625c3661-9d64-47fa-b83c-4b49393bd161" providerId="ADAL" clId="{2B911A00-F99B-3449-9653-07BACD4B4ACC}" dt="2021-09-13T11:39:02.463" v="49" actId="478"/>
        <pc:sldMkLst>
          <pc:docMk/>
          <pc:sldMk cId="2773661964" sldId="1556"/>
        </pc:sldMkLst>
        <pc:spChg chg="mod">
          <ac:chgData name="Chris Droessler" userId="625c3661-9d64-47fa-b83c-4b49393bd161" providerId="ADAL" clId="{2B911A00-F99B-3449-9653-07BACD4B4ACC}" dt="2021-09-13T11:29:50.754" v="10" actId="20577"/>
          <ac:spMkLst>
            <pc:docMk/>
            <pc:sldMk cId="2773661964" sldId="1556"/>
            <ac:spMk id="2" creationId="{00000000-0000-0000-0000-000000000000}"/>
          </ac:spMkLst>
        </pc:spChg>
        <pc:spChg chg="mod">
          <ac:chgData name="Chris Droessler" userId="625c3661-9d64-47fa-b83c-4b49393bd161" providerId="ADAL" clId="{2B911A00-F99B-3449-9653-07BACD4B4ACC}" dt="2021-09-13T11:33:02.805" v="32" actId="20577"/>
          <ac:spMkLst>
            <pc:docMk/>
            <pc:sldMk cId="2773661964" sldId="155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2B911A00-F99B-3449-9653-07BACD4B4ACC}" dt="2021-09-13T11:39:02.463" v="49" actId="478"/>
          <ac:spMkLst>
            <pc:docMk/>
            <pc:sldMk cId="2773661964" sldId="1556"/>
            <ac:spMk id="6" creationId="{5BF95A42-15A1-EE47-8632-DD3422971B0A}"/>
          </ac:spMkLst>
        </pc:spChg>
        <pc:picChg chg="add">
          <ac:chgData name="Chris Droessler" userId="625c3661-9d64-47fa-b83c-4b49393bd161" providerId="ADAL" clId="{2B911A00-F99B-3449-9653-07BACD4B4ACC}" dt="2021-09-13T11:32:21.538" v="21"/>
          <ac:picMkLst>
            <pc:docMk/>
            <pc:sldMk cId="2773661964" sldId="1556"/>
            <ac:picMk id="4" creationId="{BF676C06-2747-554F-921D-FA274866617C}"/>
          </ac:picMkLst>
        </pc:picChg>
        <pc:picChg chg="add">
          <ac:chgData name="Chris Droessler" userId="625c3661-9d64-47fa-b83c-4b49393bd161" providerId="ADAL" clId="{2B911A00-F99B-3449-9653-07BACD4B4ACC}" dt="2021-09-13T11:32:21.538" v="21"/>
          <ac:picMkLst>
            <pc:docMk/>
            <pc:sldMk cId="2773661964" sldId="1556"/>
            <ac:picMk id="5" creationId="{A76577C8-D008-7841-A270-9957F03B859B}"/>
          </ac:picMkLst>
        </pc:picChg>
        <pc:picChg chg="add mod modCrop">
          <ac:chgData name="Chris Droessler" userId="625c3661-9d64-47fa-b83c-4b49393bd161" providerId="ADAL" clId="{2B911A00-F99B-3449-9653-07BACD4B4ACC}" dt="2021-09-13T11:33:44.931" v="39" actId="732"/>
          <ac:picMkLst>
            <pc:docMk/>
            <pc:sldMk cId="2773661964" sldId="1556"/>
            <ac:picMk id="1026" creationId="{B79A3F9C-10D9-244C-8F9C-068BFC2D1DBC}"/>
          </ac:picMkLst>
        </pc:picChg>
      </pc:sldChg>
      <pc:sldChg chg="addSp delSp modSp add">
        <pc:chgData name="Chris Droessler" userId="625c3661-9d64-47fa-b83c-4b49393bd161" providerId="ADAL" clId="{2B911A00-F99B-3449-9653-07BACD4B4ACC}" dt="2021-09-13T17:07:41.378" v="103" actId="114"/>
        <pc:sldMkLst>
          <pc:docMk/>
          <pc:sldMk cId="4031475819" sldId="1557"/>
        </pc:sldMkLst>
        <pc:spChg chg="del">
          <ac:chgData name="Chris Droessler" userId="625c3661-9d64-47fa-b83c-4b49393bd161" providerId="ADAL" clId="{2B911A00-F99B-3449-9653-07BACD4B4ACC}" dt="2021-09-13T16:08:13.612" v="92"/>
          <ac:spMkLst>
            <pc:docMk/>
            <pc:sldMk cId="4031475819" sldId="1557"/>
            <ac:spMk id="2" creationId="{1C806039-32A9-D745-B629-82B5A96EEFB3}"/>
          </ac:spMkLst>
        </pc:spChg>
        <pc:spChg chg="mod">
          <ac:chgData name="Chris Droessler" userId="625c3661-9d64-47fa-b83c-4b49393bd161" providerId="ADAL" clId="{2B911A00-F99B-3449-9653-07BACD4B4ACC}" dt="2021-09-13T17:07:41.378" v="103" actId="114"/>
          <ac:spMkLst>
            <pc:docMk/>
            <pc:sldMk cId="4031475819" sldId="1557"/>
            <ac:spMk id="3" creationId="{42B9ADFC-FF6A-6E48-A265-22D9D06D8FD2}"/>
          </ac:spMkLst>
        </pc:spChg>
        <pc:picChg chg="add mod">
          <ac:chgData name="Chris Droessler" userId="625c3661-9d64-47fa-b83c-4b49393bd161" providerId="ADAL" clId="{2B911A00-F99B-3449-9653-07BACD4B4ACC}" dt="2021-09-13T16:08:13.612" v="92"/>
          <ac:picMkLst>
            <pc:docMk/>
            <pc:sldMk cId="4031475819" sldId="1557"/>
            <ac:picMk id="5" creationId="{842997E9-9EC5-D74D-9858-E4B5B35BB6AD}"/>
          </ac:picMkLst>
        </pc:picChg>
      </pc:sldChg>
      <pc:sldChg chg="addSp delSp modSp add del">
        <pc:chgData name="Chris Droessler" userId="625c3661-9d64-47fa-b83c-4b49393bd161" providerId="ADAL" clId="{2B911A00-F99B-3449-9653-07BACD4B4ACC}" dt="2021-09-13T19:16:19.185" v="667" actId="2696"/>
        <pc:sldMkLst>
          <pc:docMk/>
          <pc:sldMk cId="600935233" sldId="1558"/>
        </pc:sldMkLst>
        <pc:spChg chg="del">
          <ac:chgData name="Chris Droessler" userId="625c3661-9d64-47fa-b83c-4b49393bd161" providerId="ADAL" clId="{2B911A00-F99B-3449-9653-07BACD4B4ACC}" dt="2021-09-13T18:44:35.999" v="128" actId="478"/>
          <ac:spMkLst>
            <pc:docMk/>
            <pc:sldMk cId="600935233" sldId="1558"/>
            <ac:spMk id="2" creationId="{25A1FE3A-5723-2B47-870F-8761EE8D85AD}"/>
          </ac:spMkLst>
        </pc:spChg>
        <pc:spChg chg="del mod">
          <ac:chgData name="Chris Droessler" userId="625c3661-9d64-47fa-b83c-4b49393bd161" providerId="ADAL" clId="{2B911A00-F99B-3449-9653-07BACD4B4ACC}" dt="2021-09-13T18:45:58.136" v="137" actId="478"/>
          <ac:spMkLst>
            <pc:docMk/>
            <pc:sldMk cId="600935233" sldId="1558"/>
            <ac:spMk id="3" creationId="{2F54193D-4CE6-C242-B518-2F29869D3CBC}"/>
          </ac:spMkLst>
        </pc:spChg>
        <pc:spChg chg="add mod">
          <ac:chgData name="Chris Droessler" userId="625c3661-9d64-47fa-b83c-4b49393bd161" providerId="ADAL" clId="{2B911A00-F99B-3449-9653-07BACD4B4ACC}" dt="2021-09-13T19:04:04.822" v="498" actId="1076"/>
          <ac:spMkLst>
            <pc:docMk/>
            <pc:sldMk cId="600935233" sldId="1558"/>
            <ac:spMk id="7" creationId="{7F2B10EF-A433-7349-9916-7B4F875E65F4}"/>
          </ac:spMkLst>
        </pc:spChg>
        <pc:spChg chg="add del mod">
          <ac:chgData name="Chris Droessler" userId="625c3661-9d64-47fa-b83c-4b49393bd161" providerId="ADAL" clId="{2B911A00-F99B-3449-9653-07BACD4B4ACC}" dt="2021-09-13T18:46:08.028" v="140" actId="478"/>
          <ac:spMkLst>
            <pc:docMk/>
            <pc:sldMk cId="600935233" sldId="1558"/>
            <ac:spMk id="9" creationId="{1083F6BB-799D-3343-BD0F-F66531180EB4}"/>
          </ac:spMkLst>
        </pc:spChg>
        <pc:spChg chg="add mod">
          <ac:chgData name="Chris Droessler" userId="625c3661-9d64-47fa-b83c-4b49393bd161" providerId="ADAL" clId="{2B911A00-F99B-3449-9653-07BACD4B4ACC}" dt="2021-09-13T19:04:02.454" v="497" actId="1076"/>
          <ac:spMkLst>
            <pc:docMk/>
            <pc:sldMk cId="600935233" sldId="1558"/>
            <ac:spMk id="10" creationId="{08F290BE-6A8E-3946-AFA7-106E3F8BE8C8}"/>
          </ac:spMkLst>
        </pc:spChg>
        <pc:picChg chg="add">
          <ac:chgData name="Chris Droessler" userId="625c3661-9d64-47fa-b83c-4b49393bd161" providerId="ADAL" clId="{2B911A00-F99B-3449-9653-07BACD4B4ACC}" dt="2021-09-13T18:44:32.096" v="127"/>
          <ac:picMkLst>
            <pc:docMk/>
            <pc:sldMk cId="600935233" sldId="1558"/>
            <ac:picMk id="4" creationId="{36AB21B1-DC64-084F-A09F-827393FD3AF0}"/>
          </ac:picMkLst>
        </pc:picChg>
        <pc:picChg chg="add">
          <ac:chgData name="Chris Droessler" userId="625c3661-9d64-47fa-b83c-4b49393bd161" providerId="ADAL" clId="{2B911A00-F99B-3449-9653-07BACD4B4ACC}" dt="2021-09-13T18:44:43.017" v="129"/>
          <ac:picMkLst>
            <pc:docMk/>
            <pc:sldMk cId="600935233" sldId="1558"/>
            <ac:picMk id="5" creationId="{06F6BC3B-9302-9B4B-B723-D42B792A8C41}"/>
          </ac:picMkLst>
        </pc:picChg>
        <pc:picChg chg="add mod">
          <ac:chgData name="Chris Droessler" userId="625c3661-9d64-47fa-b83c-4b49393bd161" providerId="ADAL" clId="{2B911A00-F99B-3449-9653-07BACD4B4ACC}" dt="2021-09-13T18:46:01.933" v="138" actId="14100"/>
          <ac:picMkLst>
            <pc:docMk/>
            <pc:sldMk cId="600935233" sldId="1558"/>
            <ac:picMk id="6" creationId="{5EFFE29B-8AE4-9445-ACA4-F86483B228F1}"/>
          </ac:picMkLst>
        </pc:picChg>
      </pc:sldChg>
      <pc:sldChg chg="add">
        <pc:chgData name="Chris Droessler" userId="625c3661-9d64-47fa-b83c-4b49393bd161" providerId="ADAL" clId="{2B911A00-F99B-3449-9653-07BACD4B4ACC}" dt="2021-09-13T19:16:28.277" v="682"/>
        <pc:sldMkLst>
          <pc:docMk/>
          <pc:sldMk cId="2831255593" sldId="1558"/>
        </pc:sldMkLst>
      </pc:sldChg>
      <pc:sldChg chg="addSp modSp add del">
        <pc:chgData name="Chris Droessler" userId="625c3661-9d64-47fa-b83c-4b49393bd161" providerId="ADAL" clId="{2B911A00-F99B-3449-9653-07BACD4B4ACC}" dt="2021-09-13T19:16:19.190" v="668" actId="2696"/>
        <pc:sldMkLst>
          <pc:docMk/>
          <pc:sldMk cId="1539579283" sldId="1559"/>
        </pc:sldMkLst>
        <pc:spChg chg="add mod">
          <ac:chgData name="Chris Droessler" userId="625c3661-9d64-47fa-b83c-4b49393bd161" providerId="ADAL" clId="{2B911A00-F99B-3449-9653-07BACD4B4ACC}" dt="2021-09-13T19:04:24.646" v="500" actId="404"/>
          <ac:spMkLst>
            <pc:docMk/>
            <pc:sldMk cId="1539579283" sldId="1559"/>
            <ac:spMk id="2" creationId="{18F5EA19-04AC-F24C-985C-C542307DCC10}"/>
          </ac:spMkLst>
        </pc:spChg>
        <pc:spChg chg="add mod">
          <ac:chgData name="Chris Droessler" userId="625c3661-9d64-47fa-b83c-4b49393bd161" providerId="ADAL" clId="{2B911A00-F99B-3449-9653-07BACD4B4ACC}" dt="2021-09-13T18:48:51.749" v="189" actId="20577"/>
          <ac:spMkLst>
            <pc:docMk/>
            <pc:sldMk cId="1539579283" sldId="1559"/>
            <ac:spMk id="3" creationId="{55CD866F-B716-C841-86CF-9B0FE6666B0F}"/>
          </ac:spMkLst>
        </pc:spChg>
      </pc:sldChg>
      <pc:sldChg chg="add">
        <pc:chgData name="Chris Droessler" userId="625c3661-9d64-47fa-b83c-4b49393bd161" providerId="ADAL" clId="{2B911A00-F99B-3449-9653-07BACD4B4ACC}" dt="2021-09-13T19:16:29.480" v="683"/>
        <pc:sldMkLst>
          <pc:docMk/>
          <pc:sldMk cId="1612887369" sldId="1559"/>
        </pc:sldMkLst>
      </pc:sldChg>
      <pc:sldChg chg="addSp delSp modSp add del">
        <pc:chgData name="Chris Droessler" userId="625c3661-9d64-47fa-b83c-4b49393bd161" providerId="ADAL" clId="{2B911A00-F99B-3449-9653-07BACD4B4ACC}" dt="2021-09-13T19:16:19.198" v="669" actId="2696"/>
        <pc:sldMkLst>
          <pc:docMk/>
          <pc:sldMk cId="2710843768" sldId="1560"/>
        </pc:sldMkLst>
        <pc:spChg chg="del mod">
          <ac:chgData name="Chris Droessler" userId="625c3661-9d64-47fa-b83c-4b49393bd161" providerId="ADAL" clId="{2B911A00-F99B-3449-9653-07BACD4B4ACC}" dt="2021-09-13T18:51:56.785" v="234"/>
          <ac:spMkLst>
            <pc:docMk/>
            <pc:sldMk cId="2710843768" sldId="1560"/>
            <ac:spMk id="2" creationId="{B26CB292-2FC3-8346-87C5-4F7B19F7E00C}"/>
          </ac:spMkLst>
        </pc:spChg>
        <pc:spChg chg="mod">
          <ac:chgData name="Chris Droessler" userId="625c3661-9d64-47fa-b83c-4b49393bd161" providerId="ADAL" clId="{2B911A00-F99B-3449-9653-07BACD4B4ACC}" dt="2021-09-13T18:49:29.365" v="193" actId="20577"/>
          <ac:spMkLst>
            <pc:docMk/>
            <pc:sldMk cId="2710843768" sldId="1560"/>
            <ac:spMk id="3" creationId="{DEB2F253-163E-054F-A198-77089BAC6488}"/>
          </ac:spMkLst>
        </pc:spChg>
        <pc:spChg chg="del">
          <ac:chgData name="Chris Droessler" userId="625c3661-9d64-47fa-b83c-4b49393bd161" providerId="ADAL" clId="{2B911A00-F99B-3449-9653-07BACD4B4ACC}" dt="2021-09-13T18:50:40.050" v="212" actId="478"/>
          <ac:spMkLst>
            <pc:docMk/>
            <pc:sldMk cId="2710843768" sldId="1560"/>
            <ac:spMk id="60" creationId="{DDA92AEF-1689-0040-A779-90F12273B412}"/>
          </ac:spMkLst>
        </pc:spChg>
        <pc:spChg chg="mod">
          <ac:chgData name="Chris Droessler" userId="625c3661-9d64-47fa-b83c-4b49393bd161" providerId="ADAL" clId="{2B911A00-F99B-3449-9653-07BACD4B4ACC}" dt="2021-09-13T18:50:39.116" v="211" actId="6549"/>
          <ac:spMkLst>
            <pc:docMk/>
            <pc:sldMk cId="2710843768" sldId="1560"/>
            <ac:spMk id="61" creationId="{893EE2E6-3C6C-E147-B751-6D5C6CE715CF}"/>
          </ac:spMkLst>
        </pc:spChg>
        <pc:spChg chg="add del mod">
          <ac:chgData name="Chris Droessler" userId="625c3661-9d64-47fa-b83c-4b49393bd161" providerId="ADAL" clId="{2B911A00-F99B-3449-9653-07BACD4B4ACC}" dt="2021-09-13T18:51:56.785" v="234"/>
          <ac:spMkLst>
            <pc:docMk/>
            <pc:sldMk cId="2710843768" sldId="1560"/>
            <ac:spMk id="103" creationId="{A105CBBC-5333-0243-B1BF-772BA690CCFF}"/>
          </ac:spMkLst>
        </pc:spChg>
        <pc:spChg chg="add del mod">
          <ac:chgData name="Chris Droessler" userId="625c3661-9d64-47fa-b83c-4b49393bd161" providerId="ADAL" clId="{2B911A00-F99B-3449-9653-07BACD4B4ACC}" dt="2021-09-13T18:51:57.353" v="235"/>
          <ac:spMkLst>
            <pc:docMk/>
            <pc:sldMk cId="2710843768" sldId="1560"/>
            <ac:spMk id="104" creationId="{7C479895-27B3-AF47-B123-C090671CA29D}"/>
          </ac:spMkLst>
        </pc:spChg>
        <pc:spChg chg="add del mod">
          <ac:chgData name="Chris Droessler" userId="625c3661-9d64-47fa-b83c-4b49393bd161" providerId="ADAL" clId="{2B911A00-F99B-3449-9653-07BACD4B4ACC}" dt="2021-09-13T18:51:57.353" v="235"/>
          <ac:spMkLst>
            <pc:docMk/>
            <pc:sldMk cId="2710843768" sldId="1560"/>
            <ac:spMk id="105" creationId="{1816691A-1E22-4744-BD2A-13B0FD057562}"/>
          </ac:spMkLst>
        </pc:spChg>
        <pc:spChg chg="add del mod">
          <ac:chgData name="Chris Droessler" userId="625c3661-9d64-47fa-b83c-4b49393bd161" providerId="ADAL" clId="{2B911A00-F99B-3449-9653-07BACD4B4ACC}" dt="2021-09-13T18:51:57.569" v="236"/>
          <ac:spMkLst>
            <pc:docMk/>
            <pc:sldMk cId="2710843768" sldId="1560"/>
            <ac:spMk id="106" creationId="{C5CC105E-C9A4-8B4E-BEE7-906713C2D42E}"/>
          </ac:spMkLst>
        </pc:spChg>
        <pc:spChg chg="add del mod">
          <ac:chgData name="Chris Droessler" userId="625c3661-9d64-47fa-b83c-4b49393bd161" providerId="ADAL" clId="{2B911A00-F99B-3449-9653-07BACD4B4ACC}" dt="2021-09-13T18:51:57.569" v="236"/>
          <ac:spMkLst>
            <pc:docMk/>
            <pc:sldMk cId="2710843768" sldId="1560"/>
            <ac:spMk id="107" creationId="{422DF3D5-8481-314E-BFEC-093A63A6AD46}"/>
          </ac:spMkLst>
        </pc:spChg>
        <pc:spChg chg="add mod">
          <ac:chgData name="Chris Droessler" userId="625c3661-9d64-47fa-b83c-4b49393bd161" providerId="ADAL" clId="{2B911A00-F99B-3449-9653-07BACD4B4ACC}" dt="2021-09-13T19:05:13.552" v="502" actId="948"/>
          <ac:spMkLst>
            <pc:docMk/>
            <pc:sldMk cId="2710843768" sldId="1560"/>
            <ac:spMk id="108" creationId="{5385655C-74BF-7F4A-998D-3E7A0C03D41D}"/>
          </ac:spMkLst>
        </pc:spChg>
        <pc:spChg chg="add mod">
          <ac:chgData name="Chris Droessler" userId="625c3661-9d64-47fa-b83c-4b49393bd161" providerId="ADAL" clId="{2B911A00-F99B-3449-9653-07BACD4B4ACC}" dt="2021-09-13T19:12:17.735" v="556" actId="404"/>
          <ac:spMkLst>
            <pc:docMk/>
            <pc:sldMk cId="2710843768" sldId="1560"/>
            <ac:spMk id="110" creationId="{C6E35303-55DE-334A-83C3-FAEB9CA2B698}"/>
          </ac:spMkLst>
        </pc:spChg>
        <pc:spChg chg="add mod">
          <ac:chgData name="Chris Droessler" userId="625c3661-9d64-47fa-b83c-4b49393bd161" providerId="ADAL" clId="{2B911A00-F99B-3449-9653-07BACD4B4ACC}" dt="2021-09-13T19:12:48.140" v="560" actId="113"/>
          <ac:spMkLst>
            <pc:docMk/>
            <pc:sldMk cId="2710843768" sldId="1560"/>
            <ac:spMk id="111" creationId="{677E250C-D80E-0748-9E1B-4EDDC80EF70F}"/>
          </ac:spMkLst>
        </pc:spChg>
        <pc:spChg chg="add mod">
          <ac:chgData name="Chris Droessler" userId="625c3661-9d64-47fa-b83c-4b49393bd161" providerId="ADAL" clId="{2B911A00-F99B-3449-9653-07BACD4B4ACC}" dt="2021-09-13T19:13:43.763" v="600" actId="1037"/>
          <ac:spMkLst>
            <pc:docMk/>
            <pc:sldMk cId="2710843768" sldId="1560"/>
            <ac:spMk id="112" creationId="{74A7E8BA-937D-E54A-BF7A-D5298F00BEB5}"/>
          </ac:spMkLst>
        </pc:spChg>
        <pc:spChg chg="add mod">
          <ac:chgData name="Chris Droessler" userId="625c3661-9d64-47fa-b83c-4b49393bd161" providerId="ADAL" clId="{2B911A00-F99B-3449-9653-07BACD4B4ACC}" dt="2021-09-13T19:14:20.808" v="639" actId="1038"/>
          <ac:spMkLst>
            <pc:docMk/>
            <pc:sldMk cId="2710843768" sldId="1560"/>
            <ac:spMk id="113" creationId="{218545F4-3701-AA4F-94C4-AF582855754C}"/>
          </ac:spMkLst>
        </pc:spChg>
        <pc:spChg chg="add mod">
          <ac:chgData name="Chris Droessler" userId="625c3661-9d64-47fa-b83c-4b49393bd161" providerId="ADAL" clId="{2B911A00-F99B-3449-9653-07BACD4B4ACC}" dt="2021-09-13T19:13:47.741" v="608" actId="1038"/>
          <ac:spMkLst>
            <pc:docMk/>
            <pc:sldMk cId="2710843768" sldId="1560"/>
            <ac:spMk id="114" creationId="{C9AB68AF-8390-AE43-8B72-8FAEF074C2EB}"/>
          </ac:spMkLst>
        </pc:spChg>
        <pc:spChg chg="add mod">
          <ac:chgData name="Chris Droessler" userId="625c3661-9d64-47fa-b83c-4b49393bd161" providerId="ADAL" clId="{2B911A00-F99B-3449-9653-07BACD4B4ACC}" dt="2021-09-13T19:12:17.735" v="556" actId="404"/>
          <ac:spMkLst>
            <pc:docMk/>
            <pc:sldMk cId="2710843768" sldId="1560"/>
            <ac:spMk id="115" creationId="{22A1D2CA-4729-E940-A11C-6C6E21AAE14E}"/>
          </ac:spMkLst>
        </pc:spChg>
        <pc:spChg chg="add mod">
          <ac:chgData name="Chris Droessler" userId="625c3661-9d64-47fa-b83c-4b49393bd161" providerId="ADAL" clId="{2B911A00-F99B-3449-9653-07BACD4B4ACC}" dt="2021-09-13T19:14:11.856" v="630" actId="1036"/>
          <ac:spMkLst>
            <pc:docMk/>
            <pc:sldMk cId="2710843768" sldId="1560"/>
            <ac:spMk id="116" creationId="{E361B69A-FF81-7640-A1B9-2F0B6246C615}"/>
          </ac:spMkLst>
        </pc:spChg>
        <pc:spChg chg="add mod">
          <ac:chgData name="Chris Droessler" userId="625c3661-9d64-47fa-b83c-4b49393bd161" providerId="ADAL" clId="{2B911A00-F99B-3449-9653-07BACD4B4ACC}" dt="2021-09-13T19:14:41.455" v="665" actId="14100"/>
          <ac:spMkLst>
            <pc:docMk/>
            <pc:sldMk cId="2710843768" sldId="1560"/>
            <ac:spMk id="117" creationId="{1FF2DB89-C28C-DB48-9D3D-39E5B7194645}"/>
          </ac:spMkLst>
        </pc:spChg>
        <pc:spChg chg="add mod">
          <ac:chgData name="Chris Droessler" userId="625c3661-9d64-47fa-b83c-4b49393bd161" providerId="ADAL" clId="{2B911A00-F99B-3449-9653-07BACD4B4ACC}" dt="2021-09-13T19:14:15.752" v="632" actId="1037"/>
          <ac:spMkLst>
            <pc:docMk/>
            <pc:sldMk cId="2710843768" sldId="1560"/>
            <ac:spMk id="118" creationId="{E3E60201-5BFE-8940-9621-4C903D62DF57}"/>
          </ac:spMkLst>
        </pc:spChg>
        <pc:spChg chg="add mod">
          <ac:chgData name="Chris Droessler" userId="625c3661-9d64-47fa-b83c-4b49393bd161" providerId="ADAL" clId="{2B911A00-F99B-3449-9653-07BACD4B4ACC}" dt="2021-09-13T19:14:38.623" v="664" actId="1037"/>
          <ac:spMkLst>
            <pc:docMk/>
            <pc:sldMk cId="2710843768" sldId="1560"/>
            <ac:spMk id="119" creationId="{32E3B500-2070-7C4E-8AAF-F40B4422F8FF}"/>
          </ac:spMkLst>
        </pc:spChg>
        <pc:grpChg chg="add del">
          <ac:chgData name="Chris Droessler" userId="625c3661-9d64-47fa-b83c-4b49393bd161" providerId="ADAL" clId="{2B911A00-F99B-3449-9653-07BACD4B4ACC}" dt="2021-09-13T18:50:36.775" v="209" actId="478"/>
          <ac:grpSpMkLst>
            <pc:docMk/>
            <pc:sldMk cId="2710843768" sldId="1560"/>
            <ac:grpSpMk id="4" creationId="{955C1094-01C5-7047-B0D9-79A78BEF341D}"/>
          </ac:grpSpMkLst>
        </pc:grpChg>
        <pc:grpChg chg="add del mod">
          <ac:chgData name="Chris Droessler" userId="625c3661-9d64-47fa-b83c-4b49393bd161" providerId="ADAL" clId="{2B911A00-F99B-3449-9653-07BACD4B4ACC}" dt="2021-09-13T18:50:35.922" v="208" actId="478"/>
          <ac:grpSpMkLst>
            <pc:docMk/>
            <pc:sldMk cId="2710843768" sldId="1560"/>
            <ac:grpSpMk id="15" creationId="{7A8EFE2F-18A1-D64C-84F6-2BEB7C9FD71D}"/>
          </ac:grpSpMkLst>
        </pc:grpChg>
        <pc:grpChg chg="add del mod">
          <ac:chgData name="Chris Droessler" userId="625c3661-9d64-47fa-b83c-4b49393bd161" providerId="ADAL" clId="{2B911A00-F99B-3449-9653-07BACD4B4ACC}" dt="2021-09-13T18:50:35.043" v="207" actId="478"/>
          <ac:grpSpMkLst>
            <pc:docMk/>
            <pc:sldMk cId="2710843768" sldId="1560"/>
            <ac:grpSpMk id="26" creationId="{EFC2C8AB-7CBF-EC40-A114-0B0018A36DA5}"/>
          </ac:grpSpMkLst>
        </pc:grpChg>
        <pc:grpChg chg="add del mod">
          <ac:chgData name="Chris Droessler" userId="625c3661-9d64-47fa-b83c-4b49393bd161" providerId="ADAL" clId="{2B911A00-F99B-3449-9653-07BACD4B4ACC}" dt="2021-09-13T18:50:41.938" v="214" actId="478"/>
          <ac:grpSpMkLst>
            <pc:docMk/>
            <pc:sldMk cId="2710843768" sldId="1560"/>
            <ac:grpSpMk id="37" creationId="{DF6DFFFC-4608-D941-AC38-CAADF9F9A863}"/>
          </ac:grpSpMkLst>
        </pc:grpChg>
        <pc:grpChg chg="add del mod">
          <ac:chgData name="Chris Droessler" userId="625c3661-9d64-47fa-b83c-4b49393bd161" providerId="ADAL" clId="{2B911A00-F99B-3449-9653-07BACD4B4ACC}" dt="2021-09-13T18:50:41.082" v="213" actId="478"/>
          <ac:grpSpMkLst>
            <pc:docMk/>
            <pc:sldMk cId="2710843768" sldId="1560"/>
            <ac:grpSpMk id="48" creationId="{07FB7E2E-3C1C-0A44-AE45-2E7C246ADED5}"/>
          </ac:grpSpMkLst>
        </pc:grpChg>
        <pc:grpChg chg="add del mod">
          <ac:chgData name="Chris Droessler" userId="625c3661-9d64-47fa-b83c-4b49393bd161" providerId="ADAL" clId="{2B911A00-F99B-3449-9653-07BACD4B4ACC}" dt="2021-09-13T18:50:43.562" v="215" actId="478"/>
          <ac:grpSpMkLst>
            <pc:docMk/>
            <pc:sldMk cId="2710843768" sldId="1560"/>
            <ac:grpSpMk id="59" creationId="{3FEE4D6E-39FC-894E-BAD7-9B502F282650}"/>
          </ac:grpSpMkLst>
        </pc:grpChg>
        <pc:grpChg chg="add del mod">
          <ac:chgData name="Chris Droessler" userId="625c3661-9d64-47fa-b83c-4b49393bd161" providerId="ADAL" clId="{2B911A00-F99B-3449-9653-07BACD4B4ACC}" dt="2021-09-13T18:50:38.227" v="210" actId="478"/>
          <ac:grpSpMkLst>
            <pc:docMk/>
            <pc:sldMk cId="2710843768" sldId="1560"/>
            <ac:grpSpMk id="70" creationId="{4CEB67B4-5403-5949-99F2-45FE0235D430}"/>
          </ac:grpSpMkLst>
        </pc:grpChg>
        <pc:grpChg chg="add del mod">
          <ac:chgData name="Chris Droessler" userId="625c3661-9d64-47fa-b83c-4b49393bd161" providerId="ADAL" clId="{2B911A00-F99B-3449-9653-07BACD4B4ACC}" dt="2021-09-13T18:50:31.571" v="206" actId="478"/>
          <ac:grpSpMkLst>
            <pc:docMk/>
            <pc:sldMk cId="2710843768" sldId="1560"/>
            <ac:grpSpMk id="81" creationId="{7835255B-1EBC-034E-8DB5-01FD4B03DD79}"/>
          </ac:grpSpMkLst>
        </pc:grpChg>
        <pc:grpChg chg="add del mod">
          <ac:chgData name="Chris Droessler" userId="625c3661-9d64-47fa-b83c-4b49393bd161" providerId="ADAL" clId="{2B911A00-F99B-3449-9653-07BACD4B4ACC}" dt="2021-09-13T19:11:39.909" v="546" actId="478"/>
          <ac:grpSpMkLst>
            <pc:docMk/>
            <pc:sldMk cId="2710843768" sldId="1560"/>
            <ac:grpSpMk id="92" creationId="{EB3115D8-01CF-6F4C-8F7C-C93273C00089}"/>
          </ac:grpSpMkLst>
        </pc:grpChg>
        <pc:grpChg chg="add mod">
          <ac:chgData name="Chris Droessler" userId="625c3661-9d64-47fa-b83c-4b49393bd161" providerId="ADAL" clId="{2B911A00-F99B-3449-9653-07BACD4B4ACC}" dt="2021-09-13T19:12:10.060" v="552" actId="1035"/>
          <ac:grpSpMkLst>
            <pc:docMk/>
            <pc:sldMk cId="2710843768" sldId="1560"/>
            <ac:grpSpMk id="109" creationId="{2FAE42EF-2E0E-174B-99B3-7402FA1D067A}"/>
          </ac:grpSpMkLst>
        </pc:grpChg>
      </pc:sldChg>
      <pc:sldChg chg="modSp add del">
        <pc:chgData name="Chris Droessler" userId="625c3661-9d64-47fa-b83c-4b49393bd161" providerId="ADAL" clId="{2B911A00-F99B-3449-9653-07BACD4B4ACC}" dt="2021-09-13T19:16:19.202" v="670" actId="2696"/>
        <pc:sldMkLst>
          <pc:docMk/>
          <pc:sldMk cId="745745353" sldId="1561"/>
        </pc:sldMkLst>
        <pc:spChg chg="mod">
          <ac:chgData name="Chris Droessler" userId="625c3661-9d64-47fa-b83c-4b49393bd161" providerId="ADAL" clId="{2B911A00-F99B-3449-9653-07BACD4B4ACC}" dt="2021-09-13T18:53:14.993" v="272" actId="12"/>
          <ac:spMkLst>
            <pc:docMk/>
            <pc:sldMk cId="745745353" sldId="1561"/>
            <ac:spMk id="2" creationId="{BCE5543F-704C-9B4F-8B95-BE624C8D6A56}"/>
          </ac:spMkLst>
        </pc:spChg>
        <pc:spChg chg="mod">
          <ac:chgData name="Chris Droessler" userId="625c3661-9d64-47fa-b83c-4b49393bd161" providerId="ADAL" clId="{2B911A00-F99B-3449-9653-07BACD4B4ACC}" dt="2021-09-13T18:53:01.199" v="265" actId="27636"/>
          <ac:spMkLst>
            <pc:docMk/>
            <pc:sldMk cId="745745353" sldId="1561"/>
            <ac:spMk id="3" creationId="{86B93425-7EA1-B447-B0DB-9374F3A6C74A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07" v="671" actId="2696"/>
        <pc:sldMkLst>
          <pc:docMk/>
          <pc:sldMk cId="1904800481" sldId="1562"/>
        </pc:sldMkLst>
        <pc:spChg chg="mod">
          <ac:chgData name="Chris Droessler" userId="625c3661-9d64-47fa-b83c-4b49393bd161" providerId="ADAL" clId="{2B911A00-F99B-3449-9653-07BACD4B4ACC}" dt="2021-09-13T19:06:10.359" v="504" actId="948"/>
          <ac:spMkLst>
            <pc:docMk/>
            <pc:sldMk cId="1904800481" sldId="1562"/>
            <ac:spMk id="2" creationId="{0C90885A-F010-7F48-89FE-8583F4FD6BD5}"/>
          </ac:spMkLst>
        </pc:spChg>
        <pc:spChg chg="mod">
          <ac:chgData name="Chris Droessler" userId="625c3661-9d64-47fa-b83c-4b49393bd161" providerId="ADAL" clId="{2B911A00-F99B-3449-9653-07BACD4B4ACC}" dt="2021-09-13T18:53:54.092" v="281" actId="20577"/>
          <ac:spMkLst>
            <pc:docMk/>
            <pc:sldMk cId="1904800481" sldId="1562"/>
            <ac:spMk id="3" creationId="{FA876B04-5220-9949-A72B-ADDFA907C64A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11" v="672" actId="2696"/>
        <pc:sldMkLst>
          <pc:docMk/>
          <pc:sldMk cId="1262044401" sldId="1563"/>
        </pc:sldMkLst>
        <pc:spChg chg="mod">
          <ac:chgData name="Chris Droessler" userId="625c3661-9d64-47fa-b83c-4b49393bd161" providerId="ADAL" clId="{2B911A00-F99B-3449-9653-07BACD4B4ACC}" dt="2021-09-13T19:06:32.613" v="505" actId="948"/>
          <ac:spMkLst>
            <pc:docMk/>
            <pc:sldMk cId="1262044401" sldId="1563"/>
            <ac:spMk id="2" creationId="{1F76B512-46D8-0A4F-99B1-AA579BDDA24B}"/>
          </ac:spMkLst>
        </pc:spChg>
        <pc:spChg chg="mod">
          <ac:chgData name="Chris Droessler" userId="625c3661-9d64-47fa-b83c-4b49393bd161" providerId="ADAL" clId="{2B911A00-F99B-3449-9653-07BACD4B4ACC}" dt="2021-09-13T18:55:08.257" v="317" actId="20577"/>
          <ac:spMkLst>
            <pc:docMk/>
            <pc:sldMk cId="1262044401" sldId="1563"/>
            <ac:spMk id="3" creationId="{E39D58BC-6A88-CD48-BDDE-5816178BF9F1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14" v="673" actId="2696"/>
        <pc:sldMkLst>
          <pc:docMk/>
          <pc:sldMk cId="3519236991" sldId="1564"/>
        </pc:sldMkLst>
        <pc:spChg chg="mod">
          <ac:chgData name="Chris Droessler" userId="625c3661-9d64-47fa-b83c-4b49393bd161" providerId="ADAL" clId="{2B911A00-F99B-3449-9653-07BACD4B4ACC}" dt="2021-09-13T18:56:25.823" v="357" actId="20577"/>
          <ac:spMkLst>
            <pc:docMk/>
            <pc:sldMk cId="3519236991" sldId="1564"/>
            <ac:spMk id="2" creationId="{3A27CFA2-B49E-F34D-B3D6-8059DDE0F98E}"/>
          </ac:spMkLst>
        </pc:spChg>
        <pc:spChg chg="mod">
          <ac:chgData name="Chris Droessler" userId="625c3661-9d64-47fa-b83c-4b49393bd161" providerId="ADAL" clId="{2B911A00-F99B-3449-9653-07BACD4B4ACC}" dt="2021-09-13T18:56:08.199" v="338" actId="20577"/>
          <ac:spMkLst>
            <pc:docMk/>
            <pc:sldMk cId="3519236991" sldId="1564"/>
            <ac:spMk id="3" creationId="{06FFD13B-E5DD-894E-ADC2-93E124CD3EFF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18" v="674" actId="2696"/>
        <pc:sldMkLst>
          <pc:docMk/>
          <pc:sldMk cId="1308394758" sldId="1565"/>
        </pc:sldMkLst>
        <pc:spChg chg="mod">
          <ac:chgData name="Chris Droessler" userId="625c3661-9d64-47fa-b83c-4b49393bd161" providerId="ADAL" clId="{2B911A00-F99B-3449-9653-07BACD4B4ACC}" dt="2021-09-13T18:57:05.814" v="370" actId="20577"/>
          <ac:spMkLst>
            <pc:docMk/>
            <pc:sldMk cId="1308394758" sldId="1565"/>
            <ac:spMk id="2" creationId="{8FFDBCD5-89DB-0D4C-81A0-09AC007ADFF7}"/>
          </ac:spMkLst>
        </pc:spChg>
        <pc:spChg chg="mod">
          <ac:chgData name="Chris Droessler" userId="625c3661-9d64-47fa-b83c-4b49393bd161" providerId="ADAL" clId="{2B911A00-F99B-3449-9653-07BACD4B4ACC}" dt="2021-09-13T18:56:58.805" v="366" actId="20577"/>
          <ac:spMkLst>
            <pc:docMk/>
            <pc:sldMk cId="1308394758" sldId="1565"/>
            <ac:spMk id="3" creationId="{C2F47064-72F0-5345-8855-ED43B03B99D6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21" v="675" actId="2696"/>
        <pc:sldMkLst>
          <pc:docMk/>
          <pc:sldMk cId="1894527240" sldId="1566"/>
        </pc:sldMkLst>
        <pc:spChg chg="mod">
          <ac:chgData name="Chris Droessler" userId="625c3661-9d64-47fa-b83c-4b49393bd161" providerId="ADAL" clId="{2B911A00-F99B-3449-9653-07BACD4B4ACC}" dt="2021-09-13T18:57:53.628" v="387" actId="20577"/>
          <ac:spMkLst>
            <pc:docMk/>
            <pc:sldMk cId="1894527240" sldId="1566"/>
            <ac:spMk id="2" creationId="{AB4B6A84-CC09-C64D-94F7-2CEE3B6B0162}"/>
          </ac:spMkLst>
        </pc:spChg>
        <pc:spChg chg="mod">
          <ac:chgData name="Chris Droessler" userId="625c3661-9d64-47fa-b83c-4b49393bd161" providerId="ADAL" clId="{2B911A00-F99B-3449-9653-07BACD4B4ACC}" dt="2021-09-13T18:57:42.172" v="381" actId="20577"/>
          <ac:spMkLst>
            <pc:docMk/>
            <pc:sldMk cId="1894527240" sldId="1566"/>
            <ac:spMk id="3" creationId="{4453B8D9-7253-FA45-88D1-AC75CD2AB572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24" v="676" actId="2696"/>
        <pc:sldMkLst>
          <pc:docMk/>
          <pc:sldMk cId="2618909659" sldId="1567"/>
        </pc:sldMkLst>
        <pc:spChg chg="mod">
          <ac:chgData name="Chris Droessler" userId="625c3661-9d64-47fa-b83c-4b49393bd161" providerId="ADAL" clId="{2B911A00-F99B-3449-9653-07BACD4B4ACC}" dt="2021-09-13T19:10:31.155" v="537" actId="113"/>
          <ac:spMkLst>
            <pc:docMk/>
            <pc:sldMk cId="2618909659" sldId="1567"/>
            <ac:spMk id="2" creationId="{513374F2-D32C-A44D-B75D-CE2D94CBEAC2}"/>
          </ac:spMkLst>
        </pc:spChg>
        <pc:spChg chg="mod">
          <ac:chgData name="Chris Droessler" userId="625c3661-9d64-47fa-b83c-4b49393bd161" providerId="ADAL" clId="{2B911A00-F99B-3449-9653-07BACD4B4ACC}" dt="2021-09-13T18:58:17.243" v="390" actId="20577"/>
          <ac:spMkLst>
            <pc:docMk/>
            <pc:sldMk cId="2618909659" sldId="1567"/>
            <ac:spMk id="3" creationId="{8347A1DD-EE4E-ED48-BC19-11B8A4EB21DF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28" v="677" actId="2696"/>
        <pc:sldMkLst>
          <pc:docMk/>
          <pc:sldMk cId="126124260" sldId="1568"/>
        </pc:sldMkLst>
        <pc:spChg chg="mod">
          <ac:chgData name="Chris Droessler" userId="625c3661-9d64-47fa-b83c-4b49393bd161" providerId="ADAL" clId="{2B911A00-F99B-3449-9653-07BACD4B4ACC}" dt="2021-09-13T19:10:35.819" v="538" actId="113"/>
          <ac:spMkLst>
            <pc:docMk/>
            <pc:sldMk cId="126124260" sldId="1568"/>
            <ac:spMk id="2" creationId="{009CC98E-D7B2-1C47-8AAA-FE9755DBCAFF}"/>
          </ac:spMkLst>
        </pc:spChg>
        <pc:spChg chg="mod">
          <ac:chgData name="Chris Droessler" userId="625c3661-9d64-47fa-b83c-4b49393bd161" providerId="ADAL" clId="{2B911A00-F99B-3449-9653-07BACD4B4ACC}" dt="2021-09-13T18:59:42.917" v="421"/>
          <ac:spMkLst>
            <pc:docMk/>
            <pc:sldMk cId="126124260" sldId="1568"/>
            <ac:spMk id="3" creationId="{E02EBB6D-44A8-7940-8A84-F47F15B83EF4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31" v="678" actId="2696"/>
        <pc:sldMkLst>
          <pc:docMk/>
          <pc:sldMk cId="2711988416" sldId="1569"/>
        </pc:sldMkLst>
        <pc:spChg chg="mod">
          <ac:chgData name="Chris Droessler" userId="625c3661-9d64-47fa-b83c-4b49393bd161" providerId="ADAL" clId="{2B911A00-F99B-3449-9653-07BACD4B4ACC}" dt="2021-09-13T19:10:39.139" v="539" actId="113"/>
          <ac:spMkLst>
            <pc:docMk/>
            <pc:sldMk cId="2711988416" sldId="1569"/>
            <ac:spMk id="2" creationId="{F55F2367-49BA-4F48-9697-C37776A20C60}"/>
          </ac:spMkLst>
        </pc:spChg>
        <pc:spChg chg="mod">
          <ac:chgData name="Chris Droessler" userId="625c3661-9d64-47fa-b83c-4b49393bd161" providerId="ADAL" clId="{2B911A00-F99B-3449-9653-07BACD4B4ACC}" dt="2021-09-13T19:00:34.867" v="437"/>
          <ac:spMkLst>
            <pc:docMk/>
            <pc:sldMk cId="2711988416" sldId="1569"/>
            <ac:spMk id="3" creationId="{BF6AFD54-145E-B34E-981E-84FFC6191DF6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33" v="679" actId="2696"/>
        <pc:sldMkLst>
          <pc:docMk/>
          <pc:sldMk cId="870413317" sldId="1570"/>
        </pc:sldMkLst>
        <pc:spChg chg="mod">
          <ac:chgData name="Chris Droessler" userId="625c3661-9d64-47fa-b83c-4b49393bd161" providerId="ADAL" clId="{2B911A00-F99B-3449-9653-07BACD4B4ACC}" dt="2021-09-13T19:10:42.114" v="540" actId="113"/>
          <ac:spMkLst>
            <pc:docMk/>
            <pc:sldMk cId="870413317" sldId="1570"/>
            <ac:spMk id="2" creationId="{DEE62B58-E935-544D-8908-2042B9D802D7}"/>
          </ac:spMkLst>
        </pc:spChg>
        <pc:spChg chg="mod">
          <ac:chgData name="Chris Droessler" userId="625c3661-9d64-47fa-b83c-4b49393bd161" providerId="ADAL" clId="{2B911A00-F99B-3449-9653-07BACD4B4ACC}" dt="2021-09-13T19:01:26.395" v="452"/>
          <ac:spMkLst>
            <pc:docMk/>
            <pc:sldMk cId="870413317" sldId="1570"/>
            <ac:spMk id="3" creationId="{E39B1336-930F-124B-B8AB-17E7A6D1AB9C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36" v="680" actId="2696"/>
        <pc:sldMkLst>
          <pc:docMk/>
          <pc:sldMk cId="4028969758" sldId="1571"/>
        </pc:sldMkLst>
        <pc:spChg chg="mod">
          <ac:chgData name="Chris Droessler" userId="625c3661-9d64-47fa-b83c-4b49393bd161" providerId="ADAL" clId="{2B911A00-F99B-3449-9653-07BACD4B4ACC}" dt="2021-09-13T19:10:45.146" v="541" actId="113"/>
          <ac:spMkLst>
            <pc:docMk/>
            <pc:sldMk cId="4028969758" sldId="1571"/>
            <ac:spMk id="2" creationId="{CAE31A24-1E62-2B43-A2E6-9013433B4307}"/>
          </ac:spMkLst>
        </pc:spChg>
        <pc:spChg chg="mod">
          <ac:chgData name="Chris Droessler" userId="625c3661-9d64-47fa-b83c-4b49393bd161" providerId="ADAL" clId="{2B911A00-F99B-3449-9653-07BACD4B4ACC}" dt="2021-09-13T19:02:10.712" v="466"/>
          <ac:spMkLst>
            <pc:docMk/>
            <pc:sldMk cId="4028969758" sldId="1571"/>
            <ac:spMk id="3" creationId="{878B3EF5-E707-8B4A-A669-42983E5947FC}"/>
          </ac:spMkLst>
        </pc:spChg>
      </pc:sldChg>
      <pc:sldChg chg="modSp add del">
        <pc:chgData name="Chris Droessler" userId="625c3661-9d64-47fa-b83c-4b49393bd161" providerId="ADAL" clId="{2B911A00-F99B-3449-9653-07BACD4B4ACC}" dt="2021-09-13T19:16:19.238" v="681" actId="2696"/>
        <pc:sldMkLst>
          <pc:docMk/>
          <pc:sldMk cId="350962382" sldId="1572"/>
        </pc:sldMkLst>
        <pc:spChg chg="mod">
          <ac:chgData name="Chris Droessler" userId="625c3661-9d64-47fa-b83c-4b49393bd161" providerId="ADAL" clId="{2B911A00-F99B-3449-9653-07BACD4B4ACC}" dt="2021-09-13T19:10:49.002" v="542" actId="113"/>
          <ac:spMkLst>
            <pc:docMk/>
            <pc:sldMk cId="350962382" sldId="1572"/>
            <ac:spMk id="2" creationId="{1BBE923D-DEA3-2147-903E-D84A3DF7E58E}"/>
          </ac:spMkLst>
        </pc:spChg>
        <pc:spChg chg="mod">
          <ac:chgData name="Chris Droessler" userId="625c3661-9d64-47fa-b83c-4b49393bd161" providerId="ADAL" clId="{2B911A00-F99B-3449-9653-07BACD4B4ACC}" dt="2021-09-13T19:02:50.479" v="474"/>
          <ac:spMkLst>
            <pc:docMk/>
            <pc:sldMk cId="350962382" sldId="1572"/>
            <ac:spMk id="3" creationId="{1330742D-2B8E-5341-81FD-C5949FA9637C}"/>
          </ac:spMkLst>
        </pc:spChg>
      </pc:sldChg>
    </pc:docChg>
  </pc:docChgLst>
  <pc:docChgLst>
    <pc:chgData name="Chris Droessler" userId="625c3661-9d64-47fa-b83c-4b49393bd161" providerId="ADAL" clId="{671D7A02-FE08-4649-8D3D-19ABB0A824AB}"/>
    <pc:docChg chg="delSld">
      <pc:chgData name="Chris Droessler" userId="625c3661-9d64-47fa-b83c-4b49393bd161" providerId="ADAL" clId="{671D7A02-FE08-4649-8D3D-19ABB0A824AB}" dt="2021-11-16T21:48:59.455" v="0" actId="2696"/>
      <pc:docMkLst>
        <pc:docMk/>
      </pc:docMkLst>
      <pc:sldChg chg="del">
        <pc:chgData name="Chris Droessler" userId="625c3661-9d64-47fa-b83c-4b49393bd161" providerId="ADAL" clId="{671D7A02-FE08-4649-8D3D-19ABB0A824AB}" dt="2021-11-16T21:48:59.455" v="0" actId="2696"/>
        <pc:sldMkLst>
          <pc:docMk/>
          <pc:sldMk cId="1515526084" sldId="1612"/>
        </pc:sldMkLst>
      </pc:sldChg>
    </pc:docChg>
  </pc:docChgLst>
  <pc:docChgLst>
    <pc:chgData name="Chris Droessler" userId="625c3661-9d64-47fa-b83c-4b49393bd161" providerId="ADAL" clId="{4155BE58-1285-44C1-9E84-D23B52A1AD9C}"/>
    <pc:docChg chg="undo custSel addSld delSld modSld sldOrd">
      <pc:chgData name="Chris Droessler" userId="625c3661-9d64-47fa-b83c-4b49393bd161" providerId="ADAL" clId="{4155BE58-1285-44C1-9E84-D23B52A1AD9C}" dt="2021-09-10T12:01:19.380" v="2106" actId="14100"/>
      <pc:docMkLst>
        <pc:docMk/>
      </pc:docMkLst>
      <pc:sldChg chg="modSp mod">
        <pc:chgData name="Chris Droessler" userId="625c3661-9d64-47fa-b83c-4b49393bd161" providerId="ADAL" clId="{4155BE58-1285-44C1-9E84-D23B52A1AD9C}" dt="2021-08-27T13:13:08.508" v="233"/>
        <pc:sldMkLst>
          <pc:docMk/>
          <pc:sldMk cId="4251408589" sldId="704"/>
        </pc:sldMkLst>
        <pc:spChg chg="mod">
          <ac:chgData name="Chris Droessler" userId="625c3661-9d64-47fa-b83c-4b49393bd161" providerId="ADAL" clId="{4155BE58-1285-44C1-9E84-D23B52A1AD9C}" dt="2021-08-27T13:13:08.508" v="233"/>
          <ac:spMkLst>
            <pc:docMk/>
            <pc:sldMk cId="4251408589" sldId="704"/>
            <ac:spMk id="2" creationId="{D323E2E6-2EF3-C942-8A91-325510536B92}"/>
          </ac:spMkLst>
        </pc:spChg>
      </pc:sldChg>
      <pc:sldChg chg="modSp mod">
        <pc:chgData name="Chris Droessler" userId="625c3661-9d64-47fa-b83c-4b49393bd161" providerId="ADAL" clId="{4155BE58-1285-44C1-9E84-D23B52A1AD9C}" dt="2021-09-01T12:59:50.780" v="1503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4155BE58-1285-44C1-9E84-D23B52A1AD9C}" dt="2021-09-01T12:59:50.780" v="1503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4155BE58-1285-44C1-9E84-D23B52A1AD9C}" dt="2021-08-27T12:50:56.078" v="0" actId="47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4155BE58-1285-44C1-9E84-D23B52A1AD9C}" dt="2021-08-27T12:51:18.037" v="2" actId="47"/>
        <pc:sldMkLst>
          <pc:docMk/>
          <pc:sldMk cId="1199515106" sldId="1200"/>
        </pc:sldMkLst>
      </pc:sldChg>
      <pc:sldChg chg="delSp modSp del mod">
        <pc:chgData name="Chris Droessler" userId="625c3661-9d64-47fa-b83c-4b49393bd161" providerId="ADAL" clId="{4155BE58-1285-44C1-9E84-D23B52A1AD9C}" dt="2021-08-30T14:05:39.635" v="245" actId="47"/>
        <pc:sldMkLst>
          <pc:docMk/>
          <pc:sldMk cId="1719095742" sldId="1228"/>
        </pc:sldMkLst>
        <pc:spChg chg="mod">
          <ac:chgData name="Chris Droessler" userId="625c3661-9d64-47fa-b83c-4b49393bd161" providerId="ADAL" clId="{4155BE58-1285-44C1-9E84-D23B52A1AD9C}" dt="2021-08-27T12:51:29.271" v="8" actId="20577"/>
          <ac:spMkLst>
            <pc:docMk/>
            <pc:sldMk cId="1719095742" sldId="1228"/>
            <ac:spMk id="2" creationId="{3AC57214-C085-3147-8845-C162872C3A4A}"/>
          </ac:spMkLst>
        </pc:spChg>
        <pc:spChg chg="mod">
          <ac:chgData name="Chris Droessler" userId="625c3661-9d64-47fa-b83c-4b49393bd161" providerId="ADAL" clId="{4155BE58-1285-44C1-9E84-D23B52A1AD9C}" dt="2021-08-27T12:51:25.954" v="5" actId="20577"/>
          <ac:spMkLst>
            <pc:docMk/>
            <pc:sldMk cId="1719095742" sldId="1228"/>
            <ac:spMk id="5" creationId="{ED00BF12-6869-344C-9646-6D57277B1F09}"/>
          </ac:spMkLst>
        </pc:spChg>
        <pc:picChg chg="del">
          <ac:chgData name="Chris Droessler" userId="625c3661-9d64-47fa-b83c-4b49393bd161" providerId="ADAL" clId="{4155BE58-1285-44C1-9E84-D23B52A1AD9C}" dt="2021-08-27T12:51:30.700" v="9" actId="478"/>
          <ac:picMkLst>
            <pc:docMk/>
            <pc:sldMk cId="1719095742" sldId="1228"/>
            <ac:picMk id="6" creationId="{964ECD64-51C1-4189-A424-AB3BD7BEA55D}"/>
          </ac:picMkLst>
        </pc:picChg>
      </pc:sldChg>
      <pc:sldChg chg="del">
        <pc:chgData name="Chris Droessler" userId="625c3661-9d64-47fa-b83c-4b49393bd161" providerId="ADAL" clId="{4155BE58-1285-44C1-9E84-D23B52A1AD9C}" dt="2021-08-27T12:52:37.750" v="27" actId="47"/>
        <pc:sldMkLst>
          <pc:docMk/>
          <pc:sldMk cId="3349267367" sldId="1350"/>
        </pc:sldMkLst>
      </pc:sldChg>
      <pc:sldChg chg="ord">
        <pc:chgData name="Chris Droessler" userId="625c3661-9d64-47fa-b83c-4b49393bd161" providerId="ADAL" clId="{4155BE58-1285-44C1-9E84-D23B52A1AD9C}" dt="2021-08-31T17:12:56.103" v="1490"/>
        <pc:sldMkLst>
          <pc:docMk/>
          <pc:sldMk cId="461162008" sldId="1406"/>
        </pc:sldMkLst>
      </pc:sldChg>
      <pc:sldChg chg="ord">
        <pc:chgData name="Chris Droessler" userId="625c3661-9d64-47fa-b83c-4b49393bd161" providerId="ADAL" clId="{4155BE58-1285-44C1-9E84-D23B52A1AD9C}" dt="2021-08-31T17:12:51.966" v="1488"/>
        <pc:sldMkLst>
          <pc:docMk/>
          <pc:sldMk cId="4017884504" sldId="1477"/>
        </pc:sldMkLst>
      </pc:sldChg>
      <pc:sldChg chg="ord">
        <pc:chgData name="Chris Droessler" userId="625c3661-9d64-47fa-b83c-4b49393bd161" providerId="ADAL" clId="{4155BE58-1285-44C1-9E84-D23B52A1AD9C}" dt="2021-08-31T17:13:08.399" v="1492"/>
        <pc:sldMkLst>
          <pc:docMk/>
          <pc:sldMk cId="3135967245" sldId="1483"/>
        </pc:sldMkLst>
      </pc:sldChg>
      <pc:sldChg chg="del">
        <pc:chgData name="Chris Droessler" userId="625c3661-9d64-47fa-b83c-4b49393bd161" providerId="ADAL" clId="{4155BE58-1285-44C1-9E84-D23B52A1AD9C}" dt="2021-08-27T12:52:35.157" v="26" actId="47"/>
        <pc:sldMkLst>
          <pc:docMk/>
          <pc:sldMk cId="1612089043" sldId="1487"/>
        </pc:sldMkLst>
      </pc:sldChg>
      <pc:sldChg chg="del">
        <pc:chgData name="Chris Droessler" userId="625c3661-9d64-47fa-b83c-4b49393bd161" providerId="ADAL" clId="{4155BE58-1285-44C1-9E84-D23B52A1AD9C}" dt="2021-08-27T12:51:45.713" v="14" actId="47"/>
        <pc:sldMkLst>
          <pc:docMk/>
          <pc:sldMk cId="991018751" sldId="1498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2149282642" sldId="1499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2335467377" sldId="1500"/>
        </pc:sldMkLst>
      </pc:sldChg>
      <pc:sldChg chg="del">
        <pc:chgData name="Chris Droessler" userId="625c3661-9d64-47fa-b83c-4b49393bd161" providerId="ADAL" clId="{4155BE58-1285-44C1-9E84-D23B52A1AD9C}" dt="2021-08-27T12:52:30.705" v="25" actId="47"/>
        <pc:sldMkLst>
          <pc:docMk/>
          <pc:sldMk cId="3720011558" sldId="1501"/>
        </pc:sldMkLst>
      </pc:sldChg>
      <pc:sldChg chg="del">
        <pc:chgData name="Chris Droessler" userId="625c3661-9d64-47fa-b83c-4b49393bd161" providerId="ADAL" clId="{4155BE58-1285-44C1-9E84-D23B52A1AD9C}" dt="2021-08-27T12:52:35.157" v="26" actId="47"/>
        <pc:sldMkLst>
          <pc:docMk/>
          <pc:sldMk cId="6494351" sldId="1502"/>
        </pc:sldMkLst>
      </pc:sldChg>
      <pc:sldChg chg="del">
        <pc:chgData name="Chris Droessler" userId="625c3661-9d64-47fa-b83c-4b49393bd161" providerId="ADAL" clId="{4155BE58-1285-44C1-9E84-D23B52A1AD9C}" dt="2021-08-27T12:52:35.157" v="26" actId="47"/>
        <pc:sldMkLst>
          <pc:docMk/>
          <pc:sldMk cId="3492596351" sldId="1503"/>
        </pc:sldMkLst>
      </pc:sldChg>
      <pc:sldChg chg="del">
        <pc:chgData name="Chris Droessler" userId="625c3661-9d64-47fa-b83c-4b49393bd161" providerId="ADAL" clId="{4155BE58-1285-44C1-9E84-D23B52A1AD9C}" dt="2021-08-27T12:52:35.157" v="26" actId="47"/>
        <pc:sldMkLst>
          <pc:docMk/>
          <pc:sldMk cId="342937180" sldId="1504"/>
        </pc:sldMkLst>
      </pc:sldChg>
      <pc:sldChg chg="del">
        <pc:chgData name="Chris Droessler" userId="625c3661-9d64-47fa-b83c-4b49393bd161" providerId="ADAL" clId="{4155BE58-1285-44C1-9E84-D23B52A1AD9C}" dt="2021-08-27T12:52:30.705" v="25" actId="47"/>
        <pc:sldMkLst>
          <pc:docMk/>
          <pc:sldMk cId="2736774700" sldId="1505"/>
        </pc:sldMkLst>
      </pc:sldChg>
      <pc:sldChg chg="addSp modSp">
        <pc:chgData name="Chris Droessler" userId="625c3661-9d64-47fa-b83c-4b49393bd161" providerId="ADAL" clId="{4155BE58-1285-44C1-9E84-D23B52A1AD9C}" dt="2021-09-01T14:03:37.574" v="1681"/>
        <pc:sldMkLst>
          <pc:docMk/>
          <pc:sldMk cId="2562921347" sldId="1506"/>
        </pc:sldMkLst>
        <pc:picChg chg="add mod">
          <ac:chgData name="Chris Droessler" userId="625c3661-9d64-47fa-b83c-4b49393bd161" providerId="ADAL" clId="{4155BE58-1285-44C1-9E84-D23B52A1AD9C}" dt="2021-09-01T14:03:37.574" v="1681"/>
          <ac:picMkLst>
            <pc:docMk/>
            <pc:sldMk cId="2562921347" sldId="1506"/>
            <ac:picMk id="4" creationId="{5CB4A13E-7C5F-445A-BBE8-5F983EB33E39}"/>
          </ac:picMkLst>
        </pc:picChg>
      </pc:sldChg>
      <pc:sldChg chg="modSp mod">
        <pc:chgData name="Chris Droessler" userId="625c3661-9d64-47fa-b83c-4b49393bd161" providerId="ADAL" clId="{4155BE58-1285-44C1-9E84-D23B52A1AD9C}" dt="2021-09-01T13:14:56.775" v="1666" actId="20577"/>
        <pc:sldMkLst>
          <pc:docMk/>
          <pc:sldMk cId="1645376354" sldId="1507"/>
        </pc:sldMkLst>
        <pc:spChg chg="mod">
          <ac:chgData name="Chris Droessler" userId="625c3661-9d64-47fa-b83c-4b49393bd161" providerId="ADAL" clId="{4155BE58-1285-44C1-9E84-D23B52A1AD9C}" dt="2021-09-01T13:14:56.775" v="1666" actId="20577"/>
          <ac:spMkLst>
            <pc:docMk/>
            <pc:sldMk cId="1645376354" sldId="1507"/>
            <ac:spMk id="2" creationId="{61766D65-A45E-4113-85C6-A005D7546A4F}"/>
          </ac:spMkLst>
        </pc:spChg>
        <pc:spChg chg="mod">
          <ac:chgData name="Chris Droessler" userId="625c3661-9d64-47fa-b83c-4b49393bd161" providerId="ADAL" clId="{4155BE58-1285-44C1-9E84-D23B52A1AD9C}" dt="2021-08-30T16:46:49.478" v="980" actId="20577"/>
          <ac:spMkLst>
            <pc:docMk/>
            <pc:sldMk cId="1645376354" sldId="1507"/>
            <ac:spMk id="3" creationId="{FCAD791D-FB89-4A76-880F-893AC5822766}"/>
          </ac:spMkLst>
        </pc:spChg>
      </pc:sldChg>
      <pc:sldChg chg="del">
        <pc:chgData name="Chris Droessler" userId="625c3661-9d64-47fa-b83c-4b49393bd161" providerId="ADAL" clId="{4155BE58-1285-44C1-9E84-D23B52A1AD9C}" dt="2021-08-27T12:52:30.705" v="25" actId="47"/>
        <pc:sldMkLst>
          <pc:docMk/>
          <pc:sldMk cId="1972179842" sldId="1509"/>
        </pc:sldMkLst>
      </pc:sldChg>
      <pc:sldChg chg="del">
        <pc:chgData name="Chris Droessler" userId="625c3661-9d64-47fa-b83c-4b49393bd161" providerId="ADAL" clId="{4155BE58-1285-44C1-9E84-D23B52A1AD9C}" dt="2021-08-27T12:52:30.705" v="25" actId="47"/>
        <pc:sldMkLst>
          <pc:docMk/>
          <pc:sldMk cId="3635555996" sldId="1510"/>
        </pc:sldMkLst>
      </pc:sldChg>
      <pc:sldChg chg="del">
        <pc:chgData name="Chris Droessler" userId="625c3661-9d64-47fa-b83c-4b49393bd161" providerId="ADAL" clId="{4155BE58-1285-44C1-9E84-D23B52A1AD9C}" dt="2021-08-27T12:52:30.705" v="25" actId="47"/>
        <pc:sldMkLst>
          <pc:docMk/>
          <pc:sldMk cId="3333542586" sldId="1511"/>
        </pc:sldMkLst>
      </pc:sldChg>
      <pc:sldChg chg="del">
        <pc:chgData name="Chris Droessler" userId="625c3661-9d64-47fa-b83c-4b49393bd161" providerId="ADAL" clId="{4155BE58-1285-44C1-9E84-D23B52A1AD9C}" dt="2021-08-27T12:52:30.705" v="25" actId="47"/>
        <pc:sldMkLst>
          <pc:docMk/>
          <pc:sldMk cId="1661263409" sldId="1512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2387038496" sldId="1514"/>
        </pc:sldMkLst>
      </pc:sldChg>
      <pc:sldChg chg="addSp delSp modSp mod modClrScheme chgLayout">
        <pc:chgData name="Chris Droessler" userId="625c3661-9d64-47fa-b83c-4b49393bd161" providerId="ADAL" clId="{4155BE58-1285-44C1-9E84-D23B52A1AD9C}" dt="2021-09-01T13:00:14.915" v="1506" actId="20577"/>
        <pc:sldMkLst>
          <pc:docMk/>
          <pc:sldMk cId="827933489" sldId="1515"/>
        </pc:sldMkLst>
        <pc:spChg chg="mod ord">
          <ac:chgData name="Chris Droessler" userId="625c3661-9d64-47fa-b83c-4b49393bd161" providerId="ADAL" clId="{4155BE58-1285-44C1-9E84-D23B52A1AD9C}" dt="2021-08-30T14:07:28.502" v="271" actId="20577"/>
          <ac:spMkLst>
            <pc:docMk/>
            <pc:sldMk cId="827933489" sldId="1515"/>
            <ac:spMk id="2" creationId="{9E3D1396-D25C-F843-87C1-8554878AAEF2}"/>
          </ac:spMkLst>
        </pc:spChg>
        <pc:spChg chg="mod ord">
          <ac:chgData name="Chris Droessler" userId="625c3661-9d64-47fa-b83c-4b49393bd161" providerId="ADAL" clId="{4155BE58-1285-44C1-9E84-D23B52A1AD9C}" dt="2021-08-30T14:04:58.510" v="241" actId="700"/>
          <ac:spMkLst>
            <pc:docMk/>
            <pc:sldMk cId="827933489" sldId="1515"/>
            <ac:spMk id="3" creationId="{8597A4B7-2454-6747-917B-97694A75FFF9}"/>
          </ac:spMkLst>
        </pc:spChg>
        <pc:spChg chg="add mod ord">
          <ac:chgData name="Chris Droessler" userId="625c3661-9d64-47fa-b83c-4b49393bd161" providerId="ADAL" clId="{4155BE58-1285-44C1-9E84-D23B52A1AD9C}" dt="2021-09-01T13:00:14.915" v="1506" actId="20577"/>
          <ac:spMkLst>
            <pc:docMk/>
            <pc:sldMk cId="827933489" sldId="1515"/>
            <ac:spMk id="4" creationId="{0A7F7A33-A5DC-4035-945E-DDEDC945980F}"/>
          </ac:spMkLst>
        </pc:spChg>
        <pc:picChg chg="del">
          <ac:chgData name="Chris Droessler" userId="625c3661-9d64-47fa-b83c-4b49393bd161" providerId="ADAL" clId="{4155BE58-1285-44C1-9E84-D23B52A1AD9C}" dt="2021-08-27T12:51:43.089" v="13" actId="478"/>
          <ac:picMkLst>
            <pc:docMk/>
            <pc:sldMk cId="827933489" sldId="1515"/>
            <ac:picMk id="4100" creationId="{44E1A72E-F7AD-4CB2-AA09-9C83C4536484}"/>
          </ac:picMkLst>
        </pc:picChg>
      </pc:sldChg>
      <pc:sldChg chg="del">
        <pc:chgData name="Chris Droessler" userId="625c3661-9d64-47fa-b83c-4b49393bd161" providerId="ADAL" clId="{4155BE58-1285-44C1-9E84-D23B52A1AD9C}" dt="2021-08-27T12:51:52.061" v="15" actId="47"/>
        <pc:sldMkLst>
          <pc:docMk/>
          <pc:sldMk cId="1546475372" sldId="1516"/>
        </pc:sldMkLst>
      </pc:sldChg>
      <pc:sldChg chg="modSp mod">
        <pc:chgData name="Chris Droessler" userId="625c3661-9d64-47fa-b83c-4b49393bd161" providerId="ADAL" clId="{4155BE58-1285-44C1-9E84-D23B52A1AD9C}" dt="2021-08-31T17:12:28.007" v="1486" actId="255"/>
        <pc:sldMkLst>
          <pc:docMk/>
          <pc:sldMk cId="3909602946" sldId="1517"/>
        </pc:sldMkLst>
        <pc:spChg chg="mod">
          <ac:chgData name="Chris Droessler" userId="625c3661-9d64-47fa-b83c-4b49393bd161" providerId="ADAL" clId="{4155BE58-1285-44C1-9E84-D23B52A1AD9C}" dt="2021-08-31T17:12:28.007" v="1486" actId="255"/>
          <ac:spMkLst>
            <pc:docMk/>
            <pc:sldMk cId="3909602946" sldId="1517"/>
            <ac:spMk id="2" creationId="{9E3D1396-D25C-F843-87C1-8554878AAEF2}"/>
          </ac:spMkLst>
        </pc:spChg>
        <pc:spChg chg="mod">
          <ac:chgData name="Chris Droessler" userId="625c3661-9d64-47fa-b83c-4b49393bd161" providerId="ADAL" clId="{4155BE58-1285-44C1-9E84-D23B52A1AD9C}" dt="2021-08-30T14:04:21.642" v="235"/>
          <ac:spMkLst>
            <pc:docMk/>
            <pc:sldMk cId="3909602946" sldId="1517"/>
            <ac:spMk id="3" creationId="{8597A4B7-2454-6747-917B-97694A75FFF9}"/>
          </ac:spMkLst>
        </pc:spChg>
      </pc:sldChg>
      <pc:sldChg chg="del">
        <pc:chgData name="Chris Droessler" userId="625c3661-9d64-47fa-b83c-4b49393bd161" providerId="ADAL" clId="{4155BE58-1285-44C1-9E84-D23B52A1AD9C}" dt="2021-08-27T12:51:11.761" v="1" actId="47"/>
        <pc:sldMkLst>
          <pc:docMk/>
          <pc:sldMk cId="1483610171" sldId="1519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3404973598" sldId="1520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1668849517" sldId="1521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1071003481" sldId="1522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4140562014" sldId="1524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3991847527" sldId="1525"/>
        </pc:sldMkLst>
      </pc:sldChg>
      <pc:sldChg chg="del">
        <pc:chgData name="Chris Droessler" userId="625c3661-9d64-47fa-b83c-4b49393bd161" providerId="ADAL" clId="{4155BE58-1285-44C1-9E84-D23B52A1AD9C}" dt="2021-08-27T12:52:30.705" v="25" actId="47"/>
        <pc:sldMkLst>
          <pc:docMk/>
          <pc:sldMk cId="748547492" sldId="1526"/>
        </pc:sldMkLst>
      </pc:sldChg>
      <pc:sldChg chg="del">
        <pc:chgData name="Chris Droessler" userId="625c3661-9d64-47fa-b83c-4b49393bd161" providerId="ADAL" clId="{4155BE58-1285-44C1-9E84-D23B52A1AD9C}" dt="2021-08-27T12:52:30.705" v="25" actId="47"/>
        <pc:sldMkLst>
          <pc:docMk/>
          <pc:sldMk cId="2674300256" sldId="1527"/>
        </pc:sldMkLst>
      </pc:sldChg>
      <pc:sldChg chg="del">
        <pc:chgData name="Chris Droessler" userId="625c3661-9d64-47fa-b83c-4b49393bd161" providerId="ADAL" clId="{4155BE58-1285-44C1-9E84-D23B52A1AD9C}" dt="2021-08-27T12:52:35.157" v="26" actId="47"/>
        <pc:sldMkLst>
          <pc:docMk/>
          <pc:sldMk cId="2166838463" sldId="1528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1791267136" sldId="1530"/>
        </pc:sldMkLst>
      </pc:sldChg>
      <pc:sldChg chg="del">
        <pc:chgData name="Chris Droessler" userId="625c3661-9d64-47fa-b83c-4b49393bd161" providerId="ADAL" clId="{4155BE58-1285-44C1-9E84-D23B52A1AD9C}" dt="2021-08-27T12:52:23.956" v="24" actId="47"/>
        <pc:sldMkLst>
          <pc:docMk/>
          <pc:sldMk cId="2766129124" sldId="1531"/>
        </pc:sldMkLst>
      </pc:sldChg>
      <pc:sldChg chg="addSp delSp modSp mod modNotesTx">
        <pc:chgData name="Chris Droessler" userId="625c3661-9d64-47fa-b83c-4b49393bd161" providerId="ADAL" clId="{4155BE58-1285-44C1-9E84-D23B52A1AD9C}" dt="2021-08-30T14:51:19.296" v="740" actId="20577"/>
        <pc:sldMkLst>
          <pc:docMk/>
          <pc:sldMk cId="2986537392" sldId="1532"/>
        </pc:sldMkLst>
        <pc:spChg chg="mod">
          <ac:chgData name="Chris Droessler" userId="625c3661-9d64-47fa-b83c-4b49393bd161" providerId="ADAL" clId="{4155BE58-1285-44C1-9E84-D23B52A1AD9C}" dt="2021-08-30T14:34:31.861" v="704" actId="20577"/>
          <ac:spMkLst>
            <pc:docMk/>
            <pc:sldMk cId="2986537392" sldId="1532"/>
            <ac:spMk id="9" creationId="{D34B1693-1A46-49F4-AC89-53D58429FD9C}"/>
          </ac:spMkLst>
        </pc:spChg>
        <pc:picChg chg="add del mod">
          <ac:chgData name="Chris Droessler" userId="625c3661-9d64-47fa-b83c-4b49393bd161" providerId="ADAL" clId="{4155BE58-1285-44C1-9E84-D23B52A1AD9C}" dt="2021-08-30T14:46:56.913" v="713" actId="478"/>
          <ac:picMkLst>
            <pc:docMk/>
            <pc:sldMk cId="2986537392" sldId="1532"/>
            <ac:picMk id="3" creationId="{5691D817-BB4B-42B4-97F5-F8C836163D07}"/>
          </ac:picMkLst>
        </pc:picChg>
        <pc:picChg chg="del mod">
          <ac:chgData name="Chris Droessler" userId="625c3661-9d64-47fa-b83c-4b49393bd161" providerId="ADAL" clId="{4155BE58-1285-44C1-9E84-D23B52A1AD9C}" dt="2021-08-30T14:28:26.390" v="643" actId="478"/>
          <ac:picMkLst>
            <pc:docMk/>
            <pc:sldMk cId="2986537392" sldId="1532"/>
            <ac:picMk id="5" creationId="{054A132F-6377-42FD-85A8-EC351029DE25}"/>
          </ac:picMkLst>
        </pc:picChg>
        <pc:picChg chg="add mod">
          <ac:chgData name="Chris Droessler" userId="625c3661-9d64-47fa-b83c-4b49393bd161" providerId="ADAL" clId="{4155BE58-1285-44C1-9E84-D23B52A1AD9C}" dt="2021-08-30T14:47:11.291" v="735" actId="1036"/>
          <ac:picMkLst>
            <pc:docMk/>
            <pc:sldMk cId="2986537392" sldId="1532"/>
            <ac:picMk id="6" creationId="{46F46DF5-DBF0-4B77-A41E-DE6E94A716EC}"/>
          </ac:picMkLst>
        </pc:picChg>
      </pc:sldChg>
      <pc:sldChg chg="addSp delSp modSp del mod modNotesTx">
        <pc:chgData name="Chris Droessler" userId="625c3661-9d64-47fa-b83c-4b49393bd161" providerId="ADAL" clId="{4155BE58-1285-44C1-9E84-D23B52A1AD9C}" dt="2021-08-30T19:41:40.536" v="1315" actId="47"/>
        <pc:sldMkLst>
          <pc:docMk/>
          <pc:sldMk cId="185371355" sldId="1533"/>
        </pc:sldMkLst>
        <pc:spChg chg="mod">
          <ac:chgData name="Chris Droessler" userId="625c3661-9d64-47fa-b83c-4b49393bd161" providerId="ADAL" clId="{4155BE58-1285-44C1-9E84-D23B52A1AD9C}" dt="2021-08-30T14:24:52.567" v="633" actId="20577"/>
          <ac:spMkLst>
            <pc:docMk/>
            <pc:sldMk cId="185371355" sldId="1533"/>
            <ac:spMk id="6" creationId="{C82BFFF6-568E-417E-A3ED-24EE3041F602}"/>
          </ac:spMkLst>
        </pc:spChg>
        <pc:picChg chg="add mod">
          <ac:chgData name="Chris Droessler" userId="625c3661-9d64-47fa-b83c-4b49393bd161" providerId="ADAL" clId="{4155BE58-1285-44C1-9E84-D23B52A1AD9C}" dt="2021-08-30T14:47:14.161" v="738" actId="1035"/>
          <ac:picMkLst>
            <pc:docMk/>
            <pc:sldMk cId="185371355" sldId="1533"/>
            <ac:picMk id="3" creationId="{29E8C262-1AA2-4288-8F43-880291F1EA9B}"/>
          </ac:picMkLst>
        </pc:picChg>
        <pc:picChg chg="del mod">
          <ac:chgData name="Chris Droessler" userId="625c3661-9d64-47fa-b83c-4b49393bd161" providerId="ADAL" clId="{4155BE58-1285-44C1-9E84-D23B52A1AD9C}" dt="2021-08-30T14:24:41.032" v="615" actId="478"/>
          <ac:picMkLst>
            <pc:docMk/>
            <pc:sldMk cId="185371355" sldId="1533"/>
            <ac:picMk id="7" creationId="{33BABDA1-CF25-408E-8FC4-E32E4CC9CD34}"/>
          </ac:picMkLst>
        </pc:picChg>
      </pc:sldChg>
      <pc:sldChg chg="addSp delSp modSp mod modNotesTx">
        <pc:chgData name="Chris Droessler" userId="625c3661-9d64-47fa-b83c-4b49393bd161" providerId="ADAL" clId="{4155BE58-1285-44C1-9E84-D23B52A1AD9C}" dt="2021-08-30T14:33:49.232" v="659" actId="20577"/>
        <pc:sldMkLst>
          <pc:docMk/>
          <pc:sldMk cId="145283134" sldId="1534"/>
        </pc:sldMkLst>
        <pc:picChg chg="del mod">
          <ac:chgData name="Chris Droessler" userId="625c3661-9d64-47fa-b83c-4b49393bd161" providerId="ADAL" clId="{4155BE58-1285-44C1-9E84-D23B52A1AD9C}" dt="2021-08-30T14:33:22.752" v="645" actId="478"/>
          <ac:picMkLst>
            <pc:docMk/>
            <pc:sldMk cId="145283134" sldId="1534"/>
            <ac:picMk id="3" creationId="{B2D26A53-3515-44AA-AD94-15C7D352A9E9}"/>
          </ac:picMkLst>
        </pc:picChg>
        <pc:picChg chg="add del mod">
          <ac:chgData name="Chris Droessler" userId="625c3661-9d64-47fa-b83c-4b49393bd161" providerId="ADAL" clId="{4155BE58-1285-44C1-9E84-D23B52A1AD9C}" dt="2021-08-30T14:33:30.584" v="652" actId="478"/>
          <ac:picMkLst>
            <pc:docMk/>
            <pc:sldMk cId="145283134" sldId="1534"/>
            <ac:picMk id="4" creationId="{986D80A0-85C1-4CA6-90F2-CD88D7A04E53}"/>
          </ac:picMkLst>
        </pc:picChg>
        <pc:picChg chg="del mod">
          <ac:chgData name="Chris Droessler" userId="625c3661-9d64-47fa-b83c-4b49393bd161" providerId="ADAL" clId="{4155BE58-1285-44C1-9E84-D23B52A1AD9C}" dt="2021-08-30T14:33:23.783" v="646" actId="478"/>
          <ac:picMkLst>
            <pc:docMk/>
            <pc:sldMk cId="145283134" sldId="1534"/>
            <ac:picMk id="5" creationId="{51D4D18B-88FD-431C-A991-5B99BCF4A908}"/>
          </ac:picMkLst>
        </pc:picChg>
        <pc:picChg chg="add mod">
          <ac:chgData name="Chris Droessler" userId="625c3661-9d64-47fa-b83c-4b49393bd161" providerId="ADAL" clId="{4155BE58-1285-44C1-9E84-D23B52A1AD9C}" dt="2021-08-30T14:33:33.066" v="656" actId="962"/>
          <ac:picMkLst>
            <pc:docMk/>
            <pc:sldMk cId="145283134" sldId="1534"/>
            <ac:picMk id="7" creationId="{E9E19697-E386-4442-9247-B78C72953940}"/>
          </ac:picMkLst>
        </pc:picChg>
        <pc:picChg chg="del mod">
          <ac:chgData name="Chris Droessler" userId="625c3661-9d64-47fa-b83c-4b49393bd161" providerId="ADAL" clId="{4155BE58-1285-44C1-9E84-D23B52A1AD9C}" dt="2021-08-30T14:33:24.439" v="647" actId="478"/>
          <ac:picMkLst>
            <pc:docMk/>
            <pc:sldMk cId="145283134" sldId="1534"/>
            <ac:picMk id="9" creationId="{A2B0E6C5-6ACA-43CE-9FC5-8335AE1A0AD5}"/>
          </ac:picMkLst>
        </pc:picChg>
      </pc:sldChg>
      <pc:sldChg chg="del">
        <pc:chgData name="Chris Droessler" userId="625c3661-9d64-47fa-b83c-4b49393bd161" providerId="ADAL" clId="{4155BE58-1285-44C1-9E84-D23B52A1AD9C}" dt="2021-08-27T12:52:35.157" v="26" actId="47"/>
        <pc:sldMkLst>
          <pc:docMk/>
          <pc:sldMk cId="2504152033" sldId="1537"/>
        </pc:sldMkLst>
      </pc:sldChg>
      <pc:sldChg chg="del">
        <pc:chgData name="Chris Droessler" userId="625c3661-9d64-47fa-b83c-4b49393bd161" providerId="ADAL" clId="{4155BE58-1285-44C1-9E84-D23B52A1AD9C}" dt="2021-08-27T12:52:35.157" v="26" actId="47"/>
        <pc:sldMkLst>
          <pc:docMk/>
          <pc:sldMk cId="1427295211" sldId="1538"/>
        </pc:sldMkLst>
      </pc:sldChg>
      <pc:sldChg chg="add">
        <pc:chgData name="Chris Droessler" userId="625c3661-9d64-47fa-b83c-4b49393bd161" providerId="ADAL" clId="{4155BE58-1285-44C1-9E84-D23B52A1AD9C}" dt="2021-08-27T12:52:58.932" v="28"/>
        <pc:sldMkLst>
          <pc:docMk/>
          <pc:sldMk cId="1193291478" sldId="1540"/>
        </pc:sldMkLst>
      </pc:sldChg>
      <pc:sldChg chg="addSp modSp add mod modNotesTx">
        <pc:chgData name="Chris Droessler" userId="625c3661-9d64-47fa-b83c-4b49393bd161" providerId="ADAL" clId="{4155BE58-1285-44C1-9E84-D23B52A1AD9C}" dt="2021-08-31T15:37:24.882" v="1332" actId="20577"/>
        <pc:sldMkLst>
          <pc:docMk/>
          <pc:sldMk cId="2803116195" sldId="1541"/>
        </pc:sldMkLst>
        <pc:spChg chg="mod">
          <ac:chgData name="Chris Droessler" userId="625c3661-9d64-47fa-b83c-4b49393bd161" providerId="ADAL" clId="{4155BE58-1285-44C1-9E84-D23B52A1AD9C}" dt="2021-08-31T15:37:12.704" v="1329" actId="20577"/>
          <ac:spMkLst>
            <pc:docMk/>
            <pc:sldMk cId="2803116195" sldId="1541"/>
            <ac:spMk id="2" creationId="{00000000-0000-0000-0000-000000000000}"/>
          </ac:spMkLst>
        </pc:spChg>
        <pc:spChg chg="mod">
          <ac:chgData name="Chris Droessler" userId="625c3661-9d64-47fa-b83c-4b49393bd161" providerId="ADAL" clId="{4155BE58-1285-44C1-9E84-D23B52A1AD9C}" dt="2021-08-30T14:52:03.120" v="743"/>
          <ac:spMkLst>
            <pc:docMk/>
            <pc:sldMk cId="2803116195" sldId="154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4155BE58-1285-44C1-9E84-D23B52A1AD9C}" dt="2021-08-31T15:20:27.759" v="1320" actId="732"/>
          <ac:picMkLst>
            <pc:docMk/>
            <pc:sldMk cId="2803116195" sldId="1541"/>
            <ac:picMk id="5" creationId="{ED7DCD87-B07D-4C54-91F2-2DCAEBAF8F2D}"/>
          </ac:picMkLst>
        </pc:picChg>
        <pc:picChg chg="add mod">
          <ac:chgData name="Chris Droessler" userId="625c3661-9d64-47fa-b83c-4b49393bd161" providerId="ADAL" clId="{4155BE58-1285-44C1-9E84-D23B52A1AD9C}" dt="2021-08-30T15:06:47.691" v="850" actId="1036"/>
          <ac:picMkLst>
            <pc:docMk/>
            <pc:sldMk cId="2803116195" sldId="1541"/>
            <ac:picMk id="1026" creationId="{2BA312C4-86D0-49C3-8437-626CD946B07F}"/>
          </ac:picMkLst>
        </pc:picChg>
      </pc:sldChg>
      <pc:sldChg chg="addSp delSp modSp add mod modNotesTx">
        <pc:chgData name="Chris Droessler" userId="625c3661-9d64-47fa-b83c-4b49393bd161" providerId="ADAL" clId="{4155BE58-1285-44C1-9E84-D23B52A1AD9C}" dt="2021-08-30T17:08:15.455" v="1296" actId="478"/>
        <pc:sldMkLst>
          <pc:docMk/>
          <pc:sldMk cId="2674400185" sldId="1542"/>
        </pc:sldMkLst>
        <pc:spChg chg="mod">
          <ac:chgData name="Chris Droessler" userId="625c3661-9d64-47fa-b83c-4b49393bd161" providerId="ADAL" clId="{4155BE58-1285-44C1-9E84-D23B52A1AD9C}" dt="2021-08-27T12:57:26.704" v="157"/>
          <ac:spMkLst>
            <pc:docMk/>
            <pc:sldMk cId="2674400185" sldId="1542"/>
            <ac:spMk id="2" creationId="{00000000-0000-0000-0000-000000000000}"/>
          </ac:spMkLst>
        </pc:spChg>
        <pc:spChg chg="mod">
          <ac:chgData name="Chris Droessler" userId="625c3661-9d64-47fa-b83c-4b49393bd161" providerId="ADAL" clId="{4155BE58-1285-44C1-9E84-D23B52A1AD9C}" dt="2021-08-30T14:59:22.854" v="786"/>
          <ac:spMkLst>
            <pc:docMk/>
            <pc:sldMk cId="2674400185" sldId="154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4155BE58-1285-44C1-9E84-D23B52A1AD9C}" dt="2021-08-30T14:58:42.809" v="783" actId="1038"/>
          <ac:picMkLst>
            <pc:docMk/>
            <pc:sldMk cId="2674400185" sldId="1542"/>
            <ac:picMk id="5" creationId="{5903C068-4FE1-41EE-A550-3EB8325867E7}"/>
          </ac:picMkLst>
        </pc:picChg>
        <pc:picChg chg="add mod">
          <ac:chgData name="Chris Droessler" userId="625c3661-9d64-47fa-b83c-4b49393bd161" providerId="ADAL" clId="{4155BE58-1285-44C1-9E84-D23B52A1AD9C}" dt="2021-08-30T14:58:42.809" v="783" actId="1038"/>
          <ac:picMkLst>
            <pc:docMk/>
            <pc:sldMk cId="2674400185" sldId="1542"/>
            <ac:picMk id="7" creationId="{D97498C3-4C58-4013-B0A9-5A2C97962C86}"/>
          </ac:picMkLst>
        </pc:picChg>
        <pc:picChg chg="add mod">
          <ac:chgData name="Chris Droessler" userId="625c3661-9d64-47fa-b83c-4b49393bd161" providerId="ADAL" clId="{4155BE58-1285-44C1-9E84-D23B52A1AD9C}" dt="2021-08-30T17:07:11.839" v="1294" actId="1076"/>
          <ac:picMkLst>
            <pc:docMk/>
            <pc:sldMk cId="2674400185" sldId="1542"/>
            <ac:picMk id="8" creationId="{22C9A285-5E79-4F14-8CF3-781DFCFF4067}"/>
          </ac:picMkLst>
        </pc:picChg>
        <pc:picChg chg="add del mod">
          <ac:chgData name="Chris Droessler" userId="625c3661-9d64-47fa-b83c-4b49393bd161" providerId="ADAL" clId="{4155BE58-1285-44C1-9E84-D23B52A1AD9C}" dt="2021-08-30T17:08:15.455" v="1296" actId="478"/>
          <ac:picMkLst>
            <pc:docMk/>
            <pc:sldMk cId="2674400185" sldId="1542"/>
            <ac:picMk id="9" creationId="{F174932D-DBD6-4A19-B85F-CA1C1F260D72}"/>
          </ac:picMkLst>
        </pc:picChg>
        <pc:picChg chg="del">
          <ac:chgData name="Chris Droessler" userId="625c3661-9d64-47fa-b83c-4b49393bd161" providerId="ADAL" clId="{4155BE58-1285-44C1-9E84-D23B52A1AD9C}" dt="2021-08-27T12:55:01.581" v="129" actId="478"/>
          <ac:picMkLst>
            <pc:docMk/>
            <pc:sldMk cId="2674400185" sldId="1542"/>
            <ac:picMk id="1026" creationId="{2BA312C4-86D0-49C3-8437-626CD946B07F}"/>
          </ac:picMkLst>
        </pc:picChg>
        <pc:picChg chg="add mod">
          <ac:chgData name="Chris Droessler" userId="625c3661-9d64-47fa-b83c-4b49393bd161" providerId="ADAL" clId="{4155BE58-1285-44C1-9E84-D23B52A1AD9C}" dt="2021-08-30T15:01:12.060" v="798" actId="732"/>
          <ac:picMkLst>
            <pc:docMk/>
            <pc:sldMk cId="2674400185" sldId="1542"/>
            <ac:picMk id="1026" creationId="{75DE6DF1-BCF8-40E9-AC60-3B2A9B167CC5}"/>
          </ac:picMkLst>
        </pc:picChg>
      </pc:sldChg>
      <pc:sldChg chg="addSp delSp modSp add mod modNotesTx">
        <pc:chgData name="Chris Droessler" userId="625c3661-9d64-47fa-b83c-4b49393bd161" providerId="ADAL" clId="{4155BE58-1285-44C1-9E84-D23B52A1AD9C}" dt="2021-08-30T15:06:34.059" v="842" actId="1076"/>
        <pc:sldMkLst>
          <pc:docMk/>
          <pc:sldMk cId="2992403768" sldId="1543"/>
        </pc:sldMkLst>
        <pc:spChg chg="mod">
          <ac:chgData name="Chris Droessler" userId="625c3661-9d64-47fa-b83c-4b49393bd161" providerId="ADAL" clId="{4155BE58-1285-44C1-9E84-D23B52A1AD9C}" dt="2021-08-27T12:55:44.152" v="145"/>
          <ac:spMkLst>
            <pc:docMk/>
            <pc:sldMk cId="2992403768" sldId="1543"/>
            <ac:spMk id="2" creationId="{00000000-0000-0000-0000-000000000000}"/>
          </ac:spMkLst>
        </pc:spChg>
        <pc:spChg chg="mod">
          <ac:chgData name="Chris Droessler" userId="625c3661-9d64-47fa-b83c-4b49393bd161" providerId="ADAL" clId="{4155BE58-1285-44C1-9E84-D23B52A1AD9C}" dt="2021-08-30T15:04:56.852" v="828" actId="20577"/>
          <ac:spMkLst>
            <pc:docMk/>
            <pc:sldMk cId="2992403768" sldId="1543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4155BE58-1285-44C1-9E84-D23B52A1AD9C}" dt="2021-08-30T15:05:03.324" v="829" actId="732"/>
          <ac:picMkLst>
            <pc:docMk/>
            <pc:sldMk cId="2992403768" sldId="1543"/>
            <ac:picMk id="2050" creationId="{FFF3B0B4-9865-49A3-80E0-984CC60077EF}"/>
          </ac:picMkLst>
        </pc:picChg>
        <pc:picChg chg="add del mod">
          <ac:chgData name="Chris Droessler" userId="625c3661-9d64-47fa-b83c-4b49393bd161" providerId="ADAL" clId="{4155BE58-1285-44C1-9E84-D23B52A1AD9C}" dt="2021-08-30T15:06:02.901" v="835" actId="478"/>
          <ac:picMkLst>
            <pc:docMk/>
            <pc:sldMk cId="2992403768" sldId="1543"/>
            <ac:picMk id="2052" creationId="{BDB77EC9-25BD-410C-9882-D6A27BFEB23B}"/>
          </ac:picMkLst>
        </pc:picChg>
        <pc:picChg chg="add mod">
          <ac:chgData name="Chris Droessler" userId="625c3661-9d64-47fa-b83c-4b49393bd161" providerId="ADAL" clId="{4155BE58-1285-44C1-9E84-D23B52A1AD9C}" dt="2021-08-30T15:06:34.059" v="842" actId="1076"/>
          <ac:picMkLst>
            <pc:docMk/>
            <pc:sldMk cId="2992403768" sldId="1543"/>
            <ac:picMk id="2054" creationId="{A2CBBF06-031B-49ED-82E1-F4C20F868279}"/>
          </ac:picMkLst>
        </pc:picChg>
      </pc:sldChg>
      <pc:sldChg chg="modSp add del mod ord">
        <pc:chgData name="Chris Droessler" userId="625c3661-9d64-47fa-b83c-4b49393bd161" providerId="ADAL" clId="{4155BE58-1285-44C1-9E84-D23B52A1AD9C}" dt="2021-08-30T19:41:28.385" v="1314" actId="47"/>
        <pc:sldMkLst>
          <pc:docMk/>
          <pc:sldMk cId="3088776123" sldId="1544"/>
        </pc:sldMkLst>
        <pc:spChg chg="mod">
          <ac:chgData name="Chris Droessler" userId="625c3661-9d64-47fa-b83c-4b49393bd161" providerId="ADAL" clId="{4155BE58-1285-44C1-9E84-D23B52A1AD9C}" dt="2021-08-30T14:18:55.888" v="574" actId="27636"/>
          <ac:spMkLst>
            <pc:docMk/>
            <pc:sldMk cId="3088776123" sldId="1544"/>
            <ac:spMk id="2" creationId="{9E3D1396-D25C-F843-87C1-8554878AAEF2}"/>
          </ac:spMkLst>
        </pc:spChg>
        <pc:spChg chg="mod">
          <ac:chgData name="Chris Droessler" userId="625c3661-9d64-47fa-b83c-4b49393bd161" providerId="ADAL" clId="{4155BE58-1285-44C1-9E84-D23B52A1AD9C}" dt="2021-08-30T14:21:29.644" v="610" actId="20577"/>
          <ac:spMkLst>
            <pc:docMk/>
            <pc:sldMk cId="3088776123" sldId="1544"/>
            <ac:spMk id="3" creationId="{8597A4B7-2454-6747-917B-97694A75FFF9}"/>
          </ac:spMkLst>
        </pc:spChg>
        <pc:spChg chg="mod">
          <ac:chgData name="Chris Droessler" userId="625c3661-9d64-47fa-b83c-4b49393bd161" providerId="ADAL" clId="{4155BE58-1285-44C1-9E84-D23B52A1AD9C}" dt="2021-08-30T14:18:58.074" v="575"/>
          <ac:spMkLst>
            <pc:docMk/>
            <pc:sldMk cId="3088776123" sldId="1544"/>
            <ac:spMk id="4" creationId="{0A7F7A33-A5DC-4035-945E-DDEDC945980F}"/>
          </ac:spMkLst>
        </pc:spChg>
      </pc:sldChg>
      <pc:sldChg chg="addSp delSp modSp add mod modClrScheme chgLayout">
        <pc:chgData name="Chris Droessler" userId="625c3661-9d64-47fa-b83c-4b49393bd161" providerId="ADAL" clId="{4155BE58-1285-44C1-9E84-D23B52A1AD9C}" dt="2021-08-30T17:08:30.669" v="1301"/>
        <pc:sldMkLst>
          <pc:docMk/>
          <pc:sldMk cId="3302674682" sldId="1545"/>
        </pc:sldMkLst>
        <pc:spChg chg="del">
          <ac:chgData name="Chris Droessler" userId="625c3661-9d64-47fa-b83c-4b49393bd161" providerId="ADAL" clId="{4155BE58-1285-44C1-9E84-D23B52A1AD9C}" dt="2021-08-30T17:08:23.135" v="1298" actId="478"/>
          <ac:spMkLst>
            <pc:docMk/>
            <pc:sldMk cId="3302674682" sldId="1545"/>
            <ac:spMk id="2" creationId="{00000000-0000-0000-0000-000000000000}"/>
          </ac:spMkLst>
        </pc:spChg>
        <pc:spChg chg="del">
          <ac:chgData name="Chris Droessler" userId="625c3661-9d64-47fa-b83c-4b49393bd161" providerId="ADAL" clId="{4155BE58-1285-44C1-9E84-D23B52A1AD9C}" dt="2021-08-30T17:08:23.135" v="1298" actId="478"/>
          <ac:spMkLst>
            <pc:docMk/>
            <pc:sldMk cId="3302674682" sldId="154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4155BE58-1285-44C1-9E84-D23B52A1AD9C}" dt="2021-08-30T17:08:26.062" v="1299" actId="700"/>
          <ac:spMkLst>
            <pc:docMk/>
            <pc:sldMk cId="3302674682" sldId="1545"/>
            <ac:spMk id="4" creationId="{F6C387F1-6003-4946-A074-D7474A7A4C4A}"/>
          </ac:spMkLst>
        </pc:spChg>
        <pc:spChg chg="add del mod">
          <ac:chgData name="Chris Droessler" userId="625c3661-9d64-47fa-b83c-4b49393bd161" providerId="ADAL" clId="{4155BE58-1285-44C1-9E84-D23B52A1AD9C}" dt="2021-08-30T17:08:26.062" v="1299" actId="700"/>
          <ac:spMkLst>
            <pc:docMk/>
            <pc:sldMk cId="3302674682" sldId="1545"/>
            <ac:spMk id="6" creationId="{67357E74-A6FD-4FCD-8EC1-17EF4562E17B}"/>
          </ac:spMkLst>
        </pc:spChg>
        <pc:picChg chg="del">
          <ac:chgData name="Chris Droessler" userId="625c3661-9d64-47fa-b83c-4b49393bd161" providerId="ADAL" clId="{4155BE58-1285-44C1-9E84-D23B52A1AD9C}" dt="2021-08-30T17:08:23.135" v="1298" actId="478"/>
          <ac:picMkLst>
            <pc:docMk/>
            <pc:sldMk cId="3302674682" sldId="1545"/>
            <ac:picMk id="5" creationId="{5903C068-4FE1-41EE-A550-3EB8325867E7}"/>
          </ac:picMkLst>
        </pc:picChg>
        <pc:picChg chg="del">
          <ac:chgData name="Chris Droessler" userId="625c3661-9d64-47fa-b83c-4b49393bd161" providerId="ADAL" clId="{4155BE58-1285-44C1-9E84-D23B52A1AD9C}" dt="2021-08-30T17:08:23.135" v="1298" actId="478"/>
          <ac:picMkLst>
            <pc:docMk/>
            <pc:sldMk cId="3302674682" sldId="1545"/>
            <ac:picMk id="7" creationId="{D97498C3-4C58-4013-B0A9-5A2C97962C86}"/>
          </ac:picMkLst>
        </pc:picChg>
        <pc:picChg chg="del">
          <ac:chgData name="Chris Droessler" userId="625c3661-9d64-47fa-b83c-4b49393bd161" providerId="ADAL" clId="{4155BE58-1285-44C1-9E84-D23B52A1AD9C}" dt="2021-08-30T17:08:23.135" v="1298" actId="478"/>
          <ac:picMkLst>
            <pc:docMk/>
            <pc:sldMk cId="3302674682" sldId="1545"/>
            <ac:picMk id="8" creationId="{22C9A285-5E79-4F14-8CF3-781DFCFF4067}"/>
          </ac:picMkLst>
        </pc:picChg>
        <pc:picChg chg="add mod">
          <ac:chgData name="Chris Droessler" userId="625c3661-9d64-47fa-b83c-4b49393bd161" providerId="ADAL" clId="{4155BE58-1285-44C1-9E84-D23B52A1AD9C}" dt="2021-08-30T17:08:30.669" v="1301"/>
          <ac:picMkLst>
            <pc:docMk/>
            <pc:sldMk cId="3302674682" sldId="1545"/>
            <ac:picMk id="10" creationId="{2A77E566-D60F-468B-86B1-2F578FE58ADC}"/>
          </ac:picMkLst>
        </pc:picChg>
        <pc:picChg chg="del">
          <ac:chgData name="Chris Droessler" userId="625c3661-9d64-47fa-b83c-4b49393bd161" providerId="ADAL" clId="{4155BE58-1285-44C1-9E84-D23B52A1AD9C}" dt="2021-08-30T17:08:23.135" v="1298" actId="478"/>
          <ac:picMkLst>
            <pc:docMk/>
            <pc:sldMk cId="3302674682" sldId="1545"/>
            <ac:picMk id="1026" creationId="{75DE6DF1-BCF8-40E9-AC60-3B2A9B167CC5}"/>
          </ac:picMkLst>
        </pc:picChg>
      </pc:sldChg>
      <pc:sldChg chg="addSp delSp modSp add mod">
        <pc:chgData name="Chris Droessler" userId="625c3661-9d64-47fa-b83c-4b49393bd161" providerId="ADAL" clId="{4155BE58-1285-44C1-9E84-D23B52A1AD9C}" dt="2021-08-30T17:11:50.446" v="1309" actId="962"/>
        <pc:sldMkLst>
          <pc:docMk/>
          <pc:sldMk cId="4179688531" sldId="1546"/>
        </pc:sldMkLst>
        <pc:picChg chg="add mod">
          <ac:chgData name="Chris Droessler" userId="625c3661-9d64-47fa-b83c-4b49393bd161" providerId="ADAL" clId="{4155BE58-1285-44C1-9E84-D23B52A1AD9C}" dt="2021-08-30T17:11:50.446" v="1309" actId="962"/>
          <ac:picMkLst>
            <pc:docMk/>
            <pc:sldMk cId="4179688531" sldId="1546"/>
            <ac:picMk id="3" creationId="{0CF6D052-A2EF-4451-BE75-2D8D2EE52939}"/>
          </ac:picMkLst>
        </pc:picChg>
        <pc:picChg chg="del">
          <ac:chgData name="Chris Droessler" userId="625c3661-9d64-47fa-b83c-4b49393bd161" providerId="ADAL" clId="{4155BE58-1285-44C1-9E84-D23B52A1AD9C}" dt="2021-08-30T17:11:32.911" v="1303" actId="478"/>
          <ac:picMkLst>
            <pc:docMk/>
            <pc:sldMk cId="4179688531" sldId="1546"/>
            <ac:picMk id="10" creationId="{2A77E566-D60F-468B-86B1-2F578FE58ADC}"/>
          </ac:picMkLst>
        </pc:picChg>
      </pc:sldChg>
      <pc:sldChg chg="addSp modSp add mod">
        <pc:chgData name="Chris Droessler" userId="625c3661-9d64-47fa-b83c-4b49393bd161" providerId="ADAL" clId="{4155BE58-1285-44C1-9E84-D23B52A1AD9C}" dt="2021-08-30T17:12:26.761" v="1311"/>
        <pc:sldMkLst>
          <pc:docMk/>
          <pc:sldMk cId="797788428" sldId="1547"/>
        </pc:sldMkLst>
        <pc:picChg chg="add mod">
          <ac:chgData name="Chris Droessler" userId="625c3661-9d64-47fa-b83c-4b49393bd161" providerId="ADAL" clId="{4155BE58-1285-44C1-9E84-D23B52A1AD9C}" dt="2021-08-30T17:12:26.761" v="1311"/>
          <ac:picMkLst>
            <pc:docMk/>
            <pc:sldMk cId="797788428" sldId="1547"/>
            <ac:picMk id="3" creationId="{47547129-5423-4FED-B802-2849E8BCC9E4}"/>
          </ac:picMkLst>
        </pc:picChg>
      </pc:sldChg>
      <pc:sldChg chg="addSp modSp add mod">
        <pc:chgData name="Chris Droessler" userId="625c3661-9d64-47fa-b83c-4b49393bd161" providerId="ADAL" clId="{4155BE58-1285-44C1-9E84-D23B52A1AD9C}" dt="2021-08-30T17:12:58.273" v="1313"/>
        <pc:sldMkLst>
          <pc:docMk/>
          <pc:sldMk cId="389046233" sldId="1548"/>
        </pc:sldMkLst>
        <pc:picChg chg="add mod">
          <ac:chgData name="Chris Droessler" userId="625c3661-9d64-47fa-b83c-4b49393bd161" providerId="ADAL" clId="{4155BE58-1285-44C1-9E84-D23B52A1AD9C}" dt="2021-08-30T17:12:58.273" v="1313"/>
          <ac:picMkLst>
            <pc:docMk/>
            <pc:sldMk cId="389046233" sldId="1548"/>
            <ac:picMk id="3" creationId="{5EEBF9F6-213F-4CDF-B315-CB49A852118A}"/>
          </ac:picMkLst>
        </pc:picChg>
      </pc:sldChg>
      <pc:sldChg chg="addSp delSp modSp add mod modNotesTx">
        <pc:chgData name="Chris Droessler" userId="625c3661-9d64-47fa-b83c-4b49393bd161" providerId="ADAL" clId="{4155BE58-1285-44C1-9E84-D23B52A1AD9C}" dt="2021-08-31T17:13:23.420" v="1493" actId="1076"/>
        <pc:sldMkLst>
          <pc:docMk/>
          <pc:sldMk cId="2367475308" sldId="1549"/>
        </pc:sldMkLst>
        <pc:spChg chg="mod">
          <ac:chgData name="Chris Droessler" userId="625c3661-9d64-47fa-b83c-4b49393bd161" providerId="ADAL" clId="{4155BE58-1285-44C1-9E84-D23B52A1AD9C}" dt="2021-08-31T16:28:49.145" v="1408"/>
          <ac:spMkLst>
            <pc:docMk/>
            <pc:sldMk cId="2367475308" sldId="1549"/>
            <ac:spMk id="2" creationId="{00000000-0000-0000-0000-000000000000}"/>
          </ac:spMkLst>
        </pc:spChg>
        <pc:spChg chg="mod">
          <ac:chgData name="Chris Droessler" userId="625c3661-9d64-47fa-b83c-4b49393bd161" providerId="ADAL" clId="{4155BE58-1285-44C1-9E84-D23B52A1AD9C}" dt="2021-08-31T17:08:54.304" v="1480" actId="1037"/>
          <ac:spMkLst>
            <pc:docMk/>
            <pc:sldMk cId="2367475308" sldId="1549"/>
            <ac:spMk id="3" creationId="{00000000-0000-0000-0000-000000000000}"/>
          </ac:spMkLst>
        </pc:spChg>
        <pc:picChg chg="del">
          <ac:chgData name="Chris Droessler" userId="625c3661-9d64-47fa-b83c-4b49393bd161" providerId="ADAL" clId="{4155BE58-1285-44C1-9E84-D23B52A1AD9C}" dt="2021-08-31T15:37:50.875" v="1334" actId="478"/>
          <ac:picMkLst>
            <pc:docMk/>
            <pc:sldMk cId="2367475308" sldId="1549"/>
            <ac:picMk id="5" creationId="{ED7DCD87-B07D-4C54-91F2-2DCAEBAF8F2D}"/>
          </ac:picMkLst>
        </pc:picChg>
        <pc:picChg chg="mod">
          <ac:chgData name="Chris Droessler" userId="625c3661-9d64-47fa-b83c-4b49393bd161" providerId="ADAL" clId="{4155BE58-1285-44C1-9E84-D23B52A1AD9C}" dt="2021-08-31T17:13:23.420" v="1493" actId="1076"/>
          <ac:picMkLst>
            <pc:docMk/>
            <pc:sldMk cId="2367475308" sldId="1549"/>
            <ac:picMk id="1026" creationId="{2BA312C4-86D0-49C3-8437-626CD946B07F}"/>
          </ac:picMkLst>
        </pc:picChg>
        <pc:picChg chg="add mod">
          <ac:chgData name="Chris Droessler" userId="625c3661-9d64-47fa-b83c-4b49393bd161" providerId="ADAL" clId="{4155BE58-1285-44C1-9E84-D23B52A1AD9C}" dt="2021-08-31T16:29:10.444" v="1411" actId="14100"/>
          <ac:picMkLst>
            <pc:docMk/>
            <pc:sldMk cId="2367475308" sldId="1549"/>
            <ac:picMk id="2050" creationId="{F62DBFE5-E534-4838-8C7C-063AE9BB75E7}"/>
          </ac:picMkLst>
        </pc:picChg>
        <pc:picChg chg="add mod">
          <ac:chgData name="Chris Droessler" userId="625c3661-9d64-47fa-b83c-4b49393bd161" providerId="ADAL" clId="{4155BE58-1285-44C1-9E84-D23B52A1AD9C}" dt="2021-08-31T17:09:00.998" v="1483" actId="1037"/>
          <ac:picMkLst>
            <pc:docMk/>
            <pc:sldMk cId="2367475308" sldId="1549"/>
            <ac:picMk id="2052" creationId="{8506BF73-CE42-4F2F-91F7-A4E2DF1314CE}"/>
          </ac:picMkLst>
        </pc:picChg>
      </pc:sldChg>
      <pc:sldChg chg="addSp delSp modSp add mod modNotesTx">
        <pc:chgData name="Chris Droessler" userId="625c3661-9d64-47fa-b83c-4b49393bd161" providerId="ADAL" clId="{4155BE58-1285-44C1-9E84-D23B52A1AD9C}" dt="2021-09-01T13:32:06.498" v="1680" actId="20577"/>
        <pc:sldMkLst>
          <pc:docMk/>
          <pc:sldMk cId="1908802170" sldId="1550"/>
        </pc:sldMkLst>
        <pc:spChg chg="mod">
          <ac:chgData name="Chris Droessler" userId="625c3661-9d64-47fa-b83c-4b49393bd161" providerId="ADAL" clId="{4155BE58-1285-44C1-9E84-D23B52A1AD9C}" dt="2021-08-31T16:27:06.024" v="1393" actId="20577"/>
          <ac:spMkLst>
            <pc:docMk/>
            <pc:sldMk cId="1908802170" sldId="1550"/>
            <ac:spMk id="2" creationId="{00000000-0000-0000-0000-000000000000}"/>
          </ac:spMkLst>
        </pc:spChg>
        <pc:spChg chg="mod">
          <ac:chgData name="Chris Droessler" userId="625c3661-9d64-47fa-b83c-4b49393bd161" providerId="ADAL" clId="{4155BE58-1285-44C1-9E84-D23B52A1AD9C}" dt="2021-09-01T13:32:06.498" v="1680" actId="20577"/>
          <ac:spMkLst>
            <pc:docMk/>
            <pc:sldMk cId="1908802170" sldId="155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4155BE58-1285-44C1-9E84-D23B52A1AD9C}" dt="2021-08-31T16:28:03.516" v="1407" actId="1076"/>
          <ac:picMkLst>
            <pc:docMk/>
            <pc:sldMk cId="1908802170" sldId="1550"/>
            <ac:picMk id="4" creationId="{43DD4179-E822-46E5-AB88-B64ABCD068FE}"/>
          </ac:picMkLst>
        </pc:picChg>
        <pc:picChg chg="del">
          <ac:chgData name="Chris Droessler" userId="625c3661-9d64-47fa-b83c-4b49393bd161" providerId="ADAL" clId="{4155BE58-1285-44C1-9E84-D23B52A1AD9C}" dt="2021-08-31T16:26:02.464" v="1377" actId="478"/>
          <ac:picMkLst>
            <pc:docMk/>
            <pc:sldMk cId="1908802170" sldId="1550"/>
            <ac:picMk id="1026" creationId="{2BA312C4-86D0-49C3-8437-626CD946B07F}"/>
          </ac:picMkLst>
        </pc:picChg>
        <pc:picChg chg="add mod">
          <ac:chgData name="Chris Droessler" userId="625c3661-9d64-47fa-b83c-4b49393bd161" providerId="ADAL" clId="{4155BE58-1285-44C1-9E84-D23B52A1AD9C}" dt="2021-08-31T16:27:58.708" v="1406" actId="14100"/>
          <ac:picMkLst>
            <pc:docMk/>
            <pc:sldMk cId="1908802170" sldId="1550"/>
            <ac:picMk id="1028" creationId="{99BF6D4B-5E50-4416-AB00-193B46A07BB5}"/>
          </ac:picMkLst>
        </pc:picChg>
      </pc:sldChg>
      <pc:sldChg chg="addSp delSp modSp new mod modClrScheme modAnim chgLayout modNotesTx">
        <pc:chgData name="Chris Droessler" userId="625c3661-9d64-47fa-b83c-4b49393bd161" providerId="ADAL" clId="{4155BE58-1285-44C1-9E84-D23B52A1AD9C}" dt="2021-09-02T12:17:03.862" v="1738"/>
        <pc:sldMkLst>
          <pc:docMk/>
          <pc:sldMk cId="36687348" sldId="1551"/>
        </pc:sldMkLst>
        <pc:spChg chg="add mod">
          <ac:chgData name="Chris Droessler" userId="625c3661-9d64-47fa-b83c-4b49393bd161" providerId="ADAL" clId="{4155BE58-1285-44C1-9E84-D23B52A1AD9C}" dt="2021-09-02T12:06:56.911" v="1698" actId="20577"/>
          <ac:spMkLst>
            <pc:docMk/>
            <pc:sldMk cId="36687348" sldId="1551"/>
            <ac:spMk id="2" creationId="{06882698-1E97-4DC5-A6F8-AE3CAC1B4A3C}"/>
          </ac:spMkLst>
        </pc:spChg>
        <pc:spChg chg="add del mod">
          <ac:chgData name="Chris Droessler" userId="625c3661-9d64-47fa-b83c-4b49393bd161" providerId="ADAL" clId="{4155BE58-1285-44C1-9E84-D23B52A1AD9C}" dt="2021-09-02T12:09:29.598" v="1699" actId="478"/>
          <ac:spMkLst>
            <pc:docMk/>
            <pc:sldMk cId="36687348" sldId="1551"/>
            <ac:spMk id="3" creationId="{84FE6DF9-F494-475B-AE19-ADED1E6897E8}"/>
          </ac:spMkLst>
        </pc:spChg>
        <pc:picChg chg="add mod">
          <ac:chgData name="Chris Droessler" userId="625c3661-9d64-47fa-b83c-4b49393bd161" providerId="ADAL" clId="{4155BE58-1285-44C1-9E84-D23B52A1AD9C}" dt="2021-09-02T12:09:56.333" v="1704" actId="1076"/>
          <ac:picMkLst>
            <pc:docMk/>
            <pc:sldMk cId="36687348" sldId="1551"/>
            <ac:picMk id="5" creationId="{91A7DBB8-EAD1-463B-8202-71F8574FD1B5}"/>
          </ac:picMkLst>
        </pc:picChg>
        <pc:picChg chg="add mod">
          <ac:chgData name="Chris Droessler" userId="625c3661-9d64-47fa-b83c-4b49393bd161" providerId="ADAL" clId="{4155BE58-1285-44C1-9E84-D23B52A1AD9C}" dt="2021-09-02T12:10:49.222" v="1721" actId="1037"/>
          <ac:picMkLst>
            <pc:docMk/>
            <pc:sldMk cId="36687348" sldId="1551"/>
            <ac:picMk id="6" creationId="{4096B830-94AD-412F-B5BC-B426DE1393E0}"/>
          </ac:picMkLst>
        </pc:picChg>
        <pc:picChg chg="add mod">
          <ac:chgData name="Chris Droessler" userId="625c3661-9d64-47fa-b83c-4b49393bd161" providerId="ADAL" clId="{4155BE58-1285-44C1-9E84-D23B52A1AD9C}" dt="2021-09-02T12:16:46.438" v="1737"/>
          <ac:picMkLst>
            <pc:docMk/>
            <pc:sldMk cId="36687348" sldId="1551"/>
            <ac:picMk id="7" creationId="{35A1B286-6820-4C2E-8D68-789A42063C7B}"/>
          </ac:picMkLst>
        </pc:picChg>
      </pc:sldChg>
      <pc:sldChg chg="addSp delSp modSp add del mod delAnim">
        <pc:chgData name="Chris Droessler" userId="625c3661-9d64-47fa-b83c-4b49393bd161" providerId="ADAL" clId="{4155BE58-1285-44C1-9E84-D23B52A1AD9C}" dt="2021-09-02T12:18:13.147" v="1739" actId="47"/>
        <pc:sldMkLst>
          <pc:docMk/>
          <pc:sldMk cId="657202269" sldId="1552"/>
        </pc:sldMkLst>
        <pc:picChg chg="add mod">
          <ac:chgData name="Chris Droessler" userId="625c3661-9d64-47fa-b83c-4b49393bd161" providerId="ADAL" clId="{4155BE58-1285-44C1-9E84-D23B52A1AD9C}" dt="2021-09-02T12:16:31.597" v="1736" actId="14100"/>
          <ac:picMkLst>
            <pc:docMk/>
            <pc:sldMk cId="657202269" sldId="1552"/>
            <ac:picMk id="4" creationId="{427E5EDF-22DD-455E-8E7B-2ACAAC73C3C1}"/>
          </ac:picMkLst>
        </pc:picChg>
        <pc:picChg chg="del">
          <ac:chgData name="Chris Droessler" userId="625c3661-9d64-47fa-b83c-4b49393bd161" providerId="ADAL" clId="{4155BE58-1285-44C1-9E84-D23B52A1AD9C}" dt="2021-09-02T12:16:05.955" v="1726" actId="478"/>
          <ac:picMkLst>
            <pc:docMk/>
            <pc:sldMk cId="657202269" sldId="1552"/>
            <ac:picMk id="5" creationId="{91A7DBB8-EAD1-463B-8202-71F8574FD1B5}"/>
          </ac:picMkLst>
        </pc:picChg>
        <pc:picChg chg="del">
          <ac:chgData name="Chris Droessler" userId="625c3661-9d64-47fa-b83c-4b49393bd161" providerId="ADAL" clId="{4155BE58-1285-44C1-9E84-D23B52A1AD9C}" dt="2021-09-02T12:16:05.070" v="1725" actId="478"/>
          <ac:picMkLst>
            <pc:docMk/>
            <pc:sldMk cId="657202269" sldId="1552"/>
            <ac:picMk id="6" creationId="{4096B830-94AD-412F-B5BC-B426DE1393E0}"/>
          </ac:picMkLst>
        </pc:picChg>
      </pc:sldChg>
      <pc:sldChg chg="modSp add mod modNotesTx">
        <pc:chgData name="Chris Droessler" userId="625c3661-9d64-47fa-b83c-4b49393bd161" providerId="ADAL" clId="{4155BE58-1285-44C1-9E84-D23B52A1AD9C}" dt="2021-09-02T13:49:09.882" v="1747" actId="20577"/>
        <pc:sldMkLst>
          <pc:docMk/>
          <pc:sldMk cId="3492499135" sldId="1552"/>
        </pc:sldMkLst>
        <pc:spChg chg="mod">
          <ac:chgData name="Chris Droessler" userId="625c3661-9d64-47fa-b83c-4b49393bd161" providerId="ADAL" clId="{4155BE58-1285-44C1-9E84-D23B52A1AD9C}" dt="2021-09-02T13:49:00.455" v="1745"/>
          <ac:spMkLst>
            <pc:docMk/>
            <pc:sldMk cId="3492499135" sldId="1552"/>
            <ac:spMk id="2" creationId="{00000000-0000-0000-0000-000000000000}"/>
          </ac:spMkLst>
        </pc:spChg>
      </pc:sldChg>
      <pc:sldChg chg="new del">
        <pc:chgData name="Chris Droessler" userId="625c3661-9d64-47fa-b83c-4b49393bd161" providerId="ADAL" clId="{4155BE58-1285-44C1-9E84-D23B52A1AD9C}" dt="2021-09-10T11:00:44.661" v="1751" actId="47"/>
        <pc:sldMkLst>
          <pc:docMk/>
          <pc:sldMk cId="4088489361" sldId="1553"/>
        </pc:sldMkLst>
      </pc:sldChg>
      <pc:sldChg chg="addSp delSp modSp add mod modNotesTx">
        <pc:chgData name="Chris Droessler" userId="625c3661-9d64-47fa-b83c-4b49393bd161" providerId="ADAL" clId="{4155BE58-1285-44C1-9E84-D23B52A1AD9C}" dt="2021-09-10T12:01:19.380" v="2106" actId="14100"/>
        <pc:sldMkLst>
          <pc:docMk/>
          <pc:sldMk cId="1573302769" sldId="1554"/>
        </pc:sldMkLst>
        <pc:spChg chg="mod">
          <ac:chgData name="Chris Droessler" userId="625c3661-9d64-47fa-b83c-4b49393bd161" providerId="ADAL" clId="{4155BE58-1285-44C1-9E84-D23B52A1AD9C}" dt="2021-09-10T11:04:25.905" v="1833"/>
          <ac:spMkLst>
            <pc:docMk/>
            <pc:sldMk cId="1573302769" sldId="1554"/>
            <ac:spMk id="2" creationId="{00000000-0000-0000-0000-000000000000}"/>
          </ac:spMkLst>
        </pc:spChg>
        <pc:spChg chg="mod">
          <ac:chgData name="Chris Droessler" userId="625c3661-9d64-47fa-b83c-4b49393bd161" providerId="ADAL" clId="{4155BE58-1285-44C1-9E84-D23B52A1AD9C}" dt="2021-09-10T11:06:11.044" v="1857" actId="1076"/>
          <ac:spMkLst>
            <pc:docMk/>
            <pc:sldMk cId="1573302769" sldId="1554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4155BE58-1285-44C1-9E84-D23B52A1AD9C}" dt="2021-09-10T11:06:20.882" v="1861" actId="478"/>
          <ac:picMkLst>
            <pc:docMk/>
            <pc:sldMk cId="1573302769" sldId="1554"/>
            <ac:picMk id="1026" creationId="{C233A5CB-D364-47DD-B9D3-C68CABC66535}"/>
          </ac:picMkLst>
        </pc:picChg>
        <pc:picChg chg="add mod">
          <ac:chgData name="Chris Droessler" userId="625c3661-9d64-47fa-b83c-4b49393bd161" providerId="ADAL" clId="{4155BE58-1285-44C1-9E84-D23B52A1AD9C}" dt="2021-09-10T11:06:19.494" v="1860" actId="1076"/>
          <ac:picMkLst>
            <pc:docMk/>
            <pc:sldMk cId="1573302769" sldId="1554"/>
            <ac:picMk id="1028" creationId="{7DB04DE5-0160-4F0F-B921-4772DE972D19}"/>
          </ac:picMkLst>
        </pc:picChg>
        <pc:picChg chg="add mod">
          <ac:chgData name="Chris Droessler" userId="625c3661-9d64-47fa-b83c-4b49393bd161" providerId="ADAL" clId="{4155BE58-1285-44C1-9E84-D23B52A1AD9C}" dt="2021-09-10T12:01:19.380" v="2106" actId="14100"/>
          <ac:picMkLst>
            <pc:docMk/>
            <pc:sldMk cId="1573302769" sldId="1554"/>
            <ac:picMk id="1030" creationId="{AE8DBA5F-D5CC-44A4-8243-809BB629D1F9}"/>
          </ac:picMkLst>
        </pc:picChg>
        <pc:picChg chg="add mod">
          <ac:chgData name="Chris Droessler" userId="625c3661-9d64-47fa-b83c-4b49393bd161" providerId="ADAL" clId="{4155BE58-1285-44C1-9E84-D23B52A1AD9C}" dt="2021-09-10T11:57:26.294" v="2091" actId="1038"/>
          <ac:picMkLst>
            <pc:docMk/>
            <pc:sldMk cId="1573302769" sldId="1554"/>
            <ac:picMk id="1032" creationId="{FB53F27B-9576-413F-8D1A-FBE1D9240A62}"/>
          </ac:picMkLst>
        </pc:picChg>
      </pc:sldChg>
      <pc:sldChg chg="addSp modSp add mod modNotesTx">
        <pc:chgData name="Chris Droessler" userId="625c3661-9d64-47fa-b83c-4b49393bd161" providerId="ADAL" clId="{4155BE58-1285-44C1-9E84-D23B52A1AD9C}" dt="2021-09-10T12:00:21.236" v="2103" actId="1038"/>
        <pc:sldMkLst>
          <pc:docMk/>
          <pc:sldMk cId="2745190745" sldId="1555"/>
        </pc:sldMkLst>
        <pc:spChg chg="mod">
          <ac:chgData name="Chris Droessler" userId="625c3661-9d64-47fa-b83c-4b49393bd161" providerId="ADAL" clId="{4155BE58-1285-44C1-9E84-D23B52A1AD9C}" dt="2021-09-10T11:02:21.802" v="1828" actId="20577"/>
          <ac:spMkLst>
            <pc:docMk/>
            <pc:sldMk cId="2745190745" sldId="1555"/>
            <ac:spMk id="2" creationId="{00000000-0000-0000-0000-000000000000}"/>
          </ac:spMkLst>
        </pc:spChg>
        <pc:spChg chg="mod">
          <ac:chgData name="Chris Droessler" userId="625c3661-9d64-47fa-b83c-4b49393bd161" providerId="ADAL" clId="{4155BE58-1285-44C1-9E84-D23B52A1AD9C}" dt="2021-09-10T11:10:04.760" v="1896" actId="20577"/>
          <ac:spMkLst>
            <pc:docMk/>
            <pc:sldMk cId="2745190745" sldId="155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4155BE58-1285-44C1-9E84-D23B52A1AD9C}" dt="2021-09-10T11:11:20.828" v="1900"/>
          <ac:spMkLst>
            <pc:docMk/>
            <pc:sldMk cId="2745190745" sldId="1555"/>
            <ac:spMk id="4" creationId="{78131B85-93F6-47E0-9EDC-2263FD5AF618}"/>
          </ac:spMkLst>
        </pc:spChg>
        <pc:picChg chg="add mod">
          <ac:chgData name="Chris Droessler" userId="625c3661-9d64-47fa-b83c-4b49393bd161" providerId="ADAL" clId="{4155BE58-1285-44C1-9E84-D23B52A1AD9C}" dt="2021-09-10T11:17:08.272" v="2086" actId="1076"/>
          <ac:picMkLst>
            <pc:docMk/>
            <pc:sldMk cId="2745190745" sldId="1555"/>
            <ac:picMk id="5" creationId="{3AFE0E38-276E-4989-A521-D085C8C13556}"/>
          </ac:picMkLst>
        </pc:picChg>
        <pc:picChg chg="add mod">
          <ac:chgData name="Chris Droessler" userId="625c3661-9d64-47fa-b83c-4b49393bd161" providerId="ADAL" clId="{4155BE58-1285-44C1-9E84-D23B52A1AD9C}" dt="2021-09-10T12:00:21.236" v="2103" actId="1038"/>
          <ac:picMkLst>
            <pc:docMk/>
            <pc:sldMk cId="2745190745" sldId="1555"/>
            <ac:picMk id="2050" creationId="{942A1984-3736-4518-956A-CE31DF64E6B6}"/>
          </ac:picMkLst>
        </pc:picChg>
      </pc:sldChg>
    </pc:docChg>
  </pc:docChgLst>
  <pc:docChgLst>
    <pc:chgData name="Chris Droessler" userId="625c3661-9d64-47fa-b83c-4b49393bd161" providerId="ADAL" clId="{F7190A85-11E0-4506-93B1-542A0392E495}"/>
    <pc:docChg chg="undo custSel mod addSld delSld modSld sldOrd">
      <pc:chgData name="Chris Droessler" userId="625c3661-9d64-47fa-b83c-4b49393bd161" providerId="ADAL" clId="{F7190A85-11E0-4506-93B1-542A0392E495}" dt="2021-08-17T15:27:40.004" v="1597" actId="47"/>
      <pc:docMkLst>
        <pc:docMk/>
      </pc:docMkLst>
      <pc:sldChg chg="del">
        <pc:chgData name="Chris Droessler" userId="625c3661-9d64-47fa-b83c-4b49393bd161" providerId="ADAL" clId="{F7190A85-11E0-4506-93B1-542A0392E495}" dt="2021-08-11T13:18:58.508" v="383" actId="47"/>
        <pc:sldMkLst>
          <pc:docMk/>
          <pc:sldMk cId="3454271346" sldId="995"/>
        </pc:sldMkLst>
      </pc:sldChg>
      <pc:sldChg chg="ord">
        <pc:chgData name="Chris Droessler" userId="625c3661-9d64-47fa-b83c-4b49393bd161" providerId="ADAL" clId="{F7190A85-11E0-4506-93B1-542A0392E495}" dt="2021-08-11T13:19:39.191" v="389"/>
        <pc:sldMkLst>
          <pc:docMk/>
          <pc:sldMk cId="971287941" sldId="1092"/>
        </pc:sldMkLst>
      </pc:sldChg>
      <pc:sldChg chg="modSp add mod">
        <pc:chgData name="Chris Droessler" userId="625c3661-9d64-47fa-b83c-4b49393bd161" providerId="ADAL" clId="{F7190A85-11E0-4506-93B1-542A0392E495}" dt="2021-08-11T14:09:03.858" v="650" actId="20577"/>
        <pc:sldMkLst>
          <pc:docMk/>
          <pc:sldMk cId="1199515106" sldId="1200"/>
        </pc:sldMkLst>
        <pc:spChg chg="mod">
          <ac:chgData name="Chris Droessler" userId="625c3661-9d64-47fa-b83c-4b49393bd161" providerId="ADAL" clId="{F7190A85-11E0-4506-93B1-542A0392E495}" dt="2021-08-11T14:09:03.858" v="650" actId="20577"/>
          <ac:spMkLst>
            <pc:docMk/>
            <pc:sldMk cId="1199515106" sldId="1200"/>
            <ac:spMk id="2" creationId="{4757E851-22C0-416A-AB72-C8671A494E41}"/>
          </ac:spMkLst>
        </pc:spChg>
        <pc:spChg chg="mod">
          <ac:chgData name="Chris Droessler" userId="625c3661-9d64-47fa-b83c-4b49393bd161" providerId="ADAL" clId="{F7190A85-11E0-4506-93B1-542A0392E495}" dt="2021-08-11T14:08:00.574" v="606" actId="27636"/>
          <ac:spMkLst>
            <pc:docMk/>
            <pc:sldMk cId="1199515106" sldId="1200"/>
            <ac:spMk id="3" creationId="{604887A8-E170-4FBD-A33F-F3D2550FDA11}"/>
          </ac:spMkLst>
        </pc:spChg>
      </pc:sldChg>
      <pc:sldChg chg="addSp modSp mod modNotesTx">
        <pc:chgData name="Chris Droessler" userId="625c3661-9d64-47fa-b83c-4b49393bd161" providerId="ADAL" clId="{F7190A85-11E0-4506-93B1-542A0392E495}" dt="2021-08-16T13:46:39.822" v="1190"/>
        <pc:sldMkLst>
          <pc:docMk/>
          <pc:sldMk cId="1719095742" sldId="1228"/>
        </pc:sldMkLst>
        <pc:spChg chg="mod">
          <ac:chgData name="Chris Droessler" userId="625c3661-9d64-47fa-b83c-4b49393bd161" providerId="ADAL" clId="{F7190A85-11E0-4506-93B1-542A0392E495}" dt="2021-08-11T13:24:05.195" v="392"/>
          <ac:spMkLst>
            <pc:docMk/>
            <pc:sldMk cId="1719095742" sldId="1228"/>
            <ac:spMk id="2" creationId="{3AC57214-C085-3147-8845-C162872C3A4A}"/>
          </ac:spMkLst>
        </pc:spChg>
        <pc:spChg chg="mod">
          <ac:chgData name="Chris Droessler" userId="625c3661-9d64-47fa-b83c-4b49393bd161" providerId="ADAL" clId="{F7190A85-11E0-4506-93B1-542A0392E495}" dt="2021-08-11T13:24:09.762" v="393"/>
          <ac:spMkLst>
            <pc:docMk/>
            <pc:sldMk cId="1719095742" sldId="1228"/>
            <ac:spMk id="5" creationId="{ED00BF12-6869-344C-9646-6D57277B1F09}"/>
          </ac:spMkLst>
        </pc:spChg>
        <pc:picChg chg="add mod modCrop">
          <ac:chgData name="Chris Droessler" userId="625c3661-9d64-47fa-b83c-4b49393bd161" providerId="ADAL" clId="{F7190A85-11E0-4506-93B1-542A0392E495}" dt="2021-08-11T13:24:55.009" v="412" actId="1076"/>
          <ac:picMkLst>
            <pc:docMk/>
            <pc:sldMk cId="1719095742" sldId="1228"/>
            <ac:picMk id="6" creationId="{964ECD64-51C1-4189-A424-AB3BD7BEA55D}"/>
          </ac:picMkLst>
        </pc:picChg>
      </pc:sldChg>
      <pc:sldChg chg="add del">
        <pc:chgData name="Chris Droessler" userId="625c3661-9d64-47fa-b83c-4b49393bd161" providerId="ADAL" clId="{F7190A85-11E0-4506-93B1-542A0392E495}" dt="2021-08-10T19:46:08.793" v="48" actId="47"/>
        <pc:sldMkLst>
          <pc:docMk/>
          <pc:sldMk cId="317809921" sldId="1264"/>
        </pc:sldMkLst>
      </pc:sldChg>
      <pc:sldChg chg="ord">
        <pc:chgData name="Chris Droessler" userId="625c3661-9d64-47fa-b83c-4b49393bd161" providerId="ADAL" clId="{F7190A85-11E0-4506-93B1-542A0392E495}" dt="2021-08-11T13:18:01.002" v="381"/>
        <pc:sldMkLst>
          <pc:docMk/>
          <pc:sldMk cId="3883007539" sldId="1339"/>
        </pc:sldMkLst>
      </pc:sldChg>
      <pc:sldChg chg="addSp delSp modSp mod ord setBg modClrScheme chgLayout modNotesTx">
        <pc:chgData name="Chris Droessler" userId="625c3661-9d64-47fa-b83c-4b49393bd161" providerId="ADAL" clId="{F7190A85-11E0-4506-93B1-542A0392E495}" dt="2021-08-11T14:02:34.418" v="574"/>
        <pc:sldMkLst>
          <pc:docMk/>
          <pc:sldMk cId="3349267367" sldId="1350"/>
        </pc:sldMkLst>
        <pc:spChg chg="del">
          <ac:chgData name="Chris Droessler" userId="625c3661-9d64-47fa-b83c-4b49393bd161" providerId="ADAL" clId="{F7190A85-11E0-4506-93B1-542A0392E495}" dt="2021-08-11T13:42:17.925" v="484" actId="478"/>
          <ac:spMkLst>
            <pc:docMk/>
            <pc:sldMk cId="3349267367" sldId="135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7190A85-11E0-4506-93B1-542A0392E495}" dt="2021-08-11T13:42:38.190" v="486" actId="14100"/>
          <ac:picMkLst>
            <pc:docMk/>
            <pc:sldMk cId="3349267367" sldId="1350"/>
            <ac:picMk id="7170" creationId="{E7307861-D715-442D-B526-09052309DF37}"/>
          </ac:picMkLst>
        </pc:picChg>
      </pc:sldChg>
      <pc:sldChg chg="ord">
        <pc:chgData name="Chris Droessler" userId="625c3661-9d64-47fa-b83c-4b49393bd161" providerId="ADAL" clId="{F7190A85-11E0-4506-93B1-542A0392E495}" dt="2021-08-11T13:19:28.078" v="387"/>
        <pc:sldMkLst>
          <pc:docMk/>
          <pc:sldMk cId="4017884504" sldId="1477"/>
        </pc:sldMkLst>
      </pc:sldChg>
      <pc:sldChg chg="ord">
        <pc:chgData name="Chris Droessler" userId="625c3661-9d64-47fa-b83c-4b49393bd161" providerId="ADAL" clId="{F7190A85-11E0-4506-93B1-542A0392E495}" dt="2021-08-10T19:50:27.502" v="67"/>
        <pc:sldMkLst>
          <pc:docMk/>
          <pc:sldMk cId="3135967245" sldId="1483"/>
        </pc:sldMkLst>
      </pc:sldChg>
      <pc:sldChg chg="addSp delSp modSp mod ord modNotesTx">
        <pc:chgData name="Chris Droessler" userId="625c3661-9d64-47fa-b83c-4b49393bd161" providerId="ADAL" clId="{F7190A85-11E0-4506-93B1-542A0392E495}" dt="2021-08-17T15:26:56.197" v="1596"/>
        <pc:sldMkLst>
          <pc:docMk/>
          <pc:sldMk cId="1612089043" sldId="1487"/>
        </pc:sldMkLst>
        <pc:spChg chg="mod">
          <ac:chgData name="Chris Droessler" userId="625c3661-9d64-47fa-b83c-4b49393bd161" providerId="ADAL" clId="{F7190A85-11E0-4506-93B1-542A0392E495}" dt="2021-08-16T17:30:22.333" v="1572"/>
          <ac:spMkLst>
            <pc:docMk/>
            <pc:sldMk cId="1612089043" sldId="1487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6T17:30:43.008" v="1576" actId="27636"/>
          <ac:spMkLst>
            <pc:docMk/>
            <pc:sldMk cId="1612089043" sldId="1487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F7190A85-11E0-4506-93B1-542A0392E495}" dt="2021-08-16T17:32:21.148" v="1585" actId="478"/>
          <ac:picMkLst>
            <pc:docMk/>
            <pc:sldMk cId="1612089043" sldId="1487"/>
            <ac:picMk id="1026" creationId="{472E7316-B1E6-49F5-8B0A-EB064FC2DD4A}"/>
          </ac:picMkLst>
        </pc:picChg>
        <pc:picChg chg="add mod">
          <ac:chgData name="Chris Droessler" userId="625c3661-9d64-47fa-b83c-4b49393bd161" providerId="ADAL" clId="{F7190A85-11E0-4506-93B1-542A0392E495}" dt="2021-08-16T17:32:44.642" v="1594" actId="1036"/>
          <ac:picMkLst>
            <pc:docMk/>
            <pc:sldMk cId="1612089043" sldId="1487"/>
            <ac:picMk id="1028" creationId="{35287B3F-8B37-4AAB-926D-A50AD8BBAD4F}"/>
          </ac:picMkLst>
        </pc:picChg>
      </pc:sldChg>
      <pc:sldChg chg="addSp modSp mod modNotesTx">
        <pc:chgData name="Chris Droessler" userId="625c3661-9d64-47fa-b83c-4b49393bd161" providerId="ADAL" clId="{F7190A85-11E0-4506-93B1-542A0392E495}" dt="2021-08-16T13:46:48.382" v="1192"/>
        <pc:sldMkLst>
          <pc:docMk/>
          <pc:sldMk cId="991018751" sldId="1498"/>
        </pc:sldMkLst>
        <pc:spChg chg="mod">
          <ac:chgData name="Chris Droessler" userId="625c3661-9d64-47fa-b83c-4b49393bd161" providerId="ADAL" clId="{F7190A85-11E0-4506-93B1-542A0392E495}" dt="2021-08-11T12:49:09.912" v="190"/>
          <ac:spMkLst>
            <pc:docMk/>
            <pc:sldMk cId="991018751" sldId="1498"/>
            <ac:spMk id="2" creationId="{9E3D1396-D25C-F843-87C1-8554878AAEF2}"/>
          </ac:spMkLst>
        </pc:spChg>
        <pc:spChg chg="mod">
          <ac:chgData name="Chris Droessler" userId="625c3661-9d64-47fa-b83c-4b49393bd161" providerId="ADAL" clId="{F7190A85-11E0-4506-93B1-542A0392E495}" dt="2021-08-11T12:48:59.428" v="189"/>
          <ac:spMkLst>
            <pc:docMk/>
            <pc:sldMk cId="991018751" sldId="1498"/>
            <ac:spMk id="3" creationId="{8597A4B7-2454-6747-917B-97694A75FFF9}"/>
          </ac:spMkLst>
        </pc:spChg>
        <pc:spChg chg="mod">
          <ac:chgData name="Chris Droessler" userId="625c3661-9d64-47fa-b83c-4b49393bd161" providerId="ADAL" clId="{F7190A85-11E0-4506-93B1-542A0392E495}" dt="2021-08-11T12:49:16.231" v="192" actId="20577"/>
          <ac:spMkLst>
            <pc:docMk/>
            <pc:sldMk cId="991018751" sldId="1498"/>
            <ac:spMk id="5" creationId="{1C362891-CDF1-8F49-ABFD-345605C8CAE7}"/>
          </ac:spMkLst>
        </pc:spChg>
        <pc:picChg chg="add mod">
          <ac:chgData name="Chris Droessler" userId="625c3661-9d64-47fa-b83c-4b49393bd161" providerId="ADAL" clId="{F7190A85-11E0-4506-93B1-542A0392E495}" dt="2021-08-11T13:13:10.625" v="290" actId="14100"/>
          <ac:picMkLst>
            <pc:docMk/>
            <pc:sldMk cId="991018751" sldId="1498"/>
            <ac:picMk id="6" creationId="{136E6914-5CD6-4773-9F1D-EF9C1B694BEE}"/>
          </ac:picMkLst>
        </pc:picChg>
      </pc:sldChg>
      <pc:sldChg chg="modSp mod modNotesTx">
        <pc:chgData name="Chris Droessler" userId="625c3661-9d64-47fa-b83c-4b49393bd161" providerId="ADAL" clId="{F7190A85-11E0-4506-93B1-542A0392E495}" dt="2021-08-16T12:29:38.822" v="767" actId="20577"/>
        <pc:sldMkLst>
          <pc:docMk/>
          <pc:sldMk cId="2149282642" sldId="1499"/>
        </pc:sldMkLst>
        <pc:spChg chg="mod">
          <ac:chgData name="Chris Droessler" userId="625c3661-9d64-47fa-b83c-4b49393bd161" providerId="ADAL" clId="{F7190A85-11E0-4506-93B1-542A0392E495}" dt="2021-08-16T12:29:38.822" v="767" actId="20577"/>
          <ac:spMkLst>
            <pc:docMk/>
            <pc:sldMk cId="2149282642" sldId="1499"/>
            <ac:spMk id="3" creationId="{00000000-0000-0000-0000-000000000000}"/>
          </ac:spMkLst>
        </pc:spChg>
        <pc:picChg chg="mod modCrop">
          <ac:chgData name="Chris Droessler" userId="625c3661-9d64-47fa-b83c-4b49393bd161" providerId="ADAL" clId="{F7190A85-11E0-4506-93B1-542A0392E495}" dt="2021-08-11T14:18:34.551" v="674" actId="732"/>
          <ac:picMkLst>
            <pc:docMk/>
            <pc:sldMk cId="2149282642" sldId="1499"/>
            <ac:picMk id="6" creationId="{828FB3BB-4E32-4DA6-BAE5-80FF1AFBFBC7}"/>
          </ac:picMkLst>
        </pc:picChg>
      </pc:sldChg>
      <pc:sldChg chg="addSp delSp modSp mod modNotesTx">
        <pc:chgData name="Chris Droessler" userId="625c3661-9d64-47fa-b83c-4b49393bd161" providerId="ADAL" clId="{F7190A85-11E0-4506-93B1-542A0392E495}" dt="2021-08-11T14:26:55.981" v="719" actId="732"/>
        <pc:sldMkLst>
          <pc:docMk/>
          <pc:sldMk cId="2335467377" sldId="1500"/>
        </pc:sldMkLst>
        <pc:spChg chg="mod">
          <ac:chgData name="Chris Droessler" userId="625c3661-9d64-47fa-b83c-4b49393bd161" providerId="ADAL" clId="{F7190A85-11E0-4506-93B1-542A0392E495}" dt="2021-08-11T14:24:51.790" v="701" actId="20577"/>
          <ac:spMkLst>
            <pc:docMk/>
            <pc:sldMk cId="2335467377" sldId="1500"/>
            <ac:spMk id="3" creationId="{00000000-0000-0000-0000-000000000000}"/>
          </ac:spMkLst>
        </pc:spChg>
        <pc:picChg chg="del mod modCrop">
          <ac:chgData name="Chris Droessler" userId="625c3661-9d64-47fa-b83c-4b49393bd161" providerId="ADAL" clId="{F7190A85-11E0-4506-93B1-542A0392E495}" dt="2021-08-11T14:25:31.167" v="706" actId="478"/>
          <ac:picMkLst>
            <pc:docMk/>
            <pc:sldMk cId="2335467377" sldId="1500"/>
            <ac:picMk id="6" creationId="{AB3C64D6-620D-444C-A554-71CC4CE536BC}"/>
          </ac:picMkLst>
        </pc:picChg>
        <pc:picChg chg="add mod modCrop">
          <ac:chgData name="Chris Droessler" userId="625c3661-9d64-47fa-b83c-4b49393bd161" providerId="ADAL" clId="{F7190A85-11E0-4506-93B1-542A0392E495}" dt="2021-08-11T14:26:55.981" v="719" actId="732"/>
          <ac:picMkLst>
            <pc:docMk/>
            <pc:sldMk cId="2335467377" sldId="1500"/>
            <ac:picMk id="7" creationId="{18489193-1DB8-4604-8383-B06C1776C44B}"/>
          </ac:picMkLst>
        </pc:picChg>
      </pc:sldChg>
      <pc:sldChg chg="modSp mod ord modNotesTx">
        <pc:chgData name="Chris Droessler" userId="625c3661-9d64-47fa-b83c-4b49393bd161" providerId="ADAL" clId="{F7190A85-11E0-4506-93B1-542A0392E495}" dt="2021-08-16T12:30:59.763" v="769" actId="20577"/>
        <pc:sldMkLst>
          <pc:docMk/>
          <pc:sldMk cId="3720011558" sldId="1501"/>
        </pc:sldMkLst>
        <pc:spChg chg="mod">
          <ac:chgData name="Chris Droessler" userId="625c3661-9d64-47fa-b83c-4b49393bd161" providerId="ADAL" clId="{F7190A85-11E0-4506-93B1-542A0392E495}" dt="2021-08-11T12:37:34.017" v="105" actId="20577"/>
          <ac:spMkLst>
            <pc:docMk/>
            <pc:sldMk cId="3720011558" sldId="1501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6T12:30:59.763" v="769" actId="20577"/>
          <ac:spMkLst>
            <pc:docMk/>
            <pc:sldMk cId="3720011558" sldId="1501"/>
            <ac:spMk id="3" creationId="{00000000-0000-0000-0000-000000000000}"/>
          </ac:spMkLst>
        </pc:spChg>
      </pc:sldChg>
      <pc:sldChg chg="addSp delSp modSp mod modNotesTx">
        <pc:chgData name="Chris Droessler" userId="625c3661-9d64-47fa-b83c-4b49393bd161" providerId="ADAL" clId="{F7190A85-11E0-4506-93B1-542A0392E495}" dt="2021-08-16T16:39:24.442" v="1567"/>
        <pc:sldMkLst>
          <pc:docMk/>
          <pc:sldMk cId="6494351" sldId="1502"/>
        </pc:sldMkLst>
        <pc:picChg chg="add mod modCrop">
          <ac:chgData name="Chris Droessler" userId="625c3661-9d64-47fa-b83c-4b49393bd161" providerId="ADAL" clId="{F7190A85-11E0-4506-93B1-542A0392E495}" dt="2021-08-16T16:39:13.111" v="1564" actId="14100"/>
          <ac:picMkLst>
            <pc:docMk/>
            <pc:sldMk cId="6494351" sldId="1502"/>
            <ac:picMk id="6" creationId="{C9E4186B-2536-4615-B254-1EC95C057112}"/>
          </ac:picMkLst>
        </pc:picChg>
        <pc:picChg chg="del">
          <ac:chgData name="Chris Droessler" userId="625c3661-9d64-47fa-b83c-4b49393bd161" providerId="ADAL" clId="{F7190A85-11E0-4506-93B1-542A0392E495}" dt="2021-08-16T16:38:46.550" v="1549" actId="478"/>
          <ac:picMkLst>
            <pc:docMk/>
            <pc:sldMk cId="6494351" sldId="1502"/>
            <ac:picMk id="7" creationId="{BC6689C6-149E-4FFD-81B6-A9A84AADFFE7}"/>
          </ac:picMkLst>
        </pc:picChg>
      </pc:sldChg>
      <pc:sldChg chg="addSp modSp mod modNotesTx">
        <pc:chgData name="Chris Droessler" userId="625c3661-9d64-47fa-b83c-4b49393bd161" providerId="ADAL" clId="{F7190A85-11E0-4506-93B1-542A0392E495}" dt="2021-08-16T16:27:55.241" v="1544" actId="732"/>
        <pc:sldMkLst>
          <pc:docMk/>
          <pc:sldMk cId="3492596351" sldId="1503"/>
        </pc:sldMkLst>
        <pc:spChg chg="mod">
          <ac:chgData name="Chris Droessler" userId="625c3661-9d64-47fa-b83c-4b49393bd161" providerId="ADAL" clId="{F7190A85-11E0-4506-93B1-542A0392E495}" dt="2021-08-10T19:53:06.759" v="76" actId="20577"/>
          <ac:spMkLst>
            <pc:docMk/>
            <pc:sldMk cId="3492596351" sldId="1503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1T12:41:00.387" v="175" actId="20577"/>
          <ac:spMkLst>
            <pc:docMk/>
            <pc:sldMk cId="3492596351" sldId="150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F7190A85-11E0-4506-93B1-542A0392E495}" dt="2021-08-16T16:27:55.241" v="1544" actId="732"/>
          <ac:picMkLst>
            <pc:docMk/>
            <pc:sldMk cId="3492596351" sldId="1503"/>
            <ac:picMk id="5" creationId="{3C90BCE8-2355-4092-9A05-EC715BF93F42}"/>
          </ac:picMkLst>
        </pc:picChg>
        <pc:picChg chg="add mod">
          <ac:chgData name="Chris Droessler" userId="625c3661-9d64-47fa-b83c-4b49393bd161" providerId="ADAL" clId="{F7190A85-11E0-4506-93B1-542A0392E495}" dt="2021-08-11T12:45:28.743" v="179" actId="1076"/>
          <ac:picMkLst>
            <pc:docMk/>
            <pc:sldMk cId="3492596351" sldId="1503"/>
            <ac:picMk id="2050" creationId="{8B215D28-4CDA-4463-AE36-BDF2742E1AED}"/>
          </ac:picMkLst>
        </pc:picChg>
      </pc:sldChg>
      <pc:sldChg chg="modSp mod">
        <pc:chgData name="Chris Droessler" userId="625c3661-9d64-47fa-b83c-4b49393bd161" providerId="ADAL" clId="{F7190A85-11E0-4506-93B1-542A0392E495}" dt="2021-08-11T14:20:58.069" v="697" actId="732"/>
        <pc:sldMkLst>
          <pc:docMk/>
          <pc:sldMk cId="342937180" sldId="1504"/>
        </pc:sldMkLst>
        <pc:picChg chg="mod modCrop">
          <ac:chgData name="Chris Droessler" userId="625c3661-9d64-47fa-b83c-4b49393bd161" providerId="ADAL" clId="{F7190A85-11E0-4506-93B1-542A0392E495}" dt="2021-08-11T14:20:58.069" v="697" actId="732"/>
          <ac:picMkLst>
            <pc:docMk/>
            <pc:sldMk cId="342937180" sldId="1504"/>
            <ac:picMk id="5" creationId="{1BFF8880-B232-4FDF-BD9C-24A50E814D2D}"/>
          </ac:picMkLst>
        </pc:picChg>
      </pc:sldChg>
      <pc:sldChg chg="addSp modSp mod modNotesTx">
        <pc:chgData name="Chris Droessler" userId="625c3661-9d64-47fa-b83c-4b49393bd161" providerId="ADAL" clId="{F7190A85-11E0-4506-93B1-542A0392E495}" dt="2021-08-16T12:31:17.318" v="770" actId="20577"/>
        <pc:sldMkLst>
          <pc:docMk/>
          <pc:sldMk cId="2736774700" sldId="1505"/>
        </pc:sldMkLst>
        <pc:spChg chg="mod">
          <ac:chgData name="Chris Droessler" userId="625c3661-9d64-47fa-b83c-4b49393bd161" providerId="ADAL" clId="{F7190A85-11E0-4506-93B1-542A0392E495}" dt="2021-08-10T19:44:13.228" v="31" actId="20577"/>
          <ac:spMkLst>
            <pc:docMk/>
            <pc:sldMk cId="2736774700" sldId="1505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6T12:31:17.318" v="770" actId="20577"/>
          <ac:spMkLst>
            <pc:docMk/>
            <pc:sldMk cId="2736774700" sldId="150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7190A85-11E0-4506-93B1-542A0392E495}" dt="2021-08-10T19:56:22.691" v="87"/>
          <ac:picMkLst>
            <pc:docMk/>
            <pc:sldMk cId="2736774700" sldId="1505"/>
            <ac:picMk id="6" creationId="{C6387295-8369-4C36-BDE4-993AD7213EE3}"/>
          </ac:picMkLst>
        </pc:picChg>
      </pc:sldChg>
      <pc:sldChg chg="modNotesTx">
        <pc:chgData name="Chris Droessler" userId="625c3661-9d64-47fa-b83c-4b49393bd161" providerId="ADAL" clId="{F7190A85-11E0-4506-93B1-542A0392E495}" dt="2021-08-16T13:50:18.371" v="1197"/>
        <pc:sldMkLst>
          <pc:docMk/>
          <pc:sldMk cId="2562921347" sldId="1506"/>
        </pc:sldMkLst>
      </pc:sldChg>
      <pc:sldChg chg="modSp mod modNotesTx">
        <pc:chgData name="Chris Droessler" userId="625c3661-9d64-47fa-b83c-4b49393bd161" providerId="ADAL" clId="{F7190A85-11E0-4506-93B1-542A0392E495}" dt="2021-08-16T13:55:11.342" v="1353" actId="113"/>
        <pc:sldMkLst>
          <pc:docMk/>
          <pc:sldMk cId="1645376354" sldId="1507"/>
        </pc:sldMkLst>
        <pc:spChg chg="mod">
          <ac:chgData name="Chris Droessler" userId="625c3661-9d64-47fa-b83c-4b49393bd161" providerId="ADAL" clId="{F7190A85-11E0-4506-93B1-542A0392E495}" dt="2021-08-16T13:55:11.342" v="1353" actId="113"/>
          <ac:spMkLst>
            <pc:docMk/>
            <pc:sldMk cId="1645376354" sldId="1507"/>
            <ac:spMk id="2" creationId="{61766D65-A45E-4113-85C6-A005D7546A4F}"/>
          </ac:spMkLst>
        </pc:spChg>
      </pc:sldChg>
      <pc:sldChg chg="modSp mod">
        <pc:chgData name="Chris Droessler" userId="625c3661-9d64-47fa-b83c-4b49393bd161" providerId="ADAL" clId="{F7190A85-11E0-4506-93B1-542A0392E495}" dt="2021-08-16T13:50:59.357" v="1213" actId="732"/>
        <pc:sldMkLst>
          <pc:docMk/>
          <pc:sldMk cId="3615656486" sldId="1508"/>
        </pc:sldMkLst>
        <pc:picChg chg="mod modCrop">
          <ac:chgData name="Chris Droessler" userId="625c3661-9d64-47fa-b83c-4b49393bd161" providerId="ADAL" clId="{F7190A85-11E0-4506-93B1-542A0392E495}" dt="2021-08-16T13:50:59.357" v="1213" actId="732"/>
          <ac:picMkLst>
            <pc:docMk/>
            <pc:sldMk cId="3615656486" sldId="1508"/>
            <ac:picMk id="5" creationId="{DAC97582-18EF-4B03-9298-3D2B3CB25750}"/>
          </ac:picMkLst>
        </pc:picChg>
      </pc:sldChg>
      <pc:sldChg chg="new del">
        <pc:chgData name="Chris Droessler" userId="625c3661-9d64-47fa-b83c-4b49393bd161" providerId="ADAL" clId="{F7190A85-11E0-4506-93B1-542A0392E495}" dt="2021-08-09T17:42:07.902" v="18" actId="47"/>
        <pc:sldMkLst>
          <pc:docMk/>
          <pc:sldMk cId="1137271761" sldId="1509"/>
        </pc:sldMkLst>
      </pc:sldChg>
      <pc:sldChg chg="addSp modSp add mod ord modNotesTx">
        <pc:chgData name="Chris Droessler" userId="625c3661-9d64-47fa-b83c-4b49393bd161" providerId="ADAL" clId="{F7190A85-11E0-4506-93B1-542A0392E495}" dt="2021-08-16T12:30:34.908" v="768" actId="20577"/>
        <pc:sldMkLst>
          <pc:docMk/>
          <pc:sldMk cId="1972179842" sldId="1509"/>
        </pc:sldMkLst>
        <pc:spChg chg="mod">
          <ac:chgData name="Chris Droessler" userId="625c3661-9d64-47fa-b83c-4b49393bd161" providerId="ADAL" clId="{F7190A85-11E0-4506-93B1-542A0392E495}" dt="2021-08-09T17:42:26.080" v="21"/>
          <ac:spMkLst>
            <pc:docMk/>
            <pc:sldMk cId="1972179842" sldId="1509"/>
            <ac:spMk id="2" creationId="{00000000-0000-0000-0000-000000000000}"/>
          </ac:spMkLst>
        </pc:spChg>
        <pc:spChg chg="mod">
          <ac:chgData name="Chris Droessler" userId="625c3661-9d64-47fa-b83c-4b49393bd161" providerId="ADAL" clId="{F7190A85-11E0-4506-93B1-542A0392E495}" dt="2021-08-16T12:30:34.908" v="768" actId="20577"/>
          <ac:spMkLst>
            <pc:docMk/>
            <pc:sldMk cId="1972179842" sldId="1509"/>
            <ac:spMk id="3" creationId="{00000000-0000-0000-0000-000000000000}"/>
          </ac:spMkLst>
        </pc:spChg>
        <pc:spChg chg="add mod">
          <ac:chgData name="Chris Droessler" userId="625c3661-9d64-47fa-b83c-4b49393bd161" providerId="ADAL" clId="{F7190A85-11E0-4506-93B1-542A0392E495}" dt="2021-08-11T12:38:08.342" v="109" actId="1076"/>
          <ac:spMkLst>
            <pc:docMk/>
            <pc:sldMk cId="1972179842" sldId="1509"/>
            <ac:spMk id="4" creationId="{9367F34F-987C-44F9-B6B0-FB72AEE094B2}"/>
          </ac:spMkLst>
        </pc:spChg>
        <pc:picChg chg="add mod">
          <ac:chgData name="Chris Droessler" userId="625c3661-9d64-47fa-b83c-4b49393bd161" providerId="ADAL" clId="{F7190A85-11E0-4506-93B1-542A0392E495}" dt="2021-08-11T12:39:16.971" v="128" actId="732"/>
          <ac:picMkLst>
            <pc:docMk/>
            <pc:sldMk cId="1972179842" sldId="1509"/>
            <ac:picMk id="1025" creationId="{820EEF32-469D-40A1-9C1E-4C9D56E8BC25}"/>
          </ac:picMkLst>
        </pc:picChg>
      </pc:sldChg>
      <pc:sldChg chg="addSp delSp modSp add mod modClrScheme chgLayout">
        <pc:chgData name="Chris Droessler" userId="625c3661-9d64-47fa-b83c-4b49393bd161" providerId="ADAL" clId="{F7190A85-11E0-4506-93B1-542A0392E495}" dt="2021-08-10T19:50:10.204" v="57" actId="962"/>
        <pc:sldMkLst>
          <pc:docMk/>
          <pc:sldMk cId="3635555996" sldId="1510"/>
        </pc:sldMkLst>
        <pc:spChg chg="del mod ord">
          <ac:chgData name="Chris Droessler" userId="625c3661-9d64-47fa-b83c-4b49393bd161" providerId="ADAL" clId="{F7190A85-11E0-4506-93B1-542A0392E495}" dt="2021-08-10T19:50:01.214" v="51" actId="478"/>
          <ac:spMkLst>
            <pc:docMk/>
            <pc:sldMk cId="3635555996" sldId="1510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F7190A85-11E0-4506-93B1-542A0392E495}" dt="2021-08-10T19:50:01.214" v="51" actId="478"/>
          <ac:spMkLst>
            <pc:docMk/>
            <pc:sldMk cId="3635555996" sldId="1510"/>
            <ac:spMk id="3" creationId="{00000000-0000-0000-0000-000000000000}"/>
          </ac:spMkLst>
        </pc:spChg>
        <pc:picChg chg="del">
          <ac:chgData name="Chris Droessler" userId="625c3661-9d64-47fa-b83c-4b49393bd161" providerId="ADAL" clId="{F7190A85-11E0-4506-93B1-542A0392E495}" dt="2021-08-10T19:50:01.214" v="51" actId="478"/>
          <ac:picMkLst>
            <pc:docMk/>
            <pc:sldMk cId="3635555996" sldId="1510"/>
            <ac:picMk id="5" creationId="{AE6709CE-ECEF-4C57-A1FE-1702C38BA02B}"/>
          </ac:picMkLst>
        </pc:picChg>
        <pc:picChg chg="del">
          <ac:chgData name="Chris Droessler" userId="625c3661-9d64-47fa-b83c-4b49393bd161" providerId="ADAL" clId="{F7190A85-11E0-4506-93B1-542A0392E495}" dt="2021-08-10T19:50:01.214" v="51" actId="478"/>
          <ac:picMkLst>
            <pc:docMk/>
            <pc:sldMk cId="3635555996" sldId="1510"/>
            <ac:picMk id="6" creationId="{C6387295-8369-4C36-BDE4-993AD7213EE3}"/>
          </ac:picMkLst>
        </pc:picChg>
        <pc:picChg chg="add mod">
          <ac:chgData name="Chris Droessler" userId="625c3661-9d64-47fa-b83c-4b49393bd161" providerId="ADAL" clId="{F7190A85-11E0-4506-93B1-542A0392E495}" dt="2021-08-10T19:50:10.204" v="57" actId="962"/>
          <ac:picMkLst>
            <pc:docMk/>
            <pc:sldMk cId="3635555996" sldId="1510"/>
            <ac:picMk id="7" creationId="{5C78AD72-5456-45EB-AD99-572B135C1838}"/>
          </ac:picMkLst>
        </pc:picChg>
      </pc:sldChg>
      <pc:sldChg chg="addSp modSp add mod">
        <pc:chgData name="Chris Droessler" userId="625c3661-9d64-47fa-b83c-4b49393bd161" providerId="ADAL" clId="{F7190A85-11E0-4506-93B1-542A0392E495}" dt="2021-08-10T19:50:14.223" v="61" actId="962"/>
        <pc:sldMkLst>
          <pc:docMk/>
          <pc:sldMk cId="3333542586" sldId="1511"/>
        </pc:sldMkLst>
        <pc:picChg chg="add mod">
          <ac:chgData name="Chris Droessler" userId="625c3661-9d64-47fa-b83c-4b49393bd161" providerId="ADAL" clId="{F7190A85-11E0-4506-93B1-542A0392E495}" dt="2021-08-10T19:50:14.223" v="61" actId="962"/>
          <ac:picMkLst>
            <pc:docMk/>
            <pc:sldMk cId="3333542586" sldId="1511"/>
            <ac:picMk id="3" creationId="{E3A4A9A8-1A26-4310-9EF6-68C64F9535E6}"/>
          </ac:picMkLst>
        </pc:picChg>
      </pc:sldChg>
      <pc:sldChg chg="addSp modSp add mod">
        <pc:chgData name="Chris Droessler" userId="625c3661-9d64-47fa-b83c-4b49393bd161" providerId="ADAL" clId="{F7190A85-11E0-4506-93B1-542A0392E495}" dt="2021-08-10T19:50:17.930" v="65" actId="962"/>
        <pc:sldMkLst>
          <pc:docMk/>
          <pc:sldMk cId="1661263409" sldId="1512"/>
        </pc:sldMkLst>
        <pc:picChg chg="add mod">
          <ac:chgData name="Chris Droessler" userId="625c3661-9d64-47fa-b83c-4b49393bd161" providerId="ADAL" clId="{F7190A85-11E0-4506-93B1-542A0392E495}" dt="2021-08-10T19:50:17.930" v="65" actId="962"/>
          <ac:picMkLst>
            <pc:docMk/>
            <pc:sldMk cId="1661263409" sldId="1512"/>
            <ac:picMk id="3" creationId="{78BAB141-6904-44A6-9B8F-1CDF52CBE71A}"/>
          </ac:picMkLst>
        </pc:picChg>
      </pc:sldChg>
      <pc:sldChg chg="add del">
        <pc:chgData name="Chris Droessler" userId="625c3661-9d64-47fa-b83c-4b49393bd161" providerId="ADAL" clId="{F7190A85-11E0-4506-93B1-542A0392E495}" dt="2021-08-11T13:19:19.931" v="385" actId="47"/>
        <pc:sldMkLst>
          <pc:docMk/>
          <pc:sldMk cId="2392689090" sldId="1513"/>
        </pc:sldMkLst>
      </pc:sldChg>
      <pc:sldChg chg="addSp delSp modSp new mod modClrScheme chgLayout modNotesTx">
        <pc:chgData name="Chris Droessler" userId="625c3661-9d64-47fa-b83c-4b49393bd161" providerId="ADAL" clId="{F7190A85-11E0-4506-93B1-542A0392E495}" dt="2021-08-11T19:49:03.394" v="766" actId="732"/>
        <pc:sldMkLst>
          <pc:docMk/>
          <pc:sldMk cId="2387038496" sldId="1514"/>
        </pc:sldMkLst>
        <pc:spChg chg="del">
          <ac:chgData name="Chris Droessler" userId="625c3661-9d64-47fa-b83c-4b49393bd161" providerId="ADAL" clId="{F7190A85-11E0-4506-93B1-542A0392E495}" dt="2021-08-10T20:01:45.269" v="95" actId="700"/>
          <ac:spMkLst>
            <pc:docMk/>
            <pc:sldMk cId="2387038496" sldId="1514"/>
            <ac:spMk id="2" creationId="{7D4CC74B-7A46-4C8C-B9B1-6D04355E3318}"/>
          </ac:spMkLst>
        </pc:spChg>
        <pc:spChg chg="del">
          <ac:chgData name="Chris Droessler" userId="625c3661-9d64-47fa-b83c-4b49393bd161" providerId="ADAL" clId="{F7190A85-11E0-4506-93B1-542A0392E495}" dt="2021-08-10T20:01:45.269" v="95" actId="700"/>
          <ac:spMkLst>
            <pc:docMk/>
            <pc:sldMk cId="2387038496" sldId="1514"/>
            <ac:spMk id="3" creationId="{5F2AF7A9-AEAC-4CA3-A8B0-D252161EE383}"/>
          </ac:spMkLst>
        </pc:spChg>
        <pc:picChg chg="add mod modCrop">
          <ac:chgData name="Chris Droessler" userId="625c3661-9d64-47fa-b83c-4b49393bd161" providerId="ADAL" clId="{F7190A85-11E0-4506-93B1-542A0392E495}" dt="2021-08-11T19:49:03.394" v="766" actId="732"/>
          <ac:picMkLst>
            <pc:docMk/>
            <pc:sldMk cId="2387038496" sldId="1514"/>
            <ac:picMk id="3" creationId="{6FF0B785-C49F-4E7B-AC2D-EDD7252BE68B}"/>
          </ac:picMkLst>
        </pc:picChg>
        <pc:picChg chg="add del mod">
          <ac:chgData name="Chris Droessler" userId="625c3661-9d64-47fa-b83c-4b49393bd161" providerId="ADAL" clId="{F7190A85-11E0-4506-93B1-542A0392E495}" dt="2021-08-11T19:48:01.780" v="729" actId="478"/>
          <ac:picMkLst>
            <pc:docMk/>
            <pc:sldMk cId="2387038496" sldId="1514"/>
            <ac:picMk id="5" creationId="{90C6D488-D78A-4BA3-8D49-F0CAE6346916}"/>
          </ac:picMkLst>
        </pc:picChg>
      </pc:sldChg>
      <pc:sldChg chg="addSp delSp modSp add mod ord modNotesTx">
        <pc:chgData name="Chris Droessler" userId="625c3661-9d64-47fa-b83c-4b49393bd161" providerId="ADAL" clId="{F7190A85-11E0-4506-93B1-542A0392E495}" dt="2021-08-16T13:46:44.438" v="1191"/>
        <pc:sldMkLst>
          <pc:docMk/>
          <pc:sldMk cId="827933489" sldId="1515"/>
        </pc:sldMkLst>
        <pc:spChg chg="mod">
          <ac:chgData name="Chris Droessler" userId="625c3661-9d64-47fa-b83c-4b49393bd161" providerId="ADAL" clId="{F7190A85-11E0-4506-93B1-542A0392E495}" dt="2021-08-11T12:51:09.597" v="200"/>
          <ac:spMkLst>
            <pc:docMk/>
            <pc:sldMk cId="827933489" sldId="1515"/>
            <ac:spMk id="2" creationId="{9E3D1396-D25C-F843-87C1-8554878AAEF2}"/>
          </ac:spMkLst>
        </pc:spChg>
        <pc:spChg chg="mod">
          <ac:chgData name="Chris Droessler" userId="625c3661-9d64-47fa-b83c-4b49393bd161" providerId="ADAL" clId="{F7190A85-11E0-4506-93B1-542A0392E495}" dt="2021-08-11T12:50:59.138" v="199"/>
          <ac:spMkLst>
            <pc:docMk/>
            <pc:sldMk cId="827933489" sldId="1515"/>
            <ac:spMk id="3" creationId="{8597A4B7-2454-6747-917B-97694A75FFF9}"/>
          </ac:spMkLst>
        </pc:spChg>
        <pc:spChg chg="mod">
          <ac:chgData name="Chris Droessler" userId="625c3661-9d64-47fa-b83c-4b49393bd161" providerId="ADAL" clId="{F7190A85-11E0-4506-93B1-542A0392E495}" dt="2021-08-11T12:51:12.428" v="201" actId="20577"/>
          <ac:spMkLst>
            <pc:docMk/>
            <pc:sldMk cId="827933489" sldId="1515"/>
            <ac:spMk id="5" creationId="{1C362891-CDF1-8F49-ABFD-345605C8CAE7}"/>
          </ac:spMkLst>
        </pc:spChg>
        <pc:picChg chg="add del mod">
          <ac:chgData name="Chris Droessler" userId="625c3661-9d64-47fa-b83c-4b49393bd161" providerId="ADAL" clId="{F7190A85-11E0-4506-93B1-542A0392E495}" dt="2021-08-11T13:07:30.188" v="263" actId="21"/>
          <ac:picMkLst>
            <pc:docMk/>
            <pc:sldMk cId="827933489" sldId="1515"/>
            <ac:picMk id="4098" creationId="{CF6B5E75-B4AC-406C-B026-2D368E6D41D4}"/>
          </ac:picMkLst>
        </pc:picChg>
        <pc:picChg chg="add mod">
          <ac:chgData name="Chris Droessler" userId="625c3661-9d64-47fa-b83c-4b49393bd161" providerId="ADAL" clId="{F7190A85-11E0-4506-93B1-542A0392E495}" dt="2021-08-11T13:12:52.545" v="280" actId="1076"/>
          <ac:picMkLst>
            <pc:docMk/>
            <pc:sldMk cId="827933489" sldId="1515"/>
            <ac:picMk id="4100" creationId="{44E1A72E-F7AD-4CB2-AA09-9C83C4536484}"/>
          </ac:picMkLst>
        </pc:picChg>
      </pc:sldChg>
      <pc:sldChg chg="addSp modSp add mod modNotesTx">
        <pc:chgData name="Chris Droessler" userId="625c3661-9d64-47fa-b83c-4b49393bd161" providerId="ADAL" clId="{F7190A85-11E0-4506-93B1-542A0392E495}" dt="2021-08-16T13:46:52.439" v="1193"/>
        <pc:sldMkLst>
          <pc:docMk/>
          <pc:sldMk cId="1546475372" sldId="1516"/>
        </pc:sldMkLst>
        <pc:spChg chg="mod">
          <ac:chgData name="Chris Droessler" userId="625c3661-9d64-47fa-b83c-4b49393bd161" providerId="ADAL" clId="{F7190A85-11E0-4506-93B1-542A0392E495}" dt="2021-08-11T12:50:01.028" v="196"/>
          <ac:spMkLst>
            <pc:docMk/>
            <pc:sldMk cId="1546475372" sldId="1516"/>
            <ac:spMk id="2" creationId="{9E3D1396-D25C-F843-87C1-8554878AAEF2}"/>
          </ac:spMkLst>
        </pc:spChg>
        <pc:spChg chg="mod">
          <ac:chgData name="Chris Droessler" userId="625c3661-9d64-47fa-b83c-4b49393bd161" providerId="ADAL" clId="{F7190A85-11E0-4506-93B1-542A0392E495}" dt="2021-08-11T12:49:47.308" v="195"/>
          <ac:spMkLst>
            <pc:docMk/>
            <pc:sldMk cId="1546475372" sldId="1516"/>
            <ac:spMk id="3" creationId="{8597A4B7-2454-6747-917B-97694A75FFF9}"/>
          </ac:spMkLst>
        </pc:spChg>
        <pc:spChg chg="mod">
          <ac:chgData name="Chris Droessler" userId="625c3661-9d64-47fa-b83c-4b49393bd161" providerId="ADAL" clId="{F7190A85-11E0-4506-93B1-542A0392E495}" dt="2021-08-11T12:50:09.241" v="197"/>
          <ac:spMkLst>
            <pc:docMk/>
            <pc:sldMk cId="1546475372" sldId="1516"/>
            <ac:spMk id="5" creationId="{1C362891-CDF1-8F49-ABFD-345605C8CAE7}"/>
          </ac:spMkLst>
        </pc:spChg>
        <pc:picChg chg="add mod">
          <ac:chgData name="Chris Droessler" userId="625c3661-9d64-47fa-b83c-4b49393bd161" providerId="ADAL" clId="{F7190A85-11E0-4506-93B1-542A0392E495}" dt="2021-08-11T15:14:01.253" v="725" actId="167"/>
          <ac:picMkLst>
            <pc:docMk/>
            <pc:sldMk cId="1546475372" sldId="1516"/>
            <ac:picMk id="1026" creationId="{833EF5DE-2D7C-4E9A-AA75-2C8AF01111F3}"/>
          </ac:picMkLst>
        </pc:picChg>
        <pc:picChg chg="add mod">
          <ac:chgData name="Chris Droessler" userId="625c3661-9d64-47fa-b83c-4b49393bd161" providerId="ADAL" clId="{F7190A85-11E0-4506-93B1-542A0392E495}" dt="2021-08-11T15:14:08.112" v="727" actId="1076"/>
          <ac:picMkLst>
            <pc:docMk/>
            <pc:sldMk cId="1546475372" sldId="1516"/>
            <ac:picMk id="3074" creationId="{1CA48012-47F0-4364-A322-222ABBF951CC}"/>
          </ac:picMkLst>
        </pc:picChg>
      </pc:sldChg>
      <pc:sldChg chg="delSp modSp add mod chgLayout modNotesTx">
        <pc:chgData name="Chris Droessler" userId="625c3661-9d64-47fa-b83c-4b49393bd161" providerId="ADAL" clId="{F7190A85-11E0-4506-93B1-542A0392E495}" dt="2021-08-16T13:46:56.046" v="1194"/>
        <pc:sldMkLst>
          <pc:docMk/>
          <pc:sldMk cId="3909602946" sldId="1517"/>
        </pc:sldMkLst>
        <pc:spChg chg="mod ord">
          <ac:chgData name="Chris Droessler" userId="625c3661-9d64-47fa-b83c-4b49393bd161" providerId="ADAL" clId="{F7190A85-11E0-4506-93B1-542A0392E495}" dt="2021-08-11T13:16:44.362" v="376" actId="14100"/>
          <ac:spMkLst>
            <pc:docMk/>
            <pc:sldMk cId="3909602946" sldId="1517"/>
            <ac:spMk id="2" creationId="{9E3D1396-D25C-F843-87C1-8554878AAEF2}"/>
          </ac:spMkLst>
        </pc:spChg>
        <pc:spChg chg="mod ord">
          <ac:chgData name="Chris Droessler" userId="625c3661-9d64-47fa-b83c-4b49393bd161" providerId="ADAL" clId="{F7190A85-11E0-4506-93B1-542A0392E495}" dt="2021-08-11T13:15:15.127" v="364" actId="700"/>
          <ac:spMkLst>
            <pc:docMk/>
            <pc:sldMk cId="3909602946" sldId="1517"/>
            <ac:spMk id="3" creationId="{8597A4B7-2454-6747-917B-97694A75FFF9}"/>
          </ac:spMkLst>
        </pc:spChg>
        <pc:spChg chg="del">
          <ac:chgData name="Chris Droessler" userId="625c3661-9d64-47fa-b83c-4b49393bd161" providerId="ADAL" clId="{F7190A85-11E0-4506-93B1-542A0392E495}" dt="2021-08-11T13:15:04.283" v="361" actId="478"/>
          <ac:spMkLst>
            <pc:docMk/>
            <pc:sldMk cId="3909602946" sldId="1517"/>
            <ac:spMk id="5" creationId="{1C362891-CDF1-8F49-ABFD-345605C8CAE7}"/>
          </ac:spMkLst>
        </pc:spChg>
        <pc:picChg chg="del">
          <ac:chgData name="Chris Droessler" userId="625c3661-9d64-47fa-b83c-4b49393bd161" providerId="ADAL" clId="{F7190A85-11E0-4506-93B1-542A0392E495}" dt="2021-08-11T13:15:45.313" v="369" actId="478"/>
          <ac:picMkLst>
            <pc:docMk/>
            <pc:sldMk cId="3909602946" sldId="1517"/>
            <ac:picMk id="3074" creationId="{1CA48012-47F0-4364-A322-222ABBF951CC}"/>
          </ac:picMkLst>
        </pc:picChg>
      </pc:sldChg>
      <pc:sldChg chg="add">
        <pc:chgData name="Chris Droessler" userId="625c3661-9d64-47fa-b83c-4b49393bd161" providerId="ADAL" clId="{F7190A85-11E0-4506-93B1-542A0392E495}" dt="2021-08-11T13:18:55.125" v="382"/>
        <pc:sldMkLst>
          <pc:docMk/>
          <pc:sldMk cId="247372015" sldId="1518"/>
        </pc:sldMkLst>
      </pc:sldChg>
      <pc:sldChg chg="modSp add mod ord">
        <pc:chgData name="Chris Droessler" userId="625c3661-9d64-47fa-b83c-4b49393bd161" providerId="ADAL" clId="{F7190A85-11E0-4506-93B1-542A0392E495}" dt="2021-08-11T14:19:02.237" v="685" actId="14100"/>
        <pc:sldMkLst>
          <pc:docMk/>
          <pc:sldMk cId="1483610171" sldId="1519"/>
        </pc:sldMkLst>
        <pc:picChg chg="mod modCrop">
          <ac:chgData name="Chris Droessler" userId="625c3661-9d64-47fa-b83c-4b49393bd161" providerId="ADAL" clId="{F7190A85-11E0-4506-93B1-542A0392E495}" dt="2021-08-11T14:19:02.237" v="685" actId="14100"/>
          <ac:picMkLst>
            <pc:docMk/>
            <pc:sldMk cId="1483610171" sldId="1519"/>
            <ac:picMk id="6" creationId="{D47D915D-AB96-4FC6-95BB-1D12A3A7D1E8}"/>
          </ac:picMkLst>
        </pc:picChg>
      </pc:sldChg>
      <pc:sldChg chg="addSp delSp modSp add mod setBg modNotesTx">
        <pc:chgData name="Chris Droessler" userId="625c3661-9d64-47fa-b83c-4b49393bd161" providerId="ADAL" clId="{F7190A85-11E0-4506-93B1-542A0392E495}" dt="2021-08-11T13:37:40.630" v="448"/>
        <pc:sldMkLst>
          <pc:docMk/>
          <pc:sldMk cId="3404973598" sldId="1520"/>
        </pc:sldMkLst>
        <pc:picChg chg="del">
          <ac:chgData name="Chris Droessler" userId="625c3661-9d64-47fa-b83c-4b49393bd161" providerId="ADAL" clId="{F7190A85-11E0-4506-93B1-542A0392E495}" dt="2021-08-11T13:27:06.269" v="415" actId="478"/>
          <ac:picMkLst>
            <pc:docMk/>
            <pc:sldMk cId="3404973598" sldId="1520"/>
            <ac:picMk id="5" creationId="{90C6D488-D78A-4BA3-8D49-F0CAE6346916}"/>
          </ac:picMkLst>
        </pc:picChg>
        <pc:picChg chg="add mod">
          <ac:chgData name="Chris Droessler" userId="625c3661-9d64-47fa-b83c-4b49393bd161" providerId="ADAL" clId="{F7190A85-11E0-4506-93B1-542A0392E495}" dt="2021-08-11T13:27:09.158" v="416"/>
          <ac:picMkLst>
            <pc:docMk/>
            <pc:sldMk cId="3404973598" sldId="1520"/>
            <ac:picMk id="1026" creationId="{9ADFA7BE-A614-49C1-A5CE-E82EF64F3E25}"/>
          </ac:picMkLst>
        </pc:picChg>
      </pc:sldChg>
      <pc:sldChg chg="addSp delSp modSp add setBg modNotesTx">
        <pc:chgData name="Chris Droessler" userId="625c3661-9d64-47fa-b83c-4b49393bd161" providerId="ADAL" clId="{F7190A85-11E0-4506-93B1-542A0392E495}" dt="2021-08-11T13:38:02.022" v="454"/>
        <pc:sldMkLst>
          <pc:docMk/>
          <pc:sldMk cId="1668849517" sldId="1521"/>
        </pc:sldMkLst>
        <pc:picChg chg="del">
          <ac:chgData name="Chris Droessler" userId="625c3661-9d64-47fa-b83c-4b49393bd161" providerId="ADAL" clId="{F7190A85-11E0-4506-93B1-542A0392E495}" dt="2021-08-11T13:28:07.956" v="422" actId="478"/>
          <ac:picMkLst>
            <pc:docMk/>
            <pc:sldMk cId="1668849517" sldId="1521"/>
            <ac:picMk id="1026" creationId="{9ADFA7BE-A614-49C1-A5CE-E82EF64F3E25}"/>
          </ac:picMkLst>
        </pc:picChg>
        <pc:picChg chg="add mod">
          <ac:chgData name="Chris Droessler" userId="625c3661-9d64-47fa-b83c-4b49393bd161" providerId="ADAL" clId="{F7190A85-11E0-4506-93B1-542A0392E495}" dt="2021-08-11T13:37:57.269" v="453" actId="1038"/>
          <ac:picMkLst>
            <pc:docMk/>
            <pc:sldMk cId="1668849517" sldId="1521"/>
            <ac:picMk id="2050" creationId="{0763BA7B-8ABE-479B-B38E-4B7CA7658946}"/>
          </ac:picMkLst>
        </pc:picChg>
      </pc:sldChg>
      <pc:sldChg chg="addSp delSp modSp add ord setBg modNotesTx">
        <pc:chgData name="Chris Droessler" userId="625c3661-9d64-47fa-b83c-4b49393bd161" providerId="ADAL" clId="{F7190A85-11E0-4506-93B1-542A0392E495}" dt="2021-08-11T13:39:22.421" v="475"/>
        <pc:sldMkLst>
          <pc:docMk/>
          <pc:sldMk cId="1071003481" sldId="1522"/>
        </pc:sldMkLst>
        <pc:picChg chg="del">
          <ac:chgData name="Chris Droessler" userId="625c3661-9d64-47fa-b83c-4b49393bd161" providerId="ADAL" clId="{F7190A85-11E0-4506-93B1-542A0392E495}" dt="2021-08-11T13:29:05.617" v="427" actId="478"/>
          <ac:picMkLst>
            <pc:docMk/>
            <pc:sldMk cId="1071003481" sldId="1522"/>
            <ac:picMk id="2050" creationId="{0763BA7B-8ABE-479B-B38E-4B7CA7658946}"/>
          </ac:picMkLst>
        </pc:picChg>
        <pc:picChg chg="add mod">
          <ac:chgData name="Chris Droessler" userId="625c3661-9d64-47fa-b83c-4b49393bd161" providerId="ADAL" clId="{F7190A85-11E0-4506-93B1-542A0392E495}" dt="2021-08-11T13:38:18.663" v="461" actId="1035"/>
          <ac:picMkLst>
            <pc:docMk/>
            <pc:sldMk cId="1071003481" sldId="1522"/>
            <ac:picMk id="3074" creationId="{4F467D93-0FE1-406E-BFD5-5F4BE9800E86}"/>
          </ac:picMkLst>
        </pc:picChg>
      </pc:sldChg>
      <pc:sldChg chg="addSp delSp modSp add del modNotesTx">
        <pc:chgData name="Chris Droessler" userId="625c3661-9d64-47fa-b83c-4b49393bd161" providerId="ADAL" clId="{F7190A85-11E0-4506-93B1-542A0392E495}" dt="2021-08-11T13:39:33.683" v="476" actId="47"/>
        <pc:sldMkLst>
          <pc:docMk/>
          <pc:sldMk cId="916116566" sldId="1523"/>
        </pc:sldMkLst>
        <pc:picChg chg="del">
          <ac:chgData name="Chris Droessler" userId="625c3661-9d64-47fa-b83c-4b49393bd161" providerId="ADAL" clId="{F7190A85-11E0-4506-93B1-542A0392E495}" dt="2021-08-11T13:29:57.420" v="435" actId="478"/>
          <ac:picMkLst>
            <pc:docMk/>
            <pc:sldMk cId="916116566" sldId="1523"/>
            <ac:picMk id="3074" creationId="{4F467D93-0FE1-406E-BFD5-5F4BE9800E86}"/>
          </ac:picMkLst>
        </pc:picChg>
        <pc:picChg chg="add mod">
          <ac:chgData name="Chris Droessler" userId="625c3661-9d64-47fa-b83c-4b49393bd161" providerId="ADAL" clId="{F7190A85-11E0-4506-93B1-542A0392E495}" dt="2021-08-11T13:38:32.917" v="464" actId="14100"/>
          <ac:picMkLst>
            <pc:docMk/>
            <pc:sldMk cId="916116566" sldId="1523"/>
            <ac:picMk id="4098" creationId="{B43EA5DA-D356-4184-AE4E-6B3B62E6A0E5}"/>
          </ac:picMkLst>
        </pc:picChg>
      </pc:sldChg>
      <pc:sldChg chg="addSp delSp modSp add modNotesTx">
        <pc:chgData name="Chris Droessler" userId="625c3661-9d64-47fa-b83c-4b49393bd161" providerId="ADAL" clId="{F7190A85-11E0-4506-93B1-542A0392E495}" dt="2021-08-11T13:38:54.319" v="471" actId="14100"/>
        <pc:sldMkLst>
          <pc:docMk/>
          <pc:sldMk cId="4140562014" sldId="1524"/>
        </pc:sldMkLst>
        <pc:picChg chg="del">
          <ac:chgData name="Chris Droessler" userId="625c3661-9d64-47fa-b83c-4b49393bd161" providerId="ADAL" clId="{F7190A85-11E0-4506-93B1-542A0392E495}" dt="2021-08-11T13:33:12.025" v="439" actId="478"/>
          <ac:picMkLst>
            <pc:docMk/>
            <pc:sldMk cId="4140562014" sldId="1524"/>
            <ac:picMk id="4098" creationId="{B43EA5DA-D356-4184-AE4E-6B3B62E6A0E5}"/>
          </ac:picMkLst>
        </pc:picChg>
        <pc:picChg chg="add mod">
          <ac:chgData name="Chris Droessler" userId="625c3661-9d64-47fa-b83c-4b49393bd161" providerId="ADAL" clId="{F7190A85-11E0-4506-93B1-542A0392E495}" dt="2021-08-11T13:38:54.319" v="471" actId="14100"/>
          <ac:picMkLst>
            <pc:docMk/>
            <pc:sldMk cId="4140562014" sldId="1524"/>
            <ac:picMk id="5122" creationId="{05356C62-C21F-4CAE-ADF2-B4A5527BA072}"/>
          </ac:picMkLst>
        </pc:picChg>
      </pc:sldChg>
      <pc:sldChg chg="addSp delSp modSp add modNotesTx">
        <pc:chgData name="Chris Droessler" userId="625c3661-9d64-47fa-b83c-4b49393bd161" providerId="ADAL" clId="{F7190A85-11E0-4506-93B1-542A0392E495}" dt="2021-08-11T13:39:05.924" v="473" actId="1076"/>
        <pc:sldMkLst>
          <pc:docMk/>
          <pc:sldMk cId="3991847527" sldId="1525"/>
        </pc:sldMkLst>
        <pc:picChg chg="del">
          <ac:chgData name="Chris Droessler" userId="625c3661-9d64-47fa-b83c-4b49393bd161" providerId="ADAL" clId="{F7190A85-11E0-4506-93B1-542A0392E495}" dt="2021-08-11T13:36:54.927" v="443" actId="478"/>
          <ac:picMkLst>
            <pc:docMk/>
            <pc:sldMk cId="3991847527" sldId="1525"/>
            <ac:picMk id="5122" creationId="{05356C62-C21F-4CAE-ADF2-B4A5527BA072}"/>
          </ac:picMkLst>
        </pc:picChg>
        <pc:picChg chg="add mod">
          <ac:chgData name="Chris Droessler" userId="625c3661-9d64-47fa-b83c-4b49393bd161" providerId="ADAL" clId="{F7190A85-11E0-4506-93B1-542A0392E495}" dt="2021-08-11T13:39:05.924" v="473" actId="1076"/>
          <ac:picMkLst>
            <pc:docMk/>
            <pc:sldMk cId="3991847527" sldId="1525"/>
            <ac:picMk id="6146" creationId="{E97311A3-9902-44EE-ADA9-4331038D79B1}"/>
          </ac:picMkLst>
        </pc:picChg>
      </pc:sldChg>
      <pc:sldChg chg="addSp delSp modSp add mod modClrScheme chgLayout modNotesTx">
        <pc:chgData name="Chris Droessler" userId="625c3661-9d64-47fa-b83c-4b49393bd161" providerId="ADAL" clId="{F7190A85-11E0-4506-93B1-542A0392E495}" dt="2021-08-11T14:20:07.068" v="695" actId="732"/>
        <pc:sldMkLst>
          <pc:docMk/>
          <pc:sldMk cId="748547492" sldId="1526"/>
        </pc:sldMkLst>
        <pc:spChg chg="del mod ord">
          <ac:chgData name="Chris Droessler" userId="625c3661-9d64-47fa-b83c-4b49393bd161" providerId="ADAL" clId="{F7190A85-11E0-4506-93B1-542A0392E495}" dt="2021-08-11T13:46:25.119" v="489" actId="478"/>
          <ac:spMkLst>
            <pc:docMk/>
            <pc:sldMk cId="748547492" sldId="1526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F7190A85-11E0-4506-93B1-542A0392E495}" dt="2021-08-11T13:46:25.119" v="489" actId="478"/>
          <ac:spMkLst>
            <pc:docMk/>
            <pc:sldMk cId="748547492" sldId="1526"/>
            <ac:spMk id="3" creationId="{00000000-0000-0000-0000-000000000000}"/>
          </ac:spMkLst>
        </pc:spChg>
        <pc:spChg chg="del">
          <ac:chgData name="Chris Droessler" userId="625c3661-9d64-47fa-b83c-4b49393bd161" providerId="ADAL" clId="{F7190A85-11E0-4506-93B1-542A0392E495}" dt="2021-08-11T13:46:25.119" v="489" actId="478"/>
          <ac:spMkLst>
            <pc:docMk/>
            <pc:sldMk cId="748547492" sldId="1526"/>
            <ac:spMk id="4" creationId="{9367F34F-987C-44F9-B6B0-FB72AEE094B2}"/>
          </ac:spMkLst>
        </pc:spChg>
        <pc:spChg chg="add mod ord">
          <ac:chgData name="Chris Droessler" userId="625c3661-9d64-47fa-b83c-4b49393bd161" providerId="ADAL" clId="{F7190A85-11E0-4506-93B1-542A0392E495}" dt="2021-08-11T13:50:38.100" v="505" actId="700"/>
          <ac:spMkLst>
            <pc:docMk/>
            <pc:sldMk cId="748547492" sldId="1526"/>
            <ac:spMk id="6" creationId="{92061F49-987B-44D7-9E27-4573FFEF6073}"/>
          </ac:spMkLst>
        </pc:spChg>
        <pc:spChg chg="add del mod ord">
          <ac:chgData name="Chris Droessler" userId="625c3661-9d64-47fa-b83c-4b49393bd161" providerId="ADAL" clId="{F7190A85-11E0-4506-93B1-542A0392E495}" dt="2021-08-11T13:50:38.100" v="505" actId="700"/>
          <ac:spMkLst>
            <pc:docMk/>
            <pc:sldMk cId="748547492" sldId="1526"/>
            <ac:spMk id="7" creationId="{3C651F56-4509-4604-BC4C-ABC8957E8331}"/>
          </ac:spMkLst>
        </pc:spChg>
        <pc:picChg chg="del">
          <ac:chgData name="Chris Droessler" userId="625c3661-9d64-47fa-b83c-4b49393bd161" providerId="ADAL" clId="{F7190A85-11E0-4506-93B1-542A0392E495}" dt="2021-08-11T13:46:25.119" v="489" actId="478"/>
          <ac:picMkLst>
            <pc:docMk/>
            <pc:sldMk cId="748547492" sldId="1526"/>
            <ac:picMk id="5" creationId="{AE6709CE-ECEF-4C57-A1FE-1702C38BA02B}"/>
          </ac:picMkLst>
        </pc:picChg>
        <pc:picChg chg="del">
          <ac:chgData name="Chris Droessler" userId="625c3661-9d64-47fa-b83c-4b49393bd161" providerId="ADAL" clId="{F7190A85-11E0-4506-93B1-542A0392E495}" dt="2021-08-11T13:46:25.119" v="489" actId="478"/>
          <ac:picMkLst>
            <pc:docMk/>
            <pc:sldMk cId="748547492" sldId="1526"/>
            <ac:picMk id="1025" creationId="{820EEF32-469D-40A1-9C1E-4C9D56E8BC25}"/>
          </ac:picMkLst>
        </pc:picChg>
        <pc:picChg chg="add mod">
          <ac:chgData name="Chris Droessler" userId="625c3661-9d64-47fa-b83c-4b49393bd161" providerId="ADAL" clId="{F7190A85-11E0-4506-93B1-542A0392E495}" dt="2021-08-11T14:20:07.068" v="695" actId="732"/>
          <ac:picMkLst>
            <pc:docMk/>
            <pc:sldMk cId="748547492" sldId="1526"/>
            <ac:picMk id="8194" creationId="{29E75B8F-ADDF-453A-AF8B-062C74F01E54}"/>
          </ac:picMkLst>
        </pc:picChg>
      </pc:sldChg>
      <pc:sldChg chg="addSp delSp modSp add modNotesTx">
        <pc:chgData name="Chris Droessler" userId="625c3661-9d64-47fa-b83c-4b49393bd161" providerId="ADAL" clId="{F7190A85-11E0-4506-93B1-542A0392E495}" dt="2021-08-11T14:20:29.561" v="696" actId="732"/>
        <pc:sldMkLst>
          <pc:docMk/>
          <pc:sldMk cId="2674300256" sldId="1527"/>
        </pc:sldMkLst>
        <pc:picChg chg="del">
          <ac:chgData name="Chris Droessler" userId="625c3661-9d64-47fa-b83c-4b49393bd161" providerId="ADAL" clId="{F7190A85-11E0-4506-93B1-542A0392E495}" dt="2021-08-11T13:52:08.063" v="521" actId="478"/>
          <ac:picMkLst>
            <pc:docMk/>
            <pc:sldMk cId="2674300256" sldId="1527"/>
            <ac:picMk id="8194" creationId="{29E75B8F-ADDF-453A-AF8B-062C74F01E54}"/>
          </ac:picMkLst>
        </pc:picChg>
        <pc:picChg chg="add mod">
          <ac:chgData name="Chris Droessler" userId="625c3661-9d64-47fa-b83c-4b49393bd161" providerId="ADAL" clId="{F7190A85-11E0-4506-93B1-542A0392E495}" dt="2021-08-11T14:20:29.561" v="696" actId="732"/>
          <ac:picMkLst>
            <pc:docMk/>
            <pc:sldMk cId="2674300256" sldId="1527"/>
            <ac:picMk id="9218" creationId="{FE9C3C36-9AC7-4983-BAE6-99D8C18C0A9E}"/>
          </ac:picMkLst>
        </pc:picChg>
      </pc:sldChg>
      <pc:sldChg chg="addSp delSp modSp add mod modClrScheme chgLayout modNotesTx">
        <pc:chgData name="Chris Droessler" userId="625c3661-9d64-47fa-b83c-4b49393bd161" providerId="ADAL" clId="{F7190A85-11E0-4506-93B1-542A0392E495}" dt="2021-08-11T14:21:23.851" v="699" actId="732"/>
        <pc:sldMkLst>
          <pc:docMk/>
          <pc:sldMk cId="2166838463" sldId="1528"/>
        </pc:sldMkLst>
        <pc:spChg chg="del mod ord">
          <ac:chgData name="Chris Droessler" userId="625c3661-9d64-47fa-b83c-4b49393bd161" providerId="ADAL" clId="{F7190A85-11E0-4506-93B1-542A0392E495}" dt="2021-08-11T14:00:04.986" v="539" actId="478"/>
          <ac:spMkLst>
            <pc:docMk/>
            <pc:sldMk cId="2166838463" sldId="1528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F7190A85-11E0-4506-93B1-542A0392E495}" dt="2021-08-11T14:00:04.986" v="539" actId="478"/>
          <ac:spMkLst>
            <pc:docMk/>
            <pc:sldMk cId="2166838463" sldId="1528"/>
            <ac:spMk id="3" creationId="{00000000-0000-0000-0000-000000000000}"/>
          </ac:spMkLst>
        </pc:spChg>
        <pc:picChg chg="del">
          <ac:chgData name="Chris Droessler" userId="625c3661-9d64-47fa-b83c-4b49393bd161" providerId="ADAL" clId="{F7190A85-11E0-4506-93B1-542A0392E495}" dt="2021-08-11T14:00:04.986" v="539" actId="478"/>
          <ac:picMkLst>
            <pc:docMk/>
            <pc:sldMk cId="2166838463" sldId="1528"/>
            <ac:picMk id="2050" creationId="{8B215D28-4CDA-4463-AE36-BDF2742E1AED}"/>
          </ac:picMkLst>
        </pc:picChg>
        <pc:picChg chg="add mod">
          <ac:chgData name="Chris Droessler" userId="625c3661-9d64-47fa-b83c-4b49393bd161" providerId="ADAL" clId="{F7190A85-11E0-4506-93B1-542A0392E495}" dt="2021-08-11T14:21:23.851" v="699" actId="732"/>
          <ac:picMkLst>
            <pc:docMk/>
            <pc:sldMk cId="2166838463" sldId="1528"/>
            <ac:picMk id="10242" creationId="{E8BF156B-DB32-4217-8B39-35160ED55017}"/>
          </ac:picMkLst>
        </pc:picChg>
      </pc:sldChg>
      <pc:sldChg chg="add">
        <pc:chgData name="Chris Droessler" userId="625c3661-9d64-47fa-b83c-4b49393bd161" providerId="ADAL" clId="{F7190A85-11E0-4506-93B1-542A0392E495}" dt="2021-08-11T14:02:31.494" v="572" actId="2890"/>
        <pc:sldMkLst>
          <pc:docMk/>
          <pc:sldMk cId="1275255596" sldId="1529"/>
        </pc:sldMkLst>
      </pc:sldChg>
      <pc:sldChg chg="add">
        <pc:chgData name="Chris Droessler" userId="625c3661-9d64-47fa-b83c-4b49393bd161" providerId="ADAL" clId="{F7190A85-11E0-4506-93B1-542A0392E495}" dt="2021-08-11T19:47:59.077" v="728" actId="2890"/>
        <pc:sldMkLst>
          <pc:docMk/>
          <pc:sldMk cId="1791267136" sldId="1530"/>
        </pc:sldMkLst>
      </pc:sldChg>
      <pc:sldChg chg="addSp delSp modSp add mod setBg">
        <pc:chgData name="Chris Droessler" userId="625c3661-9d64-47fa-b83c-4b49393bd161" providerId="ADAL" clId="{F7190A85-11E0-4506-93B1-542A0392E495}" dt="2021-08-11T19:48:31.337" v="745"/>
        <pc:sldMkLst>
          <pc:docMk/>
          <pc:sldMk cId="2766129124" sldId="1531"/>
        </pc:sldMkLst>
        <pc:picChg chg="del">
          <ac:chgData name="Chris Droessler" userId="625c3661-9d64-47fa-b83c-4b49393bd161" providerId="ADAL" clId="{F7190A85-11E0-4506-93B1-542A0392E495}" dt="2021-08-11T19:48:10.695" v="735" actId="478"/>
          <ac:picMkLst>
            <pc:docMk/>
            <pc:sldMk cId="2766129124" sldId="1531"/>
            <ac:picMk id="3" creationId="{6FF0B785-C49F-4E7B-AC2D-EDD7252BE68B}"/>
          </ac:picMkLst>
        </pc:picChg>
        <pc:picChg chg="add mod">
          <ac:chgData name="Chris Droessler" userId="625c3661-9d64-47fa-b83c-4b49393bd161" providerId="ADAL" clId="{F7190A85-11E0-4506-93B1-542A0392E495}" dt="2021-08-11T19:48:24.465" v="744" actId="1037"/>
          <ac:picMkLst>
            <pc:docMk/>
            <pc:sldMk cId="2766129124" sldId="1531"/>
            <ac:picMk id="4" creationId="{CB47E585-9051-49B0-AFAC-65A63E0ABCBE}"/>
          </ac:picMkLst>
        </pc:picChg>
      </pc:sldChg>
      <pc:sldChg chg="addSp delSp modSp new mod ord modClrScheme chgLayout modNotesTx">
        <pc:chgData name="Chris Droessler" userId="625c3661-9d64-47fa-b83c-4b49393bd161" providerId="ADAL" clId="{F7190A85-11E0-4506-93B1-542A0392E495}" dt="2021-08-16T13:17:18.746" v="955" actId="403"/>
        <pc:sldMkLst>
          <pc:docMk/>
          <pc:sldMk cId="2986537392" sldId="1532"/>
        </pc:sldMkLst>
        <pc:spChg chg="del">
          <ac:chgData name="Chris Droessler" userId="625c3661-9d64-47fa-b83c-4b49393bd161" providerId="ADAL" clId="{F7190A85-11E0-4506-93B1-542A0392E495}" dt="2021-08-16T12:58:58.156" v="772" actId="700"/>
          <ac:spMkLst>
            <pc:docMk/>
            <pc:sldMk cId="2986537392" sldId="1532"/>
            <ac:spMk id="2" creationId="{C5F58385-7C95-4104-882C-0873CAF63AF0}"/>
          </ac:spMkLst>
        </pc:spChg>
        <pc:spChg chg="del">
          <ac:chgData name="Chris Droessler" userId="625c3661-9d64-47fa-b83c-4b49393bd161" providerId="ADAL" clId="{F7190A85-11E0-4506-93B1-542A0392E495}" dt="2021-08-16T12:58:58.156" v="772" actId="700"/>
          <ac:spMkLst>
            <pc:docMk/>
            <pc:sldMk cId="2986537392" sldId="1532"/>
            <ac:spMk id="3" creationId="{312ED3F0-C6E7-4C35-A88A-178130BEAED0}"/>
          </ac:spMkLst>
        </pc:spChg>
        <pc:spChg chg="add mod">
          <ac:chgData name="Chris Droessler" userId="625c3661-9d64-47fa-b83c-4b49393bd161" providerId="ADAL" clId="{F7190A85-11E0-4506-93B1-542A0392E495}" dt="2021-08-16T13:07:53.783" v="899" actId="1036"/>
          <ac:spMkLst>
            <pc:docMk/>
            <pc:sldMk cId="2986537392" sldId="1532"/>
            <ac:spMk id="8" creationId="{7D657695-8946-4157-8DEC-C3D8F474F2C5}"/>
          </ac:spMkLst>
        </pc:spChg>
        <pc:spChg chg="add mod">
          <ac:chgData name="Chris Droessler" userId="625c3661-9d64-47fa-b83c-4b49393bd161" providerId="ADAL" clId="{F7190A85-11E0-4506-93B1-542A0392E495}" dt="2021-08-16T13:17:18.746" v="955" actId="403"/>
          <ac:spMkLst>
            <pc:docMk/>
            <pc:sldMk cId="2986537392" sldId="1532"/>
            <ac:spMk id="9" creationId="{D34B1693-1A46-49F4-AC89-53D58429FD9C}"/>
          </ac:spMkLst>
        </pc:spChg>
        <pc:picChg chg="add mod modCrop">
          <ac:chgData name="Chris Droessler" userId="625c3661-9d64-47fa-b83c-4b49393bd161" providerId="ADAL" clId="{F7190A85-11E0-4506-93B1-542A0392E495}" dt="2021-08-16T13:05:51.480" v="845" actId="1035"/>
          <ac:picMkLst>
            <pc:docMk/>
            <pc:sldMk cId="2986537392" sldId="1532"/>
            <ac:picMk id="5" creationId="{054A132F-6377-42FD-85A8-EC351029DE25}"/>
          </ac:picMkLst>
        </pc:picChg>
        <pc:picChg chg="add del mod">
          <ac:chgData name="Chris Droessler" userId="625c3661-9d64-47fa-b83c-4b49393bd161" providerId="ADAL" clId="{F7190A85-11E0-4506-93B1-542A0392E495}" dt="2021-08-16T13:05:05.521" v="820" actId="478"/>
          <ac:picMkLst>
            <pc:docMk/>
            <pc:sldMk cId="2986537392" sldId="1532"/>
            <ac:picMk id="7" creationId="{33BABDA1-CF25-408E-8FC4-E32E4CC9CD34}"/>
          </ac:picMkLst>
        </pc:picChg>
      </pc:sldChg>
      <pc:sldChg chg="addSp delSp modSp add mod ord">
        <pc:chgData name="Chris Droessler" userId="625c3661-9d64-47fa-b83c-4b49393bd161" providerId="ADAL" clId="{F7190A85-11E0-4506-93B1-542A0392E495}" dt="2021-08-16T13:17:46.492" v="956"/>
        <pc:sldMkLst>
          <pc:docMk/>
          <pc:sldMk cId="185371355" sldId="1533"/>
        </pc:sldMkLst>
        <pc:spChg chg="add mod">
          <ac:chgData name="Chris Droessler" userId="625c3661-9d64-47fa-b83c-4b49393bd161" providerId="ADAL" clId="{F7190A85-11E0-4506-93B1-542A0392E495}" dt="2021-08-16T13:08:00.850" v="900"/>
          <ac:spMkLst>
            <pc:docMk/>
            <pc:sldMk cId="185371355" sldId="1533"/>
            <ac:spMk id="4" creationId="{86D858E0-598E-4553-AC6C-CC51B3370133}"/>
          </ac:spMkLst>
        </pc:spChg>
        <pc:spChg chg="add mod">
          <ac:chgData name="Chris Droessler" userId="625c3661-9d64-47fa-b83c-4b49393bd161" providerId="ADAL" clId="{F7190A85-11E0-4506-93B1-542A0392E495}" dt="2021-08-16T13:17:46.492" v="956"/>
          <ac:spMkLst>
            <pc:docMk/>
            <pc:sldMk cId="185371355" sldId="1533"/>
            <ac:spMk id="6" creationId="{C82BFFF6-568E-417E-A3ED-24EE3041F602}"/>
          </ac:spMkLst>
        </pc:spChg>
        <pc:picChg chg="del">
          <ac:chgData name="Chris Droessler" userId="625c3661-9d64-47fa-b83c-4b49393bd161" providerId="ADAL" clId="{F7190A85-11E0-4506-93B1-542A0392E495}" dt="2021-08-16T13:05:03.502" v="819" actId="478"/>
          <ac:picMkLst>
            <pc:docMk/>
            <pc:sldMk cId="185371355" sldId="1533"/>
            <ac:picMk id="5" creationId="{054A132F-6377-42FD-85A8-EC351029DE25}"/>
          </ac:picMkLst>
        </pc:picChg>
        <pc:picChg chg="mod modCrop">
          <ac:chgData name="Chris Droessler" userId="625c3661-9d64-47fa-b83c-4b49393bd161" providerId="ADAL" clId="{F7190A85-11E0-4506-93B1-542A0392E495}" dt="2021-08-16T13:06:46.889" v="854" actId="14100"/>
          <ac:picMkLst>
            <pc:docMk/>
            <pc:sldMk cId="185371355" sldId="1533"/>
            <ac:picMk id="7" creationId="{33BABDA1-CF25-408E-8FC4-E32E4CC9CD34}"/>
          </ac:picMkLst>
        </pc:picChg>
      </pc:sldChg>
      <pc:sldChg chg="addSp delSp modSp new mod modNotesTx">
        <pc:chgData name="Chris Droessler" userId="625c3661-9d64-47fa-b83c-4b49393bd161" providerId="ADAL" clId="{F7190A85-11E0-4506-93B1-542A0392E495}" dt="2021-08-16T13:35:59.929" v="1184" actId="732"/>
        <pc:sldMkLst>
          <pc:docMk/>
          <pc:sldMk cId="145283134" sldId="1534"/>
        </pc:sldMkLst>
        <pc:picChg chg="add mod modCrop">
          <ac:chgData name="Chris Droessler" userId="625c3661-9d64-47fa-b83c-4b49393bd161" providerId="ADAL" clId="{F7190A85-11E0-4506-93B1-542A0392E495}" dt="2021-08-16T13:34:39.355" v="1104" actId="1037"/>
          <ac:picMkLst>
            <pc:docMk/>
            <pc:sldMk cId="145283134" sldId="1534"/>
            <ac:picMk id="3" creationId="{B2D26A53-3515-44AA-AD94-15C7D352A9E9}"/>
          </ac:picMkLst>
        </pc:picChg>
        <pc:picChg chg="add mod modCrop">
          <ac:chgData name="Chris Droessler" userId="625c3661-9d64-47fa-b83c-4b49393bd161" providerId="ADAL" clId="{F7190A85-11E0-4506-93B1-542A0392E495}" dt="2021-08-16T13:35:38.200" v="1172" actId="1036"/>
          <ac:picMkLst>
            <pc:docMk/>
            <pc:sldMk cId="145283134" sldId="1534"/>
            <ac:picMk id="5" creationId="{51D4D18B-88FD-431C-A991-5B99BCF4A908}"/>
          </ac:picMkLst>
        </pc:picChg>
        <pc:picChg chg="add del mod modCrop">
          <ac:chgData name="Chris Droessler" userId="625c3661-9d64-47fa-b83c-4b49393bd161" providerId="ADAL" clId="{F7190A85-11E0-4506-93B1-542A0392E495}" dt="2021-08-16T13:34:23.256" v="1100" actId="478"/>
          <ac:picMkLst>
            <pc:docMk/>
            <pc:sldMk cId="145283134" sldId="1534"/>
            <ac:picMk id="7" creationId="{3D5869AC-799E-4EBB-85F8-F04778B7B883}"/>
          </ac:picMkLst>
        </pc:picChg>
        <pc:picChg chg="add mod modCrop">
          <ac:chgData name="Chris Droessler" userId="625c3661-9d64-47fa-b83c-4b49393bd161" providerId="ADAL" clId="{F7190A85-11E0-4506-93B1-542A0392E495}" dt="2021-08-16T13:35:59.929" v="1184" actId="732"/>
          <ac:picMkLst>
            <pc:docMk/>
            <pc:sldMk cId="145283134" sldId="1534"/>
            <ac:picMk id="9" creationId="{A2B0E6C5-6ACA-43CE-9FC5-8335AE1A0AD5}"/>
          </ac:picMkLst>
        </pc:picChg>
      </pc:sldChg>
      <pc:sldChg chg="add del">
        <pc:chgData name="Chris Droessler" userId="625c3661-9d64-47fa-b83c-4b49393bd161" providerId="ADAL" clId="{F7190A85-11E0-4506-93B1-542A0392E495}" dt="2021-08-16T13:36:51.035" v="1185" actId="47"/>
        <pc:sldMkLst>
          <pc:docMk/>
          <pc:sldMk cId="1103168305" sldId="1535"/>
        </pc:sldMkLst>
      </pc:sldChg>
      <pc:sldChg chg="addSp delSp modSp add del mod ord chgLayout modNotesTx">
        <pc:chgData name="Chris Droessler" userId="625c3661-9d64-47fa-b83c-4b49393bd161" providerId="ADAL" clId="{F7190A85-11E0-4506-93B1-542A0392E495}" dt="2021-08-16T16:11:44.469" v="1481" actId="47"/>
        <pc:sldMkLst>
          <pc:docMk/>
          <pc:sldMk cId="1568176359" sldId="1535"/>
        </pc:sldMkLst>
        <pc:spChg chg="add mod ord">
          <ac:chgData name="Chris Droessler" userId="625c3661-9d64-47fa-b83c-4b49393bd161" providerId="ADAL" clId="{F7190A85-11E0-4506-93B1-542A0392E495}" dt="2021-08-16T15:58:52.598" v="1434" actId="20577"/>
          <ac:spMkLst>
            <pc:docMk/>
            <pc:sldMk cId="1568176359" sldId="1535"/>
            <ac:spMk id="2" creationId="{56E6B52C-2412-4E2D-8EB2-79DFFD356B92}"/>
          </ac:spMkLst>
        </pc:spChg>
        <pc:spChg chg="add mod ord">
          <ac:chgData name="Chris Droessler" userId="625c3661-9d64-47fa-b83c-4b49393bd161" providerId="ADAL" clId="{F7190A85-11E0-4506-93B1-542A0392E495}" dt="2021-08-16T15:58:37.351" v="1387" actId="700"/>
          <ac:spMkLst>
            <pc:docMk/>
            <pc:sldMk cId="1568176359" sldId="1535"/>
            <ac:spMk id="4" creationId="{F641696A-2F4F-4AA1-BBA6-885EAF67982D}"/>
          </ac:spMkLst>
        </pc:spChg>
        <pc:picChg chg="del">
          <ac:chgData name="Chris Droessler" userId="625c3661-9d64-47fa-b83c-4b49393bd161" providerId="ADAL" clId="{F7190A85-11E0-4506-93B1-542A0392E495}" dt="2021-08-16T15:54:39.877" v="1356" actId="478"/>
          <ac:picMkLst>
            <pc:docMk/>
            <pc:sldMk cId="1568176359" sldId="1535"/>
            <ac:picMk id="7" creationId="{C34FA5AD-EDA3-CA4A-B82D-39A326CBC943}"/>
          </ac:picMkLst>
        </pc:picChg>
      </pc:sldChg>
      <pc:sldChg chg="add del">
        <pc:chgData name="Chris Droessler" userId="625c3661-9d64-47fa-b83c-4b49393bd161" providerId="ADAL" clId="{F7190A85-11E0-4506-93B1-542A0392E495}" dt="2021-08-16T13:36:52.422" v="1186" actId="47"/>
        <pc:sldMkLst>
          <pc:docMk/>
          <pc:sldMk cId="2495374449" sldId="1536"/>
        </pc:sldMkLst>
      </pc:sldChg>
      <pc:sldChg chg="add del">
        <pc:chgData name="Chris Droessler" userId="625c3661-9d64-47fa-b83c-4b49393bd161" providerId="ADAL" clId="{F7190A85-11E0-4506-93B1-542A0392E495}" dt="2021-08-17T15:27:40.004" v="1597" actId="47"/>
        <pc:sldMkLst>
          <pc:docMk/>
          <pc:sldMk cId="3842278090" sldId="1536"/>
        </pc:sldMkLst>
      </pc:sldChg>
      <pc:sldChg chg="addSp delSp modSp add mod modClrScheme chgLayout modNotesTx">
        <pc:chgData name="Chris Droessler" userId="625c3661-9d64-47fa-b83c-4b49393bd161" providerId="ADAL" clId="{F7190A85-11E0-4506-93B1-542A0392E495}" dt="2021-08-16T16:24:29.405" v="1518" actId="20577"/>
        <pc:sldMkLst>
          <pc:docMk/>
          <pc:sldMk cId="2504152033" sldId="1537"/>
        </pc:sldMkLst>
        <pc:spChg chg="del mod ord">
          <ac:chgData name="Chris Droessler" userId="625c3661-9d64-47fa-b83c-4b49393bd161" providerId="ADAL" clId="{F7190A85-11E0-4506-93B1-542A0392E495}" dt="2021-08-16T16:01:24.858" v="1437" actId="478"/>
          <ac:spMkLst>
            <pc:docMk/>
            <pc:sldMk cId="2504152033" sldId="1537"/>
            <ac:spMk id="2" creationId="{56E6B52C-2412-4E2D-8EB2-79DFFD356B92}"/>
          </ac:spMkLst>
        </pc:spChg>
        <pc:spChg chg="del">
          <ac:chgData name="Chris Droessler" userId="625c3661-9d64-47fa-b83c-4b49393bd161" providerId="ADAL" clId="{F7190A85-11E0-4506-93B1-542A0392E495}" dt="2021-08-16T16:01:22.301" v="1436" actId="700"/>
          <ac:spMkLst>
            <pc:docMk/>
            <pc:sldMk cId="2504152033" sldId="1537"/>
            <ac:spMk id="4" creationId="{F641696A-2F4F-4AA1-BBA6-885EAF67982D}"/>
          </ac:spMkLst>
        </pc:spChg>
        <pc:picChg chg="add mod modCrop">
          <ac:chgData name="Chris Droessler" userId="625c3661-9d64-47fa-b83c-4b49393bd161" providerId="ADAL" clId="{F7190A85-11E0-4506-93B1-542A0392E495}" dt="2021-08-16T16:08:01.894" v="1461" actId="14100"/>
          <ac:picMkLst>
            <pc:docMk/>
            <pc:sldMk cId="2504152033" sldId="1537"/>
            <ac:picMk id="9" creationId="{5D97E51C-B096-4270-80C3-CC514BAA1F5A}"/>
          </ac:picMkLst>
        </pc:picChg>
      </pc:sldChg>
      <pc:sldChg chg="addSp modSp add mod modNotesTx">
        <pc:chgData name="Chris Droessler" userId="625c3661-9d64-47fa-b83c-4b49393bd161" providerId="ADAL" clId="{F7190A85-11E0-4506-93B1-542A0392E495}" dt="2021-08-16T16:24:40.620" v="1519"/>
        <pc:sldMkLst>
          <pc:docMk/>
          <pc:sldMk cId="1427295211" sldId="1538"/>
        </pc:sldMkLst>
        <pc:picChg chg="add mod modCrop">
          <ac:chgData name="Chris Droessler" userId="625c3661-9d64-47fa-b83c-4b49393bd161" providerId="ADAL" clId="{F7190A85-11E0-4506-93B1-542A0392E495}" dt="2021-08-16T16:09:03.034" v="1480" actId="1036"/>
          <ac:picMkLst>
            <pc:docMk/>
            <pc:sldMk cId="1427295211" sldId="1538"/>
            <ac:picMk id="4" creationId="{84421979-3891-49C5-A179-0E1E0E19DC51}"/>
          </ac:picMkLst>
        </pc:picChg>
      </pc:sldChg>
      <pc:sldChg chg="add">
        <pc:chgData name="Chris Droessler" userId="625c3661-9d64-47fa-b83c-4b49393bd161" providerId="ADAL" clId="{F7190A85-11E0-4506-93B1-542A0392E495}" dt="2021-08-16T17:29:22.001" v="1568" actId="2890"/>
        <pc:sldMkLst>
          <pc:docMk/>
          <pc:sldMk cId="1049209657" sldId="1539"/>
        </pc:sldMkLst>
      </pc:sldChg>
    </pc:docChg>
  </pc:docChgLst>
  <pc:docChgLst>
    <pc:chgData name="Chris Droessler" userId="625c3661-9d64-47fa-b83c-4b49393bd161" providerId="ADAL" clId="{825A6E48-0367-3241-95CF-0CEDD3B98793}"/>
    <pc:docChg chg="custSel modSld">
      <pc:chgData name="Chris Droessler" userId="625c3661-9d64-47fa-b83c-4b49393bd161" providerId="ADAL" clId="{825A6E48-0367-3241-95CF-0CEDD3B98793}" dt="2021-10-12T11:45:46.656" v="10" actId="1038"/>
      <pc:docMkLst>
        <pc:docMk/>
      </pc:docMkLst>
      <pc:sldChg chg="addSp delSp modSp mod">
        <pc:chgData name="Chris Droessler" userId="625c3661-9d64-47fa-b83c-4b49393bd161" providerId="ADAL" clId="{825A6E48-0367-3241-95CF-0CEDD3B98793}" dt="2021-10-12T11:45:46.656" v="10" actId="1038"/>
        <pc:sldMkLst>
          <pc:docMk/>
          <pc:sldMk cId="2512273120" sldId="1165"/>
        </pc:sldMkLst>
        <pc:picChg chg="del">
          <ac:chgData name="Chris Droessler" userId="625c3661-9d64-47fa-b83c-4b49393bd161" providerId="ADAL" clId="{825A6E48-0367-3241-95CF-0CEDD3B98793}" dt="2021-10-12T11:45:39.295" v="5" actId="478"/>
          <ac:picMkLst>
            <pc:docMk/>
            <pc:sldMk cId="2512273120" sldId="1165"/>
            <ac:picMk id="9" creationId="{50C20E19-B647-2943-B43D-E5ACCA5CF4FC}"/>
          </ac:picMkLst>
        </pc:picChg>
        <pc:picChg chg="add mod">
          <ac:chgData name="Chris Droessler" userId="625c3661-9d64-47fa-b83c-4b49393bd161" providerId="ADAL" clId="{825A6E48-0367-3241-95CF-0CEDD3B98793}" dt="2021-10-12T11:45:46.656" v="10" actId="1038"/>
          <ac:picMkLst>
            <pc:docMk/>
            <pc:sldMk cId="2512273120" sldId="1165"/>
            <ac:picMk id="1026" creationId="{A649ACD6-C2C8-254B-9BA4-CA58EC1D68D0}"/>
          </ac:picMkLst>
        </pc:picChg>
        <pc:picChg chg="mod">
          <ac:chgData name="Chris Droessler" userId="625c3661-9d64-47fa-b83c-4b49393bd161" providerId="ADAL" clId="{825A6E48-0367-3241-95CF-0CEDD3B98793}" dt="2021-10-12T11:45:29.563" v="2" actId="1076"/>
          <ac:picMkLst>
            <pc:docMk/>
            <pc:sldMk cId="2512273120" sldId="1165"/>
            <ac:picMk id="15364" creationId="{E8E67CCD-21AA-A948-B321-AD9DC86ADA97}"/>
          </ac:picMkLst>
        </pc:picChg>
      </pc:sldChg>
    </pc:docChg>
  </pc:docChgLst>
  <pc:docChgLst>
    <pc:chgData name="Chris Droessler" userId="625c3661-9d64-47fa-b83c-4b49393bd161" providerId="ADAL" clId="{F2E2FEC1-ED30-FE4D-8131-1CAB73788CCE}"/>
    <pc:docChg chg="delSld modSld">
      <pc:chgData name="Chris Droessler" userId="625c3661-9d64-47fa-b83c-4b49393bd161" providerId="ADAL" clId="{F2E2FEC1-ED30-FE4D-8131-1CAB73788CCE}" dt="2021-11-16T21:48:16.585" v="21" actId="18331"/>
      <pc:docMkLst>
        <pc:docMk/>
      </pc:docMkLst>
      <pc:sldChg chg="del">
        <pc:chgData name="Chris Droessler" userId="625c3661-9d64-47fa-b83c-4b49393bd161" providerId="ADAL" clId="{F2E2FEC1-ED30-FE4D-8131-1CAB73788CCE}" dt="2021-11-16T21:47:57.857" v="16" actId="2696"/>
        <pc:sldMkLst>
          <pc:docMk/>
          <pc:sldMk cId="1221216471" sldId="515"/>
        </pc:sldMkLst>
      </pc:sldChg>
      <pc:sldChg chg="del">
        <pc:chgData name="Chris Droessler" userId="625c3661-9d64-47fa-b83c-4b49393bd161" providerId="ADAL" clId="{F2E2FEC1-ED30-FE4D-8131-1CAB73788CCE}" dt="2021-11-16T21:47:57.854" v="15" actId="2696"/>
        <pc:sldMkLst>
          <pc:docMk/>
          <pc:sldMk cId="2370642955" sldId="542"/>
        </pc:sldMkLst>
      </pc:sldChg>
      <pc:sldChg chg="del">
        <pc:chgData name="Chris Droessler" userId="625c3661-9d64-47fa-b83c-4b49393bd161" providerId="ADAL" clId="{F2E2FEC1-ED30-FE4D-8131-1CAB73788CCE}" dt="2021-11-16T21:47:57.824" v="8" actId="2696"/>
        <pc:sldMkLst>
          <pc:docMk/>
          <pc:sldMk cId="3996018560" sldId="543"/>
        </pc:sldMkLst>
      </pc:sldChg>
      <pc:sldChg chg="del">
        <pc:chgData name="Chris Droessler" userId="625c3661-9d64-47fa-b83c-4b49393bd161" providerId="ADAL" clId="{F2E2FEC1-ED30-FE4D-8131-1CAB73788CCE}" dt="2021-11-16T21:47:57.808" v="5" actId="2696"/>
        <pc:sldMkLst>
          <pc:docMk/>
          <pc:sldMk cId="2971353570" sldId="549"/>
        </pc:sldMkLst>
      </pc:sldChg>
      <pc:sldChg chg="del">
        <pc:chgData name="Chris Droessler" userId="625c3661-9d64-47fa-b83c-4b49393bd161" providerId="ADAL" clId="{F2E2FEC1-ED30-FE4D-8131-1CAB73788CCE}" dt="2021-11-16T21:47:57.814" v="6" actId="2696"/>
        <pc:sldMkLst>
          <pc:docMk/>
          <pc:sldMk cId="2445115756" sldId="578"/>
        </pc:sldMkLst>
      </pc:sldChg>
      <pc:sldChg chg="del">
        <pc:chgData name="Chris Droessler" userId="625c3661-9d64-47fa-b83c-4b49393bd161" providerId="ADAL" clId="{F2E2FEC1-ED30-FE4D-8131-1CAB73788CCE}" dt="2021-11-16T21:47:57.863" v="18" actId="2696"/>
        <pc:sldMkLst>
          <pc:docMk/>
          <pc:sldMk cId="882667984" sldId="744"/>
        </pc:sldMkLst>
      </pc:sldChg>
      <pc:sldChg chg="del">
        <pc:chgData name="Chris Droessler" userId="625c3661-9d64-47fa-b83c-4b49393bd161" providerId="ADAL" clId="{F2E2FEC1-ED30-FE4D-8131-1CAB73788CCE}" dt="2021-11-16T21:47:57.851" v="14" actId="2696"/>
        <pc:sldMkLst>
          <pc:docMk/>
          <pc:sldMk cId="426898815" sldId="1048"/>
        </pc:sldMkLst>
      </pc:sldChg>
      <pc:sldChg chg="del">
        <pc:chgData name="Chris Droessler" userId="625c3661-9d64-47fa-b83c-4b49393bd161" providerId="ADAL" clId="{F2E2FEC1-ED30-FE4D-8131-1CAB73788CCE}" dt="2021-11-16T21:47:57.829" v="9" actId="2696"/>
        <pc:sldMkLst>
          <pc:docMk/>
          <pc:sldMk cId="3508326251" sldId="1051"/>
        </pc:sldMkLst>
      </pc:sldChg>
      <pc:sldChg chg="del">
        <pc:chgData name="Chris Droessler" userId="625c3661-9d64-47fa-b83c-4b49393bd161" providerId="ADAL" clId="{F2E2FEC1-ED30-FE4D-8131-1CAB73788CCE}" dt="2021-11-16T21:47:57.819" v="7" actId="2696"/>
        <pc:sldMkLst>
          <pc:docMk/>
          <pc:sldMk cId="4110480064" sldId="1196"/>
        </pc:sldMkLst>
      </pc:sldChg>
      <pc:sldChg chg="del">
        <pc:chgData name="Chris Droessler" userId="625c3661-9d64-47fa-b83c-4b49393bd161" providerId="ADAL" clId="{F2E2FEC1-ED30-FE4D-8131-1CAB73788CCE}" dt="2021-11-16T21:47:57.847" v="13" actId="2696"/>
        <pc:sldMkLst>
          <pc:docMk/>
          <pc:sldMk cId="3477616231" sldId="1198"/>
        </pc:sldMkLst>
      </pc:sldChg>
      <pc:sldChg chg="del">
        <pc:chgData name="Chris Droessler" userId="625c3661-9d64-47fa-b83c-4b49393bd161" providerId="ADAL" clId="{F2E2FEC1-ED30-FE4D-8131-1CAB73788CCE}" dt="2021-11-16T21:47:57.785" v="1" actId="2696"/>
        <pc:sldMkLst>
          <pc:docMk/>
          <pc:sldMk cId="1898367424" sldId="1336"/>
        </pc:sldMkLst>
      </pc:sldChg>
      <pc:sldChg chg="del">
        <pc:chgData name="Chris Droessler" userId="625c3661-9d64-47fa-b83c-4b49393bd161" providerId="ADAL" clId="{F2E2FEC1-ED30-FE4D-8131-1CAB73788CCE}" dt="2021-11-16T21:47:57.834" v="10" actId="2696"/>
        <pc:sldMkLst>
          <pc:docMk/>
          <pc:sldMk cId="3883007539" sldId="1339"/>
        </pc:sldMkLst>
      </pc:sldChg>
      <pc:sldChg chg="del">
        <pc:chgData name="Chris Droessler" userId="625c3661-9d64-47fa-b83c-4b49393bd161" providerId="ADAL" clId="{F2E2FEC1-ED30-FE4D-8131-1CAB73788CCE}" dt="2021-11-16T21:47:57.778" v="0" actId="2696"/>
        <pc:sldMkLst>
          <pc:docMk/>
          <pc:sldMk cId="3181066410" sldId="1341"/>
        </pc:sldMkLst>
      </pc:sldChg>
      <pc:sldChg chg="del">
        <pc:chgData name="Chris Droessler" userId="625c3661-9d64-47fa-b83c-4b49393bd161" providerId="ADAL" clId="{F2E2FEC1-ED30-FE4D-8131-1CAB73788CCE}" dt="2021-11-16T21:47:57.860" v="17" actId="2696"/>
        <pc:sldMkLst>
          <pc:docMk/>
          <pc:sldMk cId="1275743749" sldId="1359"/>
        </pc:sldMkLst>
      </pc:sldChg>
      <pc:sldChg chg="del">
        <pc:chgData name="Chris Droessler" userId="625c3661-9d64-47fa-b83c-4b49393bd161" providerId="ADAL" clId="{F2E2FEC1-ED30-FE4D-8131-1CAB73788CCE}" dt="2021-11-16T21:47:57.797" v="3" actId="2696"/>
        <pc:sldMkLst>
          <pc:docMk/>
          <pc:sldMk cId="545320537" sldId="1489"/>
        </pc:sldMkLst>
      </pc:sldChg>
      <pc:sldChg chg="del">
        <pc:chgData name="Chris Droessler" userId="625c3661-9d64-47fa-b83c-4b49393bd161" providerId="ADAL" clId="{F2E2FEC1-ED30-FE4D-8131-1CAB73788CCE}" dt="2021-11-16T21:47:57.843" v="12" actId="2696"/>
        <pc:sldMkLst>
          <pc:docMk/>
          <pc:sldMk cId="247372015" sldId="1518"/>
        </pc:sldMkLst>
      </pc:sldChg>
      <pc:sldChg chg="del">
        <pc:chgData name="Chris Droessler" userId="625c3661-9d64-47fa-b83c-4b49393bd161" providerId="ADAL" clId="{F2E2FEC1-ED30-FE4D-8131-1CAB73788CCE}" dt="2021-11-16T21:47:57.802" v="4" actId="2696"/>
        <pc:sldMkLst>
          <pc:docMk/>
          <pc:sldMk cId="1049209657" sldId="1539"/>
        </pc:sldMkLst>
      </pc:sldChg>
      <pc:sldChg chg="del">
        <pc:chgData name="Chris Droessler" userId="625c3661-9d64-47fa-b83c-4b49393bd161" providerId="ADAL" clId="{F2E2FEC1-ED30-FE4D-8131-1CAB73788CCE}" dt="2021-11-16T21:47:57.839" v="11" actId="2696"/>
        <pc:sldMkLst>
          <pc:docMk/>
          <pc:sldMk cId="1193291478" sldId="1540"/>
        </pc:sldMkLst>
      </pc:sldChg>
      <pc:sldChg chg="del">
        <pc:chgData name="Chris Droessler" userId="625c3661-9d64-47fa-b83c-4b49393bd161" providerId="ADAL" clId="{F2E2FEC1-ED30-FE4D-8131-1CAB73788CCE}" dt="2021-11-16T21:47:57.865" v="19" actId="2696"/>
        <pc:sldMkLst>
          <pc:docMk/>
          <pc:sldMk cId="2831255593" sldId="1558"/>
        </pc:sldMkLst>
      </pc:sldChg>
      <pc:sldChg chg="del">
        <pc:chgData name="Chris Droessler" userId="625c3661-9d64-47fa-b83c-4b49393bd161" providerId="ADAL" clId="{F2E2FEC1-ED30-FE4D-8131-1CAB73788CCE}" dt="2021-11-16T21:47:57.867" v="20" actId="2696"/>
        <pc:sldMkLst>
          <pc:docMk/>
          <pc:sldMk cId="1612887369" sldId="1559"/>
        </pc:sldMkLst>
      </pc:sldChg>
      <pc:sldChg chg="del">
        <pc:chgData name="Chris Droessler" userId="625c3661-9d64-47fa-b83c-4b49393bd161" providerId="ADAL" clId="{F2E2FEC1-ED30-FE4D-8131-1CAB73788CCE}" dt="2021-11-16T21:47:57.791" v="2" actId="2696"/>
        <pc:sldMkLst>
          <pc:docMk/>
          <pc:sldMk cId="496366938" sldId="1572"/>
        </pc:sldMkLst>
      </pc:sldChg>
      <pc:sldChg chg="modSp">
        <pc:chgData name="Chris Droessler" userId="625c3661-9d64-47fa-b83c-4b49393bd161" providerId="ADAL" clId="{F2E2FEC1-ED30-FE4D-8131-1CAB73788CCE}" dt="2021-11-16T21:48:16.585" v="21" actId="18331"/>
        <pc:sldMkLst>
          <pc:docMk/>
          <pc:sldMk cId="4255967311" sldId="1588"/>
        </pc:sldMkLst>
        <pc:picChg chg="mod">
          <ac:chgData name="Chris Droessler" userId="625c3661-9d64-47fa-b83c-4b49393bd161" providerId="ADAL" clId="{F2E2FEC1-ED30-FE4D-8131-1CAB73788CCE}" dt="2021-11-16T21:48:16.585" v="21" actId="18331"/>
          <ac:picMkLst>
            <pc:docMk/>
            <pc:sldMk cId="4255967311" sldId="1588"/>
            <ac:picMk id="2" creationId="{95C58661-261E-3E44-AF74-39924E1DDBDA}"/>
          </ac:picMkLst>
        </pc:picChg>
      </pc:sldChg>
    </pc:docChg>
  </pc:docChgLst>
  <pc:docChgLst>
    <pc:chgData name="Chris Droessler" userId="625c3661-9d64-47fa-b83c-4b49393bd161" providerId="ADAL" clId="{BE4C9FED-B98D-1F4B-9F5F-042E6259BFAF}"/>
    <pc:docChg chg="undo custSel addSld delSld modSld sldOrd">
      <pc:chgData name="Chris Droessler" userId="625c3661-9d64-47fa-b83c-4b49393bd161" providerId="ADAL" clId="{BE4C9FED-B98D-1F4B-9F5F-042E6259BFAF}" dt="2021-11-16T20:19:03.261" v="1621" actId="20577"/>
      <pc:docMkLst>
        <pc:docMk/>
      </pc:docMkLst>
      <pc:sldChg chg="delSp add del modTransition setBg delDesignElem">
        <pc:chgData name="Chris Droessler" userId="625c3661-9d64-47fa-b83c-4b49393bd161" providerId="ADAL" clId="{BE4C9FED-B98D-1F4B-9F5F-042E6259BFAF}" dt="2021-11-15T20:24:52.985" v="1260" actId="2696"/>
        <pc:sldMkLst>
          <pc:docMk/>
          <pc:sldMk cId="2115999349" sldId="256"/>
        </pc:sldMkLst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2115999349" sldId="256"/>
            <ac:spMk id="65" creationId="{247A131F-D5DE-41A5-B4CF-4F345319B40B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2115999349" sldId="256"/>
            <ac:spMk id="67" creationId="{3AF4666D-BD98-40A5-A75F-478B982010B2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2115999349" sldId="256"/>
            <ac:spMk id="69" creationId="{68680585-71F9-4721-A998-4974171D2EB4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2115999349" sldId="256"/>
            <ac:spMk id="71" creationId="{12BC95C2-2EEC-4F59-ABA8-660B0D059CCF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2115999349" sldId="256"/>
            <ac:spMk id="91" creationId="{8651CFA9-6065-4243-AC48-858E359780B1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2115999349" sldId="256"/>
            <ac:spMk id="93" creationId="{37962AE0-6A1C-4B76-9D52-10E5E6D7D3BB}"/>
          </ac:spMkLst>
        </pc:s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2115999349" sldId="256"/>
            <ac:grpSpMk id="73" creationId="{03E9870D-4BBA-43AF-8D44-BBADF020CFF6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2115999349" sldId="256"/>
            <ac:grpSpMk id="82" creationId="{C3279E8D-2BAA-4CB1-834B-09FADD54DE56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2115999349" sldId="256"/>
            <ac:grpSpMk id="95" creationId="{C4F70370-17DE-499D-8256-4F9A352BA9F7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2115999349" sldId="256"/>
            <ac:grpSpMk id="105" creationId="{C493BE25-7BED-4AAF-B05A-9EB10C80EF72}"/>
          </ac:grpSpMkLst>
        </pc:grpChg>
      </pc:sldChg>
      <pc:sldChg chg="delSp add del modTransition setBg delDesignElem">
        <pc:chgData name="Chris Droessler" userId="625c3661-9d64-47fa-b83c-4b49393bd161" providerId="ADAL" clId="{BE4C9FED-B98D-1F4B-9F5F-042E6259BFAF}" dt="2021-11-15T20:24:53.529" v="1263" actId="2696"/>
        <pc:sldMkLst>
          <pc:docMk/>
          <pc:sldMk cId="4144560612" sldId="257"/>
        </pc:sldMkLst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4144560612" sldId="257"/>
            <ac:spMk id="38" creationId="{247A131F-D5DE-41A5-B4CF-4F345319B40B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4144560612" sldId="257"/>
            <ac:spMk id="40" creationId="{3AF4666D-BD98-40A5-A75F-478B982010B2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4144560612" sldId="257"/>
            <ac:spMk id="42" creationId="{68680585-71F9-4721-A998-4974171D2EB4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4144560612" sldId="257"/>
            <ac:spMk id="44" creationId="{12BC95C2-2EEC-4F59-ABA8-660B0D059CCF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4144560612" sldId="257"/>
            <ac:spMk id="64" creationId="{F1174801-1395-44C5-9B00-CCAC45C056E7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4144560612" sldId="257"/>
            <ac:spMk id="66" creationId="{996DFAFB-BCE1-4BEC-82FB-D574234DEF0A}"/>
          </ac:spMkLst>
        </pc:s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4144560612" sldId="257"/>
            <ac:grpSpMk id="46" creationId="{03E9870D-4BBA-43AF-8D44-BBADF020CFF6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4144560612" sldId="257"/>
            <ac:grpSpMk id="55" creationId="{C3279E8D-2BAA-4CB1-834B-09FADD54DE56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4144560612" sldId="257"/>
            <ac:grpSpMk id="68" creationId="{ED101B41-AC74-41E8-B659-534680A63E30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4144560612" sldId="257"/>
            <ac:grpSpMk id="78" creationId="{448E476D-45E3-4FCD-9453-19DE45F37860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4144560612" sldId="257"/>
            <ac:grpSpMk id="82" creationId="{90EAE0D4-1FAB-4DD1-80AD-9922AABCBDC6}"/>
          </ac:grpSpMkLst>
        </pc:grpChg>
      </pc:sldChg>
      <pc:sldChg chg="add del modTransition">
        <pc:chgData name="Chris Droessler" userId="625c3661-9d64-47fa-b83c-4b49393bd161" providerId="ADAL" clId="{BE4C9FED-B98D-1F4B-9F5F-042E6259BFAF}" dt="2021-11-15T20:24:53.564" v="1266" actId="2696"/>
        <pc:sldMkLst>
          <pc:docMk/>
          <pc:sldMk cId="894675359" sldId="261"/>
        </pc:sldMkLst>
      </pc:sldChg>
      <pc:sldChg chg="add del">
        <pc:chgData name="Chris Droessler" userId="625c3661-9d64-47fa-b83c-4b49393bd161" providerId="ADAL" clId="{BE4C9FED-B98D-1F4B-9F5F-042E6259BFAF}" dt="2021-11-15T20:24:53.575" v="1267" actId="2696"/>
        <pc:sldMkLst>
          <pc:docMk/>
          <pc:sldMk cId="2699779875" sldId="262"/>
        </pc:sldMkLst>
      </pc:sldChg>
      <pc:sldChg chg="add del">
        <pc:chgData name="Chris Droessler" userId="625c3661-9d64-47fa-b83c-4b49393bd161" providerId="ADAL" clId="{BE4C9FED-B98D-1F4B-9F5F-042E6259BFAF}" dt="2021-11-15T20:24:53.586" v="1268" actId="2696"/>
        <pc:sldMkLst>
          <pc:docMk/>
          <pc:sldMk cId="257153870" sldId="266"/>
        </pc:sldMkLst>
      </pc:sldChg>
      <pc:sldChg chg="add del setBg">
        <pc:chgData name="Chris Droessler" userId="625c3661-9d64-47fa-b83c-4b49393bd161" providerId="ADAL" clId="{BE4C9FED-B98D-1F4B-9F5F-042E6259BFAF}" dt="2021-11-15T20:24:53.552" v="1265" actId="2696"/>
        <pc:sldMkLst>
          <pc:docMk/>
          <pc:sldMk cId="1225906870" sldId="270"/>
        </pc:sldMkLst>
      </pc:sldChg>
      <pc:sldChg chg="add del modTransition">
        <pc:chgData name="Chris Droessler" userId="625c3661-9d64-47fa-b83c-4b49393bd161" providerId="ADAL" clId="{BE4C9FED-B98D-1F4B-9F5F-042E6259BFAF}" dt="2021-11-15T20:24:53.539" v="1264" actId="2696"/>
        <pc:sldMkLst>
          <pc:docMk/>
          <pc:sldMk cId="133512038" sldId="272"/>
        </pc:sldMkLst>
      </pc:sldChg>
      <pc:sldChg chg="delSp add del modTransition setBg delDesignElem">
        <pc:chgData name="Chris Droessler" userId="625c3661-9d64-47fa-b83c-4b49393bd161" providerId="ADAL" clId="{BE4C9FED-B98D-1F4B-9F5F-042E6259BFAF}" dt="2021-11-15T20:24:52.998" v="1261" actId="2696"/>
        <pc:sldMkLst>
          <pc:docMk/>
          <pc:sldMk cId="2213010369" sldId="278"/>
        </pc:sldMkLst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2213010369" sldId="278"/>
            <ac:spMk id="34" creationId="{8651CFA9-6065-4243-AC48-858E359780B1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2213010369" sldId="278"/>
            <ac:spMk id="35" creationId="{37962AE0-6A1C-4B76-9D52-10E5E6D7D3BB}"/>
          </ac:spMkLst>
        </pc:s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2213010369" sldId="278"/>
            <ac:grpSpMk id="36" creationId="{32D15CB3-AC64-41F7-86F8-22A111F3DC24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2213010369" sldId="278"/>
            <ac:grpSpMk id="45" creationId="{921D9B61-CDA2-49D1-82AA-534691496FE5}"/>
          </ac:grpSpMkLst>
        </pc:grpChg>
      </pc:sldChg>
      <pc:sldChg chg="delSp add del setBg delDesignElem">
        <pc:chgData name="Chris Droessler" userId="625c3661-9d64-47fa-b83c-4b49393bd161" providerId="ADAL" clId="{BE4C9FED-B98D-1F4B-9F5F-042E6259BFAF}" dt="2021-11-15T20:24:53.393" v="1262" actId="2696"/>
        <pc:sldMkLst>
          <pc:docMk/>
          <pc:sldMk cId="391226588" sldId="280"/>
        </pc:sldMkLst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391226588" sldId="280"/>
            <ac:spMk id="10" creationId="{247A131F-D5DE-41A5-B4CF-4F345319B40B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391226588" sldId="280"/>
            <ac:spMk id="12" creationId="{3AF4666D-BD98-40A5-A75F-478B982010B2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391226588" sldId="280"/>
            <ac:spMk id="14" creationId="{68680585-71F9-4721-A998-4974171D2EB4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391226588" sldId="280"/>
            <ac:spMk id="16" creationId="{12BC95C2-2EEC-4F59-ABA8-660B0D059CCF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391226588" sldId="280"/>
            <ac:spMk id="36" creationId="{F1174801-1395-44C5-9B00-CCAC45C056E7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391226588" sldId="280"/>
            <ac:spMk id="38" creationId="{996DFAFB-BCE1-4BEC-82FB-D574234DEF0A}"/>
          </ac:spMkLst>
        </pc:s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391226588" sldId="280"/>
            <ac:grpSpMk id="18" creationId="{03E9870D-4BBA-43AF-8D44-BBADF020CFF6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391226588" sldId="280"/>
            <ac:grpSpMk id="27" creationId="{C3279E8D-2BAA-4CB1-834B-09FADD54DE56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391226588" sldId="280"/>
            <ac:grpSpMk id="40" creationId="{4210BA9D-B4AC-4A1D-B63B-44F10A9A7D49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391226588" sldId="280"/>
            <ac:grpSpMk id="50" creationId="{80F56037-8334-4400-9C7A-A3BEFA96A8A6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391226588" sldId="280"/>
            <ac:grpSpMk id="54" creationId="{6B310A71-665E-47AB-9D80-2D90F7D92163}"/>
          </ac:grpSpMkLst>
        </pc:grpChg>
      </pc:sldChg>
      <pc:sldChg chg="modSp add del">
        <pc:chgData name="Chris Droessler" userId="625c3661-9d64-47fa-b83c-4b49393bd161" providerId="ADAL" clId="{BE4C9FED-B98D-1F4B-9F5F-042E6259BFAF}" dt="2021-11-15T20:24:52.973" v="1259" actId="2696"/>
        <pc:sldMkLst>
          <pc:docMk/>
          <pc:sldMk cId="975110849" sldId="283"/>
        </pc:sldMkLst>
        <pc:spChg chg="mod">
          <ac:chgData name="Chris Droessler" userId="625c3661-9d64-47fa-b83c-4b49393bd161" providerId="ADAL" clId="{BE4C9FED-B98D-1F4B-9F5F-042E6259BFAF}" dt="2021-11-15T20:08:37.125" v="1240" actId="1076"/>
          <ac:spMkLst>
            <pc:docMk/>
            <pc:sldMk cId="975110849" sldId="283"/>
            <ac:spMk id="2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5T20:08:58.003" v="1258" actId="1076"/>
          <ac:spMkLst>
            <pc:docMk/>
            <pc:sldMk cId="975110849" sldId="283"/>
            <ac:spMk id="4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5T20:08:44.889" v="1255" actId="1035"/>
          <ac:spMkLst>
            <pc:docMk/>
            <pc:sldMk cId="975110849" sldId="283"/>
            <ac:spMk id="6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5T20:08:44.889" v="1255" actId="1035"/>
          <ac:spMkLst>
            <pc:docMk/>
            <pc:sldMk cId="975110849" sldId="283"/>
            <ac:spMk id="7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5T20:08:44.889" v="1255" actId="1035"/>
          <ac:spMkLst>
            <pc:docMk/>
            <pc:sldMk cId="975110849" sldId="283"/>
            <ac:spMk id="8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5T20:08:44.889" v="1255" actId="1035"/>
          <ac:spMkLst>
            <pc:docMk/>
            <pc:sldMk cId="975110849" sldId="283"/>
            <ac:spMk id="9" creationId="{00000000-0000-0000-0000-000000000000}"/>
          </ac:spMkLst>
        </pc:spChg>
      </pc:sldChg>
      <pc:sldChg chg="delSp add del setBg delDesignElem">
        <pc:chgData name="Chris Droessler" userId="625c3661-9d64-47fa-b83c-4b49393bd161" providerId="ADAL" clId="{BE4C9FED-B98D-1F4B-9F5F-042E6259BFAF}" dt="2021-11-15T20:24:53.658" v="1269" actId="2696"/>
        <pc:sldMkLst>
          <pc:docMk/>
          <pc:sldMk cId="1380731803" sldId="284"/>
        </pc:sldMkLst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1380731803" sldId="284"/>
            <ac:spMk id="10" creationId="{8651CFA9-6065-4243-AC48-858E359780B1}"/>
          </ac:spMkLst>
        </pc:spChg>
        <pc:spChg chg="del">
          <ac:chgData name="Chris Droessler" userId="625c3661-9d64-47fa-b83c-4b49393bd161" providerId="ADAL" clId="{BE4C9FED-B98D-1F4B-9F5F-042E6259BFAF}" dt="2021-11-15T20:07:58.174" v="1217"/>
          <ac:spMkLst>
            <pc:docMk/>
            <pc:sldMk cId="1380731803" sldId="284"/>
            <ac:spMk id="12" creationId="{37962AE0-6A1C-4B76-9D52-10E5E6D7D3BB}"/>
          </ac:spMkLst>
        </pc:s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1380731803" sldId="284"/>
            <ac:grpSpMk id="14" creationId="{34B438D8-EF7C-445C-8B7F-953BEB1BC133}"/>
          </ac:grpSpMkLst>
        </pc:grpChg>
        <pc:grpChg chg="del">
          <ac:chgData name="Chris Droessler" userId="625c3661-9d64-47fa-b83c-4b49393bd161" providerId="ADAL" clId="{BE4C9FED-B98D-1F4B-9F5F-042E6259BFAF}" dt="2021-11-15T20:07:58.174" v="1217"/>
          <ac:grpSpMkLst>
            <pc:docMk/>
            <pc:sldMk cId="1380731803" sldId="284"/>
            <ac:grpSpMk id="24" creationId="{284021E3-6F46-410C-BF43-B2DED736558E}"/>
          </ac:grpSpMkLst>
        </pc:grpChg>
      </pc:sldChg>
      <pc:sldChg chg="modSp add del">
        <pc:chgData name="Chris Droessler" userId="625c3661-9d64-47fa-b83c-4b49393bd161" providerId="ADAL" clId="{BE4C9FED-B98D-1F4B-9F5F-042E6259BFAF}" dt="2021-11-15T20:24:53.665" v="1270" actId="2696"/>
        <pc:sldMkLst>
          <pc:docMk/>
          <pc:sldMk cId="1724475126" sldId="285"/>
        </pc:sldMkLst>
        <pc:spChg chg="mod">
          <ac:chgData name="Chris Droessler" userId="625c3661-9d64-47fa-b83c-4b49393bd161" providerId="ADAL" clId="{BE4C9FED-B98D-1F4B-9F5F-042E6259BFAF}" dt="2021-11-15T20:08:37.850" v="1242" actId="27636"/>
          <ac:spMkLst>
            <pc:docMk/>
            <pc:sldMk cId="1724475126" sldId="285"/>
            <ac:spMk id="2" creationId="{B6B1515D-DDF9-499F-A83A-975E009913B7}"/>
          </ac:spMkLst>
        </pc:spChg>
      </pc:sldChg>
      <pc:sldChg chg="add del">
        <pc:chgData name="Chris Droessler" userId="625c3661-9d64-47fa-b83c-4b49393bd161" providerId="ADAL" clId="{BE4C9FED-B98D-1F4B-9F5F-042E6259BFAF}" dt="2021-11-15T20:24:53.672" v="1271" actId="2696"/>
        <pc:sldMkLst>
          <pc:docMk/>
          <pc:sldMk cId="3828227612" sldId="286"/>
        </pc:sldMkLst>
      </pc:sldChg>
      <pc:sldChg chg="add del">
        <pc:chgData name="Chris Droessler" userId="625c3661-9d64-47fa-b83c-4b49393bd161" providerId="ADAL" clId="{BE4C9FED-B98D-1F4B-9F5F-042E6259BFAF}" dt="2021-11-15T20:24:53.679" v="1272" actId="2696"/>
        <pc:sldMkLst>
          <pc:docMk/>
          <pc:sldMk cId="2361246829" sldId="287"/>
        </pc:sldMkLst>
      </pc:sldChg>
      <pc:sldChg chg="add del">
        <pc:chgData name="Chris Droessler" userId="625c3661-9d64-47fa-b83c-4b49393bd161" providerId="ADAL" clId="{BE4C9FED-B98D-1F4B-9F5F-042E6259BFAF}" dt="2021-11-15T20:24:53.685" v="1273" actId="2696"/>
        <pc:sldMkLst>
          <pc:docMk/>
          <pc:sldMk cId="1268106391" sldId="288"/>
        </pc:sldMkLst>
      </pc:sldChg>
      <pc:sldChg chg="del">
        <pc:chgData name="Chris Droessler" userId="625c3661-9d64-47fa-b83c-4b49393bd161" providerId="ADAL" clId="{BE4C9FED-B98D-1F4B-9F5F-042E6259BFAF}" dt="2021-11-12T13:11:36.392" v="386" actId="2696"/>
        <pc:sldMkLst>
          <pc:docMk/>
          <pc:sldMk cId="3596930395" sldId="613"/>
        </pc:sldMkLst>
      </pc:sldChg>
      <pc:sldChg chg="modSp ord">
        <pc:chgData name="Chris Droessler" userId="625c3661-9d64-47fa-b83c-4b49393bd161" providerId="ADAL" clId="{BE4C9FED-B98D-1F4B-9F5F-042E6259BFAF}" dt="2021-11-15T19:37:01.869" v="581" actId="14100"/>
        <pc:sldMkLst>
          <pc:docMk/>
          <pc:sldMk cId="827933489" sldId="1515"/>
        </pc:sldMkLst>
        <pc:spChg chg="mod">
          <ac:chgData name="Chris Droessler" userId="625c3661-9d64-47fa-b83c-4b49393bd161" providerId="ADAL" clId="{BE4C9FED-B98D-1F4B-9F5F-042E6259BFAF}" dt="2021-11-15T19:37:00.488" v="580" actId="20577"/>
          <ac:spMkLst>
            <pc:docMk/>
            <pc:sldMk cId="827933489" sldId="1515"/>
            <ac:spMk id="2" creationId="{9E3D1396-D25C-F843-87C1-8554878AAEF2}"/>
          </ac:spMkLst>
        </pc:spChg>
        <pc:spChg chg="mod">
          <ac:chgData name="Chris Droessler" userId="625c3661-9d64-47fa-b83c-4b49393bd161" providerId="ADAL" clId="{BE4C9FED-B98D-1F4B-9F5F-042E6259BFAF}" dt="2021-11-15T19:37:01.869" v="581" actId="14100"/>
          <ac:spMkLst>
            <pc:docMk/>
            <pc:sldMk cId="827933489" sldId="1515"/>
            <ac:spMk id="4" creationId="{0A7F7A33-A5DC-4035-945E-DDEDC945980F}"/>
          </ac:spMkLst>
        </pc:spChg>
      </pc:sldChg>
      <pc:sldChg chg="ord modNotesTx">
        <pc:chgData name="Chris Droessler" userId="625c3661-9d64-47fa-b83c-4b49393bd161" providerId="ADAL" clId="{BE4C9FED-B98D-1F4B-9F5F-042E6259BFAF}" dt="2021-11-15T19:37:40.693" v="634" actId="313"/>
        <pc:sldMkLst>
          <pc:docMk/>
          <pc:sldMk cId="3909602946" sldId="1517"/>
        </pc:sldMkLst>
      </pc:sldChg>
      <pc:sldChg chg="addSp delSp modSp ord">
        <pc:chgData name="Chris Droessler" userId="625c3661-9d64-47fa-b83c-4b49393bd161" providerId="ADAL" clId="{BE4C9FED-B98D-1F4B-9F5F-042E6259BFAF}" dt="2021-11-12T12:31:58.537" v="308"/>
        <pc:sldMkLst>
          <pc:docMk/>
          <pc:sldMk cId="2986537392" sldId="1532"/>
        </pc:sldMkLst>
        <pc:spChg chg="mod">
          <ac:chgData name="Chris Droessler" userId="625c3661-9d64-47fa-b83c-4b49393bd161" providerId="ADAL" clId="{BE4C9FED-B98D-1F4B-9F5F-042E6259BFAF}" dt="2021-11-12T12:21:55.867" v="275" actId="20577"/>
          <ac:spMkLst>
            <pc:docMk/>
            <pc:sldMk cId="2986537392" sldId="1532"/>
            <ac:spMk id="9" creationId="{D34B1693-1A46-49F4-AC89-53D58429FD9C}"/>
          </ac:spMkLst>
        </pc:spChg>
        <pc:picChg chg="del">
          <ac:chgData name="Chris Droessler" userId="625c3661-9d64-47fa-b83c-4b49393bd161" providerId="ADAL" clId="{BE4C9FED-B98D-1F4B-9F5F-042E6259BFAF}" dt="2021-11-12T12:21:44.811" v="260" actId="478"/>
          <ac:picMkLst>
            <pc:docMk/>
            <pc:sldMk cId="2986537392" sldId="1532"/>
            <ac:picMk id="3" creationId="{97E5A4AD-252A-EE47-BC04-0258F2567500}"/>
          </ac:picMkLst>
        </pc:picChg>
        <pc:picChg chg="add del mod">
          <ac:chgData name="Chris Droessler" userId="625c3661-9d64-47fa-b83c-4b49393bd161" providerId="ADAL" clId="{BE4C9FED-B98D-1F4B-9F5F-042E6259BFAF}" dt="2021-11-12T12:23:51.366" v="280" actId="478"/>
          <ac:picMkLst>
            <pc:docMk/>
            <pc:sldMk cId="2986537392" sldId="1532"/>
            <ac:picMk id="4" creationId="{A15FA7CC-225E-EF45-8463-7872FEAB0BE7}"/>
          </ac:picMkLst>
        </pc:picChg>
        <pc:picChg chg="add mod modCrop">
          <ac:chgData name="Chris Droessler" userId="625c3661-9d64-47fa-b83c-4b49393bd161" providerId="ADAL" clId="{BE4C9FED-B98D-1F4B-9F5F-042E6259BFAF}" dt="2021-11-12T12:24:25.918" v="287" actId="14100"/>
          <ac:picMkLst>
            <pc:docMk/>
            <pc:sldMk cId="2986537392" sldId="1532"/>
            <ac:picMk id="6" creationId="{065E63EB-183F-4F4F-9AB9-FAE76ADC50A8}"/>
          </ac:picMkLst>
        </pc:picChg>
      </pc:sldChg>
      <pc:sldChg chg="addSp delSp modSp ord">
        <pc:chgData name="Chris Droessler" userId="625c3661-9d64-47fa-b83c-4b49393bd161" providerId="ADAL" clId="{BE4C9FED-B98D-1F4B-9F5F-042E6259BFAF}" dt="2021-11-12T12:31:46.338" v="307"/>
        <pc:sldMkLst>
          <pc:docMk/>
          <pc:sldMk cId="145283134" sldId="1534"/>
        </pc:sldMkLst>
        <pc:picChg chg="del">
          <ac:chgData name="Chris Droessler" userId="625c3661-9d64-47fa-b83c-4b49393bd161" providerId="ADAL" clId="{BE4C9FED-B98D-1F4B-9F5F-042E6259BFAF}" dt="2021-11-12T12:27:32.926" v="288" actId="478"/>
          <ac:picMkLst>
            <pc:docMk/>
            <pc:sldMk cId="145283134" sldId="1534"/>
            <ac:picMk id="3" creationId="{AC4B0A3A-79EB-E746-BF50-DAA0DD60CFEE}"/>
          </ac:picMkLst>
        </pc:picChg>
        <pc:picChg chg="add mod modCrop">
          <ac:chgData name="Chris Droessler" userId="625c3661-9d64-47fa-b83c-4b49393bd161" providerId="ADAL" clId="{BE4C9FED-B98D-1F4B-9F5F-042E6259BFAF}" dt="2021-11-12T12:28:14.422" v="295" actId="14100"/>
          <ac:picMkLst>
            <pc:docMk/>
            <pc:sldMk cId="145283134" sldId="1534"/>
            <ac:picMk id="4" creationId="{9E412686-CD79-C64C-AB1C-D09A326CBCF7}"/>
          </ac:picMkLst>
        </pc:picChg>
      </pc:sldChg>
      <pc:sldChg chg="addSp delSp modSp ord">
        <pc:chgData name="Chris Droessler" userId="625c3661-9d64-47fa-b83c-4b49393bd161" providerId="ADAL" clId="{BE4C9FED-B98D-1F4B-9F5F-042E6259BFAF}" dt="2021-11-12T12:31:46.338" v="307"/>
        <pc:sldMkLst>
          <pc:docMk/>
          <pc:sldMk cId="36687348" sldId="1551"/>
        </pc:sldMkLst>
        <pc:picChg chg="add mod">
          <ac:chgData name="Chris Droessler" userId="625c3661-9d64-47fa-b83c-4b49393bd161" providerId="ADAL" clId="{BE4C9FED-B98D-1F4B-9F5F-042E6259BFAF}" dt="2021-11-12T12:29:45.788" v="305" actId="1038"/>
          <ac:picMkLst>
            <pc:docMk/>
            <pc:sldMk cId="36687348" sldId="1551"/>
            <ac:picMk id="4" creationId="{1F523865-D418-5040-8E03-66BE7F02BB3E}"/>
          </ac:picMkLst>
        </pc:picChg>
        <pc:picChg chg="del">
          <ac:chgData name="Chris Droessler" userId="625c3661-9d64-47fa-b83c-4b49393bd161" providerId="ADAL" clId="{BE4C9FED-B98D-1F4B-9F5F-042E6259BFAF}" dt="2021-11-12T12:29:28.882" v="296" actId="478"/>
          <ac:picMkLst>
            <pc:docMk/>
            <pc:sldMk cId="36687348" sldId="1551"/>
            <ac:picMk id="11" creationId="{CC723EA7-F292-0D4D-AB34-0EC365A2AB39}"/>
          </ac:picMkLst>
        </pc:picChg>
      </pc:sldChg>
      <pc:sldChg chg="addSp modSp modNotesTx">
        <pc:chgData name="Chris Droessler" userId="625c3661-9d64-47fa-b83c-4b49393bd161" providerId="ADAL" clId="{BE4C9FED-B98D-1F4B-9F5F-042E6259BFAF}" dt="2021-11-16T16:57:50.431" v="1545" actId="732"/>
        <pc:sldMkLst>
          <pc:docMk/>
          <pc:sldMk cId="1308151353" sldId="1564"/>
        </pc:sldMkLst>
        <pc:spChg chg="mod">
          <ac:chgData name="Chris Droessler" userId="625c3661-9d64-47fa-b83c-4b49393bd161" providerId="ADAL" clId="{BE4C9FED-B98D-1F4B-9F5F-042E6259BFAF}" dt="2021-11-16T11:48:21.246" v="1423" actId="20577"/>
          <ac:spMkLst>
            <pc:docMk/>
            <pc:sldMk cId="1308151353" sldId="1564"/>
            <ac:spMk id="2" creationId="{00000000-0000-0000-0000-000000000000}"/>
          </ac:spMkLst>
        </pc:spChg>
        <pc:picChg chg="add mod modCrop">
          <ac:chgData name="Chris Droessler" userId="625c3661-9d64-47fa-b83c-4b49393bd161" providerId="ADAL" clId="{BE4C9FED-B98D-1F4B-9F5F-042E6259BFAF}" dt="2021-11-16T16:57:50.431" v="1545" actId="732"/>
          <ac:picMkLst>
            <pc:docMk/>
            <pc:sldMk cId="1308151353" sldId="1564"/>
            <ac:picMk id="5" creationId="{E1C349A4-6E12-534C-9F16-979B01A389AF}"/>
          </ac:picMkLst>
        </pc:picChg>
      </pc:sldChg>
      <pc:sldChg chg="del">
        <pc:chgData name="Chris Droessler" userId="625c3661-9d64-47fa-b83c-4b49393bd161" providerId="ADAL" clId="{BE4C9FED-B98D-1F4B-9F5F-042E6259BFAF}" dt="2021-11-12T13:11:28.798" v="385" actId="2696"/>
        <pc:sldMkLst>
          <pc:docMk/>
          <pc:sldMk cId="4244318093" sldId="1568"/>
        </pc:sldMkLst>
      </pc:sldChg>
      <pc:sldChg chg="addSp delSp modSp modNotesTx">
        <pc:chgData name="Chris Droessler" userId="625c3661-9d64-47fa-b83c-4b49393bd161" providerId="ADAL" clId="{BE4C9FED-B98D-1F4B-9F5F-042E6259BFAF}" dt="2021-11-15T19:57:17.005" v="1198" actId="20577"/>
        <pc:sldMkLst>
          <pc:docMk/>
          <pc:sldMk cId="2550937576" sldId="1569"/>
        </pc:sldMkLst>
        <pc:spChg chg="mod">
          <ac:chgData name="Chris Droessler" userId="625c3661-9d64-47fa-b83c-4b49393bd161" providerId="ADAL" clId="{BE4C9FED-B98D-1F4B-9F5F-042E6259BFAF}" dt="2021-11-15T18:22:31.390" v="504" actId="20577"/>
          <ac:spMkLst>
            <pc:docMk/>
            <pc:sldMk cId="2550937576" sldId="1569"/>
            <ac:spMk id="2" creationId="{00000000-0000-0000-0000-000000000000}"/>
          </ac:spMkLst>
        </pc:spChg>
        <pc:picChg chg="add del mod modCrop">
          <ac:chgData name="Chris Droessler" userId="625c3661-9d64-47fa-b83c-4b49393bd161" providerId="ADAL" clId="{BE4C9FED-B98D-1F4B-9F5F-042E6259BFAF}" dt="2021-11-15T18:21:41.007" v="468" actId="478"/>
          <ac:picMkLst>
            <pc:docMk/>
            <pc:sldMk cId="2550937576" sldId="1569"/>
            <ac:picMk id="5" creationId="{52F0933E-59CA-BF4A-B964-F584DFE6D93E}"/>
          </ac:picMkLst>
        </pc:picChg>
        <pc:picChg chg="add mod modCrop">
          <ac:chgData name="Chris Droessler" userId="625c3661-9d64-47fa-b83c-4b49393bd161" providerId="ADAL" clId="{BE4C9FED-B98D-1F4B-9F5F-042E6259BFAF}" dt="2021-11-15T18:22:43.174" v="505" actId="732"/>
          <ac:picMkLst>
            <pc:docMk/>
            <pc:sldMk cId="2550937576" sldId="1569"/>
            <ac:picMk id="6" creationId="{9E9E255C-6432-D44E-A639-86F7EE27937E}"/>
          </ac:picMkLst>
        </pc:picChg>
      </pc:sldChg>
      <pc:sldChg chg="addSp delSp modSp ord modNotesTx">
        <pc:chgData name="Chris Droessler" userId="625c3661-9d64-47fa-b83c-4b49393bd161" providerId="ADAL" clId="{BE4C9FED-B98D-1F4B-9F5F-042E6259BFAF}" dt="2021-11-15T20:06:29.998" v="1208" actId="20577"/>
        <pc:sldMkLst>
          <pc:docMk/>
          <pc:sldMk cId="4207873621" sldId="1570"/>
        </pc:sldMkLst>
        <pc:spChg chg="mod">
          <ac:chgData name="Chris Droessler" userId="625c3661-9d64-47fa-b83c-4b49393bd161" providerId="ADAL" clId="{BE4C9FED-B98D-1F4B-9F5F-042E6259BFAF}" dt="2021-11-12T11:55:52.065" v="92"/>
          <ac:spMkLst>
            <pc:docMk/>
            <pc:sldMk cId="4207873621" sldId="1570"/>
            <ac:spMk id="2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2T11:56:12.641" v="94" actId="20577"/>
          <ac:spMkLst>
            <pc:docMk/>
            <pc:sldMk cId="4207873621" sldId="157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BE4C9FED-B98D-1F4B-9F5F-042E6259BFAF}" dt="2021-11-12T11:57:23.454" v="100" actId="478"/>
          <ac:spMkLst>
            <pc:docMk/>
            <pc:sldMk cId="4207873621" sldId="1570"/>
            <ac:spMk id="4" creationId="{6E441537-10B4-CF4A-8F1C-FAFB5F1C7621}"/>
          </ac:spMkLst>
        </pc:spChg>
        <pc:spChg chg="add del mod">
          <ac:chgData name="Chris Droessler" userId="625c3661-9d64-47fa-b83c-4b49393bd161" providerId="ADAL" clId="{BE4C9FED-B98D-1F4B-9F5F-042E6259BFAF}" dt="2021-11-12T11:57:35.997" v="102" actId="478"/>
          <ac:spMkLst>
            <pc:docMk/>
            <pc:sldMk cId="4207873621" sldId="1570"/>
            <ac:spMk id="5" creationId="{D01363D1-A722-E844-A94E-F5E108C4F942}"/>
          </ac:spMkLst>
        </pc:spChg>
        <pc:spChg chg="add del">
          <ac:chgData name="Chris Droessler" userId="625c3661-9d64-47fa-b83c-4b49393bd161" providerId="ADAL" clId="{BE4C9FED-B98D-1F4B-9F5F-042E6259BFAF}" dt="2021-11-12T11:57:48.749" v="104" actId="478"/>
          <ac:spMkLst>
            <pc:docMk/>
            <pc:sldMk cId="4207873621" sldId="1570"/>
            <ac:spMk id="6" creationId="{9956D829-D64D-0A47-A1AF-4BC1272B4BE7}"/>
          </ac:spMkLst>
        </pc:spChg>
        <pc:picChg chg="add mod modCrop">
          <ac:chgData name="Chris Droessler" userId="625c3661-9d64-47fa-b83c-4b49393bd161" providerId="ADAL" clId="{BE4C9FED-B98D-1F4B-9F5F-042E6259BFAF}" dt="2021-11-12T11:59:27.873" v="135" actId="1038"/>
          <ac:picMkLst>
            <pc:docMk/>
            <pc:sldMk cId="4207873621" sldId="1570"/>
            <ac:picMk id="8" creationId="{AE30C762-2F2B-D24D-A3B0-873A4235290B}"/>
          </ac:picMkLst>
        </pc:picChg>
        <pc:picChg chg="add mod">
          <ac:chgData name="Chris Droessler" userId="625c3661-9d64-47fa-b83c-4b49393bd161" providerId="ADAL" clId="{BE4C9FED-B98D-1F4B-9F5F-042E6259BFAF}" dt="2021-11-12T11:56:46.496" v="98" actId="1076"/>
          <ac:picMkLst>
            <pc:docMk/>
            <pc:sldMk cId="4207873621" sldId="1570"/>
            <ac:picMk id="2050" creationId="{EAEF2B80-E9E5-104D-B120-FEF3103BA8AD}"/>
          </ac:picMkLst>
        </pc:picChg>
      </pc:sldChg>
      <pc:sldChg chg="addSp modSp add ord modNotesTx">
        <pc:chgData name="Chris Droessler" userId="625c3661-9d64-47fa-b83c-4b49393bd161" providerId="ADAL" clId="{BE4C9FED-B98D-1F4B-9F5F-042E6259BFAF}" dt="2021-11-12T14:24:59.226" v="422" actId="18331"/>
        <pc:sldMkLst>
          <pc:docMk/>
          <pc:sldMk cId="290018510" sldId="1571"/>
        </pc:sldMkLst>
        <pc:spChg chg="mod">
          <ac:chgData name="Chris Droessler" userId="625c3661-9d64-47fa-b83c-4b49393bd161" providerId="ADAL" clId="{BE4C9FED-B98D-1F4B-9F5F-042E6259BFAF}" dt="2021-11-09T13:25:04.408" v="5"/>
          <ac:spMkLst>
            <pc:docMk/>
            <pc:sldMk cId="290018510" sldId="1571"/>
            <ac:spMk id="2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2T11:52:19.154" v="54" actId="20577"/>
          <ac:spMkLst>
            <pc:docMk/>
            <pc:sldMk cId="290018510" sldId="15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BE4C9FED-B98D-1F4B-9F5F-042E6259BFAF}" dt="2021-11-12T14:24:59.226" v="422" actId="18331"/>
          <ac:picMkLst>
            <pc:docMk/>
            <pc:sldMk cId="290018510" sldId="1571"/>
            <ac:picMk id="5" creationId="{43836E57-2AF9-1740-B08E-30C64FF45ABF}"/>
          </ac:picMkLst>
        </pc:picChg>
        <pc:picChg chg="add mod">
          <ac:chgData name="Chris Droessler" userId="625c3661-9d64-47fa-b83c-4b49393bd161" providerId="ADAL" clId="{BE4C9FED-B98D-1F4B-9F5F-042E6259BFAF}" dt="2021-11-12T11:51:20.491" v="30" actId="1076"/>
          <ac:picMkLst>
            <pc:docMk/>
            <pc:sldMk cId="290018510" sldId="1571"/>
            <ac:picMk id="1026" creationId="{6605ABBE-0783-1C4C-A443-B3384DFC14BE}"/>
          </ac:picMkLst>
        </pc:picChg>
      </pc:sldChg>
      <pc:sldChg chg="add">
        <pc:chgData name="Chris Droessler" userId="625c3661-9d64-47fa-b83c-4b49393bd161" providerId="ADAL" clId="{BE4C9FED-B98D-1F4B-9F5F-042E6259BFAF}" dt="2021-11-09T13:24:43.277" v="1"/>
        <pc:sldMkLst>
          <pc:docMk/>
          <pc:sldMk cId="496366938" sldId="1572"/>
        </pc:sldMkLst>
      </pc:sldChg>
      <pc:sldChg chg="addSp delSp modSp add">
        <pc:chgData name="Chris Droessler" userId="625c3661-9d64-47fa-b83c-4b49393bd161" providerId="ADAL" clId="{BE4C9FED-B98D-1F4B-9F5F-042E6259BFAF}" dt="2021-11-12T12:18:42.570" v="259" actId="1036"/>
        <pc:sldMkLst>
          <pc:docMk/>
          <pc:sldMk cId="2997312059" sldId="1573"/>
        </pc:sldMkLst>
        <pc:spChg chg="del">
          <ac:chgData name="Chris Droessler" userId="625c3661-9d64-47fa-b83c-4b49393bd161" providerId="ADAL" clId="{BE4C9FED-B98D-1F4B-9F5F-042E6259BFAF}" dt="2021-11-12T12:16:10.545" v="162"/>
          <ac:spMkLst>
            <pc:docMk/>
            <pc:sldMk cId="2997312059" sldId="1573"/>
            <ac:spMk id="2" creationId="{BAE9A033-CB84-7F47-AD48-EA9C6A071CA6}"/>
          </ac:spMkLst>
        </pc:spChg>
        <pc:spChg chg="del">
          <ac:chgData name="Chris Droessler" userId="625c3661-9d64-47fa-b83c-4b49393bd161" providerId="ADAL" clId="{BE4C9FED-B98D-1F4B-9F5F-042E6259BFAF}" dt="2021-11-12T12:16:10.545" v="162"/>
          <ac:spMkLst>
            <pc:docMk/>
            <pc:sldMk cId="2997312059" sldId="1573"/>
            <ac:spMk id="3" creationId="{EC34EE96-C6E6-484F-A7C7-7B8B96CF7485}"/>
          </ac:spMkLst>
        </pc:spChg>
        <pc:spChg chg="add mod">
          <ac:chgData name="Chris Droessler" userId="625c3661-9d64-47fa-b83c-4b49393bd161" providerId="ADAL" clId="{BE4C9FED-B98D-1F4B-9F5F-042E6259BFAF}" dt="2021-11-12T12:17:31.796" v="194" actId="1076"/>
          <ac:spMkLst>
            <pc:docMk/>
            <pc:sldMk cId="2997312059" sldId="1573"/>
            <ac:spMk id="6" creationId="{21998F67-F937-6440-A41D-D730FFA2A289}"/>
          </ac:spMkLst>
        </pc:spChg>
        <pc:spChg chg="add mod">
          <ac:chgData name="Chris Droessler" userId="625c3661-9d64-47fa-b83c-4b49393bd161" providerId="ADAL" clId="{BE4C9FED-B98D-1F4B-9F5F-042E6259BFAF}" dt="2021-11-12T12:17:27.572" v="193" actId="1076"/>
          <ac:spMkLst>
            <pc:docMk/>
            <pc:sldMk cId="2997312059" sldId="1573"/>
            <ac:spMk id="7" creationId="{F01F2A7D-9C48-A84D-9C0C-887B5D8AE0A3}"/>
          </ac:spMkLst>
        </pc:spChg>
        <pc:spChg chg="add mod">
          <ac:chgData name="Chris Droessler" userId="625c3661-9d64-47fa-b83c-4b49393bd161" providerId="ADAL" clId="{BE4C9FED-B98D-1F4B-9F5F-042E6259BFAF}" dt="2021-11-12T12:18:42.570" v="259" actId="1036"/>
          <ac:spMkLst>
            <pc:docMk/>
            <pc:sldMk cId="2997312059" sldId="1573"/>
            <ac:spMk id="8" creationId="{62BD97AD-C1B2-B549-BF11-A4BA5A9D1941}"/>
          </ac:spMkLst>
        </pc:spChg>
        <pc:picChg chg="add mod">
          <ac:chgData name="Chris Droessler" userId="625c3661-9d64-47fa-b83c-4b49393bd161" providerId="ADAL" clId="{BE4C9FED-B98D-1F4B-9F5F-042E6259BFAF}" dt="2021-11-12T12:16:38.870" v="165" actId="1076"/>
          <ac:picMkLst>
            <pc:docMk/>
            <pc:sldMk cId="2997312059" sldId="1573"/>
            <ac:picMk id="5" creationId="{0EF15DE3-FDD2-B140-9D22-2A31EF157AE3}"/>
          </ac:picMkLst>
        </pc:picChg>
      </pc:sldChg>
      <pc:sldChg chg="addSp delSp modSp add ord">
        <pc:chgData name="Chris Droessler" userId="625c3661-9d64-47fa-b83c-4b49393bd161" providerId="ADAL" clId="{BE4C9FED-B98D-1F4B-9F5F-042E6259BFAF}" dt="2021-11-16T17:56:36.751" v="1569" actId="14100"/>
        <pc:sldMkLst>
          <pc:docMk/>
          <pc:sldMk cId="1890983507" sldId="1574"/>
        </pc:sldMkLst>
        <pc:spChg chg="mod">
          <ac:chgData name="Chris Droessler" userId="625c3661-9d64-47fa-b83c-4b49393bd161" providerId="ADAL" clId="{BE4C9FED-B98D-1F4B-9F5F-042E6259BFAF}" dt="2021-11-12T12:33:37.011" v="312"/>
          <ac:spMkLst>
            <pc:docMk/>
            <pc:sldMk cId="1890983507" sldId="1574"/>
            <ac:spMk id="2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2T12:43:41.793" v="326" actId="5793"/>
          <ac:spMkLst>
            <pc:docMk/>
            <pc:sldMk cId="1890983507" sldId="157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BE4C9FED-B98D-1F4B-9F5F-042E6259BFAF}" dt="2021-11-12T12:34:55.992" v="319" actId="1076"/>
          <ac:picMkLst>
            <pc:docMk/>
            <pc:sldMk cId="1890983507" sldId="1574"/>
            <ac:picMk id="4" creationId="{608F883B-A055-8E4A-A391-A4AE43A1FE79}"/>
          </ac:picMkLst>
        </pc:picChg>
        <pc:picChg chg="add del mod">
          <ac:chgData name="Chris Droessler" userId="625c3661-9d64-47fa-b83c-4b49393bd161" providerId="ADAL" clId="{BE4C9FED-B98D-1F4B-9F5F-042E6259BFAF}" dt="2021-11-12T12:40:48.499" v="324" actId="478"/>
          <ac:picMkLst>
            <pc:docMk/>
            <pc:sldMk cId="1890983507" sldId="1574"/>
            <ac:picMk id="6" creationId="{2ADD7A4F-8AC4-C540-8F21-B4B6FDCFD66C}"/>
          </ac:picMkLst>
        </pc:picChg>
        <pc:picChg chg="add mod">
          <ac:chgData name="Chris Droessler" userId="625c3661-9d64-47fa-b83c-4b49393bd161" providerId="ADAL" clId="{BE4C9FED-B98D-1F4B-9F5F-042E6259BFAF}" dt="2021-11-16T17:56:36.751" v="1569" actId="14100"/>
          <ac:picMkLst>
            <pc:docMk/>
            <pc:sldMk cId="1890983507" sldId="1574"/>
            <ac:picMk id="3074" creationId="{49B8AAB0-7375-1A4E-A8AA-9BFF65502634}"/>
          </ac:picMkLst>
        </pc:picChg>
      </pc:sldChg>
      <pc:sldChg chg="addSp delSp modSp add setBg modNotesTx">
        <pc:chgData name="Chris Droessler" userId="625c3661-9d64-47fa-b83c-4b49393bd161" providerId="ADAL" clId="{BE4C9FED-B98D-1F4B-9F5F-042E6259BFAF}" dt="2021-11-15T19:35:36.603" v="569"/>
        <pc:sldMkLst>
          <pc:docMk/>
          <pc:sldMk cId="2631939639" sldId="1575"/>
        </pc:sldMkLst>
        <pc:spChg chg="del">
          <ac:chgData name="Chris Droessler" userId="625c3661-9d64-47fa-b83c-4b49393bd161" providerId="ADAL" clId="{BE4C9FED-B98D-1F4B-9F5F-042E6259BFAF}" dt="2021-11-12T12:48:12.533" v="328"/>
          <ac:spMkLst>
            <pc:docMk/>
            <pc:sldMk cId="2631939639" sldId="1575"/>
            <ac:spMk id="2" creationId="{EF8DF818-CBA2-E34B-B139-8799E6B39C32}"/>
          </ac:spMkLst>
        </pc:spChg>
        <pc:spChg chg="del">
          <ac:chgData name="Chris Droessler" userId="625c3661-9d64-47fa-b83c-4b49393bd161" providerId="ADAL" clId="{BE4C9FED-B98D-1F4B-9F5F-042E6259BFAF}" dt="2021-11-12T12:48:12.533" v="328"/>
          <ac:spMkLst>
            <pc:docMk/>
            <pc:sldMk cId="2631939639" sldId="1575"/>
            <ac:spMk id="3" creationId="{0F043E2C-EFCF-7640-A48D-364831823D83}"/>
          </ac:spMkLst>
        </pc:spChg>
        <pc:picChg chg="add mod">
          <ac:chgData name="Chris Droessler" userId="625c3661-9d64-47fa-b83c-4b49393bd161" providerId="ADAL" clId="{BE4C9FED-B98D-1F4B-9F5F-042E6259BFAF}" dt="2021-11-12T13:05:47.001" v="378" actId="14100"/>
          <ac:picMkLst>
            <pc:docMk/>
            <pc:sldMk cId="2631939639" sldId="1575"/>
            <ac:picMk id="1026" creationId="{BBD9A936-64CB-B949-A787-C18EB1E805B1}"/>
          </ac:picMkLst>
        </pc:picChg>
      </pc:sldChg>
      <pc:sldChg chg="addSp delSp modSp add del setBg modNotesTx">
        <pc:chgData name="Chris Droessler" userId="625c3661-9d64-47fa-b83c-4b49393bd161" providerId="ADAL" clId="{BE4C9FED-B98D-1F4B-9F5F-042E6259BFAF}" dt="2021-11-15T19:35:41.508" v="570" actId="2696"/>
        <pc:sldMkLst>
          <pc:docMk/>
          <pc:sldMk cId="3377033451" sldId="1576"/>
        </pc:sldMkLst>
        <pc:spChg chg="add del mod">
          <ac:chgData name="Chris Droessler" userId="625c3661-9d64-47fa-b83c-4b49393bd161" providerId="ADAL" clId="{BE4C9FED-B98D-1F4B-9F5F-042E6259BFAF}" dt="2021-11-12T13:05:59.359" v="380" actId="478"/>
          <ac:spMkLst>
            <pc:docMk/>
            <pc:sldMk cId="3377033451" sldId="1576"/>
            <ac:spMk id="4" creationId="{7C131F9A-3A5B-EC43-AEE9-DD2E3F785A69}"/>
          </ac:spMkLst>
        </pc:spChg>
        <pc:picChg chg="add del mod">
          <ac:chgData name="Chris Droessler" userId="625c3661-9d64-47fa-b83c-4b49393bd161" providerId="ADAL" clId="{BE4C9FED-B98D-1F4B-9F5F-042E6259BFAF}" dt="2021-11-15T18:24:10.463" v="518"/>
          <ac:picMkLst>
            <pc:docMk/>
            <pc:sldMk cId="3377033451" sldId="1576"/>
            <ac:picMk id="3" creationId="{C7FB60F4-448C-C24E-BEBD-311395613B3D}"/>
          </ac:picMkLst>
        </pc:picChg>
        <pc:picChg chg="del">
          <ac:chgData name="Chris Droessler" userId="625c3661-9d64-47fa-b83c-4b49393bd161" providerId="ADAL" clId="{BE4C9FED-B98D-1F4B-9F5F-042E6259BFAF}" dt="2021-11-12T12:50:38.959" v="331" actId="478"/>
          <ac:picMkLst>
            <pc:docMk/>
            <pc:sldMk cId="3377033451" sldId="1576"/>
            <ac:picMk id="1026" creationId="{BBD9A936-64CB-B949-A787-C18EB1E805B1}"/>
          </ac:picMkLst>
        </pc:picChg>
      </pc:sldChg>
      <pc:sldChg chg="addSp delSp modSp add setBg modNotesTx">
        <pc:chgData name="Chris Droessler" userId="625c3661-9d64-47fa-b83c-4b49393bd161" providerId="ADAL" clId="{BE4C9FED-B98D-1F4B-9F5F-042E6259BFAF}" dt="2021-11-12T13:06:17.850" v="382"/>
        <pc:sldMkLst>
          <pc:docMk/>
          <pc:sldMk cId="987699778" sldId="1577"/>
        </pc:sldMkLst>
        <pc:spChg chg="del">
          <ac:chgData name="Chris Droessler" userId="625c3661-9d64-47fa-b83c-4b49393bd161" providerId="ADAL" clId="{BE4C9FED-B98D-1F4B-9F5F-042E6259BFAF}" dt="2021-11-12T12:52:48.588" v="338"/>
          <ac:spMkLst>
            <pc:docMk/>
            <pc:sldMk cId="987699778" sldId="1577"/>
            <ac:spMk id="2" creationId="{B55A4215-A32B-3B49-8AC9-2C7757FF961F}"/>
          </ac:spMkLst>
        </pc:spChg>
        <pc:spChg chg="del">
          <ac:chgData name="Chris Droessler" userId="625c3661-9d64-47fa-b83c-4b49393bd161" providerId="ADAL" clId="{BE4C9FED-B98D-1F4B-9F5F-042E6259BFAF}" dt="2021-11-12T12:52:48.588" v="338"/>
          <ac:spMkLst>
            <pc:docMk/>
            <pc:sldMk cId="987699778" sldId="1577"/>
            <ac:spMk id="3" creationId="{F4F939A1-39CC-4340-BE04-A4E3564890A1}"/>
          </ac:spMkLst>
        </pc:spChg>
        <pc:spChg chg="add mod">
          <ac:chgData name="Chris Droessler" userId="625c3661-9d64-47fa-b83c-4b49393bd161" providerId="ADAL" clId="{BE4C9FED-B98D-1F4B-9F5F-042E6259BFAF}" dt="2021-11-12T12:52:50.703" v="339"/>
          <ac:spMkLst>
            <pc:docMk/>
            <pc:sldMk cId="987699778" sldId="1577"/>
            <ac:spMk id="4" creationId="{B5EC0871-E214-2644-81F4-8C04B7898907}"/>
          </ac:spMkLst>
        </pc:spChg>
        <pc:picChg chg="add mod">
          <ac:chgData name="Chris Droessler" userId="625c3661-9d64-47fa-b83c-4b49393bd161" providerId="ADAL" clId="{BE4C9FED-B98D-1F4B-9F5F-042E6259BFAF}" dt="2021-11-12T12:53:48.881" v="343" actId="14100"/>
          <ac:picMkLst>
            <pc:docMk/>
            <pc:sldMk cId="987699778" sldId="1577"/>
            <ac:picMk id="6" creationId="{FAA0AC84-685F-6243-A6E2-3078CE71DECD}"/>
          </ac:picMkLst>
        </pc:picChg>
      </pc:sldChg>
      <pc:sldChg chg="addSp delSp modSp add setBg">
        <pc:chgData name="Chris Droessler" userId="625c3661-9d64-47fa-b83c-4b49393bd161" providerId="ADAL" clId="{BE4C9FED-B98D-1F4B-9F5F-042E6259BFAF}" dt="2021-11-12T13:06:23.891" v="383"/>
        <pc:sldMkLst>
          <pc:docMk/>
          <pc:sldMk cId="2716370183" sldId="1578"/>
        </pc:sldMkLst>
        <pc:picChg chg="del">
          <ac:chgData name="Chris Droessler" userId="625c3661-9d64-47fa-b83c-4b49393bd161" providerId="ADAL" clId="{BE4C9FED-B98D-1F4B-9F5F-042E6259BFAF}" dt="2021-11-12T12:54:37.727" v="345" actId="478"/>
          <ac:picMkLst>
            <pc:docMk/>
            <pc:sldMk cId="2716370183" sldId="1578"/>
            <ac:picMk id="6" creationId="{FAA0AC84-685F-6243-A6E2-3078CE71DECD}"/>
          </ac:picMkLst>
        </pc:picChg>
        <pc:picChg chg="add mod">
          <ac:chgData name="Chris Droessler" userId="625c3661-9d64-47fa-b83c-4b49393bd161" providerId="ADAL" clId="{BE4C9FED-B98D-1F4B-9F5F-042E6259BFAF}" dt="2021-11-12T12:54:58.655" v="348" actId="14100"/>
          <ac:picMkLst>
            <pc:docMk/>
            <pc:sldMk cId="2716370183" sldId="1578"/>
            <ac:picMk id="4098" creationId="{CD8EF893-2E1E-2149-BE20-F59C2CDA73DD}"/>
          </ac:picMkLst>
        </pc:picChg>
      </pc:sldChg>
      <pc:sldChg chg="addSp delSp modSp add modNotesTx">
        <pc:chgData name="Chris Droessler" userId="625c3661-9d64-47fa-b83c-4b49393bd161" providerId="ADAL" clId="{BE4C9FED-B98D-1F4B-9F5F-042E6259BFAF}" dt="2021-11-12T12:56:36.980" v="355" actId="14100"/>
        <pc:sldMkLst>
          <pc:docMk/>
          <pc:sldMk cId="1322769801" sldId="1579"/>
        </pc:sldMkLst>
        <pc:picChg chg="del">
          <ac:chgData name="Chris Droessler" userId="625c3661-9d64-47fa-b83c-4b49393bd161" providerId="ADAL" clId="{BE4C9FED-B98D-1F4B-9F5F-042E6259BFAF}" dt="2021-11-12T12:55:51.764" v="350" actId="478"/>
          <ac:picMkLst>
            <pc:docMk/>
            <pc:sldMk cId="1322769801" sldId="1579"/>
            <ac:picMk id="4098" creationId="{CD8EF893-2E1E-2149-BE20-F59C2CDA73DD}"/>
          </ac:picMkLst>
        </pc:picChg>
        <pc:picChg chg="add mod">
          <ac:chgData name="Chris Droessler" userId="625c3661-9d64-47fa-b83c-4b49393bd161" providerId="ADAL" clId="{BE4C9FED-B98D-1F4B-9F5F-042E6259BFAF}" dt="2021-11-12T12:56:36.980" v="355" actId="14100"/>
          <ac:picMkLst>
            <pc:docMk/>
            <pc:sldMk cId="1322769801" sldId="1579"/>
            <ac:picMk id="5122" creationId="{CA8FC031-27AF-7643-8C47-9E5FA877B0A1}"/>
          </ac:picMkLst>
        </pc:picChg>
      </pc:sldChg>
      <pc:sldChg chg="addSp delSp modSp add setBg modNotesTx">
        <pc:chgData name="Chris Droessler" userId="625c3661-9d64-47fa-b83c-4b49393bd161" providerId="ADAL" clId="{BE4C9FED-B98D-1F4B-9F5F-042E6259BFAF}" dt="2021-11-12T13:06:34.748" v="384"/>
        <pc:sldMkLst>
          <pc:docMk/>
          <pc:sldMk cId="1940737933" sldId="1580"/>
        </pc:sldMkLst>
        <pc:spChg chg="del">
          <ac:chgData name="Chris Droessler" userId="625c3661-9d64-47fa-b83c-4b49393bd161" providerId="ADAL" clId="{BE4C9FED-B98D-1F4B-9F5F-042E6259BFAF}" dt="2021-11-12T12:57:03.018" v="357"/>
          <ac:spMkLst>
            <pc:docMk/>
            <pc:sldMk cId="1940737933" sldId="1580"/>
            <ac:spMk id="2" creationId="{F681CF39-4A03-0540-82CF-1DF352E3E3B3}"/>
          </ac:spMkLst>
        </pc:spChg>
        <pc:spChg chg="del">
          <ac:chgData name="Chris Droessler" userId="625c3661-9d64-47fa-b83c-4b49393bd161" providerId="ADAL" clId="{BE4C9FED-B98D-1F4B-9F5F-042E6259BFAF}" dt="2021-11-12T12:57:03.018" v="357"/>
          <ac:spMkLst>
            <pc:docMk/>
            <pc:sldMk cId="1940737933" sldId="1580"/>
            <ac:spMk id="3" creationId="{D483F090-8AE7-9143-B390-E0F68463EB22}"/>
          </ac:spMkLst>
        </pc:spChg>
        <pc:picChg chg="add mod">
          <ac:chgData name="Chris Droessler" userId="625c3661-9d64-47fa-b83c-4b49393bd161" providerId="ADAL" clId="{BE4C9FED-B98D-1F4B-9F5F-042E6259BFAF}" dt="2021-11-12T13:00:24.752" v="359"/>
          <ac:picMkLst>
            <pc:docMk/>
            <pc:sldMk cId="1940737933" sldId="1580"/>
            <ac:picMk id="6146" creationId="{F7C0DF7B-DCF5-DC49-8AA8-7888A90BFA86}"/>
          </ac:picMkLst>
        </pc:picChg>
      </pc:sldChg>
      <pc:sldChg chg="addSp delSp modSp add modNotesTx">
        <pc:chgData name="Chris Droessler" userId="625c3661-9d64-47fa-b83c-4b49393bd161" providerId="ADAL" clId="{BE4C9FED-B98D-1F4B-9F5F-042E6259BFAF}" dt="2021-11-12T13:04:49.011" v="370" actId="14100"/>
        <pc:sldMkLst>
          <pc:docMk/>
          <pc:sldMk cId="1147204246" sldId="1581"/>
        </pc:sldMkLst>
        <pc:spChg chg="del">
          <ac:chgData name="Chris Droessler" userId="625c3661-9d64-47fa-b83c-4b49393bd161" providerId="ADAL" clId="{BE4C9FED-B98D-1F4B-9F5F-042E6259BFAF}" dt="2021-11-12T13:01:09.666" v="364"/>
          <ac:spMkLst>
            <pc:docMk/>
            <pc:sldMk cId="1147204246" sldId="1581"/>
            <ac:spMk id="2" creationId="{404A2870-21EC-724E-832E-BF34FBF31A3B}"/>
          </ac:spMkLst>
        </pc:spChg>
        <pc:spChg chg="del">
          <ac:chgData name="Chris Droessler" userId="625c3661-9d64-47fa-b83c-4b49393bd161" providerId="ADAL" clId="{BE4C9FED-B98D-1F4B-9F5F-042E6259BFAF}" dt="2021-11-12T13:01:09.666" v="364"/>
          <ac:spMkLst>
            <pc:docMk/>
            <pc:sldMk cId="1147204246" sldId="1581"/>
            <ac:spMk id="3" creationId="{D7B62914-CF40-6E4E-8619-A9322D8F7F9D}"/>
          </ac:spMkLst>
        </pc:spChg>
        <pc:spChg chg="add del mod">
          <ac:chgData name="Chris Droessler" userId="625c3661-9d64-47fa-b83c-4b49393bd161" providerId="ADAL" clId="{BE4C9FED-B98D-1F4B-9F5F-042E6259BFAF}" dt="2021-11-12T13:03:54.252" v="367" actId="478"/>
          <ac:spMkLst>
            <pc:docMk/>
            <pc:sldMk cId="1147204246" sldId="1581"/>
            <ac:spMk id="4" creationId="{8363731A-828E-3949-977E-DEF939A763F6}"/>
          </ac:spMkLst>
        </pc:spChg>
        <pc:picChg chg="add mod">
          <ac:chgData name="Chris Droessler" userId="625c3661-9d64-47fa-b83c-4b49393bd161" providerId="ADAL" clId="{BE4C9FED-B98D-1F4B-9F5F-042E6259BFAF}" dt="2021-11-12T13:04:49.011" v="370" actId="14100"/>
          <ac:picMkLst>
            <pc:docMk/>
            <pc:sldMk cId="1147204246" sldId="1581"/>
            <ac:picMk id="6" creationId="{2F8E55A3-52D9-D449-9E03-90EEB20B44BE}"/>
          </ac:picMkLst>
        </pc:picChg>
      </pc:sldChg>
      <pc:sldChg chg="add ord">
        <pc:chgData name="Chris Droessler" userId="625c3661-9d64-47fa-b83c-4b49393bd161" providerId="ADAL" clId="{BE4C9FED-B98D-1F4B-9F5F-042E6259BFAF}" dt="2021-11-12T13:05:20.262" v="372"/>
        <pc:sldMkLst>
          <pc:docMk/>
          <pc:sldMk cId="1838150203" sldId="1582"/>
        </pc:sldMkLst>
      </pc:sldChg>
      <pc:sldChg chg="add ord">
        <pc:chgData name="Chris Droessler" userId="625c3661-9d64-47fa-b83c-4b49393bd161" providerId="ADAL" clId="{BE4C9FED-B98D-1F4B-9F5F-042E6259BFAF}" dt="2021-11-12T13:05:25.036" v="374"/>
        <pc:sldMkLst>
          <pc:docMk/>
          <pc:sldMk cId="3665737534" sldId="1583"/>
        </pc:sldMkLst>
      </pc:sldChg>
      <pc:sldChg chg="add ord">
        <pc:chgData name="Chris Droessler" userId="625c3661-9d64-47fa-b83c-4b49393bd161" providerId="ADAL" clId="{BE4C9FED-B98D-1F4B-9F5F-042E6259BFAF}" dt="2021-11-12T13:05:28.572" v="376"/>
        <pc:sldMkLst>
          <pc:docMk/>
          <pc:sldMk cId="4238976554" sldId="1584"/>
        </pc:sldMkLst>
      </pc:sldChg>
      <pc:sldChg chg="delSp modSp add modNotesTx">
        <pc:chgData name="Chris Droessler" userId="625c3661-9d64-47fa-b83c-4b49393bd161" providerId="ADAL" clId="{BE4C9FED-B98D-1F4B-9F5F-042E6259BFAF}" dt="2021-11-15T21:37:14.146" v="1409" actId="20577"/>
        <pc:sldMkLst>
          <pc:docMk/>
          <pc:sldMk cId="3004226087" sldId="1585"/>
        </pc:sldMkLst>
        <pc:spChg chg="mod">
          <ac:chgData name="Chris Droessler" userId="625c3661-9d64-47fa-b83c-4b49393bd161" providerId="ADAL" clId="{BE4C9FED-B98D-1F4B-9F5F-042E6259BFAF}" dt="2021-11-12T14:06:46.033" v="394"/>
          <ac:spMkLst>
            <pc:docMk/>
            <pc:sldMk cId="3004226087" sldId="1585"/>
            <ac:spMk id="2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2T14:06:57.254" v="396" actId="20577"/>
          <ac:spMkLst>
            <pc:docMk/>
            <pc:sldMk cId="3004226087" sldId="1585"/>
            <ac:spMk id="3" creationId="{00000000-0000-0000-0000-000000000000}"/>
          </ac:spMkLst>
        </pc:spChg>
        <pc:picChg chg="del">
          <ac:chgData name="Chris Droessler" userId="625c3661-9d64-47fa-b83c-4b49393bd161" providerId="ADAL" clId="{BE4C9FED-B98D-1F4B-9F5F-042E6259BFAF}" dt="2021-11-12T14:04:01.076" v="388" actId="478"/>
          <ac:picMkLst>
            <pc:docMk/>
            <pc:sldMk cId="3004226087" sldId="1585"/>
            <ac:picMk id="8" creationId="{AE30C762-2F2B-D24D-A3B0-873A4235290B}"/>
          </ac:picMkLst>
        </pc:picChg>
      </pc:sldChg>
      <pc:sldChg chg="addSp delSp modSp add modNotesTx">
        <pc:chgData name="Chris Droessler" userId="625c3661-9d64-47fa-b83c-4b49393bd161" providerId="ADAL" clId="{BE4C9FED-B98D-1F4B-9F5F-042E6259BFAF}" dt="2021-11-12T14:26:12.574" v="436" actId="1038"/>
        <pc:sldMkLst>
          <pc:docMk/>
          <pc:sldMk cId="2218709089" sldId="1586"/>
        </pc:sldMkLst>
        <pc:picChg chg="add mod">
          <ac:chgData name="Chris Droessler" userId="625c3661-9d64-47fa-b83c-4b49393bd161" providerId="ADAL" clId="{BE4C9FED-B98D-1F4B-9F5F-042E6259BFAF}" dt="2021-11-12T14:26:12.574" v="436" actId="1038"/>
          <ac:picMkLst>
            <pc:docMk/>
            <pc:sldMk cId="2218709089" sldId="1586"/>
            <ac:picMk id="2" creationId="{1DE3BEC4-A4C6-8E45-B826-0079A23EDE66}"/>
          </ac:picMkLst>
        </pc:picChg>
        <pc:picChg chg="del">
          <ac:chgData name="Chris Droessler" userId="625c3661-9d64-47fa-b83c-4b49393bd161" providerId="ADAL" clId="{BE4C9FED-B98D-1F4B-9F5F-042E6259BFAF}" dt="2021-11-12T14:11:52.947" v="398" actId="478"/>
          <ac:picMkLst>
            <pc:docMk/>
            <pc:sldMk cId="2218709089" sldId="1586"/>
            <ac:picMk id="6146" creationId="{F7C0DF7B-DCF5-DC49-8AA8-7888A90BFA86}"/>
          </ac:picMkLst>
        </pc:picChg>
      </pc:sldChg>
      <pc:sldChg chg="addSp delSp modSp add">
        <pc:chgData name="Chris Droessler" userId="625c3661-9d64-47fa-b83c-4b49393bd161" providerId="ADAL" clId="{BE4C9FED-B98D-1F4B-9F5F-042E6259BFAF}" dt="2021-11-12T14:12:14.905" v="408"/>
        <pc:sldMkLst>
          <pc:docMk/>
          <pc:sldMk cId="1184590880" sldId="1587"/>
        </pc:sldMkLst>
        <pc:picChg chg="del">
          <ac:chgData name="Chris Droessler" userId="625c3661-9d64-47fa-b83c-4b49393bd161" providerId="ADAL" clId="{BE4C9FED-B98D-1F4B-9F5F-042E6259BFAF}" dt="2021-11-12T14:12:08.066" v="402" actId="478"/>
          <ac:picMkLst>
            <pc:docMk/>
            <pc:sldMk cId="1184590880" sldId="1587"/>
            <ac:picMk id="2" creationId="{1DE3BEC4-A4C6-8E45-B826-0079A23EDE66}"/>
          </ac:picMkLst>
        </pc:picChg>
        <pc:picChg chg="add mod">
          <ac:chgData name="Chris Droessler" userId="625c3661-9d64-47fa-b83c-4b49393bd161" providerId="ADAL" clId="{BE4C9FED-B98D-1F4B-9F5F-042E6259BFAF}" dt="2021-11-12T14:12:14.905" v="408"/>
          <ac:picMkLst>
            <pc:docMk/>
            <pc:sldMk cId="1184590880" sldId="1587"/>
            <ac:picMk id="3" creationId="{ADAA0137-4C80-6B44-BABB-D06F34346CC1}"/>
          </ac:picMkLst>
        </pc:picChg>
      </pc:sldChg>
      <pc:sldChg chg="addSp modSp add">
        <pc:chgData name="Chris Droessler" userId="625c3661-9d64-47fa-b83c-4b49393bd161" providerId="ADAL" clId="{BE4C9FED-B98D-1F4B-9F5F-042E6259BFAF}" dt="2021-11-12T14:26:32.390" v="453" actId="1038"/>
        <pc:sldMkLst>
          <pc:docMk/>
          <pc:sldMk cId="4255967311" sldId="1588"/>
        </pc:sldMkLst>
        <pc:picChg chg="add mod">
          <ac:chgData name="Chris Droessler" userId="625c3661-9d64-47fa-b83c-4b49393bd161" providerId="ADAL" clId="{BE4C9FED-B98D-1F4B-9F5F-042E6259BFAF}" dt="2021-11-12T14:26:32.390" v="453" actId="1038"/>
          <ac:picMkLst>
            <pc:docMk/>
            <pc:sldMk cId="4255967311" sldId="1588"/>
            <ac:picMk id="2" creationId="{95C58661-261E-3E44-AF74-39924E1DDBDA}"/>
          </ac:picMkLst>
        </pc:picChg>
      </pc:sldChg>
      <pc:sldChg chg="addSp modSp add ord">
        <pc:chgData name="Chris Droessler" userId="625c3661-9d64-47fa-b83c-4b49393bd161" providerId="ADAL" clId="{BE4C9FED-B98D-1F4B-9F5F-042E6259BFAF}" dt="2021-11-12T14:26:49.546" v="455"/>
        <pc:sldMkLst>
          <pc:docMk/>
          <pc:sldMk cId="3667554874" sldId="1589"/>
        </pc:sldMkLst>
        <pc:picChg chg="add mod">
          <ac:chgData name="Chris Droessler" userId="625c3661-9d64-47fa-b83c-4b49393bd161" providerId="ADAL" clId="{BE4C9FED-B98D-1F4B-9F5F-042E6259BFAF}" dt="2021-11-12T14:12:26.416" v="410"/>
          <ac:picMkLst>
            <pc:docMk/>
            <pc:sldMk cId="3667554874" sldId="1589"/>
            <ac:picMk id="2" creationId="{AE96D876-05EA-CE4E-B3C1-E870D2FC6D50}"/>
          </ac:picMkLst>
        </pc:picChg>
      </pc:sldChg>
      <pc:sldChg chg="add del">
        <pc:chgData name="Chris Droessler" userId="625c3661-9d64-47fa-b83c-4b49393bd161" providerId="ADAL" clId="{BE4C9FED-B98D-1F4B-9F5F-042E6259BFAF}" dt="2021-11-12T14:12:35.342" v="411" actId="2696"/>
        <pc:sldMkLst>
          <pc:docMk/>
          <pc:sldMk cId="549450588" sldId="1590"/>
        </pc:sldMkLst>
      </pc:sldChg>
      <pc:sldChg chg="addSp delSp modSp add setBg">
        <pc:chgData name="Chris Droessler" userId="625c3661-9d64-47fa-b83c-4b49393bd161" providerId="ADAL" clId="{BE4C9FED-B98D-1F4B-9F5F-042E6259BFAF}" dt="2021-11-15T19:39:05.974" v="635" actId="18331"/>
        <pc:sldMkLst>
          <pc:docMk/>
          <pc:sldMk cId="3021185581" sldId="1590"/>
        </pc:sldMkLst>
        <pc:spChg chg="del">
          <ac:chgData name="Chris Droessler" userId="625c3661-9d64-47fa-b83c-4b49393bd161" providerId="ADAL" clId="{BE4C9FED-B98D-1F4B-9F5F-042E6259BFAF}" dt="2021-11-15T18:21:13.920" v="466" actId="478"/>
          <ac:spMkLst>
            <pc:docMk/>
            <pc:sldMk cId="3021185581" sldId="1590"/>
            <ac:spMk id="2" creationId="{00000000-0000-0000-0000-000000000000}"/>
          </ac:spMkLst>
        </pc:spChg>
        <pc:spChg chg="del">
          <ac:chgData name="Chris Droessler" userId="625c3661-9d64-47fa-b83c-4b49393bd161" providerId="ADAL" clId="{BE4C9FED-B98D-1F4B-9F5F-042E6259BFAF}" dt="2021-11-15T18:21:13.920" v="466" actId="478"/>
          <ac:spMkLst>
            <pc:docMk/>
            <pc:sldMk cId="3021185581" sldId="1590"/>
            <ac:spMk id="3" creationId="{00000000-0000-0000-0000-000000000000}"/>
          </ac:spMkLst>
        </pc:spChg>
        <pc:picChg chg="del">
          <ac:chgData name="Chris Droessler" userId="625c3661-9d64-47fa-b83c-4b49393bd161" providerId="ADAL" clId="{BE4C9FED-B98D-1F4B-9F5F-042E6259BFAF}" dt="2021-11-15T18:21:13.920" v="466" actId="478"/>
          <ac:picMkLst>
            <pc:docMk/>
            <pc:sldMk cId="3021185581" sldId="1590"/>
            <ac:picMk id="5" creationId="{52F0933E-59CA-BF4A-B964-F584DFE6D93E}"/>
          </ac:picMkLst>
        </pc:picChg>
        <pc:picChg chg="add mod">
          <ac:chgData name="Chris Droessler" userId="625c3661-9d64-47fa-b83c-4b49393bd161" providerId="ADAL" clId="{BE4C9FED-B98D-1F4B-9F5F-042E6259BFAF}" dt="2021-11-15T19:34:54.179" v="561" actId="1038"/>
          <ac:picMkLst>
            <pc:docMk/>
            <pc:sldMk cId="3021185581" sldId="1590"/>
            <ac:picMk id="6" creationId="{4A42BA5E-EEC1-C441-BBA2-20CD966A32AF}"/>
          </ac:picMkLst>
        </pc:picChg>
        <pc:picChg chg="add mod">
          <ac:chgData name="Chris Droessler" userId="625c3661-9d64-47fa-b83c-4b49393bd161" providerId="ADAL" clId="{BE4C9FED-B98D-1F4B-9F5F-042E6259BFAF}" dt="2021-11-15T19:39:05.974" v="635" actId="18331"/>
          <ac:picMkLst>
            <pc:docMk/>
            <pc:sldMk cId="3021185581" sldId="1590"/>
            <ac:picMk id="8" creationId="{43650462-2DF1-1843-BF70-CC2DC97560AD}"/>
          </ac:picMkLst>
        </pc:picChg>
        <pc:picChg chg="del">
          <ac:chgData name="Chris Droessler" userId="625c3661-9d64-47fa-b83c-4b49393bd161" providerId="ADAL" clId="{BE4C9FED-B98D-1F4B-9F5F-042E6259BFAF}" dt="2021-11-15T18:21:13.920" v="466" actId="478"/>
          <ac:picMkLst>
            <pc:docMk/>
            <pc:sldMk cId="3021185581" sldId="1590"/>
            <ac:picMk id="1026" creationId="{55C1013C-2D35-1D47-838C-594FD71062DC}"/>
          </ac:picMkLst>
        </pc:picChg>
      </pc:sldChg>
      <pc:sldChg chg="addSp modSp add setBg">
        <pc:chgData name="Chris Droessler" userId="625c3661-9d64-47fa-b83c-4b49393bd161" providerId="ADAL" clId="{BE4C9FED-B98D-1F4B-9F5F-042E6259BFAF}" dt="2021-11-15T19:35:25.909" v="567"/>
        <pc:sldMkLst>
          <pc:docMk/>
          <pc:sldMk cId="1499451675" sldId="1591"/>
        </pc:sldMkLst>
        <pc:picChg chg="add mod">
          <ac:chgData name="Chris Droessler" userId="625c3661-9d64-47fa-b83c-4b49393bd161" providerId="ADAL" clId="{BE4C9FED-B98D-1F4B-9F5F-042E6259BFAF}" dt="2021-11-15T19:34:44.628" v="551" actId="1038"/>
          <ac:picMkLst>
            <pc:docMk/>
            <pc:sldMk cId="1499451675" sldId="1591"/>
            <ac:picMk id="3" creationId="{FB99FB46-03B7-8B42-80B6-B8EF492C3EB8}"/>
          </ac:picMkLst>
        </pc:picChg>
        <pc:picChg chg="add mod">
          <ac:chgData name="Chris Droessler" userId="625c3661-9d64-47fa-b83c-4b49393bd161" providerId="ADAL" clId="{BE4C9FED-B98D-1F4B-9F5F-042E6259BFAF}" dt="2021-11-15T19:34:44.664" v="553" actId="1038"/>
          <ac:picMkLst>
            <pc:docMk/>
            <pc:sldMk cId="1499451675" sldId="1591"/>
            <ac:picMk id="5" creationId="{CE97DE76-DDA3-EE47-A607-906DE75D1A9B}"/>
          </ac:picMkLst>
        </pc:picChg>
      </pc:sldChg>
      <pc:sldChg chg="add del">
        <pc:chgData name="Chris Droessler" userId="625c3661-9d64-47fa-b83c-4b49393bd161" providerId="ADAL" clId="{BE4C9FED-B98D-1F4B-9F5F-042E6259BFAF}" dt="2021-11-12T14:12:35.348" v="412" actId="2696"/>
        <pc:sldMkLst>
          <pc:docMk/>
          <pc:sldMk cId="1596583486" sldId="1591"/>
        </pc:sldMkLst>
      </pc:sldChg>
      <pc:sldChg chg="add del">
        <pc:chgData name="Chris Droessler" userId="625c3661-9d64-47fa-b83c-4b49393bd161" providerId="ADAL" clId="{BE4C9FED-B98D-1F4B-9F5F-042E6259BFAF}" dt="2021-11-12T14:12:35.355" v="413" actId="2696"/>
        <pc:sldMkLst>
          <pc:docMk/>
          <pc:sldMk cId="499146279" sldId="1592"/>
        </pc:sldMkLst>
      </pc:sldChg>
      <pc:sldChg chg="addSp modSp add setBg modNotesTx">
        <pc:chgData name="Chris Droessler" userId="625c3661-9d64-47fa-b83c-4b49393bd161" providerId="ADAL" clId="{BE4C9FED-B98D-1F4B-9F5F-042E6259BFAF}" dt="2021-11-15T19:35:31.990" v="568"/>
        <pc:sldMkLst>
          <pc:docMk/>
          <pc:sldMk cId="599365290" sldId="1592"/>
        </pc:sldMkLst>
        <pc:picChg chg="add mod">
          <ac:chgData name="Chris Droessler" userId="625c3661-9d64-47fa-b83c-4b49393bd161" providerId="ADAL" clId="{BE4C9FED-B98D-1F4B-9F5F-042E6259BFAF}" dt="2021-11-15T19:34:32.380" v="541" actId="1037"/>
          <ac:picMkLst>
            <pc:docMk/>
            <pc:sldMk cId="599365290" sldId="1592"/>
            <ac:picMk id="3" creationId="{75AA169E-8CB5-FA4C-932F-5B3511E87599}"/>
          </ac:picMkLst>
        </pc:picChg>
        <pc:picChg chg="add mod">
          <ac:chgData name="Chris Droessler" userId="625c3661-9d64-47fa-b83c-4b49393bd161" providerId="ADAL" clId="{BE4C9FED-B98D-1F4B-9F5F-042E6259BFAF}" dt="2021-11-15T19:34:31.364" v="538" actId="1037"/>
          <ac:picMkLst>
            <pc:docMk/>
            <pc:sldMk cId="599365290" sldId="1592"/>
            <ac:picMk id="4" creationId="{6D65D4F2-D232-7445-B105-DCCAEB99335B}"/>
          </ac:picMkLst>
        </pc:picChg>
      </pc:sldChg>
      <pc:sldChg chg="addSp modSp add setBg modNotesTx">
        <pc:chgData name="Chris Droessler" userId="625c3661-9d64-47fa-b83c-4b49393bd161" providerId="ADAL" clId="{BE4C9FED-B98D-1F4B-9F5F-042E6259BFAF}" dt="2021-11-15T19:47:05.535" v="1080" actId="20577"/>
        <pc:sldMkLst>
          <pc:docMk/>
          <pc:sldMk cId="2316997516" sldId="1593"/>
        </pc:sldMkLst>
        <pc:picChg chg="add mod">
          <ac:chgData name="Chris Droessler" userId="625c3661-9d64-47fa-b83c-4b49393bd161" providerId="ADAL" clId="{BE4C9FED-B98D-1F4B-9F5F-042E6259BFAF}" dt="2021-11-15T19:42:04.647" v="637"/>
          <ac:picMkLst>
            <pc:docMk/>
            <pc:sldMk cId="2316997516" sldId="1593"/>
            <ac:picMk id="3" creationId="{F10EF932-E7A6-6A48-B5F8-D33C6476B249}"/>
          </ac:picMkLst>
        </pc:picChg>
      </pc:sldChg>
      <pc:sldChg chg="add del ord">
        <pc:chgData name="Chris Droessler" userId="625c3661-9d64-47fa-b83c-4b49393bd161" providerId="ADAL" clId="{BE4C9FED-B98D-1F4B-9F5F-042E6259BFAF}" dt="2021-11-15T18:24:25.031" v="524" actId="2696"/>
        <pc:sldMkLst>
          <pc:docMk/>
          <pc:sldMk cId="3239180729" sldId="1593"/>
        </pc:sldMkLst>
      </pc:sldChg>
      <pc:sldChg chg="modSp add modNotesTx">
        <pc:chgData name="Chris Droessler" userId="625c3661-9d64-47fa-b83c-4b49393bd161" providerId="ADAL" clId="{BE4C9FED-B98D-1F4B-9F5F-042E6259BFAF}" dt="2021-11-15T19:48:29.890" v="1195" actId="115"/>
        <pc:sldMkLst>
          <pc:docMk/>
          <pc:sldMk cId="1403464273" sldId="1594"/>
        </pc:sldMkLst>
        <pc:picChg chg="mod">
          <ac:chgData name="Chris Droessler" userId="625c3661-9d64-47fa-b83c-4b49393bd161" providerId="ADAL" clId="{BE4C9FED-B98D-1F4B-9F5F-042E6259BFAF}" dt="2021-11-15T19:43:15.430" v="650" actId="1076"/>
          <ac:picMkLst>
            <pc:docMk/>
            <pc:sldMk cId="1403464273" sldId="1594"/>
            <ac:picMk id="3" creationId="{F10EF932-E7A6-6A48-B5F8-D33C6476B249}"/>
          </ac:picMkLst>
        </pc:picChg>
      </pc:sldChg>
      <pc:sldChg chg="addSp delSp modSp add setBg">
        <pc:chgData name="Chris Droessler" userId="625c3661-9d64-47fa-b83c-4b49393bd161" providerId="ADAL" clId="{BE4C9FED-B98D-1F4B-9F5F-042E6259BFAF}" dt="2021-11-15T20:28:00.156" v="1339"/>
        <pc:sldMkLst>
          <pc:docMk/>
          <pc:sldMk cId="4277013716" sldId="1595"/>
        </pc:sldMkLst>
        <pc:spChg chg="del">
          <ac:chgData name="Chris Droessler" userId="625c3661-9d64-47fa-b83c-4b49393bd161" providerId="ADAL" clId="{BE4C9FED-B98D-1F4B-9F5F-042E6259BFAF}" dt="2021-11-15T20:07:14.760" v="1210" actId="478"/>
          <ac:spMkLst>
            <pc:docMk/>
            <pc:sldMk cId="4277013716" sldId="1595"/>
            <ac:spMk id="2" creationId="{00000000-0000-0000-0000-000000000000}"/>
          </ac:spMkLst>
        </pc:spChg>
        <pc:spChg chg="del">
          <ac:chgData name="Chris Droessler" userId="625c3661-9d64-47fa-b83c-4b49393bd161" providerId="ADAL" clId="{BE4C9FED-B98D-1F4B-9F5F-042E6259BFAF}" dt="2021-11-15T20:07:14.760" v="1210" actId="478"/>
          <ac:spMkLst>
            <pc:docMk/>
            <pc:sldMk cId="4277013716" sldId="1595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BE4C9FED-B98D-1F4B-9F5F-042E6259BFAF}" dt="2021-11-15T20:27:56.041" v="1338" actId="732"/>
          <ac:picMkLst>
            <pc:docMk/>
            <pc:sldMk cId="4277013716" sldId="1595"/>
            <ac:picMk id="5" creationId="{5960B017-67B2-E447-B88D-BE715582FD21}"/>
          </ac:picMkLst>
        </pc:picChg>
        <pc:picChg chg="del">
          <ac:chgData name="Chris Droessler" userId="625c3661-9d64-47fa-b83c-4b49393bd161" providerId="ADAL" clId="{BE4C9FED-B98D-1F4B-9F5F-042E6259BFAF}" dt="2021-11-15T20:07:14.760" v="1210" actId="478"/>
          <ac:picMkLst>
            <pc:docMk/>
            <pc:sldMk cId="4277013716" sldId="1595"/>
            <ac:picMk id="8" creationId="{AE30C762-2F2B-D24D-A3B0-873A4235290B}"/>
          </ac:picMkLst>
        </pc:picChg>
        <pc:picChg chg="del">
          <ac:chgData name="Chris Droessler" userId="625c3661-9d64-47fa-b83c-4b49393bd161" providerId="ADAL" clId="{BE4C9FED-B98D-1F4B-9F5F-042E6259BFAF}" dt="2021-11-15T20:07:14.760" v="1210" actId="478"/>
          <ac:picMkLst>
            <pc:docMk/>
            <pc:sldMk cId="4277013716" sldId="1595"/>
            <ac:picMk id="2050" creationId="{EAEF2B80-E9E5-104D-B120-FEF3103BA8AD}"/>
          </ac:picMkLst>
        </pc:picChg>
      </pc:sldChg>
      <pc:sldChg chg="addSp delSp modSp add">
        <pc:chgData name="Chris Droessler" userId="625c3661-9d64-47fa-b83c-4b49393bd161" providerId="ADAL" clId="{BE4C9FED-B98D-1F4B-9F5F-042E6259BFAF}" dt="2021-11-15T20:25:13.515" v="1292"/>
        <pc:sldMkLst>
          <pc:docMk/>
          <pc:sldMk cId="499144679" sldId="1596"/>
        </pc:sldMkLst>
        <pc:picChg chg="add mod">
          <ac:chgData name="Chris Droessler" userId="625c3661-9d64-47fa-b83c-4b49393bd161" providerId="ADAL" clId="{BE4C9FED-B98D-1F4B-9F5F-042E6259BFAF}" dt="2021-11-15T20:25:13.515" v="1292"/>
          <ac:picMkLst>
            <pc:docMk/>
            <pc:sldMk cId="499144679" sldId="1596"/>
            <ac:picMk id="3" creationId="{87C7ACE8-451E-FA44-A776-A4E4A4CFEDCA}"/>
          </ac:picMkLst>
        </pc:picChg>
        <pc:picChg chg="del">
          <ac:chgData name="Chris Droessler" userId="625c3661-9d64-47fa-b83c-4b49393bd161" providerId="ADAL" clId="{BE4C9FED-B98D-1F4B-9F5F-042E6259BFAF}" dt="2021-11-15T20:25:00.466" v="1276" actId="478"/>
          <ac:picMkLst>
            <pc:docMk/>
            <pc:sldMk cId="499144679" sldId="1596"/>
            <ac:picMk id="5" creationId="{5960B017-67B2-E447-B88D-BE715582FD21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20.775" v="1293"/>
        <pc:sldMkLst>
          <pc:docMk/>
          <pc:sldMk cId="116656369" sldId="1597"/>
        </pc:sldMkLst>
        <pc:picChg chg="add mod">
          <ac:chgData name="Chris Droessler" userId="625c3661-9d64-47fa-b83c-4b49393bd161" providerId="ADAL" clId="{BE4C9FED-B98D-1F4B-9F5F-042E6259BFAF}" dt="2021-11-15T20:25:20.775" v="1293"/>
          <ac:picMkLst>
            <pc:docMk/>
            <pc:sldMk cId="116656369" sldId="1597"/>
            <ac:picMk id="3" creationId="{604857CB-63BF-064B-804D-AF29B5EF69C7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25.268" v="1294"/>
        <pc:sldMkLst>
          <pc:docMk/>
          <pc:sldMk cId="953560476" sldId="1598"/>
        </pc:sldMkLst>
        <pc:picChg chg="add mod">
          <ac:chgData name="Chris Droessler" userId="625c3661-9d64-47fa-b83c-4b49393bd161" providerId="ADAL" clId="{BE4C9FED-B98D-1F4B-9F5F-042E6259BFAF}" dt="2021-11-15T20:25:25.268" v="1294"/>
          <ac:picMkLst>
            <pc:docMk/>
            <pc:sldMk cId="953560476" sldId="1598"/>
            <ac:picMk id="3" creationId="{2F103461-C9FC-7E4A-9301-D6AD46CB5490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29.454" v="1295"/>
        <pc:sldMkLst>
          <pc:docMk/>
          <pc:sldMk cId="1028667595" sldId="1599"/>
        </pc:sldMkLst>
        <pc:picChg chg="add mod">
          <ac:chgData name="Chris Droessler" userId="625c3661-9d64-47fa-b83c-4b49393bd161" providerId="ADAL" clId="{BE4C9FED-B98D-1F4B-9F5F-042E6259BFAF}" dt="2021-11-15T20:25:29.454" v="1295"/>
          <ac:picMkLst>
            <pc:docMk/>
            <pc:sldMk cId="1028667595" sldId="1599"/>
            <ac:picMk id="3" creationId="{FEA8A52C-472D-D642-9624-5ABB583841AF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33.381" v="1296"/>
        <pc:sldMkLst>
          <pc:docMk/>
          <pc:sldMk cId="1913792492" sldId="1600"/>
        </pc:sldMkLst>
        <pc:picChg chg="add mod">
          <ac:chgData name="Chris Droessler" userId="625c3661-9d64-47fa-b83c-4b49393bd161" providerId="ADAL" clId="{BE4C9FED-B98D-1F4B-9F5F-042E6259BFAF}" dt="2021-11-15T20:25:33.381" v="1296"/>
          <ac:picMkLst>
            <pc:docMk/>
            <pc:sldMk cId="1913792492" sldId="1600"/>
            <ac:picMk id="3" creationId="{ECD20365-B34C-4842-8ED8-F7FA642DB342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41.411" v="1297"/>
        <pc:sldMkLst>
          <pc:docMk/>
          <pc:sldMk cId="1294999035" sldId="1601"/>
        </pc:sldMkLst>
        <pc:picChg chg="add mod">
          <ac:chgData name="Chris Droessler" userId="625c3661-9d64-47fa-b83c-4b49393bd161" providerId="ADAL" clId="{BE4C9FED-B98D-1F4B-9F5F-042E6259BFAF}" dt="2021-11-15T20:25:41.411" v="1297"/>
          <ac:picMkLst>
            <pc:docMk/>
            <pc:sldMk cId="1294999035" sldId="1601"/>
            <ac:picMk id="3" creationId="{A9FB5621-2FE8-F94D-A561-80BD093AB18A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45.335" v="1298"/>
        <pc:sldMkLst>
          <pc:docMk/>
          <pc:sldMk cId="3227172609" sldId="1602"/>
        </pc:sldMkLst>
        <pc:picChg chg="add mod">
          <ac:chgData name="Chris Droessler" userId="625c3661-9d64-47fa-b83c-4b49393bd161" providerId="ADAL" clId="{BE4C9FED-B98D-1F4B-9F5F-042E6259BFAF}" dt="2021-11-15T20:25:45.335" v="1298"/>
          <ac:picMkLst>
            <pc:docMk/>
            <pc:sldMk cId="3227172609" sldId="1602"/>
            <ac:picMk id="3" creationId="{EF083B97-E049-1140-B6AF-7D267BC51937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49.721" v="1299"/>
        <pc:sldMkLst>
          <pc:docMk/>
          <pc:sldMk cId="3504580405" sldId="1603"/>
        </pc:sldMkLst>
        <pc:picChg chg="add mod">
          <ac:chgData name="Chris Droessler" userId="625c3661-9d64-47fa-b83c-4b49393bd161" providerId="ADAL" clId="{BE4C9FED-B98D-1F4B-9F5F-042E6259BFAF}" dt="2021-11-15T20:25:49.721" v="1299"/>
          <ac:picMkLst>
            <pc:docMk/>
            <pc:sldMk cId="3504580405" sldId="1603"/>
            <ac:picMk id="3" creationId="{6AF3A3C8-42F2-C141-BCAB-0B43550C6465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54.568" v="1300"/>
        <pc:sldMkLst>
          <pc:docMk/>
          <pc:sldMk cId="1657043186" sldId="1604"/>
        </pc:sldMkLst>
        <pc:picChg chg="add mod">
          <ac:chgData name="Chris Droessler" userId="625c3661-9d64-47fa-b83c-4b49393bd161" providerId="ADAL" clId="{BE4C9FED-B98D-1F4B-9F5F-042E6259BFAF}" dt="2021-11-15T20:25:54.568" v="1300"/>
          <ac:picMkLst>
            <pc:docMk/>
            <pc:sldMk cId="1657043186" sldId="1604"/>
            <ac:picMk id="3" creationId="{2E610C42-5F92-F648-A011-6C6ADD4C933A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5:58.291" v="1301"/>
        <pc:sldMkLst>
          <pc:docMk/>
          <pc:sldMk cId="1218165548" sldId="1605"/>
        </pc:sldMkLst>
        <pc:picChg chg="add mod">
          <ac:chgData name="Chris Droessler" userId="625c3661-9d64-47fa-b83c-4b49393bd161" providerId="ADAL" clId="{BE4C9FED-B98D-1F4B-9F5F-042E6259BFAF}" dt="2021-11-15T20:25:58.291" v="1301"/>
          <ac:picMkLst>
            <pc:docMk/>
            <pc:sldMk cId="1218165548" sldId="1605"/>
            <ac:picMk id="3" creationId="{F13F8376-F033-F64E-ADA6-0025A885E02C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6:02.671" v="1302"/>
        <pc:sldMkLst>
          <pc:docMk/>
          <pc:sldMk cId="3427522089" sldId="1606"/>
        </pc:sldMkLst>
        <pc:picChg chg="add mod">
          <ac:chgData name="Chris Droessler" userId="625c3661-9d64-47fa-b83c-4b49393bd161" providerId="ADAL" clId="{BE4C9FED-B98D-1F4B-9F5F-042E6259BFAF}" dt="2021-11-15T20:26:02.671" v="1302"/>
          <ac:picMkLst>
            <pc:docMk/>
            <pc:sldMk cId="3427522089" sldId="1606"/>
            <ac:picMk id="3" creationId="{719D0B37-DA65-1F42-A445-709BFE068723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6:07.493" v="1303"/>
        <pc:sldMkLst>
          <pc:docMk/>
          <pc:sldMk cId="519226591" sldId="1607"/>
        </pc:sldMkLst>
        <pc:picChg chg="add mod">
          <ac:chgData name="Chris Droessler" userId="625c3661-9d64-47fa-b83c-4b49393bd161" providerId="ADAL" clId="{BE4C9FED-B98D-1F4B-9F5F-042E6259BFAF}" dt="2021-11-15T20:26:07.493" v="1303"/>
          <ac:picMkLst>
            <pc:docMk/>
            <pc:sldMk cId="519226591" sldId="1607"/>
            <ac:picMk id="3" creationId="{75D8E10D-E509-6047-AB70-37B83F00DFEC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6:11.628" v="1304"/>
        <pc:sldMkLst>
          <pc:docMk/>
          <pc:sldMk cId="1373640297" sldId="1608"/>
        </pc:sldMkLst>
        <pc:picChg chg="add mod">
          <ac:chgData name="Chris Droessler" userId="625c3661-9d64-47fa-b83c-4b49393bd161" providerId="ADAL" clId="{BE4C9FED-B98D-1F4B-9F5F-042E6259BFAF}" dt="2021-11-15T20:26:11.628" v="1304"/>
          <ac:picMkLst>
            <pc:docMk/>
            <pc:sldMk cId="1373640297" sldId="1608"/>
            <ac:picMk id="3" creationId="{24391457-AE9A-7648-B5A8-99CDCDDAFC69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6:14.941" v="1305"/>
        <pc:sldMkLst>
          <pc:docMk/>
          <pc:sldMk cId="1255509454" sldId="1609"/>
        </pc:sldMkLst>
        <pc:picChg chg="add mod">
          <ac:chgData name="Chris Droessler" userId="625c3661-9d64-47fa-b83c-4b49393bd161" providerId="ADAL" clId="{BE4C9FED-B98D-1F4B-9F5F-042E6259BFAF}" dt="2021-11-15T20:26:14.941" v="1305"/>
          <ac:picMkLst>
            <pc:docMk/>
            <pc:sldMk cId="1255509454" sldId="1609"/>
            <ac:picMk id="3" creationId="{781C8425-777A-6348-A8C0-68C9899065F7}"/>
          </ac:picMkLst>
        </pc:picChg>
      </pc:sldChg>
      <pc:sldChg chg="addSp modSp add">
        <pc:chgData name="Chris Droessler" userId="625c3661-9d64-47fa-b83c-4b49393bd161" providerId="ADAL" clId="{BE4C9FED-B98D-1F4B-9F5F-042E6259BFAF}" dt="2021-11-15T20:26:20.165" v="1306"/>
        <pc:sldMkLst>
          <pc:docMk/>
          <pc:sldMk cId="2350074836" sldId="1610"/>
        </pc:sldMkLst>
        <pc:picChg chg="add mod">
          <ac:chgData name="Chris Droessler" userId="625c3661-9d64-47fa-b83c-4b49393bd161" providerId="ADAL" clId="{BE4C9FED-B98D-1F4B-9F5F-042E6259BFAF}" dt="2021-11-15T20:26:20.165" v="1306"/>
          <ac:picMkLst>
            <pc:docMk/>
            <pc:sldMk cId="2350074836" sldId="1610"/>
            <ac:picMk id="3" creationId="{79F7821F-303E-6847-97E8-36A3DF687B0D}"/>
          </ac:picMkLst>
        </pc:picChg>
      </pc:sldChg>
      <pc:sldChg chg="addSp modSp add modNotesTx">
        <pc:chgData name="Chris Droessler" userId="625c3661-9d64-47fa-b83c-4b49393bd161" providerId="ADAL" clId="{BE4C9FED-B98D-1F4B-9F5F-042E6259BFAF}" dt="2021-11-16T16:03:06.425" v="1521" actId="732"/>
        <pc:sldMkLst>
          <pc:docMk/>
          <pc:sldMk cId="666476331" sldId="1611"/>
        </pc:sldMkLst>
        <pc:spChg chg="mod">
          <ac:chgData name="Chris Droessler" userId="625c3661-9d64-47fa-b83c-4b49393bd161" providerId="ADAL" clId="{BE4C9FED-B98D-1F4B-9F5F-042E6259BFAF}" dt="2021-11-15T20:32:16.529" v="1359" actId="20577"/>
          <ac:spMkLst>
            <pc:docMk/>
            <pc:sldMk cId="666476331" sldId="1611"/>
            <ac:spMk id="2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6T12:37:41.343" v="1479"/>
          <ac:spMkLst>
            <pc:docMk/>
            <pc:sldMk cId="666476331" sldId="161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BE4C9FED-B98D-1F4B-9F5F-042E6259BFAF}" dt="2021-11-16T16:03:06.425" v="1521" actId="732"/>
          <ac:picMkLst>
            <pc:docMk/>
            <pc:sldMk cId="666476331" sldId="1611"/>
            <ac:picMk id="5" creationId="{27D1F032-981A-0141-90D6-3C08430743FC}"/>
          </ac:picMkLst>
        </pc:picChg>
        <pc:picChg chg="add mod">
          <ac:chgData name="Chris Droessler" userId="625c3661-9d64-47fa-b83c-4b49393bd161" providerId="ADAL" clId="{BE4C9FED-B98D-1F4B-9F5F-042E6259BFAF}" dt="2021-11-16T12:38:01.128" v="1495" actId="1035"/>
          <ac:picMkLst>
            <pc:docMk/>
            <pc:sldMk cId="666476331" sldId="1611"/>
            <ac:picMk id="1026" creationId="{2ECDA1EF-5BBF-1642-8444-C35187E97EC9}"/>
          </ac:picMkLst>
        </pc:picChg>
      </pc:sldChg>
      <pc:sldChg chg="add del">
        <pc:chgData name="Chris Droessler" userId="625c3661-9d64-47fa-b83c-4b49393bd161" providerId="ADAL" clId="{BE4C9FED-B98D-1F4B-9F5F-042E6259BFAF}" dt="2021-11-15T20:26:22.784" v="1307" actId="2696"/>
        <pc:sldMkLst>
          <pc:docMk/>
          <pc:sldMk cId="2792895907" sldId="1611"/>
        </pc:sldMkLst>
      </pc:sldChg>
      <pc:sldChg chg="add">
        <pc:chgData name="Chris Droessler" userId="625c3661-9d64-47fa-b83c-4b49393bd161" providerId="ADAL" clId="{BE4C9FED-B98D-1F4B-9F5F-042E6259BFAF}" dt="2021-11-15T20:31:43.199" v="1341"/>
        <pc:sldMkLst>
          <pc:docMk/>
          <pc:sldMk cId="1515526084" sldId="1612"/>
        </pc:sldMkLst>
      </pc:sldChg>
      <pc:sldChg chg="addSp modSp add modNotesTx">
        <pc:chgData name="Chris Droessler" userId="625c3661-9d64-47fa-b83c-4b49393bd161" providerId="ADAL" clId="{BE4C9FED-B98D-1F4B-9F5F-042E6259BFAF}" dt="2021-11-16T20:19:03.261" v="1621" actId="20577"/>
        <pc:sldMkLst>
          <pc:docMk/>
          <pc:sldMk cId="247750706" sldId="1613"/>
        </pc:sldMkLst>
        <pc:spChg chg="mod">
          <ac:chgData name="Chris Droessler" userId="625c3661-9d64-47fa-b83c-4b49393bd161" providerId="ADAL" clId="{BE4C9FED-B98D-1F4B-9F5F-042E6259BFAF}" dt="2021-11-16T20:19:03.261" v="1621" actId="20577"/>
          <ac:spMkLst>
            <pc:docMk/>
            <pc:sldMk cId="247750706" sldId="1613"/>
            <ac:spMk id="2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6T20:14:32.220" v="1585" actId="20577"/>
          <ac:spMkLst>
            <pc:docMk/>
            <pc:sldMk cId="247750706" sldId="161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BE4C9FED-B98D-1F4B-9F5F-042E6259BFAF}" dt="2021-11-16T17:01:23.723" v="1568" actId="1037"/>
          <ac:picMkLst>
            <pc:docMk/>
            <pc:sldMk cId="247750706" sldId="1613"/>
            <ac:picMk id="5" creationId="{38A69F0C-5320-E44B-9E20-B5FEA8298656}"/>
          </ac:picMkLst>
        </pc:picChg>
      </pc:sldChg>
      <pc:sldChg chg="addSp modSp add">
        <pc:chgData name="Chris Droessler" userId="625c3661-9d64-47fa-b83c-4b49393bd161" providerId="ADAL" clId="{BE4C9FED-B98D-1F4B-9F5F-042E6259BFAF}" dt="2021-11-16T20:15:00.898" v="1620" actId="20577"/>
        <pc:sldMkLst>
          <pc:docMk/>
          <pc:sldMk cId="2333251839" sldId="1614"/>
        </pc:sldMkLst>
        <pc:spChg chg="mod">
          <ac:chgData name="Chris Droessler" userId="625c3661-9d64-47fa-b83c-4b49393bd161" providerId="ADAL" clId="{BE4C9FED-B98D-1F4B-9F5F-042E6259BFAF}" dt="2021-11-16T11:47:17.126" v="1417"/>
          <ac:spMkLst>
            <pc:docMk/>
            <pc:sldMk cId="2333251839" sldId="1614"/>
            <ac:spMk id="2" creationId="{00000000-0000-0000-0000-000000000000}"/>
          </ac:spMkLst>
        </pc:spChg>
        <pc:spChg chg="mod">
          <ac:chgData name="Chris Droessler" userId="625c3661-9d64-47fa-b83c-4b49393bd161" providerId="ADAL" clId="{BE4C9FED-B98D-1F4B-9F5F-042E6259BFAF}" dt="2021-11-16T20:15:00.898" v="1620" actId="20577"/>
          <ac:spMkLst>
            <pc:docMk/>
            <pc:sldMk cId="2333251839" sldId="1614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BE4C9FED-B98D-1F4B-9F5F-042E6259BFAF}" dt="2021-11-16T16:58:38.908" v="1554" actId="14100"/>
          <ac:picMkLst>
            <pc:docMk/>
            <pc:sldMk cId="2333251839" sldId="1614"/>
            <ac:picMk id="5" creationId="{BB501DAC-5DFB-4B46-B025-FE1B7D6FD4BC}"/>
          </ac:picMkLst>
        </pc:picChg>
      </pc:sldChg>
      <pc:sldChg chg="addSp delSp modSp add setBg">
        <pc:chgData name="Chris Droessler" userId="625c3661-9d64-47fa-b83c-4b49393bd161" providerId="ADAL" clId="{BE4C9FED-B98D-1F4B-9F5F-042E6259BFAF}" dt="2021-11-16T16:04:30.940" v="1538" actId="732"/>
        <pc:sldMkLst>
          <pc:docMk/>
          <pc:sldMk cId="2844385944" sldId="1615"/>
        </pc:sldMkLst>
        <pc:spChg chg="del">
          <ac:chgData name="Chris Droessler" userId="625c3661-9d64-47fa-b83c-4b49393bd161" providerId="ADAL" clId="{BE4C9FED-B98D-1F4B-9F5F-042E6259BFAF}" dt="2021-11-16T16:03:21.559" v="1523" actId="478"/>
          <ac:spMkLst>
            <pc:docMk/>
            <pc:sldMk cId="2844385944" sldId="1615"/>
            <ac:spMk id="2" creationId="{00000000-0000-0000-0000-000000000000}"/>
          </ac:spMkLst>
        </pc:spChg>
        <pc:spChg chg="del">
          <ac:chgData name="Chris Droessler" userId="625c3661-9d64-47fa-b83c-4b49393bd161" providerId="ADAL" clId="{BE4C9FED-B98D-1F4B-9F5F-042E6259BFAF}" dt="2021-11-16T16:03:21.559" v="1523" actId="478"/>
          <ac:spMkLst>
            <pc:docMk/>
            <pc:sldMk cId="2844385944" sldId="1615"/>
            <ac:spMk id="3" creationId="{00000000-0000-0000-0000-000000000000}"/>
          </ac:spMkLst>
        </pc:spChg>
        <pc:picChg chg="del">
          <ac:chgData name="Chris Droessler" userId="625c3661-9d64-47fa-b83c-4b49393bd161" providerId="ADAL" clId="{BE4C9FED-B98D-1F4B-9F5F-042E6259BFAF}" dt="2021-11-16T16:03:21.559" v="1523" actId="478"/>
          <ac:picMkLst>
            <pc:docMk/>
            <pc:sldMk cId="2844385944" sldId="1615"/>
            <ac:picMk id="5" creationId="{27D1F032-981A-0141-90D6-3C08430743FC}"/>
          </ac:picMkLst>
        </pc:picChg>
        <pc:picChg chg="add mod">
          <ac:chgData name="Chris Droessler" userId="625c3661-9d64-47fa-b83c-4b49393bd161" providerId="ADAL" clId="{BE4C9FED-B98D-1F4B-9F5F-042E6259BFAF}" dt="2021-11-16T16:04:14.100" v="1536" actId="1076"/>
          <ac:picMkLst>
            <pc:docMk/>
            <pc:sldMk cId="2844385944" sldId="1615"/>
            <ac:picMk id="6" creationId="{22A2AA63-EBDB-0B48-B207-F7EB67C24256}"/>
          </ac:picMkLst>
        </pc:picChg>
        <pc:picChg chg="add mod modCrop">
          <ac:chgData name="Chris Droessler" userId="625c3661-9d64-47fa-b83c-4b49393bd161" providerId="ADAL" clId="{BE4C9FED-B98D-1F4B-9F5F-042E6259BFAF}" dt="2021-11-16T16:04:30.940" v="1538" actId="732"/>
          <ac:picMkLst>
            <pc:docMk/>
            <pc:sldMk cId="2844385944" sldId="1615"/>
            <ac:picMk id="8" creationId="{BDFAA031-DD6B-3A4B-8976-587E5CB70F8D}"/>
          </ac:picMkLst>
        </pc:picChg>
        <pc:picChg chg="del">
          <ac:chgData name="Chris Droessler" userId="625c3661-9d64-47fa-b83c-4b49393bd161" providerId="ADAL" clId="{BE4C9FED-B98D-1F4B-9F5F-042E6259BFAF}" dt="2021-11-16T16:03:21.559" v="1523" actId="478"/>
          <ac:picMkLst>
            <pc:docMk/>
            <pc:sldMk cId="2844385944" sldId="1615"/>
            <ac:picMk id="1026" creationId="{2ECDA1EF-5BBF-1642-8444-C35187E97EC9}"/>
          </ac:picMkLst>
        </pc:picChg>
      </pc:sldChg>
      <pc:sldChg chg="addSp modSp add setBg">
        <pc:chgData name="Chris Droessler" userId="625c3661-9d64-47fa-b83c-4b49393bd161" providerId="ADAL" clId="{BE4C9FED-B98D-1F4B-9F5F-042E6259BFAF}" dt="2021-11-16T16:05:28.489" v="1540" actId="732"/>
        <pc:sldMkLst>
          <pc:docMk/>
          <pc:sldMk cId="3299685674" sldId="1616"/>
        </pc:sldMkLst>
        <pc:picChg chg="add mod modCrop">
          <ac:chgData name="Chris Droessler" userId="625c3661-9d64-47fa-b83c-4b49393bd161" providerId="ADAL" clId="{BE4C9FED-B98D-1F4B-9F5F-042E6259BFAF}" dt="2021-11-16T16:05:28.489" v="1540" actId="732"/>
          <ac:picMkLst>
            <pc:docMk/>
            <pc:sldMk cId="3299685674" sldId="1616"/>
            <ac:picMk id="3" creationId="{771108FE-2F3A-3E4E-9E65-A7F5D437DCD4}"/>
          </ac:picMkLst>
        </pc:picChg>
      </pc:sldChg>
      <pc:sldChg chg="add del">
        <pc:chgData name="Chris Droessler" userId="625c3661-9d64-47fa-b83c-4b49393bd161" providerId="ADAL" clId="{BE4C9FED-B98D-1F4B-9F5F-042E6259BFAF}" dt="2021-11-16T17:58:32.858" v="1570" actId="2696"/>
        <pc:sldMkLst>
          <pc:docMk/>
          <pc:sldMk cId="1710915296" sldId="1617"/>
        </pc:sldMkLst>
      </pc:sldChg>
      <pc:sldChg chg="add del">
        <pc:chgData name="Chris Droessler" userId="625c3661-9d64-47fa-b83c-4b49393bd161" providerId="ADAL" clId="{BE4C9FED-B98D-1F4B-9F5F-042E6259BFAF}" dt="2021-11-16T17:58:33.637" v="1571" actId="2696"/>
        <pc:sldMkLst>
          <pc:docMk/>
          <pc:sldMk cId="1804276257" sldId="1618"/>
        </pc:sldMkLst>
      </pc:sldChg>
      <pc:sldMasterChg chg="delSldLayout">
        <pc:chgData name="Chris Droessler" userId="625c3661-9d64-47fa-b83c-4b49393bd161" providerId="ADAL" clId="{BE4C9FED-B98D-1F4B-9F5F-042E6259BFAF}" dt="2021-11-15T20:24:53.686" v="1274" actId="2696"/>
        <pc:sldMasterMkLst>
          <pc:docMk/>
          <pc:sldMasterMk cId="2999785688" sldId="2147483648"/>
        </pc:sldMasterMkLst>
        <pc:sldLayoutChg chg="del">
          <pc:chgData name="Chris Droessler" userId="625c3661-9d64-47fa-b83c-4b49393bd161" providerId="ADAL" clId="{BE4C9FED-B98D-1F4B-9F5F-042E6259BFAF}" dt="2021-11-15T20:24:53.686" v="1274" actId="2696"/>
          <pc:sldLayoutMkLst>
            <pc:docMk/>
            <pc:sldMasterMk cId="2999785688" sldId="2147483648"/>
            <pc:sldLayoutMk cId="492114098" sldId="2147483663"/>
          </pc:sldLayoutMkLst>
        </pc:sldLayoutChg>
      </pc:sldMasterChg>
    </pc:docChg>
  </pc:docChgLst>
  <pc:docChgLst>
    <pc:chgData name="Chris Droessler" userId="625c3661-9d64-47fa-b83c-4b49393bd161" providerId="ADAL" clId="{C61F8B8F-6AAF-0640-B642-2F796A0A0109}"/>
    <pc:docChg chg="undo custSel addSld delSld modSld sldOrd">
      <pc:chgData name="Chris Droessler" userId="625c3661-9d64-47fa-b83c-4b49393bd161" providerId="ADAL" clId="{C61F8B8F-6AAF-0640-B642-2F796A0A0109}" dt="2021-10-20T11:22:38.325" v="2224"/>
      <pc:docMkLst>
        <pc:docMk/>
      </pc:docMkLst>
      <pc:sldChg chg="delSp modSp add modTransition">
        <pc:chgData name="Chris Droessler" userId="625c3661-9d64-47fa-b83c-4b49393bd161" providerId="ADAL" clId="{C61F8B8F-6AAF-0640-B642-2F796A0A0109}" dt="2021-10-19T11:13:46.243" v="906" actId="732"/>
        <pc:sldMkLst>
          <pc:docMk/>
          <pc:sldMk cId="3010274325" sldId="256"/>
        </pc:sldMkLst>
        <pc:spChg chg="del">
          <ac:chgData name="Chris Droessler" userId="625c3661-9d64-47fa-b83c-4b49393bd161" providerId="ADAL" clId="{C61F8B8F-6AAF-0640-B642-2F796A0A0109}" dt="2021-10-19T11:13:21.879" v="903"/>
          <ac:spMkLst>
            <pc:docMk/>
            <pc:sldMk cId="3010274325" sldId="256"/>
            <ac:spMk id="2" creationId="{0A3AED62-B6A3-42E3-827C-587D782CB950}"/>
          </ac:spMkLst>
        </pc:spChg>
        <pc:spChg chg="del">
          <ac:chgData name="Chris Droessler" userId="625c3661-9d64-47fa-b83c-4b49393bd161" providerId="ADAL" clId="{C61F8B8F-6AAF-0640-B642-2F796A0A0109}" dt="2021-10-19T11:13:21.879" v="903"/>
          <ac:spMkLst>
            <pc:docMk/>
            <pc:sldMk cId="3010274325" sldId="256"/>
            <ac:spMk id="3" creationId="{E3E43F0B-4F6E-44C0-9EAD-8D4F23693116}"/>
          </ac:spMkLst>
        </pc:spChg>
        <pc:picChg chg="mod modCrop">
          <ac:chgData name="Chris Droessler" userId="625c3661-9d64-47fa-b83c-4b49393bd161" providerId="ADAL" clId="{C61F8B8F-6AAF-0640-B642-2F796A0A0109}" dt="2021-10-19T11:13:46.243" v="906" actId="732"/>
          <ac:picMkLst>
            <pc:docMk/>
            <pc:sldMk cId="3010274325" sldId="256"/>
            <ac:picMk id="5" creationId="{17216FF1-87AD-42C2-85D6-A3EBB5A97ED7}"/>
          </ac:picMkLst>
        </pc:picChg>
      </pc:sldChg>
      <pc:sldChg chg="modSp add modTransition setBg">
        <pc:chgData name="Chris Droessler" userId="625c3661-9d64-47fa-b83c-4b49393bd161" providerId="ADAL" clId="{C61F8B8F-6AAF-0640-B642-2F796A0A0109}" dt="2021-10-19T11:47:30.074" v="1586" actId="732"/>
        <pc:sldMkLst>
          <pc:docMk/>
          <pc:sldMk cId="705890366" sldId="257"/>
        </pc:sldMkLst>
        <pc:picChg chg="mod modCrop">
          <ac:chgData name="Chris Droessler" userId="625c3661-9d64-47fa-b83c-4b49393bd161" providerId="ADAL" clId="{C61F8B8F-6AAF-0640-B642-2F796A0A0109}" dt="2021-10-19T11:47:30.074" v="1586" actId="732"/>
          <ac:picMkLst>
            <pc:docMk/>
            <pc:sldMk cId="705890366" sldId="257"/>
            <ac:picMk id="3" creationId="{2C204BFD-92EB-4977-9875-D175F0519935}"/>
          </ac:picMkLst>
        </pc:picChg>
      </pc:sldChg>
      <pc:sldChg chg="modSp add modTransition setBg">
        <pc:chgData name="Chris Droessler" userId="625c3661-9d64-47fa-b83c-4b49393bd161" providerId="ADAL" clId="{C61F8B8F-6AAF-0640-B642-2F796A0A0109}" dt="2021-10-19T11:46:40.348" v="1583" actId="732"/>
        <pc:sldMkLst>
          <pc:docMk/>
          <pc:sldMk cId="970397879" sldId="258"/>
        </pc:sldMkLst>
        <pc:picChg chg="mod modCrop">
          <ac:chgData name="Chris Droessler" userId="625c3661-9d64-47fa-b83c-4b49393bd161" providerId="ADAL" clId="{C61F8B8F-6AAF-0640-B642-2F796A0A0109}" dt="2021-10-19T11:46:40.348" v="1583" actId="732"/>
          <ac:picMkLst>
            <pc:docMk/>
            <pc:sldMk cId="970397879" sldId="258"/>
            <ac:picMk id="3" creationId="{09E02391-FC04-43EB-A18C-6542EDA52A33}"/>
          </ac:picMkLst>
        </pc:picChg>
      </pc:sldChg>
      <pc:sldChg chg="add ord modTransition setBg">
        <pc:chgData name="Chris Droessler" userId="625c3661-9d64-47fa-b83c-4b49393bd161" providerId="ADAL" clId="{C61F8B8F-6AAF-0640-B642-2F796A0A0109}" dt="2021-10-19T11:14:00.039" v="907"/>
        <pc:sldMkLst>
          <pc:docMk/>
          <pc:sldMk cId="3478393653" sldId="259"/>
        </pc:sldMkLst>
      </pc:sldChg>
      <pc:sldChg chg="add del modTransition setBg">
        <pc:chgData name="Chris Droessler" userId="625c3661-9d64-47fa-b83c-4b49393bd161" providerId="ADAL" clId="{C61F8B8F-6AAF-0640-B642-2F796A0A0109}" dt="2021-10-19T19:47:55.614" v="2199" actId="2696"/>
        <pc:sldMkLst>
          <pc:docMk/>
          <pc:sldMk cId="1833277170" sldId="260"/>
        </pc:sldMkLst>
      </pc:sldChg>
      <pc:sldChg chg="add del modTransition setBg">
        <pc:chgData name="Chris Droessler" userId="625c3661-9d64-47fa-b83c-4b49393bd161" providerId="ADAL" clId="{C61F8B8F-6AAF-0640-B642-2F796A0A0109}" dt="2021-10-19T19:48:01.830" v="2200" actId="2696"/>
        <pc:sldMkLst>
          <pc:docMk/>
          <pc:sldMk cId="1750846966" sldId="261"/>
        </pc:sldMkLst>
      </pc:sldChg>
      <pc:sldChg chg="add modTransition setBg">
        <pc:chgData name="Chris Droessler" userId="625c3661-9d64-47fa-b83c-4b49393bd161" providerId="ADAL" clId="{C61F8B8F-6AAF-0640-B642-2F796A0A0109}" dt="2021-10-19T11:14:25.217" v="910"/>
        <pc:sldMkLst>
          <pc:docMk/>
          <pc:sldMk cId="4245922576" sldId="262"/>
        </pc:sldMkLst>
      </pc:sldChg>
      <pc:sldChg chg="modSp add modTransition">
        <pc:chgData name="Chris Droessler" userId="625c3661-9d64-47fa-b83c-4b49393bd161" providerId="ADAL" clId="{C61F8B8F-6AAF-0640-B642-2F796A0A0109}" dt="2021-10-18T17:38:09.964" v="609" actId="1076"/>
        <pc:sldMkLst>
          <pc:docMk/>
          <pc:sldMk cId="948482021" sldId="263"/>
        </pc:sldMkLst>
        <pc:picChg chg="mod">
          <ac:chgData name="Chris Droessler" userId="625c3661-9d64-47fa-b83c-4b49393bd161" providerId="ADAL" clId="{C61F8B8F-6AAF-0640-B642-2F796A0A0109}" dt="2021-10-18T17:38:09.964" v="609" actId="1076"/>
          <ac:picMkLst>
            <pc:docMk/>
            <pc:sldMk cId="948482021" sldId="263"/>
            <ac:picMk id="3" creationId="{89C064A1-1612-4910-9284-82D890BBDC1B}"/>
          </ac:picMkLst>
        </pc:picChg>
      </pc:sldChg>
      <pc:sldChg chg="add modTransition setBg">
        <pc:chgData name="Chris Droessler" userId="625c3661-9d64-47fa-b83c-4b49393bd161" providerId="ADAL" clId="{C61F8B8F-6AAF-0640-B642-2F796A0A0109}" dt="2021-10-19T11:14:54.564" v="933"/>
        <pc:sldMkLst>
          <pc:docMk/>
          <pc:sldMk cId="819592860" sldId="264"/>
        </pc:sldMkLst>
      </pc:sldChg>
      <pc:sldChg chg="add del modTransition">
        <pc:chgData name="Chris Droessler" userId="625c3661-9d64-47fa-b83c-4b49393bd161" providerId="ADAL" clId="{C61F8B8F-6AAF-0640-B642-2F796A0A0109}" dt="2021-10-18T18:19:46.135" v="836" actId="2696"/>
        <pc:sldMkLst>
          <pc:docMk/>
          <pc:sldMk cId="2944582837" sldId="265"/>
        </pc:sldMkLst>
      </pc:sldChg>
      <pc:sldChg chg="addSp modSp add modTransition setBg">
        <pc:chgData name="Chris Droessler" userId="625c3661-9d64-47fa-b83c-4b49393bd161" providerId="ADAL" clId="{C61F8B8F-6AAF-0640-B642-2F796A0A0109}" dt="2021-10-19T11:15:21.173" v="948"/>
        <pc:sldMkLst>
          <pc:docMk/>
          <pc:sldMk cId="788046682" sldId="266"/>
        </pc:sldMkLst>
        <pc:picChg chg="mod">
          <ac:chgData name="Chris Droessler" userId="625c3661-9d64-47fa-b83c-4b49393bd161" providerId="ADAL" clId="{C61F8B8F-6AAF-0640-B642-2F796A0A0109}" dt="2021-10-19T11:12:43.262" v="894" actId="1076"/>
          <ac:picMkLst>
            <pc:docMk/>
            <pc:sldMk cId="788046682" sldId="266"/>
            <ac:picMk id="3" creationId="{83B4E547-396C-459A-8B05-360DCEC0C003}"/>
          </ac:picMkLst>
        </pc:picChg>
        <pc:picChg chg="add mod">
          <ac:chgData name="Chris Droessler" userId="625c3661-9d64-47fa-b83c-4b49393bd161" providerId="ADAL" clId="{C61F8B8F-6AAF-0640-B642-2F796A0A0109}" dt="2021-10-19T11:12:47.118" v="896" actId="1076"/>
          <ac:picMkLst>
            <pc:docMk/>
            <pc:sldMk cId="788046682" sldId="266"/>
            <ac:picMk id="4" creationId="{9835D7CA-C85D-1B47-B493-CCE58B7ABC52}"/>
          </ac:picMkLst>
        </pc:picChg>
      </pc:sldChg>
      <pc:sldChg chg="modSp add del modTransition">
        <pc:chgData name="Chris Droessler" userId="625c3661-9d64-47fa-b83c-4b49393bd161" providerId="ADAL" clId="{C61F8B8F-6AAF-0640-B642-2F796A0A0109}" dt="2021-10-19T19:48:09.460" v="2201" actId="2696"/>
        <pc:sldMkLst>
          <pc:docMk/>
          <pc:sldMk cId="612459045" sldId="267"/>
        </pc:sldMkLst>
        <pc:picChg chg="mod modCrop">
          <ac:chgData name="Chris Droessler" userId="625c3661-9d64-47fa-b83c-4b49393bd161" providerId="ADAL" clId="{C61F8B8F-6AAF-0640-B642-2F796A0A0109}" dt="2021-10-19T11:16:03.437" v="962" actId="732"/>
          <ac:picMkLst>
            <pc:docMk/>
            <pc:sldMk cId="612459045" sldId="267"/>
            <ac:picMk id="3" creationId="{DE6F8BDA-04C9-4608-A472-A587B7159FE7}"/>
          </ac:picMkLst>
        </pc:picChg>
        <pc:picChg chg="mod">
          <ac:chgData name="Chris Droessler" userId="625c3661-9d64-47fa-b83c-4b49393bd161" providerId="ADAL" clId="{C61F8B8F-6AAF-0640-B642-2F796A0A0109}" dt="2021-10-19T14:13:21.089" v="1909" actId="14100"/>
          <ac:picMkLst>
            <pc:docMk/>
            <pc:sldMk cId="612459045" sldId="267"/>
            <ac:picMk id="5" creationId="{385C03B8-99A6-408E-ADB6-896F2CEDA0F9}"/>
          </ac:picMkLst>
        </pc:picChg>
      </pc:sldChg>
      <pc:sldChg chg="modSp add del modTransition">
        <pc:chgData name="Chris Droessler" userId="625c3661-9d64-47fa-b83c-4b49393bd161" providerId="ADAL" clId="{C61F8B8F-6AAF-0640-B642-2F796A0A0109}" dt="2021-10-19T19:48:15.477" v="2202" actId="2696"/>
        <pc:sldMkLst>
          <pc:docMk/>
          <pc:sldMk cId="2742225249" sldId="268"/>
        </pc:sldMkLst>
        <pc:picChg chg="mod modCrop">
          <ac:chgData name="Chris Droessler" userId="625c3661-9d64-47fa-b83c-4b49393bd161" providerId="ADAL" clId="{C61F8B8F-6AAF-0640-B642-2F796A0A0109}" dt="2021-10-19T11:53:06.139" v="1587" actId="732"/>
          <ac:picMkLst>
            <pc:docMk/>
            <pc:sldMk cId="2742225249" sldId="268"/>
            <ac:picMk id="3" creationId="{39200E56-C21D-4369-8D90-9300F7F1C6C5}"/>
          </ac:picMkLst>
        </pc:picChg>
        <pc:picChg chg="mod">
          <ac:chgData name="Chris Droessler" userId="625c3661-9d64-47fa-b83c-4b49393bd161" providerId="ADAL" clId="{C61F8B8F-6AAF-0640-B642-2F796A0A0109}" dt="2021-10-19T14:13:15.618" v="1908" actId="14100"/>
          <ac:picMkLst>
            <pc:docMk/>
            <pc:sldMk cId="2742225249" sldId="268"/>
            <ac:picMk id="5" creationId="{01EE1DEE-5CA6-451A-9CAA-C2B990D3F4DD}"/>
          </ac:picMkLst>
        </pc:picChg>
      </pc:sldChg>
      <pc:sldChg chg="modSp add modTransition setBg">
        <pc:chgData name="Chris Droessler" userId="625c3661-9d64-47fa-b83c-4b49393bd161" providerId="ADAL" clId="{C61F8B8F-6AAF-0640-B642-2F796A0A0109}" dt="2021-10-19T11:53:17.226" v="1588" actId="732"/>
        <pc:sldMkLst>
          <pc:docMk/>
          <pc:sldMk cId="3571081806" sldId="269"/>
        </pc:sldMkLst>
        <pc:picChg chg="mod modCrop">
          <ac:chgData name="Chris Droessler" userId="625c3661-9d64-47fa-b83c-4b49393bd161" providerId="ADAL" clId="{C61F8B8F-6AAF-0640-B642-2F796A0A0109}" dt="2021-10-19T11:53:17.226" v="1588" actId="732"/>
          <ac:picMkLst>
            <pc:docMk/>
            <pc:sldMk cId="3571081806" sldId="269"/>
            <ac:picMk id="3" creationId="{E6C44469-4794-4685-B274-B9642DD7998A}"/>
          </ac:picMkLst>
        </pc:picChg>
      </pc:sldChg>
      <pc:sldChg chg="add del modTransition">
        <pc:chgData name="Chris Droessler" userId="625c3661-9d64-47fa-b83c-4b49393bd161" providerId="ADAL" clId="{C61F8B8F-6AAF-0640-B642-2F796A0A0109}" dt="2021-10-18T17:38:20.119" v="610" actId="2696"/>
        <pc:sldMkLst>
          <pc:docMk/>
          <pc:sldMk cId="889941316" sldId="270"/>
        </pc:sldMkLst>
      </pc:sldChg>
      <pc:sldChg chg="modSp add modTransition setBg">
        <pc:chgData name="Chris Droessler" userId="625c3661-9d64-47fa-b83c-4b49393bd161" providerId="ADAL" clId="{C61F8B8F-6AAF-0640-B642-2F796A0A0109}" dt="2021-10-19T11:53:53.649" v="1591" actId="732"/>
        <pc:sldMkLst>
          <pc:docMk/>
          <pc:sldMk cId="1433028291" sldId="271"/>
        </pc:sldMkLst>
        <pc:spChg chg="mod">
          <ac:chgData name="Chris Droessler" userId="625c3661-9d64-47fa-b83c-4b49393bd161" providerId="ADAL" clId="{C61F8B8F-6AAF-0640-B642-2F796A0A0109}" dt="2021-10-19T11:31:17.163" v="1341" actId="1035"/>
          <ac:spMkLst>
            <pc:docMk/>
            <pc:sldMk cId="1433028291" sldId="271"/>
            <ac:spMk id="4" creationId="{8122AA97-96F3-48B7-8DAD-2113AA741EB0}"/>
          </ac:spMkLst>
        </pc:spChg>
        <pc:picChg chg="mod modCrop">
          <ac:chgData name="Chris Droessler" userId="625c3661-9d64-47fa-b83c-4b49393bd161" providerId="ADAL" clId="{C61F8B8F-6AAF-0640-B642-2F796A0A0109}" dt="2021-10-19T11:53:53.649" v="1591" actId="732"/>
          <ac:picMkLst>
            <pc:docMk/>
            <pc:sldMk cId="1433028291" sldId="271"/>
            <ac:picMk id="3" creationId="{7BD9040D-1B09-4A9D-8948-17FFEB21360C}"/>
          </ac:picMkLst>
        </pc:picChg>
      </pc:sldChg>
      <pc:sldChg chg="modSp add modTransition">
        <pc:chgData name="Chris Droessler" userId="625c3661-9d64-47fa-b83c-4b49393bd161" providerId="ADAL" clId="{C61F8B8F-6AAF-0640-B642-2F796A0A0109}" dt="2021-10-19T11:54:03.089" v="1592" actId="732"/>
        <pc:sldMkLst>
          <pc:docMk/>
          <pc:sldMk cId="3073789908" sldId="272"/>
        </pc:sldMkLst>
        <pc:spChg chg="mod">
          <ac:chgData name="Chris Droessler" userId="625c3661-9d64-47fa-b83c-4b49393bd161" providerId="ADAL" clId="{C61F8B8F-6AAF-0640-B642-2F796A0A0109}" dt="2021-10-19T11:31:04.684" v="1308" actId="1037"/>
          <ac:spMkLst>
            <pc:docMk/>
            <pc:sldMk cId="3073789908" sldId="272"/>
            <ac:spMk id="4" creationId="{394B0885-951D-408A-BC6B-60B8CB9F3C32}"/>
          </ac:spMkLst>
        </pc:spChg>
        <pc:picChg chg="mod modCrop">
          <ac:chgData name="Chris Droessler" userId="625c3661-9d64-47fa-b83c-4b49393bd161" providerId="ADAL" clId="{C61F8B8F-6AAF-0640-B642-2F796A0A0109}" dt="2021-10-19T11:54:03.089" v="1592" actId="732"/>
          <ac:picMkLst>
            <pc:docMk/>
            <pc:sldMk cId="3073789908" sldId="272"/>
            <ac:picMk id="3" creationId="{2D641DFD-577E-41DA-BE48-717BF675D3E6}"/>
          </ac:picMkLst>
        </pc:picChg>
      </pc:sldChg>
      <pc:sldChg chg="modSp add modTransition">
        <pc:chgData name="Chris Droessler" userId="625c3661-9d64-47fa-b83c-4b49393bd161" providerId="ADAL" clId="{C61F8B8F-6AAF-0640-B642-2F796A0A0109}" dt="2021-10-19T11:47:10.499" v="1585" actId="732"/>
        <pc:sldMkLst>
          <pc:docMk/>
          <pc:sldMk cId="2363214490" sldId="273"/>
        </pc:sldMkLst>
        <pc:picChg chg="mod modCrop">
          <ac:chgData name="Chris Droessler" userId="625c3661-9d64-47fa-b83c-4b49393bd161" providerId="ADAL" clId="{C61F8B8F-6AAF-0640-B642-2F796A0A0109}" dt="2021-10-19T11:47:10.499" v="1585" actId="732"/>
          <ac:picMkLst>
            <pc:docMk/>
            <pc:sldMk cId="2363214490" sldId="273"/>
            <ac:picMk id="3" creationId="{5758D04B-C863-4DB6-BF73-55E8E4FB88DA}"/>
          </ac:picMkLst>
        </pc:picChg>
      </pc:sldChg>
      <pc:sldChg chg="add del modTransition setBg">
        <pc:chgData name="Chris Droessler" userId="625c3661-9d64-47fa-b83c-4b49393bd161" providerId="ADAL" clId="{C61F8B8F-6AAF-0640-B642-2F796A0A0109}" dt="2021-10-19T19:47:46.720" v="2198" actId="2696"/>
        <pc:sldMkLst>
          <pc:docMk/>
          <pc:sldMk cId="3832805812" sldId="274"/>
        </pc:sldMkLst>
      </pc:sldChg>
      <pc:sldChg chg="modSp add del modTransition setBg">
        <pc:chgData name="Chris Droessler" userId="625c3661-9d64-47fa-b83c-4b49393bd161" providerId="ADAL" clId="{C61F8B8F-6AAF-0640-B642-2F796A0A0109}" dt="2021-10-19T19:48:21.907" v="2203" actId="2696"/>
        <pc:sldMkLst>
          <pc:docMk/>
          <pc:sldMk cId="1975094395" sldId="275"/>
        </pc:sldMkLst>
        <pc:picChg chg="mod modCrop">
          <ac:chgData name="Chris Droessler" userId="625c3661-9d64-47fa-b83c-4b49393bd161" providerId="ADAL" clId="{C61F8B8F-6AAF-0640-B642-2F796A0A0109}" dt="2021-10-19T11:53:27.202" v="1589" actId="732"/>
          <ac:picMkLst>
            <pc:docMk/>
            <pc:sldMk cId="1975094395" sldId="275"/>
            <ac:picMk id="3" creationId="{AC7EEE60-902E-4290-93F4-FFB1DF6B5C51}"/>
          </ac:picMkLst>
        </pc:picChg>
        <pc:picChg chg="mod">
          <ac:chgData name="Chris Droessler" userId="625c3661-9d64-47fa-b83c-4b49393bd161" providerId="ADAL" clId="{C61F8B8F-6AAF-0640-B642-2F796A0A0109}" dt="2021-10-19T14:13:35.089" v="1913" actId="1076"/>
          <ac:picMkLst>
            <pc:docMk/>
            <pc:sldMk cId="1975094395" sldId="275"/>
            <ac:picMk id="5" creationId="{B07867D5-F5B2-4BF3-8BCF-C84A6C703234}"/>
          </ac:picMkLst>
        </pc:picChg>
      </pc:sldChg>
      <pc:sldChg chg="modSp add modTransition setBg">
        <pc:chgData name="Chris Droessler" userId="625c3661-9d64-47fa-b83c-4b49393bd161" providerId="ADAL" clId="{C61F8B8F-6AAF-0640-B642-2F796A0A0109}" dt="2021-10-19T14:13:45.072" v="1915" actId="14100"/>
        <pc:sldMkLst>
          <pc:docMk/>
          <pc:sldMk cId="3500043815" sldId="276"/>
        </pc:sldMkLst>
        <pc:picChg chg="mod modCrop">
          <ac:chgData name="Chris Droessler" userId="625c3661-9d64-47fa-b83c-4b49393bd161" providerId="ADAL" clId="{C61F8B8F-6AAF-0640-B642-2F796A0A0109}" dt="2021-10-19T11:53:35.146" v="1590" actId="732"/>
          <ac:picMkLst>
            <pc:docMk/>
            <pc:sldMk cId="3500043815" sldId="276"/>
            <ac:picMk id="3" creationId="{10C64852-D916-4F42-BF8F-D2AB2142DC4A}"/>
          </ac:picMkLst>
        </pc:picChg>
        <pc:picChg chg="mod">
          <ac:chgData name="Chris Droessler" userId="625c3661-9d64-47fa-b83c-4b49393bd161" providerId="ADAL" clId="{C61F8B8F-6AAF-0640-B642-2F796A0A0109}" dt="2021-10-19T14:13:45.072" v="1915" actId="14100"/>
          <ac:picMkLst>
            <pc:docMk/>
            <pc:sldMk cId="3500043815" sldId="276"/>
            <ac:picMk id="5" creationId="{25571EE1-DD9C-4DE0-BF2A-3AA7B51DD677}"/>
          </ac:picMkLst>
        </pc:picChg>
      </pc:sldChg>
      <pc:sldChg chg="delSp add del modTransition">
        <pc:chgData name="Chris Droessler" userId="625c3661-9d64-47fa-b83c-4b49393bd161" providerId="ADAL" clId="{C61F8B8F-6AAF-0640-B642-2F796A0A0109}" dt="2021-10-19T11:18:37.118" v="1012" actId="2696"/>
        <pc:sldMkLst>
          <pc:docMk/>
          <pc:sldMk cId="2138280403" sldId="277"/>
        </pc:sldMkLst>
        <pc:picChg chg="del">
          <ac:chgData name="Chris Droessler" userId="625c3661-9d64-47fa-b83c-4b49393bd161" providerId="ADAL" clId="{C61F8B8F-6AAF-0640-B642-2F796A0A0109}" dt="2021-10-19T11:12:31.052" v="893"/>
          <ac:picMkLst>
            <pc:docMk/>
            <pc:sldMk cId="2138280403" sldId="277"/>
            <ac:picMk id="3" creationId="{35A3A2E3-1AF5-45B2-8672-6771C96461D1}"/>
          </ac:picMkLst>
        </pc:picChg>
      </pc:sldChg>
      <pc:sldChg chg="modSp add del modTransition setBg">
        <pc:chgData name="Chris Droessler" userId="625c3661-9d64-47fa-b83c-4b49393bd161" providerId="ADAL" clId="{C61F8B8F-6AAF-0640-B642-2F796A0A0109}" dt="2021-10-19T19:48:28.443" v="2204" actId="2696"/>
        <pc:sldMkLst>
          <pc:docMk/>
          <pc:sldMk cId="2207888421" sldId="278"/>
        </pc:sldMkLst>
        <pc:picChg chg="mod modCrop">
          <ac:chgData name="Chris Droessler" userId="625c3661-9d64-47fa-b83c-4b49393bd161" providerId="ADAL" clId="{C61F8B8F-6AAF-0640-B642-2F796A0A0109}" dt="2021-10-19T11:19:08.325" v="1031" actId="732"/>
          <ac:picMkLst>
            <pc:docMk/>
            <pc:sldMk cId="2207888421" sldId="278"/>
            <ac:picMk id="3" creationId="{FA2B2DEB-F4A7-406B-B9FC-4C3C9FCF949B}"/>
          </ac:picMkLst>
        </pc:picChg>
        <pc:picChg chg="mod">
          <ac:chgData name="Chris Droessler" userId="625c3661-9d64-47fa-b83c-4b49393bd161" providerId="ADAL" clId="{C61F8B8F-6AAF-0640-B642-2F796A0A0109}" dt="2021-10-19T14:13:53.712" v="1917" actId="14100"/>
          <ac:picMkLst>
            <pc:docMk/>
            <pc:sldMk cId="2207888421" sldId="278"/>
            <ac:picMk id="5" creationId="{8D3BF899-1E3D-40A7-8D86-3A0440BF170F}"/>
          </ac:picMkLst>
        </pc:picChg>
      </pc:sldChg>
      <pc:sldChg chg="modSp add del modTransition">
        <pc:chgData name="Chris Droessler" userId="625c3661-9d64-47fa-b83c-4b49393bd161" providerId="ADAL" clId="{C61F8B8F-6AAF-0640-B642-2F796A0A0109}" dt="2021-10-19T19:48:35.282" v="2205" actId="2696"/>
        <pc:sldMkLst>
          <pc:docMk/>
          <pc:sldMk cId="3926251251" sldId="279"/>
        </pc:sldMkLst>
        <pc:picChg chg="mod modCrop">
          <ac:chgData name="Chris Droessler" userId="625c3661-9d64-47fa-b83c-4b49393bd161" providerId="ADAL" clId="{C61F8B8F-6AAF-0640-B642-2F796A0A0109}" dt="2021-10-19T11:19:48.307" v="1059" actId="732"/>
          <ac:picMkLst>
            <pc:docMk/>
            <pc:sldMk cId="3926251251" sldId="279"/>
            <ac:picMk id="3" creationId="{AC1042EA-4BB3-47B6-B11E-72E5D61DD8E4}"/>
          </ac:picMkLst>
        </pc:picChg>
        <pc:picChg chg="mod">
          <ac:chgData name="Chris Droessler" userId="625c3661-9d64-47fa-b83c-4b49393bd161" providerId="ADAL" clId="{C61F8B8F-6AAF-0640-B642-2F796A0A0109}" dt="2021-10-19T14:14:02.311" v="1919" actId="14100"/>
          <ac:picMkLst>
            <pc:docMk/>
            <pc:sldMk cId="3926251251" sldId="279"/>
            <ac:picMk id="5" creationId="{36F94918-4A43-46A2-902A-707A9D06232C}"/>
          </ac:picMkLst>
        </pc:picChg>
      </pc:sldChg>
      <pc:sldChg chg="modSp add ord modTransition setBg">
        <pc:chgData name="Chris Droessler" userId="625c3661-9d64-47fa-b83c-4b49393bd161" providerId="ADAL" clId="{C61F8B8F-6AAF-0640-B642-2F796A0A0109}" dt="2021-10-19T19:49:25.083" v="2206"/>
        <pc:sldMkLst>
          <pc:docMk/>
          <pc:sldMk cId="2193033816" sldId="280"/>
        </pc:sldMkLst>
        <pc:spChg chg="mod">
          <ac:chgData name="Chris Droessler" userId="625c3661-9d64-47fa-b83c-4b49393bd161" providerId="ADAL" clId="{C61F8B8F-6AAF-0640-B642-2F796A0A0109}" dt="2021-10-19T11:22:46.666" v="1125" actId="1037"/>
          <ac:spMkLst>
            <pc:docMk/>
            <pc:sldMk cId="2193033816" sldId="280"/>
            <ac:spMk id="4" creationId="{6639317C-68CA-4C24-B138-1D462920C189}"/>
          </ac:spMkLst>
        </pc:spChg>
        <pc:picChg chg="mod">
          <ac:chgData name="Chris Droessler" userId="625c3661-9d64-47fa-b83c-4b49393bd161" providerId="ADAL" clId="{C61F8B8F-6AAF-0640-B642-2F796A0A0109}" dt="2021-10-19T11:22:41.729" v="1116" actId="1037"/>
          <ac:picMkLst>
            <pc:docMk/>
            <pc:sldMk cId="2193033816" sldId="280"/>
            <ac:picMk id="3" creationId="{A1224637-4DD2-4CB1-96A8-03CB1984850D}"/>
          </ac:picMkLst>
        </pc:picChg>
      </pc:sldChg>
      <pc:sldChg chg="modSp add ord modTransition">
        <pc:chgData name="Chris Droessler" userId="625c3661-9d64-47fa-b83c-4b49393bd161" providerId="ADAL" clId="{C61F8B8F-6AAF-0640-B642-2F796A0A0109}" dt="2021-10-19T19:49:25.083" v="2206"/>
        <pc:sldMkLst>
          <pc:docMk/>
          <pc:sldMk cId="3482820725" sldId="281"/>
        </pc:sldMkLst>
        <pc:spChg chg="mod">
          <ac:chgData name="Chris Droessler" userId="625c3661-9d64-47fa-b83c-4b49393bd161" providerId="ADAL" clId="{C61F8B8F-6AAF-0640-B642-2F796A0A0109}" dt="2021-10-19T11:33:09.990" v="1395" actId="1037"/>
          <ac:spMkLst>
            <pc:docMk/>
            <pc:sldMk cId="3482820725" sldId="281"/>
            <ac:spMk id="3" creationId="{1CD1D750-CB8C-4B5A-9D0B-0AE2E41113A9}"/>
          </ac:spMkLst>
        </pc:spChg>
        <pc:graphicFrameChg chg="mod modGraphic">
          <ac:chgData name="Chris Droessler" userId="625c3661-9d64-47fa-b83c-4b49393bd161" providerId="ADAL" clId="{C61F8B8F-6AAF-0640-B642-2F796A0A0109}" dt="2021-10-19T11:32:48.209" v="1365" actId="14734"/>
          <ac:graphicFrameMkLst>
            <pc:docMk/>
            <pc:sldMk cId="3482820725" sldId="281"/>
            <ac:graphicFrameMk id="2" creationId="{94DC632F-EEE6-466F-BE53-251811C79032}"/>
          </ac:graphicFrameMkLst>
        </pc:graphicFrameChg>
      </pc:sldChg>
      <pc:sldChg chg="add del modTransition">
        <pc:chgData name="Chris Droessler" userId="625c3661-9d64-47fa-b83c-4b49393bd161" providerId="ADAL" clId="{C61F8B8F-6AAF-0640-B642-2F796A0A0109}" dt="2021-10-18T18:20:27.293" v="837" actId="2696"/>
        <pc:sldMkLst>
          <pc:docMk/>
          <pc:sldMk cId="4124841121" sldId="282"/>
        </pc:sldMkLst>
      </pc:sldChg>
      <pc:sldChg chg="modSp add ord modTransition">
        <pc:chgData name="Chris Droessler" userId="625c3661-9d64-47fa-b83c-4b49393bd161" providerId="ADAL" clId="{C61F8B8F-6AAF-0640-B642-2F796A0A0109}" dt="2021-10-19T19:49:25.083" v="2206"/>
        <pc:sldMkLst>
          <pc:docMk/>
          <pc:sldMk cId="945018907" sldId="283"/>
        </pc:sldMkLst>
        <pc:spChg chg="mod">
          <ac:chgData name="Chris Droessler" userId="625c3661-9d64-47fa-b83c-4b49393bd161" providerId="ADAL" clId="{C61F8B8F-6AAF-0640-B642-2F796A0A0109}" dt="2021-10-19T11:29:23.067" v="1284" actId="113"/>
          <ac:spMkLst>
            <pc:docMk/>
            <pc:sldMk cId="945018907" sldId="283"/>
            <ac:spMk id="2" creationId="{8452070C-00D1-4EDD-BDD0-330F28AACFE8}"/>
          </ac:spMkLst>
        </pc:spChg>
      </pc:sldChg>
      <pc:sldChg chg="add del modTransition">
        <pc:chgData name="Chris Droessler" userId="625c3661-9d64-47fa-b83c-4b49393bd161" providerId="ADAL" clId="{C61F8B8F-6AAF-0640-B642-2F796A0A0109}" dt="2021-10-18T18:20:28.355" v="838" actId="2696"/>
        <pc:sldMkLst>
          <pc:docMk/>
          <pc:sldMk cId="1357259417" sldId="286"/>
        </pc:sldMkLst>
      </pc:sldChg>
      <pc:sldChg chg="add del modTransition">
        <pc:chgData name="Chris Droessler" userId="625c3661-9d64-47fa-b83c-4b49393bd161" providerId="ADAL" clId="{C61F8B8F-6AAF-0640-B642-2F796A0A0109}" dt="2021-10-18T18:20:29.501" v="839" actId="2696"/>
        <pc:sldMkLst>
          <pc:docMk/>
          <pc:sldMk cId="2778503342" sldId="287"/>
        </pc:sldMkLst>
      </pc:sldChg>
      <pc:sldChg chg="add del modTransition">
        <pc:chgData name="Chris Droessler" userId="625c3661-9d64-47fa-b83c-4b49393bd161" providerId="ADAL" clId="{C61F8B8F-6AAF-0640-B642-2F796A0A0109}" dt="2021-10-18T18:20:30.690" v="840" actId="2696"/>
        <pc:sldMkLst>
          <pc:docMk/>
          <pc:sldMk cId="1407889924" sldId="288"/>
        </pc:sldMkLst>
      </pc:sldChg>
      <pc:sldChg chg="add del modTransition">
        <pc:chgData name="Chris Droessler" userId="625c3661-9d64-47fa-b83c-4b49393bd161" providerId="ADAL" clId="{C61F8B8F-6AAF-0640-B642-2F796A0A0109}" dt="2021-10-18T17:39:19.917" v="611" actId="2696"/>
        <pc:sldMkLst>
          <pc:docMk/>
          <pc:sldMk cId="3776368226" sldId="289"/>
        </pc:sldMkLst>
      </pc:sldChg>
      <pc:sldChg chg="add del modTransition">
        <pc:chgData name="Chris Droessler" userId="625c3661-9d64-47fa-b83c-4b49393bd161" providerId="ADAL" clId="{C61F8B8F-6AAF-0640-B642-2F796A0A0109}" dt="2021-10-18T17:39:25.237" v="612" actId="2696"/>
        <pc:sldMkLst>
          <pc:docMk/>
          <pc:sldMk cId="2025926903" sldId="290"/>
        </pc:sldMkLst>
      </pc:sldChg>
      <pc:sldChg chg="addSp delSp modSp add modTransition">
        <pc:chgData name="Chris Droessler" userId="625c3661-9d64-47fa-b83c-4b49393bd161" providerId="ADAL" clId="{C61F8B8F-6AAF-0640-B642-2F796A0A0109}" dt="2021-10-19T11:41:40.608" v="1522" actId="1037"/>
        <pc:sldMkLst>
          <pc:docMk/>
          <pc:sldMk cId="1650324252" sldId="291"/>
        </pc:sldMkLst>
        <pc:spChg chg="del mod">
          <ac:chgData name="Chris Droessler" userId="625c3661-9d64-47fa-b83c-4b49393bd161" providerId="ADAL" clId="{C61F8B8F-6AAF-0640-B642-2F796A0A0109}" dt="2021-10-19T11:37:09.484" v="1452" actId="478"/>
          <ac:spMkLst>
            <pc:docMk/>
            <pc:sldMk cId="1650324252" sldId="291"/>
            <ac:spMk id="2" creationId="{94113FA5-E5EB-4A16-99BC-0A51D1C8E1AC}"/>
          </ac:spMkLst>
        </pc:spChg>
        <pc:spChg chg="add mod">
          <ac:chgData name="Chris Droessler" userId="625c3661-9d64-47fa-b83c-4b49393bd161" providerId="ADAL" clId="{C61F8B8F-6AAF-0640-B642-2F796A0A0109}" dt="2021-10-19T11:41:12.859" v="1511" actId="122"/>
          <ac:spMkLst>
            <pc:docMk/>
            <pc:sldMk cId="1650324252" sldId="291"/>
            <ac:spMk id="3" creationId="{13CEFB9D-D687-904E-8BEE-E1E7239DFA26}"/>
          </ac:spMkLst>
        </pc:spChg>
        <pc:spChg chg="add mod">
          <ac:chgData name="Chris Droessler" userId="625c3661-9d64-47fa-b83c-4b49393bd161" providerId="ADAL" clId="{C61F8B8F-6AAF-0640-B642-2F796A0A0109}" dt="2021-10-19T11:41:35.792" v="1517" actId="1036"/>
          <ac:spMkLst>
            <pc:docMk/>
            <pc:sldMk cId="1650324252" sldId="291"/>
            <ac:spMk id="5" creationId="{B85B833A-6F10-1A40-A433-608AA3737797}"/>
          </ac:spMkLst>
        </pc:spChg>
        <pc:spChg chg="add mod">
          <ac:chgData name="Chris Droessler" userId="625c3661-9d64-47fa-b83c-4b49393bd161" providerId="ADAL" clId="{C61F8B8F-6AAF-0640-B642-2F796A0A0109}" dt="2021-10-19T11:40:57.867" v="1506" actId="113"/>
          <ac:spMkLst>
            <pc:docMk/>
            <pc:sldMk cId="1650324252" sldId="291"/>
            <ac:spMk id="6" creationId="{631C58FD-D7F1-8346-8736-8BBFAC257555}"/>
          </ac:spMkLst>
        </pc:spChg>
        <pc:spChg chg="add mod">
          <ac:chgData name="Chris Droessler" userId="625c3661-9d64-47fa-b83c-4b49393bd161" providerId="ADAL" clId="{C61F8B8F-6AAF-0640-B642-2F796A0A0109}" dt="2021-10-19T11:41:00.579" v="1507" actId="113"/>
          <ac:spMkLst>
            <pc:docMk/>
            <pc:sldMk cId="1650324252" sldId="291"/>
            <ac:spMk id="7" creationId="{D5F9C85A-3D8F-9747-8C84-1A225B2461FA}"/>
          </ac:spMkLst>
        </pc:spChg>
        <pc:spChg chg="add mod">
          <ac:chgData name="Chris Droessler" userId="625c3661-9d64-47fa-b83c-4b49393bd161" providerId="ADAL" clId="{C61F8B8F-6AAF-0640-B642-2F796A0A0109}" dt="2021-10-19T11:41:35.792" v="1517" actId="1036"/>
          <ac:spMkLst>
            <pc:docMk/>
            <pc:sldMk cId="1650324252" sldId="291"/>
            <ac:spMk id="8" creationId="{691CD474-A713-1743-BF08-1A9ECBF6C377}"/>
          </ac:spMkLst>
        </pc:spChg>
        <pc:spChg chg="add mod">
          <ac:chgData name="Chris Droessler" userId="625c3661-9d64-47fa-b83c-4b49393bd161" providerId="ADAL" clId="{C61F8B8F-6AAF-0640-B642-2F796A0A0109}" dt="2021-10-19T11:40:55.252" v="1505" actId="113"/>
          <ac:spMkLst>
            <pc:docMk/>
            <pc:sldMk cId="1650324252" sldId="291"/>
            <ac:spMk id="9" creationId="{A15CCF1B-5C98-CE41-9F9E-4DC546FB3CCE}"/>
          </ac:spMkLst>
        </pc:spChg>
        <pc:picChg chg="mod">
          <ac:chgData name="Chris Droessler" userId="625c3661-9d64-47fa-b83c-4b49393bd161" providerId="ADAL" clId="{C61F8B8F-6AAF-0640-B642-2F796A0A0109}" dt="2021-10-19T11:39:22.783" v="1486" actId="1076"/>
          <ac:picMkLst>
            <pc:docMk/>
            <pc:sldMk cId="1650324252" sldId="291"/>
            <ac:picMk id="4" creationId="{55ED3955-F311-4F7F-8B54-F5DEABDC74C0}"/>
          </ac:picMkLst>
        </pc:picChg>
        <pc:picChg chg="mod">
          <ac:chgData name="Chris Droessler" userId="625c3661-9d64-47fa-b83c-4b49393bd161" providerId="ADAL" clId="{C61F8B8F-6AAF-0640-B642-2F796A0A0109}" dt="2021-10-19T11:41:40.608" v="1522" actId="1037"/>
          <ac:picMkLst>
            <pc:docMk/>
            <pc:sldMk cId="1650324252" sldId="291"/>
            <ac:picMk id="1026" creationId="{1FA4CE03-F9F3-4A0D-99FF-690DC88D7AE1}"/>
          </ac:picMkLst>
        </pc:picChg>
        <pc:picChg chg="mod">
          <ac:chgData name="Chris Droessler" userId="625c3661-9d64-47fa-b83c-4b49393bd161" providerId="ADAL" clId="{C61F8B8F-6AAF-0640-B642-2F796A0A0109}" dt="2021-10-19T11:40:35.044" v="1499" actId="14100"/>
          <ac:picMkLst>
            <pc:docMk/>
            <pc:sldMk cId="1650324252" sldId="291"/>
            <ac:picMk id="1028" creationId="{256C82AB-6A12-40A8-A31E-622B559AE7B6}"/>
          </ac:picMkLst>
        </pc:picChg>
        <pc:picChg chg="mod modCrop">
          <ac:chgData name="Chris Droessler" userId="625c3661-9d64-47fa-b83c-4b49393bd161" providerId="ADAL" clId="{C61F8B8F-6AAF-0640-B642-2F796A0A0109}" dt="2021-10-19T11:39:51.654" v="1497" actId="1076"/>
          <ac:picMkLst>
            <pc:docMk/>
            <pc:sldMk cId="1650324252" sldId="291"/>
            <ac:picMk id="1030" creationId="{0FF446EF-F16F-4318-BB41-CD966873934C}"/>
          </ac:picMkLst>
        </pc:picChg>
      </pc:sldChg>
      <pc:sldChg chg="modSp">
        <pc:chgData name="Chris Droessler" userId="625c3661-9d64-47fa-b83c-4b49393bd161" providerId="ADAL" clId="{C61F8B8F-6AAF-0640-B642-2F796A0A0109}" dt="2021-10-18T17:55:38.862" v="682"/>
        <pc:sldMkLst>
          <pc:docMk/>
          <pc:sldMk cId="4251408589" sldId="704"/>
        </pc:sldMkLst>
        <pc:spChg chg="mod">
          <ac:chgData name="Chris Droessler" userId="625c3661-9d64-47fa-b83c-4b49393bd161" providerId="ADAL" clId="{C61F8B8F-6AAF-0640-B642-2F796A0A0109}" dt="2021-10-18T17:55:38.862" v="682"/>
          <ac:spMkLst>
            <pc:docMk/>
            <pc:sldMk cId="4251408589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C61F8B8F-6AAF-0640-B642-2F796A0A0109}" dt="2021-10-18T11:37:03.718" v="134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C61F8B8F-6AAF-0640-B642-2F796A0A0109}" dt="2021-10-18T11:37:03.718" v="134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del ord">
        <pc:chgData name="Chris Droessler" userId="625c3661-9d64-47fa-b83c-4b49393bd161" providerId="ADAL" clId="{C61F8B8F-6AAF-0640-B642-2F796A0A0109}" dt="2021-10-18T18:14:17.946" v="835" actId="2696"/>
        <pc:sldMkLst>
          <pc:docMk/>
          <pc:sldMk cId="461162008" sldId="1406"/>
        </pc:sldMkLst>
      </pc:sldChg>
      <pc:sldChg chg="ord">
        <pc:chgData name="Chris Droessler" userId="625c3661-9d64-47fa-b83c-4b49393bd161" providerId="ADAL" clId="{C61F8B8F-6AAF-0640-B642-2F796A0A0109}" dt="2021-10-18T12:46:14.117" v="303"/>
        <pc:sldMkLst>
          <pc:docMk/>
          <pc:sldMk cId="4017884504" sldId="1477"/>
        </pc:sldMkLst>
      </pc:sldChg>
      <pc:sldChg chg="addSp modSp ord modNotesTx">
        <pc:chgData name="Chris Droessler" userId="625c3661-9d64-47fa-b83c-4b49393bd161" providerId="ADAL" clId="{C61F8B8F-6AAF-0640-B642-2F796A0A0109}" dt="2021-10-18T18:10:44.157" v="780" actId="1036"/>
        <pc:sldMkLst>
          <pc:docMk/>
          <pc:sldMk cId="2013082973" sldId="1488"/>
        </pc:sldMkLst>
        <pc:spChg chg="mod">
          <ac:chgData name="Chris Droessler" userId="625c3661-9d64-47fa-b83c-4b49393bd161" providerId="ADAL" clId="{C61F8B8F-6AAF-0640-B642-2F796A0A0109}" dt="2021-10-18T14:26:17.128" v="485" actId="20577"/>
          <ac:spMkLst>
            <pc:docMk/>
            <pc:sldMk cId="2013082973" sldId="1488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7:49:18.396" v="662" actId="1076"/>
          <ac:spMkLst>
            <pc:docMk/>
            <pc:sldMk cId="2013082973" sldId="148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C61F8B8F-6AAF-0640-B642-2F796A0A0109}" dt="2021-10-18T17:47:41.902" v="646" actId="732"/>
          <ac:picMkLst>
            <pc:docMk/>
            <pc:sldMk cId="2013082973" sldId="1488"/>
            <ac:picMk id="5" creationId="{93E08FF8-1569-1B45-90D6-A175C949BD48}"/>
          </ac:picMkLst>
        </pc:picChg>
        <pc:picChg chg="add mod modCrop">
          <ac:chgData name="Chris Droessler" userId="625c3661-9d64-47fa-b83c-4b49393bd161" providerId="ADAL" clId="{C61F8B8F-6AAF-0640-B642-2F796A0A0109}" dt="2021-10-18T18:10:44.157" v="780" actId="1036"/>
          <ac:picMkLst>
            <pc:docMk/>
            <pc:sldMk cId="2013082973" sldId="1488"/>
            <ac:picMk id="7170" creationId="{6787D698-0C7B-0543-BAA2-FD7E64982CF9}"/>
          </ac:picMkLst>
        </pc:picChg>
      </pc:sldChg>
      <pc:sldChg chg="del">
        <pc:chgData name="Chris Droessler" userId="625c3661-9d64-47fa-b83c-4b49393bd161" providerId="ADAL" clId="{C61F8B8F-6AAF-0640-B642-2F796A0A0109}" dt="2021-10-18T11:23:55.127" v="52" actId="2696"/>
        <pc:sldMkLst>
          <pc:docMk/>
          <pc:sldMk cId="2562921347" sldId="1506"/>
        </pc:sldMkLst>
      </pc:sldChg>
      <pc:sldChg chg="del">
        <pc:chgData name="Chris Droessler" userId="625c3661-9d64-47fa-b83c-4b49393bd161" providerId="ADAL" clId="{C61F8B8F-6AAF-0640-B642-2F796A0A0109}" dt="2021-10-18T17:54:57.811" v="669" actId="2696"/>
        <pc:sldMkLst>
          <pc:docMk/>
          <pc:sldMk cId="1645376354" sldId="1507"/>
        </pc:sldMkLst>
      </pc:sldChg>
      <pc:sldChg chg="del">
        <pc:chgData name="Chris Droessler" userId="625c3661-9d64-47fa-b83c-4b49393bd161" providerId="ADAL" clId="{C61F8B8F-6AAF-0640-B642-2F796A0A0109}" dt="2021-10-18T11:23:53.190" v="51" actId="2696"/>
        <pc:sldMkLst>
          <pc:docMk/>
          <pc:sldMk cId="3615656486" sldId="1508"/>
        </pc:sldMkLst>
      </pc:sldChg>
      <pc:sldChg chg="modSp">
        <pc:chgData name="Chris Droessler" userId="625c3661-9d64-47fa-b83c-4b49393bd161" providerId="ADAL" clId="{C61F8B8F-6AAF-0640-B642-2F796A0A0109}" dt="2021-10-18T18:05:51.380" v="714" actId="20577"/>
        <pc:sldMkLst>
          <pc:docMk/>
          <pc:sldMk cId="827933489" sldId="1515"/>
        </pc:sldMkLst>
        <pc:spChg chg="mod">
          <ac:chgData name="Chris Droessler" userId="625c3661-9d64-47fa-b83c-4b49393bd161" providerId="ADAL" clId="{C61F8B8F-6AAF-0640-B642-2F796A0A0109}" dt="2021-10-18T18:05:51.380" v="714" actId="20577"/>
          <ac:spMkLst>
            <pc:docMk/>
            <pc:sldMk cId="827933489" sldId="1515"/>
            <ac:spMk id="2" creationId="{9E3D1396-D25C-F843-87C1-8554878AAEF2}"/>
          </ac:spMkLst>
        </pc:spChg>
        <pc:spChg chg="mod">
          <ac:chgData name="Chris Droessler" userId="625c3661-9d64-47fa-b83c-4b49393bd161" providerId="ADAL" clId="{C61F8B8F-6AAF-0640-B642-2F796A0A0109}" dt="2021-10-18T11:32:07.240" v="90" actId="20577"/>
          <ac:spMkLst>
            <pc:docMk/>
            <pc:sldMk cId="827933489" sldId="1515"/>
            <ac:spMk id="3" creationId="{8597A4B7-2454-6747-917B-97694A75FFF9}"/>
          </ac:spMkLst>
        </pc:spChg>
        <pc:spChg chg="mod">
          <ac:chgData name="Chris Droessler" userId="625c3661-9d64-47fa-b83c-4b49393bd161" providerId="ADAL" clId="{C61F8B8F-6AAF-0640-B642-2F796A0A0109}" dt="2021-10-18T18:05:05.053" v="704" actId="20577"/>
          <ac:spMkLst>
            <pc:docMk/>
            <pc:sldMk cId="827933489" sldId="1515"/>
            <ac:spMk id="4" creationId="{0A7F7A33-A5DC-4035-945E-DDEDC945980F}"/>
          </ac:spMkLst>
        </pc:spChg>
      </pc:sldChg>
      <pc:sldChg chg="modSp">
        <pc:chgData name="Chris Droessler" userId="625c3661-9d64-47fa-b83c-4b49393bd161" providerId="ADAL" clId="{C61F8B8F-6AAF-0640-B642-2F796A0A0109}" dt="2021-10-18T17:56:43.356" v="685" actId="404"/>
        <pc:sldMkLst>
          <pc:docMk/>
          <pc:sldMk cId="3909602946" sldId="1517"/>
        </pc:sldMkLst>
        <pc:spChg chg="mod">
          <ac:chgData name="Chris Droessler" userId="625c3661-9d64-47fa-b83c-4b49393bd161" providerId="ADAL" clId="{C61F8B8F-6AAF-0640-B642-2F796A0A0109}" dt="2021-10-18T17:56:43.356" v="685" actId="404"/>
          <ac:spMkLst>
            <pc:docMk/>
            <pc:sldMk cId="3909602946" sldId="1517"/>
            <ac:spMk id="2" creationId="{9E3D1396-D25C-F843-87C1-8554878AAEF2}"/>
          </ac:spMkLst>
        </pc:spChg>
        <pc:spChg chg="mod">
          <ac:chgData name="Chris Droessler" userId="625c3661-9d64-47fa-b83c-4b49393bd161" providerId="ADAL" clId="{C61F8B8F-6AAF-0640-B642-2F796A0A0109}" dt="2021-10-18T11:34:49.264" v="115"/>
          <ac:spMkLst>
            <pc:docMk/>
            <pc:sldMk cId="3909602946" sldId="1517"/>
            <ac:spMk id="3" creationId="{8597A4B7-2454-6747-917B-97694A75FFF9}"/>
          </ac:spMkLst>
        </pc:spChg>
      </pc:sldChg>
      <pc:sldChg chg="ord">
        <pc:chgData name="Chris Droessler" userId="625c3661-9d64-47fa-b83c-4b49393bd161" providerId="ADAL" clId="{C61F8B8F-6AAF-0640-B642-2F796A0A0109}" dt="2021-10-18T12:46:21.100" v="305"/>
        <pc:sldMkLst>
          <pc:docMk/>
          <pc:sldMk cId="1275255596" sldId="1529"/>
        </pc:sldMkLst>
      </pc:sldChg>
      <pc:sldChg chg="addSp delSp modSp">
        <pc:chgData name="Chris Droessler" userId="625c3661-9d64-47fa-b83c-4b49393bd161" providerId="ADAL" clId="{C61F8B8F-6AAF-0640-B642-2F796A0A0109}" dt="2021-10-18T11:44:55.583" v="142" actId="14100"/>
        <pc:sldMkLst>
          <pc:docMk/>
          <pc:sldMk cId="2986537392" sldId="1532"/>
        </pc:sldMkLst>
        <pc:spChg chg="mod">
          <ac:chgData name="Chris Droessler" userId="625c3661-9d64-47fa-b83c-4b49393bd161" providerId="ADAL" clId="{C61F8B8F-6AAF-0640-B642-2F796A0A0109}" dt="2021-10-18T11:44:06.613" v="136"/>
          <ac:spMkLst>
            <pc:docMk/>
            <pc:sldMk cId="2986537392" sldId="1532"/>
            <ac:spMk id="9" creationId="{D34B1693-1A46-49F4-AC89-53D58429FD9C}"/>
          </ac:spMkLst>
        </pc:spChg>
        <pc:picChg chg="add mod">
          <ac:chgData name="Chris Droessler" userId="625c3661-9d64-47fa-b83c-4b49393bd161" providerId="ADAL" clId="{C61F8B8F-6AAF-0640-B642-2F796A0A0109}" dt="2021-10-18T11:44:55.583" v="142" actId="14100"/>
          <ac:picMkLst>
            <pc:docMk/>
            <pc:sldMk cId="2986537392" sldId="1532"/>
            <ac:picMk id="3" creationId="{97E5A4AD-252A-EE47-BC04-0258F2567500}"/>
          </ac:picMkLst>
        </pc:picChg>
        <pc:picChg chg="del mod">
          <ac:chgData name="Chris Droessler" userId="625c3661-9d64-47fa-b83c-4b49393bd161" providerId="ADAL" clId="{C61F8B8F-6AAF-0640-B642-2F796A0A0109}" dt="2021-10-18T11:44:21.687" v="138" actId="478"/>
          <ac:picMkLst>
            <pc:docMk/>
            <pc:sldMk cId="2986537392" sldId="1532"/>
            <ac:picMk id="6" creationId="{46F46DF5-DBF0-4B77-A41E-DE6E94A716EC}"/>
          </ac:picMkLst>
        </pc:picChg>
      </pc:sldChg>
      <pc:sldChg chg="addSp delSp modSp modNotesTx">
        <pc:chgData name="Chris Droessler" userId="625c3661-9d64-47fa-b83c-4b49393bd161" providerId="ADAL" clId="{C61F8B8F-6AAF-0640-B642-2F796A0A0109}" dt="2021-10-18T12:06:52.994" v="156" actId="14100"/>
        <pc:sldMkLst>
          <pc:docMk/>
          <pc:sldMk cId="145283134" sldId="1534"/>
        </pc:sldMkLst>
        <pc:picChg chg="add mod">
          <ac:chgData name="Chris Droessler" userId="625c3661-9d64-47fa-b83c-4b49393bd161" providerId="ADAL" clId="{C61F8B8F-6AAF-0640-B642-2F796A0A0109}" dt="2021-10-18T12:06:52.994" v="156" actId="14100"/>
          <ac:picMkLst>
            <pc:docMk/>
            <pc:sldMk cId="145283134" sldId="1534"/>
            <ac:picMk id="3" creationId="{AC4B0A3A-79EB-E746-BF50-DAA0DD60CFEE}"/>
          </ac:picMkLst>
        </pc:picChg>
        <pc:picChg chg="del mod">
          <ac:chgData name="Chris Droessler" userId="625c3661-9d64-47fa-b83c-4b49393bd161" providerId="ADAL" clId="{C61F8B8F-6AAF-0640-B642-2F796A0A0109}" dt="2021-10-18T12:06:37.114" v="152" actId="478"/>
          <ac:picMkLst>
            <pc:docMk/>
            <pc:sldMk cId="145283134" sldId="1534"/>
            <ac:picMk id="7" creationId="{E9E19697-E386-4442-9247-B78C72953940}"/>
          </ac:picMkLst>
        </pc:picChg>
      </pc:sldChg>
      <pc:sldChg chg="addSp delSp modSp modNotesTx">
        <pc:chgData name="Chris Droessler" userId="625c3661-9d64-47fa-b83c-4b49393bd161" providerId="ADAL" clId="{C61F8B8F-6AAF-0640-B642-2F796A0A0109}" dt="2021-10-18T18:00:00.740" v="692" actId="20577"/>
        <pc:sldMkLst>
          <pc:docMk/>
          <pc:sldMk cId="1193291478" sldId="1540"/>
        </pc:sldMkLst>
        <pc:spChg chg="mod">
          <ac:chgData name="Chris Droessler" userId="625c3661-9d64-47fa-b83c-4b49393bd161" providerId="ADAL" clId="{C61F8B8F-6AAF-0640-B642-2F796A0A0109}" dt="2021-10-18T18:00:00.740" v="692" actId="20577"/>
          <ac:spMkLst>
            <pc:docMk/>
            <pc:sldMk cId="1193291478" sldId="1540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1:28:06.642" v="80" actId="20577"/>
          <ac:spMkLst>
            <pc:docMk/>
            <pc:sldMk cId="1193291478" sldId="154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C61F8B8F-6AAF-0640-B642-2F796A0A0109}" dt="2021-10-18T11:25:24.606" v="59" actId="14100"/>
          <ac:picMkLst>
            <pc:docMk/>
            <pc:sldMk cId="1193291478" sldId="1540"/>
            <ac:picMk id="6" creationId="{AEBB8AF0-11D4-C142-B765-6BF40C771D3F}"/>
          </ac:picMkLst>
        </pc:picChg>
        <pc:picChg chg="del">
          <ac:chgData name="Chris Droessler" userId="625c3661-9d64-47fa-b83c-4b49393bd161" providerId="ADAL" clId="{C61F8B8F-6AAF-0640-B642-2F796A0A0109}" dt="2021-10-18T11:25:06.782" v="53" actId="478"/>
          <ac:picMkLst>
            <pc:docMk/>
            <pc:sldMk cId="1193291478" sldId="1540"/>
            <ac:picMk id="1026" creationId="{01AB333B-2CF8-9747-B1B2-E3717430B3BF}"/>
          </ac:picMkLst>
        </pc:picChg>
      </pc:sldChg>
      <pc:sldChg chg="del">
        <pc:chgData name="Chris Droessler" userId="625c3661-9d64-47fa-b83c-4b49393bd161" providerId="ADAL" clId="{C61F8B8F-6AAF-0640-B642-2F796A0A0109}" dt="2021-10-18T11:23:33.364" v="37" actId="2696"/>
        <pc:sldMkLst>
          <pc:docMk/>
          <pc:sldMk cId="2803116195" sldId="1541"/>
        </pc:sldMkLst>
      </pc:sldChg>
      <pc:sldChg chg="del">
        <pc:chgData name="Chris Droessler" userId="625c3661-9d64-47fa-b83c-4b49393bd161" providerId="ADAL" clId="{C61F8B8F-6AAF-0640-B642-2F796A0A0109}" dt="2021-10-18T11:23:39.514" v="40" actId="2696"/>
        <pc:sldMkLst>
          <pc:docMk/>
          <pc:sldMk cId="2674400185" sldId="1542"/>
        </pc:sldMkLst>
      </pc:sldChg>
      <pc:sldChg chg="del">
        <pc:chgData name="Chris Droessler" userId="625c3661-9d64-47fa-b83c-4b49393bd161" providerId="ADAL" clId="{C61F8B8F-6AAF-0640-B642-2F796A0A0109}" dt="2021-10-18T11:23:42.673" v="46" actId="2696"/>
        <pc:sldMkLst>
          <pc:docMk/>
          <pc:sldMk cId="2992403768" sldId="1543"/>
        </pc:sldMkLst>
      </pc:sldChg>
      <pc:sldChg chg="del">
        <pc:chgData name="Chris Droessler" userId="625c3661-9d64-47fa-b83c-4b49393bd161" providerId="ADAL" clId="{C61F8B8F-6AAF-0640-B642-2F796A0A0109}" dt="2021-10-18T11:23:39.523" v="41" actId="2696"/>
        <pc:sldMkLst>
          <pc:docMk/>
          <pc:sldMk cId="3302674682" sldId="1545"/>
        </pc:sldMkLst>
      </pc:sldChg>
      <pc:sldChg chg="del">
        <pc:chgData name="Chris Droessler" userId="625c3661-9d64-47fa-b83c-4b49393bd161" providerId="ADAL" clId="{C61F8B8F-6AAF-0640-B642-2F796A0A0109}" dt="2021-10-18T11:23:39.531" v="42" actId="2696"/>
        <pc:sldMkLst>
          <pc:docMk/>
          <pc:sldMk cId="4179688531" sldId="1546"/>
        </pc:sldMkLst>
      </pc:sldChg>
      <pc:sldChg chg="del">
        <pc:chgData name="Chris Droessler" userId="625c3661-9d64-47fa-b83c-4b49393bd161" providerId="ADAL" clId="{C61F8B8F-6AAF-0640-B642-2F796A0A0109}" dt="2021-10-18T11:23:39.540" v="43" actId="2696"/>
        <pc:sldMkLst>
          <pc:docMk/>
          <pc:sldMk cId="797788428" sldId="1547"/>
        </pc:sldMkLst>
      </pc:sldChg>
      <pc:sldChg chg="del">
        <pc:chgData name="Chris Droessler" userId="625c3661-9d64-47fa-b83c-4b49393bd161" providerId="ADAL" clId="{C61F8B8F-6AAF-0640-B642-2F796A0A0109}" dt="2021-10-18T11:23:39.548" v="44" actId="2696"/>
        <pc:sldMkLst>
          <pc:docMk/>
          <pc:sldMk cId="389046233" sldId="1548"/>
        </pc:sldMkLst>
      </pc:sldChg>
      <pc:sldChg chg="del">
        <pc:chgData name="Chris Droessler" userId="625c3661-9d64-47fa-b83c-4b49393bd161" providerId="ADAL" clId="{C61F8B8F-6AAF-0640-B642-2F796A0A0109}" dt="2021-10-18T11:23:33.375" v="38" actId="2696"/>
        <pc:sldMkLst>
          <pc:docMk/>
          <pc:sldMk cId="2367475308" sldId="1549"/>
        </pc:sldMkLst>
      </pc:sldChg>
      <pc:sldChg chg="del">
        <pc:chgData name="Chris Droessler" userId="625c3661-9d64-47fa-b83c-4b49393bd161" providerId="ADAL" clId="{C61F8B8F-6AAF-0640-B642-2F796A0A0109}" dt="2021-10-18T11:23:33.385" v="39" actId="2696"/>
        <pc:sldMkLst>
          <pc:docMk/>
          <pc:sldMk cId="1908802170" sldId="1550"/>
        </pc:sldMkLst>
      </pc:sldChg>
      <pc:sldChg chg="addSp delSp modSp setBg delAnim">
        <pc:chgData name="Chris Droessler" userId="625c3661-9d64-47fa-b83c-4b49393bd161" providerId="ADAL" clId="{C61F8B8F-6AAF-0640-B642-2F796A0A0109}" dt="2021-10-19T12:27:22.897" v="1712" actId="1037"/>
        <pc:sldMkLst>
          <pc:docMk/>
          <pc:sldMk cId="36687348" sldId="1551"/>
        </pc:sldMkLst>
        <pc:picChg chg="add del mod">
          <ac:chgData name="Chris Droessler" userId="625c3661-9d64-47fa-b83c-4b49393bd161" providerId="ADAL" clId="{C61F8B8F-6AAF-0640-B642-2F796A0A0109}" dt="2021-10-18T12:08:25.894" v="160" actId="478"/>
          <ac:picMkLst>
            <pc:docMk/>
            <pc:sldMk cId="36687348" sldId="1551"/>
            <ac:picMk id="4" creationId="{A08A3A4C-07D5-3046-A089-1F563125CD8A}"/>
          </ac:picMkLst>
        </pc:picChg>
        <pc:picChg chg="del">
          <ac:chgData name="Chris Droessler" userId="625c3661-9d64-47fa-b83c-4b49393bd161" providerId="ADAL" clId="{C61F8B8F-6AAF-0640-B642-2F796A0A0109}" dt="2021-10-18T11:22:42.291" v="36" actId="478"/>
          <ac:picMkLst>
            <pc:docMk/>
            <pc:sldMk cId="36687348" sldId="1551"/>
            <ac:picMk id="5" creationId="{91A7DBB8-EAD1-463B-8202-71F8574FD1B5}"/>
          </ac:picMkLst>
        </pc:picChg>
        <pc:picChg chg="del mod">
          <ac:chgData name="Chris Droessler" userId="625c3661-9d64-47fa-b83c-4b49393bd161" providerId="ADAL" clId="{C61F8B8F-6AAF-0640-B642-2F796A0A0109}" dt="2021-10-18T11:22:39.742" v="35" actId="478"/>
          <ac:picMkLst>
            <pc:docMk/>
            <pc:sldMk cId="36687348" sldId="1551"/>
            <ac:picMk id="6" creationId="{4096B830-94AD-412F-B5BC-B426DE1393E0}"/>
          </ac:picMkLst>
        </pc:picChg>
        <pc:picChg chg="del mod">
          <ac:chgData name="Chris Droessler" userId="625c3661-9d64-47fa-b83c-4b49393bd161" providerId="ADAL" clId="{C61F8B8F-6AAF-0640-B642-2F796A0A0109}" dt="2021-10-18T12:08:19.176" v="158" actId="478"/>
          <ac:picMkLst>
            <pc:docMk/>
            <pc:sldMk cId="36687348" sldId="1551"/>
            <ac:picMk id="7" creationId="{35A1B286-6820-4C2E-8D68-789A42063C7B}"/>
          </ac:picMkLst>
        </pc:picChg>
        <pc:picChg chg="add del mod">
          <ac:chgData name="Chris Droessler" userId="625c3661-9d64-47fa-b83c-4b49393bd161" providerId="ADAL" clId="{C61F8B8F-6AAF-0640-B642-2F796A0A0109}" dt="2021-10-18T12:12:58.372" v="173" actId="478"/>
          <ac:picMkLst>
            <pc:docMk/>
            <pc:sldMk cId="36687348" sldId="1551"/>
            <ac:picMk id="9" creationId="{C5163C71-8454-6141-AD89-EE5DCC47AC56}"/>
          </ac:picMkLst>
        </pc:picChg>
        <pc:picChg chg="add mod modCrop">
          <ac:chgData name="Chris Droessler" userId="625c3661-9d64-47fa-b83c-4b49393bd161" providerId="ADAL" clId="{C61F8B8F-6AAF-0640-B642-2F796A0A0109}" dt="2021-10-19T12:27:22.897" v="1712" actId="1037"/>
          <ac:picMkLst>
            <pc:docMk/>
            <pc:sldMk cId="36687348" sldId="1551"/>
            <ac:picMk id="11" creationId="{CC723EA7-F292-0D4D-AB34-0EC365A2AB39}"/>
          </ac:picMkLst>
        </pc:picChg>
      </pc:sldChg>
      <pc:sldChg chg="del">
        <pc:chgData name="Chris Droessler" userId="625c3661-9d64-47fa-b83c-4b49393bd161" providerId="ADAL" clId="{C61F8B8F-6AAF-0640-B642-2F796A0A0109}" dt="2021-10-18T11:23:44.976" v="50" actId="2696"/>
        <pc:sldMkLst>
          <pc:docMk/>
          <pc:sldMk cId="3492499135" sldId="1552"/>
        </pc:sldMkLst>
      </pc:sldChg>
      <pc:sldChg chg="del">
        <pc:chgData name="Chris Droessler" userId="625c3661-9d64-47fa-b83c-4b49393bd161" providerId="ADAL" clId="{C61F8B8F-6AAF-0640-B642-2F796A0A0109}" dt="2021-10-18T11:23:42.688" v="48" actId="2696"/>
        <pc:sldMkLst>
          <pc:docMk/>
          <pc:sldMk cId="1573302769" sldId="1554"/>
        </pc:sldMkLst>
      </pc:sldChg>
      <pc:sldChg chg="del">
        <pc:chgData name="Chris Droessler" userId="625c3661-9d64-47fa-b83c-4b49393bd161" providerId="ADAL" clId="{C61F8B8F-6AAF-0640-B642-2F796A0A0109}" dt="2021-10-18T11:23:42.695" v="49" actId="2696"/>
        <pc:sldMkLst>
          <pc:docMk/>
          <pc:sldMk cId="2745190745" sldId="1555"/>
        </pc:sldMkLst>
      </pc:sldChg>
      <pc:sldChg chg="del">
        <pc:chgData name="Chris Droessler" userId="625c3661-9d64-47fa-b83c-4b49393bd161" providerId="ADAL" clId="{C61F8B8F-6AAF-0640-B642-2F796A0A0109}" dt="2021-10-18T11:23:39.556" v="45" actId="2696"/>
        <pc:sldMkLst>
          <pc:docMk/>
          <pc:sldMk cId="2773661964" sldId="1556"/>
        </pc:sldMkLst>
      </pc:sldChg>
      <pc:sldChg chg="del">
        <pc:chgData name="Chris Droessler" userId="625c3661-9d64-47fa-b83c-4b49393bd161" providerId="ADAL" clId="{C61F8B8F-6AAF-0640-B642-2F796A0A0109}" dt="2021-10-18T11:23:42.680" v="47" actId="2696"/>
        <pc:sldMkLst>
          <pc:docMk/>
          <pc:sldMk cId="4031475819" sldId="1557"/>
        </pc:sldMkLst>
      </pc:sldChg>
      <pc:sldChg chg="addSp delSp modSp add modNotesTx">
        <pc:chgData name="Chris Droessler" userId="625c3661-9d64-47fa-b83c-4b49393bd161" providerId="ADAL" clId="{C61F8B8F-6AAF-0640-B642-2F796A0A0109}" dt="2021-10-19T12:26:31.628" v="1708" actId="20577"/>
        <pc:sldMkLst>
          <pc:docMk/>
          <pc:sldMk cId="1913347093" sldId="1560"/>
        </pc:sldMkLst>
        <pc:spChg chg="mod">
          <ac:chgData name="Chris Droessler" userId="625c3661-9d64-47fa-b83c-4b49393bd161" providerId="ADAL" clId="{C61F8B8F-6AAF-0640-B642-2F796A0A0109}" dt="2021-10-18T18:06:58.887" v="730" actId="14100"/>
          <ac:spMkLst>
            <pc:docMk/>
            <pc:sldMk cId="1913347093" sldId="1560"/>
            <ac:spMk id="2" creationId="{9E3D1396-D25C-F843-87C1-8554878AAEF2}"/>
          </ac:spMkLst>
        </pc:spChg>
        <pc:spChg chg="mod">
          <ac:chgData name="Chris Droessler" userId="625c3661-9d64-47fa-b83c-4b49393bd161" providerId="ADAL" clId="{C61F8B8F-6AAF-0640-B642-2F796A0A0109}" dt="2021-10-18T11:33:11.870" v="109" actId="20577"/>
          <ac:spMkLst>
            <pc:docMk/>
            <pc:sldMk cId="1913347093" sldId="1560"/>
            <ac:spMk id="3" creationId="{8597A4B7-2454-6747-917B-97694A75FFF9}"/>
          </ac:spMkLst>
        </pc:spChg>
        <pc:spChg chg="del mod">
          <ac:chgData name="Chris Droessler" userId="625c3661-9d64-47fa-b83c-4b49393bd161" providerId="ADAL" clId="{C61F8B8F-6AAF-0640-B642-2F796A0A0109}" dt="2021-10-19T12:17:21.856" v="1618"/>
          <ac:spMkLst>
            <pc:docMk/>
            <pc:sldMk cId="1913347093" sldId="1560"/>
            <ac:spMk id="4" creationId="{0A7F7A33-A5DC-4035-945E-DDEDC945980F}"/>
          </ac:spMkLst>
        </pc:spChg>
        <pc:spChg chg="add del mod">
          <ac:chgData name="Chris Droessler" userId="625c3661-9d64-47fa-b83c-4b49393bd161" providerId="ADAL" clId="{C61F8B8F-6AAF-0640-B642-2F796A0A0109}" dt="2021-10-19T12:25:00.854" v="1690" actId="478"/>
          <ac:spMkLst>
            <pc:docMk/>
            <pc:sldMk cId="1913347093" sldId="1560"/>
            <ac:spMk id="11" creationId="{9415395D-58B4-5B4D-814B-0F2BA72058D2}"/>
          </ac:spMkLst>
        </pc:spChg>
        <pc:picChg chg="add del mod">
          <ac:chgData name="Chris Droessler" userId="625c3661-9d64-47fa-b83c-4b49393bd161" providerId="ADAL" clId="{C61F8B8F-6AAF-0640-B642-2F796A0A0109}" dt="2021-10-19T12:24:44.873" v="1685" actId="478"/>
          <ac:picMkLst>
            <pc:docMk/>
            <pc:sldMk cId="1913347093" sldId="1560"/>
            <ac:picMk id="7" creationId="{34F0F39E-557C-6145-BE08-1B94C0E4DB7C}"/>
          </ac:picMkLst>
        </pc:picChg>
        <pc:picChg chg="add mod modCrop">
          <ac:chgData name="Chris Droessler" userId="625c3661-9d64-47fa-b83c-4b49393bd161" providerId="ADAL" clId="{C61F8B8F-6AAF-0640-B642-2F796A0A0109}" dt="2021-10-19T12:26:18.459" v="1706" actId="1035"/>
          <ac:picMkLst>
            <pc:docMk/>
            <pc:sldMk cId="1913347093" sldId="1560"/>
            <ac:picMk id="9" creationId="{2F7986F5-772F-A744-B595-37AEB9618957}"/>
          </ac:picMkLst>
        </pc:picChg>
      </pc:sldChg>
      <pc:sldChg chg="modSp add">
        <pc:chgData name="Chris Droessler" userId="625c3661-9d64-47fa-b83c-4b49393bd161" providerId="ADAL" clId="{C61F8B8F-6AAF-0640-B642-2F796A0A0109}" dt="2021-10-18T17:56:49.340" v="687" actId="404"/>
        <pc:sldMkLst>
          <pc:docMk/>
          <pc:sldMk cId="3110920265" sldId="1561"/>
        </pc:sldMkLst>
        <pc:spChg chg="mod">
          <ac:chgData name="Chris Droessler" userId="625c3661-9d64-47fa-b83c-4b49393bd161" providerId="ADAL" clId="{C61F8B8F-6AAF-0640-B642-2F796A0A0109}" dt="2021-10-18T17:56:49.340" v="687" actId="404"/>
          <ac:spMkLst>
            <pc:docMk/>
            <pc:sldMk cId="3110920265" sldId="1561"/>
            <ac:spMk id="2" creationId="{9E3D1396-D25C-F843-87C1-8554878AAEF2}"/>
          </ac:spMkLst>
        </pc:spChg>
        <pc:spChg chg="mod">
          <ac:chgData name="Chris Droessler" userId="625c3661-9d64-47fa-b83c-4b49393bd161" providerId="ADAL" clId="{C61F8B8F-6AAF-0640-B642-2F796A0A0109}" dt="2021-10-18T11:34:04.361" v="113"/>
          <ac:spMkLst>
            <pc:docMk/>
            <pc:sldMk cId="3110920265" sldId="1561"/>
            <ac:spMk id="3" creationId="{8597A4B7-2454-6747-917B-97694A75FFF9}"/>
          </ac:spMkLst>
        </pc:spChg>
      </pc:sldChg>
      <pc:sldChg chg="addSp delSp modSp add">
        <pc:chgData name="Chris Droessler" userId="625c3661-9d64-47fa-b83c-4b49393bd161" providerId="ADAL" clId="{C61F8B8F-6AAF-0640-B642-2F796A0A0109}" dt="2021-10-18T11:49:07.870" v="150" actId="14100"/>
        <pc:sldMkLst>
          <pc:docMk/>
          <pc:sldMk cId="1942889282" sldId="1562"/>
        </pc:sldMkLst>
        <pc:spChg chg="mod">
          <ac:chgData name="Chris Droessler" userId="625c3661-9d64-47fa-b83c-4b49393bd161" providerId="ADAL" clId="{C61F8B8F-6AAF-0640-B642-2F796A0A0109}" dt="2021-10-18T11:44:16.805" v="137"/>
          <ac:spMkLst>
            <pc:docMk/>
            <pc:sldMk cId="1942889282" sldId="1562"/>
            <ac:spMk id="9" creationId="{D34B1693-1A46-49F4-AC89-53D58429FD9C}"/>
          </ac:spMkLst>
        </pc:spChg>
        <pc:picChg chg="add mod">
          <ac:chgData name="Chris Droessler" userId="625c3661-9d64-47fa-b83c-4b49393bd161" providerId="ADAL" clId="{C61F8B8F-6AAF-0640-B642-2F796A0A0109}" dt="2021-10-18T11:49:07.870" v="150" actId="14100"/>
          <ac:picMkLst>
            <pc:docMk/>
            <pc:sldMk cId="1942889282" sldId="1562"/>
            <ac:picMk id="3" creationId="{C61C1C95-CBFB-4749-9C45-9D3FD6AA1C2D}"/>
          </ac:picMkLst>
        </pc:picChg>
        <pc:picChg chg="del">
          <ac:chgData name="Chris Droessler" userId="625c3661-9d64-47fa-b83c-4b49393bd161" providerId="ADAL" clId="{C61F8B8F-6AAF-0640-B642-2F796A0A0109}" dt="2021-10-18T11:47:09.625" v="143" actId="478"/>
          <ac:picMkLst>
            <pc:docMk/>
            <pc:sldMk cId="1942889282" sldId="1562"/>
            <ac:picMk id="6" creationId="{46F46DF5-DBF0-4B77-A41E-DE6E94A716EC}"/>
          </ac:picMkLst>
        </pc:picChg>
      </pc:sldChg>
      <pc:sldChg chg="addSp delSp modSp add ord setBg delAnim">
        <pc:chgData name="Chris Droessler" userId="625c3661-9d64-47fa-b83c-4b49393bd161" providerId="ADAL" clId="{C61F8B8F-6AAF-0640-B642-2F796A0A0109}" dt="2021-10-19T12:27:28.602" v="1713"/>
        <pc:sldMkLst>
          <pc:docMk/>
          <pc:sldMk cId="2386392284" sldId="1563"/>
        </pc:sldMkLst>
        <pc:picChg chg="add del mod">
          <ac:chgData name="Chris Droessler" userId="625c3661-9d64-47fa-b83c-4b49393bd161" providerId="ADAL" clId="{C61F8B8F-6AAF-0640-B642-2F796A0A0109}" dt="2021-10-18T12:12:06.238" v="169" actId="478"/>
          <ac:picMkLst>
            <pc:docMk/>
            <pc:sldMk cId="2386392284" sldId="1563"/>
            <ac:picMk id="4" creationId="{BC154419-FD62-8445-BC9B-3AC1CEF90393}"/>
          </ac:picMkLst>
        </pc:picChg>
        <pc:picChg chg="add mod">
          <ac:chgData name="Chris Droessler" userId="625c3661-9d64-47fa-b83c-4b49393bd161" providerId="ADAL" clId="{C61F8B8F-6AAF-0640-B642-2F796A0A0109}" dt="2021-10-18T12:12:17.839" v="172" actId="14100"/>
          <ac:picMkLst>
            <pc:docMk/>
            <pc:sldMk cId="2386392284" sldId="1563"/>
            <ac:picMk id="6" creationId="{B83C4225-F06A-3F4C-8347-339A389610E9}"/>
          </ac:picMkLst>
        </pc:picChg>
        <pc:picChg chg="del">
          <ac:chgData name="Chris Droessler" userId="625c3661-9d64-47fa-b83c-4b49393bd161" providerId="ADAL" clId="{C61F8B8F-6AAF-0640-B642-2F796A0A0109}" dt="2021-10-18T12:11:19.754" v="164" actId="478"/>
          <ac:picMkLst>
            <pc:docMk/>
            <pc:sldMk cId="2386392284" sldId="1563"/>
            <ac:picMk id="7" creationId="{35A1B286-6820-4C2E-8D68-789A42063C7B}"/>
          </ac:picMkLst>
        </pc:picChg>
      </pc:sldChg>
      <pc:sldChg chg="add">
        <pc:chgData name="Chris Droessler" userId="625c3661-9d64-47fa-b83c-4b49393bd161" providerId="ADAL" clId="{C61F8B8F-6AAF-0640-B642-2F796A0A0109}" dt="2021-10-18T12:37:16.977" v="199"/>
        <pc:sldMkLst>
          <pc:docMk/>
          <pc:sldMk cId="1308151353" sldId="1564"/>
        </pc:sldMkLst>
      </pc:sldChg>
      <pc:sldChg chg="addSp modSp add modNotesTx">
        <pc:chgData name="Chris Droessler" userId="625c3661-9d64-47fa-b83c-4b49393bd161" providerId="ADAL" clId="{C61F8B8F-6AAF-0640-B642-2F796A0A0109}" dt="2021-10-19T15:09:32.114" v="2030" actId="20577"/>
        <pc:sldMkLst>
          <pc:docMk/>
          <pc:sldMk cId="2285263565" sldId="1565"/>
        </pc:sldMkLst>
        <pc:spChg chg="mod">
          <ac:chgData name="Chris Droessler" userId="625c3661-9d64-47fa-b83c-4b49393bd161" providerId="ADAL" clId="{C61F8B8F-6AAF-0640-B642-2F796A0A0109}" dt="2021-10-18T13:22:41.205" v="441"/>
          <ac:spMkLst>
            <pc:docMk/>
            <pc:sldMk cId="2285263565" sldId="1565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3:23:49.177" v="449" actId="27636"/>
          <ac:spMkLst>
            <pc:docMk/>
            <pc:sldMk cId="2285263565" sldId="156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C61F8B8F-6AAF-0640-B642-2F796A0A0109}" dt="2021-10-18T13:23:06.319" v="446" actId="1076"/>
          <ac:picMkLst>
            <pc:docMk/>
            <pc:sldMk cId="2285263565" sldId="1565"/>
            <ac:picMk id="8194" creationId="{73908DB5-5CA5-B14B-AEDE-079FCD1A91BE}"/>
          </ac:picMkLst>
        </pc:picChg>
        <pc:picChg chg="add mod">
          <ac:chgData name="Chris Droessler" userId="625c3661-9d64-47fa-b83c-4b49393bd161" providerId="ADAL" clId="{C61F8B8F-6AAF-0640-B642-2F796A0A0109}" dt="2021-10-18T13:24:12.541" v="452" actId="14100"/>
          <ac:picMkLst>
            <pc:docMk/>
            <pc:sldMk cId="2285263565" sldId="1565"/>
            <ac:picMk id="8196" creationId="{9CC82550-C1DD-BD4F-AED9-C6D7A02FDFDC}"/>
          </ac:picMkLst>
        </pc:picChg>
      </pc:sldChg>
      <pc:sldChg chg="addSp delSp modSp add modNotesTx">
        <pc:chgData name="Chris Droessler" userId="625c3661-9d64-47fa-b83c-4b49393bd161" providerId="ADAL" clId="{C61F8B8F-6AAF-0640-B642-2F796A0A0109}" dt="2021-10-18T18:11:09.389" v="797" actId="20577"/>
        <pc:sldMkLst>
          <pc:docMk/>
          <pc:sldMk cId="263422381" sldId="1566"/>
        </pc:sldMkLst>
        <pc:spChg chg="mod">
          <ac:chgData name="Chris Droessler" userId="625c3661-9d64-47fa-b83c-4b49393bd161" providerId="ADAL" clId="{C61F8B8F-6AAF-0640-B642-2F796A0A0109}" dt="2021-10-18T12:39:02.711" v="240"/>
          <ac:spMkLst>
            <pc:docMk/>
            <pc:sldMk cId="263422381" sldId="1566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8:11:09.389" v="797" actId="20577"/>
          <ac:spMkLst>
            <pc:docMk/>
            <pc:sldMk cId="263422381" sldId="156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C61F8B8F-6AAF-0640-B642-2F796A0A0109}" dt="2021-10-18T18:09:26.368" v="755" actId="478"/>
          <ac:spMkLst>
            <pc:docMk/>
            <pc:sldMk cId="263422381" sldId="1566"/>
            <ac:spMk id="6" creationId="{1358B432-7418-424A-9B67-C15EF26DB5E7}"/>
          </ac:spMkLst>
        </pc:spChg>
        <pc:spChg chg="add del mod">
          <ac:chgData name="Chris Droessler" userId="625c3661-9d64-47fa-b83c-4b49393bd161" providerId="ADAL" clId="{C61F8B8F-6AAF-0640-B642-2F796A0A0109}" dt="2021-10-18T18:09:32.488" v="757" actId="478"/>
          <ac:spMkLst>
            <pc:docMk/>
            <pc:sldMk cId="263422381" sldId="1566"/>
            <ac:spMk id="7" creationId="{9E9A8959-0474-EA45-AC68-E75F1BB969A7}"/>
          </ac:spMkLst>
        </pc:spChg>
        <pc:picChg chg="add mod modCrop">
          <ac:chgData name="Chris Droessler" userId="625c3661-9d64-47fa-b83c-4b49393bd161" providerId="ADAL" clId="{C61F8B8F-6AAF-0640-B642-2F796A0A0109}" dt="2021-10-18T18:08:49.538" v="752" actId="732"/>
          <ac:picMkLst>
            <pc:docMk/>
            <pc:sldMk cId="263422381" sldId="1566"/>
            <ac:picMk id="5" creationId="{46733A4B-53E3-6044-B471-32EBA5893E5F}"/>
          </ac:picMkLst>
        </pc:picChg>
        <pc:picChg chg="add mod">
          <ac:chgData name="Chris Droessler" userId="625c3661-9d64-47fa-b83c-4b49393bd161" providerId="ADAL" clId="{C61F8B8F-6AAF-0640-B642-2F796A0A0109}" dt="2021-10-18T18:10:19.822" v="766" actId="1036"/>
          <ac:picMkLst>
            <pc:docMk/>
            <pc:sldMk cId="263422381" sldId="1566"/>
            <ac:picMk id="9" creationId="{7BFD2984-D6E8-904D-BE32-7C1C4469EB6E}"/>
          </ac:picMkLst>
        </pc:picChg>
      </pc:sldChg>
      <pc:sldChg chg="addSp modSp add del ord modNotesTx">
        <pc:chgData name="Chris Droessler" userId="625c3661-9d64-47fa-b83c-4b49393bd161" providerId="ADAL" clId="{C61F8B8F-6AAF-0640-B642-2F796A0A0109}" dt="2021-10-19T19:49:36.108" v="2207"/>
        <pc:sldMkLst>
          <pc:docMk/>
          <pc:sldMk cId="829482325" sldId="1567"/>
        </pc:sldMkLst>
        <pc:spChg chg="mod">
          <ac:chgData name="Chris Droessler" userId="625c3661-9d64-47fa-b83c-4b49393bd161" providerId="ADAL" clId="{C61F8B8F-6AAF-0640-B642-2F796A0A0109}" dt="2021-10-18T17:27:36.416" v="589" actId="27636"/>
          <ac:spMkLst>
            <pc:docMk/>
            <pc:sldMk cId="829482325" sldId="1567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8:11:18.935" v="798"/>
          <ac:spMkLst>
            <pc:docMk/>
            <pc:sldMk cId="829482325" sldId="1567"/>
            <ac:spMk id="3" creationId="{00000000-0000-0000-0000-000000000000}"/>
          </ac:spMkLst>
        </pc:spChg>
        <pc:picChg chg="add">
          <ac:chgData name="Chris Droessler" userId="625c3661-9d64-47fa-b83c-4b49393bd161" providerId="ADAL" clId="{C61F8B8F-6AAF-0640-B642-2F796A0A0109}" dt="2021-10-18T18:10:23.365" v="767"/>
          <ac:picMkLst>
            <pc:docMk/>
            <pc:sldMk cId="829482325" sldId="1567"/>
            <ac:picMk id="4" creationId="{FBD684CA-5B5E-A948-B290-3BEA428F0382}"/>
          </ac:picMkLst>
        </pc:picChg>
        <pc:picChg chg="add mod modCrop">
          <ac:chgData name="Chris Droessler" userId="625c3661-9d64-47fa-b83c-4b49393bd161" providerId="ADAL" clId="{C61F8B8F-6AAF-0640-B642-2F796A0A0109}" dt="2021-10-18T20:20:47.550" v="857" actId="732"/>
          <ac:picMkLst>
            <pc:docMk/>
            <pc:sldMk cId="829482325" sldId="1567"/>
            <ac:picMk id="6" creationId="{C1884784-128B-9A4C-A52A-2E936E4359BC}"/>
          </ac:picMkLst>
        </pc:picChg>
      </pc:sldChg>
      <pc:sldChg chg="addSp modSp add del modNotesTx">
        <pc:chgData name="Chris Droessler" userId="625c3661-9d64-47fa-b83c-4b49393bd161" providerId="ADAL" clId="{C61F8B8F-6AAF-0640-B642-2F796A0A0109}" dt="2021-10-20T11:22:34.030" v="2223" actId="2696"/>
        <pc:sldMkLst>
          <pc:docMk/>
          <pc:sldMk cId="1704942728" sldId="1568"/>
        </pc:sldMkLst>
        <pc:spChg chg="mod">
          <ac:chgData name="Chris Droessler" userId="625c3661-9d64-47fa-b83c-4b49393bd161" providerId="ADAL" clId="{C61F8B8F-6AAF-0640-B642-2F796A0A0109}" dt="2021-10-18T12:40:05.568" v="278"/>
          <ac:spMkLst>
            <pc:docMk/>
            <pc:sldMk cId="1704942728" sldId="1568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2:48:28.894" v="330" actId="20577"/>
          <ac:spMkLst>
            <pc:docMk/>
            <pc:sldMk cId="1704942728" sldId="156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C61F8B8F-6AAF-0640-B642-2F796A0A0109}" dt="2021-10-20T11:16:36.998" v="2219" actId="732"/>
          <ac:picMkLst>
            <pc:docMk/>
            <pc:sldMk cId="1704942728" sldId="1568"/>
            <ac:picMk id="5" creationId="{9E7C058A-84BD-DF4C-A6D2-0791B0B19095}"/>
          </ac:picMkLst>
        </pc:picChg>
        <pc:picChg chg="add mod modCrop">
          <ac:chgData name="Chris Droessler" userId="625c3661-9d64-47fa-b83c-4b49393bd161" providerId="ADAL" clId="{C61F8B8F-6AAF-0640-B642-2F796A0A0109}" dt="2021-10-20T11:15:30.585" v="2209" actId="1076"/>
          <ac:picMkLst>
            <pc:docMk/>
            <pc:sldMk cId="1704942728" sldId="1568"/>
            <ac:picMk id="1026" creationId="{5A6FAE80-5D96-0042-8BE0-DFC06A911083}"/>
          </ac:picMkLst>
        </pc:picChg>
        <pc:picChg chg="add mod">
          <ac:chgData name="Chris Droessler" userId="625c3661-9d64-47fa-b83c-4b49393bd161" providerId="ADAL" clId="{C61F8B8F-6AAF-0640-B642-2F796A0A0109}" dt="2021-10-18T13:05:48.939" v="413" actId="1038"/>
          <ac:picMkLst>
            <pc:docMk/>
            <pc:sldMk cId="1704942728" sldId="1568"/>
            <ac:picMk id="1028" creationId="{BFC76414-EA8A-F44E-B864-BC81942629EC}"/>
          </ac:picMkLst>
        </pc:picChg>
      </pc:sldChg>
      <pc:sldChg chg="add">
        <pc:chgData name="Chris Droessler" userId="625c3661-9d64-47fa-b83c-4b49393bd161" providerId="ADAL" clId="{C61F8B8F-6AAF-0640-B642-2F796A0A0109}" dt="2021-10-20T11:22:38.325" v="2224"/>
        <pc:sldMkLst>
          <pc:docMk/>
          <pc:sldMk cId="4244318093" sldId="1568"/>
        </pc:sldMkLst>
      </pc:sldChg>
      <pc:sldChg chg="addSp modSp add ord">
        <pc:chgData name="Chris Droessler" userId="625c3661-9d64-47fa-b83c-4b49393bd161" providerId="ADAL" clId="{C61F8B8F-6AAF-0640-B642-2F796A0A0109}" dt="2021-10-18T17:58:43.327" v="688"/>
        <pc:sldMkLst>
          <pc:docMk/>
          <pc:sldMk cId="3234759612" sldId="1569"/>
        </pc:sldMkLst>
        <pc:spChg chg="mod">
          <ac:chgData name="Chris Droessler" userId="625c3661-9d64-47fa-b83c-4b49393bd161" providerId="ADAL" clId="{C61F8B8F-6AAF-0640-B642-2F796A0A0109}" dt="2021-10-18T13:07:25.888" v="416" actId="1076"/>
          <ac:spMkLst>
            <pc:docMk/>
            <pc:sldMk cId="3234759612" sldId="1569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2:40:38.978" v="302"/>
          <ac:spMkLst>
            <pc:docMk/>
            <pc:sldMk cId="3234759612" sldId="156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C61F8B8F-6AAF-0640-B642-2F796A0A0109}" dt="2021-10-18T13:10:16.881" v="419" actId="1076"/>
          <ac:picMkLst>
            <pc:docMk/>
            <pc:sldMk cId="3234759612" sldId="1569"/>
            <ac:picMk id="5122" creationId="{F000AADD-57D6-7645-9971-64641F6B2908}"/>
          </ac:picMkLst>
        </pc:picChg>
      </pc:sldChg>
      <pc:sldChg chg="addSp delSp modSp add del ord">
        <pc:chgData name="Chris Droessler" userId="625c3661-9d64-47fa-b83c-4b49393bd161" providerId="ADAL" clId="{C61F8B8F-6AAF-0640-B642-2F796A0A0109}" dt="2021-10-19T11:43:19.239" v="1550" actId="2696"/>
        <pc:sldMkLst>
          <pc:docMk/>
          <pc:sldMk cId="302811831" sldId="1570"/>
        </pc:sldMkLst>
        <pc:spChg chg="mod">
          <ac:chgData name="Chris Droessler" userId="625c3661-9d64-47fa-b83c-4b49393bd161" providerId="ADAL" clId="{C61F8B8F-6AAF-0640-B642-2F796A0A0109}" dt="2021-10-18T12:49:00.990" v="335" actId="113"/>
          <ac:spMkLst>
            <pc:docMk/>
            <pc:sldMk cId="302811831" sldId="1570"/>
            <ac:spMk id="2" creationId="{00000000-0000-0000-0000-000000000000}"/>
          </ac:spMkLst>
        </pc:spChg>
        <pc:spChg chg="del">
          <ac:chgData name="Chris Droessler" userId="625c3661-9d64-47fa-b83c-4b49393bd161" providerId="ADAL" clId="{C61F8B8F-6AAF-0640-B642-2F796A0A0109}" dt="2021-10-18T12:49:04.196" v="336" actId="478"/>
          <ac:spMkLst>
            <pc:docMk/>
            <pc:sldMk cId="302811831" sldId="157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C61F8B8F-6AAF-0640-B642-2F796A0A0109}" dt="2021-10-18T18:20:54.258" v="841" actId="18331"/>
          <ac:picMkLst>
            <pc:docMk/>
            <pc:sldMk cId="302811831" sldId="1570"/>
            <ac:picMk id="5" creationId="{08D1C571-D0AF-694B-A4CB-95B58819D824}"/>
          </ac:picMkLst>
        </pc:picChg>
        <pc:picChg chg="add del mod">
          <ac:chgData name="Chris Droessler" userId="625c3661-9d64-47fa-b83c-4b49393bd161" providerId="ADAL" clId="{C61F8B8F-6AAF-0640-B642-2F796A0A0109}" dt="2021-10-19T11:42:11.594" v="1523"/>
          <ac:picMkLst>
            <pc:docMk/>
            <pc:sldMk cId="302811831" sldId="1570"/>
            <ac:picMk id="2050" creationId="{4D93301A-C4E0-4A46-BBCB-104C2CD62DE1}"/>
          </ac:picMkLst>
        </pc:picChg>
      </pc:sldChg>
      <pc:sldChg chg="addSp delSp modSp add setBg">
        <pc:chgData name="Chris Droessler" userId="625c3661-9d64-47fa-b83c-4b49393bd161" providerId="ADAL" clId="{C61F8B8F-6AAF-0640-B642-2F796A0A0109}" dt="2021-10-19T11:43:06.163" v="1549"/>
        <pc:sldMkLst>
          <pc:docMk/>
          <pc:sldMk cId="3365692847" sldId="1571"/>
        </pc:sldMkLst>
        <pc:spChg chg="del">
          <ac:chgData name="Chris Droessler" userId="625c3661-9d64-47fa-b83c-4b49393bd161" providerId="ADAL" clId="{C61F8B8F-6AAF-0640-B642-2F796A0A0109}" dt="2021-10-19T11:42:34.414" v="1529" actId="478"/>
          <ac:spMkLst>
            <pc:docMk/>
            <pc:sldMk cId="3365692847" sldId="1571"/>
            <ac:spMk id="2" creationId="{00000000-0000-0000-0000-000000000000}"/>
          </ac:spMkLst>
        </pc:spChg>
        <pc:picChg chg="add mod modCrop">
          <ac:chgData name="Chris Droessler" userId="625c3661-9d64-47fa-b83c-4b49393bd161" providerId="ADAL" clId="{C61F8B8F-6AAF-0640-B642-2F796A0A0109}" dt="2021-10-19T11:43:01.885" v="1548" actId="1036"/>
          <ac:picMkLst>
            <pc:docMk/>
            <pc:sldMk cId="3365692847" sldId="1571"/>
            <ac:picMk id="4" creationId="{C6DACB65-2B83-0B4D-A8E1-0617EDB75CE0}"/>
          </ac:picMkLst>
        </pc:picChg>
        <pc:picChg chg="del">
          <ac:chgData name="Chris Droessler" userId="625c3661-9d64-47fa-b83c-4b49393bd161" providerId="ADAL" clId="{C61F8B8F-6AAF-0640-B642-2F796A0A0109}" dt="2021-10-18T12:49:22.827" v="340" actId="478"/>
          <ac:picMkLst>
            <pc:docMk/>
            <pc:sldMk cId="3365692847" sldId="1571"/>
            <ac:picMk id="5" creationId="{08D1C571-D0AF-694B-A4CB-95B58819D824}"/>
          </ac:picMkLst>
        </pc:picChg>
        <pc:picChg chg="add mod">
          <ac:chgData name="Chris Droessler" userId="625c3661-9d64-47fa-b83c-4b49393bd161" providerId="ADAL" clId="{C61F8B8F-6AAF-0640-B642-2F796A0A0109}" dt="2021-10-19T11:42:42.261" v="1540" actId="1035"/>
          <ac:picMkLst>
            <pc:docMk/>
            <pc:sldMk cId="3365692847" sldId="1571"/>
            <ac:picMk id="5" creationId="{1DF9A8BE-014E-BB41-ADDF-70F1A8513869}"/>
          </ac:picMkLst>
        </pc:picChg>
      </pc:sldChg>
      <pc:sldChg chg="addSp delSp modSp add ord">
        <pc:chgData name="Chris Droessler" userId="625c3661-9d64-47fa-b83c-4b49393bd161" providerId="ADAL" clId="{C61F8B8F-6AAF-0640-B642-2F796A0A0109}" dt="2021-10-19T11:43:54.611" v="1553" actId="732"/>
        <pc:sldMkLst>
          <pc:docMk/>
          <pc:sldMk cId="3247029258" sldId="1572"/>
        </pc:sldMkLst>
        <pc:picChg chg="add mod modCrop">
          <ac:chgData name="Chris Droessler" userId="625c3661-9d64-47fa-b83c-4b49393bd161" providerId="ADAL" clId="{C61F8B8F-6AAF-0640-B642-2F796A0A0109}" dt="2021-10-19T11:43:54.611" v="1553" actId="732"/>
          <ac:picMkLst>
            <pc:docMk/>
            <pc:sldMk cId="3247029258" sldId="1572"/>
            <ac:picMk id="4" creationId="{E248FEBC-8C95-244C-B4A0-A559FC57E360}"/>
          </ac:picMkLst>
        </pc:picChg>
        <pc:picChg chg="del">
          <ac:chgData name="Chris Droessler" userId="625c3661-9d64-47fa-b83c-4b49393bd161" providerId="ADAL" clId="{C61F8B8F-6AAF-0640-B642-2F796A0A0109}" dt="2021-10-18T12:49:33.714" v="342" actId="478"/>
          <ac:picMkLst>
            <pc:docMk/>
            <pc:sldMk cId="3247029258" sldId="1572"/>
            <ac:picMk id="5" creationId="{08D1C571-D0AF-694B-A4CB-95B58819D824}"/>
          </ac:picMkLst>
        </pc:picChg>
      </pc:sldChg>
      <pc:sldChg chg="addSp delSp modSp add">
        <pc:chgData name="Chris Droessler" userId="625c3661-9d64-47fa-b83c-4b49393bd161" providerId="ADAL" clId="{C61F8B8F-6AAF-0640-B642-2F796A0A0109}" dt="2021-10-19T11:44:33.945" v="1565" actId="732"/>
        <pc:sldMkLst>
          <pc:docMk/>
          <pc:sldMk cId="696231565" sldId="1573"/>
        </pc:sldMkLst>
        <pc:picChg chg="del">
          <ac:chgData name="Chris Droessler" userId="625c3661-9d64-47fa-b83c-4b49393bd161" providerId="ADAL" clId="{C61F8B8F-6AAF-0640-B642-2F796A0A0109}" dt="2021-10-18T12:55:59.525" v="375" actId="478"/>
          <ac:picMkLst>
            <pc:docMk/>
            <pc:sldMk cId="696231565" sldId="1573"/>
            <ac:picMk id="4" creationId="{E248FEBC-8C95-244C-B4A0-A559FC57E360}"/>
          </ac:picMkLst>
        </pc:picChg>
        <pc:picChg chg="add mod modCrop">
          <ac:chgData name="Chris Droessler" userId="625c3661-9d64-47fa-b83c-4b49393bd161" providerId="ADAL" clId="{C61F8B8F-6AAF-0640-B642-2F796A0A0109}" dt="2021-10-19T11:44:33.945" v="1565" actId="732"/>
          <ac:picMkLst>
            <pc:docMk/>
            <pc:sldMk cId="696231565" sldId="1573"/>
            <ac:picMk id="3074" creationId="{D731484C-D4E0-D24A-9F1C-518A54CC4EDD}"/>
          </ac:picMkLst>
        </pc:picChg>
      </pc:sldChg>
      <pc:sldChg chg="addSp delSp modSp add setBg">
        <pc:chgData name="Chris Droessler" userId="625c3661-9d64-47fa-b83c-4b49393bd161" providerId="ADAL" clId="{C61F8B8F-6AAF-0640-B642-2F796A0A0109}" dt="2021-10-19T11:45:02.108" v="1568"/>
        <pc:sldMkLst>
          <pc:docMk/>
          <pc:sldMk cId="212329630" sldId="1574"/>
        </pc:sldMkLst>
        <pc:spChg chg="del">
          <ac:chgData name="Chris Droessler" userId="625c3661-9d64-47fa-b83c-4b49393bd161" providerId="ADAL" clId="{C61F8B8F-6AAF-0640-B642-2F796A0A0109}" dt="2021-10-18T12:57:43.018" v="380" actId="478"/>
          <ac:spMkLst>
            <pc:docMk/>
            <pc:sldMk cId="212329630" sldId="1574"/>
            <ac:spMk id="2" creationId="{00000000-0000-0000-0000-000000000000}"/>
          </ac:spMkLst>
        </pc:spChg>
        <pc:spChg chg="add mod">
          <ac:chgData name="Chris Droessler" userId="625c3661-9d64-47fa-b83c-4b49393bd161" providerId="ADAL" clId="{C61F8B8F-6AAF-0640-B642-2F796A0A0109}" dt="2021-10-19T11:44:56.385" v="1567" actId="207"/>
          <ac:spMkLst>
            <pc:docMk/>
            <pc:sldMk cId="212329630" sldId="1574"/>
            <ac:spMk id="5" creationId="{E69C5A81-D387-FD46-AD68-C9AD59CDA05E}"/>
          </ac:spMkLst>
        </pc:spChg>
        <pc:picChg chg="add mod">
          <ac:chgData name="Chris Droessler" userId="625c3661-9d64-47fa-b83c-4b49393bd161" providerId="ADAL" clId="{C61F8B8F-6AAF-0640-B642-2F796A0A0109}" dt="2021-10-18T13:02:04.426" v="395" actId="14100"/>
          <ac:picMkLst>
            <pc:docMk/>
            <pc:sldMk cId="212329630" sldId="1574"/>
            <ac:picMk id="4" creationId="{CA6DDC17-2A0B-2B43-9FD8-8157A920B27E}"/>
          </ac:picMkLst>
        </pc:picChg>
        <pc:picChg chg="del">
          <ac:chgData name="Chris Droessler" userId="625c3661-9d64-47fa-b83c-4b49393bd161" providerId="ADAL" clId="{C61F8B8F-6AAF-0640-B642-2F796A0A0109}" dt="2021-10-18T12:57:30.090" v="379" actId="478"/>
          <ac:picMkLst>
            <pc:docMk/>
            <pc:sldMk cId="212329630" sldId="1574"/>
            <ac:picMk id="3074" creationId="{D731484C-D4E0-D24A-9F1C-518A54CC4EDD}"/>
          </ac:picMkLst>
        </pc:picChg>
      </pc:sldChg>
      <pc:sldChg chg="addSp delSp modSp add">
        <pc:chgData name="Chris Droessler" userId="625c3661-9d64-47fa-b83c-4b49393bd161" providerId="ADAL" clId="{C61F8B8F-6AAF-0640-B642-2F796A0A0109}" dt="2021-10-19T11:45:33.919" v="1570" actId="732"/>
        <pc:sldMkLst>
          <pc:docMk/>
          <pc:sldMk cId="2099007415" sldId="1575"/>
        </pc:sldMkLst>
        <pc:spChg chg="del mod">
          <ac:chgData name="Chris Droessler" userId="625c3661-9d64-47fa-b83c-4b49393bd161" providerId="ADAL" clId="{C61F8B8F-6AAF-0640-B642-2F796A0A0109}" dt="2021-10-19T11:08:42.144" v="876" actId="478"/>
          <ac:spMkLst>
            <pc:docMk/>
            <pc:sldMk cId="2099007415" sldId="1575"/>
            <ac:spMk id="2" creationId="{00000000-0000-0000-0000-000000000000}"/>
          </ac:spMkLst>
        </pc:spChg>
        <pc:spChg chg="del">
          <ac:chgData name="Chris Droessler" userId="625c3661-9d64-47fa-b83c-4b49393bd161" providerId="ADAL" clId="{C61F8B8F-6AAF-0640-B642-2F796A0A0109}" dt="2021-10-18T13:11:40.933" v="431" actId="478"/>
          <ac:spMkLst>
            <pc:docMk/>
            <pc:sldMk cId="2099007415" sldId="157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C61F8B8F-6AAF-0640-B642-2F796A0A0109}" dt="2021-10-19T11:08:42.144" v="876" actId="478"/>
          <ac:spMkLst>
            <pc:docMk/>
            <pc:sldMk cId="2099007415" sldId="1575"/>
            <ac:spMk id="4" creationId="{0CF9B188-15A0-C940-AEF2-61C7A5B887CF}"/>
          </ac:spMkLst>
        </pc:spChg>
        <pc:spChg chg="add mod">
          <ac:chgData name="Chris Droessler" userId="625c3661-9d64-47fa-b83c-4b49393bd161" providerId="ADAL" clId="{C61F8B8F-6AAF-0640-B642-2F796A0A0109}" dt="2021-10-18T13:11:54.775" v="433"/>
          <ac:spMkLst>
            <pc:docMk/>
            <pc:sldMk cId="2099007415" sldId="1575"/>
            <ac:spMk id="5" creationId="{DF3D4635-29C8-124E-9BFB-C6D03AE05CDB}"/>
          </ac:spMkLst>
        </pc:spChg>
        <pc:picChg chg="add mod modCrop">
          <ac:chgData name="Chris Droessler" userId="625c3661-9d64-47fa-b83c-4b49393bd161" providerId="ADAL" clId="{C61F8B8F-6AAF-0640-B642-2F796A0A0109}" dt="2021-10-19T11:45:33.919" v="1570" actId="732"/>
          <ac:picMkLst>
            <pc:docMk/>
            <pc:sldMk cId="2099007415" sldId="1575"/>
            <ac:picMk id="7" creationId="{AE8CDED2-B7EB-9648-A9B1-DE3BB0A7989C}"/>
          </ac:picMkLst>
        </pc:picChg>
      </pc:sldChg>
      <pc:sldChg chg="addSp delSp modSp add setBg">
        <pc:chgData name="Chris Droessler" userId="625c3661-9d64-47fa-b83c-4b49393bd161" providerId="ADAL" clId="{C61F8B8F-6AAF-0640-B642-2F796A0A0109}" dt="2021-10-19T11:45:49.774" v="1572" actId="732"/>
        <pc:sldMkLst>
          <pc:docMk/>
          <pc:sldMk cId="1428566519" sldId="1576"/>
        </pc:sldMkLst>
        <pc:spChg chg="del">
          <ac:chgData name="Chris Droessler" userId="625c3661-9d64-47fa-b83c-4b49393bd161" providerId="ADAL" clId="{C61F8B8F-6AAF-0640-B642-2F796A0A0109}" dt="2021-10-19T11:08:30.672" v="875" actId="478"/>
          <ac:spMkLst>
            <pc:docMk/>
            <pc:sldMk cId="1428566519" sldId="1576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C61F8B8F-6AAF-0640-B642-2F796A0A0109}" dt="2021-10-19T11:08:16.272" v="874"/>
          <ac:spMkLst>
            <pc:docMk/>
            <pc:sldMk cId="1428566519" sldId="1576"/>
            <ac:spMk id="3" creationId="{449E89A4-DA3B-4B43-AB4F-9B58C1A74446}"/>
          </ac:spMkLst>
        </pc:spChg>
        <pc:spChg chg="del">
          <ac:chgData name="Chris Droessler" userId="625c3661-9d64-47fa-b83c-4b49393bd161" providerId="ADAL" clId="{C61F8B8F-6AAF-0640-B642-2F796A0A0109}" dt="2021-10-19T11:08:30.672" v="875" actId="478"/>
          <ac:spMkLst>
            <pc:docMk/>
            <pc:sldMk cId="1428566519" sldId="1576"/>
            <ac:spMk id="4" creationId="{0CF9B188-15A0-C940-AEF2-61C7A5B887CF}"/>
          </ac:spMkLst>
        </pc:spChg>
        <pc:spChg chg="del">
          <ac:chgData name="Chris Droessler" userId="625c3661-9d64-47fa-b83c-4b49393bd161" providerId="ADAL" clId="{C61F8B8F-6AAF-0640-B642-2F796A0A0109}" dt="2021-10-19T11:08:30.672" v="875" actId="478"/>
          <ac:spMkLst>
            <pc:docMk/>
            <pc:sldMk cId="1428566519" sldId="1576"/>
            <ac:spMk id="5" creationId="{DF3D4635-29C8-124E-9BFB-C6D03AE05CDB}"/>
          </ac:spMkLst>
        </pc:spChg>
        <pc:spChg chg="add del mod">
          <ac:chgData name="Chris Droessler" userId="625c3661-9d64-47fa-b83c-4b49393bd161" providerId="ADAL" clId="{C61F8B8F-6AAF-0640-B642-2F796A0A0109}" dt="2021-10-19T11:08:15.345" v="872" actId="478"/>
          <ac:spMkLst>
            <pc:docMk/>
            <pc:sldMk cId="1428566519" sldId="1576"/>
            <ac:spMk id="7" creationId="{F07DB0CB-0983-AE42-84D1-9F10117C5762}"/>
          </ac:spMkLst>
        </pc:spChg>
        <pc:picChg chg="add mod modCrop">
          <ac:chgData name="Chris Droessler" userId="625c3661-9d64-47fa-b83c-4b49393bd161" providerId="ADAL" clId="{C61F8B8F-6AAF-0640-B642-2F796A0A0109}" dt="2021-10-19T11:45:44.222" v="1571" actId="732"/>
          <ac:picMkLst>
            <pc:docMk/>
            <pc:sldMk cId="1428566519" sldId="1576"/>
            <ac:picMk id="6" creationId="{D6C83C54-C1D9-3A4C-B8E3-05EE016CCC0A}"/>
          </ac:picMkLst>
        </pc:picChg>
        <pc:picChg chg="del">
          <ac:chgData name="Chris Droessler" userId="625c3661-9d64-47fa-b83c-4b49393bd161" providerId="ADAL" clId="{C61F8B8F-6AAF-0640-B642-2F796A0A0109}" dt="2021-10-18T14:26:51.510" v="489" actId="478"/>
          <ac:picMkLst>
            <pc:docMk/>
            <pc:sldMk cId="1428566519" sldId="1576"/>
            <ac:picMk id="7" creationId="{AE8CDED2-B7EB-9648-A9B1-DE3BB0A7989C}"/>
          </ac:picMkLst>
        </pc:picChg>
        <pc:picChg chg="add mod modCrop">
          <ac:chgData name="Chris Droessler" userId="625c3661-9d64-47fa-b83c-4b49393bd161" providerId="ADAL" clId="{C61F8B8F-6AAF-0640-B642-2F796A0A0109}" dt="2021-10-19T11:45:49.774" v="1572" actId="732"/>
          <ac:picMkLst>
            <pc:docMk/>
            <pc:sldMk cId="1428566519" sldId="1576"/>
            <ac:picMk id="8" creationId="{1B66AA99-885E-744B-97FC-76C40260307E}"/>
          </ac:picMkLst>
        </pc:picChg>
      </pc:sldChg>
      <pc:sldChg chg="addSp delSp modSp add setBg">
        <pc:chgData name="Chris Droessler" userId="625c3661-9d64-47fa-b83c-4b49393bd161" providerId="ADAL" clId="{C61F8B8F-6AAF-0640-B642-2F796A0A0109}" dt="2021-10-19T11:09:12.990" v="878"/>
        <pc:sldMkLst>
          <pc:docMk/>
          <pc:sldMk cId="3038864414" sldId="1577"/>
        </pc:sldMkLst>
        <pc:picChg chg="del mod">
          <ac:chgData name="Chris Droessler" userId="625c3661-9d64-47fa-b83c-4b49393bd161" providerId="ADAL" clId="{C61F8B8F-6AAF-0640-B642-2F796A0A0109}" dt="2021-10-18T14:27:07.252" v="493" actId="478"/>
          <ac:picMkLst>
            <pc:docMk/>
            <pc:sldMk cId="3038864414" sldId="1577"/>
            <ac:picMk id="6" creationId="{D6C83C54-C1D9-3A4C-B8E3-05EE016CCC0A}"/>
          </ac:picMkLst>
        </pc:picChg>
        <pc:picChg chg="add mod">
          <ac:chgData name="Chris Droessler" userId="625c3661-9d64-47fa-b83c-4b49393bd161" providerId="ADAL" clId="{C61F8B8F-6AAF-0640-B642-2F796A0A0109}" dt="2021-10-18T14:27:27.068" v="500"/>
          <ac:picMkLst>
            <pc:docMk/>
            <pc:sldMk cId="3038864414" sldId="1577"/>
            <ac:picMk id="7" creationId="{745C849A-FC48-8849-B83A-F985FE40CE85}"/>
          </ac:picMkLst>
        </pc:picChg>
      </pc:sldChg>
      <pc:sldChg chg="addSp modSp add ord setBg">
        <pc:chgData name="Chris Droessler" userId="625c3661-9d64-47fa-b83c-4b49393bd161" providerId="ADAL" clId="{C61F8B8F-6AAF-0640-B642-2F796A0A0109}" dt="2021-10-19T12:04:35.610" v="1617"/>
        <pc:sldMkLst>
          <pc:docMk/>
          <pc:sldMk cId="3178822161" sldId="1578"/>
        </pc:sldMkLst>
        <pc:picChg chg="add mod">
          <ac:chgData name="Chris Droessler" userId="625c3661-9d64-47fa-b83c-4b49393bd161" providerId="ADAL" clId="{C61F8B8F-6AAF-0640-B642-2F796A0A0109}" dt="2021-10-18T14:27:35.795" v="501"/>
          <ac:picMkLst>
            <pc:docMk/>
            <pc:sldMk cId="3178822161" sldId="1578"/>
            <ac:picMk id="6" creationId="{B5718C52-B95F-5849-AAD9-8B082BAE5671}"/>
          </ac:picMkLst>
        </pc:picChg>
      </pc:sldChg>
      <pc:sldChg chg="addSp modSp add setBg">
        <pc:chgData name="Chris Droessler" userId="625c3661-9d64-47fa-b83c-4b49393bd161" providerId="ADAL" clId="{C61F8B8F-6AAF-0640-B642-2F796A0A0109}" dt="2021-10-19T11:09:42.510" v="882" actId="14100"/>
        <pc:sldMkLst>
          <pc:docMk/>
          <pc:sldMk cId="2280792077" sldId="1579"/>
        </pc:sldMkLst>
        <pc:picChg chg="add mod">
          <ac:chgData name="Chris Droessler" userId="625c3661-9d64-47fa-b83c-4b49393bd161" providerId="ADAL" clId="{C61F8B8F-6AAF-0640-B642-2F796A0A0109}" dt="2021-10-19T11:09:42.510" v="882" actId="14100"/>
          <ac:picMkLst>
            <pc:docMk/>
            <pc:sldMk cId="2280792077" sldId="1579"/>
            <ac:picMk id="6" creationId="{43B43BE0-726D-0345-ADB8-79AB870400FE}"/>
          </ac:picMkLst>
        </pc:picChg>
      </pc:sldChg>
      <pc:sldChg chg="addSp delSp modSp add del">
        <pc:chgData name="Chris Droessler" userId="625c3661-9d64-47fa-b83c-4b49393bd161" providerId="ADAL" clId="{C61F8B8F-6AAF-0640-B642-2F796A0A0109}" dt="2021-10-18T18:08:38.888" v="751" actId="2696"/>
        <pc:sldMkLst>
          <pc:docMk/>
          <pc:sldMk cId="561925433" sldId="1580"/>
        </pc:sldMkLst>
        <pc:picChg chg="add del mod">
          <ac:chgData name="Chris Droessler" userId="625c3661-9d64-47fa-b83c-4b49393bd161" providerId="ADAL" clId="{C61F8B8F-6AAF-0640-B642-2F796A0A0109}" dt="2021-10-18T14:28:18.618" v="504" actId="478"/>
          <ac:picMkLst>
            <pc:docMk/>
            <pc:sldMk cId="561925433" sldId="1580"/>
            <ac:picMk id="6" creationId="{80E2BD93-D2C0-354E-9C33-138CC681DAEA}"/>
          </ac:picMkLst>
        </pc:picChg>
        <pc:picChg chg="add del mod">
          <ac:chgData name="Chris Droessler" userId="625c3661-9d64-47fa-b83c-4b49393bd161" providerId="ADAL" clId="{C61F8B8F-6AAF-0640-B642-2F796A0A0109}" dt="2021-10-18T18:08:21.678" v="748"/>
          <ac:picMkLst>
            <pc:docMk/>
            <pc:sldMk cId="561925433" sldId="1580"/>
            <ac:picMk id="8" creationId="{499F2FC0-4BE6-0141-8FAB-24FC61D87A56}"/>
          </ac:picMkLst>
        </pc:picChg>
      </pc:sldChg>
      <pc:sldChg chg="add del">
        <pc:chgData name="Chris Droessler" userId="625c3661-9d64-47fa-b83c-4b49393bd161" providerId="ADAL" clId="{C61F8B8F-6AAF-0640-B642-2F796A0A0109}" dt="2021-10-18T17:50:22.710" v="663" actId="2696"/>
        <pc:sldMkLst>
          <pc:docMk/>
          <pc:sldMk cId="2709925937" sldId="1581"/>
        </pc:sldMkLst>
      </pc:sldChg>
      <pc:sldChg chg="add del">
        <pc:chgData name="Chris Droessler" userId="625c3661-9d64-47fa-b83c-4b49393bd161" providerId="ADAL" clId="{C61F8B8F-6AAF-0640-B642-2F796A0A0109}" dt="2021-10-18T17:50:23.899" v="664" actId="2696"/>
        <pc:sldMkLst>
          <pc:docMk/>
          <pc:sldMk cId="760469207" sldId="1582"/>
        </pc:sldMkLst>
      </pc:sldChg>
      <pc:sldChg chg="addSp modSp add">
        <pc:chgData name="Chris Droessler" userId="625c3661-9d64-47fa-b83c-4b49393bd161" providerId="ADAL" clId="{C61F8B8F-6AAF-0640-B642-2F796A0A0109}" dt="2021-10-19T11:46:25.110" v="1581" actId="732"/>
        <pc:sldMkLst>
          <pc:docMk/>
          <pc:sldMk cId="1847625116" sldId="1583"/>
        </pc:sldMkLst>
        <pc:spChg chg="mod">
          <ac:chgData name="Chris Droessler" userId="625c3661-9d64-47fa-b83c-4b49393bd161" providerId="ADAL" clId="{C61F8B8F-6AAF-0640-B642-2F796A0A0109}" dt="2021-10-18T17:15:41.128" v="511"/>
          <ac:spMkLst>
            <pc:docMk/>
            <pc:sldMk cId="1847625116" sldId="1583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8:11:45.134" v="802"/>
          <ac:spMkLst>
            <pc:docMk/>
            <pc:sldMk cId="1847625116" sldId="158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C61F8B8F-6AAF-0640-B642-2F796A0A0109}" dt="2021-10-19T11:46:25.110" v="1581" actId="732"/>
          <ac:picMkLst>
            <pc:docMk/>
            <pc:sldMk cId="1847625116" sldId="1583"/>
            <ac:picMk id="5" creationId="{D730C6BB-6BF1-6C49-9FA9-3A72C027FB4A}"/>
          </ac:picMkLst>
        </pc:picChg>
        <pc:picChg chg="add">
          <ac:chgData name="Chris Droessler" userId="625c3661-9d64-47fa-b83c-4b49393bd161" providerId="ADAL" clId="{C61F8B8F-6AAF-0640-B642-2F796A0A0109}" dt="2021-10-18T18:10:34.228" v="771"/>
          <ac:picMkLst>
            <pc:docMk/>
            <pc:sldMk cId="1847625116" sldId="1583"/>
            <ac:picMk id="6" creationId="{E1D97B6E-3BF1-F249-A77C-9D759BFD3C16}"/>
          </ac:picMkLst>
        </pc:picChg>
      </pc:sldChg>
      <pc:sldChg chg="add del">
        <pc:chgData name="Chris Droessler" userId="625c3661-9d64-47fa-b83c-4b49393bd161" providerId="ADAL" clId="{C61F8B8F-6AAF-0640-B642-2F796A0A0109}" dt="2021-10-18T17:19:54.093" v="539" actId="2696"/>
        <pc:sldMkLst>
          <pc:docMk/>
          <pc:sldMk cId="1546745013" sldId="1584"/>
        </pc:sldMkLst>
      </pc:sldChg>
      <pc:sldChg chg="addSp modSp add ord modNotesTx">
        <pc:chgData name="Chris Droessler" userId="625c3661-9d64-47fa-b83c-4b49393bd161" providerId="ADAL" clId="{C61F8B8F-6AAF-0640-B642-2F796A0A0109}" dt="2021-10-19T19:49:25.083" v="2206"/>
        <pc:sldMkLst>
          <pc:docMk/>
          <pc:sldMk cId="3013379408" sldId="1584"/>
        </pc:sldMkLst>
        <pc:spChg chg="mod">
          <ac:chgData name="Chris Droessler" userId="625c3661-9d64-47fa-b83c-4b49393bd161" providerId="ADAL" clId="{C61F8B8F-6AAF-0640-B642-2F796A0A0109}" dt="2021-10-18T17:25:17.788" v="574" actId="27636"/>
          <ac:spMkLst>
            <pc:docMk/>
            <pc:sldMk cId="3013379408" sldId="1584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8:12:35.101" v="803"/>
          <ac:spMkLst>
            <pc:docMk/>
            <pc:sldMk cId="3013379408" sldId="1584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C61F8B8F-6AAF-0640-B642-2F796A0A0109}" dt="2021-10-18T17:25:59.874" v="578" actId="14100"/>
          <ac:picMkLst>
            <pc:docMk/>
            <pc:sldMk cId="3013379408" sldId="1584"/>
            <ac:picMk id="5" creationId="{8BF77EE2-2B9A-724D-BB19-5F3319D0F378}"/>
          </ac:picMkLst>
        </pc:picChg>
        <pc:picChg chg="add mod">
          <ac:chgData name="Chris Droessler" userId="625c3661-9d64-47fa-b83c-4b49393bd161" providerId="ADAL" clId="{C61F8B8F-6AAF-0640-B642-2F796A0A0109}" dt="2021-10-18T18:12:44.209" v="806" actId="1076"/>
          <ac:picMkLst>
            <pc:docMk/>
            <pc:sldMk cId="3013379408" sldId="1584"/>
            <ac:picMk id="6" creationId="{2F00DCC8-AF28-C84F-9E02-E5620BB44D40}"/>
          </ac:picMkLst>
        </pc:picChg>
        <pc:picChg chg="add mod">
          <ac:chgData name="Chris Droessler" userId="625c3661-9d64-47fa-b83c-4b49393bd161" providerId="ADAL" clId="{C61F8B8F-6AAF-0640-B642-2F796A0A0109}" dt="2021-10-18T18:12:53.336" v="819" actId="1037"/>
          <ac:picMkLst>
            <pc:docMk/>
            <pc:sldMk cId="3013379408" sldId="1584"/>
            <ac:picMk id="18434" creationId="{F25BFEEA-4D66-4040-B6B7-8261190ABE28}"/>
          </ac:picMkLst>
        </pc:picChg>
      </pc:sldChg>
      <pc:sldChg chg="addSp modSp add del modNotesTx">
        <pc:chgData name="Chris Droessler" userId="625c3661-9d64-47fa-b83c-4b49393bd161" providerId="ADAL" clId="{C61F8B8F-6AAF-0640-B642-2F796A0A0109}" dt="2021-10-18T20:19:27.160" v="843" actId="2696"/>
        <pc:sldMkLst>
          <pc:docMk/>
          <pc:sldMk cId="2160926683" sldId="1585"/>
        </pc:sldMkLst>
        <pc:spChg chg="mod">
          <ac:chgData name="Chris Droessler" userId="625c3661-9d64-47fa-b83c-4b49393bd161" providerId="ADAL" clId="{C61F8B8F-6AAF-0640-B642-2F796A0A0109}" dt="2021-10-18T17:20:33.831" v="558" actId="20577"/>
          <ac:spMkLst>
            <pc:docMk/>
            <pc:sldMk cId="2160926683" sldId="1585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8:11:40.403" v="801"/>
          <ac:spMkLst>
            <pc:docMk/>
            <pc:sldMk cId="2160926683" sldId="1585"/>
            <ac:spMk id="3" creationId="{00000000-0000-0000-0000-000000000000}"/>
          </ac:spMkLst>
        </pc:spChg>
        <pc:picChg chg="add">
          <ac:chgData name="Chris Droessler" userId="625c3661-9d64-47fa-b83c-4b49393bd161" providerId="ADAL" clId="{C61F8B8F-6AAF-0640-B642-2F796A0A0109}" dt="2021-10-18T18:10:31.872" v="770"/>
          <ac:picMkLst>
            <pc:docMk/>
            <pc:sldMk cId="2160926683" sldId="1585"/>
            <ac:picMk id="4" creationId="{60695B29-53A6-2040-945F-4C42A92AF91E}"/>
          </ac:picMkLst>
        </pc:picChg>
      </pc:sldChg>
      <pc:sldChg chg="addSp modSp add modNotesTx">
        <pc:chgData name="Chris Droessler" userId="625c3661-9d64-47fa-b83c-4b49393bd161" providerId="ADAL" clId="{C61F8B8F-6AAF-0640-B642-2F796A0A0109}" dt="2021-10-18T18:40:14.048" v="842" actId="20577"/>
        <pc:sldMkLst>
          <pc:docMk/>
          <pc:sldMk cId="3719178518" sldId="1586"/>
        </pc:sldMkLst>
        <pc:spChg chg="mod">
          <ac:chgData name="Chris Droessler" userId="625c3661-9d64-47fa-b83c-4b49393bd161" providerId="ADAL" clId="{C61F8B8F-6AAF-0640-B642-2F796A0A0109}" dt="2021-10-18T17:22:33.977" v="562"/>
          <ac:spMkLst>
            <pc:docMk/>
            <pc:sldMk cId="3719178518" sldId="1586"/>
            <ac:spMk id="2" creationId="{00000000-0000-0000-0000-000000000000}"/>
          </ac:spMkLst>
        </pc:spChg>
        <pc:spChg chg="mod">
          <ac:chgData name="Chris Droessler" userId="625c3661-9d64-47fa-b83c-4b49393bd161" providerId="ADAL" clId="{C61F8B8F-6AAF-0640-B642-2F796A0A0109}" dt="2021-10-18T17:22:40.625" v="563"/>
          <ac:spMkLst>
            <pc:docMk/>
            <pc:sldMk cId="3719178518" sldId="1586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C61F8B8F-6AAF-0640-B642-2F796A0A0109}" dt="2021-10-18T17:23:57.838" v="568" actId="1035"/>
          <ac:picMkLst>
            <pc:docMk/>
            <pc:sldMk cId="3719178518" sldId="1586"/>
            <ac:picMk id="5" creationId="{D60EE01E-7066-6843-87B6-EF6424F5E914}"/>
          </ac:picMkLst>
        </pc:picChg>
        <pc:picChg chg="add">
          <ac:chgData name="Chris Droessler" userId="625c3661-9d64-47fa-b83c-4b49393bd161" providerId="ADAL" clId="{C61F8B8F-6AAF-0640-B642-2F796A0A0109}" dt="2021-10-18T18:10:30.256" v="769"/>
          <ac:picMkLst>
            <pc:docMk/>
            <pc:sldMk cId="3719178518" sldId="1586"/>
            <ac:picMk id="6" creationId="{7FE9897F-B611-CC4F-BD17-04349D4DC5BF}"/>
          </ac:picMkLst>
        </pc:picChg>
      </pc:sldChg>
      <pc:sldChg chg="addSp delSp modSp add ord setBg">
        <pc:chgData name="Chris Droessler" userId="625c3661-9d64-47fa-b83c-4b49393bd161" providerId="ADAL" clId="{C61F8B8F-6AAF-0640-B642-2F796A0A0109}" dt="2021-10-19T19:49:36.108" v="2207"/>
        <pc:sldMkLst>
          <pc:docMk/>
          <pc:sldMk cId="3890647308" sldId="1587"/>
        </pc:sldMkLst>
        <pc:spChg chg="del">
          <ac:chgData name="Chris Droessler" userId="625c3661-9d64-47fa-b83c-4b49393bd161" providerId="ADAL" clId="{C61F8B8F-6AAF-0640-B642-2F796A0A0109}" dt="2021-10-19T11:06:36.430" v="859" actId="478"/>
          <ac:spMkLst>
            <pc:docMk/>
            <pc:sldMk cId="3890647308" sldId="1587"/>
            <ac:spMk id="2" creationId="{00000000-0000-0000-0000-000000000000}"/>
          </ac:spMkLst>
        </pc:spChg>
        <pc:spChg chg="del">
          <ac:chgData name="Chris Droessler" userId="625c3661-9d64-47fa-b83c-4b49393bd161" providerId="ADAL" clId="{C61F8B8F-6AAF-0640-B642-2F796A0A0109}" dt="2021-10-19T11:06:36.430" v="859" actId="478"/>
          <ac:spMkLst>
            <pc:docMk/>
            <pc:sldMk cId="3890647308" sldId="1587"/>
            <ac:spMk id="3" creationId="{00000000-0000-0000-0000-000000000000}"/>
          </ac:spMkLst>
        </pc:spChg>
        <pc:picChg chg="del">
          <ac:chgData name="Chris Droessler" userId="625c3661-9d64-47fa-b83c-4b49393bd161" providerId="ADAL" clId="{C61F8B8F-6AAF-0640-B642-2F796A0A0109}" dt="2021-10-19T11:06:36.430" v="859" actId="478"/>
          <ac:picMkLst>
            <pc:docMk/>
            <pc:sldMk cId="3890647308" sldId="1587"/>
            <ac:picMk id="4" creationId="{FBD684CA-5B5E-A948-B290-3BEA428F0382}"/>
          </ac:picMkLst>
        </pc:picChg>
        <pc:picChg chg="del">
          <ac:chgData name="Chris Droessler" userId="625c3661-9d64-47fa-b83c-4b49393bd161" providerId="ADAL" clId="{C61F8B8F-6AAF-0640-B642-2F796A0A0109}" dt="2021-10-19T11:06:36.430" v="859" actId="478"/>
          <ac:picMkLst>
            <pc:docMk/>
            <pc:sldMk cId="3890647308" sldId="1587"/>
            <ac:picMk id="6" creationId="{C1884784-128B-9A4C-A52A-2E936E4359BC}"/>
          </ac:picMkLst>
        </pc:picChg>
        <pc:picChg chg="add mod modCrop">
          <ac:chgData name="Chris Droessler" userId="625c3661-9d64-47fa-b83c-4b49393bd161" providerId="ADAL" clId="{C61F8B8F-6AAF-0640-B642-2F796A0A0109}" dt="2021-10-19T11:10:21.100" v="889" actId="1038"/>
          <ac:picMkLst>
            <pc:docMk/>
            <pc:sldMk cId="3890647308" sldId="1587"/>
            <ac:picMk id="7" creationId="{E1B1079B-F54A-2A46-9FF7-ABD6A471830E}"/>
          </ac:picMkLst>
        </pc:picChg>
      </pc:sldChg>
      <pc:sldChg chg="addSp delSp modSp add setBg">
        <pc:chgData name="Chris Droessler" userId="625c3661-9d64-47fa-b83c-4b49393bd161" providerId="ADAL" clId="{C61F8B8F-6AAF-0640-B642-2F796A0A0109}" dt="2021-10-19T12:04:05.861" v="1616"/>
        <pc:sldMkLst>
          <pc:docMk/>
          <pc:sldMk cId="4294019159" sldId="1588"/>
        </pc:sldMkLst>
        <pc:spChg chg="del">
          <ac:chgData name="Chris Droessler" userId="625c3661-9d64-47fa-b83c-4b49393bd161" providerId="ADAL" clId="{C61F8B8F-6AAF-0640-B642-2F796A0A0109}" dt="2021-10-19T12:02:29.058" v="1594" actId="478"/>
          <ac:spMkLst>
            <pc:docMk/>
            <pc:sldMk cId="4294019159" sldId="1588"/>
            <ac:spMk id="2" creationId="{00000000-0000-0000-0000-000000000000}"/>
          </ac:spMkLst>
        </pc:spChg>
        <pc:spChg chg="del">
          <ac:chgData name="Chris Droessler" userId="625c3661-9d64-47fa-b83c-4b49393bd161" providerId="ADAL" clId="{C61F8B8F-6AAF-0640-B642-2F796A0A0109}" dt="2021-10-19T12:02:29.058" v="1594" actId="478"/>
          <ac:spMkLst>
            <pc:docMk/>
            <pc:sldMk cId="4294019159" sldId="1588"/>
            <ac:spMk id="3" creationId="{00000000-0000-0000-0000-000000000000}"/>
          </ac:spMkLst>
        </pc:spChg>
        <pc:picChg chg="del">
          <ac:chgData name="Chris Droessler" userId="625c3661-9d64-47fa-b83c-4b49393bd161" providerId="ADAL" clId="{C61F8B8F-6AAF-0640-B642-2F796A0A0109}" dt="2021-10-19T12:02:29.058" v="1594" actId="478"/>
          <ac:picMkLst>
            <pc:docMk/>
            <pc:sldMk cId="4294019159" sldId="1588"/>
            <ac:picMk id="5" creationId="{46733A4B-53E3-6044-B471-32EBA5893E5F}"/>
          </ac:picMkLst>
        </pc:picChg>
        <pc:picChg chg="add mod modCrop">
          <ac:chgData name="Chris Droessler" userId="625c3661-9d64-47fa-b83c-4b49393bd161" providerId="ADAL" clId="{C61F8B8F-6AAF-0640-B642-2F796A0A0109}" dt="2021-10-19T12:04:01.646" v="1615" actId="1037"/>
          <ac:picMkLst>
            <pc:docMk/>
            <pc:sldMk cId="4294019159" sldId="1588"/>
            <ac:picMk id="6" creationId="{F0F58D51-2D10-C94F-9CD5-AE783712A1C1}"/>
          </ac:picMkLst>
        </pc:picChg>
        <pc:picChg chg="del">
          <ac:chgData name="Chris Droessler" userId="625c3661-9d64-47fa-b83c-4b49393bd161" providerId="ADAL" clId="{C61F8B8F-6AAF-0640-B642-2F796A0A0109}" dt="2021-10-19T12:02:29.058" v="1594" actId="478"/>
          <ac:picMkLst>
            <pc:docMk/>
            <pc:sldMk cId="4294019159" sldId="1588"/>
            <ac:picMk id="9" creationId="{7BFD2984-D6E8-904D-BE32-7C1C4469EB6E}"/>
          </ac:picMkLst>
        </pc:picChg>
      </pc:sldChg>
      <pc:sldChg chg="addSp modSp add del setBg modNotesTx">
        <pc:chgData name="Chris Droessler" userId="625c3661-9d64-47fa-b83c-4b49393bd161" providerId="ADAL" clId="{C61F8B8F-6AAF-0640-B642-2F796A0A0109}" dt="2021-10-19T14:08:31.899" v="1875" actId="2696"/>
        <pc:sldMkLst>
          <pc:docMk/>
          <pc:sldMk cId="360812114" sldId="1589"/>
        </pc:sldMkLst>
        <pc:spChg chg="add mod">
          <ac:chgData name="Chris Droessler" userId="625c3661-9d64-47fa-b83c-4b49393bd161" providerId="ADAL" clId="{C61F8B8F-6AAF-0640-B642-2F796A0A0109}" dt="2021-10-19T14:02:20.684" v="1753" actId="167"/>
          <ac:spMkLst>
            <pc:docMk/>
            <pc:sldMk cId="360812114" sldId="1589"/>
            <ac:spMk id="4" creationId="{1EF9D9E9-0042-5B42-817E-5E64E1B18077}"/>
          </ac:spMkLst>
        </pc:spChg>
        <pc:picChg chg="add mod">
          <ac:chgData name="Chris Droessler" userId="625c3661-9d64-47fa-b83c-4b49393bd161" providerId="ADAL" clId="{C61F8B8F-6AAF-0640-B642-2F796A0A0109}" dt="2021-10-19T14:01:01.704" v="1748" actId="1037"/>
          <ac:picMkLst>
            <pc:docMk/>
            <pc:sldMk cId="360812114" sldId="1589"/>
            <ac:picMk id="3" creationId="{1ED10350-056C-7944-BD63-686BCA8FEAB7}"/>
          </ac:picMkLst>
        </pc:picChg>
      </pc:sldChg>
      <pc:sldChg chg="add ord setBg">
        <pc:chgData name="Chris Droessler" userId="625c3661-9d64-47fa-b83c-4b49393bd161" providerId="ADAL" clId="{C61F8B8F-6AAF-0640-B642-2F796A0A0109}" dt="2021-10-19T19:49:25.083" v="2206"/>
        <pc:sldMkLst>
          <pc:docMk/>
          <pc:sldMk cId="4077420234" sldId="1589"/>
        </pc:sldMkLst>
      </pc:sldChg>
      <pc:sldChg chg="add ord setBg">
        <pc:chgData name="Chris Droessler" userId="625c3661-9d64-47fa-b83c-4b49393bd161" providerId="ADAL" clId="{C61F8B8F-6AAF-0640-B642-2F796A0A0109}" dt="2021-10-19T19:49:25.083" v="2206"/>
        <pc:sldMkLst>
          <pc:docMk/>
          <pc:sldMk cId="1731594094" sldId="1590"/>
        </pc:sldMkLst>
      </pc:sldChg>
      <pc:sldChg chg="addSp modSp add del setBg modNotesTx">
        <pc:chgData name="Chris Droessler" userId="625c3661-9d64-47fa-b83c-4b49393bd161" providerId="ADAL" clId="{C61F8B8F-6AAF-0640-B642-2F796A0A0109}" dt="2021-10-19T14:08:31.918" v="1876" actId="2696"/>
        <pc:sldMkLst>
          <pc:docMk/>
          <pc:sldMk cId="3252573939" sldId="1590"/>
        </pc:sldMkLst>
        <pc:spChg chg="add mod">
          <ac:chgData name="Chris Droessler" userId="625c3661-9d64-47fa-b83c-4b49393bd161" providerId="ADAL" clId="{C61F8B8F-6AAF-0640-B642-2F796A0A0109}" dt="2021-10-19T14:03:22.928" v="1775" actId="167"/>
          <ac:spMkLst>
            <pc:docMk/>
            <pc:sldMk cId="3252573939" sldId="1590"/>
            <ac:spMk id="4" creationId="{9D21D1E2-A3CA-634D-BD3D-E4B86F9EB695}"/>
          </ac:spMkLst>
        </pc:spChg>
        <pc:picChg chg="add mod">
          <ac:chgData name="Chris Droessler" userId="625c3661-9d64-47fa-b83c-4b49393bd161" providerId="ADAL" clId="{C61F8B8F-6AAF-0640-B642-2F796A0A0109}" dt="2021-10-19T14:03:02.051" v="1773" actId="1038"/>
          <ac:picMkLst>
            <pc:docMk/>
            <pc:sldMk cId="3252573939" sldId="1590"/>
            <ac:picMk id="3" creationId="{B0F9FA60-0EB6-7D45-BCD6-27FC1C4948C9}"/>
          </ac:picMkLst>
        </pc:picChg>
      </pc:sldChg>
      <pc:sldChg chg="add ord setBg">
        <pc:chgData name="Chris Droessler" userId="625c3661-9d64-47fa-b83c-4b49393bd161" providerId="ADAL" clId="{C61F8B8F-6AAF-0640-B642-2F796A0A0109}" dt="2021-10-19T19:49:25.083" v="2206"/>
        <pc:sldMkLst>
          <pc:docMk/>
          <pc:sldMk cId="342418767" sldId="1591"/>
        </pc:sldMkLst>
      </pc:sldChg>
      <pc:sldChg chg="addSp modSp add del setBg modNotesTx">
        <pc:chgData name="Chris Droessler" userId="625c3661-9d64-47fa-b83c-4b49393bd161" providerId="ADAL" clId="{C61F8B8F-6AAF-0640-B642-2F796A0A0109}" dt="2021-10-19T14:08:31.939" v="1877" actId="2696"/>
        <pc:sldMkLst>
          <pc:docMk/>
          <pc:sldMk cId="4132324286" sldId="1591"/>
        </pc:sldMkLst>
        <pc:spChg chg="add mod">
          <ac:chgData name="Chris Droessler" userId="625c3661-9d64-47fa-b83c-4b49393bd161" providerId="ADAL" clId="{C61F8B8F-6AAF-0640-B642-2F796A0A0109}" dt="2021-10-19T14:04:11.080" v="1810" actId="1037"/>
          <ac:spMkLst>
            <pc:docMk/>
            <pc:sldMk cId="4132324286" sldId="1591"/>
            <ac:spMk id="4" creationId="{D081DAD3-02E7-E648-9565-F792E4C37633}"/>
          </ac:spMkLst>
        </pc:spChg>
        <pc:picChg chg="add mod">
          <ac:chgData name="Chris Droessler" userId="625c3661-9d64-47fa-b83c-4b49393bd161" providerId="ADAL" clId="{C61F8B8F-6AAF-0640-B642-2F796A0A0109}" dt="2021-10-19T14:03:53.049" v="1796" actId="1037"/>
          <ac:picMkLst>
            <pc:docMk/>
            <pc:sldMk cId="4132324286" sldId="1591"/>
            <ac:picMk id="3" creationId="{3D850384-B0DA-D545-BE87-1B2220C3E0F6}"/>
          </ac:picMkLst>
        </pc:picChg>
      </pc:sldChg>
      <pc:sldChg chg="modSp add ord setBg">
        <pc:chgData name="Chris Droessler" userId="625c3661-9d64-47fa-b83c-4b49393bd161" providerId="ADAL" clId="{C61F8B8F-6AAF-0640-B642-2F796A0A0109}" dt="2021-10-19T19:49:25.083" v="2206"/>
        <pc:sldMkLst>
          <pc:docMk/>
          <pc:sldMk cId="1971710050" sldId="1592"/>
        </pc:sldMkLst>
        <pc:spChg chg="mod">
          <ac:chgData name="Chris Droessler" userId="625c3661-9d64-47fa-b83c-4b49393bd161" providerId="ADAL" clId="{C61F8B8F-6AAF-0640-B642-2F796A0A0109}" dt="2021-10-19T14:10:40.672" v="1894" actId="1038"/>
          <ac:spMkLst>
            <pc:docMk/>
            <pc:sldMk cId="1971710050" sldId="1592"/>
            <ac:spMk id="5" creationId="{392928A0-242A-FB48-B085-D7AB1114D842}"/>
          </ac:spMkLst>
        </pc:spChg>
        <pc:spChg chg="mod">
          <ac:chgData name="Chris Droessler" userId="625c3661-9d64-47fa-b83c-4b49393bd161" providerId="ADAL" clId="{C61F8B8F-6AAF-0640-B642-2F796A0A0109}" dt="2021-10-19T14:10:48.335" v="1896" actId="1038"/>
          <ac:spMkLst>
            <pc:docMk/>
            <pc:sldMk cId="1971710050" sldId="1592"/>
            <ac:spMk id="6" creationId="{B3CFBEF0-EC5A-8A43-B31D-91A80850907D}"/>
          </ac:spMkLst>
        </pc:spChg>
      </pc:sldChg>
      <pc:sldChg chg="addSp modSp add del setBg modNotesTx">
        <pc:chgData name="Chris Droessler" userId="625c3661-9d64-47fa-b83c-4b49393bd161" providerId="ADAL" clId="{C61F8B8F-6AAF-0640-B642-2F796A0A0109}" dt="2021-10-19T14:08:31.958" v="1878" actId="2696"/>
        <pc:sldMkLst>
          <pc:docMk/>
          <pc:sldMk cId="2503000609" sldId="1592"/>
        </pc:sldMkLst>
        <pc:spChg chg="add mod">
          <ac:chgData name="Chris Droessler" userId="625c3661-9d64-47fa-b83c-4b49393bd161" providerId="ADAL" clId="{C61F8B8F-6AAF-0640-B642-2F796A0A0109}" dt="2021-10-19T14:04:52.918" v="1846" actId="1037"/>
          <ac:spMkLst>
            <pc:docMk/>
            <pc:sldMk cId="2503000609" sldId="1592"/>
            <ac:spMk id="4" creationId="{B09CD546-DFBE-A147-B289-297F80DA520E}"/>
          </ac:spMkLst>
        </pc:spChg>
        <pc:spChg chg="add mod">
          <ac:chgData name="Chris Droessler" userId="625c3661-9d64-47fa-b83c-4b49393bd161" providerId="ADAL" clId="{C61F8B8F-6AAF-0640-B642-2F796A0A0109}" dt="2021-10-19T14:06:06.636" v="1861" actId="14100"/>
          <ac:spMkLst>
            <pc:docMk/>
            <pc:sldMk cId="2503000609" sldId="1592"/>
            <ac:spMk id="5" creationId="{392928A0-242A-FB48-B085-D7AB1114D842}"/>
          </ac:spMkLst>
        </pc:spChg>
        <pc:spChg chg="add mod">
          <ac:chgData name="Chris Droessler" userId="625c3661-9d64-47fa-b83c-4b49393bd161" providerId="ADAL" clId="{C61F8B8F-6AAF-0640-B642-2F796A0A0109}" dt="2021-10-19T14:05:54.332" v="1857" actId="14100"/>
          <ac:spMkLst>
            <pc:docMk/>
            <pc:sldMk cId="2503000609" sldId="1592"/>
            <ac:spMk id="6" creationId="{B3CFBEF0-EC5A-8A43-B31D-91A80850907D}"/>
          </ac:spMkLst>
        </pc:spChg>
        <pc:picChg chg="add mod">
          <ac:chgData name="Chris Droessler" userId="625c3661-9d64-47fa-b83c-4b49393bd161" providerId="ADAL" clId="{C61F8B8F-6AAF-0640-B642-2F796A0A0109}" dt="2021-10-19T14:04:42.927" v="1839" actId="1037"/>
          <ac:picMkLst>
            <pc:docMk/>
            <pc:sldMk cId="2503000609" sldId="1592"/>
            <ac:picMk id="3" creationId="{79AF14D1-FACE-0847-9B36-400D61C72B40}"/>
          </ac:picMkLst>
        </pc:picChg>
      </pc:sldChg>
      <pc:sldChg chg="addSp modSp add ord setBg">
        <pc:chgData name="Chris Droessler" userId="625c3661-9d64-47fa-b83c-4b49393bd161" providerId="ADAL" clId="{C61F8B8F-6AAF-0640-B642-2F796A0A0109}" dt="2021-10-19T19:49:25.083" v="2206"/>
        <pc:sldMkLst>
          <pc:docMk/>
          <pc:sldMk cId="2219793753" sldId="1593"/>
        </pc:sldMkLst>
        <pc:picChg chg="add mod">
          <ac:chgData name="Chris Droessler" userId="625c3661-9d64-47fa-b83c-4b49393bd161" providerId="ADAL" clId="{C61F8B8F-6AAF-0640-B642-2F796A0A0109}" dt="2021-10-19T14:08:57.310" v="1881"/>
          <ac:picMkLst>
            <pc:docMk/>
            <pc:sldMk cId="2219793753" sldId="1593"/>
            <ac:picMk id="3" creationId="{22A43478-8FE8-684C-ABC5-2CAD6C8CD19D}"/>
          </ac:picMkLst>
        </pc:picChg>
      </pc:sldChg>
      <pc:sldChg chg="addSp delSp modSp add ord setBg">
        <pc:chgData name="Chris Droessler" userId="625c3661-9d64-47fa-b83c-4b49393bd161" providerId="ADAL" clId="{C61F8B8F-6AAF-0640-B642-2F796A0A0109}" dt="2021-10-19T19:49:25.083" v="2206"/>
        <pc:sldMkLst>
          <pc:docMk/>
          <pc:sldMk cId="1118020183" sldId="1594"/>
        </pc:sldMkLst>
        <pc:picChg chg="del mod">
          <ac:chgData name="Chris Droessler" userId="625c3661-9d64-47fa-b83c-4b49393bd161" providerId="ADAL" clId="{C61F8B8F-6AAF-0640-B642-2F796A0A0109}" dt="2021-10-19T14:09:14.715" v="1884" actId="478"/>
          <ac:picMkLst>
            <pc:docMk/>
            <pc:sldMk cId="1118020183" sldId="1594"/>
            <ac:picMk id="3" creationId="{22A43478-8FE8-684C-ABC5-2CAD6C8CD19D}"/>
          </ac:picMkLst>
        </pc:picChg>
        <pc:picChg chg="add mod">
          <ac:chgData name="Chris Droessler" userId="625c3661-9d64-47fa-b83c-4b49393bd161" providerId="ADAL" clId="{C61F8B8F-6AAF-0640-B642-2F796A0A0109}" dt="2021-10-19T14:09:25.635" v="1887" actId="14100"/>
          <ac:picMkLst>
            <pc:docMk/>
            <pc:sldMk cId="1118020183" sldId="1594"/>
            <ac:picMk id="4" creationId="{934A29A5-E59B-D647-AFC7-D4E3FFBF93C8}"/>
          </ac:picMkLst>
        </pc:picChg>
      </pc:sldChg>
      <pc:sldChg chg="addSp delSp modSp add ord setBg modNotesTx">
        <pc:chgData name="Chris Droessler" userId="625c3661-9d64-47fa-b83c-4b49393bd161" providerId="ADAL" clId="{C61F8B8F-6AAF-0640-B642-2F796A0A0109}" dt="2021-10-19T15:19:20.176" v="2154" actId="20577"/>
        <pc:sldMkLst>
          <pc:docMk/>
          <pc:sldMk cId="2496327913" sldId="1595"/>
        </pc:sldMkLst>
        <pc:spChg chg="del">
          <ac:chgData name="Chris Droessler" userId="625c3661-9d64-47fa-b83c-4b49393bd161" providerId="ADAL" clId="{C61F8B8F-6AAF-0640-B642-2F796A0A0109}" dt="2021-10-19T15:04:29.043" v="1921"/>
          <ac:spMkLst>
            <pc:docMk/>
            <pc:sldMk cId="2496327913" sldId="1595"/>
            <ac:spMk id="2" creationId="{61C00BDB-FD06-A945-BFDA-BA1ACC556458}"/>
          </ac:spMkLst>
        </pc:spChg>
        <pc:spChg chg="del">
          <ac:chgData name="Chris Droessler" userId="625c3661-9d64-47fa-b83c-4b49393bd161" providerId="ADAL" clId="{C61F8B8F-6AAF-0640-B642-2F796A0A0109}" dt="2021-10-19T15:04:29.043" v="1921"/>
          <ac:spMkLst>
            <pc:docMk/>
            <pc:sldMk cId="2496327913" sldId="1595"/>
            <ac:spMk id="3" creationId="{2C39A3DC-3100-F347-AE38-57EE313469F4}"/>
          </ac:spMkLst>
        </pc:spChg>
        <pc:picChg chg="add mod">
          <ac:chgData name="Chris Droessler" userId="625c3661-9d64-47fa-b83c-4b49393bd161" providerId="ADAL" clId="{C61F8B8F-6AAF-0640-B642-2F796A0A0109}" dt="2021-10-19T15:08:29.933" v="2027" actId="1036"/>
          <ac:picMkLst>
            <pc:docMk/>
            <pc:sldMk cId="2496327913" sldId="1595"/>
            <ac:picMk id="5" creationId="{F462C363-C2AE-FE49-A61D-0B976A35ADF3}"/>
          </ac:picMkLst>
        </pc:picChg>
        <pc:picChg chg="add mod">
          <ac:chgData name="Chris Droessler" userId="625c3661-9d64-47fa-b83c-4b49393bd161" providerId="ADAL" clId="{C61F8B8F-6AAF-0640-B642-2F796A0A0109}" dt="2021-10-19T15:08:28.125" v="2025" actId="1036"/>
          <ac:picMkLst>
            <pc:docMk/>
            <pc:sldMk cId="2496327913" sldId="1595"/>
            <ac:picMk id="6" creationId="{0DA2A313-CA13-DC4D-9F07-E0BAB20A4275}"/>
          </ac:picMkLst>
        </pc:picChg>
      </pc:sldChg>
      <pc:sldChg chg="addSp delSp modSp add del">
        <pc:chgData name="Chris Droessler" userId="625c3661-9d64-47fa-b83c-4b49393bd161" providerId="ADAL" clId="{C61F8B8F-6AAF-0640-B642-2F796A0A0109}" dt="2021-10-19T15:06:25.368" v="1961" actId="2696"/>
        <pc:sldMkLst>
          <pc:docMk/>
          <pc:sldMk cId="2178400548" sldId="1596"/>
        </pc:sldMkLst>
        <pc:picChg chg="add del mod">
          <ac:chgData name="Chris Droessler" userId="625c3661-9d64-47fa-b83c-4b49393bd161" providerId="ADAL" clId="{C61F8B8F-6AAF-0640-B642-2F796A0A0109}" dt="2021-10-19T15:06:06.456" v="1953"/>
          <ac:picMkLst>
            <pc:docMk/>
            <pc:sldMk cId="2178400548" sldId="1596"/>
            <ac:picMk id="3" creationId="{FE62FDFF-FF3F-2448-97CD-D5CC3728E5C8}"/>
          </ac:picMkLst>
        </pc:picChg>
      </pc:sldChg>
      <pc:sldChg chg="addSp modSp add setBg modNotesTx">
        <pc:chgData name="Chris Droessler" userId="625c3661-9d64-47fa-b83c-4b49393bd161" providerId="ADAL" clId="{C61F8B8F-6AAF-0640-B642-2F796A0A0109}" dt="2021-10-19T15:19:36.471" v="2164" actId="20577"/>
        <pc:sldMkLst>
          <pc:docMk/>
          <pc:sldMk cId="3965233385" sldId="1597"/>
        </pc:sldMkLst>
        <pc:picChg chg="add mod modCrop">
          <ac:chgData name="Chris Droessler" userId="625c3661-9d64-47fa-b83c-4b49393bd161" providerId="ADAL" clId="{C61F8B8F-6AAF-0640-B642-2F796A0A0109}" dt="2021-10-19T15:07:54.327" v="2003" actId="732"/>
          <ac:picMkLst>
            <pc:docMk/>
            <pc:sldMk cId="3965233385" sldId="1597"/>
            <ac:picMk id="3" creationId="{10E9A100-B77E-714E-9639-09DCB6FD3483}"/>
          </ac:picMkLst>
        </pc:picChg>
        <pc:picChg chg="add mod">
          <ac:chgData name="Chris Droessler" userId="625c3661-9d64-47fa-b83c-4b49393bd161" providerId="ADAL" clId="{C61F8B8F-6AAF-0640-B642-2F796A0A0109}" dt="2021-10-19T15:07:38.656" v="2000" actId="1076"/>
          <ac:picMkLst>
            <pc:docMk/>
            <pc:sldMk cId="3965233385" sldId="1597"/>
            <ac:picMk id="4" creationId="{B88F4987-AC93-C54E-9560-FAFB2AD2D424}"/>
          </ac:picMkLst>
        </pc:picChg>
      </pc:sldChg>
      <pc:sldChg chg="addSp modSp add setBg modNotesTx">
        <pc:chgData name="Chris Droessler" userId="625c3661-9d64-47fa-b83c-4b49393bd161" providerId="ADAL" clId="{C61F8B8F-6AAF-0640-B642-2F796A0A0109}" dt="2021-10-19T15:19:57.308" v="2174" actId="20577"/>
        <pc:sldMkLst>
          <pc:docMk/>
          <pc:sldMk cId="3057543868" sldId="1598"/>
        </pc:sldMkLst>
        <pc:picChg chg="add mod">
          <ac:chgData name="Chris Droessler" userId="625c3661-9d64-47fa-b83c-4b49393bd161" providerId="ADAL" clId="{C61F8B8F-6AAF-0640-B642-2F796A0A0109}" dt="2021-10-19T15:08:03.661" v="2011" actId="1036"/>
          <ac:picMkLst>
            <pc:docMk/>
            <pc:sldMk cId="3057543868" sldId="1598"/>
            <ac:picMk id="3" creationId="{6F9D1822-8931-344B-9562-7D380B510C7B}"/>
          </ac:picMkLst>
        </pc:picChg>
        <pc:picChg chg="add mod">
          <ac:chgData name="Chris Droessler" userId="625c3661-9d64-47fa-b83c-4b49393bd161" providerId="ADAL" clId="{C61F8B8F-6AAF-0640-B642-2F796A0A0109}" dt="2021-10-19T15:08:07.357" v="2019" actId="1036"/>
          <ac:picMkLst>
            <pc:docMk/>
            <pc:sldMk cId="3057543868" sldId="1598"/>
            <ac:picMk id="4" creationId="{E7B5961D-916A-6748-9BC2-6D4A07D359F7}"/>
          </ac:picMkLst>
        </pc:picChg>
      </pc:sldChg>
      <pc:sldChg chg="addSp delSp modSp add setBg modNotesTx">
        <pc:chgData name="Chris Droessler" userId="625c3661-9d64-47fa-b83c-4b49393bd161" providerId="ADAL" clId="{C61F8B8F-6AAF-0640-B642-2F796A0A0109}" dt="2021-10-19T15:20:12.381" v="2176" actId="20577"/>
        <pc:sldMkLst>
          <pc:docMk/>
          <pc:sldMk cId="973995778" sldId="1599"/>
        </pc:sldMkLst>
        <pc:picChg chg="del">
          <ac:chgData name="Chris Droessler" userId="625c3661-9d64-47fa-b83c-4b49393bd161" providerId="ADAL" clId="{C61F8B8F-6AAF-0640-B642-2F796A0A0109}" dt="2021-10-19T15:12:05.827" v="2033" actId="478"/>
          <ac:picMkLst>
            <pc:docMk/>
            <pc:sldMk cId="973995778" sldId="1599"/>
            <ac:picMk id="3" creationId="{6F9D1822-8931-344B-9562-7D380B510C7B}"/>
          </ac:picMkLst>
        </pc:picChg>
        <pc:picChg chg="del">
          <ac:chgData name="Chris Droessler" userId="625c3661-9d64-47fa-b83c-4b49393bd161" providerId="ADAL" clId="{C61F8B8F-6AAF-0640-B642-2F796A0A0109}" dt="2021-10-19T15:12:07.034" v="2034" actId="478"/>
          <ac:picMkLst>
            <pc:docMk/>
            <pc:sldMk cId="973995778" sldId="1599"/>
            <ac:picMk id="4" creationId="{E7B5961D-916A-6748-9BC2-6D4A07D359F7}"/>
          </ac:picMkLst>
        </pc:picChg>
        <pc:picChg chg="add mod modCrop">
          <ac:chgData name="Chris Droessler" userId="625c3661-9d64-47fa-b83c-4b49393bd161" providerId="ADAL" clId="{C61F8B8F-6AAF-0640-B642-2F796A0A0109}" dt="2021-10-19T15:18:00.564" v="2146" actId="732"/>
          <ac:picMkLst>
            <pc:docMk/>
            <pc:sldMk cId="973995778" sldId="1599"/>
            <ac:picMk id="5" creationId="{0EFC074F-A0B1-B34C-8B16-71A0ED41E2D7}"/>
          </ac:picMkLst>
        </pc:picChg>
      </pc:sldChg>
      <pc:sldChg chg="addSp delSp modSp add del">
        <pc:chgData name="Chris Droessler" userId="625c3661-9d64-47fa-b83c-4b49393bd161" providerId="ADAL" clId="{C61F8B8F-6AAF-0640-B642-2F796A0A0109}" dt="2021-10-19T15:07:01.487" v="1991" actId="2696"/>
        <pc:sldMkLst>
          <pc:docMk/>
          <pc:sldMk cId="2885097894" sldId="1599"/>
        </pc:sldMkLst>
        <pc:picChg chg="add del mod">
          <ac:chgData name="Chris Droessler" userId="625c3661-9d64-47fa-b83c-4b49393bd161" providerId="ADAL" clId="{C61F8B8F-6AAF-0640-B642-2F796A0A0109}" dt="2021-10-19T15:06:32.465" v="1962"/>
          <ac:picMkLst>
            <pc:docMk/>
            <pc:sldMk cId="2885097894" sldId="1599"/>
            <ac:picMk id="3" creationId="{A1DF1BC7-340E-454B-927B-7E57313EC1C0}"/>
          </ac:picMkLst>
        </pc:picChg>
      </pc:sldChg>
      <pc:sldChg chg="addSp modSp add setBg modNotesTx">
        <pc:chgData name="Chris Droessler" userId="625c3661-9d64-47fa-b83c-4b49393bd161" providerId="ADAL" clId="{C61F8B8F-6AAF-0640-B642-2F796A0A0109}" dt="2021-10-19T15:20:32.852" v="2184" actId="20577"/>
        <pc:sldMkLst>
          <pc:docMk/>
          <pc:sldMk cId="1105050220" sldId="1600"/>
        </pc:sldMkLst>
        <pc:picChg chg="add mod modCrop">
          <ac:chgData name="Chris Droessler" userId="625c3661-9d64-47fa-b83c-4b49393bd161" providerId="ADAL" clId="{C61F8B8F-6AAF-0640-B642-2F796A0A0109}" dt="2021-10-19T15:16:37.792" v="2104" actId="1076"/>
          <ac:picMkLst>
            <pc:docMk/>
            <pc:sldMk cId="1105050220" sldId="1600"/>
            <ac:picMk id="3" creationId="{6DA015C9-91E5-FC4B-BA88-0E8AF5768E77}"/>
          </ac:picMkLst>
        </pc:picChg>
        <pc:picChg chg="add mod modCrop">
          <ac:chgData name="Chris Droessler" userId="625c3661-9d64-47fa-b83c-4b49393bd161" providerId="ADAL" clId="{C61F8B8F-6AAF-0640-B642-2F796A0A0109}" dt="2021-10-19T15:16:54.639" v="2106" actId="732"/>
          <ac:picMkLst>
            <pc:docMk/>
            <pc:sldMk cId="1105050220" sldId="1600"/>
            <ac:picMk id="4" creationId="{7DD241D0-A15A-484E-88F2-0C8DFDB8995C}"/>
          </ac:picMkLst>
        </pc:picChg>
      </pc:sldChg>
      <pc:sldChg chg="addSp delSp modSp add del">
        <pc:chgData name="Chris Droessler" userId="625c3661-9d64-47fa-b83c-4b49393bd161" providerId="ADAL" clId="{C61F8B8F-6AAF-0640-B642-2F796A0A0109}" dt="2021-10-19T15:07:57.508" v="2004" actId="2696"/>
        <pc:sldMkLst>
          <pc:docMk/>
          <pc:sldMk cId="2445182473" sldId="1600"/>
        </pc:sldMkLst>
        <pc:picChg chg="add del mod">
          <ac:chgData name="Chris Droessler" userId="625c3661-9d64-47fa-b83c-4b49393bd161" providerId="ADAL" clId="{C61F8B8F-6AAF-0640-B642-2F796A0A0109}" dt="2021-10-19T15:07:06.463" v="1992"/>
          <ac:picMkLst>
            <pc:docMk/>
            <pc:sldMk cId="2445182473" sldId="1600"/>
            <ac:picMk id="3" creationId="{02675A14-9A04-2A4A-A121-1C482B38348B}"/>
          </ac:picMkLst>
        </pc:picChg>
      </pc:sldChg>
      <pc:sldChg chg="addSp modSp add setBg modNotesTx">
        <pc:chgData name="Chris Droessler" userId="625c3661-9d64-47fa-b83c-4b49393bd161" providerId="ADAL" clId="{C61F8B8F-6AAF-0640-B642-2F796A0A0109}" dt="2021-10-19T15:20:49.598" v="2190" actId="20577"/>
        <pc:sldMkLst>
          <pc:docMk/>
          <pc:sldMk cId="1864670786" sldId="1601"/>
        </pc:sldMkLst>
        <pc:picChg chg="add mod">
          <ac:chgData name="Chris Droessler" userId="625c3661-9d64-47fa-b83c-4b49393bd161" providerId="ADAL" clId="{C61F8B8F-6AAF-0640-B642-2F796A0A0109}" dt="2021-10-19T15:17:22.749" v="2123" actId="1035"/>
          <ac:picMkLst>
            <pc:docMk/>
            <pc:sldMk cId="1864670786" sldId="1601"/>
            <ac:picMk id="3" creationId="{8683DF8C-BD1B-734B-806E-10C906781FB7}"/>
          </ac:picMkLst>
        </pc:picChg>
        <pc:picChg chg="add mod">
          <ac:chgData name="Chris Droessler" userId="625c3661-9d64-47fa-b83c-4b49393bd161" providerId="ADAL" clId="{C61F8B8F-6AAF-0640-B642-2F796A0A0109}" dt="2021-10-19T15:17:24.133" v="2125" actId="1035"/>
          <ac:picMkLst>
            <pc:docMk/>
            <pc:sldMk cId="1864670786" sldId="1601"/>
            <ac:picMk id="4" creationId="{BB53030F-EDC7-0941-80D5-31AE7B5D1929}"/>
          </ac:picMkLst>
        </pc:picChg>
      </pc:sldChg>
      <pc:sldChg chg="addSp delSp modSp add del">
        <pc:chgData name="Chris Droessler" userId="625c3661-9d64-47fa-b83c-4b49393bd161" providerId="ADAL" clId="{C61F8B8F-6AAF-0640-B642-2F796A0A0109}" dt="2021-10-19T15:15:51.471" v="2092" actId="2696"/>
        <pc:sldMkLst>
          <pc:docMk/>
          <pc:sldMk cId="1911736792" sldId="1602"/>
        </pc:sldMkLst>
        <pc:picChg chg="add del mod">
          <ac:chgData name="Chris Droessler" userId="625c3661-9d64-47fa-b83c-4b49393bd161" providerId="ADAL" clId="{C61F8B8F-6AAF-0640-B642-2F796A0A0109}" dt="2021-10-19T15:15:23.745" v="2065"/>
          <ac:picMkLst>
            <pc:docMk/>
            <pc:sldMk cId="1911736792" sldId="1602"/>
            <ac:picMk id="3" creationId="{BB677724-5A5E-AD41-A52A-3D4B5F134617}"/>
          </ac:picMkLst>
        </pc:picChg>
      </pc:sldChg>
      <pc:sldChg chg="modSp add del">
        <pc:chgData name="Chris Droessler" userId="625c3661-9d64-47fa-b83c-4b49393bd161" providerId="ADAL" clId="{C61F8B8F-6AAF-0640-B642-2F796A0A0109}" dt="2021-10-19T15:15:18.413" v="2063"/>
        <pc:sldMkLst>
          <pc:docMk/>
          <pc:sldMk cId="3631218893" sldId="1602"/>
        </pc:sldMkLst>
        <pc:picChg chg="mod">
          <ac:chgData name="Chris Droessler" userId="625c3661-9d64-47fa-b83c-4b49393bd161" providerId="ADAL" clId="{C61F8B8F-6AAF-0640-B642-2F796A0A0109}" dt="2021-10-19T15:15:17.630" v="2062" actId="1076"/>
          <ac:picMkLst>
            <pc:docMk/>
            <pc:sldMk cId="3631218893" sldId="1602"/>
            <ac:picMk id="3" creationId="{BB677724-5A5E-AD41-A52A-3D4B5F134617}"/>
          </ac:picMkLst>
        </pc:picChg>
      </pc:sldChg>
      <pc:sldChg chg="addSp delSp modSp add del">
        <pc:chgData name="Chris Droessler" userId="625c3661-9d64-47fa-b83c-4b49393bd161" providerId="ADAL" clId="{C61F8B8F-6AAF-0640-B642-2F796A0A0109}" dt="2021-10-19T15:15:52.654" v="2093" actId="2696"/>
        <pc:sldMkLst>
          <pc:docMk/>
          <pc:sldMk cId="3832457809" sldId="1603"/>
        </pc:sldMkLst>
        <pc:picChg chg="add del mod">
          <ac:chgData name="Chris Droessler" userId="625c3661-9d64-47fa-b83c-4b49393bd161" providerId="ADAL" clId="{C61F8B8F-6AAF-0640-B642-2F796A0A0109}" dt="2021-10-19T15:14:59.562" v="2056"/>
          <ac:picMkLst>
            <pc:docMk/>
            <pc:sldMk cId="3832457809" sldId="1603"/>
            <ac:picMk id="3" creationId="{25E062FC-A0B9-BE42-9A20-D4B1A9C67A0B}"/>
          </ac:picMkLst>
        </pc:picChg>
      </pc:sldChg>
      <pc:sldChg chg="addSp delSp modSp add del">
        <pc:chgData name="Chris Droessler" userId="625c3661-9d64-47fa-b83c-4b49393bd161" providerId="ADAL" clId="{C61F8B8F-6AAF-0640-B642-2F796A0A0109}" dt="2021-10-19T15:17:02.372" v="2108" actId="2696"/>
        <pc:sldMkLst>
          <pc:docMk/>
          <pc:sldMk cId="2976031857" sldId="1604"/>
        </pc:sldMkLst>
        <pc:picChg chg="add del mod">
          <ac:chgData name="Chris Droessler" userId="625c3661-9d64-47fa-b83c-4b49393bd161" providerId="ADAL" clId="{C61F8B8F-6AAF-0640-B642-2F796A0A0109}" dt="2021-10-19T15:16:00.695" v="2095"/>
          <ac:picMkLst>
            <pc:docMk/>
            <pc:sldMk cId="2976031857" sldId="1604"/>
            <ac:picMk id="3" creationId="{12DB903E-10B9-A94E-8B00-F56C5EE65D24}"/>
          </ac:picMkLst>
        </pc:picChg>
      </pc:sldChg>
      <pc:sldChg chg="addSp delSp modSp add setBg modNotesTx">
        <pc:chgData name="Chris Droessler" userId="625c3661-9d64-47fa-b83c-4b49393bd161" providerId="ADAL" clId="{C61F8B8F-6AAF-0640-B642-2F796A0A0109}" dt="2021-10-19T15:21:08.691" v="2197" actId="20577"/>
        <pc:sldMkLst>
          <pc:docMk/>
          <pc:sldMk cId="3285021990" sldId="1605"/>
        </pc:sldMkLst>
        <pc:picChg chg="add mod">
          <ac:chgData name="Chris Droessler" userId="625c3661-9d64-47fa-b83c-4b49393bd161" providerId="ADAL" clId="{C61F8B8F-6AAF-0640-B642-2F796A0A0109}" dt="2021-10-19T15:17:10.253" v="2113" actId="1037"/>
          <ac:picMkLst>
            <pc:docMk/>
            <pc:sldMk cId="3285021990" sldId="1605"/>
            <ac:picMk id="3" creationId="{DA7625B0-B79D-7846-B257-595B3048E873}"/>
          </ac:picMkLst>
        </pc:picChg>
        <pc:picChg chg="add del mod">
          <ac:chgData name="Chris Droessler" userId="625c3661-9d64-47fa-b83c-4b49393bd161" providerId="ADAL" clId="{C61F8B8F-6AAF-0640-B642-2F796A0A0109}" dt="2021-10-19T15:14:52.638" v="2054"/>
          <ac:picMkLst>
            <pc:docMk/>
            <pc:sldMk cId="3285021990" sldId="1605"/>
            <ac:picMk id="4" creationId="{6D34C7AE-FDC8-D94D-9494-E8F9C6DEB0A9}"/>
          </ac:picMkLst>
        </pc:picChg>
        <pc:picChg chg="add mod">
          <ac:chgData name="Chris Droessler" userId="625c3661-9d64-47fa-b83c-4b49393bd161" providerId="ADAL" clId="{C61F8B8F-6AAF-0640-B642-2F796A0A0109}" dt="2021-10-19T15:15:04.308" v="2058" actId="1076"/>
          <ac:picMkLst>
            <pc:docMk/>
            <pc:sldMk cId="3285021990" sldId="1605"/>
            <ac:picMk id="5" creationId="{2E4C3FFE-C034-C042-B1F0-DA269119DDAB}"/>
          </ac:picMkLst>
        </pc:picChg>
      </pc:sldChg>
      <pc:sldChg chg="delSp modSp add">
        <pc:chgData name="Chris Droessler" userId="625c3661-9d64-47fa-b83c-4b49393bd161" providerId="ADAL" clId="{C61F8B8F-6AAF-0640-B642-2F796A0A0109}" dt="2021-10-20T11:16:52.365" v="2222" actId="1076"/>
        <pc:sldMkLst>
          <pc:docMk/>
          <pc:sldMk cId="1724848402" sldId="1606"/>
        </pc:sldMkLst>
        <pc:picChg chg="del">
          <ac:chgData name="Chris Droessler" userId="625c3661-9d64-47fa-b83c-4b49393bd161" providerId="ADAL" clId="{C61F8B8F-6AAF-0640-B642-2F796A0A0109}" dt="2021-10-20T11:16:47.046" v="2221" actId="478"/>
          <ac:picMkLst>
            <pc:docMk/>
            <pc:sldMk cId="1724848402" sldId="1606"/>
            <ac:picMk id="5" creationId="{9E7C058A-84BD-DF4C-A6D2-0791B0B19095}"/>
          </ac:picMkLst>
        </pc:picChg>
        <pc:picChg chg="mod">
          <ac:chgData name="Chris Droessler" userId="625c3661-9d64-47fa-b83c-4b49393bd161" providerId="ADAL" clId="{C61F8B8F-6AAF-0640-B642-2F796A0A0109}" dt="2021-10-20T11:16:52.365" v="2222" actId="1076"/>
          <ac:picMkLst>
            <pc:docMk/>
            <pc:sldMk cId="1724848402" sldId="1606"/>
            <ac:picMk id="1026" creationId="{5A6FAE80-5D96-0042-8BE0-DFC06A9110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rsmith@waynecc.edu;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srsmith@waynecc.edu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abraubrooks@abtech.edu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adrianedpaleno@abtech.edu" TargetMode="External"/><Relationship Id="rId5" Type="http://schemas.openxmlformats.org/officeDocument/2006/relationships/hyperlink" Target="tel:18283987267" TargetMode="External"/><Relationship Id="rId4" Type="http://schemas.openxmlformats.org/officeDocument/2006/relationships/hyperlink" Target="mailto:abraubrooks@abtech.edu;&#160;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roberts@alamancecc.edu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Relationship Id="rId4" Type="http://schemas.openxmlformats.org/officeDocument/2006/relationships/hyperlink" Target="tel:336-506-4153" TargetMode="Externa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roberts@alamancecc.edu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tel:336-506-4153" TargetMode="Externa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roberts@alamancecc.edu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tel:336-506-4153" TargetMode="Externa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Associate Degree Program at NC Community Colleges</a:t>
            </a:r>
          </a:p>
          <a:p>
            <a:endParaRPr lang="en-US" dirty="0"/>
          </a:p>
          <a:p>
            <a:r>
              <a:rPr lang="en-US" dirty="0"/>
              <a:t>https://www.nccommunitycolleges.edu/academic-programs/nc-community-college-system-catalog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colleges that teach this program</a:t>
            </a:r>
          </a:p>
          <a:p>
            <a:r>
              <a:rPr lang="en-US" dirty="0"/>
              <a:t>https://www.nccommunitycolleges.edu/academic-programs/nc-community-college-system-catalog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6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Division Chair-Dental</a:t>
            </a:r>
          </a:p>
          <a:p>
            <a:endParaRPr lang="en-US" dirty="0"/>
          </a:p>
          <a:p>
            <a:r>
              <a:rPr lang="en-US" dirty="0" err="1"/>
              <a:t>pingm@faytechcc.edu</a:t>
            </a:r>
            <a:endParaRPr lang="en-US" dirty="0"/>
          </a:p>
          <a:p>
            <a:r>
              <a:rPr lang="en-US" dirty="0"/>
              <a:t>(910) 678-8575</a:t>
            </a:r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 C. Ping, RDH, M.Ed.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Hygiene Department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Division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35236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2201 Hull Road (HTC 101D)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Fayetteville, NC 28303-0236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 910-678-8575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Fax: 910-486-3639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6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Division Chair-Dental</a:t>
            </a:r>
          </a:p>
          <a:p>
            <a:endParaRPr lang="en-US" dirty="0"/>
          </a:p>
          <a:p>
            <a:r>
              <a:rPr lang="en-US" dirty="0" err="1"/>
              <a:t>pingm@faytechcc.edu</a:t>
            </a:r>
            <a:r>
              <a:rPr lang="en-US" dirty="0"/>
              <a:t> &lt;</a:t>
            </a:r>
            <a:r>
              <a:rPr lang="en-US" dirty="0" err="1"/>
              <a:t>pingm@faytechcc.edu</a:t>
            </a:r>
            <a:r>
              <a:rPr lang="en-US" dirty="0"/>
              <a:t>&gt;</a:t>
            </a:r>
          </a:p>
          <a:p>
            <a:r>
              <a:rPr lang="en-US" dirty="0"/>
              <a:t>(910) 678-8575</a:t>
            </a:r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 C. Ping, RDH, M.Ed.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Hygiene Department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Division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35236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2201 Hull Road (HTC 101D)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Fayetteville, NC 28303-0236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 910-678-8575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Fax: 910-486-3639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7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Division Chair-Dental</a:t>
            </a:r>
          </a:p>
          <a:p>
            <a:endParaRPr lang="en-US" dirty="0"/>
          </a:p>
          <a:p>
            <a:r>
              <a:rPr lang="en-US" dirty="0" err="1"/>
              <a:t>pingm@faytechcc.edu</a:t>
            </a:r>
            <a:r>
              <a:rPr lang="en-US" dirty="0"/>
              <a:t> &lt;</a:t>
            </a:r>
            <a:r>
              <a:rPr lang="en-US" dirty="0" err="1"/>
              <a:t>pingm@faytechcc.edu</a:t>
            </a:r>
            <a:r>
              <a:rPr lang="en-US" dirty="0"/>
              <a:t>&gt;</a:t>
            </a:r>
          </a:p>
          <a:p>
            <a:r>
              <a:rPr lang="en-US" dirty="0"/>
              <a:t>(910) 678-8575</a:t>
            </a:r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 C. Ping, RDH, M.Ed.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Hygiene Department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Division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35236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2201 Hull Road (HTC 101D)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Fayetteville, NC 28303-0236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 910-678-8575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Fax: 910-486-3639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1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Division Chair-Dental</a:t>
            </a:r>
          </a:p>
          <a:p>
            <a:endParaRPr lang="en-US" dirty="0"/>
          </a:p>
          <a:p>
            <a:r>
              <a:rPr lang="en-US" dirty="0" err="1"/>
              <a:t>pingm@faytechcc.edu</a:t>
            </a:r>
            <a:r>
              <a:rPr lang="en-US" dirty="0"/>
              <a:t> &lt;</a:t>
            </a:r>
            <a:r>
              <a:rPr lang="en-US" dirty="0" err="1"/>
              <a:t>pingm@faytechcc.edu</a:t>
            </a:r>
            <a:r>
              <a:rPr lang="en-US" dirty="0"/>
              <a:t>&gt;</a:t>
            </a:r>
          </a:p>
          <a:p>
            <a:r>
              <a:rPr lang="en-US" dirty="0"/>
              <a:t>(910) 678-8575</a:t>
            </a:r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 C. Ping, RDH, M.Ed.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Hygiene Department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Division Chair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Box 35236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2201 Hull Road (HTC 101D)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Fayetteville, NC 28303-0236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 910-678-8575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Fax: 910-486-3639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touch.facebook.com</a:t>
            </a:r>
            <a:r>
              <a:rPr lang="en-US" dirty="0"/>
              <a:t>/FAYTECHCC/photos/pcb.4031746710202284/4031744506869171/?type=3&amp;source=49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Fayetteville Technical Community College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www.facebook.com</a:t>
            </a:r>
            <a:r>
              <a:rPr lang="en-US" dirty="0"/>
              <a:t>/</a:t>
            </a:r>
            <a:r>
              <a:rPr lang="en-US" dirty="0" err="1"/>
              <a:t>ftcchealthprograms</a:t>
            </a:r>
            <a:r>
              <a:rPr lang="en-US" dirty="0"/>
              <a:t>/posts/ftcc-dental-hygiene-programcongratulations-to-the-ftcc-dental-hygiene-students-1/1859292160992671/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92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Brenda L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Sanner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RDH, MS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Chair, Dental Hygiene 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Piedmont Community College </a:t>
            </a:r>
            <a:br>
              <a:rPr lang="en-US" dirty="0"/>
            </a:b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Charlotte,NC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28235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704-330-6503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Brenda </a:t>
            </a:r>
            <a:r>
              <a:rPr lang="en-US" dirty="0" err="1"/>
              <a:t>Sanner</a:t>
            </a:r>
            <a:endParaRPr lang="en-US" dirty="0"/>
          </a:p>
          <a:p>
            <a:r>
              <a:rPr lang="en-US" dirty="0"/>
              <a:t>Dental Hygiene Program Chair</a:t>
            </a:r>
          </a:p>
          <a:p>
            <a:r>
              <a:rPr lang="en-US" dirty="0"/>
              <a:t>Central Piedmont Community College</a:t>
            </a:r>
          </a:p>
          <a:p>
            <a:endParaRPr lang="en-US" dirty="0"/>
          </a:p>
          <a:p>
            <a:r>
              <a:rPr lang="en-US" dirty="0" err="1"/>
              <a:t>brenda.sanner@cpcc.edu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b="0" dirty="0">
                <a:latin typeface="+mn-lt"/>
              </a:rPr>
              <a:t>NC Department of Public Instruction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6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5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Central Piedmont Community College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www.cpccfoundation.org</a:t>
            </a:r>
            <a:r>
              <a:rPr lang="en-US" dirty="0"/>
              <a:t>/blog/dental-hygiene-program-anniversary-scholarship-challenge-match-endow-scholarship/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91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Central Piedmont Community College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/sites/default/files/2019-12/CENTRAL2018_DLV-1009-0559_390x235.jpg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7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Central Piedmont Community College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/sites/default/files/2021-05/CENTRAL2018-DLV-0123-1440x625.jpg</a:t>
            </a:r>
          </a:p>
          <a:p>
            <a:r>
              <a:rPr lang="en-US" dirty="0"/>
              <a:t>https://</a:t>
            </a:r>
            <a:r>
              <a:rPr lang="en-US" dirty="0" err="1"/>
              <a:t>www.cpcc.edu</a:t>
            </a:r>
            <a:r>
              <a:rPr lang="en-US" dirty="0"/>
              <a:t>/community-and-arts/dental-clinic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0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srsmith@waynecc.edu;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919-739-6838</a:t>
            </a:r>
          </a:p>
          <a:p>
            <a:endParaRPr lang="en-US" dirty="0"/>
          </a:p>
          <a:p>
            <a:r>
              <a:rPr lang="en-US" dirty="0"/>
              <a:t>919-739-6838</a:t>
            </a:r>
          </a:p>
          <a:p>
            <a:r>
              <a:rPr lang="en-US" dirty="0">
                <a:hlinkClick r:id="rId4"/>
              </a:rPr>
              <a:t>srsmith@waynecc.edu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Wayne Community College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0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Wayne Community College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www.waynecc.edu</a:t>
            </a:r>
            <a:r>
              <a:rPr lang="en-US" dirty="0"/>
              <a:t>/programs/dental-hygiene/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1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Wayne Community College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37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Wayne Community College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0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Wayne Community College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5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689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2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0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84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0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if we zoom in on the bottom of the proclamation, get past all the </a:t>
            </a:r>
            <a:r>
              <a:rPr lang="en-US" dirty="0" err="1"/>
              <a:t>WereAs’s</a:t>
            </a:r>
            <a:r>
              <a:rPr lang="en-US" dirty="0"/>
              <a:t> and get to the Therefore:</a:t>
            </a:r>
          </a:p>
          <a:p>
            <a:endParaRPr lang="en-US" dirty="0"/>
          </a:p>
          <a:p>
            <a:r>
              <a:rPr lang="en-US" dirty="0"/>
              <a:t>What this means is that </a:t>
            </a:r>
            <a:r>
              <a:rPr lang="en-US" u="sng" dirty="0"/>
              <a:t>this</a:t>
            </a:r>
            <a:r>
              <a:rPr lang="en-US" dirty="0"/>
              <a:t> is North Carolina Career Development Month</a:t>
            </a:r>
          </a:p>
          <a:p>
            <a:r>
              <a:rPr lang="en-US" dirty="0"/>
              <a:t>and </a:t>
            </a:r>
            <a:r>
              <a:rPr lang="en-US" u="sng" dirty="0"/>
              <a:t>Today</a:t>
            </a:r>
            <a:r>
              <a:rPr lang="en-US" dirty="0"/>
              <a:t> is North Carolina Career Development Coordinator Day.</a:t>
            </a:r>
          </a:p>
          <a:p>
            <a:endParaRPr lang="en-US" dirty="0"/>
          </a:p>
          <a:p>
            <a:r>
              <a:rPr lang="en-US" dirty="0"/>
              <a:t>Thanks to all of the Career Development Coordinators (or CDCs as we call them) </a:t>
            </a:r>
          </a:p>
          <a:p>
            <a:r>
              <a:rPr lang="en-US" dirty="0"/>
              <a:t>for what you are doing across this great state to help our children learn </a:t>
            </a:r>
            <a:r>
              <a:rPr lang="en-US" u="sng" dirty="0"/>
              <a:t>all</a:t>
            </a:r>
            <a:r>
              <a:rPr lang="en-US" dirty="0"/>
              <a:t> they can, </a:t>
            </a:r>
          </a:p>
          <a:p>
            <a:r>
              <a:rPr lang="en-US" dirty="0"/>
              <a:t>so they can make an informed decision of what they want to be when they grow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4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80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1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4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38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38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63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0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13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187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Brooks, RDH, BSDH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Instructor, Dental Hygiene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340 Victoria Rd.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abraubrooks@abtech.edu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endParaRPr lang="en-US" sz="16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en-US" sz="16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abraubrooks@abtech.edu; 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828-398-7267</a:t>
            </a:r>
          </a:p>
          <a:p>
            <a:endParaRPr lang="en-US" dirty="0"/>
          </a:p>
          <a:p>
            <a:r>
              <a:rPr lang="en-US" b="1" dirty="0"/>
              <a:t>Phone:</a:t>
            </a:r>
            <a:r>
              <a:rPr lang="en-US" dirty="0"/>
              <a:t> </a:t>
            </a:r>
            <a:r>
              <a:rPr lang="en-US" dirty="0">
                <a:hlinkClick r:id="rId5" tooltip="(828) 398-7267"/>
              </a:rPr>
              <a:t>(828) 398-7267</a:t>
            </a:r>
            <a:br>
              <a:rPr lang="en-US" dirty="0"/>
            </a:br>
            <a:r>
              <a:rPr lang="en-US" b="1" dirty="0"/>
              <a:t>Email:</a:t>
            </a:r>
            <a:r>
              <a:rPr lang="en-US" dirty="0"/>
              <a:t> </a:t>
            </a:r>
            <a:r>
              <a:rPr lang="en-US" dirty="0">
                <a:hlinkClick r:id="rId6" tooltip="abraubrooks@abtech.edu"/>
              </a:rPr>
              <a:t>abraubrooks@abtech.edu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https://nccareers.org/occupation-profile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971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 Tech</a:t>
            </a:r>
          </a:p>
          <a:p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Brenda Fisher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828-398-7284</a:t>
            </a:r>
          </a:p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brendahfisher@abtech.edu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</a:t>
            </a:r>
            <a:r>
              <a:rPr lang="en-US" sz="1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presenting today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77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Asheville-Buncombe Technical College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abtech.edu</a:t>
            </a:r>
            <a:r>
              <a:rPr lang="en-US" dirty="0"/>
              <a:t>/programs/academic/dental-hygiene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72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366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Joanna Roberts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Alamance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Assisting Department Head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506-4153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joanna.roberts@alamancecc.edu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Joanna Roberts</a:t>
            </a:r>
          </a:p>
          <a:p>
            <a:r>
              <a:rPr lang="en-US" dirty="0"/>
              <a:t>Department Head – Dental Assisting</a:t>
            </a:r>
          </a:p>
          <a:p>
            <a:r>
              <a:rPr lang="en-US" dirty="0">
                <a:hlinkClick r:id="rId4"/>
              </a:rPr>
              <a:t>336-506-4153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joanna.roberts@alamancecc.edu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90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Joanna Roberts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Alamance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Assisting Department Head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506-4153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joanna.roberts@alamancecc.edu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Joanna Roberts</a:t>
            </a:r>
          </a:p>
          <a:p>
            <a:r>
              <a:rPr lang="en-US" dirty="0"/>
              <a:t>Department Head – Dental Assisting</a:t>
            </a:r>
          </a:p>
          <a:p>
            <a:r>
              <a:rPr lang="en-US" dirty="0">
                <a:hlinkClick r:id="rId4"/>
              </a:rPr>
              <a:t>336-506-4153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joanna.roberts@alamancecc.edu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234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Joanna Roberts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Alamance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Assisting Department Head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(336) 506-4153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joanna.roberts@alamancecc.edu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Joanna Roberts</a:t>
            </a:r>
          </a:p>
          <a:p>
            <a:r>
              <a:rPr lang="en-US" dirty="0"/>
              <a:t>Department Head – Dental Assisting</a:t>
            </a:r>
          </a:p>
          <a:p>
            <a:r>
              <a:rPr lang="en-US" dirty="0">
                <a:hlinkClick r:id="rId4"/>
              </a:rPr>
              <a:t>336-506-4153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joanna.roberts@alamancecc.edu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31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/occupation-profile/351011/1284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</a:t>
            </a:r>
            <a:r>
              <a:rPr lang="en-US" dirty="0" err="1"/>
              <a:t>NCTower.com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from </a:t>
            </a:r>
            <a:r>
              <a:rPr lang="en-US" dirty="0" err="1"/>
              <a:t>NCTower.com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0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Dr. Lori Byrd</a:t>
            </a:r>
          </a:p>
          <a:p>
            <a:r>
              <a:rPr lang="en-US" dirty="0"/>
              <a:t>Associate Director, Academic Programs - Health Sciences</a:t>
            </a:r>
          </a:p>
          <a:p>
            <a:r>
              <a:rPr lang="en-US" dirty="0" err="1"/>
              <a:t>byrdl@nccommunitycolleges.edu</a:t>
            </a:r>
            <a:endParaRPr lang="en-US" dirty="0"/>
          </a:p>
          <a:p>
            <a:r>
              <a:rPr lang="en-US" dirty="0"/>
              <a:t>919-807-7118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35D50-516C-FD45-863A-320262EE362F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2903E-CCCD-794C-85C8-1483EEAE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268DC7-027D-C648-9BA3-E4F4A9808B86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A4655-50C3-264A-9310-3247FA33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3F84-046E-2A46-99DD-2DAD61594CB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B1B7-9F55-BC46-BBEB-7CC12D52D2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0"/>
            <a:ext cx="7829207" cy="994172"/>
          </a:xfrm>
        </p:spPr>
        <p:txBody>
          <a:bodyPr>
            <a:normAutofit/>
          </a:bodyPr>
          <a:lstStyle/>
          <a:p>
            <a:r>
              <a:rPr lang="en-US" dirty="0"/>
              <a:t>October 20, 2021</a:t>
            </a:r>
            <a:br>
              <a:rPr lang="en-US" dirty="0"/>
            </a:br>
            <a:r>
              <a:rPr lang="en-US" dirty="0"/>
              <a:t>Careers in Dental Hygiene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D1396-D25C-F843-87C1-8554878A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904"/>
            <a:ext cx="8179174" cy="3822596"/>
          </a:xfrm>
        </p:spPr>
        <p:txBody>
          <a:bodyPr>
            <a:noAutofit/>
          </a:bodyPr>
          <a:lstStyle/>
          <a:p>
            <a:r>
              <a:rPr lang="en-US" sz="2000" dirty="0"/>
              <a:t>The Dental Hygiene curriculum provides individuals with the knowledge and skills to access, plan, implement, and evaluate dental hygiene care for the individual and the community.</a:t>
            </a:r>
          </a:p>
          <a:p>
            <a:r>
              <a:rPr lang="en-US" sz="2000" dirty="0"/>
              <a:t>Students will learn to prepare the operatory, take patient histories, note abnormalities, plan care, teach oral hygiene, clean teeth, take x-rays, apply preventive agents, complete necessary chart entries, and perform other procedures related to dental hygiene care.</a:t>
            </a:r>
          </a:p>
          <a:p>
            <a:r>
              <a:rPr lang="en-US" sz="2000" dirty="0"/>
              <a:t>Graduates of this program may be eligible to take national and state/regional examinations for licensure which are required to practice dental hygiene. Employment opportunities include dental offices, clinics, schools, public health agencies, industry, and professional education.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7A4B7-2454-6747-917B-97694A75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Hygiene (A45260)</a:t>
            </a:r>
          </a:p>
        </p:txBody>
      </p:sp>
    </p:spTree>
    <p:extLst>
      <p:ext uri="{BB962C8B-B14F-4D97-AF65-F5344CB8AC3E}">
        <p14:creationId xmlns:p14="http://schemas.microsoft.com/office/powerpoint/2010/main" val="39096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7A4B7-2454-6747-917B-97694A75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Hygiene (A45260)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D1396-D25C-F843-87C1-8554878AAE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Asheville-Buncombe Technical Community College</a:t>
            </a:r>
          </a:p>
          <a:p>
            <a:r>
              <a:rPr lang="en-US" sz="1800" dirty="0"/>
              <a:t>Cape Fear Community College</a:t>
            </a:r>
          </a:p>
          <a:p>
            <a:r>
              <a:rPr lang="en-US" sz="1800" dirty="0"/>
              <a:t>Catawba Valley Community College</a:t>
            </a:r>
          </a:p>
          <a:p>
            <a:r>
              <a:rPr lang="en-US" sz="1800" dirty="0"/>
              <a:t>Central Carolina Community College</a:t>
            </a:r>
          </a:p>
          <a:p>
            <a:r>
              <a:rPr lang="en-US" sz="1800" dirty="0"/>
              <a:t>Central Piedmont Community College</a:t>
            </a:r>
          </a:p>
          <a:p>
            <a:r>
              <a:rPr lang="en-US" sz="1800" dirty="0"/>
              <a:t>Coastal Carolina Community College</a:t>
            </a:r>
          </a:p>
          <a:p>
            <a:r>
              <a:rPr lang="en-US" sz="1800" dirty="0"/>
              <a:t>Fayetteville Technical Community College</a:t>
            </a:r>
          </a:p>
          <a:p>
            <a:r>
              <a:rPr lang="en-US" sz="1800" dirty="0"/>
              <a:t>Forsyth Technical Community College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F7A33-A5DC-4035-945E-DDEDC9459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/>
          <a:p>
            <a:r>
              <a:rPr lang="en-US" sz="1800" dirty="0"/>
              <a:t>Guilford Technical Community College</a:t>
            </a:r>
          </a:p>
          <a:p>
            <a:r>
              <a:rPr lang="en-US" sz="1800" dirty="0"/>
              <a:t>Halifax Community College</a:t>
            </a:r>
          </a:p>
          <a:p>
            <a:r>
              <a:rPr lang="en-US" sz="1800" dirty="0"/>
              <a:t>Edgecombe Community College</a:t>
            </a:r>
          </a:p>
          <a:p>
            <a:r>
              <a:rPr lang="en-US" sz="1800" dirty="0"/>
              <a:t>Nash Community College</a:t>
            </a:r>
          </a:p>
          <a:p>
            <a:r>
              <a:rPr lang="en-US" sz="1800" dirty="0"/>
              <a:t>Wake Technical Community College</a:t>
            </a:r>
          </a:p>
          <a:p>
            <a:r>
              <a:rPr lang="en-US" sz="1800" dirty="0"/>
              <a:t>Wayne Community College</a:t>
            </a:r>
          </a:p>
          <a:p>
            <a:r>
              <a:rPr lang="en-US" sz="1800" dirty="0"/>
              <a:t>Lenoir Community College</a:t>
            </a:r>
          </a:p>
          <a:p>
            <a:endParaRPr lang="en-US" sz="20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C362891-CDF1-8F49-ABFD-345605C8CAE7}"/>
              </a:ext>
            </a:extLst>
          </p:cNvPr>
          <p:cNvSpPr txBox="1">
            <a:spLocks/>
          </p:cNvSpPr>
          <p:nvPr/>
        </p:nvSpPr>
        <p:spPr>
          <a:xfrm>
            <a:off x="4710898" y="1376573"/>
            <a:ext cx="7886700" cy="354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5022" indent="-175022" algn="l" defTabSz="385763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4091" indent="-15121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9113" indent="-133350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65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32235" indent="-153591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900113" indent="-128588" algn="l" defTabSz="385763" rtl="0" eaLnBrk="1" latinLnBrk="0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060847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3729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6610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9491" indent="-96441" algn="l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Char char="•"/>
              <a:defRPr sz="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9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Michelle Ping, RDH, M.Ed.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Dental Division Chair</a:t>
            </a:r>
          </a:p>
          <a:p>
            <a:r>
              <a:rPr lang="en-US" dirty="0"/>
              <a:t>Fayetteville Technical Community College</a:t>
            </a:r>
          </a:p>
        </p:txBody>
      </p:sp>
      <p:pic>
        <p:nvPicPr>
          <p:cNvPr id="1026" name="Picture 2" descr="https://www.nccommunitycolleges.edu/sites/default/files/styles/400_wide/public/college-logos/fayettevilletechcc.png">
            <a:extLst>
              <a:ext uri="{FF2B5EF4-FFF2-40B4-BE49-F238E27FC236}">
                <a16:creationId xmlns:a16="http://schemas.microsoft.com/office/drawing/2014/main" id="{55C1013C-2D35-1D47-838C-594FD7106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1463" y="3799208"/>
            <a:ext cx="2538008" cy="14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E255C-6432-D44E-A639-86F7EE279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767" y="1"/>
            <a:ext cx="2270234" cy="30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42BA5E-EEC1-C441-BBA2-20CD966A32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396" y="0"/>
            <a:ext cx="3424648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50462-2DF1-1843-BF70-CC2DC97560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57" y="0"/>
            <a:ext cx="34246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9FB46-03B7-8B42-80B6-B8EF492C3E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389" y="0"/>
            <a:ext cx="3424648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97DE76-DDA3-EE47-A607-906DE75D1A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83" y="-336978"/>
            <a:ext cx="3649015" cy="548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A169E-8CB5-FA4C-932F-5B3511E875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897" y="-230185"/>
            <a:ext cx="3638482" cy="5464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5D4F2-D232-7445-B105-DCCAEB9933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24" y="0"/>
            <a:ext cx="4109559" cy="53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iad3-1.xx.fbcdn.net/v/t1.18169-9/s600x600/18119447_1859292120992675_5981107084818961678_n.jpg?_nc_cat=101&amp;ccb=1-5&amp;_nc_sid=730e14&amp;_nc_ohc=VuxB8s3kY4oAX9TPOqd&amp;_nc_ht=scontent-iad3-1.xx&amp;oh=8e80721ca5de722c8c02664848ca212c&amp;oe=61B4B373">
            <a:extLst>
              <a:ext uri="{FF2B5EF4-FFF2-40B4-BE49-F238E27FC236}">
                <a16:creationId xmlns:a16="http://schemas.microsoft.com/office/drawing/2014/main" id="{BBD9A936-64CB-B949-A787-C18EB1E8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5271"/>
            <a:ext cx="9151282" cy="56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Brenda </a:t>
            </a:r>
            <a:r>
              <a:rPr lang="en-US" dirty="0" err="1"/>
              <a:t>Sanner</a:t>
            </a:r>
            <a:r>
              <a:rPr lang="en-US" dirty="0"/>
              <a:t>, RDH, 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Dental Hygiene Program Chair</a:t>
            </a:r>
          </a:p>
          <a:p>
            <a:r>
              <a:rPr lang="en-US" dirty="0"/>
              <a:t>Central Piedmont Community College</a:t>
            </a:r>
          </a:p>
        </p:txBody>
      </p:sp>
      <p:pic>
        <p:nvPicPr>
          <p:cNvPr id="1026" name="Picture 2" descr="https://mycollege.cpcc.edu/CP_Primary-CC_4c.png">
            <a:extLst>
              <a:ext uri="{FF2B5EF4-FFF2-40B4-BE49-F238E27FC236}">
                <a16:creationId xmlns:a16="http://schemas.microsoft.com/office/drawing/2014/main" id="{C7A81116-F8D3-F142-9F99-39CC9063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811" y="4152572"/>
            <a:ext cx="4028406" cy="8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349A4-6E12-534C-9F16-979B01A389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200" y="0"/>
            <a:ext cx="2336800" cy="29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625" y="2916433"/>
            <a:ext cx="1537182" cy="1828801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01580"/>
            <a:ext cx="1489424" cy="18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2443F-BCAD-F74D-B30F-7C96CAB40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485" y="608190"/>
            <a:ext cx="1536700" cy="1816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49ACD6-C2C8-254B-9BA4-CA58EC1D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43" y="580993"/>
            <a:ext cx="1598897" cy="18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Sandra </a:t>
            </a:r>
            <a:r>
              <a:rPr lang="en-US" dirty="0" err="1"/>
              <a:t>Ruocco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Clinic Dentist</a:t>
            </a:r>
          </a:p>
          <a:p>
            <a:r>
              <a:rPr lang="en-US" dirty="0"/>
              <a:t>Central Piedmont Community College</a:t>
            </a:r>
          </a:p>
        </p:txBody>
      </p:sp>
      <p:pic>
        <p:nvPicPr>
          <p:cNvPr id="1026" name="Picture 2" descr="https://mycollege.cpcc.edu/CP_Primary-CC_4c.png">
            <a:extLst>
              <a:ext uri="{FF2B5EF4-FFF2-40B4-BE49-F238E27FC236}">
                <a16:creationId xmlns:a16="http://schemas.microsoft.com/office/drawing/2014/main" id="{C7A81116-F8D3-F142-9F99-39CC9063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811" y="4152572"/>
            <a:ext cx="4028406" cy="8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69F0C-5320-E44B-9E20-B5FEA82986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333" y="0"/>
            <a:ext cx="231918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Katie de </a:t>
            </a:r>
            <a:r>
              <a:rPr lang="en-US" dirty="0" err="1"/>
              <a:t>Rego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Second-Year Student</a:t>
            </a:r>
          </a:p>
          <a:p>
            <a:r>
              <a:rPr lang="en-US" dirty="0"/>
              <a:t>Central Piedmont Community College</a:t>
            </a:r>
          </a:p>
        </p:txBody>
      </p:sp>
      <p:pic>
        <p:nvPicPr>
          <p:cNvPr id="1026" name="Picture 2" descr="https://mycollege.cpcc.edu/CP_Primary-CC_4c.png">
            <a:extLst>
              <a:ext uri="{FF2B5EF4-FFF2-40B4-BE49-F238E27FC236}">
                <a16:creationId xmlns:a16="http://schemas.microsoft.com/office/drawing/2014/main" id="{C7A81116-F8D3-F142-9F99-39CC9063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811" y="4152572"/>
            <a:ext cx="4028406" cy="8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01DAC-5DFB-4B46-B025-FE1B7D6FD4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866" y="0"/>
            <a:ext cx="2588133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pccfoundation.org/files/B27F56A8-B490-43AB-93DA-731612D704D8--8E976CF5-9F39-4959-BD25-53F2BF3EA637/central-heca-dentalhygieneclasses-10.jpg?lc=06082017082423">
            <a:extLst>
              <a:ext uri="{FF2B5EF4-FFF2-40B4-BE49-F238E27FC236}">
                <a16:creationId xmlns:a16="http://schemas.microsoft.com/office/drawing/2014/main" id="{B5EC0871-E214-2644-81F4-8C04B7898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963" y="0"/>
            <a:ext cx="7712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0AC84-685F-6243-A6E2-3078CE71DE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43" y="3676"/>
            <a:ext cx="7717595" cy="51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pccfoundation.org/files/B27F56A8-B490-43AB-93DA-731612D704D8--8E976CF5-9F39-4959-BD25-53F2BF3EA637/central-heca-dentalhygieneclasses-10.jpg?lc=06082017082423">
            <a:extLst>
              <a:ext uri="{FF2B5EF4-FFF2-40B4-BE49-F238E27FC236}">
                <a16:creationId xmlns:a16="http://schemas.microsoft.com/office/drawing/2014/main" id="{B5EC0871-E214-2644-81F4-8C04B7898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963" y="0"/>
            <a:ext cx="7712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s://www.cpcc.edu/sites/default/files/2019-12/CENTRAL2018_DLV-1009-0559_390x235.jpg">
            <a:extLst>
              <a:ext uri="{FF2B5EF4-FFF2-40B4-BE49-F238E27FC236}">
                <a16:creationId xmlns:a16="http://schemas.microsoft.com/office/drawing/2014/main" id="{CD8EF893-2E1E-2149-BE20-F59C2CDA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9" y="11292"/>
            <a:ext cx="8517282" cy="51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pccfoundation.org/files/B27F56A8-B490-43AB-93DA-731612D704D8--8E976CF5-9F39-4959-BD25-53F2BF3EA637/central-heca-dentalhygieneclasses-10.jpg?lc=06082017082423">
            <a:extLst>
              <a:ext uri="{FF2B5EF4-FFF2-40B4-BE49-F238E27FC236}">
                <a16:creationId xmlns:a16="http://schemas.microsoft.com/office/drawing/2014/main" id="{B5EC0871-E214-2644-81F4-8C04B7898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963" y="0"/>
            <a:ext cx="7712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s://www.cpcc.edu/sites/default/files/2021-05/CENTRAL2018-DLV-0123-1440x625.jpg">
            <a:extLst>
              <a:ext uri="{FF2B5EF4-FFF2-40B4-BE49-F238E27FC236}">
                <a16:creationId xmlns:a16="http://schemas.microsoft.com/office/drawing/2014/main" id="{CA8FC031-27AF-7643-8C47-9E5FA877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3312" y="0"/>
            <a:ext cx="118506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Susan Smith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Dental Department Chair</a:t>
            </a:r>
          </a:p>
          <a:p>
            <a:r>
              <a:rPr lang="en-US" dirty="0"/>
              <a:t>Wayne Community College</a:t>
            </a:r>
          </a:p>
        </p:txBody>
      </p:sp>
      <p:pic>
        <p:nvPicPr>
          <p:cNvPr id="1026" name="Picture 2" descr="https://lh3.googleusercontent.com/proxy/s7N-4rLJTjtPYVcqRaMFbQqgiieVv9c_RvRCX21It9jLQxi86DkO2scsUgY8LoPCjQ8u8DJu2ccyo4o4GV9hf8Zq2vLO3npbkRvHyh-e-Itx2IYJlT6FYzCPKfuGcs8">
            <a:extLst>
              <a:ext uri="{FF2B5EF4-FFF2-40B4-BE49-F238E27FC236}">
                <a16:creationId xmlns:a16="http://schemas.microsoft.com/office/drawing/2014/main" id="{6605ABBE-0783-1C4C-A443-B3384DFC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386" y="4152572"/>
            <a:ext cx="3242491" cy="7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836E57-2AF9-1740-B08E-30C64FF45A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425" y="0"/>
            <a:ext cx="2314575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96D876-05EA-CE4E-B3C1-E870D2FC6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640" y="0"/>
            <a:ext cx="36727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waynecc.edu/wp-content/uploads/dental-hygiene-hero-1.jpg">
            <a:extLst>
              <a:ext uri="{FF2B5EF4-FFF2-40B4-BE49-F238E27FC236}">
                <a16:creationId xmlns:a16="http://schemas.microsoft.com/office/drawing/2014/main" id="{F7C0DF7B-DCF5-DC49-8AA8-7888A90BF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3BEC4-A4C6-8E45-B826-0079A23EDE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81" y="-1125141"/>
            <a:ext cx="8358187" cy="62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EF932-E7A6-6A48-B5F8-D33C6476B2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580" y="0"/>
            <a:ext cx="31228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A0137-4C80-6B44-BABB-D06F34346C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58661-261E-3E44-AF74-39924E1DD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" y="-1496610"/>
            <a:ext cx="9043987" cy="67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err="1"/>
              <a:t>Abra</a:t>
            </a:r>
            <a:r>
              <a:rPr lang="en-US" b="0" dirty="0"/>
              <a:t> Brooks, RDH, BSDH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Instructor, 1st Year Dental Hygiene Coordinator</a:t>
            </a:r>
          </a:p>
          <a:p>
            <a:r>
              <a:rPr lang="en-US" dirty="0"/>
              <a:t>Asheville-Buncombe Technical College</a:t>
            </a:r>
          </a:p>
        </p:txBody>
      </p:sp>
      <p:pic>
        <p:nvPicPr>
          <p:cNvPr id="2050" name="Picture 2" descr="https://www.nccommunitycolleges.edu/sites/default/files/styles/400_wide/public/college-logos/abtechcc.png">
            <a:extLst>
              <a:ext uri="{FF2B5EF4-FFF2-40B4-BE49-F238E27FC236}">
                <a16:creationId xmlns:a16="http://schemas.microsoft.com/office/drawing/2014/main" id="{EAEF2B80-E9E5-104D-B120-FEF3103B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617" y="3785530"/>
            <a:ext cx="2480030" cy="14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0C762-2F2B-D24D-A3B0-873A42352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324" y="1"/>
            <a:ext cx="2545976" cy="29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60B017-67B2-E447-B88D-BE715582F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1007" y="0"/>
            <a:ext cx="3719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7ACE8-451E-FA44-A776-A4E4A4CFE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857CB-63BF-064B-804D-AF29B5EF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03461-C9FC-7E4A-9301-D6AD46CB5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8A52C-472D-D642-9624-5ABB58384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20365-B34C-4842-8ED8-F7FA642DB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EF932-E7A6-6A48-B5F8-D33C6476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17207"/>
            <a:ext cx="9144000" cy="150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B5621-2FE8-F94D-A561-80BD093AB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83B97-E049-1140-B6AF-7D267BC5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3A3C8-42F2-C141-BCAB-0B43550C6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10C42-5F92-F648-A011-6C6ADD4C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F8376-F033-F64E-ADA6-0025A885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D0B37-DA65-1F42-A445-709BFE06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8E10D-E509-6047-AB70-37B83F00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91457-AE9A-7648-B5A8-99CDCDDAF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C8425-777A-6348-A8C0-68C989906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F7821F-303E-6847-97E8-36A3DF687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12686-CD79-C64C-AB1C-D09A326CB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270124" cy="60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Brenda Fisher, RDH, BSDH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Dental Hygiene Chair</a:t>
            </a:r>
          </a:p>
          <a:p>
            <a:r>
              <a:rPr lang="en-US" dirty="0"/>
              <a:t>Asheville-Buncombe Technical College</a:t>
            </a:r>
          </a:p>
        </p:txBody>
      </p:sp>
      <p:pic>
        <p:nvPicPr>
          <p:cNvPr id="2050" name="Picture 2" descr="https://www.nccommunitycolleges.edu/sites/default/files/styles/400_wide/public/college-logos/abtechcc.png">
            <a:extLst>
              <a:ext uri="{FF2B5EF4-FFF2-40B4-BE49-F238E27FC236}">
                <a16:creationId xmlns:a16="http://schemas.microsoft.com/office/drawing/2014/main" id="{EAEF2B80-E9E5-104D-B120-FEF3103B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617" y="3785530"/>
            <a:ext cx="2480030" cy="14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8E55A3-52D9-D449-9E03-90EEB20B44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7693"/>
            <a:ext cx="9143999" cy="59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Joanna Roberts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Head – Dental Assisting</a:t>
            </a:r>
          </a:p>
          <a:p>
            <a:r>
              <a:rPr lang="en-US" dirty="0"/>
              <a:t>Alamance Community College</a:t>
            </a:r>
          </a:p>
        </p:txBody>
      </p:sp>
      <p:pic>
        <p:nvPicPr>
          <p:cNvPr id="1026" name="Picture 2" descr="data:image/png;base64,iVBORw0KGgoAAAANSUhEUgAAAWwAAACKCAMAAAC5K4CgAAABAlBMVEX///8hOKz///3///shOK0AFKX4/PkAI6j///khN64hOKr//v/9///DyOIhN6/2+foWMKgAJaUAIKYAJ6UAI6QAG6QZMqoAG6IRLar///YAJKoAHqE2SbAAKaixuNwAGqfq7PQAAJ/s8PLf5Oy0u9jX3OoAIKo9Tq+6wdp2gsHO0+R5iMKao9CAiMRFVbLHzeKfqtBDVq2KlcpVZbgAKaJkcboAAJZvesAmPalaabaIlsVAUq9RX7LS3OTo6uxkbsGGlsIrQaBDUbk1R7Wqtc+ksNMiPKxUYLsAKZvX2u6+wuTS2e2WntNkc7Y1R6fh4N95hMpBVaV/jr5wgryIj9LF0dvcSpfQAAAgAElEQVR4nO19e0PiyNJ3p7sN3SHmAqEJlwATLnJTUGEFdZyzx4XZOePMM2efd7//V3mrOjgC4nXVx5mx/hAMIWl+XV23rqoQ8sQkRK3R77ddaj/1ld/oGtm7uWIYpqwK/b8eyc9OzKSnkWVZhiWrQ8r+r4fzcxMlx4FlIFlO7j15Q/sZiZIz30rAlpb3gb1JkucjxthRaFySzL0x9jOSoJ+r1newjS3z/3pAPzMxsq+MN7BfiNoZ4w3sFyFKRJm/gf0iRBkdZt/Afhmi6dhz5BvYL0I2++atMPYb2M9I9S3HeAP7JYgxMlX8ScCmNl28PuUAfyYSbJCZy6fhbHq2jXRG37z9zWSzHeVYTwI2o/2tIAjeDd7AvoHorGWs0/3Atlm7sqBYB1MY+eYZlgxiln7eMf+wZEbWY8GOS34WyX9X16xM6R44/c7ENt8CWZtIkIORfCTYpJGyEmo1NbrU5HAttUfexMhGomcZ47GcTaYYlUVDJjVIDpylDMPyOs843h+bjkJ+Det7gU1prQTmOcepChrJsQGAbYT95x3xj0vd0nUhcj+wBRtmDUPu7MD50WKPeObDP/72M4/5h6WVMPaDwGakrCwj7OEVogUz91CuZOrPO+QflNhaGPthMvusCoztb58A2OFxcugQp85/046bKC2sTULknmLkYgRm3sjcQbB7+pA9gcvJ8jOP+ocksM/60Uas7wd2GaNXhwRNa+8Ir0fcHBwK8b1NMT5C04xqStsMbscWd8UlRXUchSY2Ip6Hx2w8lzH9dfiE2rYOttjpRawF/qOXl4APFwP5ITIBTBZ7mxn7XmA3M/DlaEhOEexDgmAnhy4IbiAz0Ww3BTVrSKadFmf4pkBJobl9hthStzs4W0wAI/F2G/6J9dlwxIWz4xoTeHadCjtxUGk8GA7bdZwOlhb0fWM2a8f0h8hxsdluuBnre4G9G85BGda0nFYfCYJdyQLYxTayLJtZeT93Gje2oih61yzQ5rsoym7VydDL+NUeoYVeNpPK9ROudDtBEOR6dJqJ/NYIDvwLvubnBe2rTHbr1C2kk7P8zCgKtvoF+EcMJ5lsFKVS07MfgbNZPb+Er6Usfn+wRcGccO0skqkHrzsa4AOcvFKTMcp287hovB2YT8vxY0HaRRDnI3PawrtUB/HvEcp3QB8Y1pygsc/93r8NztUUrj9WBpf7cRlnz4iOUKbQupW4BFFDCGGeZJJVyVXuvfgB4D5cNvvU6dJ/d3M2HaAdEw0ZGXuoFG0UxPjWyJsgQ4YlvR0hDTyiysTW6kGeH+JygCPjcohzK/0hXuw0UR1cO6ThARzBmK/1sawWeGKsJY6MhB1KXcrM8nfV7vCJ+8oFSZqRv6tLEltOtosPANsmHQW/vVqj9AjBNlwMsyBE8pwJOy45AKp0LNzanINEtxenKUPfUyou5zgdgCwlf7TgIJcWl+j7RxWYNxwah5M1ujyIQXqfeo5lOIYKc7FgncixpBUGkQWv/vCVczasy5XshVZbu9r35myRQ8lzAu86gCLPxnDIRrHkjUGefPP0ev8ackDUCnfhfnsqYd7FBpwKMYY+8fsgvSW8487oPNEgmS4h9URGOKG+Dh/FgrZxh4Pz0cfxSYF0QUg5PLroznCBqNMXAOyf0SwlryJQap9sBw+Q2eQ/PteOI03ALtUAz3pGSwEwGkC4cuBaWteCITsD0yfUvDrplTWM6vce2uRWAB810MeXo890iNKEV2HetgMtPcp9XA+GnJsFuqM4+KundcpomnwILcPKDUA3oCrgpdfO2e6KP1Ptku0HcbbettSOuXbRW/CO4g93shUdegUJMLHxNMAqOyCkVsXrWjFpaPk8iQlCywP46INnGdwDt8itagkDtvmwCFKIl13i4noA9SuaVZzIMgpvsBADR9v2NvwMnOot9wUQ+yd0sOzPhEfiYWDXRiAF1InACwHYVqsJIFyEyGVdjCQai+DfF8QidQa8iuxbrDCmwU61qZjhG7/GqLZb8jBbdg6RPQQTvYMX8P9DbRdXG8BKtfuV6uK9KWn71vd/5vy1g03ZWfXK0ps72Rp5CNg21eG90QUDN06DXcSANkIkSzGxy6AGHR/w15zNQ7DchhEwI6g2cowz8qdJqTbyI8a6KTRLJmDMxDkYEwh4QU5AM3LPpAWUTDBtgurQ+Q4iTajQJqYaj798ORrjcPOvejefUbDSvoMttbX1ALAF/YjLO9VEzu5rLsSA9g4aI5M0rSGvOiNkt52FMQ4uEEgWCdYy3Hge7gC02vDcIVRzODCvIJ+w9MGfEWajiAO1R6kW3n6Dkj9hrqIDLZuZnkL4ThiGngfHpffceP0z6ma+K0eAw0dsHwJ2LaO/eHwAlET6QFKbWr4CRM1Am4DCJq4P78IO+NcfQcarQ2FTUJAWWCyEnsNHXoeI40TmgOJrZOEdSHFxhusG9CujwxAskFSTuTh/2UYSSSFayUopwQMCG1KGe6/azhZ7Sx6MU5yBqnmQzNZ2A8gHJLwSj8A5qeMufdghrB1o2QvrvYn+IgBJCZo6YY8yFxPdRhfgoyAbwxuK1gwa1zbV0sEH011bodkZs5Pdet+k2hb0txPOpjBx3Pp955LKvVdtjTRaS/uO6qSAnPEQsHfWAljSu1jsiRWHhGlbLjwCr32IO/cgz4U2RqIZ1TNiod/yqQQfBe1ErKMyZAw5QFom05LFCbpg2YG4mqsJIU3cUAoWYJMRTBhaPQuir9hdTzO2kgEVJNtYDwC7nl+PFmJAexghBgNCK5GRCA+qRUyrSWk3heKgLeggQFvwM9GxEm07avHvbzMRZxMBLwTqTu7XCDPRA1UfFmD7Cb42gdWBE0Yps2PXdWPz9SpISvv+Ek468EMeADaF9a6jTKCegLQYAemhvRvDr9NLlcdEDV1KHoDsrYwMC8w7RkAIg+6sEXIBGtMogTVzCTYbJl+jAnftuYFar5bn2qVPXEq1nwRkiZb7qNRp5V01n/vt1e7DwYqLl7DmPFdP1Mt9waaMzFGreuOOJm3doco7VeCchOB2aDHizGvmNHFJhKAHYPxIz6UEmVYqgSEVME/O6YL7QVO+VziDIxDwYoK79mDnJZIJBUas11I4/lyvgPk4xhmzYkbN30F6q4+FVytGBP22tGcgwx5LFuG9OVt0tS0SFRI+0/JAfaTmROk9MapFBUZOlLdwSbSdxxXCh/irPRDQKPa9MUgC7cBY4STS+fj+fwDZEtfwEzLTXiYIHZKEFlTQememxRBnU80v+uc4UVsDJp4dtUcSWGZLeZTWKGYP42yb9VBeeF8IBdfEpG39y3doXFr40AUtPYD1LO03hReUUlQSIcgrtPxQwDNSMrSAYEKLeg6WnB4V+v2fQUBr+4b0gC14Dgx2ujvS6xBmBbglzuv41p+RxJ2hL3q5vkpidLocxva/Z9Tcm7NN/M1W0KBLk8Qt1IHa2YNDmOOg1Sb+SSGvgpC3UPa6GW0LgjhH1zzbANTf60ivxXWE0PnTxcgUQDxCtY0ihju4C4ZCG6dO7uDm5kF2ETy0rLD8mhP3t3NLWPP59xzIe4O93eJcWtlYaPFDByUO/xdZxYfXoI0JrEMdIQ3Pj0POnSq47c0UnILGRDMDJ7UGaJ5wbpTAuhNkH2NaMugdwkcKt+YP4Gsyh1oP/EOOCwJk0zDJJvKmuN1rHy5yi1Rmar7argaMsMlSGNvJtNml2XRvsL9kwQYZTYnQG4O0W0KbZEscZEFIbzW1zfulGkXVqfkXnKkC5NWc8lSpS0kDT87VKZvhm3xM04ycTVqh3zqmEziSHcPXxxG8K8ESiX+z4FCP6VqGWZgpBhmvj9hSMrRSxWIqs9Mgr3e/FxyG4pLADvcpfTBnu6aLtJCT4BRqWrwIIlAHd/vDLrn8BIR78oYS00zeUH0guYswGxezGhPJIXZ5A7gO0++oWNyn22g3mUjrRAbCmu3GoM7Yq4Uaw9ieXHJISku9Lu5vjYC9xr4bACK9yPYQ+jVN02gcwlpfHBHI6kxgAgneKskjYTR5k1xBD4wJODM5u4Af2XC6DVjCu8TqEfp0YYvFIPQWs3i1uhGIHoyWJLbOp7mkh20evNHdtNjcW2jHbG2JL97AflKyKfmyXF0aHZM3sJ+LbNatLu08KuWKN7Cfiyg5UUs76pkGfePsZyNaCZa0ozpf9QbewH5SSk+WHfXqgK5UK76B/YQkxPFSEZ4VTtc+fzjYNtjBAkzjZxgsmtj32YBJjHbB1o+amHEs7HQNXgvPMb67xhVnl3svpNYj7o/gbADDfbaUDfdeziEMIe2ue+yU9N9Vc18J68JLLn6W4d1BnZBf2n2WDK8VK24AO3H3LlstJC92rTnYbrff/8+ZIIPdsiUnp/EzhCeaJ+r0TpRgOpq7O5YxP2mulB/YmKbldQSpRLh38eSDu5vq+SvGdqzitYrn62AnHjITplt7P2gMDzof9nc+9obtZgzeOSXNcjXEdIJs/OQFvay+pZzgzk1zGk/zoZJc5rorYFPca8OA+IFnqPETj+1uovZqNrY/Ww0qpNfARgFRa25X+r2j0x2Vf/fuXXR6UHlfwwIWOwluNKp4QYtbEyGeui8APY4sw/uwqOC48erN0JMG9o/Nnq0sLiqK3AgGVEyVMXr5EljK2qXl0OpkjWlAxQyu8rOtcHwy8VKtoFiMssFWNO1v18yVb9h0ERZXXrj39MNlIAac1ozRQafTOdgsByitjzAS7oReODJXOTsuoVJiVErcoHhpsll5mbEz7bXPmenORlezYSklDa6izJ97B/85wxCdSK/Kilhnpapg5+jwOUrVu1tRaQrr51+t0B/foBHoHDeEpP91/OFkbWesmzV4ZFIXJGer/sIyG7yXYfEKSkedsoLQdSoUpMWgcjDeM/LhlW/JgWH93PnR8JO2NVBHrmCdpuTQ44YcHTa//8gnlduMfRoOMC9k7PGov/HKghz/6RjSKw90suXKEGgli+lvrJmxeBS/MNiMmksNXPg8aAL87Kw7O/5wojKpaLReoqe+7jaAodft10uirAs/w/Cmz/k70MqmO8rw11ehJhMsWTSuzkFZX0/ROQ4xAYU2/CQ99kWJsl1vCWw1/TzcPQ2DIAqVTta41gQjZxOM9t+Uj5EGzeNYcm4yXRuKP6c22P6MjghuvDBm2sSua4uw1tQ7CKZtg9DHY6CqY5hrlmY2kEgzeDXhP11hCnK4jlxasIVp2sAjWW5kmnBFG3cQ0tS04bREX4p+JLmVqTNdfYqAx4PtbTfRqYech8eEXniOOtSbD/anwQDjyUI3C4ObEByRwF05GPrgk02eLIWN1ZdKOADZMAswb+h8cWWN3JHFGsP15q3G5VYLrX/MpTKZ0TGOuPmuurUjDoLq1oy8/7iVswD0+m/VLYv0/fxWn9QOc7mwTgrxb7n8bzXmbuXy75oUzsi9Y5X51tYJ3vu3avVdl37E1ByeTR38VnqHBdsHW7mtU7aoU9Vl3LsLLwBm8KiaSvn5jlbk55ZRbGD1GtaeUeoejzKpVP7jGYBri+1JNXdiZuC2A1og3b18JtUaDTesj0fSeLW6dC7XeRmUYXR/sHVijvQui6FpNweMDo5S64hiEp8Vdj5kLYuHg4ziln8gaDdjqKMjH9Z95u+Rxy3Mumy2DB4I3W5gyyWDlqH2DkpguPv/AtarSitbI7+Hc8wUmTYiKzrC2E5o5LqJ6KL4Pau6KBEG+2MeYZaKE+3A0GPPmWc+MVpWc/8PQt0TXxncArMlpkJs56TDvR1QTH4s6AyHzi21dfwEMNuiAMo5twbt8j9SSi/IHs5m/r3BRmfBuPJB45FjzcOIS6s6KGDBo6U8LHe0Qgvg9cCamGUd0Ll6ggETztU+oY0iwMvodsClEqIPtpDEzHbuTWHARe5YpJbBTB8V7A6yMpxippUVnlzeVM/3zuXaZychTHYRzJPsBSyunCFzLnU9y/G7mDrIZZjyLRyybY5A+ihlgXI1BG3mQBymWorPt87+OdiU1BodS65nnS5h7fmTzgBk3eABYGOej/89Z/colEbYn5WlpcAPOdL562jbWF5K6Vo9soswFnXnLy+jdMo8lofAj8cSMUzt7IB1My8GKBrGmBA7V4fkrPNvS/LTb+16Cb/Bpp6DhWcJXcB8e7uX/w2LUmZ3G4eeI+e6/swBxdgMLCMf03ZpHgb9+iwwnFFSSxSd7od6EOzfSoYn3fen0knKXx9DoHZ018i4vfs144eWswlmPreAp73dzyYG8B4SiIIxJvWKJOleJB2s+nofwH0o3VfckV1MoPS+NE8U9w7AUFTS8rb7ITD7YRNcaTQVph7WOLFOiGfAtwwraNS+OroOFb7t9QhmbGNqD3XBbC6zOGc56nvcC1MEwwVAjE0sB11FE4RZPsbKE5hAuu07hk/ZYSi9nsASbZmKBYxRnQgXDIOwR7oByJuYkWYgrybuoYRpA7Q53POzN/VdQFJe7rRtXppGDwCbonjEAjF8j9mPaor+vedYGerC8gTo24EhLVjByipWKAGPqtiAn2bIP2OECVBOrDqKTR2KFWFPFNZ1YDVINKTY32eEQAbSyHwGVig7xpwNQ509vKAv4dXiYs0SCBwTS1u5LDWxRg2xw0XzkWiLJsY2byH3z7olxwjaDCtuoyEckl4Hs1hKly1THow0/mkez3ORdJwbbQ4wjka9ug420YeCTdCQzC3AFkeeEVUwt8aTVoqcZYDjKAXmCnuU7sh5a8Bi37GCGCsSvDGyOfxcgeU2pbpIz4G3uqQG81CqEzHhTqvLqCV15V0tZ0ksZBMwI6H4qqxM7bvjsiTJKBn6YJhgptS+ArDpnuSjGaE4qz2m0+/39vf2JtLw3T6o4Dzw8pzDaqSnwODlvb29E2WFj9GQgB6rX5xXNzU1uxLU0glHB6shzIeU5qHd2Eray1Gszgiwr9+ZD+yJKdVqjzCcgRkxQWtmagIYzzrXRXzeBSx1tJ1JPcOd0CVxy7JKMeuWwHgRJPa5UaphAZOTrwnECWQv0BHYcE3fwQV0CfZ4qTUV9vLwtTT/Ko1cjXqgNAYFgBK4l+pscUzcV1JlKGqUc9TpUsKNAH9HYU6/VMVHBawKjdNSuKFX3wqFpV6NPXoPkn7FxN+DRR0AsKGPAYhPJbQyQKh4XwiDH5oa0HpOL+9GVstQwCdqYPY1D2PS9iUmbMPcOBNBKllL7TNwTA1rZNJPwOdZomsRQqxLp/2Iz4/DeWZw5Q6izFaHi/HA1BbR0UT7I0sxZRmm2AULtzhAYcInZU3ne7AgHD7FTE/HyhMXGxEkH5UnGx3VW0gwCuukiFXet4KtUtNa0ivocWDrXheWj+IeXAxgcyzUxbpSkJS7WiIXlGNkzrCMUe1R9J5hlYsyCIcmAUBlGc82wg9ENLLSm+pOJZg0j8H+fYDeB2ErGPkLjqJ0EHD8/ETi174PGcsvrdx78GaZrupMDWAIoPDkHk4gt8Cfb4GsqxcuQsz1Fsk00T3FwyO0gbixA7Yh56PLCz5090wU+l7xNvGRUHGyXbjuLz2Es5PU/32E2MUKl9YZoL5jWK02SmRfs6+hXCyC9r7pomqQKW5JYveGim+hrXcQWqgRO9rJYyCBseuANgeZljedpF4B1SXRud/g7syWhtCtYquROW7RmPRbiA18qOiEVnSsFeOpXjQ8dPXy6DOTzjqdozY5UfOoQwpgEYHdaaJuKKRZfASfPcCDtDHfaXCevcX4SIhbmY7L7OsB+YeYfrUS9g1R4bTz3206DSUKz7+yDlbUcInRjEHKUjsMZemoTxlMB0iAep7LCVY/6bR4RHlM6inDyjYoKEZAS+fph0PBPmiQBUMsUDPQM+y9wL2lJi5UgHsI3pF/2jvsw9KRaM7/0QJZ38RKKq+j66jUniBtUCJfTfAqw+jde7BzpHFugtSSsP7EjnL8GUxu6uZA7kawGbM7JXWHqDYw67ySZN3+A7Bt2svinbgKc3UyHM3lqMxDbrX6NK6CARGzCvjsY82a/jaxM1iER3ECTlHZSSxJwoozMPAs7CMg3Lw+g55beD7giAWmFNVlDvsXY6kq+Pi9pTAuo5WMrgtRYek/9G9gc28yyaK/WiBaMRKK+5BjwuIULLLJ+E/H8cZY+wT/ZTFtetTGQcyN7OF+xCf55v2xBllWL0d3sjUOqb6+D/BwsIlIn4SLljgujUPQguDIcO+/JuumpALRCuyL1bvwyzJ10czDtLgoZdE+O4e1BWZdNw+OsoR1EPXAJciAm+4Kt4ToEjfgRrUuRBOEbonohkhlyeel+lKwCH5BZ7GMweCn/wUdgW17VBgLAUZlaluXoSH30g6WsCqLq3mMzfWw1BsGz+Fy2CXL4RKc9Wr/3hkZVNh0O7ve6NOS11okcvXvWCdY/hOwmW2aBXecA1vK8XB/bZAJYUmp1h7WGJTCCNh3GoSlCol/C8OsSwbVMCoT0UmFrSFh70IvX4OrdKrI22HrNE1ZG844Z7SZD8PIpc2tMASbROC1yqjYGOo173DtR5NeFcMtClxGUptkQ2mpoqoTfdctQNKLwlwDTC73JFDKUZkdwBrcAKVUDuvlU5huX9kCT0xFW31670Rvmhaz6jUJIpU3WUPbO7lZ596/6NT8vQdWY/fbV2t+OEN3NT7ek3LawCKbPzq9zoywv3q9Tr1Q/9br7dLCNrz0BTne/avTpbX/hY8KyCDtL3P5+7iB1kajo8/owssxYX/jC/h1bfjeUO8hnIHxUBqsjaNA6/9vxzD2D3SNwvAUjMchKv46fL3n2oUOjkFgItHw43xyCH6X1rXz7Nftrm/IHWzdxN53zlW5V7/3IzHQBexXjTUrBLyJ8WDNWVcT9+bdq/uLkWHrBBuNLKr2MTSh+UL3msSthKRWgDJtW+LWgW56uNiGu2w5SS93kOEfrUPgkrpcBgsbkiaWeD1dr8AwyjhZ60yJF0t6K6ZxGDS59fctssvlm+wYLAamvWWTYvQLxLm9GIm+9z3BBmN3A197sk3H3uqx4m11x/cv8zj39u85tCciE92T4T/f5aSsC0y/TcVHUBXDR+3pUbGd4+ttEnIdM2m9t0SpW5+EfG+wu0H4wmBXAt0B7R/vpQja3gKVApafg2bOYzYnaTNYFSEg8tGuWc1eAP/69Nar3wE2o0cTvbzBpHrRLCMQCGAcR48Lyq1fC8wPqao+1/1lHkPmGqiGFX49A1lX8VfC2PNM99Z1eAfY9K+WMnWFnHIeFSF7LNmiCbZ78BSdF9KmONK/kofYGOLBRE3SiVa3uSx/amL2grcaIJE7t9d43wY2iMv3LQ+D1rrnQqrxgukBlHypFoPDJ9n8pkwc+LlMKTiqPeYX2HSwtcLW3Ao62kRYKcIzlqvUN9NtYNtMlHlmW1sH4HsH9ResPrQT++WJpjctRK1ZJ4XHbaaLVUilzHawFpPUgrW9sKB7+4VuAVuHeORE4O8elGA+X7LnBMVcEfJUN8T252gCPiJNBOZ7tbm7Mx+NtZlK/nd9QyxXu/36N4Mt0qRSNYozfb99rFX9JR/6kxa1cAVTrvYLafA3aDOzHmqtuo8FO826eUPN9XLGJ1L47ddcMf58RNefWgBaVjP26bWd3twdXaZvAlsQ9mkkeQmVIm4AcCtrv+aK8WcjaqpVTDOLbOT29SfhVe9QwDeBnRbNkTK8U1QprJ/FnK9n/EWvmRrBCqDqVDv71F5/mibOQ/MRYgQbKwxKDpcpbD7B6vhomsxDQr8/EWGmyxLJTJfonsdrT/bWdJXBtJk2c3aBVHRLvSEo8gLBsLE6/EWf9uiuOupqPzFH4w1PHVztd7GBNoJNWQ81rfdRK4I+tkLMDH6IB8M8NTG2vWpMLzLhWGe0jjSSZ96aF74BbCHqJ1msQ7DiNEawdX/rjy/wy14hYQbACmdnEs+uWdqY2+ffnoO8AWw2TCls6gbinpqFGJ9X4Dxos+4nIrZabgcsiH6RqfvaXyfOLfM2P2wVbGoT1twLMHRrbbUp+OtsR1mPj5b98MTs1W0vhTs9dqFbXZ2BKzkyfkggKj4KkqnMNTAQpXuzS8ePf0l/BnuGr0oR3YiTsPNlvl62w50AW+fcBPhq0WntoIo51TBX+QbuVJGOfuZGUPk1nUeg2upWDNbsUDrzl/BVpysuZuZfsBxuQGsJbMvrjRZhAF5t6Gfc7epPvfVWDr8O0XWw++DuuSs+Zalrppa5Pxib9+BsPr+swcHOh7hVm2Ats48KA/8UdB1sKvTDNa6OHBHRz/IluFX2D6xv3BC2215yRuVC1IflM+yrR48CPOCUBq+4B/tz0zrYB4yctZaQ5Vi/Lf69arK0ysN4057NYNXzx1NzRybMS8GdalEkgwtxkwz6+Ymtga0OBVvJXgD0bUrOcosHoi24lkfZ6bC5ZnK7zYO1vAfH80E12oLEZVwscwcri15to+pnJxF7q7uPc9ZdehqB5Xiudt//3rpW9TgqlcpHB8NZpVL5Y3jw7dDLp1axdpzsB6xMKJCBr1eGY+3daqb/7KT3A5epVF9+ZL0MZgyzfgRpB+v771xKpcIInxRajLwQn/Yil2eE+79vJwlJF3meNGWfuDc3/vgFCJsWzJcxDPvt1pWnrsqXnEi70bUSG77yflmHWnMjGmGOHRWsdrroQqKM+P65hz8jUTYsrggILs2lxNXS4Hv9q4hPr22T3Ui86B2bDJ8IzSq+Sp5Yqua15+ly9sMQTR7fckXSr7QzTrLsJTggl6YDlt/NLF/ehbdlzGWYKc/AWTdNm9QOMxIvNncsdUaevDfRD0dryVB85E69ZJdG5lbCc4y4x372pqdRL+bK8Yr5o8SWBpOx7y90puPNn77n1o9HtF9cxSv84hpJ8TRWrC6VoCC5w6+ZcD1lfjFLIILCYDStuAybEuI2unXp9vNwz6VvfE1IvLaxa6X69SKmnfHUxvBc82An5Yeh5JLPE5CxiiqnU3IAAALqSURBVE96oyBT3m0votiCssH+1YWzD6nt+YmJJQ91vSJnHjTqkbpxp4AKGrePp5NSHkw+JD8I8qmdL/3tGJvrJ3nkZHBalZfNBXjugLza52W8KFFaG62qPemUKmY5UhN7o5TVhjd8z20OGrPhELya7c+L4BIt0HQavHPS3m+FE67Nbil50H7D+jtdrNWIcau1ax68u2MrHUnXXawfioeT1JXRLaNy/ReOh1wjcc5XeduxopN6vXBX0y/KCuLqwSNJeYo9OPKL0rh8GhaX+V2wGn/RzIUNROn7rWsVeCqze/Ywf49hf5Jj7i8FW7jjeesFWr840QKZ5a5tpvMo9+1BOdRm99jIRdbyEpGZI/cXDl9vIqzl6/nzdbi5oap7fV0agU2ZN34VrQ/dsrleOVIZbBj8PWBiGU52ss1uKE/9lUmwcdHa5IkXg6/HXZfclMCEOfPx3/1xOZVdDdXitljpwnxzGjcQGNRj37iel8PnjoqKpZ1epVszVyU4sHPtc+PgaFJqjULH4EvhLHw4o6p+qZHNFe5vZIuj4JqW/K4tw2wqF+0cfukdHPeH/f5BrzP+WM7mgyDc1K3LMlT+sPlm7d1IYJ4d52/AGhsGSMuSygvDMPJ9fFS6pxQ3bujV5ZVOu4T+krmT96d28baucvcjsPZah3fUOb0RhqzPPrbuvT+wmVR29K1Jf9mUp/sTaEk6i0LpzO8G9TpJjPzldY7DG9T3IkHcg2B0+/7ATeSlst+67M0xvz9RgPtikvK4c0eruSvinBsyzMyP2vig0Xt33XgjTTQ9GOeynrMxHf6a9HCkl62WdwdvjxJ7FKEHHrePRqnIu31/l3MVBiWj06iRRxUXv5FOv9aeX3M4Lo+CIvgtmH+DuHMugd8lgKzCUTbjT6b9QQ2/wuz0m6z+pyTibuNgvD8J86VSplRKAWVauWB+Mu30G+/jN2Z+MqL60Rp6R8B1a02gT5/gz5lrYiRPB/w25Q2/0Q30/wG9LhI/6O7mNgAAAABJRU5ErkJggg==">
            <a:extLst>
              <a:ext uri="{FF2B5EF4-FFF2-40B4-BE49-F238E27FC236}">
                <a16:creationId xmlns:a16="http://schemas.microsoft.com/office/drawing/2014/main" id="{2ECDA1EF-5BBF-1642-8444-C35187E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358" y="3813467"/>
            <a:ext cx="3228938" cy="12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1F032-981A-0141-90D6-3C08430743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88" y="0"/>
            <a:ext cx="2935714" cy="29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AA63-EBDB-0B48-B207-F7EB67C242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5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AA031-DD6B-3A4B-8976-587E5CB70F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9400" y="0"/>
            <a:ext cx="5054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108FE-2F3A-3E4E-9E65-A7F5D437D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1"/>
            <a:ext cx="6921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84" y="1188501"/>
            <a:ext cx="7529511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January 19, 2022 – </a:t>
            </a:r>
          </a:p>
          <a:p>
            <a:pPr marL="0" indent="0">
              <a:buNone/>
            </a:pPr>
            <a:r>
              <a:rPr lang="en-US" dirty="0"/>
              <a:t>Careers in Environmental Science and Protection Technicians.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611D-76BB-5546-BD1E-43BA59EC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514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2698-1E97-4DC5-A6F8-AE3CAC1B4A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27000"/>
            <a:ext cx="7364412" cy="993775"/>
          </a:xfrm>
        </p:spPr>
        <p:txBody>
          <a:bodyPr/>
          <a:lstStyle/>
          <a:p>
            <a:r>
              <a:rPr lang="en-US" dirty="0"/>
              <a:t>NCCareers.org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23865-D418-5040-8E03-66BE7F02BB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3" y="-524857"/>
            <a:ext cx="8369071" cy="56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657695-8946-4157-8DEC-C3D8F474F2C5}"/>
              </a:ext>
            </a:extLst>
          </p:cNvPr>
          <p:cNvSpPr txBox="1"/>
          <p:nvPr/>
        </p:nvSpPr>
        <p:spPr>
          <a:xfrm>
            <a:off x="914400" y="4695825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NCTower.com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B1693-1A46-49F4-AC89-53D58429FD9C}"/>
              </a:ext>
            </a:extLst>
          </p:cNvPr>
          <p:cNvSpPr txBox="1"/>
          <p:nvPr/>
        </p:nvSpPr>
        <p:spPr>
          <a:xfrm>
            <a:off x="819150" y="152400"/>
            <a:ext cx="523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Dental Hygiene– NC Associate Degree Graduates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E63EB-183F-4F4F-9AB9-FAE76ADC50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" y="568630"/>
            <a:ext cx="13661940" cy="45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15DE3-FDD2-B140-9D22-2A31EF157A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44"/>
            <a:ext cx="14254863" cy="4853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98F67-F937-6440-A41D-D730FFA2A289}"/>
              </a:ext>
            </a:extLst>
          </p:cNvPr>
          <p:cNvSpPr txBox="1"/>
          <p:nvPr/>
        </p:nvSpPr>
        <p:spPr>
          <a:xfrm>
            <a:off x="3563006" y="1702676"/>
            <a:ext cx="203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Dental Hygiene AAS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F2A7D-9C48-A84D-9C0C-887B5D8AE0A3}"/>
              </a:ext>
            </a:extLst>
          </p:cNvPr>
          <p:cNvSpPr txBox="1"/>
          <p:nvPr/>
        </p:nvSpPr>
        <p:spPr>
          <a:xfrm>
            <a:off x="4078014" y="321616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AAS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D97AD-C1B2-B549-BF11-A4BA5A9D1941}"/>
              </a:ext>
            </a:extLst>
          </p:cNvPr>
          <p:cNvSpPr txBox="1"/>
          <p:nvPr/>
        </p:nvSpPr>
        <p:spPr>
          <a:xfrm>
            <a:off x="1471448" y="182219"/>
            <a:ext cx="747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NC AAS Degrees – Wages Over Four Years of Employment</a:t>
            </a:r>
          </a:p>
        </p:txBody>
      </p:sp>
    </p:spTree>
    <p:extLst>
      <p:ext uri="{BB962C8B-B14F-4D97-AF65-F5344CB8AC3E}">
        <p14:creationId xmlns:p14="http://schemas.microsoft.com/office/powerpoint/2010/main" val="29973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Lori Byrd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Associate Director, Academic Programs – </a:t>
            </a:r>
            <a:br>
              <a:rPr lang="en-US" dirty="0"/>
            </a:br>
            <a:r>
              <a:rPr lang="en-US" dirty="0"/>
              <a:t>Health Sciences</a:t>
            </a:r>
          </a:p>
          <a:p>
            <a:r>
              <a:rPr lang="en-US" dirty="0"/>
              <a:t>NC Community College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F883B-A055-8E4A-A391-A4AE43A1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582" y="4152572"/>
            <a:ext cx="2324100" cy="889000"/>
          </a:xfrm>
          <a:prstGeom prst="rect">
            <a:avLst/>
          </a:prstGeom>
        </p:spPr>
      </p:pic>
      <p:pic>
        <p:nvPicPr>
          <p:cNvPr id="3074" name="Picture 2" descr="https://www.nashccnews.com/news/wp-content/uploads/2020/03/Lori-Head-shot2.jpg">
            <a:extLst>
              <a:ext uri="{FF2B5EF4-FFF2-40B4-BE49-F238E27FC236}">
                <a16:creationId xmlns:a16="http://schemas.microsoft.com/office/drawing/2014/main" id="{49B8AAB0-7375-1A4E-A8AA-9BFF6550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23275"/>
            <a:ext cx="18351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2270</TotalTime>
  <Words>2477</Words>
  <Application>Microsoft Macintosh PowerPoint</Application>
  <PresentationFormat>On-screen Show (16:9)</PresentationFormat>
  <Paragraphs>572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ヒラギノ角ゴ Pro W3</vt:lpstr>
      <vt:lpstr>Arial</vt:lpstr>
      <vt:lpstr>Calibri</vt:lpstr>
      <vt:lpstr>Calibri Light</vt:lpstr>
      <vt:lpstr>Helvetica Neue Medium</vt:lpstr>
      <vt:lpstr>HelvLight</vt:lpstr>
      <vt:lpstr>Times New Roman</vt:lpstr>
      <vt:lpstr>Office Theme</vt:lpstr>
      <vt:lpstr>October 20, 2021 Careers in Dental Hygiene</vt:lpstr>
      <vt:lpstr>PowerPoint Presentation</vt:lpstr>
      <vt:lpstr>PowerPoint Presentation</vt:lpstr>
      <vt:lpstr>PowerPoint Presentation</vt:lpstr>
      <vt:lpstr>PowerPoint Presentation</vt:lpstr>
      <vt:lpstr>NCCareers.org</vt:lpstr>
      <vt:lpstr>PowerPoint Presentation</vt:lpstr>
      <vt:lpstr>PowerPoint Presentation</vt:lpstr>
      <vt:lpstr>Dr. Lori Byrd</vt:lpstr>
      <vt:lpstr>Dental Hygiene (A45260)</vt:lpstr>
      <vt:lpstr>Dental Hygiene (A45260)</vt:lpstr>
      <vt:lpstr>PowerPoint Presentation</vt:lpstr>
      <vt:lpstr>Michelle Ping, RDH, M.Ed.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Brenda Sanner, RDH, MS</vt:lpstr>
      <vt:lpstr>Dr. Sandra Ruocco</vt:lpstr>
      <vt:lpstr>Katie de Rego</vt:lpstr>
      <vt:lpstr>PowerPoint Presentation</vt:lpstr>
      <vt:lpstr>PowerPoint Presentation</vt:lpstr>
      <vt:lpstr>PowerPoint Presentation</vt:lpstr>
      <vt:lpstr>PowerPoint Presentation</vt:lpstr>
      <vt:lpstr>Susan Smith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Abra Brooks, RDH, BSDH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Brenda Fisher, RDH, BSDH</vt:lpstr>
      <vt:lpstr>PowerPoint Presentation</vt:lpstr>
      <vt:lpstr>PowerPoint Presentation</vt:lpstr>
      <vt:lpstr>Joanna Roberts</vt:lpstr>
      <vt:lpstr>PowerPoint Presentation</vt:lpstr>
      <vt:lpstr>PowerPoint Presentation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18, 2021 Careers in Diesel Mechanics</dc:title>
  <dc:creator>Chris Droessler</dc:creator>
  <cp:keywords/>
  <cp:lastModifiedBy>Chris Droessler</cp:lastModifiedBy>
  <cp:revision>8</cp:revision>
  <cp:lastPrinted>2017-04-26T15:33:33Z</cp:lastPrinted>
  <dcterms:created xsi:type="dcterms:W3CDTF">2017-04-24T19:18:55Z</dcterms:created>
  <dcterms:modified xsi:type="dcterms:W3CDTF">2021-11-16T21:49:03Z</dcterms:modified>
</cp:coreProperties>
</file>