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0"/>
  </p:notesMasterIdLst>
  <p:handoutMasterIdLst>
    <p:handoutMasterId r:id="rId31"/>
  </p:handoutMasterIdLst>
  <p:sldIdLst>
    <p:sldId id="256" r:id="rId5"/>
    <p:sldId id="257" r:id="rId6"/>
    <p:sldId id="258" r:id="rId7"/>
    <p:sldId id="259" r:id="rId8"/>
    <p:sldId id="261" r:id="rId9"/>
    <p:sldId id="279" r:id="rId10"/>
    <p:sldId id="280" r:id="rId11"/>
    <p:sldId id="282" r:id="rId12"/>
    <p:sldId id="283" r:id="rId13"/>
    <p:sldId id="262" r:id="rId14"/>
    <p:sldId id="264" r:id="rId15"/>
    <p:sldId id="265" r:id="rId16"/>
    <p:sldId id="266" r:id="rId17"/>
    <p:sldId id="267" r:id="rId18"/>
    <p:sldId id="269" r:id="rId19"/>
    <p:sldId id="281" r:id="rId20"/>
    <p:sldId id="271" r:id="rId21"/>
    <p:sldId id="272" r:id="rId22"/>
    <p:sldId id="273" r:id="rId23"/>
    <p:sldId id="274" r:id="rId24"/>
    <p:sldId id="275" r:id="rId25"/>
    <p:sldId id="276" r:id="rId26"/>
    <p:sldId id="277" r:id="rId27"/>
    <p:sldId id="278" r:id="rId28"/>
    <p:sldId id="270" r:id="rId2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72941" autoAdjust="0"/>
  </p:normalViewPr>
  <p:slideViewPr>
    <p:cSldViewPr snapToGrid="0" snapToObjects="1">
      <p:cViewPr varScale="1">
        <p:scale>
          <a:sx n="46" d="100"/>
          <a:sy n="46" d="100"/>
        </p:scale>
        <p:origin x="692" y="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805"/>
    </p:cViewPr>
  </p:sorterViewPr>
  <p:notesViewPr>
    <p:cSldViewPr snapToGrid="0" snapToObjects="1">
      <p:cViewPr varScale="1">
        <p:scale>
          <a:sx n="47" d="100"/>
          <a:sy n="47" d="100"/>
        </p:scale>
        <p:origin x="3552" y="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Olvera" userId="7da5068e-a1f5-4b86-b2ca-20b8186a3c7b" providerId="ADAL" clId="{0E68D5CB-97F4-425E-A227-072321984369}"/>
    <pc:docChg chg="undo redo custSel addSld delSld modSld sldOrd">
      <pc:chgData name="Mary Olvera" userId="7da5068e-a1f5-4b86-b2ca-20b8186a3c7b" providerId="ADAL" clId="{0E68D5CB-97F4-425E-A227-072321984369}" dt="2026-02-04T01:35:35.621" v="2869"/>
      <pc:docMkLst>
        <pc:docMk/>
      </pc:docMkLst>
      <pc:sldChg chg="modSp mod">
        <pc:chgData name="Mary Olvera" userId="7da5068e-a1f5-4b86-b2ca-20b8186a3c7b" providerId="ADAL" clId="{0E68D5CB-97F4-425E-A227-072321984369}" dt="2026-02-03T21:42:08.899" v="389" actId="255"/>
        <pc:sldMkLst>
          <pc:docMk/>
          <pc:sldMk cId="0" sldId="256"/>
        </pc:sldMkLst>
        <pc:spChg chg="mod">
          <ac:chgData name="Mary Olvera" userId="7da5068e-a1f5-4b86-b2ca-20b8186a3c7b" providerId="ADAL" clId="{0E68D5CB-97F4-425E-A227-072321984369}" dt="2026-02-03T21:42:08.899" v="389" actId="255"/>
          <ac:spMkLst>
            <pc:docMk/>
            <pc:sldMk cId="0" sldId="256"/>
            <ac:spMk id="5" creationId="{00000000-0000-0000-0000-000000000000}"/>
          </ac:spMkLst>
        </pc:spChg>
        <pc:spChg chg="mod">
          <ac:chgData name="Mary Olvera" userId="7da5068e-a1f5-4b86-b2ca-20b8186a3c7b" providerId="ADAL" clId="{0E68D5CB-97F4-425E-A227-072321984369}" dt="2026-02-03T19:59:11.247" v="375" actId="1076"/>
          <ac:spMkLst>
            <pc:docMk/>
            <pc:sldMk cId="0" sldId="256"/>
            <ac:spMk id="6" creationId="{00000000-0000-0000-0000-000000000000}"/>
          </ac:spMkLst>
        </pc:spChg>
        <pc:spChg chg="mod">
          <ac:chgData name="Mary Olvera" userId="7da5068e-a1f5-4b86-b2ca-20b8186a3c7b" providerId="ADAL" clId="{0E68D5CB-97F4-425E-A227-072321984369}" dt="2026-02-03T19:58:45.262" v="373" actId="1076"/>
          <ac:spMkLst>
            <pc:docMk/>
            <pc:sldMk cId="0" sldId="256"/>
            <ac:spMk id="7" creationId="{00000000-0000-0000-0000-000000000000}"/>
          </ac:spMkLst>
        </pc:spChg>
      </pc:sldChg>
      <pc:sldChg chg="modSp mod">
        <pc:chgData name="Mary Olvera" userId="7da5068e-a1f5-4b86-b2ca-20b8186a3c7b" providerId="ADAL" clId="{0E68D5CB-97F4-425E-A227-072321984369}" dt="2026-02-03T21:41:56.049" v="388" actId="20577"/>
        <pc:sldMkLst>
          <pc:docMk/>
          <pc:sldMk cId="0" sldId="257"/>
        </pc:sldMkLst>
        <pc:spChg chg="mod">
          <ac:chgData name="Mary Olvera" userId="7da5068e-a1f5-4b86-b2ca-20b8186a3c7b" providerId="ADAL" clId="{0E68D5CB-97F4-425E-A227-072321984369}" dt="2026-02-03T21:41:56.049" v="388" actId="20577"/>
          <ac:spMkLst>
            <pc:docMk/>
            <pc:sldMk cId="0" sldId="257"/>
            <ac:spMk id="4" creationId="{00000000-0000-0000-0000-000000000000}"/>
          </ac:spMkLst>
        </pc:spChg>
        <pc:spChg chg="mod">
          <ac:chgData name="Mary Olvera" userId="7da5068e-a1f5-4b86-b2ca-20b8186a3c7b" providerId="ADAL" clId="{0E68D5CB-97F4-425E-A227-072321984369}" dt="2026-02-03T19:05:10.913" v="34" actId="14100"/>
          <ac:spMkLst>
            <pc:docMk/>
            <pc:sldMk cId="0" sldId="257"/>
            <ac:spMk id="9" creationId="{00000000-0000-0000-0000-000000000000}"/>
          </ac:spMkLst>
        </pc:spChg>
      </pc:sldChg>
      <pc:sldChg chg="addSp modSp mod">
        <pc:chgData name="Mary Olvera" userId="7da5068e-a1f5-4b86-b2ca-20b8186a3c7b" providerId="ADAL" clId="{0E68D5CB-97F4-425E-A227-072321984369}" dt="2026-02-04T01:23:23.445" v="2736" actId="20577"/>
        <pc:sldMkLst>
          <pc:docMk/>
          <pc:sldMk cId="0" sldId="258"/>
        </pc:sldMkLst>
        <pc:spChg chg="mod">
          <ac:chgData name="Mary Olvera" userId="7da5068e-a1f5-4b86-b2ca-20b8186a3c7b" providerId="ADAL" clId="{0E68D5CB-97F4-425E-A227-072321984369}" dt="2026-02-03T21:41:31.830" v="376" actId="255"/>
          <ac:spMkLst>
            <pc:docMk/>
            <pc:sldMk cId="0" sldId="258"/>
            <ac:spMk id="4" creationId="{00000000-0000-0000-0000-000000000000}"/>
          </ac:spMkLst>
        </pc:spChg>
        <pc:spChg chg="add mod">
          <ac:chgData name="Mary Olvera" userId="7da5068e-a1f5-4b86-b2ca-20b8186a3c7b" providerId="ADAL" clId="{0E68D5CB-97F4-425E-A227-072321984369}" dt="2026-02-04T01:23:23.445" v="2736" actId="20577"/>
          <ac:spMkLst>
            <pc:docMk/>
            <pc:sldMk cId="0" sldId="258"/>
            <ac:spMk id="5" creationId="{E83A882D-3FE1-3B60-EBFF-7B0899438EAB}"/>
          </ac:spMkLst>
        </pc:spChg>
        <pc:spChg chg="mod">
          <ac:chgData name="Mary Olvera" userId="7da5068e-a1f5-4b86-b2ca-20b8186a3c7b" providerId="ADAL" clId="{0E68D5CB-97F4-425E-A227-072321984369}" dt="2026-02-03T21:48:41.761" v="590" actId="1076"/>
          <ac:spMkLst>
            <pc:docMk/>
            <pc:sldMk cId="0" sldId="258"/>
            <ac:spMk id="8" creationId="{00000000-0000-0000-0000-000000000000}"/>
          </ac:spMkLst>
        </pc:spChg>
        <pc:spChg chg="mod">
          <ac:chgData name="Mary Olvera" userId="7da5068e-a1f5-4b86-b2ca-20b8186a3c7b" providerId="ADAL" clId="{0E68D5CB-97F4-425E-A227-072321984369}" dt="2026-02-03T21:48:48.520" v="591" actId="1076"/>
          <ac:spMkLst>
            <pc:docMk/>
            <pc:sldMk cId="0" sldId="258"/>
            <ac:spMk id="9" creationId="{00000000-0000-0000-0000-000000000000}"/>
          </ac:spMkLst>
        </pc:spChg>
      </pc:sldChg>
      <pc:sldChg chg="modSp mod">
        <pc:chgData name="Mary Olvera" userId="7da5068e-a1f5-4b86-b2ca-20b8186a3c7b" providerId="ADAL" clId="{0E68D5CB-97F4-425E-A227-072321984369}" dt="2026-02-03T21:56:46.639" v="679" actId="20577"/>
        <pc:sldMkLst>
          <pc:docMk/>
          <pc:sldMk cId="0" sldId="259"/>
        </pc:sldMkLst>
        <pc:spChg chg="mod">
          <ac:chgData name="Mary Olvera" userId="7da5068e-a1f5-4b86-b2ca-20b8186a3c7b" providerId="ADAL" clId="{0E68D5CB-97F4-425E-A227-072321984369}" dt="2026-02-03T21:56:34.571" v="674" actId="20577"/>
          <ac:spMkLst>
            <pc:docMk/>
            <pc:sldMk cId="0" sldId="259"/>
            <ac:spMk id="4" creationId="{00000000-0000-0000-0000-000000000000}"/>
          </ac:spMkLst>
        </pc:spChg>
        <pc:spChg chg="mod">
          <ac:chgData name="Mary Olvera" userId="7da5068e-a1f5-4b86-b2ca-20b8186a3c7b" providerId="ADAL" clId="{0E68D5CB-97F4-425E-A227-072321984369}" dt="2026-02-03T21:56:46.639" v="679" actId="20577"/>
          <ac:spMkLst>
            <pc:docMk/>
            <pc:sldMk cId="0" sldId="259"/>
            <ac:spMk id="9" creationId="{00000000-0000-0000-0000-000000000000}"/>
          </ac:spMkLst>
        </pc:spChg>
        <pc:spChg chg="mod">
          <ac:chgData name="Mary Olvera" userId="7da5068e-a1f5-4b86-b2ca-20b8186a3c7b" providerId="ADAL" clId="{0E68D5CB-97F4-425E-A227-072321984369}" dt="2026-02-03T19:07:49.532" v="45" actId="1076"/>
          <ac:spMkLst>
            <pc:docMk/>
            <pc:sldMk cId="0" sldId="259"/>
            <ac:spMk id="10" creationId="{00000000-0000-0000-0000-000000000000}"/>
          </ac:spMkLst>
        </pc:spChg>
        <pc:spChg chg="mod">
          <ac:chgData name="Mary Olvera" userId="7da5068e-a1f5-4b86-b2ca-20b8186a3c7b" providerId="ADAL" clId="{0E68D5CB-97F4-425E-A227-072321984369}" dt="2026-02-03T19:07:22.227" v="41" actId="255"/>
          <ac:spMkLst>
            <pc:docMk/>
            <pc:sldMk cId="0" sldId="259"/>
            <ac:spMk id="12" creationId="{00000000-0000-0000-0000-000000000000}"/>
          </ac:spMkLst>
        </pc:spChg>
        <pc:spChg chg="mod">
          <ac:chgData name="Mary Olvera" userId="7da5068e-a1f5-4b86-b2ca-20b8186a3c7b" providerId="ADAL" clId="{0E68D5CB-97F4-425E-A227-072321984369}" dt="2026-02-03T19:07:00.139" v="40" actId="14100"/>
          <ac:spMkLst>
            <pc:docMk/>
            <pc:sldMk cId="0" sldId="259"/>
            <ac:spMk id="13" creationId="{00000000-0000-0000-0000-000000000000}"/>
          </ac:spMkLst>
        </pc:spChg>
      </pc:sldChg>
      <pc:sldChg chg="modSp del mod">
        <pc:chgData name="Mary Olvera" userId="7da5068e-a1f5-4b86-b2ca-20b8186a3c7b" providerId="ADAL" clId="{0E68D5CB-97F4-425E-A227-072321984369}" dt="2026-02-03T22:13:14.072" v="1216" actId="47"/>
        <pc:sldMkLst>
          <pc:docMk/>
          <pc:sldMk cId="0" sldId="260"/>
        </pc:sldMkLst>
        <pc:spChg chg="mod">
          <ac:chgData name="Mary Olvera" userId="7da5068e-a1f5-4b86-b2ca-20b8186a3c7b" providerId="ADAL" clId="{0E68D5CB-97F4-425E-A227-072321984369}" dt="2026-02-03T21:43:21.130" v="391" actId="255"/>
          <ac:spMkLst>
            <pc:docMk/>
            <pc:sldMk cId="0" sldId="260"/>
            <ac:spMk id="4" creationId="{00000000-0000-0000-0000-000000000000}"/>
          </ac:spMkLst>
        </pc:spChg>
        <pc:spChg chg="mod">
          <ac:chgData name="Mary Olvera" userId="7da5068e-a1f5-4b86-b2ca-20b8186a3c7b" providerId="ADAL" clId="{0E68D5CB-97F4-425E-A227-072321984369}" dt="2026-02-03T21:58:07.648" v="729" actId="20577"/>
          <ac:spMkLst>
            <pc:docMk/>
            <pc:sldMk cId="0" sldId="260"/>
            <ac:spMk id="9" creationId="{00000000-0000-0000-0000-000000000000}"/>
          </ac:spMkLst>
        </pc:spChg>
        <pc:spChg chg="mod">
          <ac:chgData name="Mary Olvera" userId="7da5068e-a1f5-4b86-b2ca-20b8186a3c7b" providerId="ADAL" clId="{0E68D5CB-97F4-425E-A227-072321984369}" dt="2026-02-03T22:03:31.477" v="990" actId="14100"/>
          <ac:spMkLst>
            <pc:docMk/>
            <pc:sldMk cId="0" sldId="260"/>
            <ac:spMk id="11" creationId="{00000000-0000-0000-0000-000000000000}"/>
          </ac:spMkLst>
        </pc:spChg>
        <pc:spChg chg="mod">
          <ac:chgData name="Mary Olvera" userId="7da5068e-a1f5-4b86-b2ca-20b8186a3c7b" providerId="ADAL" clId="{0E68D5CB-97F4-425E-A227-072321984369}" dt="2026-02-03T22:05:08.100" v="991" actId="13926"/>
          <ac:spMkLst>
            <pc:docMk/>
            <pc:sldMk cId="0" sldId="260"/>
            <ac:spMk id="12" creationId="{00000000-0000-0000-0000-000000000000}"/>
          </ac:spMkLst>
        </pc:spChg>
      </pc:sldChg>
      <pc:sldChg chg="modSp mod ord">
        <pc:chgData name="Mary Olvera" userId="7da5068e-a1f5-4b86-b2ca-20b8186a3c7b" providerId="ADAL" clId="{0E68D5CB-97F4-425E-A227-072321984369}" dt="2026-02-03T22:27:54.195" v="1330"/>
        <pc:sldMkLst>
          <pc:docMk/>
          <pc:sldMk cId="0" sldId="261"/>
        </pc:sldMkLst>
        <pc:spChg chg="mod">
          <ac:chgData name="Mary Olvera" userId="7da5068e-a1f5-4b86-b2ca-20b8186a3c7b" providerId="ADAL" clId="{0E68D5CB-97F4-425E-A227-072321984369}" dt="2026-02-03T21:50:18.310" v="598" actId="255"/>
          <ac:spMkLst>
            <pc:docMk/>
            <pc:sldMk cId="0" sldId="261"/>
            <ac:spMk id="4" creationId="{00000000-0000-0000-0000-000000000000}"/>
          </ac:spMkLst>
        </pc:spChg>
      </pc:sldChg>
      <pc:sldChg chg="addSp delSp modSp mod">
        <pc:chgData name="Mary Olvera" userId="7da5068e-a1f5-4b86-b2ca-20b8186a3c7b" providerId="ADAL" clId="{0E68D5CB-97F4-425E-A227-072321984369}" dt="2026-02-03T22:21:35.071" v="1299" actId="14100"/>
        <pc:sldMkLst>
          <pc:docMk/>
          <pc:sldMk cId="0" sldId="262"/>
        </pc:sldMkLst>
        <pc:spChg chg="mod">
          <ac:chgData name="Mary Olvera" userId="7da5068e-a1f5-4b86-b2ca-20b8186a3c7b" providerId="ADAL" clId="{0E68D5CB-97F4-425E-A227-072321984369}" dt="2026-02-03T22:14:03.402" v="1217" actId="255"/>
          <ac:spMkLst>
            <pc:docMk/>
            <pc:sldMk cId="0" sldId="262"/>
            <ac:spMk id="4" creationId="{00000000-0000-0000-0000-000000000000}"/>
          </ac:spMkLst>
        </pc:spChg>
        <pc:spChg chg="add del mod">
          <ac:chgData name="Mary Olvera" userId="7da5068e-a1f5-4b86-b2ca-20b8186a3c7b" providerId="ADAL" clId="{0E68D5CB-97F4-425E-A227-072321984369}" dt="2026-02-03T22:18:07.185" v="1258" actId="478"/>
          <ac:spMkLst>
            <pc:docMk/>
            <pc:sldMk cId="0" sldId="262"/>
            <ac:spMk id="5" creationId="{18249FE8-3945-DEBE-9652-7714E538B366}"/>
          </ac:spMkLst>
        </pc:spChg>
        <pc:spChg chg="mod">
          <ac:chgData name="Mary Olvera" userId="7da5068e-a1f5-4b86-b2ca-20b8186a3c7b" providerId="ADAL" clId="{0E68D5CB-97F4-425E-A227-072321984369}" dt="2026-02-03T22:16:32.519" v="1244" actId="1076"/>
          <ac:spMkLst>
            <pc:docMk/>
            <pc:sldMk cId="0" sldId="262"/>
            <ac:spMk id="8" creationId="{00000000-0000-0000-0000-000000000000}"/>
          </ac:spMkLst>
        </pc:spChg>
        <pc:spChg chg="mod">
          <ac:chgData name="Mary Olvera" userId="7da5068e-a1f5-4b86-b2ca-20b8186a3c7b" providerId="ADAL" clId="{0E68D5CB-97F4-425E-A227-072321984369}" dt="2026-02-03T22:16:37.618" v="1245" actId="1076"/>
          <ac:spMkLst>
            <pc:docMk/>
            <pc:sldMk cId="0" sldId="262"/>
            <ac:spMk id="9" creationId="{00000000-0000-0000-0000-000000000000}"/>
          </ac:spMkLst>
        </pc:spChg>
        <pc:spChg chg="add del mod">
          <ac:chgData name="Mary Olvera" userId="7da5068e-a1f5-4b86-b2ca-20b8186a3c7b" providerId="ADAL" clId="{0E68D5CB-97F4-425E-A227-072321984369}" dt="2026-02-03T22:18:21.315" v="1262"/>
          <ac:spMkLst>
            <pc:docMk/>
            <pc:sldMk cId="0" sldId="262"/>
            <ac:spMk id="10" creationId="{9095E75B-4EC4-C70A-CA42-C1C46E8F2715}"/>
          </ac:spMkLst>
        </pc:spChg>
        <pc:spChg chg="add mod">
          <ac:chgData name="Mary Olvera" userId="7da5068e-a1f5-4b86-b2ca-20b8186a3c7b" providerId="ADAL" clId="{0E68D5CB-97F4-425E-A227-072321984369}" dt="2026-02-03T22:21:20.446" v="1297" actId="1076"/>
          <ac:spMkLst>
            <pc:docMk/>
            <pc:sldMk cId="0" sldId="262"/>
            <ac:spMk id="11" creationId="{5045C10D-E567-E637-7F80-CC5529C54C2D}"/>
          </ac:spMkLst>
        </pc:spChg>
        <pc:spChg chg="add mod">
          <ac:chgData name="Mary Olvera" userId="7da5068e-a1f5-4b86-b2ca-20b8186a3c7b" providerId="ADAL" clId="{0E68D5CB-97F4-425E-A227-072321984369}" dt="2026-02-03T22:21:35.071" v="1299" actId="14100"/>
          <ac:spMkLst>
            <pc:docMk/>
            <pc:sldMk cId="0" sldId="262"/>
            <ac:spMk id="12" creationId="{DF9E8AA1-5748-56AB-D99D-A82C4CA2D3F0}"/>
          </ac:spMkLst>
        </pc:spChg>
      </pc:sldChg>
      <pc:sldChg chg="modSp del mod">
        <pc:chgData name="Mary Olvera" userId="7da5068e-a1f5-4b86-b2ca-20b8186a3c7b" providerId="ADAL" clId="{0E68D5CB-97F4-425E-A227-072321984369}" dt="2026-02-03T22:21:45.527" v="1300" actId="47"/>
        <pc:sldMkLst>
          <pc:docMk/>
          <pc:sldMk cId="0" sldId="263"/>
        </pc:sldMkLst>
        <pc:spChg chg="mod">
          <ac:chgData name="Mary Olvera" userId="7da5068e-a1f5-4b86-b2ca-20b8186a3c7b" providerId="ADAL" clId="{0E68D5CB-97F4-425E-A227-072321984369}" dt="2026-02-03T19:14:45.599" v="368" actId="14100"/>
          <ac:spMkLst>
            <pc:docMk/>
            <pc:sldMk cId="0" sldId="263"/>
            <ac:spMk id="8" creationId="{00000000-0000-0000-0000-000000000000}"/>
          </ac:spMkLst>
        </pc:spChg>
      </pc:sldChg>
      <pc:sldChg chg="modSp mod">
        <pc:chgData name="Mary Olvera" userId="7da5068e-a1f5-4b86-b2ca-20b8186a3c7b" providerId="ADAL" clId="{0E68D5CB-97F4-425E-A227-072321984369}" dt="2026-02-04T01:35:01.862" v="2867" actId="1076"/>
        <pc:sldMkLst>
          <pc:docMk/>
          <pc:sldMk cId="0" sldId="264"/>
        </pc:sldMkLst>
        <pc:spChg chg="mod">
          <ac:chgData name="Mary Olvera" userId="7da5068e-a1f5-4b86-b2ca-20b8186a3c7b" providerId="ADAL" clId="{0E68D5CB-97F4-425E-A227-072321984369}" dt="2026-02-03T22:26:13.179" v="1322" actId="255"/>
          <ac:spMkLst>
            <pc:docMk/>
            <pc:sldMk cId="0" sldId="264"/>
            <ac:spMk id="4" creationId="{00000000-0000-0000-0000-000000000000}"/>
          </ac:spMkLst>
        </pc:spChg>
        <pc:spChg chg="mod">
          <ac:chgData name="Mary Olvera" userId="7da5068e-a1f5-4b86-b2ca-20b8186a3c7b" providerId="ADAL" clId="{0E68D5CB-97F4-425E-A227-072321984369}" dt="2026-02-03T22:25:48.961" v="1321" actId="14100"/>
          <ac:spMkLst>
            <pc:docMk/>
            <pc:sldMk cId="0" sldId="264"/>
            <ac:spMk id="8" creationId="{00000000-0000-0000-0000-000000000000}"/>
          </ac:spMkLst>
        </pc:spChg>
        <pc:spChg chg="mod">
          <ac:chgData name="Mary Olvera" userId="7da5068e-a1f5-4b86-b2ca-20b8186a3c7b" providerId="ADAL" clId="{0E68D5CB-97F4-425E-A227-072321984369}" dt="2026-02-03T22:23:47.906" v="1312" actId="255"/>
          <ac:spMkLst>
            <pc:docMk/>
            <pc:sldMk cId="0" sldId="264"/>
            <ac:spMk id="9" creationId="{00000000-0000-0000-0000-000000000000}"/>
          </ac:spMkLst>
        </pc:spChg>
        <pc:spChg chg="mod">
          <ac:chgData name="Mary Olvera" userId="7da5068e-a1f5-4b86-b2ca-20b8186a3c7b" providerId="ADAL" clId="{0E68D5CB-97F4-425E-A227-072321984369}" dt="2026-02-04T01:35:01.862" v="2867" actId="1076"/>
          <ac:spMkLst>
            <pc:docMk/>
            <pc:sldMk cId="0" sldId="264"/>
            <ac:spMk id="10" creationId="{00000000-0000-0000-0000-000000000000}"/>
          </ac:spMkLst>
        </pc:spChg>
        <pc:spChg chg="mod">
          <ac:chgData name="Mary Olvera" userId="7da5068e-a1f5-4b86-b2ca-20b8186a3c7b" providerId="ADAL" clId="{0E68D5CB-97F4-425E-A227-072321984369}" dt="2026-02-03T22:25:32.805" v="1320" actId="14100"/>
          <ac:spMkLst>
            <pc:docMk/>
            <pc:sldMk cId="0" sldId="264"/>
            <ac:spMk id="11" creationId="{00000000-0000-0000-0000-000000000000}"/>
          </ac:spMkLst>
        </pc:spChg>
        <pc:spChg chg="mod">
          <ac:chgData name="Mary Olvera" userId="7da5068e-a1f5-4b86-b2ca-20b8186a3c7b" providerId="ADAL" clId="{0E68D5CB-97F4-425E-A227-072321984369}" dt="2026-02-03T22:26:23.398" v="1323" actId="1076"/>
          <ac:spMkLst>
            <pc:docMk/>
            <pc:sldMk cId="0" sldId="264"/>
            <ac:spMk id="12" creationId="{00000000-0000-0000-0000-000000000000}"/>
          </ac:spMkLst>
        </pc:spChg>
        <pc:spChg chg="mod">
          <ac:chgData name="Mary Olvera" userId="7da5068e-a1f5-4b86-b2ca-20b8186a3c7b" providerId="ADAL" clId="{0E68D5CB-97F4-425E-A227-072321984369}" dt="2026-02-03T22:26:34.512" v="1324" actId="1076"/>
          <ac:spMkLst>
            <pc:docMk/>
            <pc:sldMk cId="0" sldId="264"/>
            <ac:spMk id="13" creationId="{00000000-0000-0000-0000-000000000000}"/>
          </ac:spMkLst>
        </pc:spChg>
      </pc:sldChg>
      <pc:sldChg chg="modSp mod ord">
        <pc:chgData name="Mary Olvera" userId="7da5068e-a1f5-4b86-b2ca-20b8186a3c7b" providerId="ADAL" clId="{0E68D5CB-97F4-425E-A227-072321984369}" dt="2026-02-03T23:01:08.016" v="1746" actId="14100"/>
        <pc:sldMkLst>
          <pc:docMk/>
          <pc:sldMk cId="0" sldId="265"/>
        </pc:sldMkLst>
        <pc:spChg chg="mod">
          <ac:chgData name="Mary Olvera" userId="7da5068e-a1f5-4b86-b2ca-20b8186a3c7b" providerId="ADAL" clId="{0E68D5CB-97F4-425E-A227-072321984369}" dt="2026-02-03T22:54:32.195" v="1715" actId="255"/>
          <ac:spMkLst>
            <pc:docMk/>
            <pc:sldMk cId="0" sldId="265"/>
            <ac:spMk id="4" creationId="{00000000-0000-0000-0000-000000000000}"/>
          </ac:spMkLst>
        </pc:spChg>
        <pc:spChg chg="mod">
          <ac:chgData name="Mary Olvera" userId="7da5068e-a1f5-4b86-b2ca-20b8186a3c7b" providerId="ADAL" clId="{0E68D5CB-97F4-425E-A227-072321984369}" dt="2026-02-03T23:01:08.016" v="1746" actId="14100"/>
          <ac:spMkLst>
            <pc:docMk/>
            <pc:sldMk cId="0" sldId="265"/>
            <ac:spMk id="8" creationId="{00000000-0000-0000-0000-000000000000}"/>
          </ac:spMkLst>
        </pc:spChg>
        <pc:spChg chg="mod">
          <ac:chgData name="Mary Olvera" userId="7da5068e-a1f5-4b86-b2ca-20b8186a3c7b" providerId="ADAL" clId="{0E68D5CB-97F4-425E-A227-072321984369}" dt="2026-02-03T22:57:32.664" v="1728" actId="14100"/>
          <ac:spMkLst>
            <pc:docMk/>
            <pc:sldMk cId="0" sldId="265"/>
            <ac:spMk id="9" creationId="{00000000-0000-0000-0000-000000000000}"/>
          </ac:spMkLst>
        </pc:spChg>
        <pc:spChg chg="mod">
          <ac:chgData name="Mary Olvera" userId="7da5068e-a1f5-4b86-b2ca-20b8186a3c7b" providerId="ADAL" clId="{0E68D5CB-97F4-425E-A227-072321984369}" dt="2026-02-03T23:00:00.048" v="1738" actId="14100"/>
          <ac:spMkLst>
            <pc:docMk/>
            <pc:sldMk cId="0" sldId="265"/>
            <ac:spMk id="10" creationId="{00000000-0000-0000-0000-000000000000}"/>
          </ac:spMkLst>
        </pc:spChg>
        <pc:spChg chg="mod">
          <ac:chgData name="Mary Olvera" userId="7da5068e-a1f5-4b86-b2ca-20b8186a3c7b" providerId="ADAL" clId="{0E68D5CB-97F4-425E-A227-072321984369}" dt="2026-02-03T23:00:59.795" v="1745" actId="14100"/>
          <ac:spMkLst>
            <pc:docMk/>
            <pc:sldMk cId="0" sldId="265"/>
            <ac:spMk id="11" creationId="{00000000-0000-0000-0000-000000000000}"/>
          </ac:spMkLst>
        </pc:spChg>
        <pc:spChg chg="mod">
          <ac:chgData name="Mary Olvera" userId="7da5068e-a1f5-4b86-b2ca-20b8186a3c7b" providerId="ADAL" clId="{0E68D5CB-97F4-425E-A227-072321984369}" dt="2026-02-03T23:00:42.266" v="1743" actId="14100"/>
          <ac:spMkLst>
            <pc:docMk/>
            <pc:sldMk cId="0" sldId="265"/>
            <ac:spMk id="12" creationId="{00000000-0000-0000-0000-000000000000}"/>
          </ac:spMkLst>
        </pc:spChg>
        <pc:spChg chg="mod">
          <ac:chgData name="Mary Olvera" userId="7da5068e-a1f5-4b86-b2ca-20b8186a3c7b" providerId="ADAL" clId="{0E68D5CB-97F4-425E-A227-072321984369}" dt="2026-02-03T23:00:46.711" v="1744" actId="1076"/>
          <ac:spMkLst>
            <pc:docMk/>
            <pc:sldMk cId="0" sldId="265"/>
            <ac:spMk id="13" creationId="{00000000-0000-0000-0000-000000000000}"/>
          </ac:spMkLst>
        </pc:spChg>
      </pc:sldChg>
      <pc:sldChg chg="modSp mod">
        <pc:chgData name="Mary Olvera" userId="7da5068e-a1f5-4b86-b2ca-20b8186a3c7b" providerId="ADAL" clId="{0E68D5CB-97F4-425E-A227-072321984369}" dt="2026-02-04T00:48:25.012" v="1760" actId="14100"/>
        <pc:sldMkLst>
          <pc:docMk/>
          <pc:sldMk cId="0" sldId="266"/>
        </pc:sldMkLst>
        <pc:spChg chg="mod">
          <ac:chgData name="Mary Olvera" userId="7da5068e-a1f5-4b86-b2ca-20b8186a3c7b" providerId="ADAL" clId="{0E68D5CB-97F4-425E-A227-072321984369}" dt="2026-02-03T22:54:47.736" v="1716" actId="255"/>
          <ac:spMkLst>
            <pc:docMk/>
            <pc:sldMk cId="0" sldId="266"/>
            <ac:spMk id="4" creationId="{00000000-0000-0000-0000-000000000000}"/>
          </ac:spMkLst>
        </pc:spChg>
        <pc:spChg chg="mod">
          <ac:chgData name="Mary Olvera" userId="7da5068e-a1f5-4b86-b2ca-20b8186a3c7b" providerId="ADAL" clId="{0E68D5CB-97F4-425E-A227-072321984369}" dt="2026-02-04T00:46:59.256" v="1751" actId="14100"/>
          <ac:spMkLst>
            <pc:docMk/>
            <pc:sldMk cId="0" sldId="266"/>
            <ac:spMk id="8" creationId="{00000000-0000-0000-0000-000000000000}"/>
          </ac:spMkLst>
        </pc:spChg>
        <pc:spChg chg="mod">
          <ac:chgData name="Mary Olvera" userId="7da5068e-a1f5-4b86-b2ca-20b8186a3c7b" providerId="ADAL" clId="{0E68D5CB-97F4-425E-A227-072321984369}" dt="2026-02-03T22:55:50.195" v="1724" actId="14100"/>
          <ac:spMkLst>
            <pc:docMk/>
            <pc:sldMk cId="0" sldId="266"/>
            <ac:spMk id="9" creationId="{00000000-0000-0000-0000-000000000000}"/>
          </ac:spMkLst>
        </pc:spChg>
        <pc:spChg chg="mod">
          <ac:chgData name="Mary Olvera" userId="7da5068e-a1f5-4b86-b2ca-20b8186a3c7b" providerId="ADAL" clId="{0E68D5CB-97F4-425E-A227-072321984369}" dt="2026-02-04T00:46:51.655" v="1750" actId="1076"/>
          <ac:spMkLst>
            <pc:docMk/>
            <pc:sldMk cId="0" sldId="266"/>
            <ac:spMk id="10" creationId="{00000000-0000-0000-0000-000000000000}"/>
          </ac:spMkLst>
        </pc:spChg>
        <pc:spChg chg="mod">
          <ac:chgData name="Mary Olvera" userId="7da5068e-a1f5-4b86-b2ca-20b8186a3c7b" providerId="ADAL" clId="{0E68D5CB-97F4-425E-A227-072321984369}" dt="2026-02-04T00:48:04.471" v="1757" actId="14100"/>
          <ac:spMkLst>
            <pc:docMk/>
            <pc:sldMk cId="0" sldId="266"/>
            <ac:spMk id="11" creationId="{00000000-0000-0000-0000-000000000000}"/>
          </ac:spMkLst>
        </pc:spChg>
        <pc:spChg chg="mod">
          <ac:chgData name="Mary Olvera" userId="7da5068e-a1f5-4b86-b2ca-20b8186a3c7b" providerId="ADAL" clId="{0E68D5CB-97F4-425E-A227-072321984369}" dt="2026-02-04T00:47:28.955" v="1753" actId="14100"/>
          <ac:spMkLst>
            <pc:docMk/>
            <pc:sldMk cId="0" sldId="266"/>
            <ac:spMk id="12" creationId="{00000000-0000-0000-0000-000000000000}"/>
          </ac:spMkLst>
        </pc:spChg>
        <pc:spChg chg="mod">
          <ac:chgData name="Mary Olvera" userId="7da5068e-a1f5-4b86-b2ca-20b8186a3c7b" providerId="ADAL" clId="{0E68D5CB-97F4-425E-A227-072321984369}" dt="2026-02-04T00:48:25.012" v="1760" actId="14100"/>
          <ac:spMkLst>
            <pc:docMk/>
            <pc:sldMk cId="0" sldId="266"/>
            <ac:spMk id="13" creationId="{00000000-0000-0000-0000-000000000000}"/>
          </ac:spMkLst>
        </pc:spChg>
      </pc:sldChg>
      <pc:sldChg chg="modSp mod">
        <pc:chgData name="Mary Olvera" userId="7da5068e-a1f5-4b86-b2ca-20b8186a3c7b" providerId="ADAL" clId="{0E68D5CB-97F4-425E-A227-072321984369}" dt="2026-02-04T00:52:55.617" v="1773" actId="1076"/>
        <pc:sldMkLst>
          <pc:docMk/>
          <pc:sldMk cId="0" sldId="267"/>
        </pc:sldMkLst>
        <pc:spChg chg="mod">
          <ac:chgData name="Mary Olvera" userId="7da5068e-a1f5-4b86-b2ca-20b8186a3c7b" providerId="ADAL" clId="{0E68D5CB-97F4-425E-A227-072321984369}" dt="2026-02-03T22:28:58.394" v="1332" actId="255"/>
          <ac:spMkLst>
            <pc:docMk/>
            <pc:sldMk cId="0" sldId="267"/>
            <ac:spMk id="4" creationId="{00000000-0000-0000-0000-000000000000}"/>
          </ac:spMkLst>
        </pc:spChg>
        <pc:spChg chg="mod">
          <ac:chgData name="Mary Olvera" userId="7da5068e-a1f5-4b86-b2ca-20b8186a3c7b" providerId="ADAL" clId="{0E68D5CB-97F4-425E-A227-072321984369}" dt="2026-02-04T00:51:56.483" v="1763" actId="14100"/>
          <ac:spMkLst>
            <pc:docMk/>
            <pc:sldMk cId="0" sldId="267"/>
            <ac:spMk id="9" creationId="{00000000-0000-0000-0000-000000000000}"/>
          </ac:spMkLst>
        </pc:spChg>
        <pc:spChg chg="mod">
          <ac:chgData name="Mary Olvera" userId="7da5068e-a1f5-4b86-b2ca-20b8186a3c7b" providerId="ADAL" clId="{0E68D5CB-97F4-425E-A227-072321984369}" dt="2026-02-04T00:52:30.162" v="1769" actId="14100"/>
          <ac:spMkLst>
            <pc:docMk/>
            <pc:sldMk cId="0" sldId="267"/>
            <ac:spMk id="10" creationId="{00000000-0000-0000-0000-000000000000}"/>
          </ac:spMkLst>
        </pc:spChg>
        <pc:spChg chg="mod">
          <ac:chgData name="Mary Olvera" userId="7da5068e-a1f5-4b86-b2ca-20b8186a3c7b" providerId="ADAL" clId="{0E68D5CB-97F4-425E-A227-072321984369}" dt="2026-02-04T00:52:08.780" v="1765" actId="14100"/>
          <ac:spMkLst>
            <pc:docMk/>
            <pc:sldMk cId="0" sldId="267"/>
            <ac:spMk id="12" creationId="{00000000-0000-0000-0000-000000000000}"/>
          </ac:spMkLst>
        </pc:spChg>
        <pc:spChg chg="mod">
          <ac:chgData name="Mary Olvera" userId="7da5068e-a1f5-4b86-b2ca-20b8186a3c7b" providerId="ADAL" clId="{0E68D5CB-97F4-425E-A227-072321984369}" dt="2026-02-04T00:52:55.617" v="1773" actId="1076"/>
          <ac:spMkLst>
            <pc:docMk/>
            <pc:sldMk cId="0" sldId="267"/>
            <ac:spMk id="13" creationId="{00000000-0000-0000-0000-000000000000}"/>
          </ac:spMkLst>
        </pc:spChg>
      </pc:sldChg>
      <pc:sldChg chg="del">
        <pc:chgData name="Mary Olvera" userId="7da5068e-a1f5-4b86-b2ca-20b8186a3c7b" providerId="ADAL" clId="{0E68D5CB-97F4-425E-A227-072321984369}" dt="2026-02-03T22:28:15.180" v="1331" actId="47"/>
        <pc:sldMkLst>
          <pc:docMk/>
          <pc:sldMk cId="0" sldId="268"/>
        </pc:sldMkLst>
      </pc:sldChg>
      <pc:sldChg chg="addSp delSp modSp mod">
        <pc:chgData name="Mary Olvera" userId="7da5068e-a1f5-4b86-b2ca-20b8186a3c7b" providerId="ADAL" clId="{0E68D5CB-97F4-425E-A227-072321984369}" dt="2026-02-04T01:03:51.779" v="2183" actId="20577"/>
        <pc:sldMkLst>
          <pc:docMk/>
          <pc:sldMk cId="0" sldId="269"/>
        </pc:sldMkLst>
        <pc:spChg chg="mod">
          <ac:chgData name="Mary Olvera" userId="7da5068e-a1f5-4b86-b2ca-20b8186a3c7b" providerId="ADAL" clId="{0E68D5CB-97F4-425E-A227-072321984369}" dt="2026-02-04T00:59:17.998" v="1927" actId="20577"/>
          <ac:spMkLst>
            <pc:docMk/>
            <pc:sldMk cId="0" sldId="269"/>
            <ac:spMk id="4" creationId="{00000000-0000-0000-0000-000000000000}"/>
          </ac:spMkLst>
        </pc:spChg>
        <pc:spChg chg="add">
          <ac:chgData name="Mary Olvera" userId="7da5068e-a1f5-4b86-b2ca-20b8186a3c7b" providerId="ADAL" clId="{0E68D5CB-97F4-425E-A227-072321984369}" dt="2026-02-04T00:54:58.407" v="1810"/>
          <ac:spMkLst>
            <pc:docMk/>
            <pc:sldMk cId="0" sldId="269"/>
            <ac:spMk id="5" creationId="{A895EEE8-042F-EA38-FECB-2EA716AFF3C7}"/>
          </ac:spMkLst>
        </pc:spChg>
        <pc:spChg chg="del mod">
          <ac:chgData name="Mary Olvera" userId="7da5068e-a1f5-4b86-b2ca-20b8186a3c7b" providerId="ADAL" clId="{0E68D5CB-97F4-425E-A227-072321984369}" dt="2026-02-04T01:03:12.914" v="2167" actId="478"/>
          <ac:spMkLst>
            <pc:docMk/>
            <pc:sldMk cId="0" sldId="269"/>
            <ac:spMk id="8" creationId="{00000000-0000-0000-0000-000000000000}"/>
          </ac:spMkLst>
        </pc:spChg>
        <pc:spChg chg="mod">
          <ac:chgData name="Mary Olvera" userId="7da5068e-a1f5-4b86-b2ca-20b8186a3c7b" providerId="ADAL" clId="{0E68D5CB-97F4-425E-A227-072321984369}" dt="2026-02-04T01:03:51.779" v="2183" actId="20577"/>
          <ac:spMkLst>
            <pc:docMk/>
            <pc:sldMk cId="0" sldId="269"/>
            <ac:spMk id="9" creationId="{00000000-0000-0000-0000-000000000000}"/>
          </ac:spMkLst>
        </pc:spChg>
        <pc:spChg chg="add mod">
          <ac:chgData name="Mary Olvera" userId="7da5068e-a1f5-4b86-b2ca-20b8186a3c7b" providerId="ADAL" clId="{0E68D5CB-97F4-425E-A227-072321984369}" dt="2026-02-04T00:57:52.442" v="1832"/>
          <ac:spMkLst>
            <pc:docMk/>
            <pc:sldMk cId="0" sldId="269"/>
            <ac:spMk id="10" creationId="{396E6F9A-2213-F044-9102-FA0DB31D5579}"/>
          </ac:spMkLst>
        </pc:spChg>
        <pc:spChg chg="add">
          <ac:chgData name="Mary Olvera" userId="7da5068e-a1f5-4b86-b2ca-20b8186a3c7b" providerId="ADAL" clId="{0E68D5CB-97F4-425E-A227-072321984369}" dt="2026-02-04T00:59:56.985" v="1932"/>
          <ac:spMkLst>
            <pc:docMk/>
            <pc:sldMk cId="0" sldId="269"/>
            <ac:spMk id="11" creationId="{B5EF9DD6-4C2D-8E95-870D-513DDEFD1985}"/>
          </ac:spMkLst>
        </pc:spChg>
        <pc:spChg chg="add mod">
          <ac:chgData name="Mary Olvera" userId="7da5068e-a1f5-4b86-b2ca-20b8186a3c7b" providerId="ADAL" clId="{0E68D5CB-97F4-425E-A227-072321984369}" dt="2026-02-04T01:00:44.079" v="1934"/>
          <ac:spMkLst>
            <pc:docMk/>
            <pc:sldMk cId="0" sldId="269"/>
            <ac:spMk id="12" creationId="{79AE7D3E-6191-D1AE-241A-024C540A8957}"/>
          </ac:spMkLst>
        </pc:spChg>
        <pc:spChg chg="add">
          <ac:chgData name="Mary Olvera" userId="7da5068e-a1f5-4b86-b2ca-20b8186a3c7b" providerId="ADAL" clId="{0E68D5CB-97F4-425E-A227-072321984369}" dt="2026-02-04T01:00:50.191" v="1936"/>
          <ac:spMkLst>
            <pc:docMk/>
            <pc:sldMk cId="0" sldId="269"/>
            <ac:spMk id="13" creationId="{C29975DF-8480-2A8D-8853-21BAA073C44D}"/>
          </ac:spMkLst>
        </pc:spChg>
      </pc:sldChg>
      <pc:sldChg chg="modSp mod ord">
        <pc:chgData name="Mary Olvera" userId="7da5068e-a1f5-4b86-b2ca-20b8186a3c7b" providerId="ADAL" clId="{0E68D5CB-97F4-425E-A227-072321984369}" dt="2026-02-04T01:35:35.621" v="2869"/>
        <pc:sldMkLst>
          <pc:docMk/>
          <pc:sldMk cId="0" sldId="270"/>
        </pc:sldMkLst>
        <pc:spChg chg="mod">
          <ac:chgData name="Mary Olvera" userId="7da5068e-a1f5-4b86-b2ca-20b8186a3c7b" providerId="ADAL" clId="{0E68D5CB-97F4-425E-A227-072321984369}" dt="2026-02-04T01:17:29.739" v="2715" actId="20577"/>
          <ac:spMkLst>
            <pc:docMk/>
            <pc:sldMk cId="0" sldId="270"/>
            <ac:spMk id="4" creationId="{00000000-0000-0000-0000-000000000000}"/>
          </ac:spMkLst>
        </pc:spChg>
      </pc:sldChg>
      <pc:sldChg chg="modSp mod">
        <pc:chgData name="Mary Olvera" userId="7da5068e-a1f5-4b86-b2ca-20b8186a3c7b" providerId="ADAL" clId="{0E68D5CB-97F4-425E-A227-072321984369}" dt="2026-02-04T01:08:33.741" v="2271" actId="255"/>
        <pc:sldMkLst>
          <pc:docMk/>
          <pc:sldMk cId="0" sldId="271"/>
        </pc:sldMkLst>
        <pc:spChg chg="mod">
          <ac:chgData name="Mary Olvera" userId="7da5068e-a1f5-4b86-b2ca-20b8186a3c7b" providerId="ADAL" clId="{0E68D5CB-97F4-425E-A227-072321984369}" dt="2026-02-04T01:08:33.741" v="2271" actId="255"/>
          <ac:spMkLst>
            <pc:docMk/>
            <pc:sldMk cId="0" sldId="271"/>
            <ac:spMk id="4" creationId="{00000000-0000-0000-0000-000000000000}"/>
          </ac:spMkLst>
        </pc:spChg>
      </pc:sldChg>
      <pc:sldChg chg="modSp mod">
        <pc:chgData name="Mary Olvera" userId="7da5068e-a1f5-4b86-b2ca-20b8186a3c7b" providerId="ADAL" clId="{0E68D5CB-97F4-425E-A227-072321984369}" dt="2026-02-04T01:08:49.734" v="2273" actId="255"/>
        <pc:sldMkLst>
          <pc:docMk/>
          <pc:sldMk cId="0" sldId="272"/>
        </pc:sldMkLst>
        <pc:spChg chg="mod">
          <ac:chgData name="Mary Olvera" userId="7da5068e-a1f5-4b86-b2ca-20b8186a3c7b" providerId="ADAL" clId="{0E68D5CB-97F4-425E-A227-072321984369}" dt="2026-02-04T01:08:41.895" v="2272" actId="1076"/>
          <ac:spMkLst>
            <pc:docMk/>
            <pc:sldMk cId="0" sldId="272"/>
            <ac:spMk id="2" creationId="{00000000-0000-0000-0000-000000000000}"/>
          </ac:spMkLst>
        </pc:spChg>
        <pc:spChg chg="mod">
          <ac:chgData name="Mary Olvera" userId="7da5068e-a1f5-4b86-b2ca-20b8186a3c7b" providerId="ADAL" clId="{0E68D5CB-97F4-425E-A227-072321984369}" dt="2026-02-04T01:08:49.734" v="2273" actId="255"/>
          <ac:spMkLst>
            <pc:docMk/>
            <pc:sldMk cId="0" sldId="272"/>
            <ac:spMk id="4" creationId="{00000000-0000-0000-0000-000000000000}"/>
          </ac:spMkLst>
        </pc:spChg>
      </pc:sldChg>
      <pc:sldChg chg="modSp mod">
        <pc:chgData name="Mary Olvera" userId="7da5068e-a1f5-4b86-b2ca-20b8186a3c7b" providerId="ADAL" clId="{0E68D5CB-97F4-425E-A227-072321984369}" dt="2026-02-04T01:09:02.641" v="2274" actId="255"/>
        <pc:sldMkLst>
          <pc:docMk/>
          <pc:sldMk cId="0" sldId="273"/>
        </pc:sldMkLst>
        <pc:spChg chg="mod">
          <ac:chgData name="Mary Olvera" userId="7da5068e-a1f5-4b86-b2ca-20b8186a3c7b" providerId="ADAL" clId="{0E68D5CB-97F4-425E-A227-072321984369}" dt="2026-02-04T01:09:02.641" v="2274" actId="255"/>
          <ac:spMkLst>
            <pc:docMk/>
            <pc:sldMk cId="0" sldId="273"/>
            <ac:spMk id="4" creationId="{00000000-0000-0000-0000-000000000000}"/>
          </ac:spMkLst>
        </pc:spChg>
      </pc:sldChg>
      <pc:sldChg chg="modSp mod">
        <pc:chgData name="Mary Olvera" userId="7da5068e-a1f5-4b86-b2ca-20b8186a3c7b" providerId="ADAL" clId="{0E68D5CB-97F4-425E-A227-072321984369}" dt="2026-02-04T01:09:17.350" v="2275" actId="255"/>
        <pc:sldMkLst>
          <pc:docMk/>
          <pc:sldMk cId="0" sldId="274"/>
        </pc:sldMkLst>
        <pc:spChg chg="mod">
          <ac:chgData name="Mary Olvera" userId="7da5068e-a1f5-4b86-b2ca-20b8186a3c7b" providerId="ADAL" clId="{0E68D5CB-97F4-425E-A227-072321984369}" dt="2026-02-04T01:09:17.350" v="2275" actId="255"/>
          <ac:spMkLst>
            <pc:docMk/>
            <pc:sldMk cId="0" sldId="274"/>
            <ac:spMk id="4" creationId="{00000000-0000-0000-0000-000000000000}"/>
          </ac:spMkLst>
        </pc:spChg>
      </pc:sldChg>
      <pc:sldChg chg="modSp mod">
        <pc:chgData name="Mary Olvera" userId="7da5068e-a1f5-4b86-b2ca-20b8186a3c7b" providerId="ADAL" clId="{0E68D5CB-97F4-425E-A227-072321984369}" dt="2026-02-04T01:09:41.593" v="2276" actId="255"/>
        <pc:sldMkLst>
          <pc:docMk/>
          <pc:sldMk cId="0" sldId="276"/>
        </pc:sldMkLst>
        <pc:spChg chg="mod">
          <ac:chgData name="Mary Olvera" userId="7da5068e-a1f5-4b86-b2ca-20b8186a3c7b" providerId="ADAL" clId="{0E68D5CB-97F4-425E-A227-072321984369}" dt="2026-02-04T01:09:41.593" v="2276" actId="255"/>
          <ac:spMkLst>
            <pc:docMk/>
            <pc:sldMk cId="0" sldId="276"/>
            <ac:spMk id="4" creationId="{00000000-0000-0000-0000-000000000000}"/>
          </ac:spMkLst>
        </pc:spChg>
      </pc:sldChg>
      <pc:sldChg chg="modSp mod">
        <pc:chgData name="Mary Olvera" userId="7da5068e-a1f5-4b86-b2ca-20b8186a3c7b" providerId="ADAL" clId="{0E68D5CB-97F4-425E-A227-072321984369}" dt="2026-02-04T01:10:50.107" v="2289" actId="20577"/>
        <pc:sldMkLst>
          <pc:docMk/>
          <pc:sldMk cId="0" sldId="277"/>
        </pc:sldMkLst>
        <pc:spChg chg="mod">
          <ac:chgData name="Mary Olvera" userId="7da5068e-a1f5-4b86-b2ca-20b8186a3c7b" providerId="ADAL" clId="{0E68D5CB-97F4-425E-A227-072321984369}" dt="2026-02-04T01:10:46.937" v="2288" actId="14100"/>
          <ac:spMkLst>
            <pc:docMk/>
            <pc:sldMk cId="0" sldId="277"/>
            <ac:spMk id="2" creationId="{00000000-0000-0000-0000-000000000000}"/>
          </ac:spMkLst>
        </pc:spChg>
        <pc:spChg chg="mod">
          <ac:chgData name="Mary Olvera" userId="7da5068e-a1f5-4b86-b2ca-20b8186a3c7b" providerId="ADAL" clId="{0E68D5CB-97F4-425E-A227-072321984369}" dt="2026-02-04T01:10:50.107" v="2289" actId="20577"/>
          <ac:spMkLst>
            <pc:docMk/>
            <pc:sldMk cId="0" sldId="277"/>
            <ac:spMk id="4" creationId="{00000000-0000-0000-0000-000000000000}"/>
          </ac:spMkLst>
        </pc:spChg>
      </pc:sldChg>
      <pc:sldChg chg="modSp mod">
        <pc:chgData name="Mary Olvera" userId="7da5068e-a1f5-4b86-b2ca-20b8186a3c7b" providerId="ADAL" clId="{0E68D5CB-97F4-425E-A227-072321984369}" dt="2026-02-04T01:12:42.094" v="2298" actId="14100"/>
        <pc:sldMkLst>
          <pc:docMk/>
          <pc:sldMk cId="0" sldId="278"/>
        </pc:sldMkLst>
        <pc:spChg chg="mod">
          <ac:chgData name="Mary Olvera" userId="7da5068e-a1f5-4b86-b2ca-20b8186a3c7b" providerId="ADAL" clId="{0E68D5CB-97F4-425E-A227-072321984369}" dt="2026-02-04T01:11:23.617" v="2290" actId="255"/>
          <ac:spMkLst>
            <pc:docMk/>
            <pc:sldMk cId="0" sldId="278"/>
            <ac:spMk id="4" creationId="{00000000-0000-0000-0000-000000000000}"/>
          </ac:spMkLst>
        </pc:spChg>
        <pc:spChg chg="mod">
          <ac:chgData name="Mary Olvera" userId="7da5068e-a1f5-4b86-b2ca-20b8186a3c7b" providerId="ADAL" clId="{0E68D5CB-97F4-425E-A227-072321984369}" dt="2026-02-04T01:12:42.094" v="2298" actId="14100"/>
          <ac:spMkLst>
            <pc:docMk/>
            <pc:sldMk cId="0" sldId="278"/>
            <ac:spMk id="11" creationId="{00000000-0000-0000-0000-000000000000}"/>
          </ac:spMkLst>
        </pc:spChg>
        <pc:spChg chg="mod">
          <ac:chgData name="Mary Olvera" userId="7da5068e-a1f5-4b86-b2ca-20b8186a3c7b" providerId="ADAL" clId="{0E68D5CB-97F4-425E-A227-072321984369}" dt="2026-02-04T01:12:31.943" v="2296" actId="1076"/>
          <ac:spMkLst>
            <pc:docMk/>
            <pc:sldMk cId="0" sldId="278"/>
            <ac:spMk id="12" creationId="{00000000-0000-0000-0000-000000000000}"/>
          </ac:spMkLst>
        </pc:spChg>
      </pc:sldChg>
      <pc:sldChg chg="delSp modSp add mod">
        <pc:chgData name="Mary Olvera" userId="7da5068e-a1f5-4b86-b2ca-20b8186a3c7b" providerId="ADAL" clId="{0E68D5CB-97F4-425E-A227-072321984369}" dt="2026-02-03T22:13:04.893" v="1215" actId="1076"/>
        <pc:sldMkLst>
          <pc:docMk/>
          <pc:sldMk cId="3259469662" sldId="279"/>
        </pc:sldMkLst>
        <pc:spChg chg="mod">
          <ac:chgData name="Mary Olvera" userId="7da5068e-a1f5-4b86-b2ca-20b8186a3c7b" providerId="ADAL" clId="{0E68D5CB-97F4-425E-A227-072321984369}" dt="2026-02-03T22:08:08.182" v="1064" actId="255"/>
          <ac:spMkLst>
            <pc:docMk/>
            <pc:sldMk cId="3259469662" sldId="279"/>
            <ac:spMk id="4" creationId="{45322EE8-865C-E4C5-373B-1245AADF99BB}"/>
          </ac:spMkLst>
        </pc:spChg>
        <pc:spChg chg="mod">
          <ac:chgData name="Mary Olvera" userId="7da5068e-a1f5-4b86-b2ca-20b8186a3c7b" providerId="ADAL" clId="{0E68D5CB-97F4-425E-A227-072321984369}" dt="2026-02-03T22:11:34.895" v="1161" actId="1076"/>
          <ac:spMkLst>
            <pc:docMk/>
            <pc:sldMk cId="3259469662" sldId="279"/>
            <ac:spMk id="8" creationId="{BAD46A50-B447-3462-11C1-927A9807024E}"/>
          </ac:spMkLst>
        </pc:spChg>
        <pc:spChg chg="mod">
          <ac:chgData name="Mary Olvera" userId="7da5068e-a1f5-4b86-b2ca-20b8186a3c7b" providerId="ADAL" clId="{0E68D5CB-97F4-425E-A227-072321984369}" dt="2026-02-03T22:08:24.385" v="1076" actId="20577"/>
          <ac:spMkLst>
            <pc:docMk/>
            <pc:sldMk cId="3259469662" sldId="279"/>
            <ac:spMk id="9" creationId="{DCA89256-2F95-6C49-7851-35E069D522AF}"/>
          </ac:spMkLst>
        </pc:spChg>
        <pc:spChg chg="mod">
          <ac:chgData name="Mary Olvera" userId="7da5068e-a1f5-4b86-b2ca-20b8186a3c7b" providerId="ADAL" clId="{0E68D5CB-97F4-425E-A227-072321984369}" dt="2026-02-03T22:08:48.094" v="1078"/>
          <ac:spMkLst>
            <pc:docMk/>
            <pc:sldMk cId="3259469662" sldId="279"/>
            <ac:spMk id="10" creationId="{EB696981-58DF-63A7-7248-7AD0769DDE06}"/>
          </ac:spMkLst>
        </pc:spChg>
        <pc:spChg chg="mod">
          <ac:chgData name="Mary Olvera" userId="7da5068e-a1f5-4b86-b2ca-20b8186a3c7b" providerId="ADAL" clId="{0E68D5CB-97F4-425E-A227-072321984369}" dt="2026-02-03T22:12:28.853" v="1212" actId="14100"/>
          <ac:spMkLst>
            <pc:docMk/>
            <pc:sldMk cId="3259469662" sldId="279"/>
            <ac:spMk id="11" creationId="{867F759A-8334-CB49-7009-EAEF106907D0}"/>
          </ac:spMkLst>
        </pc:spChg>
        <pc:spChg chg="mod">
          <ac:chgData name="Mary Olvera" userId="7da5068e-a1f5-4b86-b2ca-20b8186a3c7b" providerId="ADAL" clId="{0E68D5CB-97F4-425E-A227-072321984369}" dt="2026-02-03T22:09:06.930" v="1102" actId="20577"/>
          <ac:spMkLst>
            <pc:docMk/>
            <pc:sldMk cId="3259469662" sldId="279"/>
            <ac:spMk id="12" creationId="{B5077B0E-9609-789E-B4F7-03059F10A49A}"/>
          </ac:spMkLst>
        </pc:spChg>
        <pc:spChg chg="mod">
          <ac:chgData name="Mary Olvera" userId="7da5068e-a1f5-4b86-b2ca-20b8186a3c7b" providerId="ADAL" clId="{0E68D5CB-97F4-425E-A227-072321984369}" dt="2026-02-03T22:13:04.893" v="1215" actId="1076"/>
          <ac:spMkLst>
            <pc:docMk/>
            <pc:sldMk cId="3259469662" sldId="279"/>
            <ac:spMk id="13" creationId="{273EC5EA-A8CF-6793-4F54-1C2BBC3285BD}"/>
          </ac:spMkLst>
        </pc:spChg>
        <pc:spChg chg="del">
          <ac:chgData name="Mary Olvera" userId="7da5068e-a1f5-4b86-b2ca-20b8186a3c7b" providerId="ADAL" clId="{0E68D5CB-97F4-425E-A227-072321984369}" dt="2026-02-03T22:11:38.229" v="1162" actId="478"/>
          <ac:spMkLst>
            <pc:docMk/>
            <pc:sldMk cId="3259469662" sldId="279"/>
            <ac:spMk id="14" creationId="{960539B2-893D-DA31-4A5F-2F818D43AC0D}"/>
          </ac:spMkLst>
        </pc:spChg>
        <pc:spChg chg="mod">
          <ac:chgData name="Mary Olvera" userId="7da5068e-a1f5-4b86-b2ca-20b8186a3c7b" providerId="ADAL" clId="{0E68D5CB-97F4-425E-A227-072321984369}" dt="2026-02-03T22:11:49.854" v="1208" actId="6549"/>
          <ac:spMkLst>
            <pc:docMk/>
            <pc:sldMk cId="3259469662" sldId="279"/>
            <ac:spMk id="15" creationId="{3EF1C05F-95D5-4520-CAA0-4AEC8C505941}"/>
          </ac:spMkLst>
        </pc:spChg>
      </pc:sldChg>
      <pc:sldChg chg="addSp delSp modSp add mod modNotesTx">
        <pc:chgData name="Mary Olvera" userId="7da5068e-a1f5-4b86-b2ca-20b8186a3c7b" providerId="ADAL" clId="{0E68D5CB-97F4-425E-A227-072321984369}" dt="2026-02-04T01:28:07.580" v="2738" actId="22"/>
        <pc:sldMkLst>
          <pc:docMk/>
          <pc:sldMk cId="87764936" sldId="280"/>
        </pc:sldMkLst>
        <pc:spChg chg="mod">
          <ac:chgData name="Mary Olvera" userId="7da5068e-a1f5-4b86-b2ca-20b8186a3c7b" providerId="ADAL" clId="{0E68D5CB-97F4-425E-A227-072321984369}" dt="2026-02-03T22:30:14.902" v="1357" actId="255"/>
          <ac:spMkLst>
            <pc:docMk/>
            <pc:sldMk cId="87764936" sldId="280"/>
            <ac:spMk id="4" creationId="{97784E15-8F4D-4928-3516-0A781B79963D}"/>
          </ac:spMkLst>
        </pc:spChg>
        <pc:spChg chg="del mod">
          <ac:chgData name="Mary Olvera" userId="7da5068e-a1f5-4b86-b2ca-20b8186a3c7b" providerId="ADAL" clId="{0E68D5CB-97F4-425E-A227-072321984369}" dt="2026-02-03T22:30:46.200" v="1377" actId="478"/>
          <ac:spMkLst>
            <pc:docMk/>
            <pc:sldMk cId="87764936" sldId="280"/>
            <ac:spMk id="8" creationId="{6C36BDCD-F1DF-AF2C-2589-E6D2C25FEEA2}"/>
          </ac:spMkLst>
        </pc:spChg>
        <pc:spChg chg="mod">
          <ac:chgData name="Mary Olvera" userId="7da5068e-a1f5-4b86-b2ca-20b8186a3c7b" providerId="ADAL" clId="{0E68D5CB-97F4-425E-A227-072321984369}" dt="2026-02-03T22:54:05.704" v="1714" actId="20577"/>
          <ac:spMkLst>
            <pc:docMk/>
            <pc:sldMk cId="87764936" sldId="280"/>
            <ac:spMk id="9" creationId="{71C37506-71EE-4D17-371E-BCEF794D1896}"/>
          </ac:spMkLst>
        </pc:spChg>
        <pc:spChg chg="add del">
          <ac:chgData name="Mary Olvera" userId="7da5068e-a1f5-4b86-b2ca-20b8186a3c7b" providerId="ADAL" clId="{0E68D5CB-97F4-425E-A227-072321984369}" dt="2026-02-04T01:28:07.580" v="2738" actId="22"/>
          <ac:spMkLst>
            <pc:docMk/>
            <pc:sldMk cId="87764936" sldId="280"/>
            <ac:spMk id="10" creationId="{C12C1102-5C42-6C00-410F-DC6F6A6AFDDC}"/>
          </ac:spMkLst>
        </pc:spChg>
      </pc:sldChg>
      <pc:sldChg chg="new del">
        <pc:chgData name="Mary Olvera" userId="7da5068e-a1f5-4b86-b2ca-20b8186a3c7b" providerId="ADAL" clId="{0E68D5CB-97F4-425E-A227-072321984369}" dt="2026-02-03T22:27:16.032" v="1328" actId="680"/>
        <pc:sldMkLst>
          <pc:docMk/>
          <pc:sldMk cId="194957834" sldId="280"/>
        </pc:sldMkLst>
      </pc:sldChg>
      <pc:sldChg chg="add del">
        <pc:chgData name="Mary Olvera" userId="7da5068e-a1f5-4b86-b2ca-20b8186a3c7b" providerId="ADAL" clId="{0E68D5CB-97F4-425E-A227-072321984369}" dt="2026-02-03T22:34:23.945" v="1380"/>
        <pc:sldMkLst>
          <pc:docMk/>
          <pc:sldMk cId="2123279618" sldId="281"/>
        </pc:sldMkLst>
      </pc:sldChg>
      <pc:sldChg chg="modSp add mod ord">
        <pc:chgData name="Mary Olvera" userId="7da5068e-a1f5-4b86-b2ca-20b8186a3c7b" providerId="ADAL" clId="{0E68D5CB-97F4-425E-A227-072321984369}" dt="2026-02-04T01:16:46.937" v="2681" actId="14100"/>
        <pc:sldMkLst>
          <pc:docMk/>
          <pc:sldMk cId="2717789583" sldId="281"/>
        </pc:sldMkLst>
        <pc:spChg chg="mod">
          <ac:chgData name="Mary Olvera" userId="7da5068e-a1f5-4b86-b2ca-20b8186a3c7b" providerId="ADAL" clId="{0E68D5CB-97F4-425E-A227-072321984369}" dt="2026-02-04T01:06:33.741" v="2207" actId="20577"/>
          <ac:spMkLst>
            <pc:docMk/>
            <pc:sldMk cId="2717789583" sldId="281"/>
            <ac:spMk id="4" creationId="{2F0CD891-69BF-D235-9F3A-4924F935E68F}"/>
          </ac:spMkLst>
        </pc:spChg>
        <pc:spChg chg="mod">
          <ac:chgData name="Mary Olvera" userId="7da5068e-a1f5-4b86-b2ca-20b8186a3c7b" providerId="ADAL" clId="{0E68D5CB-97F4-425E-A227-072321984369}" dt="2026-02-04T01:16:46.937" v="2681" actId="14100"/>
          <ac:spMkLst>
            <pc:docMk/>
            <pc:sldMk cId="2717789583" sldId="281"/>
            <ac:spMk id="8" creationId="{64A5255E-AE22-488D-E161-AAA4C71692F8}"/>
          </ac:spMkLst>
        </pc:spChg>
        <pc:spChg chg="mod">
          <ac:chgData name="Mary Olvera" userId="7da5068e-a1f5-4b86-b2ca-20b8186a3c7b" providerId="ADAL" clId="{0E68D5CB-97F4-425E-A227-072321984369}" dt="2026-02-04T01:06:49.475" v="2239" actId="20577"/>
          <ac:spMkLst>
            <pc:docMk/>
            <pc:sldMk cId="2717789583" sldId="281"/>
            <ac:spMk id="9" creationId="{3944A271-1B7A-46C9-D1D7-C3B026A83C3F}"/>
          </ac:spMkLst>
        </pc:spChg>
        <pc:spChg chg="mod">
          <ac:chgData name="Mary Olvera" userId="7da5068e-a1f5-4b86-b2ca-20b8186a3c7b" providerId="ADAL" clId="{0E68D5CB-97F4-425E-A227-072321984369}" dt="2026-02-04T01:14:12.919" v="2470" actId="20577"/>
          <ac:spMkLst>
            <pc:docMk/>
            <pc:sldMk cId="2717789583" sldId="281"/>
            <ac:spMk id="10" creationId="{DB630012-0077-4492-06D6-D2F6964813B1}"/>
          </ac:spMkLst>
        </pc:spChg>
        <pc:spChg chg="mod">
          <ac:chgData name="Mary Olvera" userId="7da5068e-a1f5-4b86-b2ca-20b8186a3c7b" providerId="ADAL" clId="{0E68D5CB-97F4-425E-A227-072321984369}" dt="2026-02-04T01:16:42.750" v="2680" actId="14100"/>
          <ac:spMkLst>
            <pc:docMk/>
            <pc:sldMk cId="2717789583" sldId="281"/>
            <ac:spMk id="11" creationId="{7D1E2F4B-3591-C109-92DF-F8B1DF535AD7}"/>
          </ac:spMkLst>
        </pc:spChg>
        <pc:spChg chg="mod">
          <ac:chgData name="Mary Olvera" userId="7da5068e-a1f5-4b86-b2ca-20b8186a3c7b" providerId="ADAL" clId="{0E68D5CB-97F4-425E-A227-072321984369}" dt="2026-02-04T01:16:37.859" v="2679" actId="1076"/>
          <ac:spMkLst>
            <pc:docMk/>
            <pc:sldMk cId="2717789583" sldId="281"/>
            <ac:spMk id="12" creationId="{A8B4A3AB-2E95-2F21-87FB-10716A677EFC}"/>
          </ac:spMkLst>
        </pc:spChg>
        <pc:spChg chg="mod">
          <ac:chgData name="Mary Olvera" userId="7da5068e-a1f5-4b86-b2ca-20b8186a3c7b" providerId="ADAL" clId="{0E68D5CB-97F4-425E-A227-072321984369}" dt="2026-02-04T01:16:22.074" v="2678" actId="1076"/>
          <ac:spMkLst>
            <pc:docMk/>
            <pc:sldMk cId="2717789583" sldId="281"/>
            <ac:spMk id="13" creationId="{0FFB9440-CA38-E9A8-4E74-6EB68A72D604}"/>
          </ac:spMkLst>
        </pc:spChg>
      </pc:sldChg>
      <pc:sldChg chg="modSp add mod">
        <pc:chgData name="Mary Olvera" userId="7da5068e-a1f5-4b86-b2ca-20b8186a3c7b" providerId="ADAL" clId="{0E68D5CB-97F4-425E-A227-072321984369}" dt="2026-02-04T01:34:37.039" v="2866"/>
        <pc:sldMkLst>
          <pc:docMk/>
          <pc:sldMk cId="783051599" sldId="282"/>
        </pc:sldMkLst>
        <pc:spChg chg="mod">
          <ac:chgData name="Mary Olvera" userId="7da5068e-a1f5-4b86-b2ca-20b8186a3c7b" providerId="ADAL" clId="{0E68D5CB-97F4-425E-A227-072321984369}" dt="2026-02-04T01:28:38.849" v="2801" actId="20577"/>
          <ac:spMkLst>
            <pc:docMk/>
            <pc:sldMk cId="783051599" sldId="282"/>
            <ac:spMk id="4" creationId="{CD2D840F-F6FF-4323-9BF3-5881389857B1}"/>
          </ac:spMkLst>
        </pc:spChg>
        <pc:spChg chg="mod">
          <ac:chgData name="Mary Olvera" userId="7da5068e-a1f5-4b86-b2ca-20b8186a3c7b" providerId="ADAL" clId="{0E68D5CB-97F4-425E-A227-072321984369}" dt="2026-02-04T01:34:37.039" v="2866"/>
          <ac:spMkLst>
            <pc:docMk/>
            <pc:sldMk cId="783051599" sldId="282"/>
            <ac:spMk id="9" creationId="{5F4B7432-5EC4-8D1A-7046-082665310E18}"/>
          </ac:spMkLst>
        </pc:spChg>
      </pc:sldChg>
      <pc:sldChg chg="modSp add mod">
        <pc:chgData name="Mary Olvera" userId="7da5068e-a1f5-4b86-b2ca-20b8186a3c7b" providerId="ADAL" clId="{0E68D5CB-97F4-425E-A227-072321984369}" dt="2026-02-04T01:33:39.867" v="2862" actId="255"/>
        <pc:sldMkLst>
          <pc:docMk/>
          <pc:sldMk cId="1302364997" sldId="283"/>
        </pc:sldMkLst>
        <pc:spChg chg="mod">
          <ac:chgData name="Mary Olvera" userId="7da5068e-a1f5-4b86-b2ca-20b8186a3c7b" providerId="ADAL" clId="{0E68D5CB-97F4-425E-A227-072321984369}" dt="2026-02-04T01:32:57.918" v="2854" actId="14100"/>
          <ac:spMkLst>
            <pc:docMk/>
            <pc:sldMk cId="1302364997" sldId="283"/>
            <ac:spMk id="2" creationId="{C6D48000-CB50-0426-CEBD-E368D23B4C80}"/>
          </ac:spMkLst>
        </pc:spChg>
        <pc:spChg chg="mod">
          <ac:chgData name="Mary Olvera" userId="7da5068e-a1f5-4b86-b2ca-20b8186a3c7b" providerId="ADAL" clId="{0E68D5CB-97F4-425E-A227-072321984369}" dt="2026-02-04T01:33:13.119" v="2857" actId="255"/>
          <ac:spMkLst>
            <pc:docMk/>
            <pc:sldMk cId="1302364997" sldId="283"/>
            <ac:spMk id="4" creationId="{DAEFF6F4-66A0-F240-3326-413FF4174A8C}"/>
          </ac:spMkLst>
        </pc:spChg>
        <pc:spChg chg="mod">
          <ac:chgData name="Mary Olvera" userId="7da5068e-a1f5-4b86-b2ca-20b8186a3c7b" providerId="ADAL" clId="{0E68D5CB-97F4-425E-A227-072321984369}" dt="2026-02-04T01:33:39.867" v="2862" actId="255"/>
          <ac:spMkLst>
            <pc:docMk/>
            <pc:sldMk cId="1302364997" sldId="283"/>
            <ac:spMk id="9" creationId="{346113E5-BD3A-7DA9-9B08-CA55D3C92533}"/>
          </ac:spMkLst>
        </pc:spChg>
      </pc:sldChg>
      <pc:sldChg chg="new del">
        <pc:chgData name="Mary Olvera" userId="7da5068e-a1f5-4b86-b2ca-20b8186a3c7b" providerId="ADAL" clId="{0E68D5CB-97F4-425E-A227-072321984369}" dt="2026-02-04T01:31:26.732" v="2810" actId="680"/>
        <pc:sldMkLst>
          <pc:docMk/>
          <pc:sldMk cId="1693544343" sldId="283"/>
        </pc:sldMkLst>
      </pc:sldChg>
      <pc:sldChg chg="add del">
        <pc:chgData name="Mary Olvera" userId="7da5068e-a1f5-4b86-b2ca-20b8186a3c7b" providerId="ADAL" clId="{0E68D5CB-97F4-425E-A227-072321984369}" dt="2026-02-04T01:32:01.118" v="2813" actId="47"/>
        <pc:sldMkLst>
          <pc:docMk/>
          <pc:sldMk cId="3108476607" sldId="28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CD20640-B44E-22B2-6D9D-8FFD8ACFBF8F}"/>
              </a:ext>
            </a:extLst>
          </p:cNvPr>
          <p:cNvSpPr>
            <a:spLocks noGrp="1"/>
          </p:cNvSpPr>
          <p:nvPr>
            <p:ph type="hdr" sz="quarter"/>
          </p:nvPr>
        </p:nvSpPr>
        <p:spPr>
          <a:xfrm>
            <a:off x="0" y="0"/>
            <a:ext cx="2971800" cy="6111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E76B598-90C6-0FCF-ACF5-70EE9E79C8AA}"/>
              </a:ext>
            </a:extLst>
          </p:cNvPr>
          <p:cNvSpPr>
            <a:spLocks noGrp="1"/>
          </p:cNvSpPr>
          <p:nvPr>
            <p:ph type="dt" sz="quarter" idx="1"/>
          </p:nvPr>
        </p:nvSpPr>
        <p:spPr>
          <a:xfrm>
            <a:off x="3884613" y="0"/>
            <a:ext cx="2971800" cy="611188"/>
          </a:xfrm>
          <a:prstGeom prst="rect">
            <a:avLst/>
          </a:prstGeom>
        </p:spPr>
        <p:txBody>
          <a:bodyPr vert="horz" lIns="91440" tIns="45720" rIns="91440" bIns="45720" rtlCol="0"/>
          <a:lstStyle>
            <a:lvl1pPr algn="r">
              <a:defRPr sz="1200"/>
            </a:lvl1pPr>
          </a:lstStyle>
          <a:p>
            <a:fld id="{8920A61E-098E-45B7-B731-53A90209B36D}" type="datetimeFigureOut">
              <a:rPr lang="en-US" smtClean="0"/>
              <a:t>2/3/2026</a:t>
            </a:fld>
            <a:endParaRPr lang="en-US"/>
          </a:p>
        </p:txBody>
      </p:sp>
      <p:sp>
        <p:nvSpPr>
          <p:cNvPr id="4" name="Footer Placeholder 3">
            <a:extLst>
              <a:ext uri="{FF2B5EF4-FFF2-40B4-BE49-F238E27FC236}">
                <a16:creationId xmlns:a16="http://schemas.microsoft.com/office/drawing/2014/main" id="{6365AF9C-E4EC-8ADD-90C3-D7CE0D2CD8FF}"/>
              </a:ext>
            </a:extLst>
          </p:cNvPr>
          <p:cNvSpPr>
            <a:spLocks noGrp="1"/>
          </p:cNvSpPr>
          <p:nvPr>
            <p:ph type="ftr" sz="quarter" idx="2"/>
          </p:nvPr>
        </p:nvSpPr>
        <p:spPr>
          <a:xfrm>
            <a:off x="0" y="11580813"/>
            <a:ext cx="2971800" cy="6111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D77F035-D68A-5F59-49D4-4F8DAD07A865}"/>
              </a:ext>
            </a:extLst>
          </p:cNvPr>
          <p:cNvSpPr>
            <a:spLocks noGrp="1"/>
          </p:cNvSpPr>
          <p:nvPr>
            <p:ph type="sldNum" sz="quarter" idx="3"/>
          </p:nvPr>
        </p:nvSpPr>
        <p:spPr>
          <a:xfrm>
            <a:off x="3884613" y="11580813"/>
            <a:ext cx="2971800" cy="611187"/>
          </a:xfrm>
          <a:prstGeom prst="rect">
            <a:avLst/>
          </a:prstGeom>
        </p:spPr>
        <p:txBody>
          <a:bodyPr vert="horz" lIns="91440" tIns="45720" rIns="91440" bIns="45720" rtlCol="0" anchor="b"/>
          <a:lstStyle>
            <a:lvl1pPr algn="r">
              <a:defRPr sz="1200"/>
            </a:lvl1pPr>
          </a:lstStyle>
          <a:p>
            <a:fld id="{EB8D4E83-F1EA-4A0A-8F6F-06F8B25286F1}" type="slidenum">
              <a:rPr lang="en-US" smtClean="0"/>
              <a:t>‹#›</a:t>
            </a:fld>
            <a:endParaRPr lang="en-US"/>
          </a:p>
        </p:txBody>
      </p:sp>
    </p:spTree>
    <p:extLst>
      <p:ext uri="{BB962C8B-B14F-4D97-AF65-F5344CB8AC3E}">
        <p14:creationId xmlns:p14="http://schemas.microsoft.com/office/powerpoint/2010/main" val="18799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136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is intentionally framed as a leadership conversation.
We are not here to talk about hiring tactics or recruitment platforms.
We are here to talk about instructional capacity and what Perkins V expects colleges to plan for over time.
</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is about judgment, not solutions.
You are not being asked to fix anything today.
You are being asked to correctly identify the type of problem you’re looking at.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work through your scenario, answer the four questions on the card.
Don’t jump to fixes.
Focus on what kind of problem this really is, and where Perkins helps and where it does not.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work through your scenario, answer the four questions on the card.
Don’t jump to fixes.
Focus on what kind of problem this really is, and where Perkins helps and where it does not.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work through your scenario, answer the four questions on the card.
Don’t jump to fixes.
Focus on what kind of problem this really is, and where Perkins helps and where it does not.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work through your scenario, answer the four questions on the card.
Don’t jump to fixes.
Focus on what kind of problem this really is, and where Perkins helps and where it does not.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reporting out.
No naming programs or colleges.
I want you to see the patterns in the room.
Pause between each question.</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F67EA-D889-754A-289B-BD33BA8BC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38CE26-75A7-6AB9-45DE-FFD3454AB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0E4132-2C54-846A-8340-50A629FD6771}"/>
              </a:ext>
            </a:extLst>
          </p:cNvPr>
          <p:cNvSpPr>
            <a:spLocks noGrp="1"/>
          </p:cNvSpPr>
          <p:nvPr>
            <p:ph type="body" idx="1"/>
          </p:nvPr>
        </p:nvSpPr>
        <p:spPr/>
        <p:txBody>
          <a:bodyPr/>
          <a:lstStyle/>
          <a:p>
            <a:r>
              <a:rPr lang="en-US" dirty="0"/>
              <a:t>As you work through your scenario, answer the four questions on the card.
Don’t jump to fixes.
Focus on what kind of problem this really is, and where Perkins helps and where it does not.</a:t>
            </a:r>
          </a:p>
        </p:txBody>
      </p:sp>
      <p:sp>
        <p:nvSpPr>
          <p:cNvPr id="4" name="Slide Number Placeholder 3">
            <a:extLst>
              <a:ext uri="{FF2B5EF4-FFF2-40B4-BE49-F238E27FC236}">
                <a16:creationId xmlns:a16="http://schemas.microsoft.com/office/drawing/2014/main" id="{F4EA76DC-28D9-B6E5-CDE1-CE4A6BE6AF9A}"/>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17388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worksheet is not for us.
It’s for you.
You should be able to put this on the table with your president, CFO, and academic leadership and defend the thinking behind it.</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tool helps you move from frustration to planning.
It forces the most important question: If recruitment fails again, do we still have a plan?</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worksheet turns into a justification document, it’s being misused.
Its purpose is honest planning, not perfect answers.</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say this clearly at the outset because it matters for how you listen today.
This is not a recruitment workshop.
We are not evaluating job postings, advertising strategies, or how hard anyone is trying to hire faculty.
This session is about leadership responsibility under Perkins V.</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don’t need to write anything formal right now.
Just be intentional about what conversation this tool needs to support back home.</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Recruitment matters.
Planning matters more.
Perkins is asking you to plan smarter, and now you have a way to do that.</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the group and transition to the next convening segment.</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worksheet is not a compliance form and is not submitted. It is designed to support internal leadership planning conversations.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balance point.
Recruitment matters.
But it is a tool, not a strategy.</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throughline of the entire session.
Perkins does not hold colleges accountable for fixing labor markets.
Perkins does hold colleges accountable for identifying risks to program delivery and planning responsibly within those constraints.
Everything we talk about today flows from this idea.</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monitoring happens, Perkins is not asking how creative your recruitment was.
Perkins is asking:
- Can students access programs?
- Can programs be offered at sufficient scale?
- Is instruction aligned to industry standards?
Persistent faculty instability affects all three.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Recruitment is not bad.
The problem is when recruitment becomes the only plan.
Instructional capacity is infrastructure, just like labs, equipment, and curriculum.
Leadership is responsible for planning for it over time.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8A1A4-CAEF-5458-3609-A4D5A42F09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9817B-32D7-1131-F4F7-4E0E01BBC1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B75F5-8B56-D781-A284-5FA688AADB59}"/>
              </a:ext>
            </a:extLst>
          </p:cNvPr>
          <p:cNvSpPr>
            <a:spLocks noGrp="1"/>
          </p:cNvSpPr>
          <p:nvPr>
            <p:ph type="body" idx="1"/>
          </p:nvPr>
        </p:nvSpPr>
        <p:spPr/>
        <p:txBody>
          <a:bodyPr/>
          <a:lstStyle/>
          <a:p>
            <a:r>
              <a:rPr lang="en-US" dirty="0"/>
              <a:t>Recruitment is not bad.
The problem is when recruitment becomes the only plan.
Instructional capacity is infrastructure, just like labs, equipment, and curriculum.
Leadership is responsible for planning for it over time.</a:t>
            </a:r>
          </a:p>
        </p:txBody>
      </p:sp>
      <p:sp>
        <p:nvSpPr>
          <p:cNvPr id="4" name="Slide Number Placeholder 3">
            <a:extLst>
              <a:ext uri="{FF2B5EF4-FFF2-40B4-BE49-F238E27FC236}">
                <a16:creationId xmlns:a16="http://schemas.microsoft.com/office/drawing/2014/main" id="{0F106E80-9E3B-117A-507F-CB4FA683E075}"/>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426597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132E4-8E66-FC8C-869C-A0207BC41C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6D46E9-088F-4881-5A4F-0DA91EC0CE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FB682D-8B32-1E90-2551-3685D9D4B9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6E5D0B-6280-6E42-FAB1-60EE4DCA0261}"/>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74624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DB9C8-1DE3-6969-5E76-78A99D233D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4F62F1-65F9-B1EF-7AC9-60863047CB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C4A602-D5F1-8F92-0F03-CF04D707C8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8023E3-EDF3-9BE3-4307-98AE2524AD2C}"/>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3469320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3A908-5778-7893-BF71-08185C9BAD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9207C0-3AC7-5EA3-13C0-2C20E940E9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310B35-798E-0D93-B40C-52BFB25E0B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C3A5B1-F066-6DE4-45B2-A7EFA3EF15B3}"/>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317821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60120" cy="6858000"/>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960120" y="0"/>
            <a:ext cx="73152" cy="6858000"/>
          </a:xfrm>
          <a:prstGeom prst="rect">
            <a:avLst/>
          </a:prstGeom>
          <a:solidFill>
            <a:srgbClr val="E1AF00"/>
          </a:solidFill>
          <a:ln w="12700">
            <a:solidFill>
              <a:srgbClr val="E1AF00"/>
            </a:solidFill>
            <a:prstDash val="solid"/>
          </a:ln>
        </p:spPr>
        <p:txBody>
          <a:bodyPr/>
          <a:lstStyle/>
          <a:p>
            <a:endParaRPr lang="en-US"/>
          </a:p>
        </p:txBody>
      </p:sp>
      <p:sp>
        <p:nvSpPr>
          <p:cNvPr id="5" name="Text 2"/>
          <p:cNvSpPr/>
          <p:nvPr/>
        </p:nvSpPr>
        <p:spPr>
          <a:xfrm>
            <a:off x="1325880" y="1024128"/>
            <a:ext cx="10180015" cy="1234440"/>
          </a:xfrm>
          <a:prstGeom prst="rect">
            <a:avLst/>
          </a:prstGeom>
          <a:noFill/>
          <a:ln/>
        </p:spPr>
        <p:txBody>
          <a:bodyPr wrap="square" rtlCol="0" anchor="ctr"/>
          <a:lstStyle/>
          <a:p>
            <a:pPr marL="0" indent="0">
              <a:buNone/>
            </a:pPr>
            <a:r>
              <a:rPr lang="en-US" sz="4400" b="1" dirty="0">
                <a:solidFill>
                  <a:srgbClr val="14435B"/>
                </a:solidFill>
                <a:latin typeface="Calibri" pitchFamily="34" charset="0"/>
                <a:ea typeface="Calibri" pitchFamily="34" charset="-122"/>
                <a:cs typeface="Calibri" pitchFamily="34" charset="-120"/>
              </a:rPr>
              <a:t>Planning for CTE Instructional Capacity</a:t>
            </a:r>
            <a:endParaRPr lang="en-US" sz="4400" dirty="0"/>
          </a:p>
          <a:p>
            <a:pPr marL="0" indent="0">
              <a:buNone/>
            </a:pPr>
            <a:r>
              <a:rPr lang="en-US" sz="4400" b="1" dirty="0">
                <a:solidFill>
                  <a:srgbClr val="14435B"/>
                </a:solidFill>
                <a:latin typeface="Calibri" pitchFamily="34" charset="0"/>
                <a:ea typeface="Calibri" pitchFamily="34" charset="-122"/>
                <a:cs typeface="Calibri" pitchFamily="34" charset="-120"/>
              </a:rPr>
              <a:t>Under Perkins V</a:t>
            </a:r>
            <a:endParaRPr lang="en-US" sz="4400" dirty="0"/>
          </a:p>
        </p:txBody>
      </p:sp>
      <p:sp>
        <p:nvSpPr>
          <p:cNvPr id="6" name="Text 3"/>
          <p:cNvSpPr/>
          <p:nvPr/>
        </p:nvSpPr>
        <p:spPr>
          <a:xfrm>
            <a:off x="1325879" y="2496312"/>
            <a:ext cx="10180015" cy="457200"/>
          </a:xfrm>
          <a:prstGeom prst="rect">
            <a:avLst/>
          </a:prstGeom>
          <a:noFill/>
          <a:ln/>
        </p:spPr>
        <p:txBody>
          <a:bodyPr wrap="square" rtlCol="0" anchor="ctr"/>
          <a:lstStyle/>
          <a:p>
            <a:pPr marL="0" indent="0">
              <a:buNone/>
            </a:pPr>
            <a:r>
              <a:rPr lang="en-US" sz="2800" dirty="0">
                <a:solidFill>
                  <a:srgbClr val="515255"/>
                </a:solidFill>
                <a:latin typeface="Calibri" pitchFamily="34" charset="0"/>
                <a:ea typeface="Calibri" pitchFamily="34" charset="-122"/>
                <a:cs typeface="Calibri" pitchFamily="34" charset="-120"/>
              </a:rPr>
              <a:t>A leadership conversation for North Carolina Community Colleges</a:t>
            </a:r>
            <a:endParaRPr lang="en-US" sz="2800" dirty="0"/>
          </a:p>
        </p:txBody>
      </p:sp>
      <p:sp>
        <p:nvSpPr>
          <p:cNvPr id="7" name="Text 4"/>
          <p:cNvSpPr/>
          <p:nvPr/>
        </p:nvSpPr>
        <p:spPr>
          <a:xfrm>
            <a:off x="1325880" y="3017520"/>
            <a:ext cx="10180015" cy="411480"/>
          </a:xfrm>
          <a:prstGeom prst="rect">
            <a:avLst/>
          </a:prstGeom>
          <a:noFill/>
          <a:ln/>
        </p:spPr>
        <p:txBody>
          <a:bodyPr wrap="square" rtlCol="0" anchor="ctr"/>
          <a:lstStyle/>
          <a:p>
            <a:pPr marL="0" indent="0">
              <a:buNone/>
            </a:pPr>
            <a:r>
              <a:rPr lang="en-US" sz="2400" dirty="0">
                <a:solidFill>
                  <a:srgbClr val="515255"/>
                </a:solidFill>
                <a:latin typeface="Calibri" pitchFamily="34" charset="0"/>
                <a:ea typeface="Calibri" pitchFamily="34" charset="-122"/>
                <a:cs typeface="Calibri" pitchFamily="34" charset="-120"/>
              </a:rPr>
              <a:t>Mid-Year Perkins Convening</a:t>
            </a:r>
            <a:endParaRPr lang="en-US" sz="2400" dirty="0"/>
          </a:p>
        </p:txBody>
      </p:sp>
      <p:sp>
        <p:nvSpPr>
          <p:cNvPr id="8" name="Shape 5"/>
          <p:cNvSpPr/>
          <p:nvPr/>
        </p:nvSpPr>
        <p:spPr>
          <a:xfrm>
            <a:off x="1325880" y="5989320"/>
            <a:ext cx="10180015" cy="54864"/>
          </a:xfrm>
          <a:prstGeom prst="rect">
            <a:avLst/>
          </a:prstGeom>
          <a:solidFill>
            <a:srgbClr val="AED5E7"/>
          </a:solidFill>
          <a:ln w="12700">
            <a:solidFill>
              <a:srgbClr val="AED5E7"/>
            </a:solidFill>
            <a:prstDash val="solid"/>
          </a:ln>
        </p:spPr>
        <p:txBody>
          <a:bodyPr/>
          <a:lstStyle/>
          <a:p>
            <a:endParaRPr lang="en-US"/>
          </a:p>
        </p:txBody>
      </p:sp>
      <p:pic>
        <p:nvPicPr>
          <p:cNvPr id="9" name="Image 1" descr="/mnt/data/nccc_primary_logo_clean2.png"/>
          <p:cNvPicPr>
            <a:picLocks noChangeAspect="1"/>
          </p:cNvPicPr>
          <p:nvPr/>
        </p:nvPicPr>
        <p:blipFill>
          <a:blip r:embed="rId3"/>
          <a:stretch>
            <a:fillRect/>
          </a:stretch>
        </p:blipFill>
        <p:spPr>
          <a:xfrm>
            <a:off x="9738877" y="6172200"/>
            <a:ext cx="1995618" cy="6583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Today’s Activity: Leadership Reality Check</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976745" y="969056"/>
            <a:ext cx="3657600" cy="815410"/>
          </a:xfrm>
          <a:prstGeom prst="rect">
            <a:avLst/>
          </a:prstGeom>
          <a:noFill/>
          <a:ln/>
        </p:spPr>
        <p:txBody>
          <a:bodyPr wrap="square" rtlCol="0" anchor="ctr"/>
          <a:lstStyle/>
          <a:p>
            <a:pPr marL="0" indent="0">
              <a:buNone/>
            </a:pPr>
            <a:r>
              <a:rPr lang="en-US" sz="3600" b="1" dirty="0">
                <a:solidFill>
                  <a:srgbClr val="14435B"/>
                </a:solidFill>
                <a:latin typeface="Calibri" pitchFamily="34" charset="0"/>
                <a:ea typeface="Calibri" pitchFamily="34" charset="-122"/>
                <a:cs typeface="Calibri" pitchFamily="34" charset="-120"/>
              </a:rPr>
              <a:t>Purpose</a:t>
            </a:r>
            <a:r>
              <a:rPr lang="en-US" sz="2200" b="1" dirty="0">
                <a:solidFill>
                  <a:srgbClr val="14435B"/>
                </a:solidFill>
                <a:latin typeface="Calibri" pitchFamily="34" charset="0"/>
                <a:ea typeface="Calibri" pitchFamily="34" charset="-122"/>
                <a:cs typeface="Calibri" pitchFamily="34" charset="-120"/>
              </a:rPr>
              <a:t>:</a:t>
            </a:r>
            <a:endParaRPr lang="en-US" sz="2200" dirty="0"/>
          </a:p>
        </p:txBody>
      </p:sp>
      <p:sp>
        <p:nvSpPr>
          <p:cNvPr id="9" name="Text 5"/>
          <p:cNvSpPr/>
          <p:nvPr/>
        </p:nvSpPr>
        <p:spPr>
          <a:xfrm>
            <a:off x="868679" y="1754886"/>
            <a:ext cx="10454335" cy="1762506"/>
          </a:xfrm>
          <a:prstGeom prst="rect">
            <a:avLst/>
          </a:prstGeom>
          <a:noFill/>
          <a:ln/>
        </p:spPr>
        <p:txBody>
          <a:bodyPr wrap="square" rtlCol="0" anchor="t"/>
          <a:lstStyle/>
          <a:p>
            <a:pPr marL="330200" indent="-3302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Practice analyzing and diagnosing capacity risk</a:t>
            </a:r>
            <a:endParaRPr lang="en-US" sz="2600" dirty="0"/>
          </a:p>
          <a:p>
            <a:pPr marL="330200" indent="-3302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Decide when recruitment helps and when it does not</a:t>
            </a:r>
            <a:endParaRPr lang="en-US" sz="2600" dirty="0"/>
          </a:p>
          <a:p>
            <a:pPr marL="330200" indent="-3302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Clarify where Perkins leadership investments matter</a:t>
            </a:r>
            <a:endParaRPr lang="en-US" sz="2600" dirty="0"/>
          </a:p>
        </p:txBody>
      </p:sp>
      <p:sp>
        <p:nvSpPr>
          <p:cNvPr id="11" name="TextBox 10">
            <a:extLst>
              <a:ext uri="{FF2B5EF4-FFF2-40B4-BE49-F238E27FC236}">
                <a16:creationId xmlns:a16="http://schemas.microsoft.com/office/drawing/2014/main" id="{5045C10D-E567-E637-7F80-CC5529C54C2D}"/>
              </a:ext>
            </a:extLst>
          </p:cNvPr>
          <p:cNvSpPr txBox="1"/>
          <p:nvPr/>
        </p:nvSpPr>
        <p:spPr>
          <a:xfrm>
            <a:off x="1156854" y="3194226"/>
            <a:ext cx="2992581" cy="646331"/>
          </a:xfrm>
          <a:prstGeom prst="rect">
            <a:avLst/>
          </a:prstGeom>
          <a:noFill/>
        </p:spPr>
        <p:txBody>
          <a:bodyPr wrap="square" rtlCol="0">
            <a:spAutoFit/>
          </a:bodyPr>
          <a:lstStyle/>
          <a:p>
            <a:r>
              <a:rPr lang="en-US" sz="3600" b="1" dirty="0">
                <a:solidFill>
                  <a:srgbClr val="14435B"/>
                </a:solidFill>
                <a:latin typeface="Calibri" pitchFamily="34" charset="0"/>
                <a:ea typeface="Calibri" pitchFamily="34" charset="-122"/>
                <a:cs typeface="Calibri" pitchFamily="34" charset="-120"/>
              </a:rPr>
              <a:t>How it Works</a:t>
            </a:r>
            <a:endParaRPr lang="en-US" sz="3600" dirty="0"/>
          </a:p>
        </p:txBody>
      </p:sp>
      <p:sp>
        <p:nvSpPr>
          <p:cNvPr id="12" name="TextBox 11">
            <a:extLst>
              <a:ext uri="{FF2B5EF4-FFF2-40B4-BE49-F238E27FC236}">
                <a16:creationId xmlns:a16="http://schemas.microsoft.com/office/drawing/2014/main" id="{DF9E8AA1-5748-56AB-D99D-A82C4CA2D3F0}"/>
              </a:ext>
            </a:extLst>
          </p:cNvPr>
          <p:cNvSpPr txBox="1"/>
          <p:nvPr/>
        </p:nvSpPr>
        <p:spPr>
          <a:xfrm>
            <a:off x="1011380" y="3840557"/>
            <a:ext cx="7869384" cy="2161874"/>
          </a:xfrm>
          <a:prstGeom prst="rect">
            <a:avLst/>
          </a:prstGeom>
          <a:noFill/>
        </p:spPr>
        <p:txBody>
          <a:bodyPr wrap="square" rtlCol="0">
            <a:spAutoFit/>
          </a:bodyPr>
          <a:lstStyle/>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Read/listen to a scenario</a:t>
            </a:r>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Type your ideas in the chat/question area</a:t>
            </a:r>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The team will look for patterns in responses </a:t>
            </a:r>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Suggest strategies to address the patterns</a:t>
            </a:r>
            <a:endParaRPr lang="en-US" sz="2600"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Scenario A: The Single-Instructor Program</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571499" y="859396"/>
            <a:ext cx="5181448" cy="4585439"/>
          </a:xfrm>
          <a:prstGeom prst="rect">
            <a:avLst/>
          </a:prstGeom>
          <a:solidFill>
            <a:srgbClr val="F5F5F5"/>
          </a:solidFill>
          <a:ln w="12700">
            <a:solidFill>
              <a:srgbClr val="AED5E7"/>
            </a:solidFill>
            <a:prstDash val="solid"/>
          </a:ln>
        </p:spPr>
        <p:txBody>
          <a:bodyPr/>
          <a:lstStyle/>
          <a:p>
            <a:endParaRPr lang="en-US" dirty="0"/>
          </a:p>
        </p:txBody>
      </p:sp>
      <p:sp>
        <p:nvSpPr>
          <p:cNvPr id="9" name="Text 5"/>
          <p:cNvSpPr/>
          <p:nvPr/>
        </p:nvSpPr>
        <p:spPr>
          <a:xfrm>
            <a:off x="1005840" y="1170432"/>
            <a:ext cx="4541368" cy="493776"/>
          </a:xfrm>
          <a:prstGeom prst="rect">
            <a:avLst/>
          </a:prstGeom>
          <a:noFill/>
          <a:ln/>
        </p:spPr>
        <p:txBody>
          <a:bodyPr wrap="square" rtlCol="0" anchor="ctr"/>
          <a:lstStyle/>
          <a:p>
            <a:pPr marL="0" indent="0">
              <a:buNone/>
            </a:pPr>
            <a:r>
              <a:rPr lang="en-US" sz="2800" b="1" dirty="0">
                <a:solidFill>
                  <a:srgbClr val="14435B"/>
                </a:solidFill>
                <a:latin typeface="Calibri" pitchFamily="34" charset="0"/>
                <a:ea typeface="Calibri" pitchFamily="34" charset="-122"/>
                <a:cs typeface="Calibri" pitchFamily="34" charset="-120"/>
              </a:rPr>
              <a:t>Context</a:t>
            </a:r>
            <a:endParaRPr lang="en-US" sz="2800" dirty="0"/>
          </a:p>
        </p:txBody>
      </p:sp>
      <p:sp>
        <p:nvSpPr>
          <p:cNvPr id="10" name="Text 6"/>
          <p:cNvSpPr/>
          <p:nvPr/>
        </p:nvSpPr>
        <p:spPr>
          <a:xfrm>
            <a:off x="777544" y="1719072"/>
            <a:ext cx="5090009" cy="3785616"/>
          </a:xfrm>
          <a:prstGeom prst="rect">
            <a:avLst/>
          </a:prstGeom>
          <a:noFill/>
          <a:ln/>
        </p:spPr>
        <p:txBody>
          <a:bodyPr wrap="square" rtlCol="0" anchor="t"/>
          <a:lstStyle/>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One full-time faculty member</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Strong enrollment and outcomes</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Retirement expected within 18 months</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Two failed searches in the last three years</a:t>
            </a:r>
            <a:endParaRPr lang="en-US" sz="2600" dirty="0"/>
          </a:p>
        </p:txBody>
      </p:sp>
      <p:sp>
        <p:nvSpPr>
          <p:cNvPr id="11" name="Shape 7"/>
          <p:cNvSpPr/>
          <p:nvPr/>
        </p:nvSpPr>
        <p:spPr>
          <a:xfrm>
            <a:off x="6324448" y="941832"/>
            <a:ext cx="5090009" cy="4503004"/>
          </a:xfrm>
          <a:prstGeom prst="rect">
            <a:avLst/>
          </a:prstGeom>
          <a:solidFill>
            <a:srgbClr val="FFFFFF"/>
          </a:solidFill>
          <a:ln w="12700">
            <a:solidFill>
              <a:srgbClr val="AED5E7"/>
            </a:solidFill>
            <a:prstDash val="solid"/>
          </a:ln>
        </p:spPr>
        <p:txBody>
          <a:bodyPr/>
          <a:lstStyle/>
          <a:p>
            <a:endParaRPr lang="en-US" dirty="0"/>
          </a:p>
        </p:txBody>
      </p:sp>
      <p:sp>
        <p:nvSpPr>
          <p:cNvPr id="12" name="Text 8"/>
          <p:cNvSpPr/>
          <p:nvPr/>
        </p:nvSpPr>
        <p:spPr>
          <a:xfrm>
            <a:off x="6598768" y="945711"/>
            <a:ext cx="4541368" cy="585216"/>
          </a:xfrm>
          <a:prstGeom prst="rect">
            <a:avLst/>
          </a:prstGeom>
          <a:noFill/>
          <a:ln/>
        </p:spPr>
        <p:txBody>
          <a:bodyPr wrap="square" rtlCol="0" anchor="ctr"/>
          <a:lstStyle/>
          <a:p>
            <a:pPr marL="0" indent="0">
              <a:buNone/>
            </a:pPr>
            <a:r>
              <a:rPr lang="en-US" sz="2800" b="1" dirty="0">
                <a:solidFill>
                  <a:srgbClr val="14435B"/>
                </a:solidFill>
                <a:latin typeface="Calibri" pitchFamily="34" charset="0"/>
                <a:ea typeface="Calibri" pitchFamily="34" charset="-122"/>
                <a:cs typeface="Calibri" pitchFamily="34" charset="-120"/>
              </a:rPr>
              <a:t>Discuss</a:t>
            </a:r>
            <a:endParaRPr lang="en-US" sz="2800" dirty="0"/>
          </a:p>
        </p:txBody>
      </p:sp>
      <p:sp>
        <p:nvSpPr>
          <p:cNvPr id="13" name="Text 9"/>
          <p:cNvSpPr/>
          <p:nvPr/>
        </p:nvSpPr>
        <p:spPr>
          <a:xfrm>
            <a:off x="6484467" y="1504604"/>
            <a:ext cx="5021427" cy="3566160"/>
          </a:xfrm>
          <a:prstGeom prst="rect">
            <a:avLst/>
          </a:prstGeom>
          <a:noFill/>
          <a:ln/>
        </p:spPr>
        <p:txBody>
          <a:bodyPr wrap="square" rtlCol="0" anchor="t"/>
          <a:lstStyle/>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1. What kind of problem is this really?</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2. If recruitment fails again, what happens?</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3. Where does Perkins help and where does it not?</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4. What assumption does leadership need to confront?</a:t>
            </a:r>
            <a:endParaRPr lang="en-US"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Scenario B: The Adjunct-Heavy Program</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941832"/>
            <a:ext cx="5181448" cy="4636008"/>
          </a:xfrm>
          <a:prstGeom prst="rect">
            <a:avLst/>
          </a:prstGeom>
          <a:solidFill>
            <a:srgbClr val="F5F5F5"/>
          </a:solidFill>
          <a:ln w="12700">
            <a:solidFill>
              <a:srgbClr val="AED5E7"/>
            </a:solidFill>
            <a:prstDash val="solid"/>
          </a:ln>
        </p:spPr>
        <p:txBody>
          <a:bodyPr/>
          <a:lstStyle/>
          <a:p>
            <a:endParaRPr lang="en-US"/>
          </a:p>
        </p:txBody>
      </p:sp>
      <p:sp>
        <p:nvSpPr>
          <p:cNvPr id="9" name="Text 5"/>
          <p:cNvSpPr/>
          <p:nvPr/>
        </p:nvSpPr>
        <p:spPr>
          <a:xfrm>
            <a:off x="1005840" y="1170432"/>
            <a:ext cx="4541368" cy="49377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Context</a:t>
            </a:r>
            <a:endParaRPr lang="en-US" sz="2600" dirty="0"/>
          </a:p>
        </p:txBody>
      </p:sp>
      <p:sp>
        <p:nvSpPr>
          <p:cNvPr id="10" name="Text 6"/>
          <p:cNvSpPr/>
          <p:nvPr/>
        </p:nvSpPr>
        <p:spPr>
          <a:xfrm>
            <a:off x="817418" y="1664208"/>
            <a:ext cx="4729790" cy="3529585"/>
          </a:xfrm>
          <a:prstGeom prst="rect">
            <a:avLst/>
          </a:prstGeom>
          <a:noFill/>
          <a:ln/>
        </p:spPr>
        <p:txBody>
          <a:bodyPr wrap="square" rtlCol="0" anchor="t"/>
          <a:lstStyle/>
          <a:p>
            <a:pPr marL="254000" indent="-2540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Program staffed entirely by adjuncts</a:t>
            </a:r>
            <a:endParaRPr lang="en-US" sz="2400" dirty="0"/>
          </a:p>
          <a:p>
            <a:pPr marL="254000" indent="-2540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Adjuncts are highly skilled industry professionals</a:t>
            </a:r>
            <a:endParaRPr lang="en-US" sz="2400" dirty="0"/>
          </a:p>
          <a:p>
            <a:pPr marL="254000" indent="-2540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High turnover semester to semester</a:t>
            </a:r>
            <a:endParaRPr lang="en-US" sz="2400" dirty="0"/>
          </a:p>
          <a:p>
            <a:pPr marL="254000" indent="-2540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No structured onboarding or mentoring</a:t>
            </a:r>
            <a:endParaRPr lang="en-US" sz="2400" dirty="0"/>
          </a:p>
        </p:txBody>
      </p:sp>
      <p:sp>
        <p:nvSpPr>
          <p:cNvPr id="11" name="Shape 7"/>
          <p:cNvSpPr/>
          <p:nvPr/>
        </p:nvSpPr>
        <p:spPr>
          <a:xfrm>
            <a:off x="6324448" y="941832"/>
            <a:ext cx="5181448" cy="4636008"/>
          </a:xfrm>
          <a:prstGeom prst="rect">
            <a:avLst/>
          </a:prstGeom>
          <a:solidFill>
            <a:srgbClr val="FFFFFF"/>
          </a:solidFill>
          <a:ln w="12700">
            <a:solidFill>
              <a:srgbClr val="AED5E7"/>
            </a:solidFill>
            <a:prstDash val="solid"/>
          </a:ln>
        </p:spPr>
        <p:txBody>
          <a:bodyPr/>
          <a:lstStyle/>
          <a:p>
            <a:endParaRPr lang="en-US"/>
          </a:p>
        </p:txBody>
      </p:sp>
      <p:sp>
        <p:nvSpPr>
          <p:cNvPr id="12" name="Text 8"/>
          <p:cNvSpPr/>
          <p:nvPr/>
        </p:nvSpPr>
        <p:spPr>
          <a:xfrm>
            <a:off x="6644488" y="1170432"/>
            <a:ext cx="4541368" cy="530352"/>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Discuss</a:t>
            </a:r>
            <a:endParaRPr lang="en-US" sz="2600" dirty="0"/>
          </a:p>
        </p:txBody>
      </p:sp>
      <p:sp>
        <p:nvSpPr>
          <p:cNvPr id="13" name="Text 9"/>
          <p:cNvSpPr/>
          <p:nvPr/>
        </p:nvSpPr>
        <p:spPr>
          <a:xfrm>
            <a:off x="6553048" y="1721012"/>
            <a:ext cx="4632808" cy="3566160"/>
          </a:xfrm>
          <a:prstGeom prst="rect">
            <a:avLst/>
          </a:prstGeom>
          <a:noFill/>
          <a:ln/>
        </p:spPr>
        <p:txBody>
          <a:bodyPr wrap="square" rtlCol="0" anchor="t"/>
          <a:lstStyle/>
          <a:p>
            <a:pPr marL="0" indent="0">
              <a:lnSpc>
                <a:spcPct val="115000"/>
              </a:lnSpc>
              <a:buNone/>
            </a:pPr>
            <a:r>
              <a:rPr lang="en-US" sz="2400" dirty="0">
                <a:solidFill>
                  <a:srgbClr val="515255"/>
                </a:solidFill>
                <a:latin typeface="Calibri" pitchFamily="34" charset="0"/>
                <a:ea typeface="Calibri" pitchFamily="34" charset="-122"/>
                <a:cs typeface="Calibri" pitchFamily="34" charset="-120"/>
              </a:rPr>
              <a:t>1. Is recruitment reducing risk here?</a:t>
            </a:r>
            <a:endParaRPr lang="en-US" sz="2400" dirty="0"/>
          </a:p>
          <a:p>
            <a:pPr marL="0" indent="0">
              <a:lnSpc>
                <a:spcPct val="115000"/>
              </a:lnSpc>
              <a:buNone/>
            </a:pPr>
            <a:r>
              <a:rPr lang="en-US" sz="2400" dirty="0">
                <a:solidFill>
                  <a:srgbClr val="515255"/>
                </a:solidFill>
                <a:latin typeface="Calibri" pitchFamily="34" charset="0"/>
                <a:ea typeface="Calibri" pitchFamily="34" charset="-122"/>
                <a:cs typeface="Calibri" pitchFamily="34" charset="-120"/>
              </a:rPr>
              <a:t>2. What non-recruitment strategies matter more?</a:t>
            </a:r>
            <a:endParaRPr lang="en-US" sz="2400" dirty="0"/>
          </a:p>
          <a:p>
            <a:pPr marL="0" indent="0">
              <a:lnSpc>
                <a:spcPct val="115000"/>
              </a:lnSpc>
              <a:buNone/>
            </a:pPr>
            <a:r>
              <a:rPr lang="en-US" sz="2400" dirty="0">
                <a:solidFill>
                  <a:srgbClr val="515255"/>
                </a:solidFill>
                <a:latin typeface="Calibri" pitchFamily="34" charset="0"/>
                <a:ea typeface="Calibri" pitchFamily="34" charset="-122"/>
                <a:cs typeface="Calibri" pitchFamily="34" charset="-120"/>
              </a:rPr>
              <a:t>3. Where would Perkins leadership funds help?</a:t>
            </a:r>
            <a:endParaRPr lang="en-US" sz="2400" dirty="0"/>
          </a:p>
          <a:p>
            <a:pPr marL="0" indent="0">
              <a:lnSpc>
                <a:spcPct val="115000"/>
              </a:lnSpc>
              <a:buNone/>
            </a:pPr>
            <a:r>
              <a:rPr lang="en-US" sz="2400" dirty="0">
                <a:solidFill>
                  <a:srgbClr val="515255"/>
                </a:solidFill>
                <a:latin typeface="Calibri" pitchFamily="34" charset="0"/>
                <a:ea typeface="Calibri" pitchFamily="34" charset="-122"/>
                <a:cs typeface="Calibri" pitchFamily="34" charset="-120"/>
              </a:rPr>
              <a:t>4. What is the long-term risk if nothing changes?</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Scenario C: The Credential Bottleneck</a:t>
            </a:r>
            <a:endParaRPr lang="en-US" sz="4000" dirty="0"/>
          </a:p>
        </p:txBody>
      </p:sp>
      <p:pic>
        <p:nvPicPr>
          <p:cNvPr id="5" name="Image 0" descr="/mnt/data/nccc_icon.png"/>
          <p:cNvPicPr>
            <a:picLocks noChangeAspect="1"/>
          </p:cNvPicPr>
          <p:nvPr/>
        </p:nvPicPr>
        <p:blipFill>
          <a:blip r:embed="rId3"/>
          <a:stretch>
            <a:fillRect/>
          </a:stretch>
        </p:blipFill>
        <p:spPr>
          <a:xfrm>
            <a:off x="11624767" y="91440"/>
            <a:ext cx="420624" cy="420624"/>
          </a:xfrm>
          <a:prstGeom prst="rect">
            <a:avLst/>
          </a:prstGeom>
        </p:spPr>
      </p:pic>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4"/>
          <a:stretch>
            <a:fillRect/>
          </a:stretch>
        </p:blipFill>
        <p:spPr>
          <a:xfrm>
            <a:off x="9768535" y="6327648"/>
            <a:ext cx="1737360" cy="457200"/>
          </a:xfrm>
          <a:prstGeom prst="rect">
            <a:avLst/>
          </a:prstGeom>
        </p:spPr>
      </p:pic>
      <p:sp>
        <p:nvSpPr>
          <p:cNvPr id="8" name="Shape 4"/>
          <p:cNvSpPr/>
          <p:nvPr/>
        </p:nvSpPr>
        <p:spPr>
          <a:xfrm>
            <a:off x="685800" y="941832"/>
            <a:ext cx="5181448" cy="4863776"/>
          </a:xfrm>
          <a:prstGeom prst="rect">
            <a:avLst/>
          </a:prstGeom>
          <a:solidFill>
            <a:srgbClr val="F5F5F5"/>
          </a:solidFill>
          <a:ln w="12700">
            <a:solidFill>
              <a:srgbClr val="AED5E7"/>
            </a:solidFill>
            <a:prstDash val="solid"/>
          </a:ln>
        </p:spPr>
        <p:txBody>
          <a:bodyPr/>
          <a:lstStyle/>
          <a:p>
            <a:endParaRPr lang="en-US" sz="2400" dirty="0"/>
          </a:p>
        </p:txBody>
      </p:sp>
      <p:sp>
        <p:nvSpPr>
          <p:cNvPr id="9" name="Text 5"/>
          <p:cNvSpPr/>
          <p:nvPr/>
        </p:nvSpPr>
        <p:spPr>
          <a:xfrm>
            <a:off x="1005840" y="1170432"/>
            <a:ext cx="4541368" cy="49377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Context</a:t>
            </a:r>
            <a:endParaRPr lang="en-US" sz="2600" dirty="0"/>
          </a:p>
        </p:txBody>
      </p:sp>
      <p:sp>
        <p:nvSpPr>
          <p:cNvPr id="10" name="Text 6"/>
          <p:cNvSpPr/>
          <p:nvPr/>
        </p:nvSpPr>
        <p:spPr>
          <a:xfrm>
            <a:off x="1005840" y="1658112"/>
            <a:ext cx="4358488" cy="3877056"/>
          </a:xfrm>
          <a:prstGeom prst="rect">
            <a:avLst/>
          </a:prstGeom>
          <a:noFill/>
          <a:ln/>
        </p:spPr>
        <p:txBody>
          <a:bodyPr wrap="square" rtlCol="0" anchor="t"/>
          <a:lstStyle/>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Industry professionals exist locally</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Few meet minimum faculty credential requirements</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Program demand exceeds capacity</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Expansion stalled due to staffing constraints</a:t>
            </a:r>
            <a:endParaRPr lang="en-US" sz="2600" dirty="0"/>
          </a:p>
        </p:txBody>
      </p:sp>
      <p:sp>
        <p:nvSpPr>
          <p:cNvPr id="11" name="Shape 7"/>
          <p:cNvSpPr/>
          <p:nvPr/>
        </p:nvSpPr>
        <p:spPr>
          <a:xfrm>
            <a:off x="6443319" y="941832"/>
            <a:ext cx="5181448" cy="4863776"/>
          </a:xfrm>
          <a:prstGeom prst="rect">
            <a:avLst/>
          </a:prstGeom>
          <a:solidFill>
            <a:srgbClr val="FFFFFF"/>
          </a:solidFill>
          <a:ln w="12700">
            <a:solidFill>
              <a:srgbClr val="AED5E7"/>
            </a:solidFill>
            <a:prstDash val="solid"/>
          </a:ln>
        </p:spPr>
        <p:txBody>
          <a:bodyPr/>
          <a:lstStyle/>
          <a:p>
            <a:endParaRPr lang="en-US"/>
          </a:p>
        </p:txBody>
      </p:sp>
      <p:sp>
        <p:nvSpPr>
          <p:cNvPr id="12" name="Text 8"/>
          <p:cNvSpPr/>
          <p:nvPr/>
        </p:nvSpPr>
        <p:spPr>
          <a:xfrm>
            <a:off x="6644488" y="1170432"/>
            <a:ext cx="4541368" cy="49377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Discuss</a:t>
            </a:r>
            <a:endParaRPr lang="en-US" sz="2600" dirty="0"/>
          </a:p>
        </p:txBody>
      </p:sp>
      <p:sp>
        <p:nvSpPr>
          <p:cNvPr id="13" name="Text 9"/>
          <p:cNvSpPr/>
          <p:nvPr/>
        </p:nvSpPr>
        <p:spPr>
          <a:xfrm>
            <a:off x="6735928" y="1600200"/>
            <a:ext cx="5090008" cy="3934968"/>
          </a:xfrm>
          <a:prstGeom prst="rect">
            <a:avLst/>
          </a:prstGeom>
          <a:noFill/>
          <a:ln/>
        </p:spPr>
        <p:txBody>
          <a:bodyPr wrap="square" rtlCol="0" anchor="t"/>
          <a:lstStyle/>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1. Is recruitment the wrong lever?</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2. What planning strategies address this more effectively?</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3. How does this show up in Size, Scope, and Quality?</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4. What role does Perkins realistically play?</a:t>
            </a:r>
            <a:endParaRPr lang="en-US"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Scenario D: The Competitive Labor Market</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941832"/>
            <a:ext cx="5181448" cy="4251960"/>
          </a:xfrm>
          <a:prstGeom prst="rect">
            <a:avLst/>
          </a:prstGeom>
          <a:solidFill>
            <a:srgbClr val="F5F5F5"/>
          </a:solidFill>
          <a:ln w="12700">
            <a:solidFill>
              <a:srgbClr val="AED5E7"/>
            </a:solidFill>
            <a:prstDash val="solid"/>
          </a:ln>
        </p:spPr>
        <p:txBody>
          <a:bodyPr/>
          <a:lstStyle/>
          <a:p>
            <a:endParaRPr lang="en-US"/>
          </a:p>
        </p:txBody>
      </p:sp>
      <p:sp>
        <p:nvSpPr>
          <p:cNvPr id="9" name="Text 5"/>
          <p:cNvSpPr/>
          <p:nvPr/>
        </p:nvSpPr>
        <p:spPr>
          <a:xfrm>
            <a:off x="1005840" y="1170432"/>
            <a:ext cx="4541368" cy="49377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Context</a:t>
            </a:r>
            <a:endParaRPr lang="en-US" sz="2600" dirty="0"/>
          </a:p>
        </p:txBody>
      </p:sp>
      <p:sp>
        <p:nvSpPr>
          <p:cNvPr id="10" name="Text 6"/>
          <p:cNvSpPr/>
          <p:nvPr/>
        </p:nvSpPr>
        <p:spPr>
          <a:xfrm>
            <a:off x="1005840" y="1600200"/>
            <a:ext cx="4674524" cy="3276600"/>
          </a:xfrm>
          <a:prstGeom prst="rect">
            <a:avLst/>
          </a:prstGeom>
          <a:noFill/>
          <a:ln/>
        </p:spPr>
        <p:txBody>
          <a:bodyPr wrap="square" rtlCol="0" anchor="t"/>
          <a:lstStyle/>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Industry wages far exceed faculty salaries</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Searches yield applicants who withdraw late</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Employers actively counteroffer</a:t>
            </a:r>
            <a:endParaRPr lang="en-US" sz="2600" dirty="0"/>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Program demand remains high</a:t>
            </a:r>
            <a:endParaRPr lang="en-US" sz="2600" dirty="0"/>
          </a:p>
        </p:txBody>
      </p:sp>
      <p:sp>
        <p:nvSpPr>
          <p:cNvPr id="11" name="Shape 7"/>
          <p:cNvSpPr/>
          <p:nvPr/>
        </p:nvSpPr>
        <p:spPr>
          <a:xfrm>
            <a:off x="6324448" y="941832"/>
            <a:ext cx="5181448" cy="4251960"/>
          </a:xfrm>
          <a:prstGeom prst="rect">
            <a:avLst/>
          </a:prstGeom>
          <a:solidFill>
            <a:srgbClr val="FFFFFF"/>
          </a:solidFill>
          <a:ln w="12700">
            <a:solidFill>
              <a:srgbClr val="AED5E7"/>
            </a:solidFill>
            <a:prstDash val="solid"/>
          </a:ln>
        </p:spPr>
        <p:txBody>
          <a:bodyPr/>
          <a:lstStyle/>
          <a:p>
            <a:endParaRPr lang="en-US"/>
          </a:p>
        </p:txBody>
      </p:sp>
      <p:sp>
        <p:nvSpPr>
          <p:cNvPr id="12" name="Text 8"/>
          <p:cNvSpPr/>
          <p:nvPr/>
        </p:nvSpPr>
        <p:spPr>
          <a:xfrm>
            <a:off x="6644488" y="1170432"/>
            <a:ext cx="4541368" cy="58521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Discuss</a:t>
            </a:r>
            <a:endParaRPr lang="en-US" sz="2600" dirty="0"/>
          </a:p>
        </p:txBody>
      </p:sp>
      <p:sp>
        <p:nvSpPr>
          <p:cNvPr id="13" name="Text 9"/>
          <p:cNvSpPr/>
          <p:nvPr/>
        </p:nvSpPr>
        <p:spPr>
          <a:xfrm>
            <a:off x="6541965" y="1715470"/>
            <a:ext cx="4449928" cy="3566160"/>
          </a:xfrm>
          <a:prstGeom prst="rect">
            <a:avLst/>
          </a:prstGeom>
          <a:noFill/>
          <a:ln/>
        </p:spPr>
        <p:txBody>
          <a:bodyPr wrap="square" rtlCol="0" anchor="t"/>
          <a:lstStyle/>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1. What kind of problem is this?</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2. What cannot be solved by recruitment?</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3. What is institutional vs. Perkins responsibility?</a:t>
            </a:r>
            <a:endParaRPr lang="en-US" sz="2600" dirty="0"/>
          </a:p>
          <a:p>
            <a:pPr marL="0" indent="0">
              <a:lnSpc>
                <a:spcPct val="115000"/>
              </a:lnSpc>
              <a:buNone/>
            </a:pPr>
            <a:r>
              <a:rPr lang="en-US" sz="2600" dirty="0">
                <a:solidFill>
                  <a:srgbClr val="515255"/>
                </a:solidFill>
                <a:latin typeface="Calibri" pitchFamily="34" charset="0"/>
                <a:ea typeface="Calibri" pitchFamily="34" charset="-122"/>
                <a:cs typeface="Calibri" pitchFamily="34" charset="-120"/>
              </a:rPr>
              <a:t>4. What does “planning smarter” look like here?</a:t>
            </a:r>
            <a:endParaRPr 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Debrief: The Pattern Behind the Problem</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9" name="Text 5"/>
          <p:cNvSpPr/>
          <p:nvPr/>
        </p:nvSpPr>
        <p:spPr>
          <a:xfrm>
            <a:off x="868680" y="1188720"/>
            <a:ext cx="10454335" cy="4699462"/>
          </a:xfrm>
          <a:prstGeom prst="rect">
            <a:avLst/>
          </a:prstGeom>
          <a:noFill/>
          <a:ln/>
        </p:spPr>
        <p:txBody>
          <a:bodyPr wrap="square" rtlCol="0" anchor="t"/>
          <a:lstStyle/>
          <a:p>
            <a:r>
              <a:rPr lang="en-US" sz="2800" b="1" dirty="0"/>
              <a:t>Across every scenario, recruitment challenges revealed something deeper: instructional systems that were not built for resilience.</a:t>
            </a:r>
            <a:endParaRPr lang="en-US" sz="2800" dirty="0"/>
          </a:p>
          <a:p>
            <a:endParaRPr lang="en-US" sz="2800" dirty="0"/>
          </a:p>
          <a:p>
            <a:pPr marL="457200" indent="-457200">
              <a:buFont typeface="Arial" panose="020B0604020202020204" pitchFamily="34" charset="0"/>
              <a:buChar char="•"/>
            </a:pPr>
            <a:r>
              <a:rPr lang="en-US" sz="2800" dirty="0"/>
              <a:t>Risk remained even after hiring</a:t>
            </a:r>
          </a:p>
          <a:p>
            <a:pPr marL="457200" indent="-457200">
              <a:buFont typeface="Arial" panose="020B0604020202020204" pitchFamily="34" charset="0"/>
              <a:buChar char="•"/>
            </a:pPr>
            <a:r>
              <a:rPr lang="en-US" sz="2800" dirty="0"/>
              <a:t>Programs depended on individuals</a:t>
            </a:r>
          </a:p>
          <a:p>
            <a:pPr marL="457200" indent="-457200">
              <a:buFont typeface="Arial" panose="020B0604020202020204" pitchFamily="34" charset="0"/>
              <a:buChar char="•"/>
            </a:pPr>
            <a:r>
              <a:rPr lang="en-US" sz="2800" dirty="0"/>
              <a:t>Capacity required planning beyond recruitment</a:t>
            </a:r>
          </a:p>
          <a:p>
            <a:pPr marL="457200" indent="-457200">
              <a:buFont typeface="Arial" panose="020B0604020202020204" pitchFamily="34" charset="0"/>
              <a:buChar char="•"/>
            </a:pPr>
            <a:r>
              <a:rPr lang="en-US" sz="2800" dirty="0"/>
              <a:t>Leadership owns this conversation</a:t>
            </a:r>
          </a:p>
          <a:p>
            <a:pPr marL="330200" indent="-330200">
              <a:lnSpc>
                <a:spcPct val="112000"/>
              </a:lnSpc>
              <a:buSzPct val="100000"/>
              <a:buChar char="•"/>
            </a:pPr>
            <a:endParaRPr lang="en-US" sz="2400" dirty="0">
              <a:solidFill>
                <a:srgbClr val="515255"/>
              </a:solidFill>
              <a:latin typeface="Calibri" pitchFamily="34" charset="0"/>
              <a:ea typeface="Calibri" pitchFamily="34" charset="-122"/>
              <a:cs typeface="Calibri" pitchFamily="34" charset="-120"/>
            </a:endParaRPr>
          </a:p>
          <a:p>
            <a:pPr marL="330200" indent="-330200">
              <a:lnSpc>
                <a:spcPct val="112000"/>
              </a:lnSpc>
              <a:buSzPct val="100000"/>
              <a:buChar char="•"/>
            </a:pPr>
            <a:endParaRPr lang="en-US" sz="2400" dirty="0">
              <a:solidFill>
                <a:srgbClr val="515255"/>
              </a:solidFill>
              <a:latin typeface="Calibri" pitchFamily="34" charset="0"/>
              <a:ea typeface="Calibri" pitchFamily="34" charset="-122"/>
              <a:cs typeface="Calibri" pitchFamily="34" charset="-120"/>
            </a:endParaRPr>
          </a:p>
          <a:p>
            <a:pPr marL="330200" indent="-330200">
              <a:lnSpc>
                <a:spcPct val="112000"/>
              </a:lnSpc>
              <a:buSzPct val="100000"/>
              <a:buChar char="•"/>
            </a:pPr>
            <a:endParaRPr lang="en-US" sz="2400" dirty="0">
              <a:solidFill>
                <a:srgbClr val="515255"/>
              </a:solidFill>
              <a:latin typeface="Calibri" pitchFamily="34" charset="0"/>
              <a:ea typeface="Calibri" pitchFamily="34" charset="-122"/>
              <a:cs typeface="Calibri" pitchFamily="34" charset="-120"/>
            </a:endParaRPr>
          </a:p>
          <a:p>
            <a:pPr marL="330200" indent="-330200">
              <a:lnSpc>
                <a:spcPct val="112000"/>
              </a:lnSpc>
              <a:buSzPct val="100000"/>
              <a:buChar char="•"/>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ECF32-2F17-8A07-C723-90085B816D5A}"/>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81E6BA3-715D-E92C-36F5-7D0F0E0C1D3E}"/>
              </a:ext>
            </a:extLst>
          </p:cNvPr>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a:extLst>
              <a:ext uri="{FF2B5EF4-FFF2-40B4-BE49-F238E27FC236}">
                <a16:creationId xmlns:a16="http://schemas.microsoft.com/office/drawing/2014/main" id="{1DAFA94A-26DD-8208-D38B-593F355D2E52}"/>
              </a:ext>
            </a:extLst>
          </p:cNvPr>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a:extLst>
              <a:ext uri="{FF2B5EF4-FFF2-40B4-BE49-F238E27FC236}">
                <a16:creationId xmlns:a16="http://schemas.microsoft.com/office/drawing/2014/main" id="{2F0CD891-69BF-D235-9F3A-4924F935E68F}"/>
              </a:ext>
            </a:extLst>
          </p:cNvPr>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The Leadership Pivot</a:t>
            </a:r>
            <a:endParaRPr lang="en-US" sz="4000" dirty="0"/>
          </a:p>
        </p:txBody>
      </p:sp>
      <p:sp>
        <p:nvSpPr>
          <p:cNvPr id="6" name="Text 3">
            <a:extLst>
              <a:ext uri="{FF2B5EF4-FFF2-40B4-BE49-F238E27FC236}">
                <a16:creationId xmlns:a16="http://schemas.microsoft.com/office/drawing/2014/main" id="{7ECB8F8E-9765-A60D-44C7-4CC5DCE0B8E0}"/>
              </a:ext>
            </a:extLst>
          </p:cNvPr>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a:extLst>
              <a:ext uri="{FF2B5EF4-FFF2-40B4-BE49-F238E27FC236}">
                <a16:creationId xmlns:a16="http://schemas.microsoft.com/office/drawing/2014/main" id="{D1D34C93-2D9F-C91C-A768-5A212E7B28B8}"/>
              </a:ext>
            </a:extLst>
          </p:cNvPr>
          <p:cNvPicPr>
            <a:picLocks noChangeAspect="1"/>
          </p:cNvPicPr>
          <p:nvPr/>
        </p:nvPicPr>
        <p:blipFill>
          <a:blip r:embed="rId3"/>
          <a:stretch>
            <a:fillRect/>
          </a:stretch>
        </p:blipFill>
        <p:spPr>
          <a:xfrm>
            <a:off x="9768535" y="6327648"/>
            <a:ext cx="1737360" cy="457200"/>
          </a:xfrm>
          <a:prstGeom prst="rect">
            <a:avLst/>
          </a:prstGeom>
        </p:spPr>
      </p:pic>
      <p:sp>
        <p:nvSpPr>
          <p:cNvPr id="8" name="Shape 4">
            <a:extLst>
              <a:ext uri="{FF2B5EF4-FFF2-40B4-BE49-F238E27FC236}">
                <a16:creationId xmlns:a16="http://schemas.microsoft.com/office/drawing/2014/main" id="{64A5255E-AE22-488D-E161-AAA4C71692F8}"/>
              </a:ext>
            </a:extLst>
          </p:cNvPr>
          <p:cNvSpPr/>
          <p:nvPr/>
        </p:nvSpPr>
        <p:spPr>
          <a:xfrm>
            <a:off x="685800" y="941832"/>
            <a:ext cx="5181448" cy="4407130"/>
          </a:xfrm>
          <a:prstGeom prst="rect">
            <a:avLst/>
          </a:prstGeom>
          <a:solidFill>
            <a:srgbClr val="F5F5F5"/>
          </a:solidFill>
          <a:ln w="12700">
            <a:solidFill>
              <a:srgbClr val="AED5E7"/>
            </a:solidFill>
            <a:prstDash val="solid"/>
          </a:ln>
        </p:spPr>
        <p:txBody>
          <a:bodyPr/>
          <a:lstStyle/>
          <a:p>
            <a:endParaRPr lang="en-US"/>
          </a:p>
        </p:txBody>
      </p:sp>
      <p:sp>
        <p:nvSpPr>
          <p:cNvPr id="9" name="Text 5">
            <a:extLst>
              <a:ext uri="{FF2B5EF4-FFF2-40B4-BE49-F238E27FC236}">
                <a16:creationId xmlns:a16="http://schemas.microsoft.com/office/drawing/2014/main" id="{3944A271-1B7A-46C9-D1D7-C3B026A83C3F}"/>
              </a:ext>
            </a:extLst>
          </p:cNvPr>
          <p:cNvSpPr/>
          <p:nvPr/>
        </p:nvSpPr>
        <p:spPr>
          <a:xfrm>
            <a:off x="1005840" y="1170432"/>
            <a:ext cx="4541368" cy="49377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Reactive Leadership</a:t>
            </a:r>
            <a:endParaRPr lang="en-US" sz="2600" dirty="0"/>
          </a:p>
        </p:txBody>
      </p:sp>
      <p:sp>
        <p:nvSpPr>
          <p:cNvPr id="10" name="Text 6">
            <a:extLst>
              <a:ext uri="{FF2B5EF4-FFF2-40B4-BE49-F238E27FC236}">
                <a16:creationId xmlns:a16="http://schemas.microsoft.com/office/drawing/2014/main" id="{DB630012-0077-4492-06D6-D2F6964813B1}"/>
              </a:ext>
            </a:extLst>
          </p:cNvPr>
          <p:cNvSpPr/>
          <p:nvPr/>
        </p:nvSpPr>
        <p:spPr>
          <a:xfrm>
            <a:off x="1005840" y="1600200"/>
            <a:ext cx="4674524" cy="3276600"/>
          </a:xfrm>
          <a:prstGeom prst="rect">
            <a:avLst/>
          </a:prstGeom>
          <a:noFill/>
          <a:ln/>
        </p:spPr>
        <p:txBody>
          <a:bodyPr wrap="square" rtlCol="0" anchor="t"/>
          <a:lstStyle/>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Scrambling to fill vacancies</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Treating each search as an emergency</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Hoping the next hire “fixes” the problem</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Focusing only on today’s crisis</a:t>
            </a:r>
            <a:endParaRPr lang="en-US" sz="2600" dirty="0"/>
          </a:p>
        </p:txBody>
      </p:sp>
      <p:sp>
        <p:nvSpPr>
          <p:cNvPr id="11" name="Shape 7">
            <a:extLst>
              <a:ext uri="{FF2B5EF4-FFF2-40B4-BE49-F238E27FC236}">
                <a16:creationId xmlns:a16="http://schemas.microsoft.com/office/drawing/2014/main" id="{7D1E2F4B-3591-C109-92DF-F8B1DF535AD7}"/>
              </a:ext>
            </a:extLst>
          </p:cNvPr>
          <p:cNvSpPr/>
          <p:nvPr/>
        </p:nvSpPr>
        <p:spPr>
          <a:xfrm>
            <a:off x="6324448" y="941832"/>
            <a:ext cx="5181448" cy="4407130"/>
          </a:xfrm>
          <a:prstGeom prst="rect">
            <a:avLst/>
          </a:prstGeom>
          <a:solidFill>
            <a:srgbClr val="FFFFFF"/>
          </a:solidFill>
          <a:ln w="12700">
            <a:solidFill>
              <a:srgbClr val="AED5E7"/>
            </a:solidFill>
            <a:prstDash val="solid"/>
          </a:ln>
        </p:spPr>
        <p:txBody>
          <a:bodyPr/>
          <a:lstStyle/>
          <a:p>
            <a:endParaRPr lang="en-US" dirty="0"/>
          </a:p>
        </p:txBody>
      </p:sp>
      <p:sp>
        <p:nvSpPr>
          <p:cNvPr id="12" name="Text 8">
            <a:extLst>
              <a:ext uri="{FF2B5EF4-FFF2-40B4-BE49-F238E27FC236}">
                <a16:creationId xmlns:a16="http://schemas.microsoft.com/office/drawing/2014/main" id="{A8B4A3AB-2E95-2F21-87FB-10716A677EFC}"/>
              </a:ext>
            </a:extLst>
          </p:cNvPr>
          <p:cNvSpPr/>
          <p:nvPr/>
        </p:nvSpPr>
        <p:spPr>
          <a:xfrm>
            <a:off x="6644488" y="1078992"/>
            <a:ext cx="4541368" cy="585216"/>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Strategic Leadership</a:t>
            </a:r>
            <a:endParaRPr lang="en-US" sz="2600" dirty="0"/>
          </a:p>
        </p:txBody>
      </p:sp>
      <p:sp>
        <p:nvSpPr>
          <p:cNvPr id="13" name="Text 9">
            <a:extLst>
              <a:ext uri="{FF2B5EF4-FFF2-40B4-BE49-F238E27FC236}">
                <a16:creationId xmlns:a16="http://schemas.microsoft.com/office/drawing/2014/main" id="{0FFB9440-CA38-E9A8-4E74-6EB68A72D604}"/>
              </a:ext>
            </a:extLst>
          </p:cNvPr>
          <p:cNvSpPr/>
          <p:nvPr/>
        </p:nvSpPr>
        <p:spPr>
          <a:xfrm>
            <a:off x="6541965" y="1508760"/>
            <a:ext cx="4449928" cy="3566160"/>
          </a:xfrm>
          <a:prstGeom prst="rect">
            <a:avLst/>
          </a:prstGeom>
          <a:noFill/>
          <a:ln/>
        </p:spPr>
        <p:txBody>
          <a:bodyPr wrap="square" rtlCol="0" anchor="t"/>
          <a:lstStyle/>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Planning for instructional continuity</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Building systems, not single solutions</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Designing programs that withstand turnover</a:t>
            </a:r>
          </a:p>
          <a:p>
            <a:pPr marL="254000" indent="-2540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Focusing on long-term instructional resilience</a:t>
            </a:r>
            <a:endParaRPr lang="en-US" sz="2600" dirty="0"/>
          </a:p>
          <a:p>
            <a:pPr>
              <a:lnSpc>
                <a:spcPct val="115000"/>
              </a:lnSpc>
            </a:pPr>
            <a:endParaRPr lang="en-US" sz="2600" dirty="0"/>
          </a:p>
        </p:txBody>
      </p:sp>
    </p:spTree>
    <p:extLst>
      <p:ext uri="{BB962C8B-B14F-4D97-AF65-F5344CB8AC3E}">
        <p14:creationId xmlns:p14="http://schemas.microsoft.com/office/powerpoint/2010/main" val="2717789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Introducing the Takeaway Tool</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685800" y="1307592"/>
            <a:ext cx="10820095" cy="640080"/>
          </a:xfrm>
          <a:prstGeom prst="rect">
            <a:avLst/>
          </a:prstGeom>
          <a:noFill/>
          <a:ln/>
        </p:spPr>
        <p:txBody>
          <a:bodyPr wrap="square" rtlCol="0" anchor="ctr"/>
          <a:lstStyle/>
          <a:p>
            <a:pPr marL="0" indent="0">
              <a:buNone/>
            </a:pPr>
            <a:r>
              <a:rPr lang="en-US" sz="3200" b="1" dirty="0">
                <a:solidFill>
                  <a:srgbClr val="14435B"/>
                </a:solidFill>
                <a:latin typeface="Calibri" pitchFamily="34" charset="0"/>
                <a:ea typeface="Calibri" pitchFamily="34" charset="-122"/>
                <a:cs typeface="Calibri" pitchFamily="34" charset="-120"/>
              </a:rPr>
              <a:t>Faculty Capacity Planning Worksheet</a:t>
            </a:r>
            <a:endParaRPr lang="en-US" sz="3200" dirty="0"/>
          </a:p>
        </p:txBody>
      </p:sp>
      <p:sp>
        <p:nvSpPr>
          <p:cNvPr id="9" name="Text 5"/>
          <p:cNvSpPr/>
          <p:nvPr/>
        </p:nvSpPr>
        <p:spPr>
          <a:xfrm>
            <a:off x="868680" y="2011680"/>
            <a:ext cx="10454335" cy="1338072"/>
          </a:xfrm>
          <a:prstGeom prst="rect">
            <a:avLst/>
          </a:prstGeom>
          <a:noFill/>
          <a:ln/>
        </p:spPr>
        <p:txBody>
          <a:bodyPr wrap="square" rtlCol="0" anchor="t"/>
          <a:lstStyle/>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Not a compliance form</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Not something you submit</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A leadership planning tool</a:t>
            </a:r>
            <a:endParaRPr lang="en-US"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77724"/>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What the Worksheet Helps You Do</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868680" y="1490472"/>
            <a:ext cx="10454335" cy="1707896"/>
          </a:xfrm>
          <a:prstGeom prst="rect">
            <a:avLst/>
          </a:prstGeom>
          <a:noFill/>
          <a:ln/>
        </p:spPr>
        <p:txBody>
          <a:bodyPr wrap="square" rtlCol="0" anchor="t"/>
          <a:lstStyle/>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Identify programs at risk</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Distinguish short-term vs structural issues</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Decide where recruitment fits, if at all</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Clarify Perkins vs institutional responsibility</a:t>
            </a:r>
            <a:endParaRPr lang="en-US" sz="2600" dirty="0"/>
          </a:p>
        </p:txBody>
      </p:sp>
      <p:sp>
        <p:nvSpPr>
          <p:cNvPr id="9" name="Shape 5"/>
          <p:cNvSpPr/>
          <p:nvPr/>
        </p:nvSpPr>
        <p:spPr>
          <a:xfrm>
            <a:off x="685800" y="5303520"/>
            <a:ext cx="10820095" cy="685800"/>
          </a:xfrm>
          <a:prstGeom prst="rect">
            <a:avLst/>
          </a:prstGeom>
          <a:solidFill>
            <a:srgbClr val="AED5E7"/>
          </a:solidFill>
          <a:ln w="12700">
            <a:solidFill>
              <a:srgbClr val="AED5E7"/>
            </a:solidFill>
            <a:prstDash val="solid"/>
          </a:ln>
          <a:effectLst>
            <a:outerShdw blurRad="31750" dist="19050" dir="2700000" algn="bl" rotWithShape="0">
              <a:srgbClr val="000000">
                <a:alpha val="14000"/>
              </a:srgbClr>
            </a:outerShdw>
          </a:effectLst>
        </p:spPr>
        <p:txBody>
          <a:bodyPr/>
          <a:lstStyle/>
          <a:p>
            <a:endParaRPr lang="en-US"/>
          </a:p>
        </p:txBody>
      </p:sp>
      <p:sp>
        <p:nvSpPr>
          <p:cNvPr id="10" name="Text 6"/>
          <p:cNvSpPr/>
          <p:nvPr/>
        </p:nvSpPr>
        <p:spPr>
          <a:xfrm>
            <a:off x="1005840" y="5468112"/>
            <a:ext cx="10180015" cy="356616"/>
          </a:xfrm>
          <a:prstGeom prst="rect">
            <a:avLst/>
          </a:prstGeom>
          <a:noFill/>
          <a:ln/>
        </p:spPr>
        <p:txBody>
          <a:bodyPr wrap="square" rtlCol="0" anchor="ctr"/>
          <a:lstStyle/>
          <a:p>
            <a:pPr marL="0" indent="0" algn="ctr">
              <a:buNone/>
            </a:pPr>
            <a:r>
              <a:rPr lang="en-US" sz="2400" b="1" dirty="0">
                <a:solidFill>
                  <a:srgbClr val="14435B"/>
                </a:solidFill>
                <a:latin typeface="Calibri" pitchFamily="34" charset="0"/>
                <a:ea typeface="Calibri" pitchFamily="34" charset="-122"/>
                <a:cs typeface="Calibri" pitchFamily="34" charset="-120"/>
              </a:rPr>
              <a:t>If recruitment fails again, do we still have a plan?</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What the Worksheet Is Not</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868680" y="1581912"/>
            <a:ext cx="10454335" cy="1821688"/>
          </a:xfrm>
          <a:prstGeom prst="rect">
            <a:avLst/>
          </a:prstGeom>
          <a:noFill/>
          <a:ln/>
        </p:spPr>
        <p:txBody>
          <a:bodyPr wrap="square" rtlCol="0" anchor="t"/>
          <a:lstStyle/>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Not a hiring tracker</a:t>
            </a:r>
            <a:endParaRPr lang="en-US" sz="2800" dirty="0"/>
          </a:p>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Not a labor market fix</a:t>
            </a:r>
            <a:endParaRPr lang="en-US" sz="2800" dirty="0"/>
          </a:p>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Not a salary justification</a:t>
            </a:r>
            <a:endParaRPr lang="en-US" sz="2800" dirty="0"/>
          </a:p>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Not a one-time exercise</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Why Are We Here</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685800" y="1124712"/>
            <a:ext cx="10820095" cy="548640"/>
          </a:xfrm>
          <a:prstGeom prst="rect">
            <a:avLst/>
          </a:prstGeom>
          <a:noFill/>
          <a:ln/>
        </p:spPr>
        <p:txBody>
          <a:bodyPr wrap="square" rtlCol="0" anchor="ctr"/>
          <a:lstStyle/>
          <a:p>
            <a:pPr marL="0" indent="0">
              <a:buNone/>
            </a:pPr>
            <a:r>
              <a:rPr lang="en-US" sz="3400" b="1" dirty="0">
                <a:solidFill>
                  <a:srgbClr val="14435B"/>
                </a:solidFill>
                <a:latin typeface="Calibri" pitchFamily="34" charset="0"/>
                <a:ea typeface="Calibri" pitchFamily="34" charset="-122"/>
                <a:cs typeface="Calibri" pitchFamily="34" charset="-120"/>
              </a:rPr>
              <a:t>This is not a recruitment workshop.</a:t>
            </a:r>
            <a:endParaRPr lang="en-US" sz="3400" dirty="0"/>
          </a:p>
        </p:txBody>
      </p:sp>
      <p:sp>
        <p:nvSpPr>
          <p:cNvPr id="9" name="Text 5"/>
          <p:cNvSpPr/>
          <p:nvPr/>
        </p:nvSpPr>
        <p:spPr>
          <a:xfrm>
            <a:off x="868680" y="1965960"/>
            <a:ext cx="10454335" cy="2412076"/>
          </a:xfrm>
          <a:prstGeom prst="rect">
            <a:avLst/>
          </a:prstGeom>
          <a:noFill/>
          <a:ln/>
        </p:spPr>
        <p:txBody>
          <a:bodyPr wrap="square" rtlCol="0" anchor="t"/>
          <a:lstStyle/>
          <a:p>
            <a:pPr marL="330200" indent="-3302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Instructional capacity</a:t>
            </a:r>
            <a:endParaRPr lang="en-US" sz="2400" dirty="0"/>
          </a:p>
          <a:p>
            <a:pPr marL="330200" indent="-3302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Program sustainability</a:t>
            </a:r>
            <a:endParaRPr lang="en-US" sz="2400" dirty="0"/>
          </a:p>
          <a:p>
            <a:pPr marL="330200" indent="-3302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Leadership planning under Perkins V</a:t>
            </a:r>
          </a:p>
          <a:p>
            <a:pPr marL="330200" indent="-3302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Instructional risk management</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Quiet Reflection</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685800" y="1307592"/>
            <a:ext cx="10820095" cy="457200"/>
          </a:xfrm>
          <a:prstGeom prst="rect">
            <a:avLst/>
          </a:prstGeom>
          <a:noFill/>
          <a:ln/>
        </p:spPr>
        <p:txBody>
          <a:bodyPr wrap="square" rtlCol="0" anchor="ctr"/>
          <a:lstStyle/>
          <a:p>
            <a:pPr marL="0" indent="0">
              <a:buNone/>
            </a:pPr>
            <a:r>
              <a:rPr lang="en-US" sz="2800" b="1" dirty="0">
                <a:solidFill>
                  <a:srgbClr val="14435B"/>
                </a:solidFill>
                <a:latin typeface="Calibri" pitchFamily="34" charset="0"/>
                <a:ea typeface="Calibri" pitchFamily="34" charset="-122"/>
                <a:cs typeface="Calibri" pitchFamily="34" charset="-120"/>
              </a:rPr>
              <a:t>Before you leave:</a:t>
            </a:r>
            <a:endParaRPr lang="en-US" sz="2800" dirty="0"/>
          </a:p>
        </p:txBody>
      </p:sp>
      <p:sp>
        <p:nvSpPr>
          <p:cNvPr id="9" name="Text 5"/>
          <p:cNvSpPr/>
          <p:nvPr/>
        </p:nvSpPr>
        <p:spPr>
          <a:xfrm>
            <a:off x="868680" y="1920240"/>
            <a:ext cx="10454335" cy="968248"/>
          </a:xfrm>
          <a:prstGeom prst="rect">
            <a:avLst/>
          </a:prstGeom>
          <a:noFill/>
          <a:ln/>
        </p:spPr>
        <p:txBody>
          <a:bodyPr wrap="square" rtlCol="0" anchor="t"/>
          <a:lstStyle/>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Identify one program you want to apply this tool to</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Consider who needs to be in the conversation back on campus</a:t>
            </a:r>
            <a:endParaRPr lang="en-US" sz="2600" dirty="0"/>
          </a:p>
        </p:txBody>
      </p:sp>
      <p:sp>
        <p:nvSpPr>
          <p:cNvPr id="10" name="Text 6"/>
          <p:cNvSpPr/>
          <p:nvPr/>
        </p:nvSpPr>
        <p:spPr>
          <a:xfrm>
            <a:off x="685800" y="5440680"/>
            <a:ext cx="10820095" cy="365760"/>
          </a:xfrm>
          <a:prstGeom prst="rect">
            <a:avLst/>
          </a:prstGeom>
          <a:noFill/>
          <a:ln/>
        </p:spPr>
        <p:txBody>
          <a:bodyPr wrap="square" rtlCol="0" anchor="ctr"/>
          <a:lstStyle/>
          <a:p>
            <a:pPr marL="0" indent="0" algn="ctr">
              <a:buNone/>
            </a:pPr>
            <a:r>
              <a:rPr lang="en-US" sz="1800" i="1" dirty="0">
                <a:solidFill>
                  <a:srgbClr val="515255"/>
                </a:solidFill>
                <a:latin typeface="Calibri" pitchFamily="34" charset="0"/>
                <a:ea typeface="Calibri" pitchFamily="34" charset="-122"/>
                <a:cs typeface="Calibri" pitchFamily="34" charset="-120"/>
              </a:rPr>
              <a:t>(No sharing.)</a:t>
            </a:r>
            <a:endParaRPr lang="en-US"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Closing</a:t>
            </a:r>
            <a:endParaRPr lang="en-US" sz="18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1965960"/>
            <a:ext cx="10820095" cy="1965960"/>
          </a:xfrm>
          <a:prstGeom prst="rect">
            <a:avLst/>
          </a:prstGeom>
          <a:solidFill>
            <a:srgbClr val="F5F5F5"/>
          </a:solidFill>
          <a:ln w="12700">
            <a:solidFill>
              <a:srgbClr val="AED5E7"/>
            </a:solidFill>
            <a:prstDash val="solid"/>
          </a:ln>
          <a:effectLst>
            <a:outerShdw blurRad="31750" dist="19050" dir="2700000" algn="bl" rotWithShape="0">
              <a:srgbClr val="000000">
                <a:alpha val="14000"/>
              </a:srgbClr>
            </a:outerShdw>
          </a:effectLst>
        </p:spPr>
        <p:txBody>
          <a:bodyPr/>
          <a:lstStyle/>
          <a:p>
            <a:endParaRPr lang="en-US"/>
          </a:p>
        </p:txBody>
      </p:sp>
      <p:sp>
        <p:nvSpPr>
          <p:cNvPr id="9" name="Text 5"/>
          <p:cNvSpPr/>
          <p:nvPr/>
        </p:nvSpPr>
        <p:spPr>
          <a:xfrm>
            <a:off x="1005840" y="2130552"/>
            <a:ext cx="10180015" cy="1636776"/>
          </a:xfrm>
          <a:prstGeom prst="rect">
            <a:avLst/>
          </a:prstGeom>
          <a:noFill/>
          <a:ln/>
        </p:spPr>
        <p:txBody>
          <a:bodyPr wrap="square" rtlCol="0" anchor="ctr"/>
          <a:lstStyle/>
          <a:p>
            <a:pPr marL="0" indent="0" algn="ctr">
              <a:buNone/>
            </a:pPr>
            <a:r>
              <a:rPr lang="en-US" sz="2600" b="1" dirty="0">
                <a:solidFill>
                  <a:srgbClr val="14435B"/>
                </a:solidFill>
                <a:latin typeface="Calibri" pitchFamily="34" charset="0"/>
                <a:ea typeface="Calibri" pitchFamily="34" charset="-122"/>
                <a:cs typeface="Calibri" pitchFamily="34" charset="-120"/>
              </a:rPr>
              <a:t>The strongest Perkins plans do not assume perfect hiring conditions.</a:t>
            </a:r>
            <a:endParaRPr lang="en-US" sz="2600" dirty="0"/>
          </a:p>
          <a:p>
            <a:pPr marL="0" indent="0" algn="ctr">
              <a:buNone/>
            </a:pPr>
            <a:r>
              <a:rPr lang="en-US" sz="2600" b="1" dirty="0">
                <a:solidFill>
                  <a:srgbClr val="14435B"/>
                </a:solidFill>
                <a:latin typeface="Calibri" pitchFamily="34" charset="0"/>
                <a:ea typeface="Calibri" pitchFamily="34" charset="-122"/>
                <a:cs typeface="Calibri" pitchFamily="34" charset="-120"/>
              </a:rPr>
              <a:t>They assume volatility and plan for resilience.</a:t>
            </a:r>
            <a:endParaRPr lang="en-US" sz="2600" dirty="0"/>
          </a:p>
        </p:txBody>
      </p:sp>
      <p:sp>
        <p:nvSpPr>
          <p:cNvPr id="10" name="Text 6"/>
          <p:cNvSpPr/>
          <p:nvPr/>
        </p:nvSpPr>
        <p:spPr>
          <a:xfrm>
            <a:off x="685800" y="4251960"/>
            <a:ext cx="10820095" cy="548640"/>
          </a:xfrm>
          <a:prstGeom prst="rect">
            <a:avLst/>
          </a:prstGeom>
          <a:noFill/>
          <a:ln/>
        </p:spPr>
        <p:txBody>
          <a:bodyPr wrap="square" rtlCol="0" anchor="ctr"/>
          <a:lstStyle/>
          <a:p>
            <a:pPr marL="0" indent="0" algn="ctr">
              <a:buNone/>
            </a:pPr>
            <a:r>
              <a:rPr lang="en-US" sz="2400" b="1" dirty="0">
                <a:solidFill>
                  <a:srgbClr val="515255"/>
                </a:solidFill>
                <a:latin typeface="Calibri" pitchFamily="34" charset="0"/>
                <a:ea typeface="Calibri" pitchFamily="34" charset="-122"/>
                <a:cs typeface="Calibri" pitchFamily="34" charset="-120"/>
              </a:rPr>
              <a:t>Recruitment matters. Planning matters more.</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Thank You / Next Steps</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868680" y="1673352"/>
            <a:ext cx="10454335" cy="1508760"/>
          </a:xfrm>
          <a:prstGeom prst="rect">
            <a:avLst/>
          </a:prstGeom>
          <a:noFill/>
          <a:ln/>
        </p:spPr>
        <p:txBody>
          <a:bodyPr wrap="square" rtlCol="0" anchor="t"/>
          <a:lstStyle/>
          <a:p>
            <a:pPr marL="419100" indent="-419100">
              <a:lnSpc>
                <a:spcPct val="112000"/>
              </a:lnSpc>
              <a:buSzPct val="100000"/>
              <a:buChar char="•"/>
            </a:pPr>
            <a:r>
              <a:rPr lang="en-US" sz="3000" dirty="0">
                <a:solidFill>
                  <a:srgbClr val="515255"/>
                </a:solidFill>
                <a:latin typeface="Calibri" pitchFamily="34" charset="0"/>
                <a:ea typeface="Calibri" pitchFamily="34" charset="-122"/>
                <a:cs typeface="Calibri" pitchFamily="34" charset="-120"/>
              </a:rPr>
              <a:t>Worksheet available digitally</a:t>
            </a:r>
            <a:endParaRPr lang="en-US" sz="3000" dirty="0"/>
          </a:p>
          <a:p>
            <a:pPr marL="419100" indent="-419100">
              <a:lnSpc>
                <a:spcPct val="112000"/>
              </a:lnSpc>
              <a:buSzPct val="100000"/>
              <a:buChar char="•"/>
            </a:pPr>
            <a:r>
              <a:rPr lang="en-US" sz="3000" dirty="0">
                <a:solidFill>
                  <a:srgbClr val="515255"/>
                </a:solidFill>
                <a:latin typeface="Calibri" pitchFamily="34" charset="0"/>
                <a:ea typeface="Calibri" pitchFamily="34" charset="-122"/>
                <a:cs typeface="Calibri" pitchFamily="34" charset="-120"/>
              </a:rPr>
              <a:t>Follow-up support available</a:t>
            </a:r>
            <a:endParaRPr lang="en-US" sz="3000" dirty="0"/>
          </a:p>
          <a:p>
            <a:pPr marL="419100" indent="-419100">
              <a:lnSpc>
                <a:spcPct val="112000"/>
              </a:lnSpc>
              <a:buSzPct val="100000"/>
              <a:buChar char="•"/>
            </a:pPr>
            <a:r>
              <a:rPr lang="en-US" sz="3000" dirty="0">
                <a:solidFill>
                  <a:srgbClr val="515255"/>
                </a:solidFill>
                <a:latin typeface="Calibri" pitchFamily="34" charset="0"/>
                <a:ea typeface="Calibri" pitchFamily="34" charset="-122"/>
                <a:cs typeface="Calibri" pitchFamily="34" charset="-120"/>
              </a:rPr>
              <a:t>Thank you for your leadership</a:t>
            </a:r>
            <a:endParaRPr lang="en-US" sz="3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0"/>
            <a:ext cx="10356273" cy="5394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Faculty Capacity Planning Worksheet (Template)</a:t>
            </a:r>
            <a:endParaRPr lang="en-US" sz="18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850392"/>
            <a:ext cx="5250028" cy="960120"/>
          </a:xfrm>
          <a:prstGeom prst="rect">
            <a:avLst/>
          </a:prstGeom>
          <a:solidFill>
            <a:srgbClr val="FFFFFF"/>
          </a:solidFill>
          <a:ln w="12700">
            <a:solidFill>
              <a:srgbClr val="AED5E7"/>
            </a:solidFill>
            <a:prstDash val="solid"/>
          </a:ln>
        </p:spPr>
        <p:txBody>
          <a:bodyPr/>
          <a:lstStyle/>
          <a:p>
            <a:endParaRPr lang="en-US"/>
          </a:p>
        </p:txBody>
      </p:sp>
      <p:sp>
        <p:nvSpPr>
          <p:cNvPr id="9" name="Shape 5"/>
          <p:cNvSpPr/>
          <p:nvPr/>
        </p:nvSpPr>
        <p:spPr>
          <a:xfrm>
            <a:off x="685800" y="850392"/>
            <a:ext cx="5250028" cy="292608"/>
          </a:xfrm>
          <a:prstGeom prst="rect">
            <a:avLst/>
          </a:prstGeom>
          <a:solidFill>
            <a:srgbClr val="F5F5F5"/>
          </a:solidFill>
          <a:ln w="12700">
            <a:solidFill>
              <a:srgbClr val="F5F5F5"/>
            </a:solidFill>
            <a:prstDash val="solid"/>
          </a:ln>
        </p:spPr>
        <p:txBody>
          <a:bodyPr/>
          <a:lstStyle/>
          <a:p>
            <a:endParaRPr lang="en-US"/>
          </a:p>
        </p:txBody>
      </p:sp>
      <p:sp>
        <p:nvSpPr>
          <p:cNvPr id="10" name="Text 6"/>
          <p:cNvSpPr/>
          <p:nvPr/>
        </p:nvSpPr>
        <p:spPr>
          <a:xfrm>
            <a:off x="850392" y="896112"/>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1. Program at Risk</a:t>
            </a:r>
            <a:endParaRPr lang="en-US" sz="1200" dirty="0"/>
          </a:p>
        </p:txBody>
      </p:sp>
      <p:sp>
        <p:nvSpPr>
          <p:cNvPr id="11" name="Text 7"/>
          <p:cNvSpPr/>
          <p:nvPr/>
        </p:nvSpPr>
        <p:spPr>
          <a:xfrm>
            <a:off x="868680" y="1216152"/>
            <a:ext cx="4884268" cy="548640"/>
          </a:xfrm>
          <a:prstGeom prst="rect">
            <a:avLst/>
          </a:prstGeom>
          <a:noFill/>
          <a:ln/>
        </p:spPr>
        <p:txBody>
          <a:bodyPr wrap="square" rtlCol="0" anchor="ctr"/>
          <a:lstStyle/>
          <a:p>
            <a:pPr marL="0" indent="0">
              <a:buNone/>
            </a:pPr>
            <a:r>
              <a:rPr lang="en-US" sz="1100" dirty="0">
                <a:solidFill>
                  <a:srgbClr val="515255"/>
                </a:solidFill>
                <a:latin typeface="Calibri" pitchFamily="34" charset="0"/>
                <a:ea typeface="Calibri" pitchFamily="34" charset="-122"/>
                <a:cs typeface="Calibri" pitchFamily="34" charset="-120"/>
              </a:rPr>
              <a:t>Program name: ________________________________</a:t>
            </a:r>
            <a:endParaRPr lang="en-US" sz="1100" dirty="0"/>
          </a:p>
          <a:p>
            <a:pPr marL="0" indent="0">
              <a:buNone/>
            </a:pPr>
            <a:r>
              <a:rPr lang="en-US" sz="1100" dirty="0">
                <a:solidFill>
                  <a:srgbClr val="515255"/>
                </a:solidFill>
                <a:latin typeface="Calibri" pitchFamily="34" charset="0"/>
                <a:ea typeface="Calibri" pitchFamily="34" charset="-122"/>
                <a:cs typeface="Calibri" pitchFamily="34" charset="-120"/>
              </a:rPr>
              <a:t>Why vulnerable: __________________________________</a:t>
            </a:r>
            <a:endParaRPr lang="en-US" sz="1100" dirty="0"/>
          </a:p>
        </p:txBody>
      </p:sp>
      <p:sp>
        <p:nvSpPr>
          <p:cNvPr id="12" name="Shape 8"/>
          <p:cNvSpPr/>
          <p:nvPr/>
        </p:nvSpPr>
        <p:spPr>
          <a:xfrm>
            <a:off x="685800" y="1929384"/>
            <a:ext cx="5250028" cy="1554480"/>
          </a:xfrm>
          <a:prstGeom prst="rect">
            <a:avLst/>
          </a:prstGeom>
          <a:solidFill>
            <a:srgbClr val="FFFFFF"/>
          </a:solidFill>
          <a:ln w="12700">
            <a:solidFill>
              <a:srgbClr val="AED5E7"/>
            </a:solidFill>
            <a:prstDash val="solid"/>
          </a:ln>
        </p:spPr>
        <p:txBody>
          <a:bodyPr/>
          <a:lstStyle/>
          <a:p>
            <a:endParaRPr lang="en-US"/>
          </a:p>
        </p:txBody>
      </p:sp>
      <p:sp>
        <p:nvSpPr>
          <p:cNvPr id="13" name="Shape 9"/>
          <p:cNvSpPr/>
          <p:nvPr/>
        </p:nvSpPr>
        <p:spPr>
          <a:xfrm>
            <a:off x="685800" y="1929384"/>
            <a:ext cx="5250028" cy="292608"/>
          </a:xfrm>
          <a:prstGeom prst="rect">
            <a:avLst/>
          </a:prstGeom>
          <a:solidFill>
            <a:srgbClr val="F5F5F5"/>
          </a:solidFill>
          <a:ln w="12700">
            <a:solidFill>
              <a:srgbClr val="F5F5F5"/>
            </a:solidFill>
            <a:prstDash val="solid"/>
          </a:ln>
        </p:spPr>
        <p:txBody>
          <a:bodyPr/>
          <a:lstStyle/>
          <a:p>
            <a:endParaRPr lang="en-US"/>
          </a:p>
        </p:txBody>
      </p:sp>
      <p:sp>
        <p:nvSpPr>
          <p:cNvPr id="14" name="Text 10"/>
          <p:cNvSpPr/>
          <p:nvPr/>
        </p:nvSpPr>
        <p:spPr>
          <a:xfrm>
            <a:off x="850392" y="1975104"/>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2. Nature of the Risk</a:t>
            </a:r>
            <a:endParaRPr lang="en-US" sz="1200" dirty="0"/>
          </a:p>
        </p:txBody>
      </p:sp>
      <p:sp>
        <p:nvSpPr>
          <p:cNvPr id="15" name="Text 11"/>
          <p:cNvSpPr/>
          <p:nvPr/>
        </p:nvSpPr>
        <p:spPr>
          <a:xfrm>
            <a:off x="868680" y="2295144"/>
            <a:ext cx="4884268" cy="1097280"/>
          </a:xfrm>
          <a:prstGeom prst="rect">
            <a:avLst/>
          </a:prstGeom>
          <a:noFill/>
          <a:ln/>
        </p:spPr>
        <p:txBody>
          <a:bodyPr wrap="square" rtlCol="0" anchor="ctr"/>
          <a:lstStyle/>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Single-instructor dependency</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Repeated failed searches</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Credential bottleneck</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Adjunct reliance</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Compensation misalignment</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 Other: ______________________</a:t>
            </a:r>
            <a:endParaRPr lang="en-US" sz="1100" dirty="0"/>
          </a:p>
          <a:p>
            <a:pPr marL="0" indent="0">
              <a:lnSpc>
                <a:spcPct val="108000"/>
              </a:lnSpc>
              <a:buNone/>
            </a:pPr>
            <a:r>
              <a:rPr lang="en-US" sz="1100" dirty="0">
                <a:solidFill>
                  <a:srgbClr val="515255"/>
                </a:solidFill>
                <a:latin typeface="Calibri" pitchFamily="34" charset="0"/>
                <a:ea typeface="Calibri" pitchFamily="34" charset="-122"/>
                <a:cs typeface="Calibri" pitchFamily="34" charset="-120"/>
              </a:rPr>
              <a:t>Time horizon: ☐ Immediate  ☐ 1–3 years  ☐ Structural</a:t>
            </a:r>
            <a:endParaRPr lang="en-US" sz="1100" dirty="0"/>
          </a:p>
        </p:txBody>
      </p:sp>
      <p:sp>
        <p:nvSpPr>
          <p:cNvPr id="16" name="Shape 12"/>
          <p:cNvSpPr/>
          <p:nvPr/>
        </p:nvSpPr>
        <p:spPr>
          <a:xfrm>
            <a:off x="685800" y="3611880"/>
            <a:ext cx="5250028" cy="1874520"/>
          </a:xfrm>
          <a:prstGeom prst="rect">
            <a:avLst/>
          </a:prstGeom>
          <a:solidFill>
            <a:srgbClr val="FFFFFF"/>
          </a:solidFill>
          <a:ln w="12700">
            <a:solidFill>
              <a:srgbClr val="AED5E7"/>
            </a:solidFill>
            <a:prstDash val="solid"/>
          </a:ln>
        </p:spPr>
        <p:txBody>
          <a:bodyPr/>
          <a:lstStyle/>
          <a:p>
            <a:endParaRPr lang="en-US"/>
          </a:p>
        </p:txBody>
      </p:sp>
      <p:sp>
        <p:nvSpPr>
          <p:cNvPr id="17" name="Shape 13"/>
          <p:cNvSpPr/>
          <p:nvPr/>
        </p:nvSpPr>
        <p:spPr>
          <a:xfrm>
            <a:off x="685800" y="3611880"/>
            <a:ext cx="5250028" cy="292608"/>
          </a:xfrm>
          <a:prstGeom prst="rect">
            <a:avLst/>
          </a:prstGeom>
          <a:solidFill>
            <a:srgbClr val="F5F5F5"/>
          </a:solidFill>
          <a:ln w="12700">
            <a:solidFill>
              <a:srgbClr val="F5F5F5"/>
            </a:solidFill>
            <a:prstDash val="solid"/>
          </a:ln>
        </p:spPr>
        <p:txBody>
          <a:bodyPr/>
          <a:lstStyle/>
          <a:p>
            <a:endParaRPr lang="en-US"/>
          </a:p>
        </p:txBody>
      </p:sp>
      <p:sp>
        <p:nvSpPr>
          <p:cNvPr id="18" name="Text 14"/>
          <p:cNvSpPr/>
          <p:nvPr/>
        </p:nvSpPr>
        <p:spPr>
          <a:xfrm>
            <a:off x="850392" y="3657600"/>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3. Planning Strategies (Beyond Recruitment)</a:t>
            </a:r>
            <a:endParaRPr lang="en-US" sz="1200" dirty="0"/>
          </a:p>
        </p:txBody>
      </p:sp>
      <p:sp>
        <p:nvSpPr>
          <p:cNvPr id="19" name="Text 15"/>
          <p:cNvSpPr/>
          <p:nvPr/>
        </p:nvSpPr>
        <p:spPr>
          <a:xfrm>
            <a:off x="868680" y="3959352"/>
            <a:ext cx="4884268" cy="274320"/>
          </a:xfrm>
          <a:prstGeom prst="rect">
            <a:avLst/>
          </a:prstGeom>
          <a:noFill/>
          <a:ln/>
        </p:spPr>
        <p:txBody>
          <a:bodyPr wrap="square" rtlCol="0" anchor="ctr"/>
          <a:lstStyle/>
          <a:p>
            <a:pPr marL="0" indent="0">
              <a:buNone/>
            </a:pPr>
            <a:r>
              <a:rPr lang="en-US" sz="1100" dirty="0">
                <a:solidFill>
                  <a:srgbClr val="515255"/>
                </a:solidFill>
                <a:latin typeface="Calibri" pitchFamily="34" charset="0"/>
                <a:ea typeface="Calibri" pitchFamily="34" charset="-122"/>
                <a:cs typeface="Calibri" pitchFamily="34" charset="-120"/>
              </a:rPr>
              <a:t>Strategies leadership can pursue regardless of hiring outcome:</a:t>
            </a:r>
            <a:endParaRPr lang="en-US" sz="1100" dirty="0"/>
          </a:p>
        </p:txBody>
      </p:sp>
      <p:sp>
        <p:nvSpPr>
          <p:cNvPr id="20" name="Shape 16"/>
          <p:cNvSpPr/>
          <p:nvPr/>
        </p:nvSpPr>
        <p:spPr>
          <a:xfrm>
            <a:off x="868680" y="4251960"/>
            <a:ext cx="4884268" cy="1097280"/>
          </a:xfrm>
          <a:prstGeom prst="rect">
            <a:avLst/>
          </a:prstGeom>
          <a:solidFill>
            <a:srgbClr val="F5F5F5"/>
          </a:solidFill>
          <a:ln w="12700">
            <a:solidFill>
              <a:srgbClr val="F5F5F5"/>
            </a:solidFill>
            <a:prstDash val="solid"/>
          </a:ln>
        </p:spPr>
        <p:txBody>
          <a:bodyPr/>
          <a:lstStyle/>
          <a:p>
            <a:endParaRPr lang="en-US"/>
          </a:p>
        </p:txBody>
      </p:sp>
      <p:sp>
        <p:nvSpPr>
          <p:cNvPr id="21" name="Shape 17"/>
          <p:cNvSpPr/>
          <p:nvPr/>
        </p:nvSpPr>
        <p:spPr>
          <a:xfrm>
            <a:off x="6255868" y="850392"/>
            <a:ext cx="5250028" cy="1143000"/>
          </a:xfrm>
          <a:prstGeom prst="rect">
            <a:avLst/>
          </a:prstGeom>
          <a:solidFill>
            <a:srgbClr val="FFFFFF"/>
          </a:solidFill>
          <a:ln w="12700">
            <a:solidFill>
              <a:srgbClr val="AED5E7"/>
            </a:solidFill>
            <a:prstDash val="solid"/>
          </a:ln>
        </p:spPr>
        <p:txBody>
          <a:bodyPr/>
          <a:lstStyle/>
          <a:p>
            <a:endParaRPr lang="en-US"/>
          </a:p>
        </p:txBody>
      </p:sp>
      <p:sp>
        <p:nvSpPr>
          <p:cNvPr id="22" name="Shape 18"/>
          <p:cNvSpPr/>
          <p:nvPr/>
        </p:nvSpPr>
        <p:spPr>
          <a:xfrm>
            <a:off x="6255868" y="850392"/>
            <a:ext cx="5250028" cy="292608"/>
          </a:xfrm>
          <a:prstGeom prst="rect">
            <a:avLst/>
          </a:prstGeom>
          <a:solidFill>
            <a:srgbClr val="F5F5F5"/>
          </a:solidFill>
          <a:ln w="12700">
            <a:solidFill>
              <a:srgbClr val="F5F5F5"/>
            </a:solidFill>
            <a:prstDash val="solid"/>
          </a:ln>
        </p:spPr>
        <p:txBody>
          <a:bodyPr/>
          <a:lstStyle/>
          <a:p>
            <a:endParaRPr lang="en-US"/>
          </a:p>
        </p:txBody>
      </p:sp>
      <p:sp>
        <p:nvSpPr>
          <p:cNvPr id="23" name="Text 19"/>
          <p:cNvSpPr/>
          <p:nvPr/>
        </p:nvSpPr>
        <p:spPr>
          <a:xfrm>
            <a:off x="6420460" y="896112"/>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4. Where Recruitment Fits (If at All)</a:t>
            </a:r>
            <a:endParaRPr lang="en-US" sz="1200" dirty="0"/>
          </a:p>
        </p:txBody>
      </p:sp>
      <p:sp>
        <p:nvSpPr>
          <p:cNvPr id="24" name="Text 20"/>
          <p:cNvSpPr/>
          <p:nvPr/>
        </p:nvSpPr>
        <p:spPr>
          <a:xfrm>
            <a:off x="6438748" y="1216152"/>
            <a:ext cx="4884268" cy="749808"/>
          </a:xfrm>
          <a:prstGeom prst="rect">
            <a:avLst/>
          </a:prstGeom>
          <a:noFill/>
          <a:ln/>
        </p:spPr>
        <p:txBody>
          <a:bodyPr wrap="square" rtlCol="0" anchor="ctr"/>
          <a:lstStyle/>
          <a:p>
            <a:pPr marL="0" indent="0">
              <a:buNone/>
            </a:pPr>
            <a:r>
              <a:rPr lang="en-US" sz="1100" dirty="0">
                <a:solidFill>
                  <a:srgbClr val="515255"/>
                </a:solidFill>
                <a:latin typeface="Calibri" pitchFamily="34" charset="0"/>
                <a:ea typeface="Calibri" pitchFamily="34" charset="-122"/>
                <a:cs typeface="Calibri" pitchFamily="34" charset="-120"/>
              </a:rPr>
              <a:t>☐ Primary lever  ☐ Secondary lever</a:t>
            </a:r>
            <a:endParaRPr lang="en-US" sz="1100" dirty="0"/>
          </a:p>
          <a:p>
            <a:pPr marL="0" indent="0">
              <a:buNone/>
            </a:pPr>
            <a:r>
              <a:rPr lang="en-US" sz="1100" dirty="0">
                <a:solidFill>
                  <a:srgbClr val="515255"/>
                </a:solidFill>
                <a:latin typeface="Calibri" pitchFamily="34" charset="0"/>
                <a:ea typeface="Calibri" pitchFamily="34" charset="-122"/>
                <a:cs typeface="Calibri" pitchFamily="34" charset="-120"/>
              </a:rPr>
              <a:t>☐ Limited utility  ☐ Not appropriate</a:t>
            </a:r>
            <a:endParaRPr lang="en-US" sz="1100" dirty="0"/>
          </a:p>
          <a:p>
            <a:pPr marL="0" indent="0">
              <a:buNone/>
            </a:pPr>
            <a:r>
              <a:rPr lang="en-US" sz="1100" dirty="0">
                <a:solidFill>
                  <a:srgbClr val="515255"/>
                </a:solidFill>
                <a:latin typeface="Calibri" pitchFamily="34" charset="0"/>
                <a:ea typeface="Calibri" pitchFamily="34" charset="-122"/>
                <a:cs typeface="Calibri" pitchFamily="34" charset="-120"/>
              </a:rPr>
              <a:t>If applicable, what kind of recruitment? ____________</a:t>
            </a:r>
            <a:endParaRPr lang="en-US" sz="1100" dirty="0"/>
          </a:p>
        </p:txBody>
      </p:sp>
      <p:sp>
        <p:nvSpPr>
          <p:cNvPr id="25" name="Shape 21"/>
          <p:cNvSpPr/>
          <p:nvPr/>
        </p:nvSpPr>
        <p:spPr>
          <a:xfrm>
            <a:off x="6255868" y="2130552"/>
            <a:ext cx="5250028" cy="1508760"/>
          </a:xfrm>
          <a:prstGeom prst="rect">
            <a:avLst/>
          </a:prstGeom>
          <a:solidFill>
            <a:srgbClr val="FFFFFF"/>
          </a:solidFill>
          <a:ln w="12700">
            <a:solidFill>
              <a:srgbClr val="AED5E7"/>
            </a:solidFill>
            <a:prstDash val="solid"/>
          </a:ln>
        </p:spPr>
        <p:txBody>
          <a:bodyPr/>
          <a:lstStyle/>
          <a:p>
            <a:endParaRPr lang="en-US"/>
          </a:p>
        </p:txBody>
      </p:sp>
      <p:sp>
        <p:nvSpPr>
          <p:cNvPr id="26" name="Shape 22"/>
          <p:cNvSpPr/>
          <p:nvPr/>
        </p:nvSpPr>
        <p:spPr>
          <a:xfrm>
            <a:off x="6255868" y="2130552"/>
            <a:ext cx="5250028" cy="292608"/>
          </a:xfrm>
          <a:prstGeom prst="rect">
            <a:avLst/>
          </a:prstGeom>
          <a:solidFill>
            <a:srgbClr val="F5F5F5"/>
          </a:solidFill>
          <a:ln w="12700">
            <a:solidFill>
              <a:srgbClr val="F5F5F5"/>
            </a:solidFill>
            <a:prstDash val="solid"/>
          </a:ln>
        </p:spPr>
        <p:txBody>
          <a:bodyPr/>
          <a:lstStyle/>
          <a:p>
            <a:endParaRPr lang="en-US"/>
          </a:p>
        </p:txBody>
      </p:sp>
      <p:sp>
        <p:nvSpPr>
          <p:cNvPr id="27" name="Text 23"/>
          <p:cNvSpPr/>
          <p:nvPr/>
        </p:nvSpPr>
        <p:spPr>
          <a:xfrm>
            <a:off x="6420460" y="2176272"/>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5. What Perkins Can Support</a:t>
            </a:r>
            <a:endParaRPr lang="en-US" sz="1200" dirty="0"/>
          </a:p>
        </p:txBody>
      </p:sp>
      <p:sp>
        <p:nvSpPr>
          <p:cNvPr id="28" name="Shape 24"/>
          <p:cNvSpPr/>
          <p:nvPr/>
        </p:nvSpPr>
        <p:spPr>
          <a:xfrm>
            <a:off x="6438748" y="2478024"/>
            <a:ext cx="4884268" cy="1097280"/>
          </a:xfrm>
          <a:prstGeom prst="rect">
            <a:avLst/>
          </a:prstGeom>
          <a:solidFill>
            <a:srgbClr val="F5F5F5"/>
          </a:solidFill>
          <a:ln w="12700">
            <a:solidFill>
              <a:srgbClr val="F5F5F5"/>
            </a:solidFill>
            <a:prstDash val="solid"/>
          </a:ln>
        </p:spPr>
        <p:txBody>
          <a:bodyPr/>
          <a:lstStyle/>
          <a:p>
            <a:endParaRPr lang="en-US"/>
          </a:p>
        </p:txBody>
      </p:sp>
      <p:sp>
        <p:nvSpPr>
          <p:cNvPr id="29" name="Shape 25"/>
          <p:cNvSpPr/>
          <p:nvPr/>
        </p:nvSpPr>
        <p:spPr>
          <a:xfrm>
            <a:off x="6255868" y="3730752"/>
            <a:ext cx="5250028" cy="1508760"/>
          </a:xfrm>
          <a:prstGeom prst="rect">
            <a:avLst/>
          </a:prstGeom>
          <a:solidFill>
            <a:srgbClr val="FFFFFF"/>
          </a:solidFill>
          <a:ln w="12700">
            <a:solidFill>
              <a:srgbClr val="AED5E7"/>
            </a:solidFill>
            <a:prstDash val="solid"/>
          </a:ln>
        </p:spPr>
        <p:txBody>
          <a:bodyPr/>
          <a:lstStyle/>
          <a:p>
            <a:endParaRPr lang="en-US"/>
          </a:p>
        </p:txBody>
      </p:sp>
      <p:sp>
        <p:nvSpPr>
          <p:cNvPr id="30" name="Shape 26"/>
          <p:cNvSpPr/>
          <p:nvPr/>
        </p:nvSpPr>
        <p:spPr>
          <a:xfrm>
            <a:off x="6255868" y="3730752"/>
            <a:ext cx="5250028" cy="292608"/>
          </a:xfrm>
          <a:prstGeom prst="rect">
            <a:avLst/>
          </a:prstGeom>
          <a:solidFill>
            <a:srgbClr val="F5F5F5"/>
          </a:solidFill>
          <a:ln w="12700">
            <a:solidFill>
              <a:srgbClr val="F5F5F5"/>
            </a:solidFill>
            <a:prstDash val="solid"/>
          </a:ln>
        </p:spPr>
        <p:txBody>
          <a:bodyPr/>
          <a:lstStyle/>
          <a:p>
            <a:endParaRPr lang="en-US"/>
          </a:p>
        </p:txBody>
      </p:sp>
      <p:sp>
        <p:nvSpPr>
          <p:cNvPr id="31" name="Text 27"/>
          <p:cNvSpPr/>
          <p:nvPr/>
        </p:nvSpPr>
        <p:spPr>
          <a:xfrm>
            <a:off x="6420460" y="3776472"/>
            <a:ext cx="4920844"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6. What Must Be Institutional</a:t>
            </a:r>
            <a:endParaRPr lang="en-US" sz="1200" dirty="0"/>
          </a:p>
        </p:txBody>
      </p:sp>
      <p:sp>
        <p:nvSpPr>
          <p:cNvPr id="32" name="Shape 28"/>
          <p:cNvSpPr/>
          <p:nvPr/>
        </p:nvSpPr>
        <p:spPr>
          <a:xfrm>
            <a:off x="6438748" y="4078224"/>
            <a:ext cx="4884268" cy="1097280"/>
          </a:xfrm>
          <a:prstGeom prst="rect">
            <a:avLst/>
          </a:prstGeom>
          <a:solidFill>
            <a:srgbClr val="F5F5F5"/>
          </a:solidFill>
          <a:ln w="12700">
            <a:solidFill>
              <a:srgbClr val="F5F5F5"/>
            </a:solidFill>
            <a:prstDash val="solid"/>
          </a:ln>
        </p:spPr>
        <p:txBody>
          <a:bodyPr/>
          <a:lstStyle/>
          <a:p>
            <a:endParaRPr lang="en-US"/>
          </a:p>
        </p:txBody>
      </p:sp>
      <p:sp>
        <p:nvSpPr>
          <p:cNvPr id="33" name="Shape 29"/>
          <p:cNvSpPr/>
          <p:nvPr/>
        </p:nvSpPr>
        <p:spPr>
          <a:xfrm>
            <a:off x="685800" y="5669280"/>
            <a:ext cx="10820095" cy="502920"/>
          </a:xfrm>
          <a:prstGeom prst="rect">
            <a:avLst/>
          </a:prstGeom>
          <a:solidFill>
            <a:srgbClr val="AED5E7"/>
          </a:solidFill>
          <a:ln w="12700">
            <a:solidFill>
              <a:srgbClr val="AED5E7"/>
            </a:solidFill>
            <a:prstDash val="solid"/>
          </a:ln>
        </p:spPr>
        <p:txBody>
          <a:bodyPr/>
          <a:lstStyle/>
          <a:p>
            <a:endParaRPr lang="en-US"/>
          </a:p>
        </p:txBody>
      </p:sp>
      <p:sp>
        <p:nvSpPr>
          <p:cNvPr id="34" name="Text 30"/>
          <p:cNvSpPr/>
          <p:nvPr/>
        </p:nvSpPr>
        <p:spPr>
          <a:xfrm>
            <a:off x="914400" y="5760720"/>
            <a:ext cx="10362895" cy="365760"/>
          </a:xfrm>
          <a:prstGeom prst="rect">
            <a:avLst/>
          </a:prstGeom>
          <a:noFill/>
          <a:ln/>
        </p:spPr>
        <p:txBody>
          <a:bodyPr wrap="square" rtlCol="0" anchor="ctr"/>
          <a:lstStyle/>
          <a:p>
            <a:pPr marL="0" indent="0">
              <a:buNone/>
            </a:pPr>
            <a:r>
              <a:rPr lang="en-US" sz="1400" b="1" dirty="0">
                <a:solidFill>
                  <a:srgbClr val="14435B"/>
                </a:solidFill>
                <a:latin typeface="Calibri" pitchFamily="34" charset="0"/>
                <a:ea typeface="Calibri" pitchFamily="34" charset="-122"/>
                <a:cs typeface="Calibri" pitchFamily="34" charset="-120"/>
              </a:rPr>
              <a:t>Closing prompt: “If recruitment fails again, do we still have a plan?”</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dirty="0"/>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Worksheet Sample (Condensed)</a:t>
            </a:r>
            <a:endParaRPr lang="en-US" sz="4000" dirty="0"/>
          </a:p>
        </p:txBody>
      </p:sp>
      <p:pic>
        <p:nvPicPr>
          <p:cNvPr id="5" name="Image 0" descr="/mnt/data/nccc_icon.png"/>
          <p:cNvPicPr>
            <a:picLocks noChangeAspect="1"/>
          </p:cNvPicPr>
          <p:nvPr/>
        </p:nvPicPr>
        <p:blipFill>
          <a:blip r:embed="rId3"/>
          <a:stretch>
            <a:fillRect/>
          </a:stretch>
        </p:blipFill>
        <p:spPr>
          <a:xfrm>
            <a:off x="11624767" y="91440"/>
            <a:ext cx="420624" cy="420624"/>
          </a:xfrm>
          <a:prstGeom prst="rect">
            <a:avLst/>
          </a:prstGeom>
        </p:spPr>
      </p:pic>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Optional example for internal discussion</a:t>
            </a:r>
            <a:endParaRPr lang="en-US" sz="900" dirty="0"/>
          </a:p>
        </p:txBody>
      </p:sp>
      <p:pic>
        <p:nvPicPr>
          <p:cNvPr id="7" name="Image 1" descr="/mnt/data/nccc_primary_logo_clean2.png"/>
          <p:cNvPicPr>
            <a:picLocks noChangeAspect="1"/>
          </p:cNvPicPr>
          <p:nvPr/>
        </p:nvPicPr>
        <p:blipFill>
          <a:blip r:embed="rId4"/>
          <a:stretch>
            <a:fillRect/>
          </a:stretch>
        </p:blipFill>
        <p:spPr>
          <a:xfrm>
            <a:off x="9768535" y="6327648"/>
            <a:ext cx="1737360" cy="457200"/>
          </a:xfrm>
          <a:prstGeom prst="rect">
            <a:avLst/>
          </a:prstGeom>
        </p:spPr>
      </p:pic>
      <p:sp>
        <p:nvSpPr>
          <p:cNvPr id="8" name="Shape 4"/>
          <p:cNvSpPr/>
          <p:nvPr/>
        </p:nvSpPr>
        <p:spPr>
          <a:xfrm>
            <a:off x="685800" y="941832"/>
            <a:ext cx="10820095" cy="4754880"/>
          </a:xfrm>
          <a:prstGeom prst="rect">
            <a:avLst/>
          </a:prstGeom>
          <a:solidFill>
            <a:srgbClr val="FFFFFF"/>
          </a:solidFill>
          <a:ln w="12700">
            <a:solidFill>
              <a:srgbClr val="AED5E7"/>
            </a:solidFill>
            <a:prstDash val="solid"/>
          </a:ln>
        </p:spPr>
        <p:txBody>
          <a:bodyPr/>
          <a:lstStyle/>
          <a:p>
            <a:endParaRPr lang="en-US"/>
          </a:p>
        </p:txBody>
      </p:sp>
      <p:sp>
        <p:nvSpPr>
          <p:cNvPr id="9" name="Shape 5"/>
          <p:cNvSpPr/>
          <p:nvPr/>
        </p:nvSpPr>
        <p:spPr>
          <a:xfrm>
            <a:off x="685800" y="941832"/>
            <a:ext cx="10820095" cy="310896"/>
          </a:xfrm>
          <a:prstGeom prst="rect">
            <a:avLst/>
          </a:prstGeom>
          <a:solidFill>
            <a:srgbClr val="F5F5F5"/>
          </a:solidFill>
          <a:ln w="12700">
            <a:solidFill>
              <a:srgbClr val="F5F5F5"/>
            </a:solidFill>
            <a:prstDash val="solid"/>
          </a:ln>
        </p:spPr>
        <p:txBody>
          <a:bodyPr/>
          <a:lstStyle/>
          <a:p>
            <a:endParaRPr lang="en-US"/>
          </a:p>
        </p:txBody>
      </p:sp>
      <p:sp>
        <p:nvSpPr>
          <p:cNvPr id="10" name="Text 6"/>
          <p:cNvSpPr/>
          <p:nvPr/>
        </p:nvSpPr>
        <p:spPr>
          <a:xfrm>
            <a:off x="868680" y="996696"/>
            <a:ext cx="10454335" cy="219456"/>
          </a:xfrm>
          <a:prstGeom prst="rect">
            <a:avLst/>
          </a:prstGeom>
          <a:noFill/>
          <a:ln/>
        </p:spPr>
        <p:txBody>
          <a:bodyPr wrap="square" rtlCol="0" anchor="ctr"/>
          <a:lstStyle/>
          <a:p>
            <a:pPr marL="0" indent="0">
              <a:buNone/>
            </a:pPr>
            <a:r>
              <a:rPr lang="en-US" sz="1200" b="1" dirty="0">
                <a:solidFill>
                  <a:srgbClr val="14435B"/>
                </a:solidFill>
                <a:latin typeface="Calibri" pitchFamily="34" charset="0"/>
                <a:ea typeface="Calibri" pitchFamily="34" charset="-122"/>
                <a:cs typeface="Calibri" pitchFamily="34" charset="-120"/>
              </a:rPr>
              <a:t>Program: Advanced Manufacturing Technology (example)</a:t>
            </a:r>
            <a:endParaRPr lang="en-US" sz="1200" dirty="0"/>
          </a:p>
        </p:txBody>
      </p:sp>
      <p:sp>
        <p:nvSpPr>
          <p:cNvPr id="11" name="Text 7"/>
          <p:cNvSpPr/>
          <p:nvPr/>
        </p:nvSpPr>
        <p:spPr>
          <a:xfrm>
            <a:off x="685800" y="1353312"/>
            <a:ext cx="11201400" cy="4343400"/>
          </a:xfrm>
          <a:prstGeom prst="rect">
            <a:avLst/>
          </a:prstGeom>
          <a:noFill/>
          <a:ln/>
        </p:spPr>
        <p:txBody>
          <a:bodyPr wrap="square" lIns="91440" tIns="45720" rIns="91440" bIns="45720" rtlCol="0" anchor="t"/>
          <a:lstStyle/>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Why vulnerable: One full-time faculty member carries most delivery. Retirement expected within ~2 years.</a:t>
            </a:r>
            <a:endParaRPr lang="en-US" sz="2000" dirty="0"/>
          </a:p>
          <a:p>
            <a:pPr marL="0" indent="0">
              <a:lnSpc>
                <a:spcPct val="112000"/>
              </a:lnSpc>
              <a:buNone/>
            </a:pPr>
            <a:endParaRPr lang="en-US" sz="8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Primary risk factors: Single-instructor dependency; repeated failed searches; compensation misalignment.</a:t>
            </a:r>
            <a:endParaRPr lang="en-US" sz="2000" dirty="0"/>
          </a:p>
          <a:p>
            <a:pPr marL="0" indent="0">
              <a:lnSpc>
                <a:spcPct val="112000"/>
              </a:lnSpc>
              <a:buNone/>
            </a:pPr>
            <a:endParaRPr lang="en-US" sz="8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Planning strategies beyond recruitment:</a:t>
            </a:r>
            <a:endParaRPr lang="en-US" sz="20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 Structured onboarding and mentoring for adjuncts</a:t>
            </a:r>
            <a:endParaRPr lang="en-US" sz="20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 Build credential pathway for interested industry instructors</a:t>
            </a:r>
            <a:endParaRPr lang="en-US" sz="20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 Team-teaching / shared delivery to distribute load</a:t>
            </a:r>
            <a:endParaRPr lang="en-US" sz="20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 Curriculum sequencing to maintain coverage during transitions</a:t>
            </a:r>
            <a:endParaRPr lang="en-US" sz="2000" dirty="0"/>
          </a:p>
          <a:p>
            <a:pPr marL="0" indent="0">
              <a:lnSpc>
                <a:spcPct val="112000"/>
              </a:lnSpc>
              <a:buNone/>
            </a:pPr>
            <a:endParaRPr lang="en-US" sz="800" dirty="0"/>
          </a:p>
          <a:p>
            <a:pPr marL="0" indent="0">
              <a:lnSpc>
                <a:spcPct val="112000"/>
              </a:lnSpc>
              <a:buNone/>
            </a:pPr>
            <a:r>
              <a:rPr lang="en-US" sz="2000" dirty="0">
                <a:solidFill>
                  <a:srgbClr val="515255"/>
                </a:solidFill>
                <a:latin typeface="Calibri" pitchFamily="34" charset="0"/>
                <a:ea typeface="Calibri" pitchFamily="34" charset="-122"/>
                <a:cs typeface="Calibri" pitchFamily="34" charset="-120"/>
              </a:rPr>
              <a:t>Recruitment role: Secondary lever, paired with pipeline development.</a:t>
            </a:r>
            <a:endParaRPr lang="en-US" sz="2000" dirty="0"/>
          </a:p>
          <a:p>
            <a:pPr marL="0" indent="0">
              <a:lnSpc>
                <a:spcPct val="112000"/>
              </a:lnSpc>
              <a:buNone/>
            </a:pPr>
            <a:endParaRPr lang="en-US" sz="800" dirty="0"/>
          </a:p>
          <a:p>
            <a:pPr>
              <a:lnSpc>
                <a:spcPct val="112000"/>
              </a:lnSpc>
            </a:pPr>
            <a:r>
              <a:rPr lang="en-US" sz="2000" dirty="0">
                <a:solidFill>
                  <a:srgbClr val="515255"/>
                </a:solidFill>
                <a:latin typeface="Calibri"/>
                <a:ea typeface="Calibri"/>
                <a:cs typeface="Calibri"/>
              </a:rPr>
              <a:t>Perkins can support: mentoring; PD for instructional readiness; externships; planning/coordination; sign-on bonus.</a:t>
            </a:r>
            <a:endParaRPr lang="en-US" sz="2000" dirty="0">
              <a:latin typeface="Calibri"/>
              <a:ea typeface="Calibri"/>
              <a:cs typeface="Calibri"/>
            </a:endParaRPr>
          </a:p>
          <a:p>
            <a:pPr marL="0" indent="0">
              <a:lnSpc>
                <a:spcPct val="112000"/>
              </a:lnSpc>
              <a:buNone/>
            </a:pPr>
            <a:r>
              <a:rPr lang="en-US" sz="2000" dirty="0">
                <a:solidFill>
                  <a:srgbClr val="515255"/>
                </a:solidFill>
                <a:latin typeface="Calibri"/>
                <a:ea typeface="Calibri"/>
                <a:cs typeface="Calibri"/>
              </a:rPr>
              <a:t>Institution must own: salary/benefits; staffing decisions; HR infrastructure; classification and retention.</a:t>
            </a:r>
            <a:endParaRPr lang="en-US" sz="2000" dirty="0">
              <a:latin typeface="Calibri"/>
              <a:ea typeface="Calibri"/>
              <a:cs typeface="Calibri"/>
            </a:endParaRPr>
          </a:p>
        </p:txBody>
      </p:sp>
      <p:sp>
        <p:nvSpPr>
          <p:cNvPr id="12" name="Shape 8"/>
          <p:cNvSpPr/>
          <p:nvPr/>
        </p:nvSpPr>
        <p:spPr>
          <a:xfrm>
            <a:off x="685800" y="5843016"/>
            <a:ext cx="10820095" cy="548640"/>
          </a:xfrm>
          <a:prstGeom prst="rect">
            <a:avLst/>
          </a:prstGeom>
          <a:solidFill>
            <a:srgbClr val="AED5E7"/>
          </a:solidFill>
          <a:ln w="12700">
            <a:solidFill>
              <a:srgbClr val="AED5E7"/>
            </a:solidFill>
            <a:prstDash val="solid"/>
          </a:ln>
        </p:spPr>
        <p:txBody>
          <a:bodyPr/>
          <a:lstStyle/>
          <a:p>
            <a:endParaRPr lang="en-US"/>
          </a:p>
        </p:txBody>
      </p:sp>
      <p:sp>
        <p:nvSpPr>
          <p:cNvPr id="13" name="Text 9"/>
          <p:cNvSpPr/>
          <p:nvPr/>
        </p:nvSpPr>
        <p:spPr>
          <a:xfrm>
            <a:off x="914400" y="5861304"/>
            <a:ext cx="10362895" cy="320040"/>
          </a:xfrm>
          <a:prstGeom prst="rect">
            <a:avLst/>
          </a:prstGeom>
          <a:noFill/>
          <a:ln/>
        </p:spPr>
        <p:txBody>
          <a:bodyPr wrap="square" rtlCol="0" anchor="ctr"/>
          <a:lstStyle/>
          <a:p>
            <a:pPr marL="0" indent="0">
              <a:buNone/>
            </a:pPr>
            <a:r>
              <a:rPr lang="en-US" sz="1400" b="1" dirty="0">
                <a:solidFill>
                  <a:srgbClr val="14435B"/>
                </a:solidFill>
                <a:latin typeface="Calibri" pitchFamily="34" charset="0"/>
                <a:ea typeface="Calibri" pitchFamily="34" charset="-122"/>
                <a:cs typeface="Calibri" pitchFamily="34" charset="-120"/>
              </a:rPr>
              <a:t>Reflection: If recruitment fails again, do we still have a plan?  Yes.</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dirty="0"/>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Final Thoughts</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Text 4"/>
          <p:cNvSpPr/>
          <p:nvPr/>
        </p:nvSpPr>
        <p:spPr>
          <a:xfrm>
            <a:off x="868680" y="1581912"/>
            <a:ext cx="10454335" cy="1423416"/>
          </a:xfrm>
          <a:prstGeom prst="rect">
            <a:avLst/>
          </a:prstGeom>
          <a:noFill/>
          <a:ln/>
        </p:spPr>
        <p:txBody>
          <a:bodyPr wrap="square" rtlCol="0" anchor="t"/>
          <a:lstStyle/>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Recruitment without planning burns time and morale</a:t>
            </a:r>
            <a:endParaRPr lang="en-US" sz="2800" dirty="0"/>
          </a:p>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Planning without recruitment ignores reality</a:t>
            </a:r>
            <a:endParaRPr lang="en-US" sz="2800" dirty="0"/>
          </a:p>
          <a:p>
            <a:pPr marL="393700" indent="-393700">
              <a:lnSpc>
                <a:spcPct val="112000"/>
              </a:lnSpc>
              <a:buSzPct val="100000"/>
              <a:buChar char="•"/>
            </a:pPr>
            <a:r>
              <a:rPr lang="en-US" sz="2800" dirty="0">
                <a:solidFill>
                  <a:srgbClr val="515255"/>
                </a:solidFill>
                <a:latin typeface="Calibri" pitchFamily="34" charset="0"/>
                <a:ea typeface="Calibri" pitchFamily="34" charset="-122"/>
                <a:cs typeface="Calibri" pitchFamily="34" charset="-120"/>
              </a:rPr>
              <a:t>Perkins expects leaders to know the difference</a:t>
            </a:r>
            <a:endParaRPr lang="en-US" sz="2800" dirty="0"/>
          </a:p>
        </p:txBody>
      </p:sp>
      <p:sp>
        <p:nvSpPr>
          <p:cNvPr id="9" name="Shape 5"/>
          <p:cNvSpPr/>
          <p:nvPr/>
        </p:nvSpPr>
        <p:spPr>
          <a:xfrm>
            <a:off x="685800" y="5532120"/>
            <a:ext cx="10820095" cy="777240"/>
          </a:xfrm>
          <a:prstGeom prst="rect">
            <a:avLst/>
          </a:prstGeom>
          <a:solidFill>
            <a:srgbClr val="AED5E7"/>
          </a:solidFill>
          <a:ln w="12700">
            <a:solidFill>
              <a:srgbClr val="AED5E7"/>
            </a:solidFill>
            <a:prstDash val="solid"/>
          </a:ln>
          <a:effectLst>
            <a:outerShdw blurRad="31750" dist="19050" dir="2700000" algn="bl" rotWithShape="0">
              <a:srgbClr val="000000">
                <a:alpha val="14000"/>
              </a:srgbClr>
            </a:outerShdw>
          </a:effectLst>
        </p:spPr>
        <p:txBody>
          <a:bodyPr/>
          <a:lstStyle/>
          <a:p>
            <a:endParaRPr lang="en-US"/>
          </a:p>
        </p:txBody>
      </p:sp>
      <p:sp>
        <p:nvSpPr>
          <p:cNvPr id="10" name="Text 6"/>
          <p:cNvSpPr/>
          <p:nvPr/>
        </p:nvSpPr>
        <p:spPr>
          <a:xfrm>
            <a:off x="1005840" y="5696712"/>
            <a:ext cx="10180015" cy="448056"/>
          </a:xfrm>
          <a:prstGeom prst="rect">
            <a:avLst/>
          </a:prstGeom>
          <a:noFill/>
          <a:ln/>
        </p:spPr>
        <p:txBody>
          <a:bodyPr wrap="square" rtlCol="0" anchor="ctr"/>
          <a:lstStyle/>
          <a:p>
            <a:pPr marL="0" indent="0" algn="ctr">
              <a:buNone/>
            </a:pPr>
            <a:r>
              <a:rPr lang="en-US" sz="2200" b="1" dirty="0">
                <a:solidFill>
                  <a:srgbClr val="14435B"/>
                </a:solidFill>
                <a:latin typeface="Calibri" pitchFamily="34" charset="0"/>
                <a:ea typeface="Calibri" pitchFamily="34" charset="-122"/>
                <a:cs typeface="Calibri" pitchFamily="34" charset="-120"/>
              </a:rPr>
              <a:t>Perkins leadership funds foresight, not heroics.</a:t>
            </a:r>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dirty="0"/>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The Core Truth</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09293" y="1572768"/>
            <a:ext cx="10820095" cy="1874520"/>
          </a:xfrm>
          <a:prstGeom prst="rect">
            <a:avLst/>
          </a:prstGeom>
          <a:solidFill>
            <a:srgbClr val="F5F5F5"/>
          </a:solidFill>
          <a:ln w="12700">
            <a:solidFill>
              <a:srgbClr val="AED5E7"/>
            </a:solidFill>
            <a:prstDash val="solid"/>
          </a:ln>
          <a:effectLst>
            <a:outerShdw blurRad="31750" dist="19050" dir="2700000" algn="bl" rotWithShape="0">
              <a:srgbClr val="000000">
                <a:alpha val="14000"/>
              </a:srgbClr>
            </a:outerShdw>
          </a:effectLst>
        </p:spPr>
        <p:txBody>
          <a:bodyPr/>
          <a:lstStyle/>
          <a:p>
            <a:endParaRPr lang="en-US"/>
          </a:p>
        </p:txBody>
      </p:sp>
      <p:sp>
        <p:nvSpPr>
          <p:cNvPr id="9" name="Text 5"/>
          <p:cNvSpPr/>
          <p:nvPr/>
        </p:nvSpPr>
        <p:spPr>
          <a:xfrm>
            <a:off x="1005839" y="1737360"/>
            <a:ext cx="10180015" cy="1545336"/>
          </a:xfrm>
          <a:prstGeom prst="rect">
            <a:avLst/>
          </a:prstGeom>
          <a:noFill/>
          <a:ln/>
        </p:spPr>
        <p:txBody>
          <a:bodyPr wrap="square" rtlCol="0" anchor="ctr"/>
          <a:lstStyle/>
          <a:p>
            <a:pPr marL="0" indent="0" algn="ctr">
              <a:buNone/>
            </a:pPr>
            <a:r>
              <a:rPr lang="en-US" sz="2800" b="1" dirty="0">
                <a:solidFill>
                  <a:srgbClr val="14435B"/>
                </a:solidFill>
                <a:latin typeface="Calibri" pitchFamily="34" charset="0"/>
                <a:ea typeface="Calibri" pitchFamily="34" charset="-122"/>
                <a:cs typeface="Calibri" pitchFamily="34" charset="-120"/>
              </a:rPr>
              <a:t>Perkins is not asking you to recruit harder.</a:t>
            </a:r>
            <a:endParaRPr lang="en-US" sz="2800" dirty="0"/>
          </a:p>
          <a:p>
            <a:pPr marL="0" indent="0" algn="ctr">
              <a:buNone/>
            </a:pPr>
            <a:r>
              <a:rPr lang="en-US" sz="2800" b="1" dirty="0">
                <a:solidFill>
                  <a:srgbClr val="14435B"/>
                </a:solidFill>
                <a:latin typeface="Calibri" pitchFamily="34" charset="0"/>
                <a:ea typeface="Calibri" pitchFamily="34" charset="-122"/>
                <a:cs typeface="Calibri" pitchFamily="34" charset="-120"/>
              </a:rPr>
              <a:t>It is asking you to plan smarter for instructional capacity over time.</a:t>
            </a:r>
            <a:endParaRPr lang="en-US" sz="2800" dirty="0"/>
          </a:p>
        </p:txBody>
      </p:sp>
      <p:sp>
        <p:nvSpPr>
          <p:cNvPr id="5" name="TextBox 4">
            <a:extLst>
              <a:ext uri="{FF2B5EF4-FFF2-40B4-BE49-F238E27FC236}">
                <a16:creationId xmlns:a16="http://schemas.microsoft.com/office/drawing/2014/main" id="{E83A882D-3FE1-3B60-EBFF-7B0899438EAB}"/>
              </a:ext>
            </a:extLst>
          </p:cNvPr>
          <p:cNvSpPr txBox="1"/>
          <p:nvPr/>
        </p:nvSpPr>
        <p:spPr>
          <a:xfrm>
            <a:off x="1468278" y="3596038"/>
            <a:ext cx="9351817" cy="2246769"/>
          </a:xfrm>
          <a:prstGeom prst="rect">
            <a:avLst/>
          </a:prstGeom>
          <a:noFill/>
        </p:spPr>
        <p:txBody>
          <a:bodyPr wrap="square" rtlCol="0">
            <a:spAutoFit/>
          </a:bodyPr>
          <a:lstStyle/>
          <a:p>
            <a:endParaRPr lang="en-US" sz="2800" dirty="0"/>
          </a:p>
          <a:p>
            <a:r>
              <a:rPr lang="en-US" sz="2800" dirty="0"/>
              <a:t>“Instructional capacity is more than hiring. It’s about equipping faculty with supports, professional learning, and structures that help them adapt, engage diverse learners, and sustain high-quality instruction.” (Belk Center)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dirty="0"/>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Perkins Measures of Program Effectiveness</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1033272"/>
            <a:ext cx="5181448" cy="4480560"/>
          </a:xfrm>
          <a:prstGeom prst="rect">
            <a:avLst/>
          </a:prstGeom>
          <a:solidFill>
            <a:srgbClr val="F5F5F5"/>
          </a:solidFill>
          <a:ln w="12700">
            <a:solidFill>
              <a:srgbClr val="AED5E7"/>
            </a:solidFill>
            <a:prstDash val="solid"/>
          </a:ln>
        </p:spPr>
        <p:txBody>
          <a:bodyPr/>
          <a:lstStyle/>
          <a:p>
            <a:endParaRPr lang="en-US" dirty="0"/>
          </a:p>
        </p:txBody>
      </p:sp>
      <p:sp>
        <p:nvSpPr>
          <p:cNvPr id="9" name="Text 5"/>
          <p:cNvSpPr/>
          <p:nvPr/>
        </p:nvSpPr>
        <p:spPr>
          <a:xfrm>
            <a:off x="1005840" y="1307591"/>
            <a:ext cx="4541368" cy="659753"/>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Perkins V leadership accountability focus:</a:t>
            </a:r>
            <a:endParaRPr lang="en-US" sz="2600" dirty="0"/>
          </a:p>
        </p:txBody>
      </p:sp>
      <p:sp>
        <p:nvSpPr>
          <p:cNvPr id="10" name="Text 6"/>
          <p:cNvSpPr/>
          <p:nvPr/>
        </p:nvSpPr>
        <p:spPr>
          <a:xfrm>
            <a:off x="1189024" y="2218944"/>
            <a:ext cx="4175608" cy="1338072"/>
          </a:xfrm>
          <a:prstGeom prst="rect">
            <a:avLst/>
          </a:prstGeom>
          <a:noFill/>
          <a:ln/>
        </p:spPr>
        <p:txBody>
          <a:bodyPr wrap="square" rtlCol="0" anchor="t"/>
          <a:lstStyle/>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Size</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Scope</a:t>
            </a:r>
            <a:endParaRPr lang="en-US" sz="2600" dirty="0"/>
          </a:p>
          <a:p>
            <a:pPr marL="368300" indent="-3683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Quality</a:t>
            </a:r>
            <a:endParaRPr lang="en-US" sz="2600" dirty="0"/>
          </a:p>
        </p:txBody>
      </p:sp>
      <p:sp>
        <p:nvSpPr>
          <p:cNvPr id="11" name="Shape 7"/>
          <p:cNvSpPr/>
          <p:nvPr/>
        </p:nvSpPr>
        <p:spPr>
          <a:xfrm>
            <a:off x="6324448" y="1033272"/>
            <a:ext cx="5181448" cy="4480560"/>
          </a:xfrm>
          <a:prstGeom prst="rect">
            <a:avLst/>
          </a:prstGeom>
          <a:solidFill>
            <a:srgbClr val="FFFFFF"/>
          </a:solidFill>
          <a:ln w="12700">
            <a:solidFill>
              <a:srgbClr val="AED5E7"/>
            </a:solidFill>
            <a:prstDash val="solid"/>
          </a:ln>
        </p:spPr>
        <p:txBody>
          <a:bodyPr/>
          <a:lstStyle/>
          <a:p>
            <a:endParaRPr lang="en-US" dirty="0"/>
          </a:p>
        </p:txBody>
      </p:sp>
      <p:sp>
        <p:nvSpPr>
          <p:cNvPr id="12" name="Text 8"/>
          <p:cNvSpPr/>
          <p:nvPr/>
        </p:nvSpPr>
        <p:spPr>
          <a:xfrm>
            <a:off x="6644488" y="1307592"/>
            <a:ext cx="4541368" cy="365760"/>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It does not evaluate:</a:t>
            </a:r>
            <a:endParaRPr lang="en-US" sz="2600" dirty="0"/>
          </a:p>
        </p:txBody>
      </p:sp>
      <p:sp>
        <p:nvSpPr>
          <p:cNvPr id="13" name="Text 9"/>
          <p:cNvSpPr/>
          <p:nvPr/>
        </p:nvSpPr>
        <p:spPr>
          <a:xfrm>
            <a:off x="6827368" y="1764791"/>
            <a:ext cx="4175608" cy="2571681"/>
          </a:xfrm>
          <a:prstGeom prst="rect">
            <a:avLst/>
          </a:prstGeom>
          <a:noFill/>
          <a:ln/>
        </p:spPr>
        <p:txBody>
          <a:bodyPr wrap="square" rtlCol="0" anchor="t"/>
          <a:lstStyle/>
          <a:p>
            <a:pPr marL="304800" indent="-3048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Job board strategy</a:t>
            </a:r>
            <a:endParaRPr lang="en-US" sz="2600" dirty="0"/>
          </a:p>
          <a:p>
            <a:pPr marL="304800" indent="-3048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Labor market competitiveness</a:t>
            </a:r>
            <a:endParaRPr lang="en-US" sz="2600" dirty="0"/>
          </a:p>
          <a:p>
            <a:pPr marL="304800" indent="-304800">
              <a:lnSpc>
                <a:spcPct val="112000"/>
              </a:lnSpc>
              <a:buSzPct val="100000"/>
              <a:buChar char="•"/>
            </a:pPr>
            <a:r>
              <a:rPr lang="en-US" sz="2600" dirty="0">
                <a:solidFill>
                  <a:srgbClr val="515255"/>
                </a:solidFill>
                <a:latin typeface="Calibri" pitchFamily="34" charset="0"/>
                <a:ea typeface="Calibri" pitchFamily="34" charset="-122"/>
                <a:cs typeface="Calibri" pitchFamily="34" charset="-120"/>
              </a:rPr>
              <a:t>Hiring speed alone</a:t>
            </a: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Recruitment vs. Capacity</a:t>
            </a:r>
            <a:endParaRPr lang="en-US" sz="4000" dirty="0"/>
          </a:p>
        </p:txBody>
      </p:sp>
      <p:sp>
        <p:nvSpPr>
          <p:cNvPr id="6" name="Text 3"/>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p:cNvPicPr>
            <a:picLocks noChangeAspect="1"/>
          </p:cNvPicPr>
          <p:nvPr/>
        </p:nvPicPr>
        <p:blipFill>
          <a:blip r:embed="rId3"/>
          <a:stretch>
            <a:fillRect/>
          </a:stretch>
        </p:blipFill>
        <p:spPr>
          <a:xfrm>
            <a:off x="9768535" y="6327648"/>
            <a:ext cx="1737360" cy="457200"/>
          </a:xfrm>
          <a:prstGeom prst="rect">
            <a:avLst/>
          </a:prstGeom>
        </p:spPr>
      </p:pic>
      <p:sp>
        <p:nvSpPr>
          <p:cNvPr id="8" name="Shape 4"/>
          <p:cNvSpPr/>
          <p:nvPr/>
        </p:nvSpPr>
        <p:spPr>
          <a:xfrm>
            <a:off x="685800" y="1124712"/>
            <a:ext cx="5135728" cy="3931920"/>
          </a:xfrm>
          <a:prstGeom prst="rect">
            <a:avLst/>
          </a:prstGeom>
          <a:solidFill>
            <a:srgbClr val="F5F5F5"/>
          </a:solidFill>
          <a:ln w="12700">
            <a:solidFill>
              <a:srgbClr val="AED5E7"/>
            </a:solidFill>
            <a:prstDash val="solid"/>
          </a:ln>
        </p:spPr>
        <p:txBody>
          <a:bodyPr/>
          <a:lstStyle/>
          <a:p>
            <a:endParaRPr lang="en-US"/>
          </a:p>
        </p:txBody>
      </p:sp>
      <p:sp>
        <p:nvSpPr>
          <p:cNvPr id="9" name="Text 5"/>
          <p:cNvSpPr/>
          <p:nvPr/>
        </p:nvSpPr>
        <p:spPr>
          <a:xfrm>
            <a:off x="1005840" y="1399032"/>
            <a:ext cx="4495648" cy="365760"/>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Recruitment</a:t>
            </a:r>
            <a:endParaRPr lang="en-US" sz="2600" dirty="0"/>
          </a:p>
        </p:txBody>
      </p:sp>
      <p:sp>
        <p:nvSpPr>
          <p:cNvPr id="10" name="Text 6"/>
          <p:cNvSpPr/>
          <p:nvPr/>
        </p:nvSpPr>
        <p:spPr>
          <a:xfrm>
            <a:off x="1143000" y="1947672"/>
            <a:ext cx="4221328" cy="1167384"/>
          </a:xfrm>
          <a:prstGeom prst="rect">
            <a:avLst/>
          </a:prstGeom>
          <a:noFill/>
          <a:ln/>
        </p:spPr>
        <p:txBody>
          <a:bodyPr wrap="square" rtlCol="0" anchor="t"/>
          <a:lstStyle/>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A tactic</a:t>
            </a:r>
            <a:endParaRPr lang="en-US" sz="2200" dirty="0"/>
          </a:p>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Sometimes effective</a:t>
            </a:r>
            <a:endParaRPr lang="en-US" sz="2200" dirty="0"/>
          </a:p>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Often insufficient</a:t>
            </a:r>
            <a:endParaRPr lang="en-US" sz="2200" dirty="0"/>
          </a:p>
        </p:txBody>
      </p:sp>
      <p:sp>
        <p:nvSpPr>
          <p:cNvPr id="11" name="Shape 7"/>
          <p:cNvSpPr/>
          <p:nvPr/>
        </p:nvSpPr>
        <p:spPr>
          <a:xfrm>
            <a:off x="6370168" y="1124712"/>
            <a:ext cx="5135728" cy="3931920"/>
          </a:xfrm>
          <a:prstGeom prst="rect">
            <a:avLst/>
          </a:prstGeom>
          <a:solidFill>
            <a:srgbClr val="FFFFFF"/>
          </a:solidFill>
          <a:ln w="12700">
            <a:solidFill>
              <a:srgbClr val="AED5E7"/>
            </a:solidFill>
            <a:prstDash val="solid"/>
          </a:ln>
        </p:spPr>
        <p:txBody>
          <a:bodyPr/>
          <a:lstStyle/>
          <a:p>
            <a:endParaRPr lang="en-US"/>
          </a:p>
        </p:txBody>
      </p:sp>
      <p:sp>
        <p:nvSpPr>
          <p:cNvPr id="12" name="Text 8"/>
          <p:cNvSpPr/>
          <p:nvPr/>
        </p:nvSpPr>
        <p:spPr>
          <a:xfrm>
            <a:off x="6690208" y="1399032"/>
            <a:ext cx="4495648" cy="365760"/>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Instructional capacity</a:t>
            </a:r>
            <a:endParaRPr lang="en-US" sz="2600" dirty="0"/>
          </a:p>
        </p:txBody>
      </p:sp>
      <p:sp>
        <p:nvSpPr>
          <p:cNvPr id="13" name="Text 9"/>
          <p:cNvSpPr/>
          <p:nvPr/>
        </p:nvSpPr>
        <p:spPr>
          <a:xfrm>
            <a:off x="6827368" y="1947672"/>
            <a:ext cx="4221328" cy="1167384"/>
          </a:xfrm>
          <a:prstGeom prst="rect">
            <a:avLst/>
          </a:prstGeom>
          <a:noFill/>
          <a:ln/>
        </p:spPr>
        <p:txBody>
          <a:bodyPr wrap="square" rtlCol="0" anchor="t"/>
          <a:lstStyle/>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Infrastructure</a:t>
            </a:r>
            <a:endParaRPr lang="en-US" sz="2200" dirty="0"/>
          </a:p>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A leadership responsibility</a:t>
            </a:r>
            <a:endParaRPr lang="en-US" sz="2200" dirty="0"/>
          </a:p>
          <a:p>
            <a:pPr marL="304800" indent="-304800">
              <a:lnSpc>
                <a:spcPct val="112000"/>
              </a:lnSpc>
              <a:buSzPct val="100000"/>
              <a:buChar char="•"/>
            </a:pPr>
            <a:r>
              <a:rPr lang="en-US" sz="2200" dirty="0">
                <a:solidFill>
                  <a:srgbClr val="515255"/>
                </a:solidFill>
                <a:latin typeface="Calibri" pitchFamily="34" charset="0"/>
                <a:ea typeface="Calibri" pitchFamily="34" charset="-122"/>
                <a:cs typeface="Calibri" pitchFamily="34" charset="-120"/>
              </a:rPr>
              <a:t>Requires planning beyond hiring</a:t>
            </a:r>
            <a:endParaRPr lang="en-US" sz="2200" dirty="0"/>
          </a:p>
        </p:txBody>
      </p:sp>
      <p:sp>
        <p:nvSpPr>
          <p:cNvPr id="14" name="Shape 10"/>
          <p:cNvSpPr/>
          <p:nvPr/>
        </p:nvSpPr>
        <p:spPr>
          <a:xfrm>
            <a:off x="685800" y="5349240"/>
            <a:ext cx="10820095" cy="685800"/>
          </a:xfrm>
          <a:prstGeom prst="rect">
            <a:avLst/>
          </a:prstGeom>
          <a:solidFill>
            <a:srgbClr val="AED5E7"/>
          </a:solidFill>
          <a:ln w="12700">
            <a:solidFill>
              <a:srgbClr val="AED5E7"/>
            </a:solidFill>
            <a:prstDash val="solid"/>
          </a:ln>
          <a:effectLst>
            <a:outerShdw blurRad="31750" dist="19050" dir="2700000" algn="bl" rotWithShape="0">
              <a:srgbClr val="000000">
                <a:alpha val="14000"/>
              </a:srgbClr>
            </a:outerShdw>
          </a:effectLst>
        </p:spPr>
        <p:txBody>
          <a:bodyPr/>
          <a:lstStyle/>
          <a:p>
            <a:endParaRPr lang="en-US"/>
          </a:p>
        </p:txBody>
      </p:sp>
      <p:sp>
        <p:nvSpPr>
          <p:cNvPr id="15" name="Text 11"/>
          <p:cNvSpPr/>
          <p:nvPr/>
        </p:nvSpPr>
        <p:spPr>
          <a:xfrm>
            <a:off x="1005840" y="5513832"/>
            <a:ext cx="10180015" cy="356616"/>
          </a:xfrm>
          <a:prstGeom prst="rect">
            <a:avLst/>
          </a:prstGeom>
          <a:noFill/>
          <a:ln/>
        </p:spPr>
        <p:txBody>
          <a:bodyPr wrap="square" rtlCol="0" anchor="ctr"/>
          <a:lstStyle/>
          <a:p>
            <a:pPr marL="0" indent="0" algn="ctr">
              <a:buNone/>
            </a:pPr>
            <a:r>
              <a:rPr lang="en-US" sz="2200" b="1" dirty="0">
                <a:solidFill>
                  <a:srgbClr val="14435B"/>
                </a:solidFill>
                <a:latin typeface="Calibri" pitchFamily="34" charset="0"/>
                <a:ea typeface="Calibri" pitchFamily="34" charset="-122"/>
                <a:cs typeface="Calibri" pitchFamily="34" charset="-120"/>
              </a:rPr>
              <a:t>Recruitment is a tool. Capacity is the outcome.</a:t>
            </a:r>
            <a:endParaRPr lang="en-US"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C8F18-78FB-CA14-79C1-24748CBF9DB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9B2C79D8-052D-3E47-0AA2-A93D2868B809}"/>
              </a:ext>
            </a:extLst>
          </p:cNvPr>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dirty="0"/>
          </a:p>
        </p:txBody>
      </p:sp>
      <p:sp>
        <p:nvSpPr>
          <p:cNvPr id="3" name="Shape 1">
            <a:extLst>
              <a:ext uri="{FF2B5EF4-FFF2-40B4-BE49-F238E27FC236}">
                <a16:creationId xmlns:a16="http://schemas.microsoft.com/office/drawing/2014/main" id="{BE6E3C10-696E-DBC7-6DB4-753E6AEF75B7}"/>
              </a:ext>
            </a:extLst>
          </p:cNvPr>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a:extLst>
              <a:ext uri="{FF2B5EF4-FFF2-40B4-BE49-F238E27FC236}">
                <a16:creationId xmlns:a16="http://schemas.microsoft.com/office/drawing/2014/main" id="{45322EE8-865C-E4C5-373B-1245AADF99BB}"/>
              </a:ext>
            </a:extLst>
          </p:cNvPr>
          <p:cNvSpPr/>
          <p:nvPr/>
        </p:nvSpPr>
        <p:spPr>
          <a:xfrm>
            <a:off x="685800" y="128016"/>
            <a:ext cx="10134295" cy="310896"/>
          </a:xfrm>
          <a:prstGeom prst="rect">
            <a:avLst/>
          </a:prstGeom>
          <a:noFill/>
          <a:ln/>
        </p:spPr>
        <p:txBody>
          <a:bodyPr wrap="square" rtlCol="0" anchor="ctr"/>
          <a:lstStyle/>
          <a:p>
            <a:pPr marL="0" indent="0">
              <a:buNone/>
            </a:pPr>
            <a:r>
              <a:rPr lang="en-US" sz="3900" b="1" dirty="0">
                <a:solidFill>
                  <a:srgbClr val="FFFFFF"/>
                </a:solidFill>
                <a:latin typeface="Calibri" pitchFamily="34" charset="0"/>
                <a:ea typeface="Calibri" pitchFamily="34" charset="-122"/>
                <a:cs typeface="Calibri" pitchFamily="34" charset="-120"/>
              </a:rPr>
              <a:t>Reframing Recruitment to Instructional Capacity</a:t>
            </a:r>
            <a:endParaRPr lang="en-US" sz="3900" dirty="0"/>
          </a:p>
        </p:txBody>
      </p:sp>
      <p:sp>
        <p:nvSpPr>
          <p:cNvPr id="6" name="Text 3">
            <a:extLst>
              <a:ext uri="{FF2B5EF4-FFF2-40B4-BE49-F238E27FC236}">
                <a16:creationId xmlns:a16="http://schemas.microsoft.com/office/drawing/2014/main" id="{B5D5AF7B-AE7B-F245-469B-1DF477EE2C88}"/>
              </a:ext>
            </a:extLst>
          </p:cNvPr>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a:extLst>
              <a:ext uri="{FF2B5EF4-FFF2-40B4-BE49-F238E27FC236}">
                <a16:creationId xmlns:a16="http://schemas.microsoft.com/office/drawing/2014/main" id="{4AFA89F7-BBFD-AC72-B12F-2F559DA8B9BD}"/>
              </a:ext>
            </a:extLst>
          </p:cNvPr>
          <p:cNvPicPr>
            <a:picLocks noChangeAspect="1"/>
          </p:cNvPicPr>
          <p:nvPr/>
        </p:nvPicPr>
        <p:blipFill>
          <a:blip r:embed="rId3"/>
          <a:stretch>
            <a:fillRect/>
          </a:stretch>
        </p:blipFill>
        <p:spPr>
          <a:xfrm>
            <a:off x="9768535" y="6327648"/>
            <a:ext cx="1737360" cy="457200"/>
          </a:xfrm>
          <a:prstGeom prst="rect">
            <a:avLst/>
          </a:prstGeom>
        </p:spPr>
      </p:pic>
      <p:sp>
        <p:nvSpPr>
          <p:cNvPr id="8" name="Shape 4">
            <a:extLst>
              <a:ext uri="{FF2B5EF4-FFF2-40B4-BE49-F238E27FC236}">
                <a16:creationId xmlns:a16="http://schemas.microsoft.com/office/drawing/2014/main" id="{BAD46A50-B447-3462-11C1-927A9807024E}"/>
              </a:ext>
            </a:extLst>
          </p:cNvPr>
          <p:cNvSpPr/>
          <p:nvPr/>
        </p:nvSpPr>
        <p:spPr>
          <a:xfrm>
            <a:off x="458586" y="1124712"/>
            <a:ext cx="5135728" cy="3931920"/>
          </a:xfrm>
          <a:prstGeom prst="rect">
            <a:avLst/>
          </a:prstGeom>
          <a:solidFill>
            <a:srgbClr val="F5F5F5"/>
          </a:solidFill>
          <a:ln w="12700">
            <a:solidFill>
              <a:srgbClr val="AED5E7"/>
            </a:solidFill>
            <a:prstDash val="solid"/>
          </a:ln>
        </p:spPr>
        <p:txBody>
          <a:bodyPr/>
          <a:lstStyle/>
          <a:p>
            <a:endParaRPr lang="en-US"/>
          </a:p>
        </p:txBody>
      </p:sp>
      <p:sp>
        <p:nvSpPr>
          <p:cNvPr id="9" name="Text 5">
            <a:extLst>
              <a:ext uri="{FF2B5EF4-FFF2-40B4-BE49-F238E27FC236}">
                <a16:creationId xmlns:a16="http://schemas.microsoft.com/office/drawing/2014/main" id="{DCA89256-2F95-6C49-7851-35E069D522AF}"/>
              </a:ext>
            </a:extLst>
          </p:cNvPr>
          <p:cNvSpPr/>
          <p:nvPr/>
        </p:nvSpPr>
        <p:spPr>
          <a:xfrm>
            <a:off x="1005840" y="1399032"/>
            <a:ext cx="4495648" cy="365760"/>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Old Thinking</a:t>
            </a:r>
            <a:endParaRPr lang="en-US" sz="2600" dirty="0"/>
          </a:p>
        </p:txBody>
      </p:sp>
      <p:sp>
        <p:nvSpPr>
          <p:cNvPr id="10" name="Text 6">
            <a:extLst>
              <a:ext uri="{FF2B5EF4-FFF2-40B4-BE49-F238E27FC236}">
                <a16:creationId xmlns:a16="http://schemas.microsoft.com/office/drawing/2014/main" id="{EB696981-58DF-63A7-7248-7AD0769DDE06}"/>
              </a:ext>
            </a:extLst>
          </p:cNvPr>
          <p:cNvSpPr/>
          <p:nvPr/>
        </p:nvSpPr>
        <p:spPr>
          <a:xfrm>
            <a:off x="1143000" y="1947672"/>
            <a:ext cx="4221328" cy="1167384"/>
          </a:xfrm>
          <a:prstGeom prst="rect">
            <a:avLst/>
          </a:prstGeom>
          <a:noFill/>
          <a:ln/>
        </p:spPr>
        <p:txBody>
          <a:bodyPr wrap="square" rtlCol="0" anchor="t"/>
          <a:lstStyle/>
          <a:p>
            <a:r>
              <a:rPr lang="en-US" sz="2400" i="1" dirty="0">
                <a:solidFill>
                  <a:srgbClr val="515255"/>
                </a:solidFill>
                <a:latin typeface="Calibri" pitchFamily="34" charset="0"/>
                <a:ea typeface="Calibri" pitchFamily="34" charset="-122"/>
                <a:cs typeface="Calibri" pitchFamily="34" charset="-120"/>
              </a:rPr>
              <a:t>“We can’t recruit qualified faculty.”</a:t>
            </a:r>
            <a:endParaRPr lang="en-US" sz="2400" dirty="0"/>
          </a:p>
        </p:txBody>
      </p:sp>
      <p:sp>
        <p:nvSpPr>
          <p:cNvPr id="11" name="Shape 7">
            <a:extLst>
              <a:ext uri="{FF2B5EF4-FFF2-40B4-BE49-F238E27FC236}">
                <a16:creationId xmlns:a16="http://schemas.microsoft.com/office/drawing/2014/main" id="{867F759A-8334-CB49-7009-EAEF106907D0}"/>
              </a:ext>
            </a:extLst>
          </p:cNvPr>
          <p:cNvSpPr/>
          <p:nvPr/>
        </p:nvSpPr>
        <p:spPr>
          <a:xfrm>
            <a:off x="6370168" y="1124711"/>
            <a:ext cx="5135728" cy="4902015"/>
          </a:xfrm>
          <a:prstGeom prst="rect">
            <a:avLst/>
          </a:prstGeom>
          <a:solidFill>
            <a:srgbClr val="FFFFFF"/>
          </a:solidFill>
          <a:ln w="12700">
            <a:solidFill>
              <a:srgbClr val="AED5E7"/>
            </a:solidFill>
            <a:prstDash val="solid"/>
          </a:ln>
        </p:spPr>
        <p:txBody>
          <a:bodyPr/>
          <a:lstStyle/>
          <a:p>
            <a:endParaRPr lang="en-US"/>
          </a:p>
        </p:txBody>
      </p:sp>
      <p:sp>
        <p:nvSpPr>
          <p:cNvPr id="12" name="Text 8">
            <a:extLst>
              <a:ext uri="{FF2B5EF4-FFF2-40B4-BE49-F238E27FC236}">
                <a16:creationId xmlns:a16="http://schemas.microsoft.com/office/drawing/2014/main" id="{B5077B0E-9609-789E-B4F7-03059F10A49A}"/>
              </a:ext>
            </a:extLst>
          </p:cNvPr>
          <p:cNvSpPr/>
          <p:nvPr/>
        </p:nvSpPr>
        <p:spPr>
          <a:xfrm>
            <a:off x="6690208" y="1399032"/>
            <a:ext cx="4495648" cy="365760"/>
          </a:xfrm>
          <a:prstGeom prst="rect">
            <a:avLst/>
          </a:prstGeom>
          <a:noFill/>
          <a:ln/>
        </p:spPr>
        <p:txBody>
          <a:bodyPr wrap="square" rtlCol="0" anchor="ctr"/>
          <a:lstStyle/>
          <a:p>
            <a:pPr marL="0" indent="0">
              <a:buNone/>
            </a:pPr>
            <a:r>
              <a:rPr lang="en-US" sz="2600" b="1" dirty="0">
                <a:solidFill>
                  <a:srgbClr val="14435B"/>
                </a:solidFill>
                <a:latin typeface="Calibri" pitchFamily="34" charset="0"/>
                <a:ea typeface="Calibri" pitchFamily="34" charset="-122"/>
                <a:cs typeface="Calibri" pitchFamily="34" charset="-120"/>
              </a:rPr>
              <a:t>Leadership Reframing</a:t>
            </a:r>
            <a:endParaRPr lang="en-US" sz="2600" dirty="0"/>
          </a:p>
        </p:txBody>
      </p:sp>
      <p:sp>
        <p:nvSpPr>
          <p:cNvPr id="13" name="Text 9">
            <a:extLst>
              <a:ext uri="{FF2B5EF4-FFF2-40B4-BE49-F238E27FC236}">
                <a16:creationId xmlns:a16="http://schemas.microsoft.com/office/drawing/2014/main" id="{273EC5EA-A8CF-6793-4F54-1C2BBC3285BD}"/>
              </a:ext>
            </a:extLst>
          </p:cNvPr>
          <p:cNvSpPr/>
          <p:nvPr/>
        </p:nvSpPr>
        <p:spPr>
          <a:xfrm>
            <a:off x="6278727" y="1947672"/>
            <a:ext cx="5135727" cy="4066862"/>
          </a:xfrm>
          <a:prstGeom prst="rect">
            <a:avLst/>
          </a:prstGeom>
          <a:noFill/>
          <a:ln/>
        </p:spPr>
        <p:txBody>
          <a:bodyPr wrap="square" rtlCol="0" anchor="t"/>
          <a:lstStyle/>
          <a:p>
            <a:pPr marL="304800" indent="-3048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Where is instructional delivery fragile?</a:t>
            </a:r>
            <a:endParaRPr lang="en-US" sz="2400" dirty="0"/>
          </a:p>
          <a:p>
            <a:pPr marL="304800" indent="-3048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Where are programs one departure away from disruption?</a:t>
            </a:r>
            <a:endParaRPr lang="en-US" sz="2400" dirty="0"/>
          </a:p>
          <a:p>
            <a:pPr marL="304800" indent="-3048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Where does faculty instability limit access or equity?</a:t>
            </a:r>
          </a:p>
          <a:p>
            <a:pPr marL="304800" indent="-3048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If hiring fails, does the program still function?</a:t>
            </a:r>
          </a:p>
          <a:p>
            <a:pPr marL="304800" indent="-304800">
              <a:lnSpc>
                <a:spcPct val="112000"/>
              </a:lnSpc>
              <a:buSzPct val="100000"/>
              <a:buChar char="•"/>
            </a:pPr>
            <a:r>
              <a:rPr lang="en-US" sz="2400" dirty="0">
                <a:solidFill>
                  <a:srgbClr val="515255"/>
                </a:solidFill>
                <a:latin typeface="Calibri" pitchFamily="34" charset="0"/>
                <a:ea typeface="Calibri" pitchFamily="34" charset="-122"/>
                <a:cs typeface="Calibri" pitchFamily="34" charset="-120"/>
              </a:rPr>
              <a:t>How can we expand capacity?</a:t>
            </a:r>
            <a:endParaRPr lang="en-US" sz="2400" dirty="0"/>
          </a:p>
        </p:txBody>
      </p:sp>
      <p:sp>
        <p:nvSpPr>
          <p:cNvPr id="15" name="Text 11">
            <a:extLst>
              <a:ext uri="{FF2B5EF4-FFF2-40B4-BE49-F238E27FC236}">
                <a16:creationId xmlns:a16="http://schemas.microsoft.com/office/drawing/2014/main" id="{3EF1C05F-95D5-4520-CAA0-4AEC8C505941}"/>
              </a:ext>
            </a:extLst>
          </p:cNvPr>
          <p:cNvSpPr/>
          <p:nvPr/>
        </p:nvSpPr>
        <p:spPr>
          <a:xfrm>
            <a:off x="1005840" y="5513832"/>
            <a:ext cx="10180015" cy="356616"/>
          </a:xfrm>
          <a:prstGeom prst="rect">
            <a:avLst/>
          </a:prstGeom>
          <a:noFill/>
          <a:ln/>
        </p:spPr>
        <p:txBody>
          <a:bodyPr wrap="square" rtlCol="0" anchor="ctr"/>
          <a:lstStyle/>
          <a:p>
            <a:pPr marL="0" indent="0" algn="ctr">
              <a:buNone/>
            </a:pPr>
            <a:endParaRPr lang="en-US" sz="2200" dirty="0"/>
          </a:p>
        </p:txBody>
      </p:sp>
    </p:spTree>
    <p:extLst>
      <p:ext uri="{BB962C8B-B14F-4D97-AF65-F5344CB8AC3E}">
        <p14:creationId xmlns:p14="http://schemas.microsoft.com/office/powerpoint/2010/main" val="3259469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9DD1B-61EE-6B71-CDA2-C3DD3219E01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4CE7EFC0-C4C2-08FC-1E46-9E6592640A5B}"/>
              </a:ext>
            </a:extLst>
          </p:cNvPr>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a:extLst>
              <a:ext uri="{FF2B5EF4-FFF2-40B4-BE49-F238E27FC236}">
                <a16:creationId xmlns:a16="http://schemas.microsoft.com/office/drawing/2014/main" id="{E9A5DEB1-0B09-0B19-CC2C-E3952345E723}"/>
              </a:ext>
            </a:extLst>
          </p:cNvPr>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a:extLst>
              <a:ext uri="{FF2B5EF4-FFF2-40B4-BE49-F238E27FC236}">
                <a16:creationId xmlns:a16="http://schemas.microsoft.com/office/drawing/2014/main" id="{97784E15-8F4D-4928-3516-0A781B79963D}"/>
              </a:ext>
            </a:extLst>
          </p:cNvPr>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Reframing Options</a:t>
            </a:r>
            <a:endParaRPr lang="en-US" sz="4000" dirty="0"/>
          </a:p>
        </p:txBody>
      </p:sp>
      <p:sp>
        <p:nvSpPr>
          <p:cNvPr id="6" name="Text 3">
            <a:extLst>
              <a:ext uri="{FF2B5EF4-FFF2-40B4-BE49-F238E27FC236}">
                <a16:creationId xmlns:a16="http://schemas.microsoft.com/office/drawing/2014/main" id="{03873965-21FE-3E16-C950-2346306CBF44}"/>
              </a:ext>
            </a:extLst>
          </p:cNvPr>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a:extLst>
              <a:ext uri="{FF2B5EF4-FFF2-40B4-BE49-F238E27FC236}">
                <a16:creationId xmlns:a16="http://schemas.microsoft.com/office/drawing/2014/main" id="{A615FC56-07D8-F3BC-33FE-4FC6316A7BC7}"/>
              </a:ext>
            </a:extLst>
          </p:cNvPr>
          <p:cNvPicPr>
            <a:picLocks noChangeAspect="1"/>
          </p:cNvPicPr>
          <p:nvPr/>
        </p:nvPicPr>
        <p:blipFill>
          <a:blip r:embed="rId3"/>
          <a:stretch>
            <a:fillRect/>
          </a:stretch>
        </p:blipFill>
        <p:spPr>
          <a:xfrm>
            <a:off x="9768535" y="6327648"/>
            <a:ext cx="1737360" cy="457200"/>
          </a:xfrm>
          <a:prstGeom prst="rect">
            <a:avLst/>
          </a:prstGeom>
        </p:spPr>
      </p:pic>
      <p:sp>
        <p:nvSpPr>
          <p:cNvPr id="9" name="Text 5">
            <a:extLst>
              <a:ext uri="{FF2B5EF4-FFF2-40B4-BE49-F238E27FC236}">
                <a16:creationId xmlns:a16="http://schemas.microsoft.com/office/drawing/2014/main" id="{71C37506-71EE-4D17-371E-BCEF794D1896}"/>
              </a:ext>
            </a:extLst>
          </p:cNvPr>
          <p:cNvSpPr/>
          <p:nvPr/>
        </p:nvSpPr>
        <p:spPr>
          <a:xfrm>
            <a:off x="914400" y="927700"/>
            <a:ext cx="10293927" cy="5619403"/>
          </a:xfrm>
          <a:prstGeom prst="rect">
            <a:avLst/>
          </a:prstGeom>
          <a:noFill/>
          <a:ln/>
        </p:spPr>
        <p:txBody>
          <a:bodyPr wrap="square" rtlCol="0" anchor="t"/>
          <a:lstStyle/>
          <a:p>
            <a:r>
              <a:rPr lang="en-US" sz="2200" b="1" dirty="0"/>
              <a:t> Stability-Focused</a:t>
            </a:r>
          </a:p>
          <a:p>
            <a:r>
              <a:rPr lang="en-US" sz="2200" dirty="0"/>
              <a:t>“Where are we one departure away from disrupting student access?”</a:t>
            </a:r>
          </a:p>
          <a:p>
            <a:endParaRPr lang="en-US" sz="800" b="1" dirty="0"/>
          </a:p>
          <a:p>
            <a:r>
              <a:rPr lang="en-US" sz="2200" b="1" dirty="0"/>
              <a:t>Sustainability-Focused</a:t>
            </a:r>
          </a:p>
          <a:p>
            <a:r>
              <a:rPr lang="en-US" sz="2200" dirty="0"/>
              <a:t>“Does this program still function if we cannot fill a vacancy quickly?”</a:t>
            </a:r>
            <a:endParaRPr lang="en-US" sz="2200" b="1" dirty="0"/>
          </a:p>
          <a:p>
            <a:endParaRPr lang="en-US" sz="800" b="1" dirty="0"/>
          </a:p>
          <a:p>
            <a:r>
              <a:rPr lang="en-US" sz="2200" b="1" dirty="0"/>
              <a:t>Capacity-Focused</a:t>
            </a:r>
          </a:p>
          <a:p>
            <a:r>
              <a:rPr lang="en-US" sz="2200" dirty="0"/>
              <a:t>“Do we have enough instructional depth to sustain this program over time?”</a:t>
            </a:r>
          </a:p>
          <a:p>
            <a:endParaRPr lang="en-US" sz="800" b="1" dirty="0"/>
          </a:p>
          <a:p>
            <a:r>
              <a:rPr lang="en-US" sz="2200" b="1" dirty="0"/>
              <a:t>Risk-Focused</a:t>
            </a:r>
          </a:p>
          <a:p>
            <a:r>
              <a:rPr lang="en-US" sz="2200" dirty="0"/>
              <a:t>“Where is instructional delivery vulnerable due to staffing dependence?”</a:t>
            </a:r>
          </a:p>
          <a:p>
            <a:endParaRPr lang="en-US" sz="800" b="1" dirty="0"/>
          </a:p>
          <a:p>
            <a:r>
              <a:rPr lang="en-US" sz="2200" b="1" dirty="0"/>
              <a:t>Systems-Focused</a:t>
            </a:r>
          </a:p>
          <a:p>
            <a:r>
              <a:rPr lang="en-US" sz="2200" dirty="0"/>
              <a:t>“Is our program built to withstand normal faculty turnover?”</a:t>
            </a:r>
          </a:p>
          <a:p>
            <a:endParaRPr lang="en-US" sz="800" dirty="0"/>
          </a:p>
          <a:p>
            <a:r>
              <a:rPr lang="en-US" sz="2200" b="1" dirty="0"/>
              <a:t>Equity-Focused</a:t>
            </a:r>
          </a:p>
          <a:p>
            <a:r>
              <a:rPr lang="en-US" sz="2200" dirty="0"/>
              <a:t>“How does staffing instability affect student access, completion, and equity?”</a:t>
            </a:r>
          </a:p>
          <a:p>
            <a:endParaRPr lang="en-US" sz="800" b="1" dirty="0"/>
          </a:p>
          <a:p>
            <a:r>
              <a:rPr lang="en-US" sz="2200" b="1" dirty="0"/>
              <a:t>Leadership-Focused</a:t>
            </a:r>
          </a:p>
          <a:p>
            <a:r>
              <a:rPr lang="en-US" sz="2200" dirty="0"/>
              <a:t>“What planning needs to happen if recruitment is not a reliable solution?”</a:t>
            </a:r>
          </a:p>
          <a:p>
            <a:endParaRPr lang="en-US" sz="2400" dirty="0"/>
          </a:p>
        </p:txBody>
      </p:sp>
    </p:spTree>
    <p:extLst>
      <p:ext uri="{BB962C8B-B14F-4D97-AF65-F5344CB8AC3E}">
        <p14:creationId xmlns:p14="http://schemas.microsoft.com/office/powerpoint/2010/main" val="87764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832B3-283F-92BB-13E4-BC2C4FDD509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A36FC38-A028-E7B9-290C-B291BFDF9372}"/>
              </a:ext>
            </a:extLst>
          </p:cNvPr>
          <p:cNvSpPr/>
          <p:nvPr/>
        </p:nvSpPr>
        <p:spPr>
          <a:xfrm>
            <a:off x="0" y="0"/>
            <a:ext cx="12191695" cy="566928"/>
          </a:xfrm>
          <a:prstGeom prst="rect">
            <a:avLst/>
          </a:prstGeom>
          <a:solidFill>
            <a:srgbClr val="14435B"/>
          </a:solidFill>
          <a:ln w="12700">
            <a:solidFill>
              <a:srgbClr val="14435B"/>
            </a:solidFill>
            <a:prstDash val="solid"/>
          </a:ln>
        </p:spPr>
        <p:txBody>
          <a:bodyPr/>
          <a:lstStyle/>
          <a:p>
            <a:endParaRPr lang="en-US"/>
          </a:p>
        </p:txBody>
      </p:sp>
      <p:sp>
        <p:nvSpPr>
          <p:cNvPr id="3" name="Shape 1">
            <a:extLst>
              <a:ext uri="{FF2B5EF4-FFF2-40B4-BE49-F238E27FC236}">
                <a16:creationId xmlns:a16="http://schemas.microsoft.com/office/drawing/2014/main" id="{3FA3AE0B-8024-9435-95DF-258EB7F5E5A9}"/>
              </a:ext>
            </a:extLst>
          </p:cNvPr>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a:extLst>
              <a:ext uri="{FF2B5EF4-FFF2-40B4-BE49-F238E27FC236}">
                <a16:creationId xmlns:a16="http://schemas.microsoft.com/office/drawing/2014/main" id="{CD2D840F-F6FF-4323-9BF3-5881389857B1}"/>
              </a:ext>
            </a:extLst>
          </p:cNvPr>
          <p:cNvSpPr/>
          <p:nvPr/>
        </p:nvSpPr>
        <p:spPr>
          <a:xfrm>
            <a:off x="685800" y="128016"/>
            <a:ext cx="10134295" cy="310896"/>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Faculty are Central to Instructional Capacity</a:t>
            </a:r>
            <a:endParaRPr lang="en-US" sz="4000" dirty="0"/>
          </a:p>
        </p:txBody>
      </p:sp>
      <p:sp>
        <p:nvSpPr>
          <p:cNvPr id="6" name="Text 3">
            <a:extLst>
              <a:ext uri="{FF2B5EF4-FFF2-40B4-BE49-F238E27FC236}">
                <a16:creationId xmlns:a16="http://schemas.microsoft.com/office/drawing/2014/main" id="{106F76AE-8BFD-67B4-357B-055D32D338C3}"/>
              </a:ext>
            </a:extLst>
          </p:cNvPr>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a:extLst>
              <a:ext uri="{FF2B5EF4-FFF2-40B4-BE49-F238E27FC236}">
                <a16:creationId xmlns:a16="http://schemas.microsoft.com/office/drawing/2014/main" id="{6AE810C5-44D2-2F15-6DB4-831D9D80EA36}"/>
              </a:ext>
            </a:extLst>
          </p:cNvPr>
          <p:cNvPicPr>
            <a:picLocks noChangeAspect="1"/>
          </p:cNvPicPr>
          <p:nvPr/>
        </p:nvPicPr>
        <p:blipFill>
          <a:blip r:embed="rId3"/>
          <a:stretch>
            <a:fillRect/>
          </a:stretch>
        </p:blipFill>
        <p:spPr>
          <a:xfrm>
            <a:off x="9768535" y="6327648"/>
            <a:ext cx="1737360" cy="457200"/>
          </a:xfrm>
          <a:prstGeom prst="rect">
            <a:avLst/>
          </a:prstGeom>
        </p:spPr>
      </p:pic>
      <p:sp>
        <p:nvSpPr>
          <p:cNvPr id="9" name="Text 5">
            <a:extLst>
              <a:ext uri="{FF2B5EF4-FFF2-40B4-BE49-F238E27FC236}">
                <a16:creationId xmlns:a16="http://schemas.microsoft.com/office/drawing/2014/main" id="{5F4B7432-5EC4-8D1A-7046-082665310E18}"/>
              </a:ext>
            </a:extLst>
          </p:cNvPr>
          <p:cNvSpPr/>
          <p:nvPr/>
        </p:nvSpPr>
        <p:spPr>
          <a:xfrm>
            <a:off x="914400" y="927700"/>
            <a:ext cx="10293927" cy="5619403"/>
          </a:xfrm>
          <a:prstGeom prst="rect">
            <a:avLst/>
          </a:prstGeom>
          <a:noFill/>
          <a:ln/>
        </p:spPr>
        <p:txBody>
          <a:bodyPr wrap="square" rtlCol="0" anchor="t"/>
          <a:lstStyle/>
          <a:p>
            <a:r>
              <a:rPr lang="en-US" sz="2200" b="1" dirty="0"/>
              <a:t> </a:t>
            </a:r>
            <a:r>
              <a:rPr lang="en-US" sz="2400" dirty="0"/>
              <a:t>Instructional capacity depends on faculty who are supported, valued, and able to sustain their work.</a:t>
            </a:r>
          </a:p>
          <a:p>
            <a:endParaRPr lang="en-US" sz="2400" dirty="0"/>
          </a:p>
          <a:p>
            <a:r>
              <a:rPr lang="en-US" sz="2400" b="1" dirty="0"/>
              <a:t>What Undermines Capacity</a:t>
            </a:r>
          </a:p>
          <a:p>
            <a:pPr marL="342900" indent="-342900">
              <a:buFont typeface="Arial" panose="020B0604020202020204" pitchFamily="34" charset="0"/>
              <a:buChar char="•"/>
            </a:pPr>
            <a:r>
              <a:rPr lang="en-US" sz="2400" dirty="0"/>
              <a:t>Chronic overload and unsustainable teaching loads</a:t>
            </a:r>
          </a:p>
          <a:p>
            <a:pPr marL="342900" indent="-342900">
              <a:buFont typeface="Arial" panose="020B0604020202020204" pitchFamily="34" charset="0"/>
              <a:buChar char="•"/>
            </a:pPr>
            <a:r>
              <a:rPr lang="en-US" sz="2400" dirty="0"/>
              <a:t>Isolation, especially for single-instructor programs</a:t>
            </a:r>
          </a:p>
          <a:p>
            <a:pPr marL="342900" indent="-342900">
              <a:buFont typeface="Arial" panose="020B0604020202020204" pitchFamily="34" charset="0"/>
              <a:buChar char="•"/>
            </a:pPr>
            <a:r>
              <a:rPr lang="en-US" sz="2400" dirty="0"/>
              <a:t>Limited onboarding or mentoring for new and adjunct faculty</a:t>
            </a:r>
          </a:p>
          <a:p>
            <a:pPr marL="342900" indent="-342900">
              <a:buFont typeface="Arial" panose="020B0604020202020204" pitchFamily="34" charset="0"/>
              <a:buChar char="•"/>
            </a:pPr>
            <a:r>
              <a:rPr lang="en-US" sz="2400" dirty="0"/>
              <a:t>Little time for professional learning or industry currency</a:t>
            </a:r>
          </a:p>
          <a:p>
            <a:pPr marL="342900" indent="-342900">
              <a:buFont typeface="Arial" panose="020B0604020202020204" pitchFamily="34" charset="0"/>
              <a:buChar char="•"/>
            </a:pPr>
            <a:r>
              <a:rPr lang="en-US" sz="2400" dirty="0"/>
              <a:t>Faculty feeling like “coverage” rather than contributors</a:t>
            </a:r>
          </a:p>
          <a:p>
            <a:pPr marL="342900" indent="-342900">
              <a:buFont typeface="Arial" panose="020B0604020202020204" pitchFamily="34" charset="0"/>
              <a:buChar char="•"/>
            </a:pPr>
            <a:endParaRPr lang="en-US" sz="2400" dirty="0"/>
          </a:p>
          <a:p>
            <a:r>
              <a:rPr lang="en-US" sz="2400" dirty="0"/>
              <a:t>“Every time a faculty member leaves because the role isn’t sustainable, instructional capacity shrinks — regardless of how many job postings we write.”</a:t>
            </a:r>
          </a:p>
          <a:p>
            <a:endParaRPr lang="en-US" sz="2400" dirty="0"/>
          </a:p>
        </p:txBody>
      </p:sp>
    </p:spTree>
    <p:extLst>
      <p:ext uri="{BB962C8B-B14F-4D97-AF65-F5344CB8AC3E}">
        <p14:creationId xmlns:p14="http://schemas.microsoft.com/office/powerpoint/2010/main" val="78305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30057-5EC2-6F94-985A-96E9CDCC5B2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6D48000-CB50-0426-CEBD-E368D23B4C80}"/>
              </a:ext>
            </a:extLst>
          </p:cNvPr>
          <p:cNvSpPr/>
          <p:nvPr/>
        </p:nvSpPr>
        <p:spPr>
          <a:xfrm>
            <a:off x="0" y="0"/>
            <a:ext cx="12496800" cy="566928"/>
          </a:xfrm>
          <a:prstGeom prst="rect">
            <a:avLst/>
          </a:prstGeom>
          <a:solidFill>
            <a:srgbClr val="14435B"/>
          </a:solidFill>
          <a:ln w="12700">
            <a:solidFill>
              <a:srgbClr val="14435B"/>
            </a:solidFill>
            <a:prstDash val="solid"/>
          </a:ln>
        </p:spPr>
        <p:txBody>
          <a:bodyPr/>
          <a:lstStyle/>
          <a:p>
            <a:endParaRPr lang="en-US"/>
          </a:p>
        </p:txBody>
      </p:sp>
      <p:sp>
        <p:nvSpPr>
          <p:cNvPr id="3" name="Shape 1">
            <a:extLst>
              <a:ext uri="{FF2B5EF4-FFF2-40B4-BE49-F238E27FC236}">
                <a16:creationId xmlns:a16="http://schemas.microsoft.com/office/drawing/2014/main" id="{AB46D071-20AB-1490-DC74-82B225DA7D01}"/>
              </a:ext>
            </a:extLst>
          </p:cNvPr>
          <p:cNvSpPr/>
          <p:nvPr/>
        </p:nvSpPr>
        <p:spPr>
          <a:xfrm>
            <a:off x="0" y="566928"/>
            <a:ext cx="12191695" cy="54864"/>
          </a:xfrm>
          <a:prstGeom prst="rect">
            <a:avLst/>
          </a:prstGeom>
          <a:solidFill>
            <a:srgbClr val="E1AF00"/>
          </a:solidFill>
          <a:ln w="12700">
            <a:solidFill>
              <a:srgbClr val="E1AF00"/>
            </a:solidFill>
            <a:prstDash val="solid"/>
          </a:ln>
        </p:spPr>
        <p:txBody>
          <a:bodyPr/>
          <a:lstStyle/>
          <a:p>
            <a:endParaRPr lang="en-US"/>
          </a:p>
        </p:txBody>
      </p:sp>
      <p:sp>
        <p:nvSpPr>
          <p:cNvPr id="4" name="Text 2">
            <a:extLst>
              <a:ext uri="{FF2B5EF4-FFF2-40B4-BE49-F238E27FC236}">
                <a16:creationId xmlns:a16="http://schemas.microsoft.com/office/drawing/2014/main" id="{DAEFF6F4-66A0-F240-3326-413FF4174A8C}"/>
              </a:ext>
            </a:extLst>
          </p:cNvPr>
          <p:cNvSpPr/>
          <p:nvPr/>
        </p:nvSpPr>
        <p:spPr>
          <a:xfrm>
            <a:off x="685800" y="128016"/>
            <a:ext cx="10134295" cy="310896"/>
          </a:xfrm>
          <a:prstGeom prst="rect">
            <a:avLst/>
          </a:prstGeom>
          <a:noFill/>
          <a:ln/>
        </p:spPr>
        <p:txBody>
          <a:bodyPr wrap="square" rtlCol="0" anchor="ctr"/>
          <a:lstStyle/>
          <a:p>
            <a:pPr marL="0" indent="0">
              <a:buNone/>
            </a:pPr>
            <a:r>
              <a:rPr lang="en-US" sz="3900" b="1" dirty="0">
                <a:solidFill>
                  <a:srgbClr val="FFFFFF"/>
                </a:solidFill>
                <a:latin typeface="Calibri" pitchFamily="34" charset="0"/>
                <a:ea typeface="Calibri" pitchFamily="34" charset="-122"/>
                <a:cs typeface="Calibri" pitchFamily="34" charset="-120"/>
              </a:rPr>
              <a:t>What Strengthens Faculty Retention &amp; Capacity</a:t>
            </a:r>
            <a:endParaRPr lang="en-US" sz="3900" dirty="0"/>
          </a:p>
        </p:txBody>
      </p:sp>
      <p:sp>
        <p:nvSpPr>
          <p:cNvPr id="6" name="Text 3">
            <a:extLst>
              <a:ext uri="{FF2B5EF4-FFF2-40B4-BE49-F238E27FC236}">
                <a16:creationId xmlns:a16="http://schemas.microsoft.com/office/drawing/2014/main" id="{62642940-D9E7-034E-921C-654A9AC65AD9}"/>
              </a:ext>
            </a:extLst>
          </p:cNvPr>
          <p:cNvSpPr/>
          <p:nvPr/>
        </p:nvSpPr>
        <p:spPr>
          <a:xfrm>
            <a:off x="685800" y="6601968"/>
            <a:ext cx="8991295" cy="256032"/>
          </a:xfrm>
          <a:prstGeom prst="rect">
            <a:avLst/>
          </a:prstGeom>
          <a:noFill/>
          <a:ln/>
        </p:spPr>
        <p:txBody>
          <a:bodyPr wrap="square" rtlCol="0" anchor="ctr"/>
          <a:lstStyle/>
          <a:p>
            <a:pPr marL="0" indent="0">
              <a:buNone/>
            </a:pPr>
            <a:r>
              <a:rPr lang="en-US" sz="900" dirty="0">
                <a:solidFill>
                  <a:srgbClr val="515255"/>
                </a:solidFill>
                <a:latin typeface="Calibri" pitchFamily="34" charset="0"/>
                <a:ea typeface="Calibri" pitchFamily="34" charset="-122"/>
                <a:cs typeface="Calibri" pitchFamily="34" charset="-120"/>
              </a:rPr>
              <a:t>North Carolina Community College System | Mid-Year Perkins Convening</a:t>
            </a:r>
            <a:endParaRPr lang="en-US" sz="900" dirty="0"/>
          </a:p>
        </p:txBody>
      </p:sp>
      <p:pic>
        <p:nvPicPr>
          <p:cNvPr id="7" name="Image 1" descr="/mnt/data/nccc_primary_logo_clean2.png">
            <a:extLst>
              <a:ext uri="{FF2B5EF4-FFF2-40B4-BE49-F238E27FC236}">
                <a16:creationId xmlns:a16="http://schemas.microsoft.com/office/drawing/2014/main" id="{43A3C43F-BC36-92EB-809E-C0699DD6BAD0}"/>
              </a:ext>
            </a:extLst>
          </p:cNvPr>
          <p:cNvPicPr>
            <a:picLocks noChangeAspect="1"/>
          </p:cNvPicPr>
          <p:nvPr/>
        </p:nvPicPr>
        <p:blipFill>
          <a:blip r:embed="rId3"/>
          <a:stretch>
            <a:fillRect/>
          </a:stretch>
        </p:blipFill>
        <p:spPr>
          <a:xfrm>
            <a:off x="9768535" y="6327648"/>
            <a:ext cx="1737360" cy="457200"/>
          </a:xfrm>
          <a:prstGeom prst="rect">
            <a:avLst/>
          </a:prstGeom>
        </p:spPr>
      </p:pic>
      <p:sp>
        <p:nvSpPr>
          <p:cNvPr id="9" name="Text 5">
            <a:extLst>
              <a:ext uri="{FF2B5EF4-FFF2-40B4-BE49-F238E27FC236}">
                <a16:creationId xmlns:a16="http://schemas.microsoft.com/office/drawing/2014/main" id="{346113E5-BD3A-7DA9-9B08-CA55D3C92533}"/>
              </a:ext>
            </a:extLst>
          </p:cNvPr>
          <p:cNvSpPr/>
          <p:nvPr/>
        </p:nvSpPr>
        <p:spPr>
          <a:xfrm>
            <a:off x="914400" y="927700"/>
            <a:ext cx="10293927" cy="5619403"/>
          </a:xfrm>
          <a:prstGeom prst="rect">
            <a:avLst/>
          </a:prstGeom>
          <a:noFill/>
          <a:ln/>
        </p:spPr>
        <p:txBody>
          <a:bodyPr wrap="square" rtlCol="0" anchor="t"/>
          <a:lstStyle/>
          <a:p>
            <a:r>
              <a:rPr lang="en-US" sz="2600" b="1" dirty="0"/>
              <a:t>Support for the Work</a:t>
            </a:r>
            <a:endParaRPr lang="en-US" sz="2600" dirty="0"/>
          </a:p>
          <a:p>
            <a:pPr marL="342900" indent="-342900">
              <a:buFont typeface="Arial" panose="020B0604020202020204" pitchFamily="34" charset="0"/>
              <a:buChar char="•"/>
            </a:pPr>
            <a:r>
              <a:rPr lang="en-US" sz="2600" dirty="0"/>
              <a:t>Reasonable, sustainable teaching assignments</a:t>
            </a:r>
          </a:p>
          <a:p>
            <a:pPr marL="342900" indent="-342900">
              <a:buFont typeface="Arial" panose="020B0604020202020204" pitchFamily="34" charset="0"/>
              <a:buChar char="•"/>
            </a:pPr>
            <a:r>
              <a:rPr lang="en-US" sz="2600" dirty="0"/>
              <a:t>Shared teaching models to reduce single-point dependency</a:t>
            </a:r>
          </a:p>
          <a:p>
            <a:pPr marL="342900" indent="-342900">
              <a:buFont typeface="Arial" panose="020B0604020202020204" pitchFamily="34" charset="0"/>
              <a:buChar char="•"/>
            </a:pPr>
            <a:r>
              <a:rPr lang="en-US" sz="2600" dirty="0"/>
              <a:t>Structured onboarding for new and adjunct faculty</a:t>
            </a:r>
          </a:p>
          <a:p>
            <a:r>
              <a:rPr lang="en-US" sz="2600" b="1" dirty="0"/>
              <a:t>Professional Growth</a:t>
            </a:r>
            <a:endParaRPr lang="en-US" sz="2600" dirty="0"/>
          </a:p>
          <a:p>
            <a:pPr marL="342900" indent="-342900">
              <a:buFont typeface="Arial" panose="020B0604020202020204" pitchFamily="34" charset="0"/>
              <a:buChar char="•"/>
            </a:pPr>
            <a:r>
              <a:rPr lang="en-US" sz="2600" dirty="0"/>
              <a:t>Time and funding for professional development and industry engagement</a:t>
            </a:r>
          </a:p>
          <a:p>
            <a:pPr marL="342900" indent="-342900">
              <a:buFont typeface="Arial" panose="020B0604020202020204" pitchFamily="34" charset="0"/>
              <a:buChar char="•"/>
            </a:pPr>
            <a:r>
              <a:rPr lang="en-US" sz="2600" dirty="0"/>
              <a:t>Opportunities to stay current with technology and practice</a:t>
            </a:r>
          </a:p>
          <a:p>
            <a:pPr marL="342900" indent="-342900">
              <a:buFont typeface="Arial" panose="020B0604020202020204" pitchFamily="34" charset="0"/>
              <a:buChar char="•"/>
            </a:pPr>
            <a:r>
              <a:rPr lang="en-US" sz="2600" dirty="0"/>
              <a:t>Clear pathways to build instructional leadership</a:t>
            </a:r>
          </a:p>
          <a:p>
            <a:r>
              <a:rPr lang="en-US" sz="2600" b="1" dirty="0"/>
              <a:t>Connection and Belonging</a:t>
            </a:r>
            <a:endParaRPr lang="en-US" sz="2600" dirty="0"/>
          </a:p>
          <a:p>
            <a:pPr marL="342900" indent="-342900">
              <a:buFont typeface="Arial" panose="020B0604020202020204" pitchFamily="34" charset="0"/>
              <a:buChar char="•"/>
            </a:pPr>
            <a:r>
              <a:rPr lang="en-US" sz="2600" dirty="0"/>
              <a:t>Mentoring and peer support structures</a:t>
            </a:r>
          </a:p>
          <a:p>
            <a:pPr marL="342900" indent="-342900">
              <a:buFont typeface="Arial" panose="020B0604020202020204" pitchFamily="34" charset="0"/>
              <a:buChar char="•"/>
            </a:pPr>
            <a:r>
              <a:rPr lang="en-US" sz="2600" dirty="0"/>
              <a:t>Inclusion in program planning and decision-making</a:t>
            </a:r>
          </a:p>
          <a:p>
            <a:pPr marL="342900" indent="-342900">
              <a:buFont typeface="Arial" panose="020B0604020202020204" pitchFamily="34" charset="0"/>
              <a:buChar char="•"/>
            </a:pPr>
            <a:r>
              <a:rPr lang="en-US" sz="2600" dirty="0"/>
              <a:t>Recognition of faculty expertise and contributions</a:t>
            </a:r>
          </a:p>
          <a:p>
            <a:endParaRPr lang="en-US" sz="2400" dirty="0"/>
          </a:p>
        </p:txBody>
      </p:sp>
    </p:spTree>
    <p:extLst>
      <p:ext uri="{BB962C8B-B14F-4D97-AF65-F5344CB8AC3E}">
        <p14:creationId xmlns:p14="http://schemas.microsoft.com/office/powerpoint/2010/main" val="1302364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011cf72-be68-4f2f-918c-2cdbe04f6322">
      <Terms xmlns="http://schemas.microsoft.com/office/infopath/2007/PartnerControls"/>
    </lcf76f155ced4ddcb4097134ff3c332f>
    <TaxCatchAll xmlns="2c46a1f6-08d3-4c43-962c-a0e6ffa58b4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6D472F773A3A4C91C12470E6239682" ma:contentTypeVersion="13" ma:contentTypeDescription="Create a new document." ma:contentTypeScope="" ma:versionID="04012b592f365c1075b37f3e62eb4445">
  <xsd:schema xmlns:xsd="http://www.w3.org/2001/XMLSchema" xmlns:xs="http://www.w3.org/2001/XMLSchema" xmlns:p="http://schemas.microsoft.com/office/2006/metadata/properties" xmlns:ns2="6011cf72-be68-4f2f-918c-2cdbe04f6322" xmlns:ns3="2c46a1f6-08d3-4c43-962c-a0e6ffa58b47" targetNamespace="http://schemas.microsoft.com/office/2006/metadata/properties" ma:root="true" ma:fieldsID="bb0439c117e0a48790cd7d6cc615ead8" ns2:_="" ns3:_="">
    <xsd:import namespace="6011cf72-be68-4f2f-918c-2cdbe04f6322"/>
    <xsd:import namespace="2c46a1f6-08d3-4c43-962c-a0e6ffa58b4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11cf72-be68-4f2f-918c-2cdbe04f63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410e6b-3f3a-46d5-b089-fcc12dc48881"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c46a1f6-08d3-4c43-962c-a0e6ffa58b4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5652e0d-42ec-4b0b-a757-c4cc49f6eb59}" ma:internalName="TaxCatchAll" ma:showField="CatchAllData" ma:web="2c46a1f6-08d3-4c43-962c-a0e6ffa58b4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5B62B0-2764-4F6B-BFF1-26415489A92C}">
  <ds:schemaRefs>
    <ds:schemaRef ds:uri="2c46a1f6-08d3-4c43-962c-a0e6ffa58b47"/>
    <ds:schemaRef ds:uri="http://www.w3.org/XML/1998/namespace"/>
    <ds:schemaRef ds:uri="http://schemas.microsoft.com/office/2006/metadata/properties"/>
    <ds:schemaRef ds:uri="http://purl.org/dc/dcmitype/"/>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6011cf72-be68-4f2f-918c-2cdbe04f6322"/>
  </ds:schemaRefs>
</ds:datastoreItem>
</file>

<file path=customXml/itemProps2.xml><?xml version="1.0" encoding="utf-8"?>
<ds:datastoreItem xmlns:ds="http://schemas.openxmlformats.org/officeDocument/2006/customXml" ds:itemID="{6705AB46-F994-499B-91E3-478224D6AE06}">
  <ds:schemaRefs>
    <ds:schemaRef ds:uri="http://schemas.microsoft.com/sharepoint/v3/contenttype/forms"/>
  </ds:schemaRefs>
</ds:datastoreItem>
</file>

<file path=customXml/itemProps3.xml><?xml version="1.0" encoding="utf-8"?>
<ds:datastoreItem xmlns:ds="http://schemas.openxmlformats.org/officeDocument/2006/customXml" ds:itemID="{643EA251-691A-4263-A213-53BF251773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11cf72-be68-4f2f-918c-2cdbe04f6322"/>
    <ds:schemaRef ds:uri="2c46a1f6-08d3-4c43-962c-a0e6ffa58b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755</TotalTime>
  <Words>2374</Words>
  <Application>Microsoft Office PowerPoint</Application>
  <PresentationFormat>Widescreen</PresentationFormat>
  <Paragraphs>303</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North Carolina Community College System</dc:creator>
  <cp:lastModifiedBy>Mary Olvera</cp:lastModifiedBy>
  <cp:revision>3</cp:revision>
  <dcterms:created xsi:type="dcterms:W3CDTF">2026-01-12T21:06:07Z</dcterms:created>
  <dcterms:modified xsi:type="dcterms:W3CDTF">2026-02-04T01:35:51Z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0x010100396D472F773A3A4C91C12470E6239682</vt:lpwstr>
  </property>
  <property fmtid="{D5CDD505-2E9C-101B-9397-08002B2CF9AE}" pid="3" name="MediaServiceImageTags">
    <vt:lpwstr/>
  </property>
</Properties>
</file>