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6" r:id="rId2"/>
    <p:sldId id="260" r:id="rId3"/>
    <p:sldId id="265" r:id="rId4"/>
    <p:sldId id="264" r:id="rId5"/>
    <p:sldId id="266" r:id="rId6"/>
    <p:sldId id="261" r:id="rId7"/>
    <p:sldId id="267" r:id="rId8"/>
    <p:sldId id="268" r:id="rId9"/>
    <p:sldId id="262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6242" autoAdjust="0"/>
  </p:normalViewPr>
  <p:slideViewPr>
    <p:cSldViewPr>
      <p:cViewPr varScale="1">
        <p:scale>
          <a:sx n="106" d="100"/>
          <a:sy n="106" d="100"/>
        </p:scale>
        <p:origin x="9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27E3E-244D-43B0-88F4-1A21446A5C1B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B4CFE-97AA-4BDE-BB6E-B6C6D7113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6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B63-C7EF-4905-9AC1-EC003C31E10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11865-B994-4F21-8030-3E62C18F27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B63-C7EF-4905-9AC1-EC003C31E10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1865-B994-4F21-8030-3E62C18F2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B63-C7EF-4905-9AC1-EC003C31E10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1865-B994-4F21-8030-3E62C18F2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B63-C7EF-4905-9AC1-EC003C31E10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1865-B994-4F21-8030-3E62C18F2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B63-C7EF-4905-9AC1-EC003C31E10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1865-B994-4F21-8030-3E62C18F27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B63-C7EF-4905-9AC1-EC003C31E10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1865-B994-4F21-8030-3E62C18F27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B63-C7EF-4905-9AC1-EC003C31E10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1865-B994-4F21-8030-3E62C18F27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B63-C7EF-4905-9AC1-EC003C31E10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1865-B994-4F21-8030-3E62C18F2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B63-C7EF-4905-9AC1-EC003C31E10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1865-B994-4F21-8030-3E62C18F2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B63-C7EF-4905-9AC1-EC003C31E10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1865-B994-4F21-8030-3E62C18F2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B63-C7EF-4905-9AC1-EC003C31E10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1865-B994-4F21-8030-3E62C18F27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AAFAB63-C7EF-4905-9AC1-EC003C31E10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9A11865-B994-4F21-8030-3E62C18F27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4970"/>
            <a:ext cx="7772400" cy="2849881"/>
          </a:xfrm>
        </p:spPr>
        <p:txBody>
          <a:bodyPr/>
          <a:lstStyle/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Perkins 2019-2020 </a:t>
            </a:r>
            <a:br>
              <a:rPr lang="en-US" sz="7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Mid-Year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60551"/>
            <a:ext cx="6400800" cy="134112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Stanly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38976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09600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Budget Update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77200" cy="4419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66 - 71% of Perkins Basic Grant Funds spent or encumbered as of 1/23/2020.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100% of Perkins Reserve Funds spent or encumbered as of 1/23/2020.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Funds have been spent on equipment, salaries, software, professional development, and educational outreach events.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Utilized faculty mini-grants to allocate $41,320 or 18% of the regular Perkins budget.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Most remaining funds are designated for professional development, SkillsUSA, and some equipment purchases. </a:t>
            </a:r>
          </a:p>
        </p:txBody>
      </p:sp>
    </p:spTree>
    <p:extLst>
      <p:ext uri="{BB962C8B-B14F-4D97-AF65-F5344CB8AC3E}">
        <p14:creationId xmlns:p14="http://schemas.microsoft.com/office/powerpoint/2010/main" val="408552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09600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Questions?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772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Jeff Parsons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Associate VP – School of Advanced Manufacturing, Industry, Technology, and Trades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Stanly Community College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Albemarle, NC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704-991-0321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jparsons7694@stanly.edu </a:t>
            </a:r>
          </a:p>
        </p:txBody>
      </p:sp>
    </p:spTree>
    <p:extLst>
      <p:ext uri="{BB962C8B-B14F-4D97-AF65-F5344CB8AC3E}">
        <p14:creationId xmlns:p14="http://schemas.microsoft.com/office/powerpoint/2010/main" val="354503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762000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How Perkins Funds Are Making a Difference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81000" y="1219200"/>
            <a:ext cx="8610600" cy="4191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Supporting salary for a Simulation Hospital Coordinator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Textbook-free redesigns in Technology and Criminal Justice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Outreach and Career Education Events such as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Stanly Academic &amp; Career Exploration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Health Sciences Camp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Advanced Manufacturing Day activities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Extreme Entrepreneurship Event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SkillsUSA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Professional development for 17 CTE faculty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5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786" y="247650"/>
            <a:ext cx="5711824" cy="5334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Professional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Lois Smith &amp; Rita Love</a:t>
            </a:r>
          </a:p>
        </p:txBody>
      </p:sp>
      <p:pic>
        <p:nvPicPr>
          <p:cNvPr id="1026" name="Picture 2" descr="https://www.adepticon.org/wp-content/uploads/2019/10/WebsiteLogo2.png">
            <a:extLst>
              <a:ext uri="{FF2B5EF4-FFF2-40B4-BE49-F238E27FC236}">
                <a16:creationId xmlns:a16="http://schemas.microsoft.com/office/drawing/2014/main" id="{37F6E3A5-DF41-48D0-8D7E-8B883004C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610" y="3810000"/>
            <a:ext cx="1717689" cy="177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illy conference">
            <a:extLst>
              <a:ext uri="{FF2B5EF4-FFF2-40B4-BE49-F238E27FC236}">
                <a16:creationId xmlns:a16="http://schemas.microsoft.com/office/drawing/2014/main" id="{0AABDFCE-6F28-4C6A-A6DE-80378495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6" y="1107706"/>
            <a:ext cx="3790950" cy="11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cademy of criminal justice sciences">
            <a:extLst>
              <a:ext uri="{FF2B5EF4-FFF2-40B4-BE49-F238E27FC236}">
                <a16:creationId xmlns:a16="http://schemas.microsoft.com/office/drawing/2014/main" id="{FBBC3499-12D4-4B33-8145-654063DB9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" t="25556" r="-5555" b="32222"/>
          <a:stretch/>
        </p:blipFill>
        <p:spPr bwMode="auto">
          <a:xfrm>
            <a:off x="5353050" y="1009650"/>
            <a:ext cx="37909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reative south conference">
            <a:extLst>
              <a:ext uri="{FF2B5EF4-FFF2-40B4-BE49-F238E27FC236}">
                <a16:creationId xmlns:a16="http://schemas.microsoft.com/office/drawing/2014/main" id="{BD1E7996-A4E5-49CE-9B00-AEC88DD9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54290"/>
            <a:ext cx="2825636" cy="158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geotol pro logo">
            <a:extLst>
              <a:ext uri="{FF2B5EF4-FFF2-40B4-BE49-F238E27FC236}">
                <a16:creationId xmlns:a16="http://schemas.microsoft.com/office/drawing/2014/main" id="{C337CE46-0DA4-4398-974B-8D014B3C8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27" y="1958062"/>
            <a:ext cx="3790950" cy="120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656BF1-9EAC-4257-95CF-FEDDF3C883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6675" y="2732370"/>
            <a:ext cx="3148505" cy="1024008"/>
          </a:xfrm>
          <a:prstGeom prst="rect">
            <a:avLst/>
          </a:prstGeom>
        </p:spPr>
      </p:pic>
      <p:pic>
        <p:nvPicPr>
          <p:cNvPr id="1040" name="Picture 16" descr="Image result for nape nsee">
            <a:extLst>
              <a:ext uri="{FF2B5EF4-FFF2-40B4-BE49-F238E27FC236}">
                <a16:creationId xmlns:a16="http://schemas.microsoft.com/office/drawing/2014/main" id="{499CB489-6A94-421A-BFAF-3492DB0FE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04" y="4699408"/>
            <a:ext cx="4277208" cy="84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hacker halted ethical hacker training">
            <a:extLst>
              <a:ext uri="{FF2B5EF4-FFF2-40B4-BE49-F238E27FC236}">
                <a16:creationId xmlns:a16="http://schemas.microsoft.com/office/drawing/2014/main" id="{C00F3AA6-0CDC-4102-8D6E-8DCA3CF19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14" y="3288383"/>
            <a:ext cx="2364165" cy="13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radiological service training institute level 2">
            <a:extLst>
              <a:ext uri="{FF2B5EF4-FFF2-40B4-BE49-F238E27FC236}">
                <a16:creationId xmlns:a16="http://schemas.microsoft.com/office/drawing/2014/main" id="{C17DFCD5-1342-4D13-BDDD-CBE2D6553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5" b="12628"/>
          <a:stretch/>
        </p:blipFill>
        <p:spPr bwMode="auto">
          <a:xfrm>
            <a:off x="152400" y="2912484"/>
            <a:ext cx="3252519" cy="94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quality matters training">
            <a:extLst>
              <a:ext uri="{FF2B5EF4-FFF2-40B4-BE49-F238E27FC236}">
                <a16:creationId xmlns:a16="http://schemas.microsoft.com/office/drawing/2014/main" id="{465F6502-C75A-4DC1-B26E-DE8FA90E4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2120227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22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30C3D0-1A14-45F5-B3A9-6E1C24E645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9" t="9403" r="7251" b="5970"/>
          <a:stretch/>
        </p:blipFill>
        <p:spPr>
          <a:xfrm>
            <a:off x="480588" y="3048000"/>
            <a:ext cx="2144897" cy="1693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762000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How Perkins Funds Are Making a Difference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81000" y="1219200"/>
            <a:ext cx="8077200" cy="4191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Equipment for multiple CTE programs including Welding, Heavy Equipment, Cybersecurity, Computer Engineering Technology, Nursing, Criminal Justice, Collision Repair &amp; Refinishing Technology, Agri-business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D340D-F65F-4105-BA35-96D5E7FEE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15646" r="4082"/>
          <a:stretch/>
        </p:blipFill>
        <p:spPr>
          <a:xfrm>
            <a:off x="0" y="4705772"/>
            <a:ext cx="3124200" cy="2152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D38990-49BF-4912-A2B6-D3122619B7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14444" r="18889" b="3333"/>
          <a:stretch/>
        </p:blipFill>
        <p:spPr>
          <a:xfrm rot="16200000">
            <a:off x="6772029" y="2219572"/>
            <a:ext cx="1574550" cy="2774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CC957E-2DE2-41EC-981B-D0D29AB53D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76" y="3048000"/>
            <a:ext cx="1614170" cy="2152227"/>
          </a:xfrm>
          <a:prstGeom prst="rect">
            <a:avLst/>
          </a:prstGeom>
        </p:spPr>
      </p:pic>
      <p:pic>
        <p:nvPicPr>
          <p:cNvPr id="1026" name="Picture 2" descr="Image result for ipad">
            <a:extLst>
              <a:ext uri="{FF2B5EF4-FFF2-40B4-BE49-F238E27FC236}">
                <a16:creationId xmlns:a16="http://schemas.microsoft.com/office/drawing/2014/main" id="{5AE3D3D1-CC47-43F5-90F9-D4051C092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1" r="26384"/>
          <a:stretch/>
        </p:blipFill>
        <p:spPr bwMode="auto">
          <a:xfrm>
            <a:off x="3276600" y="4512230"/>
            <a:ext cx="1752600" cy="23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2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304800"/>
            <a:ext cx="7696200" cy="89535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JUNO Culturally Diverse Patient Simulators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Lois Smith &amp; Rita Love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41EFAC-523C-4BF9-87C6-9D1D481A8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/>
          <a:stretch/>
        </p:blipFill>
        <p:spPr>
          <a:xfrm rot="5400000">
            <a:off x="147907" y="1663699"/>
            <a:ext cx="2870198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01EE28-2C78-4971-A820-E6AE56C83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/>
          <a:stretch/>
        </p:blipFill>
        <p:spPr>
          <a:xfrm rot="5400000">
            <a:off x="3204503" y="2668636"/>
            <a:ext cx="2870198" cy="2691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A0182E-4871-47F4-B023-F78182A68C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/>
          <a:stretch/>
        </p:blipFill>
        <p:spPr>
          <a:xfrm rot="5400000">
            <a:off x="6028352" y="1582343"/>
            <a:ext cx="2979592" cy="26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1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09600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Comprehensive Local Needs Assessment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772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 much as possible, we tried to use existing mechanisms to gather input and tried to cover as many programs as possible.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 grouped similar programs into “program areas.”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Program advisory boards gathered input from faculty, students, and industry.</a:t>
            </a:r>
          </a:p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NCWorks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Career Center Team meeting was used to gather input from Workforce Development Boards, Service Providers, and Community Agencies.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Other meetings gathered input from Equity Team representatives, counselors, administration, and e-Learning.</a:t>
            </a:r>
          </a:p>
        </p:txBody>
      </p:sp>
    </p:spTree>
    <p:extLst>
      <p:ext uri="{BB962C8B-B14F-4D97-AF65-F5344CB8AC3E}">
        <p14:creationId xmlns:p14="http://schemas.microsoft.com/office/powerpoint/2010/main" val="210628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09600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Comprehensive Local Needs Assessment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77200" cy="39136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Meetings with Stanly County Schools CTE personnel provided secondary school input and gave us a chance to provide input on their CLNA.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Surveys were used to gather input from Special Populations on certain topics.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Utilized employment/wage data from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NCPerkins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EMSI, NC Department of Commerce, and data pulled by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Centralina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Workforce Development.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2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609600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Comprehensive Local Needs Assessment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Gaps/Needs Discovered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472184"/>
            <a:ext cx="8077200" cy="4166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Many programs are not producing enough students to meet the industry demand.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Need to increase outreach to local middle and high schools for CCP.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 technology continues to change, lab equipment needs to keep up with the changes.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Essential skills (soft skills) are needed across the board.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Childcare and transportation were recurring financial issues related to special populations.</a:t>
            </a:r>
          </a:p>
        </p:txBody>
      </p:sp>
    </p:spTree>
    <p:extLst>
      <p:ext uri="{BB962C8B-B14F-4D97-AF65-F5344CB8AC3E}">
        <p14:creationId xmlns:p14="http://schemas.microsoft.com/office/powerpoint/2010/main" val="228826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CTE Promising Practice – STANLY 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81000" y="1219200"/>
            <a:ext cx="8077200" cy="391363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Stanly Academic &amp; Career Exploration (ACE)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First event held in February 2019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Second event schedule for February 18, 2020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Perkins paid for marketing for the event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9C299-E775-48F6-B593-14DE41433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3200"/>
            <a:ext cx="3217333" cy="1809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1DFE45-2767-4A3F-AC93-C6DAE6AD0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69" y="2667000"/>
            <a:ext cx="3217333" cy="1809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B4CBF4-8FCE-47F3-9301-6CF823D780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0"/>
          <a:stretch/>
        </p:blipFill>
        <p:spPr>
          <a:xfrm>
            <a:off x="2696632" y="3430059"/>
            <a:ext cx="3475568" cy="24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19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emplate.pptx" id="{EF308C9C-1A79-4BB1-B639-8D3EBF778F3E}" vid="{697BBAEB-185D-4026-A8E6-D2445D6447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PPTemplate</Template>
  <TotalTime>7718</TotalTime>
  <Words>476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Palatino Linotype</vt:lpstr>
      <vt:lpstr>SCC</vt:lpstr>
      <vt:lpstr>Perkins 2019-2020  Mid-Year Review</vt:lpstr>
      <vt:lpstr>How Perkins Funds Are Making a Difference</vt:lpstr>
      <vt:lpstr>Professional Development</vt:lpstr>
      <vt:lpstr>How Perkins Funds Are Making a Difference</vt:lpstr>
      <vt:lpstr>JUNO Culturally Diverse Patient Simulators</vt:lpstr>
      <vt:lpstr>Comprehensive Local Needs Assessment</vt:lpstr>
      <vt:lpstr>Comprehensive Local Needs Assessment</vt:lpstr>
      <vt:lpstr>Comprehensive Local Needs Assessment Gaps/Needs Discovered</vt:lpstr>
      <vt:lpstr>CTE Promising Practice – STANLY ACE</vt:lpstr>
      <vt:lpstr>Budget Update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Jeffrey Parsons</dc:creator>
  <cp:lastModifiedBy>Jeffrey Parsons</cp:lastModifiedBy>
  <cp:revision>25</cp:revision>
  <dcterms:created xsi:type="dcterms:W3CDTF">2020-01-08T13:52:11Z</dcterms:created>
  <dcterms:modified xsi:type="dcterms:W3CDTF">2020-01-23T16:00:39Z</dcterms:modified>
</cp:coreProperties>
</file>