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534" r:id="rId2"/>
    <p:sldId id="573" r:id="rId3"/>
    <p:sldId id="560" r:id="rId4"/>
    <p:sldId id="594" r:id="rId5"/>
    <p:sldId id="612" r:id="rId6"/>
    <p:sldId id="577" r:id="rId7"/>
    <p:sldId id="616" r:id="rId8"/>
    <p:sldId id="604" r:id="rId9"/>
    <p:sldId id="610" r:id="rId10"/>
    <p:sldId id="614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618" r:id="rId21"/>
    <p:sldId id="613" r:id="rId22"/>
    <p:sldId id="565" r:id="rId23"/>
    <p:sldId id="608" r:id="rId24"/>
    <p:sldId id="569" r:id="rId25"/>
    <p:sldId id="578" r:id="rId26"/>
    <p:sldId id="593" r:id="rId27"/>
    <p:sldId id="609" r:id="rId28"/>
    <p:sldId id="572" r:id="rId29"/>
    <p:sldId id="567" r:id="rId3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B111"/>
    <a:srgbClr val="0531FF"/>
    <a:srgbClr val="0037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11FF82-9FEF-414A-B141-0AB149E9ED38}" v="52" dt="2019-03-19T14:04:58.8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1223" autoAdjust="0"/>
    <p:restoredTop sz="74694"/>
  </p:normalViewPr>
  <p:slideViewPr>
    <p:cSldViewPr snapToGrid="0">
      <p:cViewPr varScale="1">
        <p:scale>
          <a:sx n="94" d="100"/>
          <a:sy n="94" d="100"/>
        </p:scale>
        <p:origin x="1704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9280"/>
    </p:cViewPr>
  </p:sorterViewPr>
  <p:notesViewPr>
    <p:cSldViewPr snapToGrid="0">
      <p:cViewPr varScale="1">
        <p:scale>
          <a:sx n="117" d="100"/>
          <a:sy n="117" d="100"/>
        </p:scale>
        <p:origin x="2376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 Droessler" userId="625c3661-9d64-47fa-b83c-4b49393bd161" providerId="ADAL" clId="{575158FC-0B06-1D42-AC32-D98DF46D000D}"/>
    <pc:docChg chg="custSel addSld modSld">
      <pc:chgData name="Chris Droessler" userId="625c3661-9d64-47fa-b83c-4b49393bd161" providerId="ADAL" clId="{575158FC-0B06-1D42-AC32-D98DF46D000D}" dt="2019-02-12T13:49:17.070" v="479" actId="115"/>
      <pc:docMkLst>
        <pc:docMk/>
      </pc:docMkLst>
      <pc:sldChg chg="modSp">
        <pc:chgData name="Chris Droessler" userId="625c3661-9d64-47fa-b83c-4b49393bd161" providerId="ADAL" clId="{575158FC-0B06-1D42-AC32-D98DF46D000D}" dt="2019-02-11T20:35:52.846" v="243" actId="20577"/>
        <pc:sldMkLst>
          <pc:docMk/>
          <pc:sldMk cId="1701167664" sldId="565"/>
        </pc:sldMkLst>
        <pc:spChg chg="mod">
          <ac:chgData name="Chris Droessler" userId="625c3661-9d64-47fa-b83c-4b49393bd161" providerId="ADAL" clId="{575158FC-0B06-1D42-AC32-D98DF46D000D}" dt="2019-02-11T20:35:52.846" v="243" actId="20577"/>
          <ac:spMkLst>
            <pc:docMk/>
            <pc:sldMk cId="1701167664" sldId="565"/>
            <ac:spMk id="4" creationId="{00000000-0000-0000-0000-000000000000}"/>
          </ac:spMkLst>
        </pc:spChg>
      </pc:sldChg>
      <pc:sldChg chg="modSp">
        <pc:chgData name="Chris Droessler" userId="625c3661-9d64-47fa-b83c-4b49393bd161" providerId="ADAL" clId="{575158FC-0B06-1D42-AC32-D98DF46D000D}" dt="2019-02-11T20:33:23.858" v="198" actId="313"/>
        <pc:sldMkLst>
          <pc:docMk/>
          <pc:sldMk cId="1764071254" sldId="577"/>
        </pc:sldMkLst>
        <pc:spChg chg="mod">
          <ac:chgData name="Chris Droessler" userId="625c3661-9d64-47fa-b83c-4b49393bd161" providerId="ADAL" clId="{575158FC-0B06-1D42-AC32-D98DF46D000D}" dt="2019-02-11T20:33:23.858" v="198" actId="313"/>
          <ac:spMkLst>
            <pc:docMk/>
            <pc:sldMk cId="1764071254" sldId="577"/>
            <ac:spMk id="3" creationId="{C26FC999-D14F-4094-926F-9C457F29392C}"/>
          </ac:spMkLst>
        </pc:spChg>
        <pc:picChg chg="mod">
          <ac:chgData name="Chris Droessler" userId="625c3661-9d64-47fa-b83c-4b49393bd161" providerId="ADAL" clId="{575158FC-0B06-1D42-AC32-D98DF46D000D}" dt="2019-02-11T20:31:04.298" v="137" actId="167"/>
          <ac:picMkLst>
            <pc:docMk/>
            <pc:sldMk cId="1764071254" sldId="577"/>
            <ac:picMk id="5" creationId="{82184462-A94D-47D9-819F-22B100CF86CC}"/>
          </ac:picMkLst>
        </pc:picChg>
      </pc:sldChg>
      <pc:sldChg chg="modSp modNotesTx">
        <pc:chgData name="Chris Droessler" userId="625c3661-9d64-47fa-b83c-4b49393bd161" providerId="ADAL" clId="{575158FC-0B06-1D42-AC32-D98DF46D000D}" dt="2019-02-11T20:35:15.405" v="235" actId="20577"/>
        <pc:sldMkLst>
          <pc:docMk/>
          <pc:sldMk cId="2258974780" sldId="604"/>
        </pc:sldMkLst>
        <pc:picChg chg="mod modCrop">
          <ac:chgData name="Chris Droessler" userId="625c3661-9d64-47fa-b83c-4b49393bd161" providerId="ADAL" clId="{575158FC-0B06-1D42-AC32-D98DF46D000D}" dt="2019-02-11T20:34:51.644" v="204" actId="1076"/>
          <ac:picMkLst>
            <pc:docMk/>
            <pc:sldMk cId="2258974780" sldId="604"/>
            <ac:picMk id="4" creationId="{2AB31098-D3ED-644E-902B-8B64B79300E4}"/>
          </ac:picMkLst>
        </pc:picChg>
        <pc:picChg chg="mod">
          <ac:chgData name="Chris Droessler" userId="625c3661-9d64-47fa-b83c-4b49393bd161" providerId="ADAL" clId="{575158FC-0B06-1D42-AC32-D98DF46D000D}" dt="2019-02-11T20:34:54.511" v="206" actId="1035"/>
          <ac:picMkLst>
            <pc:docMk/>
            <pc:sldMk cId="2258974780" sldId="604"/>
            <ac:picMk id="5" creationId="{D2617805-72A1-40F3-8E7A-C7306F6E9781}"/>
          </ac:picMkLst>
        </pc:picChg>
      </pc:sldChg>
    </pc:docChg>
  </pc:docChgLst>
  <pc:docChgLst>
    <pc:chgData name="Chris Droessler" userId="625c3661-9d64-47fa-b83c-4b49393bd161" providerId="ADAL" clId="{C04FD636-A1EA-B649-ADDB-1DBC5182BF55}"/>
    <pc:docChg chg="addSld delSld modSld">
      <pc:chgData name="Chris Droessler" userId="625c3661-9d64-47fa-b83c-4b49393bd161" providerId="ADAL" clId="{C04FD636-A1EA-B649-ADDB-1DBC5182BF55}" dt="2019-03-08T12:41:31.078" v="175" actId="20577"/>
      <pc:docMkLst>
        <pc:docMk/>
      </pc:docMkLst>
      <pc:sldChg chg="modSp">
        <pc:chgData name="Chris Droessler" userId="625c3661-9d64-47fa-b83c-4b49393bd161" providerId="ADAL" clId="{C04FD636-A1EA-B649-ADDB-1DBC5182BF55}" dt="2019-03-08T12:41:31.078" v="175" actId="20577"/>
        <pc:sldMkLst>
          <pc:docMk/>
          <pc:sldMk cId="971664512" sldId="534"/>
        </pc:sldMkLst>
        <pc:spChg chg="mod">
          <ac:chgData name="Chris Droessler" userId="625c3661-9d64-47fa-b83c-4b49393bd161" providerId="ADAL" clId="{C04FD636-A1EA-B649-ADDB-1DBC5182BF55}" dt="2019-03-08T12:41:31.078" v="175" actId="20577"/>
          <ac:spMkLst>
            <pc:docMk/>
            <pc:sldMk cId="971664512" sldId="534"/>
            <ac:spMk id="3" creationId="{00000000-0000-0000-0000-000000000000}"/>
          </ac:spMkLst>
        </pc:spChg>
      </pc:sldChg>
      <pc:sldChg chg="modSp">
        <pc:chgData name="Chris Droessler" userId="625c3661-9d64-47fa-b83c-4b49393bd161" providerId="ADAL" clId="{C04FD636-A1EA-B649-ADDB-1DBC5182BF55}" dt="2019-03-08T12:40:54.710" v="174" actId="20577"/>
        <pc:sldMkLst>
          <pc:docMk/>
          <pc:sldMk cId="2392971145" sldId="572"/>
        </pc:sldMkLst>
        <pc:spChg chg="mod">
          <ac:chgData name="Chris Droessler" userId="625c3661-9d64-47fa-b83c-4b49393bd161" providerId="ADAL" clId="{C04FD636-A1EA-B649-ADDB-1DBC5182BF55}" dt="2019-03-08T12:40:54.710" v="174" actId="20577"/>
          <ac:spMkLst>
            <pc:docMk/>
            <pc:sldMk cId="2392971145" sldId="572"/>
            <ac:spMk id="2" creationId="{70E7FB36-DF07-B44D-8D38-59F39D617117}"/>
          </ac:spMkLst>
        </pc:spChg>
      </pc:sldChg>
      <pc:sldChg chg="modSp">
        <pc:chgData name="Chris Droessler" userId="625c3661-9d64-47fa-b83c-4b49393bd161" providerId="ADAL" clId="{C04FD636-A1EA-B649-ADDB-1DBC5182BF55}" dt="2019-03-08T12:39:51.901" v="170" actId="20577"/>
        <pc:sldMkLst>
          <pc:docMk/>
          <pc:sldMk cId="3059720344" sldId="578"/>
        </pc:sldMkLst>
        <pc:spChg chg="mod">
          <ac:chgData name="Chris Droessler" userId="625c3661-9d64-47fa-b83c-4b49393bd161" providerId="ADAL" clId="{C04FD636-A1EA-B649-ADDB-1DBC5182BF55}" dt="2019-03-08T12:39:51.901" v="170" actId="20577"/>
          <ac:spMkLst>
            <pc:docMk/>
            <pc:sldMk cId="3059720344" sldId="578"/>
            <ac:spMk id="2" creationId="{FBD2C974-4FD0-FA43-A9CA-211D4900D211}"/>
          </ac:spMkLst>
        </pc:spChg>
      </pc:sldChg>
    </pc:docChg>
  </pc:docChgLst>
  <pc:docChgLst>
    <pc:chgData name="Chris Droessler" userId="625c3661-9d64-47fa-b83c-4b49393bd161" providerId="ADAL" clId="{49BC3936-54C7-0A47-A87A-8B888FD68B47}"/>
    <pc:docChg chg="modSld sldOrd">
      <pc:chgData name="Chris Droessler" userId="625c3661-9d64-47fa-b83c-4b49393bd161" providerId="ADAL" clId="{49BC3936-54C7-0A47-A87A-8B888FD68B47}" dt="2019-02-12T14:40:10.531" v="2" actId="14100"/>
      <pc:docMkLst>
        <pc:docMk/>
      </pc:docMkLst>
    </pc:docChg>
  </pc:docChgLst>
  <pc:docChgLst>
    <pc:chgData name="Chris Droessler" userId="625c3661-9d64-47fa-b83c-4b49393bd161" providerId="ADAL" clId="{7D8A216F-158D-564C-B13F-FDB7617E762D}"/>
    <pc:docChg chg="delSld modSld">
      <pc:chgData name="Chris Droessler" userId="625c3661-9d64-47fa-b83c-4b49393bd161" providerId="ADAL" clId="{7D8A216F-158D-564C-B13F-FDB7617E762D}" dt="2019-03-19T12:30:14.092" v="57" actId="20577"/>
      <pc:docMkLst>
        <pc:docMk/>
      </pc:docMkLst>
      <pc:sldChg chg="modSp">
        <pc:chgData name="Chris Droessler" userId="625c3661-9d64-47fa-b83c-4b49393bd161" providerId="ADAL" clId="{7D8A216F-158D-564C-B13F-FDB7617E762D}" dt="2019-03-19T12:07:49.855" v="14" actId="20577"/>
        <pc:sldMkLst>
          <pc:docMk/>
          <pc:sldMk cId="2392971145" sldId="572"/>
        </pc:sldMkLst>
        <pc:spChg chg="mod">
          <ac:chgData name="Chris Droessler" userId="625c3661-9d64-47fa-b83c-4b49393bd161" providerId="ADAL" clId="{7D8A216F-158D-564C-B13F-FDB7617E762D}" dt="2019-03-19T12:07:49.855" v="14" actId="20577"/>
          <ac:spMkLst>
            <pc:docMk/>
            <pc:sldMk cId="2392971145" sldId="572"/>
            <ac:spMk id="2" creationId="{70E7FB36-DF07-B44D-8D38-59F39D617117}"/>
          </ac:spMkLst>
        </pc:spChg>
      </pc:sldChg>
      <pc:sldChg chg="modSp">
        <pc:chgData name="Chris Droessler" userId="625c3661-9d64-47fa-b83c-4b49393bd161" providerId="ADAL" clId="{7D8A216F-158D-564C-B13F-FDB7617E762D}" dt="2019-03-19T12:17:25.048" v="16" actId="115"/>
        <pc:sldMkLst>
          <pc:docMk/>
          <pc:sldMk cId="1764071254" sldId="577"/>
        </pc:sldMkLst>
        <pc:spChg chg="mod">
          <ac:chgData name="Chris Droessler" userId="625c3661-9d64-47fa-b83c-4b49393bd161" providerId="ADAL" clId="{7D8A216F-158D-564C-B13F-FDB7617E762D}" dt="2019-03-19T12:17:25.048" v="16" actId="115"/>
          <ac:spMkLst>
            <pc:docMk/>
            <pc:sldMk cId="1764071254" sldId="577"/>
            <ac:spMk id="3" creationId="{C26FC999-D14F-4094-926F-9C457F29392C}"/>
          </ac:spMkLst>
        </pc:spChg>
      </pc:sldChg>
      <pc:sldChg chg="del">
        <pc:chgData name="Chris Droessler" userId="625c3661-9d64-47fa-b83c-4b49393bd161" providerId="ADAL" clId="{7D8A216F-158D-564C-B13F-FDB7617E762D}" dt="2019-03-19T12:28:31.313" v="18" actId="2696"/>
        <pc:sldMkLst>
          <pc:docMk/>
          <pc:sldMk cId="2915496684" sldId="611"/>
        </pc:sldMkLst>
      </pc:sldChg>
      <pc:sldChg chg="modSp">
        <pc:chgData name="Chris Droessler" userId="625c3661-9d64-47fa-b83c-4b49393bd161" providerId="ADAL" clId="{7D8A216F-158D-564C-B13F-FDB7617E762D}" dt="2019-03-19T12:30:14.092" v="57" actId="20577"/>
        <pc:sldMkLst>
          <pc:docMk/>
          <pc:sldMk cId="1482540296" sldId="613"/>
        </pc:sldMkLst>
        <pc:spChg chg="mod">
          <ac:chgData name="Chris Droessler" userId="625c3661-9d64-47fa-b83c-4b49393bd161" providerId="ADAL" clId="{7D8A216F-158D-564C-B13F-FDB7617E762D}" dt="2019-03-19T12:30:14.092" v="57" actId="20577"/>
          <ac:spMkLst>
            <pc:docMk/>
            <pc:sldMk cId="1482540296" sldId="613"/>
            <ac:spMk id="2" creationId="{28439F0B-C65A-F64F-8CE9-078DF99165BF}"/>
          </ac:spMkLst>
        </pc:spChg>
      </pc:sldChg>
      <pc:sldChg chg="del">
        <pc:chgData name="Chris Droessler" userId="625c3661-9d64-47fa-b83c-4b49393bd161" providerId="ADAL" clId="{7D8A216F-158D-564C-B13F-FDB7617E762D}" dt="2019-03-19T12:28:24.520" v="17" actId="2696"/>
        <pc:sldMkLst>
          <pc:docMk/>
          <pc:sldMk cId="3074341803" sldId="617"/>
        </pc:sldMkLst>
      </pc:sldChg>
    </pc:docChg>
  </pc:docChgLst>
  <pc:docChgLst>
    <pc:chgData name="Chris Droessler" userId="625c3661-9d64-47fa-b83c-4b49393bd161" providerId="ADAL" clId="{5A11FF82-9FEF-414A-B141-0AB149E9ED38}"/>
    <pc:docChg chg="undo custSel addSld delSld modSld sldOrd">
      <pc:chgData name="Chris Droessler" userId="625c3661-9d64-47fa-b83c-4b49393bd161" providerId="ADAL" clId="{5A11FF82-9FEF-414A-B141-0AB149E9ED38}" dt="2019-03-19T14:04:58.830" v="1122"/>
      <pc:docMkLst>
        <pc:docMk/>
      </pc:docMkLst>
      <pc:sldChg chg="add del modTransition">
        <pc:chgData name="Chris Droessler" userId="625c3661-9d64-47fa-b83c-4b49393bd161" providerId="ADAL" clId="{5A11FF82-9FEF-414A-B141-0AB149E9ED38}" dt="2019-03-19T14:03:33.733" v="1090" actId="2696"/>
        <pc:sldMkLst>
          <pc:docMk/>
          <pc:sldMk cId="2874322174" sldId="256"/>
        </pc:sldMkLst>
      </pc:sldChg>
      <pc:sldChg chg="add">
        <pc:chgData name="Chris Droessler" userId="625c3661-9d64-47fa-b83c-4b49393bd161" providerId="ADAL" clId="{5A11FF82-9FEF-414A-B141-0AB149E9ED38}" dt="2019-03-19T14:03:28.869" v="1089"/>
        <pc:sldMkLst>
          <pc:docMk/>
          <pc:sldMk cId="2466910577" sldId="257"/>
        </pc:sldMkLst>
      </pc:sldChg>
      <pc:sldChg chg="add">
        <pc:chgData name="Chris Droessler" userId="625c3661-9d64-47fa-b83c-4b49393bd161" providerId="ADAL" clId="{5A11FF82-9FEF-414A-B141-0AB149E9ED38}" dt="2019-03-19T14:03:28.869" v="1089"/>
        <pc:sldMkLst>
          <pc:docMk/>
          <pc:sldMk cId="3735146743" sldId="258"/>
        </pc:sldMkLst>
      </pc:sldChg>
      <pc:sldChg chg="add">
        <pc:chgData name="Chris Droessler" userId="625c3661-9d64-47fa-b83c-4b49393bd161" providerId="ADAL" clId="{5A11FF82-9FEF-414A-B141-0AB149E9ED38}" dt="2019-03-19T14:03:28.869" v="1089"/>
        <pc:sldMkLst>
          <pc:docMk/>
          <pc:sldMk cId="1503085938" sldId="259"/>
        </pc:sldMkLst>
      </pc:sldChg>
      <pc:sldChg chg="add">
        <pc:chgData name="Chris Droessler" userId="625c3661-9d64-47fa-b83c-4b49393bd161" providerId="ADAL" clId="{5A11FF82-9FEF-414A-B141-0AB149E9ED38}" dt="2019-03-19T14:03:28.869" v="1089"/>
        <pc:sldMkLst>
          <pc:docMk/>
          <pc:sldMk cId="183741750" sldId="260"/>
        </pc:sldMkLst>
      </pc:sldChg>
      <pc:sldChg chg="modSp add">
        <pc:chgData name="Chris Droessler" userId="625c3661-9d64-47fa-b83c-4b49393bd161" providerId="ADAL" clId="{5A11FF82-9FEF-414A-B141-0AB149E9ED38}" dt="2019-03-19T14:04:17.736" v="1095" actId="27636"/>
        <pc:sldMkLst>
          <pc:docMk/>
          <pc:sldMk cId="662708816" sldId="261"/>
        </pc:sldMkLst>
        <pc:spChg chg="mod">
          <ac:chgData name="Chris Droessler" userId="625c3661-9d64-47fa-b83c-4b49393bd161" providerId="ADAL" clId="{5A11FF82-9FEF-414A-B141-0AB149E9ED38}" dt="2019-03-19T14:04:17.736" v="1095" actId="27636"/>
          <ac:spMkLst>
            <pc:docMk/>
            <pc:sldMk cId="662708816" sldId="261"/>
            <ac:spMk id="143" creationId="{00000000-0000-0000-0000-000000000000}"/>
          </ac:spMkLst>
        </pc:spChg>
      </pc:sldChg>
      <pc:sldChg chg="add modTransition">
        <pc:chgData name="Chris Droessler" userId="625c3661-9d64-47fa-b83c-4b49393bd161" providerId="ADAL" clId="{5A11FF82-9FEF-414A-B141-0AB149E9ED38}" dt="2019-03-19T14:03:28.869" v="1089"/>
        <pc:sldMkLst>
          <pc:docMk/>
          <pc:sldMk cId="2197555149" sldId="262"/>
        </pc:sldMkLst>
      </pc:sldChg>
      <pc:sldChg chg="add">
        <pc:chgData name="Chris Droessler" userId="625c3661-9d64-47fa-b83c-4b49393bd161" providerId="ADAL" clId="{5A11FF82-9FEF-414A-B141-0AB149E9ED38}" dt="2019-03-19T14:03:28.869" v="1089"/>
        <pc:sldMkLst>
          <pc:docMk/>
          <pc:sldMk cId="3308947299" sldId="263"/>
        </pc:sldMkLst>
      </pc:sldChg>
      <pc:sldChg chg="add modTransition">
        <pc:chgData name="Chris Droessler" userId="625c3661-9d64-47fa-b83c-4b49393bd161" providerId="ADAL" clId="{5A11FF82-9FEF-414A-B141-0AB149E9ED38}" dt="2019-03-19T14:03:28.869" v="1089"/>
        <pc:sldMkLst>
          <pc:docMk/>
          <pc:sldMk cId="593382939" sldId="264"/>
        </pc:sldMkLst>
      </pc:sldChg>
      <pc:sldChg chg="modSp add">
        <pc:chgData name="Chris Droessler" userId="625c3661-9d64-47fa-b83c-4b49393bd161" providerId="ADAL" clId="{5A11FF82-9FEF-414A-B141-0AB149E9ED38}" dt="2019-03-19T14:04:43.933" v="1121" actId="20577"/>
        <pc:sldMkLst>
          <pc:docMk/>
          <pc:sldMk cId="3987097997" sldId="265"/>
        </pc:sldMkLst>
        <pc:spChg chg="mod">
          <ac:chgData name="Chris Droessler" userId="625c3661-9d64-47fa-b83c-4b49393bd161" providerId="ADAL" clId="{5A11FF82-9FEF-414A-B141-0AB149E9ED38}" dt="2019-03-19T14:04:43.933" v="1121" actId="20577"/>
          <ac:spMkLst>
            <pc:docMk/>
            <pc:sldMk cId="3987097997" sldId="265"/>
            <ac:spMk id="166" creationId="{00000000-0000-0000-0000-000000000000}"/>
          </ac:spMkLst>
        </pc:spChg>
      </pc:sldChg>
      <pc:sldChg chg="add del modTransition">
        <pc:chgData name="Chris Droessler" userId="625c3661-9d64-47fa-b83c-4b49393bd161" providerId="ADAL" clId="{5A11FF82-9FEF-414A-B141-0AB149E9ED38}" dt="2019-03-19T14:03:51.468" v="1091" actId="2696"/>
        <pc:sldMkLst>
          <pc:docMk/>
          <pc:sldMk cId="2198065546" sldId="266"/>
        </pc:sldMkLst>
      </pc:sldChg>
      <pc:sldChg chg="add del">
        <pc:chgData name="Chris Droessler" userId="625c3661-9d64-47fa-b83c-4b49393bd161" providerId="ADAL" clId="{5A11FF82-9FEF-414A-B141-0AB149E9ED38}" dt="2019-03-19T14:04:01.223" v="1092" actId="2696"/>
        <pc:sldMkLst>
          <pc:docMk/>
          <pc:sldMk cId="1657077519" sldId="267"/>
        </pc:sldMkLst>
      </pc:sldChg>
      <pc:sldChg chg="add del modTransition">
        <pc:chgData name="Chris Droessler" userId="625c3661-9d64-47fa-b83c-4b49393bd161" providerId="ADAL" clId="{5A11FF82-9FEF-414A-B141-0AB149E9ED38}" dt="2019-03-19T14:04:06.704" v="1094" actId="2696"/>
        <pc:sldMkLst>
          <pc:docMk/>
          <pc:sldMk cId="3921291106" sldId="268"/>
        </pc:sldMkLst>
      </pc:sldChg>
      <pc:sldChg chg="addSp delSp modSp ord modNotesTx">
        <pc:chgData name="Chris Droessler" userId="625c3661-9d64-47fa-b83c-4b49393bd161" providerId="ADAL" clId="{5A11FF82-9FEF-414A-B141-0AB149E9ED38}" dt="2019-03-18T14:21:52.693" v="289"/>
        <pc:sldMkLst>
          <pc:docMk/>
          <pc:sldMk cId="2086267171" sldId="560"/>
        </pc:sldMkLst>
        <pc:spChg chg="add del mod">
          <ac:chgData name="Chris Droessler" userId="625c3661-9d64-47fa-b83c-4b49393bd161" providerId="ADAL" clId="{5A11FF82-9FEF-414A-B141-0AB149E9ED38}" dt="2019-03-08T12:57:48.334" v="73"/>
          <ac:spMkLst>
            <pc:docMk/>
            <pc:sldMk cId="2086267171" sldId="560"/>
            <ac:spMk id="3" creationId="{E94B1967-FF71-D945-BEF1-7B6FEDCC0290}"/>
          </ac:spMkLst>
        </pc:spChg>
        <pc:spChg chg="mod">
          <ac:chgData name="Chris Droessler" userId="625c3661-9d64-47fa-b83c-4b49393bd161" providerId="ADAL" clId="{5A11FF82-9FEF-414A-B141-0AB149E9ED38}" dt="2019-03-08T13:25:56.469" v="149" actId="5793"/>
          <ac:spMkLst>
            <pc:docMk/>
            <pc:sldMk cId="2086267171" sldId="560"/>
            <ac:spMk id="4" creationId="{00000000-0000-0000-0000-000000000000}"/>
          </ac:spMkLst>
        </pc:spChg>
        <pc:spChg chg="add del mod">
          <ac:chgData name="Chris Droessler" userId="625c3661-9d64-47fa-b83c-4b49393bd161" providerId="ADAL" clId="{5A11FF82-9FEF-414A-B141-0AB149E9ED38}" dt="2019-03-08T12:57:48.334" v="73"/>
          <ac:spMkLst>
            <pc:docMk/>
            <pc:sldMk cId="2086267171" sldId="560"/>
            <ac:spMk id="5" creationId="{4E1D85C4-520F-E541-91EC-CE0168C8362D}"/>
          </ac:spMkLst>
        </pc:spChg>
      </pc:sldChg>
      <pc:sldChg chg="modSp modNotesTx">
        <pc:chgData name="Chris Droessler" userId="625c3661-9d64-47fa-b83c-4b49393bd161" providerId="ADAL" clId="{5A11FF82-9FEF-414A-B141-0AB149E9ED38}" dt="2019-03-18T15:08:36.453" v="977" actId="20577"/>
        <pc:sldMkLst>
          <pc:docMk/>
          <pc:sldMk cId="1701167664" sldId="565"/>
        </pc:sldMkLst>
        <pc:spChg chg="mod">
          <ac:chgData name="Chris Droessler" userId="625c3661-9d64-47fa-b83c-4b49393bd161" providerId="ADAL" clId="{5A11FF82-9FEF-414A-B141-0AB149E9ED38}" dt="2019-03-18T15:08:36.453" v="977" actId="20577"/>
          <ac:spMkLst>
            <pc:docMk/>
            <pc:sldMk cId="1701167664" sldId="565"/>
            <ac:spMk id="4" creationId="{00000000-0000-0000-0000-000000000000}"/>
          </ac:spMkLst>
        </pc:spChg>
      </pc:sldChg>
      <pc:sldChg chg="modSp">
        <pc:chgData name="Chris Droessler" userId="625c3661-9d64-47fa-b83c-4b49393bd161" providerId="ADAL" clId="{5A11FF82-9FEF-414A-B141-0AB149E9ED38}" dt="2019-03-18T14:35:12.283" v="526" actId="20577"/>
        <pc:sldMkLst>
          <pc:docMk/>
          <pc:sldMk cId="1764071254" sldId="577"/>
        </pc:sldMkLst>
        <pc:spChg chg="mod">
          <ac:chgData name="Chris Droessler" userId="625c3661-9d64-47fa-b83c-4b49393bd161" providerId="ADAL" clId="{5A11FF82-9FEF-414A-B141-0AB149E9ED38}" dt="2019-03-18T14:35:12.283" v="526" actId="20577"/>
          <ac:spMkLst>
            <pc:docMk/>
            <pc:sldMk cId="1764071254" sldId="577"/>
            <ac:spMk id="3" creationId="{C26FC999-D14F-4094-926F-9C457F29392C}"/>
          </ac:spMkLst>
        </pc:spChg>
        <pc:picChg chg="mod">
          <ac:chgData name="Chris Droessler" userId="625c3661-9d64-47fa-b83c-4b49393bd161" providerId="ADAL" clId="{5A11FF82-9FEF-414A-B141-0AB149E9ED38}" dt="2019-03-13T14:11:55.892" v="248" actId="14100"/>
          <ac:picMkLst>
            <pc:docMk/>
            <pc:sldMk cId="1764071254" sldId="577"/>
            <ac:picMk id="5" creationId="{82184462-A94D-47D9-819F-22B100CF86CC}"/>
          </ac:picMkLst>
        </pc:picChg>
      </pc:sldChg>
      <pc:sldChg chg="modSp">
        <pc:chgData name="Chris Droessler" userId="625c3661-9d64-47fa-b83c-4b49393bd161" providerId="ADAL" clId="{5A11FF82-9FEF-414A-B141-0AB149E9ED38}" dt="2019-03-13T14:11:46.693" v="247" actId="20577"/>
        <pc:sldMkLst>
          <pc:docMk/>
          <pc:sldMk cId="2258974780" sldId="604"/>
        </pc:sldMkLst>
        <pc:spChg chg="mod">
          <ac:chgData name="Chris Droessler" userId="625c3661-9d64-47fa-b83c-4b49393bd161" providerId="ADAL" clId="{5A11FF82-9FEF-414A-B141-0AB149E9ED38}" dt="2019-03-13T14:11:46.693" v="247" actId="20577"/>
          <ac:spMkLst>
            <pc:docMk/>
            <pc:sldMk cId="2258974780" sldId="604"/>
            <ac:spMk id="3" creationId="{8807C390-A337-294A-B2E2-60A20D71C2F5}"/>
          </ac:spMkLst>
        </pc:spChg>
        <pc:picChg chg="mod">
          <ac:chgData name="Chris Droessler" userId="625c3661-9d64-47fa-b83c-4b49393bd161" providerId="ADAL" clId="{5A11FF82-9FEF-414A-B141-0AB149E9ED38}" dt="2019-03-13T14:11:13.740" v="222" actId="1076"/>
          <ac:picMkLst>
            <pc:docMk/>
            <pc:sldMk cId="2258974780" sldId="604"/>
            <ac:picMk id="5" creationId="{D2617805-72A1-40F3-8E7A-C7306F6E9781}"/>
          </ac:picMkLst>
        </pc:picChg>
      </pc:sldChg>
      <pc:sldChg chg="del">
        <pc:chgData name="Chris Droessler" userId="625c3661-9d64-47fa-b83c-4b49393bd161" providerId="ADAL" clId="{5A11FF82-9FEF-414A-B141-0AB149E9ED38}" dt="2019-03-18T15:08:47.671" v="978" actId="2696"/>
        <pc:sldMkLst>
          <pc:docMk/>
          <pc:sldMk cId="4042705976" sldId="607"/>
        </pc:sldMkLst>
      </pc:sldChg>
      <pc:sldChg chg="modSp add ord modNotesTx">
        <pc:chgData name="Chris Droessler" userId="625c3661-9d64-47fa-b83c-4b49393bd161" providerId="ADAL" clId="{5A11FF82-9FEF-414A-B141-0AB149E9ED38}" dt="2019-03-19T14:04:58.830" v="1122"/>
        <pc:sldMkLst>
          <pc:docMk/>
          <pc:sldMk cId="3503396623" sldId="609"/>
        </pc:sldMkLst>
        <pc:spChg chg="mod">
          <ac:chgData name="Chris Droessler" userId="625c3661-9d64-47fa-b83c-4b49393bd161" providerId="ADAL" clId="{5A11FF82-9FEF-414A-B141-0AB149E9ED38}" dt="2019-03-08T13:26:04.751" v="151" actId="5793"/>
          <ac:spMkLst>
            <pc:docMk/>
            <pc:sldMk cId="3503396623" sldId="609"/>
            <ac:spMk id="4" creationId="{00000000-0000-0000-0000-000000000000}"/>
          </ac:spMkLst>
        </pc:spChg>
      </pc:sldChg>
      <pc:sldChg chg="modSp add">
        <pc:chgData name="Chris Droessler" userId="625c3661-9d64-47fa-b83c-4b49393bd161" providerId="ADAL" clId="{5A11FF82-9FEF-414A-B141-0AB149E9ED38}" dt="2019-03-18T14:32:47.012" v="497" actId="20577"/>
        <pc:sldMkLst>
          <pc:docMk/>
          <pc:sldMk cId="2891054850" sldId="610"/>
        </pc:sldMkLst>
        <pc:spChg chg="mod">
          <ac:chgData name="Chris Droessler" userId="625c3661-9d64-47fa-b83c-4b49393bd161" providerId="ADAL" clId="{5A11FF82-9FEF-414A-B141-0AB149E9ED38}" dt="2019-03-18T14:32:31.142" v="487" actId="20577"/>
          <ac:spMkLst>
            <pc:docMk/>
            <pc:sldMk cId="2891054850" sldId="610"/>
            <ac:spMk id="2" creationId="{ED0A1699-543E-A544-B849-C24030A64E3A}"/>
          </ac:spMkLst>
        </pc:spChg>
        <pc:spChg chg="mod">
          <ac:chgData name="Chris Droessler" userId="625c3661-9d64-47fa-b83c-4b49393bd161" providerId="ADAL" clId="{5A11FF82-9FEF-414A-B141-0AB149E9ED38}" dt="2019-03-18T14:32:47.012" v="497" actId="20577"/>
          <ac:spMkLst>
            <pc:docMk/>
            <pc:sldMk cId="2891054850" sldId="610"/>
            <ac:spMk id="3" creationId="{BF4CB426-4589-2C48-9455-9A4B336D04F6}"/>
          </ac:spMkLst>
        </pc:spChg>
      </pc:sldChg>
      <pc:sldChg chg="modSp add">
        <pc:chgData name="Chris Droessler" userId="625c3661-9d64-47fa-b83c-4b49393bd161" providerId="ADAL" clId="{5A11FF82-9FEF-414A-B141-0AB149E9ED38}" dt="2019-03-18T14:26:23.360" v="319" actId="313"/>
        <pc:sldMkLst>
          <pc:docMk/>
          <pc:sldMk cId="2915496684" sldId="611"/>
        </pc:sldMkLst>
        <pc:spChg chg="mod">
          <ac:chgData name="Chris Droessler" userId="625c3661-9d64-47fa-b83c-4b49393bd161" providerId="ADAL" clId="{5A11FF82-9FEF-414A-B141-0AB149E9ED38}" dt="2019-03-18T14:26:23.360" v="319" actId="313"/>
          <ac:spMkLst>
            <pc:docMk/>
            <pc:sldMk cId="2915496684" sldId="611"/>
            <ac:spMk id="2" creationId="{5ACE8F24-8A60-E94F-9851-37AB60173A9E}"/>
          </ac:spMkLst>
        </pc:spChg>
        <pc:spChg chg="mod">
          <ac:chgData name="Chris Droessler" userId="625c3661-9d64-47fa-b83c-4b49393bd161" providerId="ADAL" clId="{5A11FF82-9FEF-414A-B141-0AB149E9ED38}" dt="2019-03-18T14:26:13.444" v="307" actId="20577"/>
          <ac:spMkLst>
            <pc:docMk/>
            <pc:sldMk cId="2915496684" sldId="611"/>
            <ac:spMk id="3" creationId="{E29E8BA9-0EBB-B640-8CA1-625EA0967C15}"/>
          </ac:spMkLst>
        </pc:spChg>
      </pc:sldChg>
      <pc:sldChg chg="modSp add modNotesTx">
        <pc:chgData name="Chris Droessler" userId="625c3661-9d64-47fa-b83c-4b49393bd161" providerId="ADAL" clId="{5A11FF82-9FEF-414A-B141-0AB149E9ED38}" dt="2019-03-18T14:28:32.093" v="342" actId="20577"/>
        <pc:sldMkLst>
          <pc:docMk/>
          <pc:sldMk cId="2792569640" sldId="612"/>
        </pc:sldMkLst>
        <pc:spChg chg="mod">
          <ac:chgData name="Chris Droessler" userId="625c3661-9d64-47fa-b83c-4b49393bd161" providerId="ADAL" clId="{5A11FF82-9FEF-414A-B141-0AB149E9ED38}" dt="2019-03-18T14:28:12.054" v="339"/>
          <ac:spMkLst>
            <pc:docMk/>
            <pc:sldMk cId="2792569640" sldId="612"/>
            <ac:spMk id="2" creationId="{FA2675AE-2684-5447-AA8E-9322BEFF7FCC}"/>
          </ac:spMkLst>
        </pc:spChg>
        <pc:spChg chg="mod">
          <ac:chgData name="Chris Droessler" userId="625c3661-9d64-47fa-b83c-4b49393bd161" providerId="ADAL" clId="{5A11FF82-9FEF-414A-B141-0AB149E9ED38}" dt="2019-03-18T14:26:42.995" v="338" actId="20577"/>
          <ac:spMkLst>
            <pc:docMk/>
            <pc:sldMk cId="2792569640" sldId="612"/>
            <ac:spMk id="3" creationId="{7425706A-7259-3745-901D-43CE3717FFB4}"/>
          </ac:spMkLst>
        </pc:spChg>
      </pc:sldChg>
      <pc:sldChg chg="modSp add">
        <pc:chgData name="Chris Droessler" userId="625c3661-9d64-47fa-b83c-4b49393bd161" providerId="ADAL" clId="{5A11FF82-9FEF-414A-B141-0AB149E9ED38}" dt="2019-03-18T14:30:50.221" v="460" actId="20577"/>
        <pc:sldMkLst>
          <pc:docMk/>
          <pc:sldMk cId="1482540296" sldId="613"/>
        </pc:sldMkLst>
        <pc:spChg chg="mod">
          <ac:chgData name="Chris Droessler" userId="625c3661-9d64-47fa-b83c-4b49393bd161" providerId="ADAL" clId="{5A11FF82-9FEF-414A-B141-0AB149E9ED38}" dt="2019-03-18T14:30:41.781" v="451" actId="20577"/>
          <ac:spMkLst>
            <pc:docMk/>
            <pc:sldMk cId="1482540296" sldId="613"/>
            <ac:spMk id="2" creationId="{28439F0B-C65A-F64F-8CE9-078DF99165BF}"/>
          </ac:spMkLst>
        </pc:spChg>
        <pc:spChg chg="mod">
          <ac:chgData name="Chris Droessler" userId="625c3661-9d64-47fa-b83c-4b49393bd161" providerId="ADAL" clId="{5A11FF82-9FEF-414A-B141-0AB149E9ED38}" dt="2019-03-18T14:30:50.221" v="460" actId="20577"/>
          <ac:spMkLst>
            <pc:docMk/>
            <pc:sldMk cId="1482540296" sldId="613"/>
            <ac:spMk id="3" creationId="{455E20C5-48E7-0241-A08C-FE9C4F8AAA96}"/>
          </ac:spMkLst>
        </pc:spChg>
      </pc:sldChg>
      <pc:sldChg chg="modSp add">
        <pc:chgData name="Chris Droessler" userId="625c3661-9d64-47fa-b83c-4b49393bd161" providerId="ADAL" clId="{5A11FF82-9FEF-414A-B141-0AB149E9ED38}" dt="2019-03-18T14:33:20.365" v="516" actId="20577"/>
        <pc:sldMkLst>
          <pc:docMk/>
          <pc:sldMk cId="1887868104" sldId="614"/>
        </pc:sldMkLst>
        <pc:spChg chg="mod">
          <ac:chgData name="Chris Droessler" userId="625c3661-9d64-47fa-b83c-4b49393bd161" providerId="ADAL" clId="{5A11FF82-9FEF-414A-B141-0AB149E9ED38}" dt="2019-03-18T14:33:20.365" v="516" actId="20577"/>
          <ac:spMkLst>
            <pc:docMk/>
            <pc:sldMk cId="1887868104" sldId="614"/>
            <ac:spMk id="2" creationId="{ED0A1699-543E-A544-B849-C24030A64E3A}"/>
          </ac:spMkLst>
        </pc:spChg>
        <pc:spChg chg="mod">
          <ac:chgData name="Chris Droessler" userId="625c3661-9d64-47fa-b83c-4b49393bd161" providerId="ADAL" clId="{5A11FF82-9FEF-414A-B141-0AB149E9ED38}" dt="2019-03-18T14:33:17.092" v="515" actId="20577"/>
          <ac:spMkLst>
            <pc:docMk/>
            <pc:sldMk cId="1887868104" sldId="614"/>
            <ac:spMk id="3" creationId="{BF4CB426-4589-2C48-9455-9A4B336D04F6}"/>
          </ac:spMkLst>
        </pc:spChg>
      </pc:sldChg>
      <pc:sldChg chg="addSp delSp modSp add del">
        <pc:chgData name="Chris Droessler" userId="625c3661-9d64-47fa-b83c-4b49393bd161" providerId="ADAL" clId="{5A11FF82-9FEF-414A-B141-0AB149E9ED38}" dt="2019-03-18T14:36:55.264" v="576" actId="2696"/>
        <pc:sldMkLst>
          <pc:docMk/>
          <pc:sldMk cId="928432099" sldId="615"/>
        </pc:sldMkLst>
        <pc:spChg chg="mod">
          <ac:chgData name="Chris Droessler" userId="625c3661-9d64-47fa-b83c-4b49393bd161" providerId="ADAL" clId="{5A11FF82-9FEF-414A-B141-0AB149E9ED38}" dt="2019-03-18T14:36:05.269" v="559" actId="20577"/>
          <ac:spMkLst>
            <pc:docMk/>
            <pc:sldMk cId="928432099" sldId="615"/>
            <ac:spMk id="3" creationId="{C26FC999-D14F-4094-926F-9C457F29392C}"/>
          </ac:spMkLst>
        </pc:spChg>
        <pc:spChg chg="add del mod">
          <ac:chgData name="Chris Droessler" userId="625c3661-9d64-47fa-b83c-4b49393bd161" providerId="ADAL" clId="{5A11FF82-9FEF-414A-B141-0AB149E9ED38}" dt="2019-03-18T14:36:08.181" v="560"/>
          <ac:spMkLst>
            <pc:docMk/>
            <pc:sldMk cId="928432099" sldId="615"/>
            <ac:spMk id="4" creationId="{4C174CCE-DDDE-B946-95C3-5A2BEFF5ACF2}"/>
          </ac:spMkLst>
        </pc:spChg>
        <pc:spChg chg="add del mod">
          <ac:chgData name="Chris Droessler" userId="625c3661-9d64-47fa-b83c-4b49393bd161" providerId="ADAL" clId="{5A11FF82-9FEF-414A-B141-0AB149E9ED38}" dt="2019-03-18T14:36:08.949" v="561"/>
          <ac:spMkLst>
            <pc:docMk/>
            <pc:sldMk cId="928432099" sldId="615"/>
            <ac:spMk id="6" creationId="{515AAD53-234E-604E-94CF-A383641BDB70}"/>
          </ac:spMkLst>
        </pc:spChg>
        <pc:spChg chg="add del mod">
          <ac:chgData name="Chris Droessler" userId="625c3661-9d64-47fa-b83c-4b49393bd161" providerId="ADAL" clId="{5A11FF82-9FEF-414A-B141-0AB149E9ED38}" dt="2019-03-18T14:36:09.133" v="562"/>
          <ac:spMkLst>
            <pc:docMk/>
            <pc:sldMk cId="928432099" sldId="615"/>
            <ac:spMk id="7" creationId="{7F15F726-0C51-E744-B7D9-AC35AB9524FA}"/>
          </ac:spMkLst>
        </pc:spChg>
        <pc:spChg chg="add del mod">
          <ac:chgData name="Chris Droessler" userId="625c3661-9d64-47fa-b83c-4b49393bd161" providerId="ADAL" clId="{5A11FF82-9FEF-414A-B141-0AB149E9ED38}" dt="2019-03-18T14:36:09.318" v="563"/>
          <ac:spMkLst>
            <pc:docMk/>
            <pc:sldMk cId="928432099" sldId="615"/>
            <ac:spMk id="8" creationId="{55AB288E-5179-3641-A048-92BE8A3B966E}"/>
          </ac:spMkLst>
        </pc:spChg>
        <pc:spChg chg="add del mod">
          <ac:chgData name="Chris Droessler" userId="625c3661-9d64-47fa-b83c-4b49393bd161" providerId="ADAL" clId="{5A11FF82-9FEF-414A-B141-0AB149E9ED38}" dt="2019-03-18T14:36:09.493" v="564"/>
          <ac:spMkLst>
            <pc:docMk/>
            <pc:sldMk cId="928432099" sldId="615"/>
            <ac:spMk id="9" creationId="{4AB41927-B2F8-6741-8C3F-E7E42683809A}"/>
          </ac:spMkLst>
        </pc:spChg>
        <pc:spChg chg="add del mod">
          <ac:chgData name="Chris Droessler" userId="625c3661-9d64-47fa-b83c-4b49393bd161" providerId="ADAL" clId="{5A11FF82-9FEF-414A-B141-0AB149E9ED38}" dt="2019-03-18T14:36:09.693" v="565"/>
          <ac:spMkLst>
            <pc:docMk/>
            <pc:sldMk cId="928432099" sldId="615"/>
            <ac:spMk id="10" creationId="{397FB9BE-A0E9-3449-BC63-A28128DE3D7E}"/>
          </ac:spMkLst>
        </pc:spChg>
        <pc:spChg chg="add del mod">
          <ac:chgData name="Chris Droessler" userId="625c3661-9d64-47fa-b83c-4b49393bd161" providerId="ADAL" clId="{5A11FF82-9FEF-414A-B141-0AB149E9ED38}" dt="2019-03-18T14:36:14.325" v="566"/>
          <ac:spMkLst>
            <pc:docMk/>
            <pc:sldMk cId="928432099" sldId="615"/>
            <ac:spMk id="11" creationId="{1E08E8B2-BFA3-0A46-9A16-0BFA69E484E2}"/>
          </ac:spMkLst>
        </pc:spChg>
        <pc:spChg chg="add del mod">
          <ac:chgData name="Chris Droessler" userId="625c3661-9d64-47fa-b83c-4b49393bd161" providerId="ADAL" clId="{5A11FF82-9FEF-414A-B141-0AB149E9ED38}" dt="2019-03-18T14:36:14.901" v="567"/>
          <ac:spMkLst>
            <pc:docMk/>
            <pc:sldMk cId="928432099" sldId="615"/>
            <ac:spMk id="12" creationId="{3E9FF2F9-7F19-1A4F-87C8-587870E6AB25}"/>
          </ac:spMkLst>
        </pc:spChg>
        <pc:spChg chg="add del mod">
          <ac:chgData name="Chris Droessler" userId="625c3661-9d64-47fa-b83c-4b49393bd161" providerId="ADAL" clId="{5A11FF82-9FEF-414A-B141-0AB149E9ED38}" dt="2019-03-18T14:36:15.069" v="568"/>
          <ac:spMkLst>
            <pc:docMk/>
            <pc:sldMk cId="928432099" sldId="615"/>
            <ac:spMk id="13" creationId="{EF6E21B8-CAE9-AE41-844F-6937EF954B44}"/>
          </ac:spMkLst>
        </pc:spChg>
        <pc:spChg chg="add del mod">
          <ac:chgData name="Chris Droessler" userId="625c3661-9d64-47fa-b83c-4b49393bd161" providerId="ADAL" clId="{5A11FF82-9FEF-414A-B141-0AB149E9ED38}" dt="2019-03-18T14:36:15.263" v="569"/>
          <ac:spMkLst>
            <pc:docMk/>
            <pc:sldMk cId="928432099" sldId="615"/>
            <ac:spMk id="14" creationId="{D98C1B43-8776-1642-AE30-089383E69A7A}"/>
          </ac:spMkLst>
        </pc:spChg>
        <pc:spChg chg="add del mod">
          <ac:chgData name="Chris Droessler" userId="625c3661-9d64-47fa-b83c-4b49393bd161" providerId="ADAL" clId="{5A11FF82-9FEF-414A-B141-0AB149E9ED38}" dt="2019-03-18T14:36:15.397" v="570"/>
          <ac:spMkLst>
            <pc:docMk/>
            <pc:sldMk cId="928432099" sldId="615"/>
            <ac:spMk id="15" creationId="{5EFF5BDF-5CAB-FC41-8AD1-34C51EFCAB40}"/>
          </ac:spMkLst>
        </pc:spChg>
        <pc:spChg chg="add del mod">
          <ac:chgData name="Chris Droessler" userId="625c3661-9d64-47fa-b83c-4b49393bd161" providerId="ADAL" clId="{5A11FF82-9FEF-414A-B141-0AB149E9ED38}" dt="2019-03-18T14:36:15.581" v="571"/>
          <ac:spMkLst>
            <pc:docMk/>
            <pc:sldMk cId="928432099" sldId="615"/>
            <ac:spMk id="16" creationId="{8A9CA698-232F-0A47-B9D2-14B9B75C0012}"/>
          </ac:spMkLst>
        </pc:spChg>
        <pc:picChg chg="del">
          <ac:chgData name="Chris Droessler" userId="625c3661-9d64-47fa-b83c-4b49393bd161" providerId="ADAL" clId="{5A11FF82-9FEF-414A-B141-0AB149E9ED38}" dt="2019-03-18T14:35:47.012" v="528" actId="478"/>
          <ac:picMkLst>
            <pc:docMk/>
            <pc:sldMk cId="928432099" sldId="615"/>
            <ac:picMk id="5" creationId="{82184462-A94D-47D9-819F-22B100CF86CC}"/>
          </ac:picMkLst>
        </pc:picChg>
      </pc:sldChg>
      <pc:sldChg chg="modSp add modNotesTx">
        <pc:chgData name="Chris Droessler" userId="625c3661-9d64-47fa-b83c-4b49393bd161" providerId="ADAL" clId="{5A11FF82-9FEF-414A-B141-0AB149E9ED38}" dt="2019-03-18T15:08:04.284" v="975" actId="20577"/>
        <pc:sldMkLst>
          <pc:docMk/>
          <pc:sldMk cId="292952244" sldId="616"/>
        </pc:sldMkLst>
        <pc:spChg chg="mod">
          <ac:chgData name="Chris Droessler" userId="625c3661-9d64-47fa-b83c-4b49393bd161" providerId="ADAL" clId="{5A11FF82-9FEF-414A-B141-0AB149E9ED38}" dt="2019-03-18T14:58:09.637" v="935" actId="20577"/>
          <ac:spMkLst>
            <pc:docMk/>
            <pc:sldMk cId="292952244" sldId="616"/>
            <ac:spMk id="2" creationId="{FDD6FBDF-795E-824C-B9D7-17267CC7D5E0}"/>
          </ac:spMkLst>
        </pc:spChg>
        <pc:spChg chg="mod">
          <ac:chgData name="Chris Droessler" userId="625c3661-9d64-47fa-b83c-4b49393bd161" providerId="ADAL" clId="{5A11FF82-9FEF-414A-B141-0AB149E9ED38}" dt="2019-03-18T15:08:04.284" v="975" actId="20577"/>
          <ac:spMkLst>
            <pc:docMk/>
            <pc:sldMk cId="292952244" sldId="616"/>
            <ac:spMk id="3" creationId="{440C8FCE-7E37-B645-A9DE-0992428F124F}"/>
          </ac:spMkLst>
        </pc:spChg>
      </pc:sldChg>
      <pc:sldChg chg="addSp delSp modSp add">
        <pc:chgData name="Chris Droessler" userId="625c3661-9d64-47fa-b83c-4b49393bd161" providerId="ADAL" clId="{5A11FF82-9FEF-414A-B141-0AB149E9ED38}" dt="2019-03-19T11:28:38.436" v="986" actId="14100"/>
        <pc:sldMkLst>
          <pc:docMk/>
          <pc:sldMk cId="3074341803" sldId="617"/>
        </pc:sldMkLst>
        <pc:spChg chg="del">
          <ac:chgData name="Chris Droessler" userId="625c3661-9d64-47fa-b83c-4b49393bd161" providerId="ADAL" clId="{5A11FF82-9FEF-414A-B141-0AB149E9ED38}" dt="2019-03-18T18:41:56.617" v="980"/>
          <ac:spMkLst>
            <pc:docMk/>
            <pc:sldMk cId="3074341803" sldId="617"/>
            <ac:spMk id="2" creationId="{1D8E0A5C-2EA1-2E42-8BB5-BBBB4302B900}"/>
          </ac:spMkLst>
        </pc:spChg>
        <pc:spChg chg="del">
          <ac:chgData name="Chris Droessler" userId="625c3661-9d64-47fa-b83c-4b49393bd161" providerId="ADAL" clId="{5A11FF82-9FEF-414A-B141-0AB149E9ED38}" dt="2019-03-18T18:41:56.617" v="980"/>
          <ac:spMkLst>
            <pc:docMk/>
            <pc:sldMk cId="3074341803" sldId="617"/>
            <ac:spMk id="3" creationId="{7E42B1A4-4E0A-EC49-904E-D0822826A2E4}"/>
          </ac:spMkLst>
        </pc:spChg>
        <pc:picChg chg="add mod">
          <ac:chgData name="Chris Droessler" userId="625c3661-9d64-47fa-b83c-4b49393bd161" providerId="ADAL" clId="{5A11FF82-9FEF-414A-B141-0AB149E9ED38}" dt="2019-03-19T11:28:38.436" v="986" actId="14100"/>
          <ac:picMkLst>
            <pc:docMk/>
            <pc:sldMk cId="3074341803" sldId="617"/>
            <ac:picMk id="5" creationId="{72F11A47-7841-AF4F-A82D-BB8D50C2EAD8}"/>
          </ac:picMkLst>
        </pc:picChg>
      </pc:sldChg>
      <pc:sldChg chg="modSp add ord">
        <pc:chgData name="Chris Droessler" userId="625c3661-9d64-47fa-b83c-4b49393bd161" providerId="ADAL" clId="{5A11FF82-9FEF-414A-B141-0AB149E9ED38}" dt="2019-03-19T11:39:18.956" v="1088"/>
        <pc:sldMkLst>
          <pc:docMk/>
          <pc:sldMk cId="378380101" sldId="618"/>
        </pc:sldMkLst>
        <pc:spChg chg="mod">
          <ac:chgData name="Chris Droessler" userId="625c3661-9d64-47fa-b83c-4b49393bd161" providerId="ADAL" clId="{5A11FF82-9FEF-414A-B141-0AB149E9ED38}" dt="2019-03-19T11:39:06.461" v="1087" actId="20577"/>
          <ac:spMkLst>
            <pc:docMk/>
            <pc:sldMk cId="378380101" sldId="618"/>
            <ac:spMk id="2" creationId="{DAFC2CDD-4780-4F46-B318-5D0A726F6924}"/>
          </ac:spMkLst>
        </pc:spChg>
        <pc:spChg chg="mod">
          <ac:chgData name="Chris Droessler" userId="625c3661-9d64-47fa-b83c-4b49393bd161" providerId="ADAL" clId="{5A11FF82-9FEF-414A-B141-0AB149E9ED38}" dt="2019-03-19T11:38:05.510" v="1009" actId="20577"/>
          <ac:spMkLst>
            <pc:docMk/>
            <pc:sldMk cId="378380101" sldId="618"/>
            <ac:spMk id="3" creationId="{88834A1A-0510-FC4D-A02E-0BDD927C5949}"/>
          </ac:spMkLst>
        </pc:spChg>
      </pc:sldChg>
      <pc:sldMasterChg chg="delSldLayout">
        <pc:chgData name="Chris Droessler" userId="625c3661-9d64-47fa-b83c-4b49393bd161" providerId="ADAL" clId="{5A11FF82-9FEF-414A-B141-0AB149E9ED38}" dt="2019-03-19T14:04:01.261" v="1093" actId="2696"/>
        <pc:sldMasterMkLst>
          <pc:docMk/>
          <pc:sldMasterMk cId="2999785688" sldId="2147483648"/>
        </pc:sldMasterMkLst>
        <pc:sldLayoutChg chg="del">
          <pc:chgData name="Chris Droessler" userId="625c3661-9d64-47fa-b83c-4b49393bd161" providerId="ADAL" clId="{5A11FF82-9FEF-414A-B141-0AB149E9ED38}" dt="2019-03-19T14:04:01.261" v="1093" actId="2696"/>
          <pc:sldLayoutMkLst>
            <pc:docMk/>
            <pc:sldMasterMk cId="2999785688" sldId="2147483648"/>
            <pc:sldLayoutMk cId="3741243331" sldId="2147483663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E9B6F52-CC10-4425-9195-EDF28B435798}" type="datetimeFigureOut">
              <a:rPr lang="en-US" smtClean="0"/>
              <a:t>3/19/19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A111C28-737F-4457-9FE5-6826B7F3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4465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02D3CF6-D097-446F-BA20-84B1F837E572}" type="datetimeFigureOut">
              <a:rPr lang="en-US" smtClean="0"/>
              <a:t>3/19/19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D52D8DC-3CCA-4826-966D-69131461E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0096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Check the CFOs. Two have incorrect email addresses.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7536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Year End Review Planning </a:t>
            </a:r>
          </a:p>
          <a:p>
            <a:r>
              <a:rPr lang="en-US" sz="1200" dirty="0"/>
              <a:t>Just a Reminder </a:t>
            </a:r>
          </a:p>
          <a:p>
            <a:r>
              <a:rPr lang="en-US" sz="1200" dirty="0"/>
              <a:t>Will take about three weeks to complete. </a:t>
            </a:r>
          </a:p>
          <a:p>
            <a:r>
              <a:rPr lang="en-US" sz="1200" dirty="0"/>
              <a:t>We anticipate doing these VIA Webinar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1654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0323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nccareers.org</a:t>
            </a:r>
            <a:r>
              <a:rPr lang="en-US" dirty="0"/>
              <a:t>/</a:t>
            </a:r>
          </a:p>
          <a:p>
            <a:endParaRPr lang="en-US" dirty="0"/>
          </a:p>
          <a:p>
            <a:r>
              <a:rPr lang="en-US" dirty="0"/>
              <a:t>We can bring them to the mid-year reviews if you let us know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1198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College Open Houses.</a:t>
            </a:r>
          </a:p>
          <a:p>
            <a:r>
              <a:rPr lang="en-US" dirty="0"/>
              <a:t>Invite the local high schools and middle schools</a:t>
            </a:r>
          </a:p>
          <a:p>
            <a:r>
              <a:rPr lang="en-US" dirty="0"/>
              <a:t>Talk to LEA CTE Director</a:t>
            </a:r>
          </a:p>
          <a:p>
            <a:r>
              <a:rPr lang="en-US" dirty="0"/>
              <a:t>Career Development Coordinator at the High School</a:t>
            </a:r>
          </a:p>
          <a:p>
            <a:r>
              <a:rPr lang="en-US" dirty="0"/>
              <a:t>Invite the public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0009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will be adding workshops around the new act during this SUMMITT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2725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Already shown:</a:t>
            </a:r>
          </a:p>
          <a:p>
            <a:r>
              <a:rPr lang="en-US" b="1" dirty="0"/>
              <a:t>Alamance Community College - </a:t>
            </a:r>
            <a:r>
              <a:rPr lang="en-US" dirty="0"/>
              <a:t>Teachers shadowing teachers</a:t>
            </a:r>
          </a:p>
          <a:p>
            <a:r>
              <a:rPr lang="en-US" b="1" dirty="0"/>
              <a:t>Fayetteville Technical Community College - </a:t>
            </a:r>
            <a:r>
              <a:rPr lang="en-US" dirty="0"/>
              <a:t>Nursing, Faculty position, Simulation equipment</a:t>
            </a:r>
          </a:p>
          <a:p>
            <a:r>
              <a:rPr lang="en-US" b="1" dirty="0" err="1"/>
              <a:t>Mayland</a:t>
            </a:r>
            <a:r>
              <a:rPr lang="en-US" b="1" dirty="0"/>
              <a:t> Community College - </a:t>
            </a:r>
            <a:r>
              <a:rPr lang="en-US" dirty="0"/>
              <a:t>Mac Lab, 26 iMac computers</a:t>
            </a:r>
          </a:p>
          <a:p>
            <a:r>
              <a:rPr lang="en-US" dirty="0"/>
              <a:t>Vance-Granville – Advising, Professional Development.</a:t>
            </a:r>
          </a:p>
          <a:p>
            <a:r>
              <a:rPr lang="en-US" dirty="0"/>
              <a:t>Beaufort County CC</a:t>
            </a:r>
          </a:p>
          <a:p>
            <a:r>
              <a:rPr lang="en-US" dirty="0"/>
              <a:t>Carteret CC</a:t>
            </a:r>
          </a:p>
          <a:p>
            <a:r>
              <a:rPr lang="en-US" dirty="0"/>
              <a:t>Lenoir CC</a:t>
            </a:r>
          </a:p>
          <a:p>
            <a:r>
              <a:rPr lang="en-US" dirty="0"/>
              <a:t>Coastal Carolina CC</a:t>
            </a:r>
          </a:p>
          <a:p>
            <a:r>
              <a:rPr lang="en-US" dirty="0"/>
              <a:t>Nash</a:t>
            </a:r>
          </a:p>
          <a:p>
            <a:r>
              <a:rPr lang="en-US" dirty="0"/>
              <a:t>Sampson</a:t>
            </a:r>
          </a:p>
          <a:p>
            <a:r>
              <a:rPr lang="en-US" dirty="0"/>
              <a:t>Wayne</a:t>
            </a:r>
          </a:p>
          <a:p>
            <a:endParaRPr lang="en-US" dirty="0"/>
          </a:p>
          <a:p>
            <a:r>
              <a:rPr lang="en-US" dirty="0"/>
              <a:t>Show in March</a:t>
            </a:r>
          </a:p>
          <a:p>
            <a:r>
              <a:rPr lang="en-US" dirty="0"/>
              <a:t>Catawba</a:t>
            </a:r>
          </a:p>
          <a:p>
            <a:r>
              <a:rPr lang="en-US" dirty="0"/>
              <a:t>Central Carolina</a:t>
            </a:r>
          </a:p>
          <a:p>
            <a:endParaRPr lang="en-US" dirty="0"/>
          </a:p>
          <a:p>
            <a:r>
              <a:rPr lang="en-US" dirty="0"/>
              <a:t>Ready to show</a:t>
            </a:r>
          </a:p>
          <a:p>
            <a:r>
              <a:rPr lang="en-US" dirty="0"/>
              <a:t>Davidson</a:t>
            </a:r>
          </a:p>
          <a:p>
            <a:r>
              <a:rPr lang="en-US" dirty="0"/>
              <a:t>Forsyth</a:t>
            </a:r>
          </a:p>
          <a:p>
            <a:r>
              <a:rPr lang="en-US" dirty="0"/>
              <a:t>McDowell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5611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Registration links through December have been posted. Register now and let the </a:t>
            </a:r>
            <a:r>
              <a:rPr lang="en-US"/>
              <a:t>system remind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9207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www.ncperkins.org</a:t>
            </a:r>
            <a:r>
              <a:rPr lang="en-US" dirty="0"/>
              <a:t>/course/</a:t>
            </a:r>
            <a:r>
              <a:rPr lang="en-US" dirty="0" err="1"/>
              <a:t>view.php?id</a:t>
            </a:r>
            <a:r>
              <a:rPr lang="en-US" dirty="0"/>
              <a:t>=6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188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Already shown:</a:t>
            </a:r>
          </a:p>
          <a:p>
            <a:r>
              <a:rPr lang="en-US" b="1" dirty="0"/>
              <a:t>Alamance Community College - </a:t>
            </a:r>
            <a:r>
              <a:rPr lang="en-US" dirty="0"/>
              <a:t>Teachers shadowing teachers</a:t>
            </a:r>
          </a:p>
          <a:p>
            <a:r>
              <a:rPr lang="en-US" b="1" dirty="0"/>
              <a:t>Fayetteville Technical Community College - </a:t>
            </a:r>
            <a:r>
              <a:rPr lang="en-US" dirty="0"/>
              <a:t>Nursing, Faculty position, Simulation equipment</a:t>
            </a:r>
          </a:p>
          <a:p>
            <a:r>
              <a:rPr lang="en-US" b="1" dirty="0" err="1"/>
              <a:t>Mayland</a:t>
            </a:r>
            <a:r>
              <a:rPr lang="en-US" b="1" dirty="0"/>
              <a:t> Community College - </a:t>
            </a:r>
            <a:r>
              <a:rPr lang="en-US" dirty="0"/>
              <a:t>Mac Lab, 26 iMac computers</a:t>
            </a:r>
          </a:p>
          <a:p>
            <a:r>
              <a:rPr lang="en-US" dirty="0"/>
              <a:t>Vance-Granville – Advising, Professional Development.</a:t>
            </a:r>
          </a:p>
          <a:p>
            <a:r>
              <a:rPr lang="en-US" dirty="0"/>
              <a:t>Beaufort County CC</a:t>
            </a:r>
          </a:p>
          <a:p>
            <a:r>
              <a:rPr lang="en-US" dirty="0"/>
              <a:t>Carteret CC</a:t>
            </a:r>
          </a:p>
          <a:p>
            <a:r>
              <a:rPr lang="en-US" dirty="0"/>
              <a:t>Lenoir CC</a:t>
            </a:r>
          </a:p>
          <a:p>
            <a:r>
              <a:rPr lang="en-US" dirty="0"/>
              <a:t>Coastal Carolina CC</a:t>
            </a:r>
          </a:p>
          <a:p>
            <a:r>
              <a:rPr lang="en-US" dirty="0"/>
              <a:t>Nash</a:t>
            </a:r>
          </a:p>
          <a:p>
            <a:r>
              <a:rPr lang="en-US" dirty="0"/>
              <a:t>Sampson</a:t>
            </a:r>
          </a:p>
          <a:p>
            <a:r>
              <a:rPr lang="en-US" dirty="0"/>
              <a:t>Wayne</a:t>
            </a:r>
          </a:p>
          <a:p>
            <a:endParaRPr lang="en-US" dirty="0"/>
          </a:p>
          <a:p>
            <a:r>
              <a:rPr lang="en-US" dirty="0"/>
              <a:t>Show in March</a:t>
            </a:r>
          </a:p>
          <a:p>
            <a:r>
              <a:rPr lang="en-US" dirty="0"/>
              <a:t>Catawba</a:t>
            </a:r>
          </a:p>
          <a:p>
            <a:r>
              <a:rPr lang="en-US" dirty="0"/>
              <a:t>Central Carolina</a:t>
            </a:r>
          </a:p>
          <a:p>
            <a:endParaRPr lang="en-US" dirty="0"/>
          </a:p>
          <a:p>
            <a:r>
              <a:rPr lang="en-US" dirty="0"/>
              <a:t>Ready to show</a:t>
            </a:r>
          </a:p>
          <a:p>
            <a:r>
              <a:rPr lang="en-US" dirty="0"/>
              <a:t>Davidson</a:t>
            </a:r>
          </a:p>
          <a:p>
            <a:r>
              <a:rPr lang="en-US" dirty="0"/>
              <a:t>Forsyth</a:t>
            </a:r>
          </a:p>
          <a:p>
            <a:r>
              <a:rPr lang="en-US" dirty="0"/>
              <a:t>McDowell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411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Many of you are modifying budgets after initial planning. </a:t>
            </a:r>
          </a:p>
          <a:p>
            <a:r>
              <a:rPr lang="en-US" dirty="0"/>
              <a:t>We have Jan through May,  </a:t>
            </a:r>
          </a:p>
          <a:p>
            <a:r>
              <a:rPr lang="en-US" dirty="0"/>
              <a:t>Changes in June appear to be dumping on a federal fund and do not sit well in an audit.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8532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www.nccommunitycolleges.edu</a:t>
            </a:r>
            <a:r>
              <a:rPr lang="en-US" dirty="0"/>
              <a:t>/student-services/finish-line-grants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www.nccommerce.com</a:t>
            </a:r>
            <a:r>
              <a:rPr lang="en-US" dirty="0"/>
              <a:t>/jobs-training/workforce-professionals-tools-resources/finish-line-grants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4616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Perkins V, sec 134, (c)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4608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www.skillsusanc.org</a:t>
            </a:r>
            <a:r>
              <a:rPr lang="en-US" dirty="0"/>
              <a:t>/state-conference</a:t>
            </a:r>
          </a:p>
          <a:p>
            <a:endParaRPr lang="en-US" dirty="0"/>
          </a:p>
          <a:p>
            <a:r>
              <a:rPr lang="en-US" sz="1600" dirty="0"/>
              <a:t>Special Events Center at the Greensboro Coliseum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9671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Meeting with Academic VP, CTE Deans, Finance, </a:t>
            </a:r>
          </a:p>
          <a:p>
            <a:r>
              <a:t>Comprehensive Notebooks </a:t>
            </a:r>
          </a:p>
        </p:txBody>
      </p:sp>
    </p:spTree>
    <p:extLst>
      <p:ext uri="{BB962C8B-B14F-4D97-AF65-F5344CB8AC3E}">
        <p14:creationId xmlns:p14="http://schemas.microsoft.com/office/powerpoint/2010/main" val="11615661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1" name="Shape 14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Partnerships were Evident </a:t>
            </a:r>
          </a:p>
        </p:txBody>
      </p:sp>
    </p:spTree>
    <p:extLst>
      <p:ext uri="{BB962C8B-B14F-4D97-AF65-F5344CB8AC3E}">
        <p14:creationId xmlns:p14="http://schemas.microsoft.com/office/powerpoint/2010/main" val="11797873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464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399" y="2452500"/>
            <a:ext cx="7336465" cy="1428500"/>
          </a:xfrm>
        </p:spPr>
        <p:txBody>
          <a:bodyPr anchor="b">
            <a:normAutofit/>
          </a:bodyPr>
          <a:lstStyle>
            <a:lvl1pPr algn="ctr">
              <a:defRPr sz="44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399" y="3881000"/>
            <a:ext cx="7336465" cy="1655762"/>
          </a:xfrm>
        </p:spPr>
        <p:txBody>
          <a:bodyPr>
            <a:normAutofit/>
          </a:bodyPr>
          <a:lstStyle>
            <a:lvl1pPr marL="0" indent="0" algn="ctr">
              <a:buNone/>
              <a:defRPr sz="360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733354" y="489262"/>
            <a:ext cx="6025812" cy="110196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b="0" cap="none" spc="0" dirty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</a:t>
            </a:r>
          </a:p>
          <a:p>
            <a:pPr>
              <a:lnSpc>
                <a:spcPct val="80000"/>
              </a:lnSpc>
            </a:pPr>
            <a:r>
              <a:rPr lang="en-US" sz="4000" b="0" cap="none" spc="0" dirty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Community College System</a:t>
            </a:r>
          </a:p>
        </p:txBody>
      </p:sp>
      <p:cxnSp>
        <p:nvCxnSpPr>
          <p:cNvPr id="10" name="Straight Connector 9" title="Gold Line"/>
          <p:cNvCxnSpPr/>
          <p:nvPr userDrawn="1"/>
        </p:nvCxnSpPr>
        <p:spPr>
          <a:xfrm flipV="1">
            <a:off x="1733354" y="1864894"/>
            <a:ext cx="5705475" cy="25290"/>
          </a:xfrm>
          <a:prstGeom prst="line">
            <a:avLst/>
          </a:prstGeom>
          <a:ln w="38100" cap="rnd" cmpd="sng">
            <a:solidFill>
              <a:srgbClr val="EEB11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4" y="168488"/>
            <a:ext cx="1498914" cy="169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76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7950" y="6216246"/>
            <a:ext cx="2057400" cy="365125"/>
          </a:xfrm>
          <a:prstGeom prst="rect">
            <a:avLst/>
          </a:prstGeom>
        </p:spPr>
        <p:txBody>
          <a:bodyPr/>
          <a:lstStyle/>
          <a:p>
            <a:fld id="{47CC054E-03C2-4BA4-B0DC-8A52C253DBFA}" type="datetimeFigureOut">
              <a:rPr lang="en-US" smtClean="0"/>
              <a:t>3/19/19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43300" y="6216246"/>
            <a:ext cx="2057400" cy="365125"/>
          </a:xfrm>
          <a:prstGeom prst="rect">
            <a:avLst/>
          </a:prstGeom>
        </p:spPr>
        <p:txBody>
          <a:bodyPr/>
          <a:lstStyle/>
          <a:p>
            <a:fld id="{DD5DC98F-6F3D-4D37-8801-59C812F9270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474804" y="6370223"/>
            <a:ext cx="324852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50" dirty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Community College System</a:t>
            </a:r>
          </a:p>
        </p:txBody>
      </p:sp>
      <p:pic>
        <p:nvPicPr>
          <p:cNvPr id="8" name="Picture 7" title="NCCC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62" y="6356352"/>
            <a:ext cx="261242" cy="392866"/>
          </a:xfrm>
          <a:prstGeom prst="rect">
            <a:avLst/>
          </a:prstGeom>
        </p:spPr>
      </p:pic>
      <p:pic>
        <p:nvPicPr>
          <p:cNvPr id="9" name="Picture 8" title="NCCC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49" y="297662"/>
            <a:ext cx="971180" cy="1460496"/>
          </a:xfrm>
          <a:prstGeom prst="rect">
            <a:avLst/>
          </a:prstGeom>
        </p:spPr>
      </p:pic>
      <p:cxnSp>
        <p:nvCxnSpPr>
          <p:cNvPr id="10" name="Straight Connector 9" title="Gold Line"/>
          <p:cNvCxnSpPr/>
          <p:nvPr userDrawn="1"/>
        </p:nvCxnSpPr>
        <p:spPr>
          <a:xfrm flipV="1">
            <a:off x="1455549" y="1716352"/>
            <a:ext cx="7059802" cy="13623"/>
          </a:xfrm>
          <a:prstGeom prst="line">
            <a:avLst/>
          </a:prstGeom>
          <a:ln w="38100" cap="rnd" cmpd="sng">
            <a:solidFill>
              <a:srgbClr val="EEB11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561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7950" y="6216246"/>
            <a:ext cx="2057400" cy="365125"/>
          </a:xfrm>
          <a:prstGeom prst="rect">
            <a:avLst/>
          </a:prstGeom>
        </p:spPr>
        <p:txBody>
          <a:bodyPr/>
          <a:lstStyle/>
          <a:p>
            <a:fld id="{47CC054E-03C2-4BA4-B0DC-8A52C253DBFA}" type="datetimeFigureOut">
              <a:rPr lang="en-US" smtClean="0"/>
              <a:t>3/19/19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43300" y="6216246"/>
            <a:ext cx="2057400" cy="365125"/>
          </a:xfrm>
          <a:prstGeom prst="rect">
            <a:avLst/>
          </a:prstGeom>
        </p:spPr>
        <p:txBody>
          <a:bodyPr/>
          <a:lstStyle/>
          <a:p>
            <a:fld id="{DD5DC98F-6F3D-4D37-8801-59C812F9270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474804" y="6370223"/>
            <a:ext cx="316174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50" dirty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Community College System</a:t>
            </a:r>
          </a:p>
        </p:txBody>
      </p:sp>
      <p:pic>
        <p:nvPicPr>
          <p:cNvPr id="8" name="Picture 7" title="NCCC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62" y="6356352"/>
            <a:ext cx="254263" cy="39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05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141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143000" y="473273"/>
            <a:ext cx="6858000" cy="415230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892969" y="4723805"/>
            <a:ext cx="7358063" cy="1000125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69" y="5732859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/>
            </a:lvl1pPr>
            <a:lvl2pPr marL="0" indent="0" algn="ctr">
              <a:spcBef>
                <a:spcPts val="0"/>
              </a:spcBef>
              <a:buSzTx/>
              <a:buNone/>
              <a:defRPr sz="2601"/>
            </a:lvl2pPr>
            <a:lvl3pPr marL="0" indent="0" algn="ctr">
              <a:spcBef>
                <a:spcPts val="0"/>
              </a:spcBef>
              <a:buSzTx/>
              <a:buNone/>
              <a:defRPr sz="2601"/>
            </a:lvl3pPr>
            <a:lvl4pPr marL="0" indent="0" algn="ctr">
              <a:spcBef>
                <a:spcPts val="0"/>
              </a:spcBef>
              <a:buSzTx/>
              <a:buNone/>
              <a:defRPr sz="2601"/>
            </a:lvl4pPr>
            <a:lvl5pPr marL="0" indent="0" algn="ctr">
              <a:spcBef>
                <a:spcPts val="0"/>
              </a:spcBef>
              <a:buSzTx/>
              <a:buNone/>
              <a:defRPr sz="260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3548736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724181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61204"/>
            <a:ext cx="7886700" cy="4731671"/>
          </a:xfrm>
        </p:spPr>
        <p:txBody>
          <a:bodyPr>
            <a:normAutofit/>
          </a:bodyPr>
          <a:lstStyle>
            <a:lvl1pPr marL="233363" indent="-233363">
              <a:lnSpc>
                <a:spcPct val="100000"/>
              </a:lnSpc>
              <a:spcBef>
                <a:spcPts val="600"/>
              </a:spcBef>
              <a:tabLst/>
              <a:defRPr sz="2800"/>
            </a:lvl1pPr>
            <a:lvl2pPr marL="458788" indent="-201613">
              <a:lnSpc>
                <a:spcPct val="100000"/>
              </a:lnSpc>
              <a:spcBef>
                <a:spcPts val="300"/>
              </a:spcBef>
              <a:tabLst/>
              <a:defRPr sz="2400"/>
            </a:lvl2pPr>
            <a:lvl3pPr marL="692150" indent="-177800">
              <a:lnSpc>
                <a:spcPct val="100000"/>
              </a:lnSpc>
              <a:spcBef>
                <a:spcPts val="300"/>
              </a:spcBef>
              <a:tabLst/>
              <a:defRPr sz="2200"/>
            </a:lvl3pPr>
            <a:lvl4pPr marL="976313" indent="-204788">
              <a:lnSpc>
                <a:spcPct val="100000"/>
              </a:lnSpc>
              <a:spcBef>
                <a:spcPts val="300"/>
              </a:spcBef>
              <a:tabLst/>
              <a:defRPr sz="2000"/>
            </a:lvl4pPr>
            <a:lvl5pPr marL="1200150" indent="-171450">
              <a:lnSpc>
                <a:spcPct val="100000"/>
              </a:lnSpc>
              <a:spcBef>
                <a:spcPts val="300"/>
              </a:spcBef>
              <a:tabLst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 title="Gold Line"/>
          <p:cNvCxnSpPr/>
          <p:nvPr userDrawn="1"/>
        </p:nvCxnSpPr>
        <p:spPr>
          <a:xfrm flipV="1">
            <a:off x="1297858" y="1627627"/>
            <a:ext cx="6468364" cy="4528"/>
          </a:xfrm>
          <a:prstGeom prst="line">
            <a:avLst/>
          </a:prstGeom>
          <a:ln w="38100" cap="rnd" cmpd="sng">
            <a:solidFill>
              <a:srgbClr val="EEB11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297858" y="168488"/>
            <a:ext cx="7364361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4" y="168488"/>
            <a:ext cx="1014811" cy="114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93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415537" y="6492875"/>
            <a:ext cx="324852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50" dirty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Community College System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9" y="6425308"/>
            <a:ext cx="316698" cy="35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4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7858" y="168488"/>
            <a:ext cx="7364361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4"/>
            <a:ext cx="3886200" cy="459968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4"/>
            <a:ext cx="3886200" cy="459968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4" y="168488"/>
            <a:ext cx="1014811" cy="1144584"/>
          </a:xfrm>
          <a:prstGeom prst="rect">
            <a:avLst/>
          </a:prstGeom>
        </p:spPr>
      </p:pic>
      <p:cxnSp>
        <p:nvCxnSpPr>
          <p:cNvPr id="14" name="Straight Connector 13" title="Gold Line"/>
          <p:cNvCxnSpPr/>
          <p:nvPr userDrawn="1"/>
        </p:nvCxnSpPr>
        <p:spPr>
          <a:xfrm flipV="1">
            <a:off x="1297858" y="1627627"/>
            <a:ext cx="6468364" cy="4528"/>
          </a:xfrm>
          <a:prstGeom prst="line">
            <a:avLst/>
          </a:prstGeom>
          <a:ln w="38100" cap="rnd" cmpd="sng">
            <a:solidFill>
              <a:srgbClr val="EEB11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093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92023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4"/>
            <a:ext cx="3887391" cy="392023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4" name="Straight Connector 13" title="Gold Line"/>
          <p:cNvCxnSpPr/>
          <p:nvPr userDrawn="1"/>
        </p:nvCxnSpPr>
        <p:spPr>
          <a:xfrm flipV="1">
            <a:off x="1297858" y="1627627"/>
            <a:ext cx="6468364" cy="4528"/>
          </a:xfrm>
          <a:prstGeom prst="line">
            <a:avLst/>
          </a:prstGeom>
          <a:ln w="38100" cap="rnd" cmpd="sng">
            <a:solidFill>
              <a:srgbClr val="EEB11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297858" y="168488"/>
            <a:ext cx="7364361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4" y="168488"/>
            <a:ext cx="1014811" cy="114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95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297858" y="168488"/>
            <a:ext cx="7364361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4" y="168488"/>
            <a:ext cx="1014811" cy="1144584"/>
          </a:xfrm>
          <a:prstGeom prst="rect">
            <a:avLst/>
          </a:prstGeom>
        </p:spPr>
      </p:pic>
      <p:cxnSp>
        <p:nvCxnSpPr>
          <p:cNvPr id="14" name="Straight Connector 13" title="Gold Line"/>
          <p:cNvCxnSpPr/>
          <p:nvPr userDrawn="1"/>
        </p:nvCxnSpPr>
        <p:spPr>
          <a:xfrm flipV="1">
            <a:off x="1297858" y="1627627"/>
            <a:ext cx="6468364" cy="4528"/>
          </a:xfrm>
          <a:prstGeom prst="line">
            <a:avLst/>
          </a:prstGeom>
          <a:ln w="38100" cap="rnd" cmpd="sng">
            <a:solidFill>
              <a:srgbClr val="EEB11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782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544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57950" y="6216246"/>
            <a:ext cx="2057400" cy="365125"/>
          </a:xfrm>
          <a:prstGeom prst="rect">
            <a:avLst/>
          </a:prstGeom>
        </p:spPr>
        <p:txBody>
          <a:bodyPr/>
          <a:lstStyle/>
          <a:p>
            <a:fld id="{47CC054E-03C2-4BA4-B0DC-8A52C253DBFA}" type="datetimeFigureOut">
              <a:rPr lang="en-US" smtClean="0"/>
              <a:t>3/19/19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543300" y="6216246"/>
            <a:ext cx="2057400" cy="365125"/>
          </a:xfrm>
          <a:prstGeom prst="rect">
            <a:avLst/>
          </a:prstGeom>
        </p:spPr>
        <p:txBody>
          <a:bodyPr/>
          <a:lstStyle/>
          <a:p>
            <a:fld id="{DD5DC98F-6F3D-4D37-8801-59C812F9270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474804" y="6370223"/>
            <a:ext cx="324852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50" dirty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Community College System</a:t>
            </a:r>
          </a:p>
        </p:txBody>
      </p:sp>
      <p:pic>
        <p:nvPicPr>
          <p:cNvPr id="9" name="Picture 8" title="NCCC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62" y="6356352"/>
            <a:ext cx="261242" cy="39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02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57950" y="6216246"/>
            <a:ext cx="2057400" cy="365125"/>
          </a:xfrm>
          <a:prstGeom prst="rect">
            <a:avLst/>
          </a:prstGeom>
        </p:spPr>
        <p:txBody>
          <a:bodyPr/>
          <a:lstStyle/>
          <a:p>
            <a:fld id="{47CC054E-03C2-4BA4-B0DC-8A52C253DBFA}" type="datetimeFigureOut">
              <a:rPr lang="en-US" smtClean="0"/>
              <a:t>3/19/19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543300" y="6216246"/>
            <a:ext cx="2057400" cy="365125"/>
          </a:xfrm>
          <a:prstGeom prst="rect">
            <a:avLst/>
          </a:prstGeom>
        </p:spPr>
        <p:txBody>
          <a:bodyPr/>
          <a:lstStyle/>
          <a:p>
            <a:fld id="{DD5DC98F-6F3D-4D37-8801-59C812F9270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474804" y="6370223"/>
            <a:ext cx="324852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50" dirty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Community College System</a:t>
            </a:r>
          </a:p>
        </p:txBody>
      </p:sp>
      <p:pic>
        <p:nvPicPr>
          <p:cNvPr id="9" name="Picture 8" title="NCCC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62" y="6356352"/>
            <a:ext cx="261242" cy="39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84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5549" y="365129"/>
            <a:ext cx="70598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700" b="0" cap="none" spc="0" dirty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</a:t>
            </a:r>
            <a:br>
              <a:rPr lang="en-US" sz="2700" b="0" cap="none" spc="0" dirty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US" sz="2700" b="0" cap="none" spc="0" dirty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Community College System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9785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4000" b="1" kern="1200">
          <a:ln w="0">
            <a:solidFill>
              <a:schemeClr val="accent1"/>
            </a:solidFill>
          </a:ln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killsusanc.org/state-conference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Perkins Update Webinar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March 19, 2019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97" y="4750826"/>
            <a:ext cx="6238568" cy="196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66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D0A1699-543E-A544-B849-C24030A64E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4CB426-4589-2C48-9455-9A4B336D0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Improvement Plans</a:t>
            </a:r>
          </a:p>
        </p:txBody>
      </p:sp>
    </p:spTree>
    <p:extLst>
      <p:ext uri="{BB962C8B-B14F-4D97-AF65-F5344CB8AC3E}">
        <p14:creationId xmlns:p14="http://schemas.microsoft.com/office/powerpoint/2010/main" val="188786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DDD99377-B7A7-49D0-8803-061962DE0A59-L0-001.jpeg" descr="DDD99377-B7A7-49D0-8803-061962DE0A59-L0-001.jpe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t="9635" b="963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23" name="Perkins Monitor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Perkins Monitoring</a:t>
            </a:r>
          </a:p>
        </p:txBody>
      </p:sp>
      <p:sp>
        <p:nvSpPr>
          <p:cNvPr id="124" name="Body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691057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Walk Thru"/>
          <p:cNvSpPr txBox="1">
            <a:spLocks noGrp="1"/>
          </p:cNvSpPr>
          <p:nvPr>
            <p:ph type="body" sz="quarter" idx="1"/>
          </p:nvPr>
        </p:nvSpPr>
        <p:spPr>
          <a:xfrm>
            <a:off x="669726" y="5553613"/>
            <a:ext cx="3750469" cy="661450"/>
          </a:xfrm>
          <a:prstGeom prst="rect">
            <a:avLst/>
          </a:prstGeom>
        </p:spPr>
        <p:txBody>
          <a:bodyPr/>
          <a:lstStyle/>
          <a:p>
            <a:r>
              <a:t>Walk Thru </a:t>
            </a:r>
          </a:p>
        </p:txBody>
      </p:sp>
      <p:pic>
        <p:nvPicPr>
          <p:cNvPr id="127" name="6BABE415-2104-4AD0-A293-D2B4392E7F3F-L0-001.jpeg" descr="6BABE415-2104-4AD0-A293-D2B4392E7F3F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10425" y="356984"/>
            <a:ext cx="3977229" cy="29829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6937253F-0B54-4E0E-94AB-B409F7AE1EB0-L0-001.jpeg" descr="6937253F-0B54-4E0E-94AB-B409F7AE1EB0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5371" y="420047"/>
            <a:ext cx="3448003" cy="45973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6673543C-CA87-4333-A413-0623D98AFD08-L0-001.jpeg" descr="6673543C-CA87-4333-A413-0623D98AFD08-L0-001.jpeg"/>
          <p:cNvPicPr>
            <a:picLocks noChangeAspect="1"/>
          </p:cNvPicPr>
          <p:nvPr/>
        </p:nvPicPr>
        <p:blipFill>
          <a:blip r:embed="rId4">
            <a:extLst/>
          </a:blip>
          <a:srcRect t="39178" r="39178"/>
          <a:stretch>
            <a:fillRect/>
          </a:stretch>
        </p:blipFill>
        <p:spPr>
          <a:xfrm>
            <a:off x="4621950" y="3688348"/>
            <a:ext cx="3954221" cy="29656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3514674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2" name="Body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3" name="E175F5EC-E0B2-497E-AB12-47C34EA6423B-L0-001.jpeg" descr="E175F5EC-E0B2-497E-AB12-47C34EA6423B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02182" y="199673"/>
            <a:ext cx="5739636" cy="430472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0308593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erkins Monitor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Perkins Monitoring</a:t>
            </a:r>
          </a:p>
        </p:txBody>
      </p:sp>
      <p:sp>
        <p:nvSpPr>
          <p:cNvPr id="138" name="VP, Deans, HS  CTE Directors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VP, Deans, HS  CTE Directors </a:t>
            </a:r>
          </a:p>
        </p:txBody>
      </p:sp>
      <p:pic>
        <p:nvPicPr>
          <p:cNvPr id="139" name="86F3E4CB-0CE0-47FF-A865-64FC885D7AC9-L0-001.jpeg" descr="86F3E4CB-0CE0-47FF-A865-64FC885D7AC9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54248" y="515576"/>
            <a:ext cx="5435505" cy="407662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374175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Comprehensive Notebook Review"/>
          <p:cNvSpPr txBox="1">
            <a:spLocks noGrp="1"/>
          </p:cNvSpPr>
          <p:nvPr>
            <p:ph type="title"/>
          </p:nvPr>
        </p:nvSpPr>
        <p:spPr>
          <a:xfrm>
            <a:off x="953941" y="5542572"/>
            <a:ext cx="7236118" cy="52977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315468">
              <a:defRPr sz="4320"/>
            </a:lvl1pPr>
          </a:lstStyle>
          <a:p>
            <a:r>
              <a:t>Comprehensive Notebook Review</a:t>
            </a:r>
          </a:p>
        </p:txBody>
      </p:sp>
      <p:pic>
        <p:nvPicPr>
          <p:cNvPr id="144" name="92EF0786-BBCC-4729-AB7A-C00226AEA1CB-L0-001.jpeg" descr="92EF0786-BBCC-4729-AB7A-C00226AEA1CB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1752" y="604495"/>
            <a:ext cx="6154627" cy="461597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6270881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E5A89EE5-AF8C-476D-A3AC-DDE06A25DBBE-L0-001.jpeg" descr="E5A89EE5-AF8C-476D-A3AC-DDE06A25DBBE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133305">
            <a:off x="5560256" y="1156608"/>
            <a:ext cx="3930820" cy="5241092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147" name="76446B08-33F7-4EC8-A1F2-4FFA5D886163-L0-001.jpeg" descr="76446B08-33F7-4EC8-A1F2-4FFA5D886163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4793853">
            <a:off x="3886312" y="878700"/>
            <a:ext cx="3227752" cy="2420814"/>
          </a:xfrm>
          <a:prstGeom prst="rect">
            <a:avLst/>
          </a:prstGeom>
          <a:ln w="88900">
            <a:solidFill>
              <a:srgbClr val="000000"/>
            </a:solidFill>
            <a:miter lim="400000"/>
          </a:ln>
        </p:spPr>
      </p:pic>
      <p:pic>
        <p:nvPicPr>
          <p:cNvPr id="148" name="EDCC1BF5-F972-4174-AAC1-B29382BC1BDC-L0-001.jpeg" descr="EDCC1BF5-F972-4174-AAC1-B29382BC1BDC-L0-00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8933" y="904954"/>
            <a:ext cx="4056796" cy="540906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9755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riangle"/>
          <p:cNvSpPr/>
          <p:nvPr/>
        </p:nvSpPr>
        <p:spPr>
          <a:xfrm>
            <a:off x="527033" y="633961"/>
            <a:ext cx="8399969" cy="6076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pic>
        <p:nvPicPr>
          <p:cNvPr id="151" name="2E1B395A-B1B6-4582-B804-DD0A69FB14DF-L0-001.jpeg" descr="2E1B395A-B1B6-4582-B804-DD0A69FB14DF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8887" y="207757"/>
            <a:ext cx="3587145" cy="47828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28714442-2D24-47ED-88C2-43E7B451E1E0-L0-001.jpeg" descr="28714442-2D24-47ED-88C2-43E7B451E1E0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88276" y="3090413"/>
            <a:ext cx="4728926" cy="35466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8EEA6D85-BCB2-4357-BA06-D75A6CAC15D7-L0-001.jpeg" descr="8EEA6D85-BCB2-4357-BA06-D75A6CAC15D7-L0-00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11557" y="257128"/>
            <a:ext cx="3357576" cy="251818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08947299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Rounded Rectangle"/>
          <p:cNvSpPr/>
          <p:nvPr/>
        </p:nvSpPr>
        <p:spPr>
          <a:xfrm>
            <a:off x="183432" y="102958"/>
            <a:ext cx="9010373" cy="6833491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pic>
        <p:nvPicPr>
          <p:cNvPr id="156" name="E58BEFFF-A11F-4EEB-858E-C5E181FE5B3F-L0-001.jpeg" descr="E58BEFFF-A11F-4EEB-858E-C5E181FE5B3F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50670" y="466129"/>
            <a:ext cx="3867433" cy="51565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9" name="1364BD49-B7B6-4A72-AC33-6531132BBA2A-L0-001.jpeg"/>
          <p:cNvGrpSpPr/>
          <p:nvPr/>
        </p:nvGrpSpPr>
        <p:grpSpPr>
          <a:xfrm>
            <a:off x="660070" y="501762"/>
            <a:ext cx="3615408" cy="3089952"/>
            <a:chOff x="0" y="0"/>
            <a:chExt cx="5141912" cy="4394596"/>
          </a:xfrm>
        </p:grpSpPr>
        <p:pic>
          <p:nvPicPr>
            <p:cNvPr id="158" name="1364BD49-B7B6-4A72-AC33-6531132BBA2A-L0-001.jpeg" descr="1364BD49-B7B6-4A72-AC33-6531132BBA2A-L0-001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6508" t="12923" r="17744" b="968"/>
            <a:stretch>
              <a:fillRect/>
            </a:stretch>
          </p:blipFill>
          <p:spPr>
            <a:xfrm>
              <a:off x="57150" y="57150"/>
              <a:ext cx="5027477" cy="428042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7" name="1364BD49-B7B6-4A72-AC33-6531132BBA2A-L0-001.jpeg" descr="1364BD49-B7B6-4A72-AC33-6531132BBA2A-L0-001.jpeg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5141913" cy="4394597"/>
            </a:xfrm>
            <a:prstGeom prst="rect">
              <a:avLst/>
            </a:prstGeom>
            <a:effectLst/>
          </p:spPr>
        </p:pic>
      </p:grpSp>
      <p:grpSp>
        <p:nvGrpSpPr>
          <p:cNvPr id="162" name="65BCE9C1-DA1F-436D-A4B4-61BBAD40AA81-L0-001.jpeg"/>
          <p:cNvGrpSpPr/>
          <p:nvPr/>
        </p:nvGrpSpPr>
        <p:grpSpPr>
          <a:xfrm>
            <a:off x="616365" y="3660739"/>
            <a:ext cx="6728723" cy="3272823"/>
            <a:chOff x="0" y="0"/>
            <a:chExt cx="9569739" cy="4654680"/>
          </a:xfrm>
        </p:grpSpPr>
        <p:pic>
          <p:nvPicPr>
            <p:cNvPr id="161" name="65BCE9C1-DA1F-436D-A4B4-61BBAD40AA81-L0-001.jpeg" descr="65BCE9C1-DA1F-436D-A4B4-61BBAD40AA81-L0-001.jpe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5846" t="16442" b="25465"/>
            <a:stretch>
              <a:fillRect/>
            </a:stretch>
          </p:blipFill>
          <p:spPr>
            <a:xfrm>
              <a:off x="139700" y="88900"/>
              <a:ext cx="9290340" cy="429908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0" name="65BCE9C1-DA1F-436D-A4B4-61BBAD40AA81-L0-001.jpeg" descr="65BCE9C1-DA1F-436D-A4B4-61BBAD40AA81-L0-001.jpeg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0"/>
              <a:ext cx="9569741" cy="4654681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59338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Negotiated Levels of Performance"/>
          <p:cNvSpPr txBox="1">
            <a:spLocks noGrp="1"/>
          </p:cNvSpPr>
          <p:nvPr>
            <p:ph type="title"/>
          </p:nvPr>
        </p:nvSpPr>
        <p:spPr>
          <a:xfrm>
            <a:off x="756898" y="801399"/>
            <a:ext cx="3576126" cy="2094093"/>
          </a:xfrm>
          <a:prstGeom prst="rect">
            <a:avLst/>
          </a:prstGeom>
        </p:spPr>
        <p:txBody>
          <a:bodyPr/>
          <a:lstStyle/>
          <a:p>
            <a:r>
              <a:t>Negotiated Levels of Performance </a:t>
            </a:r>
          </a:p>
        </p:txBody>
      </p:sp>
      <p:sp>
        <p:nvSpPr>
          <p:cNvPr id="165" name="Accountability"/>
          <p:cNvSpPr txBox="1">
            <a:spLocks noGrp="1"/>
          </p:cNvSpPr>
          <p:nvPr>
            <p:ph type="body" sz="quarter" idx="1"/>
          </p:nvPr>
        </p:nvSpPr>
        <p:spPr>
          <a:xfrm rot="20136733">
            <a:off x="231964" y="4216664"/>
            <a:ext cx="4382354" cy="1103579"/>
          </a:xfrm>
          <a:prstGeom prst="rect">
            <a:avLst/>
          </a:prstGeom>
        </p:spPr>
        <p:txBody>
          <a:bodyPr/>
          <a:lstStyle/>
          <a:p>
            <a:pPr>
              <a:defRPr b="1">
                <a:latin typeface="Marker Felt"/>
                <a:ea typeface="Marker Felt"/>
                <a:cs typeface="Marker Felt"/>
                <a:sym typeface="Marker Felt"/>
              </a:defRPr>
            </a:pPr>
            <a:r>
              <a:rPr sz="3516">
                <a:solidFill>
                  <a:srgbClr val="982ABC"/>
                </a:solidFill>
              </a:rPr>
              <a:t>Accountability</a:t>
            </a:r>
            <a:r>
              <a:t> </a:t>
            </a:r>
          </a:p>
        </p:txBody>
      </p:sp>
      <p:sp>
        <p:nvSpPr>
          <p:cNvPr id="166" name="1p1 19-20 - 80.4…"/>
          <p:cNvSpPr txBox="1"/>
          <p:nvPr/>
        </p:nvSpPr>
        <p:spPr>
          <a:xfrm>
            <a:off x="4938321" y="2037453"/>
            <a:ext cx="3321437" cy="2604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r>
              <a:rPr sz="1266" dirty="0"/>
              <a:t>		</a:t>
            </a:r>
          </a:p>
          <a:p>
            <a:r>
              <a:rPr sz="1266" dirty="0"/>
              <a:t>	</a:t>
            </a:r>
          </a:p>
          <a:p>
            <a:r>
              <a:rPr sz="1266" dirty="0"/>
              <a:t>1p1 19-20 - 80.4   </a:t>
            </a:r>
          </a:p>
          <a:p>
            <a:r>
              <a:rPr sz="1266" dirty="0"/>
              <a:t>	 </a:t>
            </a:r>
          </a:p>
          <a:p>
            <a:r>
              <a:rPr sz="1266" dirty="0"/>
              <a:t>2P1 19-20 - 60.0. </a:t>
            </a:r>
          </a:p>
          <a:p>
            <a:r>
              <a:rPr sz="1266" dirty="0"/>
              <a:t>		</a:t>
            </a:r>
          </a:p>
          <a:p>
            <a:r>
              <a:rPr sz="1266" dirty="0"/>
              <a:t>3p1 19-20 - 80 </a:t>
            </a:r>
          </a:p>
          <a:p>
            <a:r>
              <a:rPr sz="1266" dirty="0"/>
              <a:t>			</a:t>
            </a:r>
          </a:p>
          <a:p>
            <a:r>
              <a:rPr sz="1266" dirty="0"/>
              <a:t>4P1 19-20 -  69  </a:t>
            </a:r>
            <a:r>
              <a:rPr sz="984" dirty="0"/>
              <a:t>(3)</a:t>
            </a:r>
          </a:p>
          <a:p>
            <a:endParaRPr lang="en-US" sz="1266" dirty="0"/>
          </a:p>
          <a:p>
            <a:r>
              <a:rPr sz="1266" dirty="0"/>
              <a:t>5P1 19-20 - 12   </a:t>
            </a:r>
          </a:p>
          <a:p>
            <a:r>
              <a:rPr sz="1266" dirty="0"/>
              <a:t>			</a:t>
            </a:r>
          </a:p>
          <a:p>
            <a:r>
              <a:rPr sz="1266" dirty="0"/>
              <a:t>5P2 19-20 - 14.96 </a:t>
            </a:r>
            <a:r>
              <a:rPr sz="984" dirty="0"/>
              <a:t>(25)</a:t>
            </a:r>
            <a:r>
              <a:rPr sz="1266" dirty="0"/>
              <a:t> </a:t>
            </a:r>
          </a:p>
        </p:txBody>
      </p:sp>
      <p:sp>
        <p:nvSpPr>
          <p:cNvPr id="167" name="State Levels"/>
          <p:cNvSpPr txBox="1"/>
          <p:nvPr/>
        </p:nvSpPr>
        <p:spPr>
          <a:xfrm>
            <a:off x="6541743" y="1103781"/>
            <a:ext cx="885307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266"/>
              <a:t>State Levels </a:t>
            </a:r>
          </a:p>
        </p:txBody>
      </p:sp>
    </p:spTree>
    <p:extLst>
      <p:ext uri="{BB962C8B-B14F-4D97-AF65-F5344CB8AC3E}">
        <p14:creationId xmlns:p14="http://schemas.microsoft.com/office/powerpoint/2010/main" val="398709799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51CC216-7BA9-544E-B763-15B5443BDA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61204"/>
            <a:ext cx="5626677" cy="69105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Link doesn’t work? Check for the </a:t>
            </a:r>
            <a:r>
              <a:rPr lang="en-US" sz="4000" b="1" dirty="0">
                <a:solidFill>
                  <a:srgbClr val="FF0000"/>
                </a:solidFill>
                <a:latin typeface="Source Sans Pro Black" panose="020B0604020202020204" pitchFamily="34" charset="0"/>
              </a:rPr>
              <a:t>s</a:t>
            </a:r>
            <a:r>
              <a:rPr lang="en-US" dirty="0"/>
              <a:t>!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124979-6BCA-4B42-BD11-1A3A8ECBE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NCPerkins.org</a:t>
            </a:r>
            <a:r>
              <a:rPr lang="en-US" dirty="0"/>
              <a:t> Moodle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FE2BD5-8F76-468C-8CFF-A14A001CA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5748" y="2850504"/>
            <a:ext cx="6212503" cy="3839008"/>
          </a:xfrm>
          <a:prstGeom prst="rect">
            <a:avLst/>
          </a:prstGeom>
        </p:spPr>
      </p:pic>
      <p:sp>
        <p:nvSpPr>
          <p:cNvPr id="5" name="Arrow: Up 4">
            <a:extLst>
              <a:ext uri="{FF2B5EF4-FFF2-40B4-BE49-F238E27FC236}">
                <a16:creationId xmlns:a16="http://schemas.microsoft.com/office/drawing/2014/main" id="{66C5FC20-C4D1-40CA-91E9-AA1B3D2B5739}"/>
              </a:ext>
            </a:extLst>
          </p:cNvPr>
          <p:cNvSpPr/>
          <p:nvPr/>
        </p:nvSpPr>
        <p:spPr>
          <a:xfrm rot="10800000">
            <a:off x="2192480" y="2449245"/>
            <a:ext cx="307987" cy="691051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40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AFC2CDD-4780-4F46-B318-5D0A726F69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ncperkins.org</a:t>
            </a:r>
            <a:r>
              <a:rPr lang="en-US" dirty="0"/>
              <a:t>/data</a:t>
            </a:r>
          </a:p>
          <a:p>
            <a:r>
              <a:rPr lang="en-US" dirty="0"/>
              <a:t>Use this data to improve your programs</a:t>
            </a:r>
          </a:p>
          <a:p>
            <a:r>
              <a:rPr lang="en-US" dirty="0"/>
              <a:t>Send us feedback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834A1A-0510-FC4D-A02E-0BDD927C5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NC Perkins Data Portal</a:t>
            </a:r>
          </a:p>
        </p:txBody>
      </p:sp>
    </p:spTree>
    <p:extLst>
      <p:ext uri="{BB962C8B-B14F-4D97-AF65-F5344CB8AC3E}">
        <p14:creationId xmlns:p14="http://schemas.microsoft.com/office/powerpoint/2010/main" val="37838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8439F0B-C65A-F64F-8CE9-078DF99165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DPI to fully fund by April 2019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55E20C5-48E7-0241-A08C-FE9C4F8AA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Catalyzing CTE through Enhanced Career Pathways - Grants</a:t>
            </a:r>
          </a:p>
        </p:txBody>
      </p:sp>
    </p:spTree>
    <p:extLst>
      <p:ext uri="{BB962C8B-B14F-4D97-AF65-F5344CB8AC3E}">
        <p14:creationId xmlns:p14="http://schemas.microsoft.com/office/powerpoint/2010/main" val="148254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8649" y="1761204"/>
            <a:ext cx="8033569" cy="5096796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End-of-Year Reviews</a:t>
            </a:r>
          </a:p>
          <a:p>
            <a:r>
              <a:rPr lang="en-US" dirty="0"/>
              <a:t>May 28 – June 14, 2019</a:t>
            </a:r>
          </a:p>
          <a:p>
            <a:r>
              <a:rPr lang="en-US" dirty="0"/>
              <a:t>One-page report</a:t>
            </a:r>
          </a:p>
          <a:p>
            <a:r>
              <a:rPr lang="en-US" dirty="0"/>
              <a:t>Best practice video</a:t>
            </a:r>
          </a:p>
          <a:p>
            <a:r>
              <a:rPr lang="en-US" dirty="0" err="1"/>
              <a:t>GoTo</a:t>
            </a:r>
            <a:r>
              <a:rPr lang="en-US" dirty="0"/>
              <a:t> Webinar with CTE Team for about 30 minutes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Sign-up for a time - coming soon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1D6C97-1B25-458F-85E7-6F055DC9D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Perkins Reviews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16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A124979-6BCA-4B42-BD11-1A3A8ECBE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956" y="168488"/>
            <a:ext cx="746726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/>
              <a:t>“Eliminating Barriers and Creating Inclusivity” workshop at Wake Tech</a:t>
            </a:r>
            <a:br>
              <a:rPr lang="en-US" sz="3600" dirty="0"/>
            </a:br>
            <a:r>
              <a:rPr lang="en-US" sz="3600" dirty="0"/>
              <a:t>April 18 (full), May 31 (full), </a:t>
            </a:r>
            <a:r>
              <a:rPr lang="en-US" sz="36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July 19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E970C84-97F4-44FE-8A3F-A7B454E3F6BE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28651" y="1729785"/>
            <a:ext cx="8244416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Appropriate for an 5P2 improvement plan activity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000000"/>
              </a:solidFill>
              <a:latin typeface="+mn-lt"/>
              <a:ea typeface="Calibri" panose="020F0502020204030204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D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iscuss diversity, inclusion, equity, access, cognitive biases, Title IX, generational labels, and culturally responsive teaching. </a:t>
            </a:r>
            <a:endParaRPr lang="en-US" altLang="en-US" sz="2400" dirty="0">
              <a:solidFill>
                <a:srgbClr val="000000"/>
              </a:solidFill>
              <a:latin typeface="+mn-lt"/>
              <a:ea typeface="Calibri" panose="020F0502020204030204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Address cultural, ethnicity, racial, gender, socio-economic status, and other differences and provide techniques to engage diverse students to ensure inclusion. </a:t>
            </a:r>
            <a:endParaRPr lang="en-US" altLang="en-US" sz="2400" dirty="0">
              <a:solidFill>
                <a:srgbClr val="000000"/>
              </a:solidFill>
              <a:latin typeface="+mn-lt"/>
              <a:ea typeface="Calibri" panose="020F0502020204030204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L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earn about Title IX and responsibilities under this law. </a:t>
            </a:r>
            <a:endParaRPr lang="en-US" altLang="en-US" sz="2400" dirty="0">
              <a:solidFill>
                <a:srgbClr val="000000"/>
              </a:solidFill>
              <a:latin typeface="+mn-lt"/>
              <a:ea typeface="Calibri" panose="020F0502020204030204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Modes of communication and communication narratives to engage those from various generations. </a:t>
            </a:r>
            <a:endParaRPr lang="en-US" altLang="en-US" sz="2400" dirty="0">
              <a:solidFill>
                <a:srgbClr val="000000"/>
              </a:solidFill>
              <a:latin typeface="+mn-lt"/>
              <a:ea typeface="Calibri" panose="020F0502020204030204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ulturally responsible teaching strategies </a:t>
            </a: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 dirty="0">
              <a:solidFill>
                <a:srgbClr val="000000"/>
              </a:solidFill>
              <a:latin typeface="+mn-lt"/>
              <a:ea typeface="Calibri" panose="020F0502020204030204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Contact Patti or Tony to register </a:t>
            </a:r>
          </a:p>
        </p:txBody>
      </p:sp>
      <p:sp>
        <p:nvSpPr>
          <p:cNvPr id="2" name="Explosion: 14 Points 1">
            <a:extLst>
              <a:ext uri="{FF2B5EF4-FFF2-40B4-BE49-F238E27FC236}">
                <a16:creationId xmlns:a16="http://schemas.microsoft.com/office/drawing/2014/main" id="{26671C93-9064-4F71-8E82-6760A2D79076}"/>
              </a:ext>
            </a:extLst>
          </p:cNvPr>
          <p:cNvSpPr/>
          <p:nvPr/>
        </p:nvSpPr>
        <p:spPr>
          <a:xfrm rot="3181684">
            <a:off x="7317898" y="1405976"/>
            <a:ext cx="1911927" cy="1424950"/>
          </a:xfrm>
          <a:prstGeom prst="irregularSeal2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solidFill>
                  <a:schemeClr val="tx1"/>
                </a:solidFill>
              </a:rPr>
              <a:t>Free!</a:t>
            </a:r>
          </a:p>
        </p:txBody>
      </p:sp>
    </p:spTree>
    <p:extLst>
      <p:ext uri="{BB962C8B-B14F-4D97-AF65-F5344CB8AC3E}">
        <p14:creationId xmlns:p14="http://schemas.microsoft.com/office/powerpoint/2010/main" val="218467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D6127CD-7ED5-824F-A665-3BF77F7848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174" y="1729128"/>
            <a:ext cx="3939930" cy="5092296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9F7D44-10CD-0B42-A866-C64A2125E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Got '</a:t>
            </a:r>
            <a:r>
              <a:rPr lang="en-US" dirty="0" err="1"/>
              <a:t>em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2493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D2C974-4FD0-FA43-A9CA-211D4900D2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171" y="1761204"/>
            <a:ext cx="8515351" cy="4731671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NC Construction Careers Awareness Week</a:t>
            </a:r>
          </a:p>
          <a:p>
            <a:pPr>
              <a:lnSpc>
                <a:spcPct val="150000"/>
              </a:lnSpc>
            </a:pPr>
            <a:r>
              <a:rPr lang="en-US" dirty="0"/>
              <a:t>April 8-12, 2019</a:t>
            </a:r>
          </a:p>
          <a:p>
            <a:pPr>
              <a:lnSpc>
                <a:spcPct val="150000"/>
              </a:lnSpc>
            </a:pPr>
            <a:r>
              <a:rPr lang="en-US" dirty="0"/>
              <a:t>Planning meeting via webinar - March 21 at 9am</a:t>
            </a:r>
          </a:p>
          <a:p>
            <a:pPr>
              <a:lnSpc>
                <a:spcPct val="150000"/>
              </a:lnSpc>
            </a:pPr>
            <a:r>
              <a:rPr lang="en-US" dirty="0" err="1"/>
              <a:t>ncperkins.org</a:t>
            </a:r>
            <a:r>
              <a:rPr lang="en-US" dirty="0"/>
              <a:t>/construction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6D5F36-705F-4741-9CD2-629D24B3A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Construction Week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4EF337-0E81-B247-9A53-10AD316BC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505" y="4523232"/>
            <a:ext cx="5870553" cy="223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72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E5C04C-5CE7-9349-8223-9F74E59585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549" y="2100263"/>
            <a:ext cx="9265977" cy="405765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D8853F4-9CC9-EA4E-9D52-FAED220AA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Partnership Summit</a:t>
            </a:r>
          </a:p>
        </p:txBody>
      </p:sp>
    </p:spTree>
    <p:extLst>
      <p:ext uri="{BB962C8B-B14F-4D97-AF65-F5344CB8AC3E}">
        <p14:creationId xmlns:p14="http://schemas.microsoft.com/office/powerpoint/2010/main" val="105967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Central Carolina Community College</a:t>
            </a:r>
          </a:p>
          <a:p>
            <a:r>
              <a:rPr lang="en-US" dirty="0"/>
              <a:t>Diagnostic Medical Sonography </a:t>
            </a:r>
          </a:p>
          <a:p>
            <a:endParaRPr lang="en-US" dirty="0"/>
          </a:p>
          <a:p>
            <a:r>
              <a:rPr lang="en-US" dirty="0"/>
              <a:t>Best practice videos are on NCperkins.org under Perkins Resources.</a:t>
            </a:r>
          </a:p>
          <a:p>
            <a:pPr marL="0" indent="0">
              <a:buNone/>
            </a:pPr>
            <a:br>
              <a:rPr lang="en-US" dirty="0"/>
            </a:br>
            <a:r>
              <a:rPr lang="en-US" dirty="0"/>
              <a:t>http://www.ncperkins.org/course/view.php?id=8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1D6C97-1B25-458F-85E7-6F055DC9D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Practice Videos 2018</a:t>
            </a:r>
          </a:p>
        </p:txBody>
      </p:sp>
    </p:spTree>
    <p:extLst>
      <p:ext uri="{BB962C8B-B14F-4D97-AF65-F5344CB8AC3E}">
        <p14:creationId xmlns:p14="http://schemas.microsoft.com/office/powerpoint/2010/main" val="350339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0E7FB36-DF07-B44D-8D38-59F39D6171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Tuesday of the month</a:t>
            </a:r>
          </a:p>
          <a:p>
            <a:r>
              <a:rPr lang="en-US" dirty="0"/>
              <a:t>9 am</a:t>
            </a:r>
          </a:p>
          <a:p>
            <a:r>
              <a:rPr lang="en-US" dirty="0"/>
              <a:t>Via </a:t>
            </a:r>
            <a:r>
              <a:rPr lang="en-US" dirty="0" err="1"/>
              <a:t>GoToWebinar</a:t>
            </a:r>
            <a:endParaRPr lang="en-US" dirty="0"/>
          </a:p>
          <a:p>
            <a:r>
              <a:rPr lang="en-US" dirty="0"/>
              <a:t>Find the registration links at </a:t>
            </a:r>
            <a:r>
              <a:rPr lang="en-US" dirty="0" err="1"/>
              <a:t>NCperkins.org</a:t>
            </a:r>
            <a:r>
              <a:rPr lang="en-US" dirty="0"/>
              <a:t>/presentations</a:t>
            </a:r>
          </a:p>
          <a:p>
            <a:endParaRPr lang="en-US" dirty="0"/>
          </a:p>
          <a:p>
            <a:r>
              <a:rPr lang="en-US" dirty="0"/>
              <a:t>Next Update:  Tuesday, May 21, 2019 (was May 14)</a:t>
            </a:r>
          </a:p>
          <a:p>
            <a:r>
              <a:rPr lang="en-US" dirty="0"/>
              <a:t>No Update in April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D026ACD-B92E-C041-8CDF-1A1E842B7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Perkins Updates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A95F95-508F-D24C-AD92-363A99834E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771" y="6099175"/>
            <a:ext cx="49911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97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Perkins/CTE State Staff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648200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spcAft>
                <a:spcPts val="1200"/>
              </a:spcAft>
              <a:buNone/>
              <a:tabLst>
                <a:tab pos="741363" algn="l"/>
                <a:tab pos="7532688" algn="r"/>
              </a:tabLst>
            </a:pPr>
            <a:r>
              <a:rPr lang="en-US" sz="3400" b="1" dirty="0"/>
              <a:t>Dr. Bob </a:t>
            </a:r>
            <a:r>
              <a:rPr lang="en-US" sz="3400" b="1" dirty="0" err="1"/>
              <a:t>Witchger</a:t>
            </a:r>
            <a:r>
              <a:rPr lang="en-US" sz="3400" b="1" dirty="0"/>
              <a:t>	</a:t>
            </a:r>
            <a:r>
              <a:rPr lang="en-US" dirty="0"/>
              <a:t>Director, Career &amp; Technical Education</a:t>
            </a:r>
            <a:br>
              <a:rPr lang="en-US" dirty="0"/>
            </a:br>
            <a:r>
              <a:rPr lang="en-US" dirty="0"/>
              <a:t>	</a:t>
            </a:r>
            <a:r>
              <a:rPr lang="en-US" dirty="0" err="1"/>
              <a:t>WitchgerB@nccommunitycolleges.edu</a:t>
            </a:r>
            <a:r>
              <a:rPr lang="en-US" dirty="0"/>
              <a:t>	919-807-7126</a:t>
            </a:r>
          </a:p>
          <a:p>
            <a:pPr marL="0" indent="0">
              <a:lnSpc>
                <a:spcPct val="120000"/>
              </a:lnSpc>
              <a:spcAft>
                <a:spcPts val="1200"/>
              </a:spcAft>
              <a:buNone/>
              <a:tabLst>
                <a:tab pos="741363" algn="l"/>
                <a:tab pos="7532688" algn="r"/>
              </a:tabLst>
            </a:pPr>
            <a:r>
              <a:rPr lang="en-US" sz="3400" b="1" dirty="0"/>
              <a:t>Dr. Tony R. </a:t>
            </a:r>
            <a:r>
              <a:rPr lang="en-US" sz="3400" b="1" dirty="0" err="1"/>
              <a:t>Reggi</a:t>
            </a:r>
            <a:r>
              <a:rPr lang="en-US" dirty="0"/>
              <a:t>	Coordinator, Career &amp; Technical Education</a:t>
            </a:r>
            <a:br>
              <a:rPr lang="en-US" dirty="0"/>
            </a:br>
            <a:r>
              <a:rPr lang="en-US" dirty="0"/>
              <a:t>	</a:t>
            </a:r>
            <a:r>
              <a:rPr lang="en-US" dirty="0" err="1"/>
              <a:t>ReggiA@nccommunitycolleges.edu</a:t>
            </a:r>
            <a:r>
              <a:rPr lang="en-US" dirty="0"/>
              <a:t>	919-807-7131</a:t>
            </a:r>
          </a:p>
          <a:p>
            <a:pPr marL="0" indent="0">
              <a:lnSpc>
                <a:spcPct val="120000"/>
              </a:lnSpc>
              <a:spcAft>
                <a:spcPts val="1200"/>
              </a:spcAft>
              <a:buNone/>
              <a:tabLst>
                <a:tab pos="741363" algn="l"/>
                <a:tab pos="7532688" algn="r"/>
              </a:tabLst>
            </a:pPr>
            <a:r>
              <a:rPr lang="en-US" sz="3400" b="1" dirty="0"/>
              <a:t>Patti </a:t>
            </a:r>
            <a:r>
              <a:rPr lang="en-US" sz="3400" b="1" dirty="0" err="1"/>
              <a:t>Coultas</a:t>
            </a:r>
            <a:r>
              <a:rPr lang="en-US" dirty="0"/>
              <a:t>	Coordinator, Career &amp; Technical Education</a:t>
            </a:r>
            <a:br>
              <a:rPr lang="en-US" dirty="0"/>
            </a:br>
            <a:r>
              <a:rPr lang="en-US" dirty="0"/>
              <a:t>	</a:t>
            </a:r>
            <a:r>
              <a:rPr lang="en-US" dirty="0" err="1"/>
              <a:t>CoultasP@nccommunitycolleges.edu</a:t>
            </a:r>
            <a:r>
              <a:rPr lang="en-US" dirty="0"/>
              <a:t>	919-807-7130</a:t>
            </a:r>
          </a:p>
          <a:p>
            <a:pPr marL="0" indent="0">
              <a:lnSpc>
                <a:spcPct val="120000"/>
              </a:lnSpc>
              <a:spcAft>
                <a:spcPts val="1200"/>
              </a:spcAft>
              <a:buNone/>
              <a:tabLst>
                <a:tab pos="741363" algn="l"/>
                <a:tab pos="7532688" algn="r"/>
              </a:tabLst>
            </a:pPr>
            <a:r>
              <a:rPr lang="en-US" sz="3400" b="1" dirty="0"/>
              <a:t>Chris </a:t>
            </a:r>
            <a:r>
              <a:rPr lang="en-US" sz="3400" b="1" dirty="0" err="1"/>
              <a:t>Droessler</a:t>
            </a:r>
            <a:r>
              <a:rPr lang="en-US" dirty="0"/>
              <a:t>	Coordinator, Career &amp; Technical Education</a:t>
            </a:r>
            <a:br>
              <a:rPr lang="en-US" dirty="0"/>
            </a:br>
            <a:r>
              <a:rPr lang="en-US" dirty="0"/>
              <a:t>	</a:t>
            </a:r>
            <a:r>
              <a:rPr lang="en-US" dirty="0" err="1"/>
              <a:t>DroesslerC@nccommunitycolleges.edu</a:t>
            </a:r>
            <a:r>
              <a:rPr lang="en-US" dirty="0"/>
              <a:t>	919-807-7068</a:t>
            </a:r>
          </a:p>
          <a:p>
            <a:pPr marL="0" indent="0">
              <a:lnSpc>
                <a:spcPct val="120000"/>
              </a:lnSpc>
              <a:spcAft>
                <a:spcPts val="1200"/>
              </a:spcAft>
              <a:buNone/>
              <a:tabLst>
                <a:tab pos="741363" algn="l"/>
                <a:tab pos="7532688" algn="r"/>
              </a:tabLst>
            </a:pPr>
            <a:r>
              <a:rPr lang="en-US" sz="3400" b="1" dirty="0"/>
              <a:t>Darice McDougald</a:t>
            </a:r>
            <a:r>
              <a:rPr lang="en-US" dirty="0"/>
              <a:t>	CTE Administrative Assistant</a:t>
            </a:r>
            <a:br>
              <a:rPr lang="en-US" dirty="0"/>
            </a:br>
            <a:r>
              <a:rPr lang="en-US" dirty="0"/>
              <a:t>	McDougaldD@nccommunitycolleges.edu	919-807-7219</a:t>
            </a:r>
          </a:p>
        </p:txBody>
      </p:sp>
    </p:spTree>
    <p:extLst>
      <p:ext uri="{BB962C8B-B14F-4D97-AF65-F5344CB8AC3E}">
        <p14:creationId xmlns:p14="http://schemas.microsoft.com/office/powerpoint/2010/main" val="383972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Catawba Valley Community College</a:t>
            </a:r>
          </a:p>
          <a:p>
            <a:r>
              <a:rPr lang="en-US" dirty="0"/>
              <a:t>Machining Program</a:t>
            </a:r>
          </a:p>
          <a:p>
            <a:endParaRPr lang="en-US" dirty="0"/>
          </a:p>
          <a:p>
            <a:r>
              <a:rPr lang="en-US" dirty="0"/>
              <a:t>Best practice videos are on NCperkins.org under Perkins Resources.</a:t>
            </a:r>
          </a:p>
          <a:p>
            <a:pPr marL="0" indent="0">
              <a:buNone/>
            </a:pPr>
            <a:br>
              <a:rPr lang="en-US" dirty="0"/>
            </a:br>
            <a:r>
              <a:rPr lang="en-US" dirty="0"/>
              <a:t>http://www.ncperkins.org/course/view.php?id=8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1D6C97-1B25-458F-85E7-6F055DC9D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Practice Videos 2018</a:t>
            </a:r>
          </a:p>
        </p:txBody>
      </p:sp>
    </p:spTree>
    <p:extLst>
      <p:ext uri="{BB962C8B-B14F-4D97-AF65-F5344CB8AC3E}">
        <p14:creationId xmlns:p14="http://schemas.microsoft.com/office/powerpoint/2010/main" val="208626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588AF9D-9BDB-4128-A348-26BEA0040F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2" y="2685830"/>
            <a:ext cx="4540569" cy="302154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A124979-6BCA-4B42-BD11-1A3A8ECBE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Perkins Basic Grant expenditures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DFC1AB-ADA9-4AAF-89CE-6FB8D95CC7E2}"/>
              </a:ext>
            </a:extLst>
          </p:cNvPr>
          <p:cNvSpPr txBox="1"/>
          <p:nvPr/>
        </p:nvSpPr>
        <p:spPr>
          <a:xfrm>
            <a:off x="1297857" y="1888513"/>
            <a:ext cx="73643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3768"/>
                </a:solidFill>
              </a:rPr>
              <a:t>All equipment paid for by your Perkins Basic grant should be ordered and in route by now.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96E415-4F58-4A5D-A411-7F7E3927A3B8}"/>
              </a:ext>
            </a:extLst>
          </p:cNvPr>
          <p:cNvSpPr txBox="1"/>
          <p:nvPr/>
        </p:nvSpPr>
        <p:spPr>
          <a:xfrm>
            <a:off x="5005971" y="3190030"/>
            <a:ext cx="365624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Remember! </a:t>
            </a:r>
            <a:br>
              <a:rPr lang="en-US" sz="2800" dirty="0"/>
            </a:br>
            <a:r>
              <a:rPr lang="en-US" sz="2800" dirty="0"/>
              <a:t>All equipment must be </a:t>
            </a:r>
            <a:r>
              <a:rPr lang="en-US" sz="2800" b="1" dirty="0">
                <a:solidFill>
                  <a:srgbClr val="FF0000"/>
                </a:solidFill>
              </a:rPr>
              <a:t>in place </a:t>
            </a:r>
            <a:r>
              <a:rPr lang="en-US" sz="2800" dirty="0"/>
              <a:t>and </a:t>
            </a:r>
            <a:r>
              <a:rPr lang="en-US" sz="2800" b="1" dirty="0">
                <a:solidFill>
                  <a:srgbClr val="FF0000"/>
                </a:solidFill>
              </a:rPr>
              <a:t>in use </a:t>
            </a:r>
            <a:r>
              <a:rPr lang="en-US" sz="2800" dirty="0"/>
              <a:t>by students in the fiscal year in which it was purchased…</a:t>
            </a:r>
          </a:p>
          <a:p>
            <a:r>
              <a:rPr lang="en-US" sz="2800" dirty="0"/>
              <a:t>i.e. before June 30</a:t>
            </a:r>
            <a:r>
              <a:rPr lang="en-US" sz="2800" baseline="30000" dirty="0"/>
              <a:t>th</a:t>
            </a:r>
            <a:r>
              <a:rPr lang="en-US" sz="2800" dirty="0"/>
              <a:t>.</a:t>
            </a:r>
            <a:endParaRPr lang="en-US" sz="2800" baseline="30000" dirty="0"/>
          </a:p>
        </p:txBody>
      </p:sp>
    </p:spTree>
    <p:extLst>
      <p:ext uri="{BB962C8B-B14F-4D97-AF65-F5344CB8AC3E}">
        <p14:creationId xmlns:p14="http://schemas.microsoft.com/office/powerpoint/2010/main" val="216457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A2675AE-2684-5447-AA8E-9322BEFF7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www.nccommerce.com</a:t>
            </a:r>
            <a:r>
              <a:rPr lang="en-US" dirty="0"/>
              <a:t>/jobs-training/workforce-professionals-tools-resources/finish-line-grants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25706A-7259-3745-901D-43CE3717F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Finish Line Grants</a:t>
            </a:r>
          </a:p>
        </p:txBody>
      </p:sp>
    </p:spTree>
    <p:extLst>
      <p:ext uri="{BB962C8B-B14F-4D97-AF65-F5344CB8AC3E}">
        <p14:creationId xmlns:p14="http://schemas.microsoft.com/office/powerpoint/2010/main" val="279256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184462-A94D-47D9-819F-22B100CF86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367" y="4515949"/>
            <a:ext cx="2229633" cy="23420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A7630A-6A7C-4CD0-AA6F-3E754037C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Annual Perkins Planning Meeting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6FC999-D14F-4094-926F-9C457F29392C}"/>
              </a:ext>
            </a:extLst>
          </p:cNvPr>
          <p:cNvSpPr txBox="1"/>
          <p:nvPr/>
        </p:nvSpPr>
        <p:spPr>
          <a:xfrm>
            <a:off x="727364" y="2119745"/>
            <a:ext cx="8416635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April 10, 2019 </a:t>
            </a:r>
          </a:p>
          <a:p>
            <a:r>
              <a:rPr lang="en-US" sz="2000" b="1" dirty="0"/>
              <a:t>Greensboro Coliseum Special Events Center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10:15-10:30	Welcome, introductions, agenda review, free lunch tickets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10:30-11:00	Peyton Holland, Executive Director of NC SkillsUSA </a:t>
            </a:r>
          </a:p>
          <a:p>
            <a:pPr lvl="4"/>
            <a:r>
              <a:rPr lang="en-US" sz="2000" dirty="0"/>
              <a:t>welcome and overview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11:00-2:00	Visit SkillsUSA competition and eat lunch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r>
              <a:rPr lang="en-US" sz="2000" b="1" dirty="0" err="1"/>
              <a:t>Koury</a:t>
            </a:r>
            <a:r>
              <a:rPr lang="en-US" sz="2000" b="1" dirty="0"/>
              <a:t> Convention Center (Sheraton)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u="sng" dirty="0"/>
              <a:t>2:00-5:00 pm	Perkins Annual Meeting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7:30 pm - ??	postsecondary awards ceremony</a:t>
            </a:r>
          </a:p>
          <a:p>
            <a:endParaRPr lang="en-US" sz="2000" dirty="0"/>
          </a:p>
          <a:p>
            <a:endParaRPr lang="en-US" sz="2800" dirty="0"/>
          </a:p>
          <a:p>
            <a:pPr lvl="1"/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6407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DD6FBDF-795E-824C-B9D7-17267CC7D5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Updated Perkins Handbook</a:t>
            </a:r>
          </a:p>
          <a:p>
            <a:r>
              <a:rPr lang="en-US" dirty="0"/>
              <a:t>Budget</a:t>
            </a:r>
          </a:p>
          <a:p>
            <a:r>
              <a:rPr lang="en-US" dirty="0"/>
              <a:t>Processes</a:t>
            </a:r>
          </a:p>
          <a:p>
            <a:r>
              <a:rPr lang="en-US" dirty="0"/>
              <a:t>Comprehensive Needs Assessment</a:t>
            </a:r>
          </a:p>
          <a:p>
            <a:pPr lvl="1"/>
            <a:r>
              <a:rPr lang="en-US" dirty="0"/>
              <a:t>Evaluation of student performance</a:t>
            </a:r>
          </a:p>
          <a:p>
            <a:pPr lvl="1"/>
            <a:r>
              <a:rPr lang="en-US" dirty="0"/>
              <a:t>CTE programs are of sufficient size, scope, and quality</a:t>
            </a:r>
          </a:p>
          <a:p>
            <a:pPr lvl="1"/>
            <a:r>
              <a:rPr lang="en-US" dirty="0"/>
              <a:t>Implementation of CTE Programs of Study</a:t>
            </a:r>
          </a:p>
          <a:p>
            <a:pPr lvl="1"/>
            <a:r>
              <a:rPr lang="en-US" dirty="0"/>
              <a:t>Improve recruitment, retention and training of CTE teachers</a:t>
            </a:r>
          </a:p>
          <a:p>
            <a:pPr lvl="1"/>
            <a:r>
              <a:rPr lang="en-US" dirty="0"/>
              <a:t>Equal access for all students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0C8FCE-7E37-B645-A9DE-0992428F1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Annual Perkins Planning Meeting</a:t>
            </a:r>
            <a:br>
              <a:rPr lang="en-US" dirty="0"/>
            </a:br>
            <a:r>
              <a:rPr lang="en-US" dirty="0"/>
              <a:t>Topics</a:t>
            </a:r>
          </a:p>
        </p:txBody>
      </p:sp>
    </p:spTree>
    <p:extLst>
      <p:ext uri="{BB962C8B-B14F-4D97-AF65-F5344CB8AC3E}">
        <p14:creationId xmlns:p14="http://schemas.microsoft.com/office/powerpoint/2010/main" val="29295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D32BB91-D5DE-1D4A-A980-D9899A4E3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476009"/>
            <a:ext cx="7886700" cy="1016866"/>
          </a:xfrm>
        </p:spPr>
        <p:txBody>
          <a:bodyPr/>
          <a:lstStyle/>
          <a:p>
            <a:pPr marL="0" indent="0">
              <a:buNone/>
            </a:pPr>
            <a:r>
              <a:rPr lang="en-US" sz="2200" b="1" dirty="0">
                <a:hlinkClick r:id="rId3"/>
              </a:rPr>
              <a:t>www.skillsusanc.org/state-conference</a:t>
            </a:r>
            <a:endParaRPr lang="en-US" sz="2200" b="1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07C390-A337-294A-B2E2-60A20D71C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SkillsUSA State Conference</a:t>
            </a:r>
            <a:br>
              <a:rPr lang="en-US" dirty="0"/>
            </a:br>
            <a:r>
              <a:rPr lang="en-US" dirty="0"/>
              <a:t>(tentative schedule)</a:t>
            </a:r>
          </a:p>
        </p:txBody>
      </p:sp>
      <p:pic>
        <p:nvPicPr>
          <p:cNvPr id="4" name="Picture 1" descr="https://static.wixstatic.com/media/6b19e9_327b474e5aa34c838b4fb00e4eb6d76d.jpg/v1/fill/w_207,h_121,al_c,q_80,usm_0.66_1.00_0.01/6b19e9_327b474e5aa34c838b4fb00e4eb6d76d.jpg">
            <a:extLst>
              <a:ext uri="{FF2B5EF4-FFF2-40B4-BE49-F238E27FC236}">
                <a16:creationId xmlns:a16="http://schemas.microsoft.com/office/drawing/2014/main" id="{2AB31098-D3ED-644E-902B-8B64B79300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3" t="10091"/>
          <a:stretch/>
        </p:blipFill>
        <p:spPr bwMode="auto">
          <a:xfrm>
            <a:off x="5707689" y="4737101"/>
            <a:ext cx="3605645" cy="212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617805-72A1-40F3-8E7A-C7306F6E97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468" y="1821413"/>
            <a:ext cx="8459751" cy="291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97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D0A1699-543E-A544-B849-C24030A64E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www.ncperkins.org</a:t>
            </a:r>
            <a:r>
              <a:rPr lang="en-US" dirty="0"/>
              <a:t>/data/</a:t>
            </a:r>
            <a:r>
              <a:rPr lang="en-US" dirty="0" err="1"/>
              <a:t>negotiation_form</a:t>
            </a:r>
            <a:endParaRPr lang="en-US" dirty="0"/>
          </a:p>
          <a:p>
            <a:r>
              <a:rPr lang="en-US" dirty="0"/>
              <a:t>Send to Tony or Patti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4CB426-4589-2C48-9455-9A4B336D0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Negotiated Levels of Performance 2019-2010</a:t>
            </a:r>
          </a:p>
        </p:txBody>
      </p:sp>
    </p:spTree>
    <p:extLst>
      <p:ext uri="{BB962C8B-B14F-4D97-AF65-F5344CB8AC3E}">
        <p14:creationId xmlns:p14="http://schemas.microsoft.com/office/powerpoint/2010/main" val="289105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ystem Office Template 2017" id="{5F043DD8-DC3E-4F6A-B287-81D6F7FF38E2}" vid="{804B3A4D-A4A7-49E1-8361-FD47AD0B82D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System Office Template 2017</Template>
  <TotalTime>0</TotalTime>
  <Words>774</Words>
  <Application>Microsoft Macintosh PowerPoint</Application>
  <PresentationFormat>On-screen Show (4:3)</PresentationFormat>
  <Paragraphs>214</Paragraphs>
  <Slides>29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Calibri Light</vt:lpstr>
      <vt:lpstr>Marker Felt</vt:lpstr>
      <vt:lpstr>Source Sans Pro Black</vt:lpstr>
      <vt:lpstr>Times New Roman</vt:lpstr>
      <vt:lpstr>Office Theme</vt:lpstr>
      <vt:lpstr>Perkins Update Webinar</vt:lpstr>
      <vt:lpstr>NCPerkins.org Moodle</vt:lpstr>
      <vt:lpstr>Best Practice Videos 2018</vt:lpstr>
      <vt:lpstr>Perkins Basic Grant expenditures</vt:lpstr>
      <vt:lpstr>Finish Line Grants</vt:lpstr>
      <vt:lpstr>Annual Perkins Planning Meeting</vt:lpstr>
      <vt:lpstr>Annual Perkins Planning Meeting Topics</vt:lpstr>
      <vt:lpstr>SkillsUSA State Conference (tentative schedule)</vt:lpstr>
      <vt:lpstr>Negotiated Levels of Performance 2019-2010</vt:lpstr>
      <vt:lpstr>Improvement Plans</vt:lpstr>
      <vt:lpstr>Perkins Monitoring</vt:lpstr>
      <vt:lpstr>PowerPoint Presentation</vt:lpstr>
      <vt:lpstr>PowerPoint Presentation</vt:lpstr>
      <vt:lpstr>Perkins Monitoring</vt:lpstr>
      <vt:lpstr>Comprehensive Notebook Review</vt:lpstr>
      <vt:lpstr>PowerPoint Presentation</vt:lpstr>
      <vt:lpstr>PowerPoint Presentation</vt:lpstr>
      <vt:lpstr>PowerPoint Presentation</vt:lpstr>
      <vt:lpstr>Negotiated Levels of Performance </vt:lpstr>
      <vt:lpstr>NC Perkins Data Portal</vt:lpstr>
      <vt:lpstr>Catalyzing CTE through Enhanced Career Pathways - Grants</vt:lpstr>
      <vt:lpstr>Perkins Reviews</vt:lpstr>
      <vt:lpstr>“Eliminating Barriers and Creating Inclusivity” workshop at Wake Tech April 18 (full), May 31 (full), July 19</vt:lpstr>
      <vt:lpstr>Got 'em?</vt:lpstr>
      <vt:lpstr>Construction Week</vt:lpstr>
      <vt:lpstr>Performance Partnership Summit</vt:lpstr>
      <vt:lpstr>Best Practice Videos 2018</vt:lpstr>
      <vt:lpstr>Perkins Updates</vt:lpstr>
      <vt:lpstr>Perkins/CTE State Staff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cp:lastPrinted>2017-04-26T15:33:33Z</cp:lastPrinted>
  <dcterms:created xsi:type="dcterms:W3CDTF">2017-04-24T19:18:55Z</dcterms:created>
  <dcterms:modified xsi:type="dcterms:W3CDTF">2019-03-19T14:05:04Z</dcterms:modified>
</cp:coreProperties>
</file>