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86" r:id="rId4"/>
    <p:sldMasterId id="2147483660" r:id="rId5"/>
  </p:sldMasterIdLst>
  <p:notesMasterIdLst>
    <p:notesMasterId r:id="rId54"/>
  </p:notesMasterIdLst>
  <p:handoutMasterIdLst>
    <p:handoutMasterId r:id="rId55"/>
  </p:handoutMasterIdLst>
  <p:sldIdLst>
    <p:sldId id="534" r:id="rId6"/>
    <p:sldId id="1651" r:id="rId7"/>
    <p:sldId id="1644" r:id="rId8"/>
    <p:sldId id="1640" r:id="rId9"/>
    <p:sldId id="1642" r:id="rId10"/>
    <p:sldId id="1652" r:id="rId11"/>
    <p:sldId id="1650" r:id="rId12"/>
    <p:sldId id="1641" r:id="rId13"/>
    <p:sldId id="1649" r:id="rId14"/>
    <p:sldId id="1643" r:id="rId15"/>
    <p:sldId id="257" r:id="rId16"/>
    <p:sldId id="1672" r:id="rId17"/>
    <p:sldId id="1674" r:id="rId18"/>
    <p:sldId id="1675" r:id="rId19"/>
    <p:sldId id="1676" r:id="rId20"/>
    <p:sldId id="1677" r:id="rId21"/>
    <p:sldId id="1678" r:id="rId22"/>
    <p:sldId id="1679" r:id="rId23"/>
    <p:sldId id="1680" r:id="rId24"/>
    <p:sldId id="1681" r:id="rId25"/>
    <p:sldId id="1682" r:id="rId26"/>
    <p:sldId id="1683" r:id="rId27"/>
    <p:sldId id="1684" r:id="rId28"/>
    <p:sldId id="1685" r:id="rId29"/>
    <p:sldId id="1639" r:id="rId30"/>
    <p:sldId id="1662" r:id="rId31"/>
    <p:sldId id="1660" r:id="rId32"/>
    <p:sldId id="1667" r:id="rId33"/>
    <p:sldId id="1668" r:id="rId34"/>
    <p:sldId id="1669" r:id="rId35"/>
    <p:sldId id="1638" r:id="rId36"/>
    <p:sldId id="1653" r:id="rId37"/>
    <p:sldId id="1646" r:id="rId38"/>
    <p:sldId id="1658" r:id="rId39"/>
    <p:sldId id="1671" r:id="rId40"/>
    <p:sldId id="1666" r:id="rId41"/>
    <p:sldId id="1673" r:id="rId42"/>
    <p:sldId id="1665" r:id="rId43"/>
    <p:sldId id="1648" r:id="rId44"/>
    <p:sldId id="1659" r:id="rId45"/>
    <p:sldId id="1661" r:id="rId46"/>
    <p:sldId id="772" r:id="rId47"/>
    <p:sldId id="1240" r:id="rId48"/>
    <p:sldId id="1645" r:id="rId49"/>
    <p:sldId id="1654" r:id="rId50"/>
    <p:sldId id="1195" r:id="rId51"/>
    <p:sldId id="1194" r:id="rId52"/>
    <p:sldId id="719" r:id="rId53"/>
  </p:sldIdLst>
  <p:sldSz cx="9144000" cy="5143500" type="screen16x9"/>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3518"/>
    <a:srgbClr val="FE0000"/>
    <a:srgbClr val="003768"/>
    <a:srgbClr val="EEB111"/>
    <a:srgbClr val="F59C3C"/>
    <a:srgbClr val="B30009"/>
    <a:srgbClr val="629BFD"/>
    <a:srgbClr val="9B01CD"/>
    <a:srgbClr val="BFB0A9"/>
    <a:srgbClr val="E4CEB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27824" autoAdjust="0"/>
    <p:restoredTop sz="94830" autoAdjust="0"/>
  </p:normalViewPr>
  <p:slideViewPr>
    <p:cSldViewPr snapToGrid="0">
      <p:cViewPr varScale="1">
        <p:scale>
          <a:sx n="103" d="100"/>
          <a:sy n="103" d="100"/>
        </p:scale>
        <p:origin x="240" y="77"/>
      </p:cViewPr>
      <p:guideLst/>
    </p:cSldViewPr>
  </p:slideViewPr>
  <p:outlineViewPr>
    <p:cViewPr>
      <p:scale>
        <a:sx n="33" d="100"/>
        <a:sy n="33" d="100"/>
      </p:scale>
      <p:origin x="0" y="0"/>
    </p:cViewPr>
  </p:outlineViewPr>
  <p:notesTextViewPr>
    <p:cViewPr>
      <p:scale>
        <a:sx n="3" d="2"/>
        <a:sy n="3" d="2"/>
      </p:scale>
      <p:origin x="0" y="0"/>
    </p:cViewPr>
  </p:notesTextViewPr>
  <p:sorterViewPr>
    <p:cViewPr>
      <p:scale>
        <a:sx n="99" d="100"/>
        <a:sy n="99" d="100"/>
      </p:scale>
      <p:origin x="0" y="-1114"/>
    </p:cViewPr>
  </p:sorterViewPr>
  <p:notesViewPr>
    <p:cSldViewPr snapToGrid="0">
      <p:cViewPr varScale="1">
        <p:scale>
          <a:sx n="117" d="100"/>
          <a:sy n="117" d="100"/>
        </p:scale>
        <p:origin x="2376" y="1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handoutMaster" Target="handoutMasters/handout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54"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presProps" Target="presProp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s>
</file>

<file path=ppt/diagrams/_rels/data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image" Target="../media/image8.jpg"/><Relationship Id="rId5" Type="http://schemas.openxmlformats.org/officeDocument/2006/relationships/image" Target="../media/image12.jpg"/><Relationship Id="rId4" Type="http://schemas.openxmlformats.org/officeDocument/2006/relationships/image" Target="../media/image11.png"/></Relationships>
</file>

<file path=ppt/diagrams/_rels/drawing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image" Target="../media/image8.jpg"/><Relationship Id="rId5" Type="http://schemas.openxmlformats.org/officeDocument/2006/relationships/image" Target="../media/image12.jpg"/><Relationship Id="rId4" Type="http://schemas.openxmlformats.org/officeDocument/2006/relationships/image" Target="../media/image11.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FBB94E0-6142-4D42-A25A-B1596C2BF751}" type="doc">
      <dgm:prSet loTypeId="urn:microsoft.com/office/officeart/2008/layout/BendingPictureBlocks" loCatId="picture" qsTypeId="urn:microsoft.com/office/officeart/2005/8/quickstyle/simple1" qsCatId="simple" csTypeId="urn:microsoft.com/office/officeart/2005/8/colors/accent1_2" csCatId="accent1" phldr="1"/>
      <dgm:spPr/>
      <dgm:t>
        <a:bodyPr/>
        <a:lstStyle/>
        <a:p>
          <a:endParaRPr lang="en-US"/>
        </a:p>
      </dgm:t>
    </dgm:pt>
    <dgm:pt modelId="{52D41CC0-F150-4E37-81CD-6FAC9303347E}">
      <dgm:prSet phldrT="[Text]"/>
      <dgm:spPr/>
      <dgm:t>
        <a:bodyPr/>
        <a:lstStyle/>
        <a:p>
          <a:r>
            <a:rPr lang="en-US" dirty="0"/>
            <a:t>Bob Witchger</a:t>
          </a:r>
        </a:p>
      </dgm:t>
    </dgm:pt>
    <dgm:pt modelId="{9DAFB2A7-5FB5-4F09-A7FF-EBF9FDD7192A}" type="parTrans" cxnId="{396620E0-28FD-4D88-8DB0-849E54B9D3A1}">
      <dgm:prSet/>
      <dgm:spPr/>
      <dgm:t>
        <a:bodyPr/>
        <a:lstStyle/>
        <a:p>
          <a:endParaRPr lang="en-US"/>
        </a:p>
      </dgm:t>
    </dgm:pt>
    <dgm:pt modelId="{6B32DB71-E2D6-46DF-AE49-CF5C32744BE2}" type="sibTrans" cxnId="{396620E0-28FD-4D88-8DB0-849E54B9D3A1}">
      <dgm:prSet/>
      <dgm:spPr/>
      <dgm:t>
        <a:bodyPr/>
        <a:lstStyle/>
        <a:p>
          <a:endParaRPr lang="en-US"/>
        </a:p>
      </dgm:t>
    </dgm:pt>
    <dgm:pt modelId="{F971C0E7-F877-4636-BEBA-D30CDC7746C5}">
      <dgm:prSet phldrT="[Text]"/>
      <dgm:spPr/>
      <dgm:t>
        <a:bodyPr/>
        <a:lstStyle/>
        <a:p>
          <a:r>
            <a:rPr lang="en-US" dirty="0"/>
            <a:t>Tony Reggi</a:t>
          </a:r>
        </a:p>
      </dgm:t>
    </dgm:pt>
    <dgm:pt modelId="{152EB26E-5108-4F37-9BE9-C3D7C92DF248}" type="parTrans" cxnId="{36FA1F3D-9EFA-47A7-B87D-D3261E4D53D0}">
      <dgm:prSet/>
      <dgm:spPr/>
      <dgm:t>
        <a:bodyPr/>
        <a:lstStyle/>
        <a:p>
          <a:endParaRPr lang="en-US"/>
        </a:p>
      </dgm:t>
    </dgm:pt>
    <dgm:pt modelId="{35A27956-206F-4CD5-85D3-7E8F83158435}" type="sibTrans" cxnId="{36FA1F3D-9EFA-47A7-B87D-D3261E4D53D0}">
      <dgm:prSet/>
      <dgm:spPr/>
      <dgm:t>
        <a:bodyPr/>
        <a:lstStyle/>
        <a:p>
          <a:endParaRPr lang="en-US"/>
        </a:p>
      </dgm:t>
    </dgm:pt>
    <dgm:pt modelId="{802C5A5E-268D-4C44-B1CB-528B5141253C}">
      <dgm:prSet phldrT="[Text]"/>
      <dgm:spPr/>
      <dgm:t>
        <a:bodyPr/>
        <a:lstStyle/>
        <a:p>
          <a:r>
            <a:rPr lang="en-US" dirty="0"/>
            <a:t>Patti Coultas</a:t>
          </a:r>
        </a:p>
      </dgm:t>
    </dgm:pt>
    <dgm:pt modelId="{8BBE0DFC-471B-491F-ABDE-3237D40D57BF}" type="parTrans" cxnId="{32504AC5-8308-4DCD-8747-61EB973876DA}">
      <dgm:prSet/>
      <dgm:spPr/>
      <dgm:t>
        <a:bodyPr/>
        <a:lstStyle/>
        <a:p>
          <a:endParaRPr lang="en-US"/>
        </a:p>
      </dgm:t>
    </dgm:pt>
    <dgm:pt modelId="{5ED36A2C-A23D-475F-B013-6BADCA0411E9}" type="sibTrans" cxnId="{32504AC5-8308-4DCD-8747-61EB973876DA}">
      <dgm:prSet/>
      <dgm:spPr/>
      <dgm:t>
        <a:bodyPr/>
        <a:lstStyle/>
        <a:p>
          <a:endParaRPr lang="en-US"/>
        </a:p>
      </dgm:t>
    </dgm:pt>
    <dgm:pt modelId="{D1D8622C-E34C-47D5-ACE6-36634023FEF1}">
      <dgm:prSet/>
      <dgm:spPr/>
      <dgm:t>
        <a:bodyPr/>
        <a:lstStyle/>
        <a:p>
          <a:r>
            <a:rPr lang="en-US" dirty="0"/>
            <a:t>Mary Olvera</a:t>
          </a:r>
        </a:p>
      </dgm:t>
    </dgm:pt>
    <dgm:pt modelId="{E1D66426-6FD0-49BA-8D34-DDEE330291F8}" type="parTrans" cxnId="{5571A2D0-DE44-44C6-8E2A-7CFC68A18808}">
      <dgm:prSet/>
      <dgm:spPr/>
      <dgm:t>
        <a:bodyPr/>
        <a:lstStyle/>
        <a:p>
          <a:endParaRPr lang="en-US"/>
        </a:p>
      </dgm:t>
    </dgm:pt>
    <dgm:pt modelId="{B83D9F7A-9BA3-4681-BB5C-6C4D10EF11C7}" type="sibTrans" cxnId="{5571A2D0-DE44-44C6-8E2A-7CFC68A18808}">
      <dgm:prSet/>
      <dgm:spPr/>
      <dgm:t>
        <a:bodyPr/>
        <a:lstStyle/>
        <a:p>
          <a:endParaRPr lang="en-US"/>
        </a:p>
      </dgm:t>
    </dgm:pt>
    <dgm:pt modelId="{B782E1AC-E3E0-48F7-8127-40611DCBD550}">
      <dgm:prSet/>
      <dgm:spPr/>
      <dgm:t>
        <a:bodyPr/>
        <a:lstStyle/>
        <a:p>
          <a:r>
            <a:rPr lang="en-US" dirty="0"/>
            <a:t>vacant</a:t>
          </a:r>
        </a:p>
      </dgm:t>
    </dgm:pt>
    <dgm:pt modelId="{BD77985F-5C44-4332-A88D-A084307EED5D}" type="parTrans" cxnId="{F457A5DF-5D77-4778-868C-60A069A72517}">
      <dgm:prSet/>
      <dgm:spPr/>
      <dgm:t>
        <a:bodyPr/>
        <a:lstStyle/>
        <a:p>
          <a:endParaRPr lang="en-US"/>
        </a:p>
      </dgm:t>
    </dgm:pt>
    <dgm:pt modelId="{FB46BE91-76AB-4830-A9C2-3431E497F567}" type="sibTrans" cxnId="{F457A5DF-5D77-4778-868C-60A069A72517}">
      <dgm:prSet/>
      <dgm:spPr/>
      <dgm:t>
        <a:bodyPr/>
        <a:lstStyle/>
        <a:p>
          <a:endParaRPr lang="en-US"/>
        </a:p>
      </dgm:t>
    </dgm:pt>
    <dgm:pt modelId="{2D82CAB0-23F6-4755-8E50-2C47A34D7695}">
      <dgm:prSet/>
      <dgm:spPr/>
      <dgm:t>
        <a:bodyPr/>
        <a:lstStyle/>
        <a:p>
          <a:r>
            <a:rPr lang="en-US" dirty="0"/>
            <a:t>Darice McDougald</a:t>
          </a:r>
        </a:p>
      </dgm:t>
    </dgm:pt>
    <dgm:pt modelId="{949D640C-65C1-400D-985B-97B6A330B6A5}" type="parTrans" cxnId="{2B73CD8E-AF6E-49DA-A2D9-E89F8829A30D}">
      <dgm:prSet/>
      <dgm:spPr/>
      <dgm:t>
        <a:bodyPr/>
        <a:lstStyle/>
        <a:p>
          <a:endParaRPr lang="en-US"/>
        </a:p>
      </dgm:t>
    </dgm:pt>
    <dgm:pt modelId="{7D51842E-720F-4BB1-87A8-E277DBB027CC}" type="sibTrans" cxnId="{2B73CD8E-AF6E-49DA-A2D9-E89F8829A30D}">
      <dgm:prSet/>
      <dgm:spPr/>
      <dgm:t>
        <a:bodyPr/>
        <a:lstStyle/>
        <a:p>
          <a:endParaRPr lang="en-US"/>
        </a:p>
      </dgm:t>
    </dgm:pt>
    <dgm:pt modelId="{4AAC2C16-56CE-4740-8F1A-AB98134D9F6D}" type="pres">
      <dgm:prSet presAssocID="{7FBB94E0-6142-4D42-A25A-B1596C2BF751}" presName="Name0" presStyleCnt="0">
        <dgm:presLayoutVars>
          <dgm:dir/>
          <dgm:resizeHandles/>
        </dgm:presLayoutVars>
      </dgm:prSet>
      <dgm:spPr/>
    </dgm:pt>
    <dgm:pt modelId="{38193D5D-09DA-4C6C-AFB1-73729A14F521}" type="pres">
      <dgm:prSet presAssocID="{52D41CC0-F150-4E37-81CD-6FAC9303347E}" presName="composite" presStyleCnt="0"/>
      <dgm:spPr/>
    </dgm:pt>
    <dgm:pt modelId="{6BDAABB8-2AA4-4F88-996E-452142678289}" type="pres">
      <dgm:prSet presAssocID="{52D41CC0-F150-4E37-81CD-6FAC9303347E}" presName="rect1" presStyleLbl="bgImgPlace1" presStyleIdx="0" presStyleCnt="6"/>
      <dgm:spPr>
        <a:blipFill>
          <a:blip xmlns:r="http://schemas.openxmlformats.org/officeDocument/2006/relationships" r:embed="rId1">
            <a:extLst>
              <a:ext uri="{28A0092B-C50C-407E-A947-70E740481C1C}">
                <a14:useLocalDpi xmlns:a14="http://schemas.microsoft.com/office/drawing/2010/main" val="0"/>
              </a:ext>
            </a:extLst>
          </a:blip>
          <a:srcRect/>
          <a:stretch>
            <a:fillRect t="-10000" b="-10000"/>
          </a:stretch>
        </a:blipFill>
      </dgm:spPr>
    </dgm:pt>
    <dgm:pt modelId="{37386651-78AB-413D-BB3A-574FE92F3013}" type="pres">
      <dgm:prSet presAssocID="{52D41CC0-F150-4E37-81CD-6FAC9303347E}" presName="rect2" presStyleLbl="node1" presStyleIdx="0" presStyleCnt="6">
        <dgm:presLayoutVars>
          <dgm:bulletEnabled val="1"/>
        </dgm:presLayoutVars>
      </dgm:prSet>
      <dgm:spPr/>
    </dgm:pt>
    <dgm:pt modelId="{C94C2EE6-E9BD-4A94-B6CF-39271400F88A}" type="pres">
      <dgm:prSet presAssocID="{6B32DB71-E2D6-46DF-AE49-CF5C32744BE2}" presName="sibTrans" presStyleCnt="0"/>
      <dgm:spPr/>
    </dgm:pt>
    <dgm:pt modelId="{A4669467-6A6E-474F-B663-70EFE153315F}" type="pres">
      <dgm:prSet presAssocID="{F971C0E7-F877-4636-BEBA-D30CDC7746C5}" presName="composite" presStyleCnt="0"/>
      <dgm:spPr/>
    </dgm:pt>
    <dgm:pt modelId="{CBDB2A70-59D7-4EFE-9450-E918992B660E}" type="pres">
      <dgm:prSet presAssocID="{F971C0E7-F877-4636-BEBA-D30CDC7746C5}" presName="rect1" presStyleLbl="bgImgPlace1" presStyleIdx="1" presStyleCnt="6"/>
      <dgm:spPr>
        <a:blipFill>
          <a:blip xmlns:r="http://schemas.openxmlformats.org/officeDocument/2006/relationships" r:embed="rId2"/>
          <a:srcRect/>
          <a:stretch>
            <a:fillRect t="-9000" b="-9000"/>
          </a:stretch>
        </a:blipFill>
      </dgm:spPr>
    </dgm:pt>
    <dgm:pt modelId="{1994CC4A-464B-47E5-B360-1A69B10CA14F}" type="pres">
      <dgm:prSet presAssocID="{F971C0E7-F877-4636-BEBA-D30CDC7746C5}" presName="rect2" presStyleLbl="node1" presStyleIdx="1" presStyleCnt="6">
        <dgm:presLayoutVars>
          <dgm:bulletEnabled val="1"/>
        </dgm:presLayoutVars>
      </dgm:prSet>
      <dgm:spPr/>
    </dgm:pt>
    <dgm:pt modelId="{47B2F54C-9BF4-41BA-8FC2-EB0BE7742BD4}" type="pres">
      <dgm:prSet presAssocID="{35A27956-206F-4CD5-85D3-7E8F83158435}" presName="sibTrans" presStyleCnt="0"/>
      <dgm:spPr/>
    </dgm:pt>
    <dgm:pt modelId="{E5B21C3C-B8DA-47CC-B6F7-F55C3FBC3066}" type="pres">
      <dgm:prSet presAssocID="{802C5A5E-268D-4C44-B1CB-528B5141253C}" presName="composite" presStyleCnt="0"/>
      <dgm:spPr/>
    </dgm:pt>
    <dgm:pt modelId="{C9F9C7EC-F043-421A-92C5-4CCF5C10828C}" type="pres">
      <dgm:prSet presAssocID="{802C5A5E-268D-4C44-B1CB-528B5141253C}" presName="rect1" presStyleLbl="bgImgPlace1" presStyleIdx="2" presStyleCnt="6"/>
      <dgm:spPr>
        <a:blipFill>
          <a:blip xmlns:r="http://schemas.openxmlformats.org/officeDocument/2006/relationships" r:embed="rId3">
            <a:extLst>
              <a:ext uri="{28A0092B-C50C-407E-A947-70E740481C1C}">
                <a14:useLocalDpi xmlns:a14="http://schemas.microsoft.com/office/drawing/2010/main" val="0"/>
              </a:ext>
            </a:extLst>
          </a:blip>
          <a:srcRect/>
          <a:stretch>
            <a:fillRect t="-9000" b="-9000"/>
          </a:stretch>
        </a:blipFill>
      </dgm:spPr>
    </dgm:pt>
    <dgm:pt modelId="{4BC6A1AC-0EF9-401A-9B68-AB1371D3A9D9}" type="pres">
      <dgm:prSet presAssocID="{802C5A5E-268D-4C44-B1CB-528B5141253C}" presName="rect2" presStyleLbl="node1" presStyleIdx="2" presStyleCnt="6">
        <dgm:presLayoutVars>
          <dgm:bulletEnabled val="1"/>
        </dgm:presLayoutVars>
      </dgm:prSet>
      <dgm:spPr/>
    </dgm:pt>
    <dgm:pt modelId="{80770AC2-152D-456E-8D3B-9A526E3C300C}" type="pres">
      <dgm:prSet presAssocID="{5ED36A2C-A23D-475F-B013-6BADCA0411E9}" presName="sibTrans" presStyleCnt="0"/>
      <dgm:spPr/>
    </dgm:pt>
    <dgm:pt modelId="{BB569BB3-B913-4DA2-9F18-E76E5E016156}" type="pres">
      <dgm:prSet presAssocID="{D1D8622C-E34C-47D5-ACE6-36634023FEF1}" presName="composite" presStyleCnt="0"/>
      <dgm:spPr/>
    </dgm:pt>
    <dgm:pt modelId="{379BCA74-A990-4CC6-A183-729A0A933E4C}" type="pres">
      <dgm:prSet presAssocID="{D1D8622C-E34C-47D5-ACE6-36634023FEF1}" presName="rect1" presStyleLbl="bgImgPlace1" presStyleIdx="3" presStyleCnt="6"/>
      <dgm:spPr>
        <a:blipFill>
          <a:blip xmlns:r="http://schemas.openxmlformats.org/officeDocument/2006/relationships" r:embed="rId4">
            <a:extLst>
              <a:ext uri="{28A0092B-C50C-407E-A947-70E740481C1C}">
                <a14:useLocalDpi xmlns:a14="http://schemas.microsoft.com/office/drawing/2010/main" val="0"/>
              </a:ext>
            </a:extLst>
          </a:blip>
          <a:srcRect/>
          <a:stretch>
            <a:fillRect t="-9000" b="-9000"/>
          </a:stretch>
        </a:blipFill>
      </dgm:spPr>
    </dgm:pt>
    <dgm:pt modelId="{98FA4C8E-675E-4927-97C8-54CE5945645D}" type="pres">
      <dgm:prSet presAssocID="{D1D8622C-E34C-47D5-ACE6-36634023FEF1}" presName="rect2" presStyleLbl="node1" presStyleIdx="3" presStyleCnt="6">
        <dgm:presLayoutVars>
          <dgm:bulletEnabled val="1"/>
        </dgm:presLayoutVars>
      </dgm:prSet>
      <dgm:spPr/>
    </dgm:pt>
    <dgm:pt modelId="{A645C84F-8C18-484E-80C4-4A8A1B1BDF03}" type="pres">
      <dgm:prSet presAssocID="{B83D9F7A-9BA3-4681-BB5C-6C4D10EF11C7}" presName="sibTrans" presStyleCnt="0"/>
      <dgm:spPr/>
    </dgm:pt>
    <dgm:pt modelId="{51E2BD3B-6611-4B0D-839F-36EDC9CD80FA}" type="pres">
      <dgm:prSet presAssocID="{B782E1AC-E3E0-48F7-8127-40611DCBD550}" presName="composite" presStyleCnt="0"/>
      <dgm:spPr/>
    </dgm:pt>
    <dgm:pt modelId="{4ED7A00D-896F-4B3E-A16C-4E2921E1D2CF}" type="pres">
      <dgm:prSet presAssocID="{B782E1AC-E3E0-48F7-8127-40611DCBD550}" presName="rect1" presStyleLbl="bgImgPlace1" presStyleIdx="4" presStyleCnt="6"/>
      <dgm:spPr/>
    </dgm:pt>
    <dgm:pt modelId="{F9790472-CFE1-45D9-8B41-03DB67C42375}" type="pres">
      <dgm:prSet presAssocID="{B782E1AC-E3E0-48F7-8127-40611DCBD550}" presName="rect2" presStyleLbl="node1" presStyleIdx="4" presStyleCnt="6">
        <dgm:presLayoutVars>
          <dgm:bulletEnabled val="1"/>
        </dgm:presLayoutVars>
      </dgm:prSet>
      <dgm:spPr/>
    </dgm:pt>
    <dgm:pt modelId="{C104158F-27F4-4D6E-B7A8-FA9AA971E5B3}" type="pres">
      <dgm:prSet presAssocID="{FB46BE91-76AB-4830-A9C2-3431E497F567}" presName="sibTrans" presStyleCnt="0"/>
      <dgm:spPr/>
    </dgm:pt>
    <dgm:pt modelId="{1D534A46-B149-488A-B816-33CA991D318B}" type="pres">
      <dgm:prSet presAssocID="{2D82CAB0-23F6-4755-8E50-2C47A34D7695}" presName="composite" presStyleCnt="0"/>
      <dgm:spPr/>
    </dgm:pt>
    <dgm:pt modelId="{3FD7EB4A-C111-46BB-8039-0ABFBA6C78C1}" type="pres">
      <dgm:prSet presAssocID="{2D82CAB0-23F6-4755-8E50-2C47A34D7695}" presName="rect1" presStyleLbl="bgImgPlace1" presStyleIdx="5" presStyleCnt="6"/>
      <dgm:spPr>
        <a:blipFill>
          <a:blip xmlns:r="http://schemas.openxmlformats.org/officeDocument/2006/relationships" r:embed="rId5">
            <a:extLst>
              <a:ext uri="{28A0092B-C50C-407E-A947-70E740481C1C}">
                <a14:useLocalDpi xmlns:a14="http://schemas.microsoft.com/office/drawing/2010/main" val="0"/>
              </a:ext>
            </a:extLst>
          </a:blip>
          <a:srcRect/>
          <a:stretch>
            <a:fillRect t="-9000" b="-9000"/>
          </a:stretch>
        </a:blipFill>
      </dgm:spPr>
    </dgm:pt>
    <dgm:pt modelId="{A6E302E6-80E5-4181-A048-C7EBD89F6895}" type="pres">
      <dgm:prSet presAssocID="{2D82CAB0-23F6-4755-8E50-2C47A34D7695}" presName="rect2" presStyleLbl="node1" presStyleIdx="5" presStyleCnt="6">
        <dgm:presLayoutVars>
          <dgm:bulletEnabled val="1"/>
        </dgm:presLayoutVars>
      </dgm:prSet>
      <dgm:spPr/>
    </dgm:pt>
  </dgm:ptLst>
  <dgm:cxnLst>
    <dgm:cxn modelId="{36FA1F3D-9EFA-47A7-B87D-D3261E4D53D0}" srcId="{7FBB94E0-6142-4D42-A25A-B1596C2BF751}" destId="{F971C0E7-F877-4636-BEBA-D30CDC7746C5}" srcOrd="1" destOrd="0" parTransId="{152EB26E-5108-4F37-9BE9-C3D7C92DF248}" sibTransId="{35A27956-206F-4CD5-85D3-7E8F83158435}"/>
    <dgm:cxn modelId="{6FA1335B-B44A-42E7-9EA6-245E3C6C6AF0}" type="presOf" srcId="{52D41CC0-F150-4E37-81CD-6FAC9303347E}" destId="{37386651-78AB-413D-BB3A-574FE92F3013}" srcOrd="0" destOrd="0" presId="urn:microsoft.com/office/officeart/2008/layout/BendingPictureBlocks"/>
    <dgm:cxn modelId="{39CD8F48-2EE4-4226-9528-C1DAB65D9F42}" type="presOf" srcId="{2D82CAB0-23F6-4755-8E50-2C47A34D7695}" destId="{A6E302E6-80E5-4181-A048-C7EBD89F6895}" srcOrd="0" destOrd="0" presId="urn:microsoft.com/office/officeart/2008/layout/BendingPictureBlocks"/>
    <dgm:cxn modelId="{BEF5036E-DC1D-40E5-9F68-6AC473C4D81D}" type="presOf" srcId="{802C5A5E-268D-4C44-B1CB-528B5141253C}" destId="{4BC6A1AC-0EF9-401A-9B68-AB1371D3A9D9}" srcOrd="0" destOrd="0" presId="urn:microsoft.com/office/officeart/2008/layout/BendingPictureBlocks"/>
    <dgm:cxn modelId="{5FCBD16F-547D-491F-B7D1-9BB7E38F5B33}" type="presOf" srcId="{D1D8622C-E34C-47D5-ACE6-36634023FEF1}" destId="{98FA4C8E-675E-4927-97C8-54CE5945645D}" srcOrd="0" destOrd="0" presId="urn:microsoft.com/office/officeart/2008/layout/BendingPictureBlocks"/>
    <dgm:cxn modelId="{DAFB2B70-DA4A-400A-B2D2-CB022800A53C}" type="presOf" srcId="{7FBB94E0-6142-4D42-A25A-B1596C2BF751}" destId="{4AAC2C16-56CE-4740-8F1A-AB98134D9F6D}" srcOrd="0" destOrd="0" presId="urn:microsoft.com/office/officeart/2008/layout/BendingPictureBlocks"/>
    <dgm:cxn modelId="{C8C68E76-FBC4-490F-BD1A-FD7CBD752401}" type="presOf" srcId="{F971C0E7-F877-4636-BEBA-D30CDC7746C5}" destId="{1994CC4A-464B-47E5-B360-1A69B10CA14F}" srcOrd="0" destOrd="0" presId="urn:microsoft.com/office/officeart/2008/layout/BendingPictureBlocks"/>
    <dgm:cxn modelId="{2B73CD8E-AF6E-49DA-A2D9-E89F8829A30D}" srcId="{7FBB94E0-6142-4D42-A25A-B1596C2BF751}" destId="{2D82CAB0-23F6-4755-8E50-2C47A34D7695}" srcOrd="5" destOrd="0" parTransId="{949D640C-65C1-400D-985B-97B6A330B6A5}" sibTransId="{7D51842E-720F-4BB1-87A8-E277DBB027CC}"/>
    <dgm:cxn modelId="{557590B4-F0F4-4167-A82A-D9AAB0C39106}" type="presOf" srcId="{B782E1AC-E3E0-48F7-8127-40611DCBD550}" destId="{F9790472-CFE1-45D9-8B41-03DB67C42375}" srcOrd="0" destOrd="0" presId="urn:microsoft.com/office/officeart/2008/layout/BendingPictureBlocks"/>
    <dgm:cxn modelId="{32504AC5-8308-4DCD-8747-61EB973876DA}" srcId="{7FBB94E0-6142-4D42-A25A-B1596C2BF751}" destId="{802C5A5E-268D-4C44-B1CB-528B5141253C}" srcOrd="2" destOrd="0" parTransId="{8BBE0DFC-471B-491F-ABDE-3237D40D57BF}" sibTransId="{5ED36A2C-A23D-475F-B013-6BADCA0411E9}"/>
    <dgm:cxn modelId="{5571A2D0-DE44-44C6-8E2A-7CFC68A18808}" srcId="{7FBB94E0-6142-4D42-A25A-B1596C2BF751}" destId="{D1D8622C-E34C-47D5-ACE6-36634023FEF1}" srcOrd="3" destOrd="0" parTransId="{E1D66426-6FD0-49BA-8D34-DDEE330291F8}" sibTransId="{B83D9F7A-9BA3-4681-BB5C-6C4D10EF11C7}"/>
    <dgm:cxn modelId="{F457A5DF-5D77-4778-868C-60A069A72517}" srcId="{7FBB94E0-6142-4D42-A25A-B1596C2BF751}" destId="{B782E1AC-E3E0-48F7-8127-40611DCBD550}" srcOrd="4" destOrd="0" parTransId="{BD77985F-5C44-4332-A88D-A084307EED5D}" sibTransId="{FB46BE91-76AB-4830-A9C2-3431E497F567}"/>
    <dgm:cxn modelId="{396620E0-28FD-4D88-8DB0-849E54B9D3A1}" srcId="{7FBB94E0-6142-4D42-A25A-B1596C2BF751}" destId="{52D41CC0-F150-4E37-81CD-6FAC9303347E}" srcOrd="0" destOrd="0" parTransId="{9DAFB2A7-5FB5-4F09-A7FF-EBF9FDD7192A}" sibTransId="{6B32DB71-E2D6-46DF-AE49-CF5C32744BE2}"/>
    <dgm:cxn modelId="{CB0901D6-25EC-426C-8F72-EC925527C6A6}" type="presParOf" srcId="{4AAC2C16-56CE-4740-8F1A-AB98134D9F6D}" destId="{38193D5D-09DA-4C6C-AFB1-73729A14F521}" srcOrd="0" destOrd="0" presId="urn:microsoft.com/office/officeart/2008/layout/BendingPictureBlocks"/>
    <dgm:cxn modelId="{6F3ED8DF-D409-45C7-9A7F-AC89B8DED87E}" type="presParOf" srcId="{38193D5D-09DA-4C6C-AFB1-73729A14F521}" destId="{6BDAABB8-2AA4-4F88-996E-452142678289}" srcOrd="0" destOrd="0" presId="urn:microsoft.com/office/officeart/2008/layout/BendingPictureBlocks"/>
    <dgm:cxn modelId="{6CF665E6-D5B0-47CA-BDB2-54FF26A2D960}" type="presParOf" srcId="{38193D5D-09DA-4C6C-AFB1-73729A14F521}" destId="{37386651-78AB-413D-BB3A-574FE92F3013}" srcOrd="1" destOrd="0" presId="urn:microsoft.com/office/officeart/2008/layout/BendingPictureBlocks"/>
    <dgm:cxn modelId="{12AB107B-746D-4230-A3EC-4FDD885AA403}" type="presParOf" srcId="{4AAC2C16-56CE-4740-8F1A-AB98134D9F6D}" destId="{C94C2EE6-E9BD-4A94-B6CF-39271400F88A}" srcOrd="1" destOrd="0" presId="urn:microsoft.com/office/officeart/2008/layout/BendingPictureBlocks"/>
    <dgm:cxn modelId="{8ADA33B4-E8A2-4628-975B-CA48B314ECC3}" type="presParOf" srcId="{4AAC2C16-56CE-4740-8F1A-AB98134D9F6D}" destId="{A4669467-6A6E-474F-B663-70EFE153315F}" srcOrd="2" destOrd="0" presId="urn:microsoft.com/office/officeart/2008/layout/BendingPictureBlocks"/>
    <dgm:cxn modelId="{57E13C5F-4661-48CD-8678-3B5EFACADAAF}" type="presParOf" srcId="{A4669467-6A6E-474F-B663-70EFE153315F}" destId="{CBDB2A70-59D7-4EFE-9450-E918992B660E}" srcOrd="0" destOrd="0" presId="urn:microsoft.com/office/officeart/2008/layout/BendingPictureBlocks"/>
    <dgm:cxn modelId="{449EADD9-A767-4F7D-AD17-2486FCF35D31}" type="presParOf" srcId="{A4669467-6A6E-474F-B663-70EFE153315F}" destId="{1994CC4A-464B-47E5-B360-1A69B10CA14F}" srcOrd="1" destOrd="0" presId="urn:microsoft.com/office/officeart/2008/layout/BendingPictureBlocks"/>
    <dgm:cxn modelId="{79CB79B2-A083-4D3D-8CF6-18E4A45D0C91}" type="presParOf" srcId="{4AAC2C16-56CE-4740-8F1A-AB98134D9F6D}" destId="{47B2F54C-9BF4-41BA-8FC2-EB0BE7742BD4}" srcOrd="3" destOrd="0" presId="urn:microsoft.com/office/officeart/2008/layout/BendingPictureBlocks"/>
    <dgm:cxn modelId="{C957C154-694F-4CF0-823D-087BC3C03C6B}" type="presParOf" srcId="{4AAC2C16-56CE-4740-8F1A-AB98134D9F6D}" destId="{E5B21C3C-B8DA-47CC-B6F7-F55C3FBC3066}" srcOrd="4" destOrd="0" presId="urn:microsoft.com/office/officeart/2008/layout/BendingPictureBlocks"/>
    <dgm:cxn modelId="{67FBA66F-7C38-4226-B67A-3A75D3822A0B}" type="presParOf" srcId="{E5B21C3C-B8DA-47CC-B6F7-F55C3FBC3066}" destId="{C9F9C7EC-F043-421A-92C5-4CCF5C10828C}" srcOrd="0" destOrd="0" presId="urn:microsoft.com/office/officeart/2008/layout/BendingPictureBlocks"/>
    <dgm:cxn modelId="{8D7CA507-86B6-422C-89A7-347BFFA48F39}" type="presParOf" srcId="{E5B21C3C-B8DA-47CC-B6F7-F55C3FBC3066}" destId="{4BC6A1AC-0EF9-401A-9B68-AB1371D3A9D9}" srcOrd="1" destOrd="0" presId="urn:microsoft.com/office/officeart/2008/layout/BendingPictureBlocks"/>
    <dgm:cxn modelId="{1C3DF3B3-1F8B-478A-AD16-46C1E36A875F}" type="presParOf" srcId="{4AAC2C16-56CE-4740-8F1A-AB98134D9F6D}" destId="{80770AC2-152D-456E-8D3B-9A526E3C300C}" srcOrd="5" destOrd="0" presId="urn:microsoft.com/office/officeart/2008/layout/BendingPictureBlocks"/>
    <dgm:cxn modelId="{EF6AC752-7F6B-400B-A5CD-1115DD4D3648}" type="presParOf" srcId="{4AAC2C16-56CE-4740-8F1A-AB98134D9F6D}" destId="{BB569BB3-B913-4DA2-9F18-E76E5E016156}" srcOrd="6" destOrd="0" presId="urn:microsoft.com/office/officeart/2008/layout/BendingPictureBlocks"/>
    <dgm:cxn modelId="{6D2956F0-5723-4BD1-926F-0644A0773CD5}" type="presParOf" srcId="{BB569BB3-B913-4DA2-9F18-E76E5E016156}" destId="{379BCA74-A990-4CC6-A183-729A0A933E4C}" srcOrd="0" destOrd="0" presId="urn:microsoft.com/office/officeart/2008/layout/BendingPictureBlocks"/>
    <dgm:cxn modelId="{3B07FD8D-2A7C-416D-8027-F4A7D624A6D0}" type="presParOf" srcId="{BB569BB3-B913-4DA2-9F18-E76E5E016156}" destId="{98FA4C8E-675E-4927-97C8-54CE5945645D}" srcOrd="1" destOrd="0" presId="urn:microsoft.com/office/officeart/2008/layout/BendingPictureBlocks"/>
    <dgm:cxn modelId="{3698C790-9C8E-4429-B19F-26420FC1A002}" type="presParOf" srcId="{4AAC2C16-56CE-4740-8F1A-AB98134D9F6D}" destId="{A645C84F-8C18-484E-80C4-4A8A1B1BDF03}" srcOrd="7" destOrd="0" presId="urn:microsoft.com/office/officeart/2008/layout/BendingPictureBlocks"/>
    <dgm:cxn modelId="{150D706F-8659-400B-BC39-EB3204C615EA}" type="presParOf" srcId="{4AAC2C16-56CE-4740-8F1A-AB98134D9F6D}" destId="{51E2BD3B-6611-4B0D-839F-36EDC9CD80FA}" srcOrd="8" destOrd="0" presId="urn:microsoft.com/office/officeart/2008/layout/BendingPictureBlocks"/>
    <dgm:cxn modelId="{F62DC945-3DE2-475F-9A1F-16DDB83D0B1C}" type="presParOf" srcId="{51E2BD3B-6611-4B0D-839F-36EDC9CD80FA}" destId="{4ED7A00D-896F-4B3E-A16C-4E2921E1D2CF}" srcOrd="0" destOrd="0" presId="urn:microsoft.com/office/officeart/2008/layout/BendingPictureBlocks"/>
    <dgm:cxn modelId="{4FA70EC5-481B-4AF5-BB4A-CA0C5083E923}" type="presParOf" srcId="{51E2BD3B-6611-4B0D-839F-36EDC9CD80FA}" destId="{F9790472-CFE1-45D9-8B41-03DB67C42375}" srcOrd="1" destOrd="0" presId="urn:microsoft.com/office/officeart/2008/layout/BendingPictureBlocks"/>
    <dgm:cxn modelId="{4F6A27A4-14D5-40E5-BB2D-FF08692D0D72}" type="presParOf" srcId="{4AAC2C16-56CE-4740-8F1A-AB98134D9F6D}" destId="{C104158F-27F4-4D6E-B7A8-FA9AA971E5B3}" srcOrd="9" destOrd="0" presId="urn:microsoft.com/office/officeart/2008/layout/BendingPictureBlocks"/>
    <dgm:cxn modelId="{79C48BEA-0B12-44B0-AEFF-EE28424CCA1B}" type="presParOf" srcId="{4AAC2C16-56CE-4740-8F1A-AB98134D9F6D}" destId="{1D534A46-B149-488A-B816-33CA991D318B}" srcOrd="10" destOrd="0" presId="urn:microsoft.com/office/officeart/2008/layout/BendingPictureBlocks"/>
    <dgm:cxn modelId="{8BE801EF-07F8-44F6-9D0C-E771B30C9CC4}" type="presParOf" srcId="{1D534A46-B149-488A-B816-33CA991D318B}" destId="{3FD7EB4A-C111-46BB-8039-0ABFBA6C78C1}" srcOrd="0" destOrd="0" presId="urn:microsoft.com/office/officeart/2008/layout/BendingPictureBlocks"/>
    <dgm:cxn modelId="{7ACCD8BF-CC31-42BA-9596-F772183ECB3D}" type="presParOf" srcId="{1D534A46-B149-488A-B816-33CA991D318B}" destId="{A6E302E6-80E5-4181-A048-C7EBD89F6895}" srcOrd="1" destOrd="0" presId="urn:microsoft.com/office/officeart/2008/layout/BendingPictureBlock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1AE0215-C412-4BE5-A023-03837A365626}"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CB489CE0-7A51-4BFF-84D7-604A469BB228}">
      <dgm:prSet phldrT="[Text]"/>
      <dgm:spPr/>
      <dgm:t>
        <a:bodyPr/>
        <a:lstStyle/>
        <a:p>
          <a:r>
            <a:rPr lang="en-US" dirty="0"/>
            <a:t>Michelle Lair</a:t>
          </a:r>
        </a:p>
      </dgm:t>
    </dgm:pt>
    <dgm:pt modelId="{75B56338-EC0C-4A64-9243-80B6432A77AD}" type="parTrans" cxnId="{D72AD7EB-E376-4D73-BA99-523D59259960}">
      <dgm:prSet/>
      <dgm:spPr/>
      <dgm:t>
        <a:bodyPr/>
        <a:lstStyle/>
        <a:p>
          <a:endParaRPr lang="en-US"/>
        </a:p>
      </dgm:t>
    </dgm:pt>
    <dgm:pt modelId="{754E18C4-7769-464A-AEAC-FF0A70EC007A}" type="sibTrans" cxnId="{D72AD7EB-E376-4D73-BA99-523D59259960}">
      <dgm:prSet/>
      <dgm:spPr/>
      <dgm:t>
        <a:bodyPr/>
        <a:lstStyle/>
        <a:p>
          <a:endParaRPr lang="en-US"/>
        </a:p>
      </dgm:t>
    </dgm:pt>
    <dgm:pt modelId="{7C6F3CDC-6E5E-4377-ACB2-BF4B19B8FE6D}">
      <dgm:prSet phldrT="[Text]"/>
      <dgm:spPr/>
      <dgm:t>
        <a:bodyPr/>
        <a:lstStyle/>
        <a:p>
          <a:r>
            <a:rPr lang="en-US" dirty="0"/>
            <a:t>Lori Byrd</a:t>
          </a:r>
        </a:p>
      </dgm:t>
    </dgm:pt>
    <dgm:pt modelId="{1E87C172-61CA-46D6-B85D-3F9B04280E04}" type="parTrans" cxnId="{0CD20AA9-E040-4D57-A330-16B1E8553505}">
      <dgm:prSet/>
      <dgm:spPr/>
      <dgm:t>
        <a:bodyPr/>
        <a:lstStyle/>
        <a:p>
          <a:endParaRPr lang="en-US"/>
        </a:p>
      </dgm:t>
    </dgm:pt>
    <dgm:pt modelId="{FE5D8197-B129-4023-ABF1-CBDE56EA7118}" type="sibTrans" cxnId="{0CD20AA9-E040-4D57-A330-16B1E8553505}">
      <dgm:prSet/>
      <dgm:spPr/>
      <dgm:t>
        <a:bodyPr/>
        <a:lstStyle/>
        <a:p>
          <a:endParaRPr lang="en-US"/>
        </a:p>
      </dgm:t>
    </dgm:pt>
    <dgm:pt modelId="{AA7A110E-11F1-4253-8AAF-CB46098C1DBB}">
      <dgm:prSet phldrT="[Text]"/>
      <dgm:spPr/>
      <dgm:t>
        <a:bodyPr/>
        <a:lstStyle/>
        <a:p>
          <a:r>
            <a:rPr lang="en-US" dirty="0"/>
            <a:t>Hilmi Lahoud</a:t>
          </a:r>
        </a:p>
      </dgm:t>
    </dgm:pt>
    <dgm:pt modelId="{7DF0DFA7-4C22-400C-8F08-131837A1AEA8}" type="parTrans" cxnId="{5236DE2C-3F17-469B-B674-5E1B5C63D4DD}">
      <dgm:prSet/>
      <dgm:spPr/>
      <dgm:t>
        <a:bodyPr/>
        <a:lstStyle/>
        <a:p>
          <a:endParaRPr lang="en-US"/>
        </a:p>
      </dgm:t>
    </dgm:pt>
    <dgm:pt modelId="{75704743-7E85-45DD-BB62-BC9C460C02DE}" type="sibTrans" cxnId="{5236DE2C-3F17-469B-B674-5E1B5C63D4DD}">
      <dgm:prSet/>
      <dgm:spPr/>
      <dgm:t>
        <a:bodyPr/>
        <a:lstStyle/>
        <a:p>
          <a:endParaRPr lang="en-US"/>
        </a:p>
      </dgm:t>
    </dgm:pt>
    <dgm:pt modelId="{CD3324DA-6B43-4886-8211-5C84E9EDAE86}">
      <dgm:prSet phldrT="[Text]"/>
      <dgm:spPr/>
      <dgm:t>
        <a:bodyPr/>
        <a:lstStyle/>
        <a:p>
          <a:r>
            <a:rPr lang="en-US" dirty="0"/>
            <a:t>Aaron Mabe</a:t>
          </a:r>
        </a:p>
      </dgm:t>
    </dgm:pt>
    <dgm:pt modelId="{E24AFAA2-C21A-4454-A415-62ED820209AB}" type="parTrans" cxnId="{9AED4CFA-D1E4-4DBD-A337-B97D84A7ED2F}">
      <dgm:prSet/>
      <dgm:spPr/>
      <dgm:t>
        <a:bodyPr/>
        <a:lstStyle/>
        <a:p>
          <a:endParaRPr lang="en-US"/>
        </a:p>
      </dgm:t>
    </dgm:pt>
    <dgm:pt modelId="{12107D03-B9B4-4D88-9633-0B704380AC9F}" type="sibTrans" cxnId="{9AED4CFA-D1E4-4DBD-A337-B97D84A7ED2F}">
      <dgm:prSet/>
      <dgm:spPr/>
      <dgm:t>
        <a:bodyPr/>
        <a:lstStyle/>
        <a:p>
          <a:endParaRPr lang="en-US"/>
        </a:p>
      </dgm:t>
    </dgm:pt>
    <dgm:pt modelId="{18257AE1-B27B-436C-8979-CBDA73D2EE46}">
      <dgm:prSet phldrT="[Text]"/>
      <dgm:spPr/>
      <dgm:t>
        <a:bodyPr/>
        <a:lstStyle/>
        <a:p>
          <a:r>
            <a:rPr lang="en-US" dirty="0"/>
            <a:t>Gail Robertson</a:t>
          </a:r>
        </a:p>
      </dgm:t>
    </dgm:pt>
    <dgm:pt modelId="{E4612A35-5140-4CB9-9A56-21D569A64E7F}" type="parTrans" cxnId="{60D94ACE-A2E0-4F57-B1A2-64B764D317BB}">
      <dgm:prSet/>
      <dgm:spPr/>
      <dgm:t>
        <a:bodyPr/>
        <a:lstStyle/>
        <a:p>
          <a:endParaRPr lang="en-US"/>
        </a:p>
      </dgm:t>
    </dgm:pt>
    <dgm:pt modelId="{C6957026-8C8D-4991-BB50-E27F364F4011}" type="sibTrans" cxnId="{60D94ACE-A2E0-4F57-B1A2-64B764D317BB}">
      <dgm:prSet/>
      <dgm:spPr/>
      <dgm:t>
        <a:bodyPr/>
        <a:lstStyle/>
        <a:p>
          <a:endParaRPr lang="en-US"/>
        </a:p>
      </dgm:t>
    </dgm:pt>
    <dgm:pt modelId="{F1CA174E-8934-43D2-AA26-40AD6C3A44A7}">
      <dgm:prSet/>
      <dgm:spPr/>
      <dgm:t>
        <a:bodyPr/>
        <a:lstStyle/>
        <a:p>
          <a:r>
            <a:rPr lang="en-US" dirty="0"/>
            <a:t>Reyna Rodriguez</a:t>
          </a:r>
        </a:p>
      </dgm:t>
    </dgm:pt>
    <dgm:pt modelId="{863091E7-1C89-45C1-9629-DD3CA063ADC1}" type="parTrans" cxnId="{5554C0E5-E968-4827-89B0-15119BBA4682}">
      <dgm:prSet/>
      <dgm:spPr/>
      <dgm:t>
        <a:bodyPr/>
        <a:lstStyle/>
        <a:p>
          <a:endParaRPr lang="en-US"/>
        </a:p>
      </dgm:t>
    </dgm:pt>
    <dgm:pt modelId="{C620522B-7DB4-4954-941D-746B685F54DB}" type="sibTrans" cxnId="{5554C0E5-E968-4827-89B0-15119BBA4682}">
      <dgm:prSet/>
      <dgm:spPr/>
      <dgm:t>
        <a:bodyPr/>
        <a:lstStyle/>
        <a:p>
          <a:endParaRPr lang="en-US"/>
        </a:p>
      </dgm:t>
    </dgm:pt>
    <dgm:pt modelId="{970A6CEE-DA0B-459F-845F-CC59D26E789C}">
      <dgm:prSet/>
      <dgm:spPr/>
      <dgm:t>
        <a:bodyPr/>
        <a:lstStyle/>
        <a:p>
          <a:r>
            <a:rPr lang="en-US" dirty="0"/>
            <a:t>Frank Scuiletti</a:t>
          </a:r>
        </a:p>
      </dgm:t>
    </dgm:pt>
    <dgm:pt modelId="{84DF0120-5048-46B8-AE00-BFFFFDB7FC99}" type="parTrans" cxnId="{43C947B1-9268-46D7-924E-CBAA59EB1200}">
      <dgm:prSet/>
      <dgm:spPr/>
      <dgm:t>
        <a:bodyPr/>
        <a:lstStyle/>
        <a:p>
          <a:endParaRPr lang="en-US"/>
        </a:p>
      </dgm:t>
    </dgm:pt>
    <dgm:pt modelId="{EDF7DEF2-588D-4793-B760-91EDEC74A251}" type="sibTrans" cxnId="{43C947B1-9268-46D7-924E-CBAA59EB1200}">
      <dgm:prSet/>
      <dgm:spPr/>
      <dgm:t>
        <a:bodyPr/>
        <a:lstStyle/>
        <a:p>
          <a:endParaRPr lang="en-US"/>
        </a:p>
      </dgm:t>
    </dgm:pt>
    <dgm:pt modelId="{71ABFA52-3DB0-48CF-83F9-2CBC30460B2D}">
      <dgm:prSet/>
      <dgm:spPr/>
      <dgm:t>
        <a:bodyPr/>
        <a:lstStyle/>
        <a:p>
          <a:r>
            <a:rPr lang="en-US" dirty="0"/>
            <a:t>vacant</a:t>
          </a:r>
        </a:p>
      </dgm:t>
    </dgm:pt>
    <dgm:pt modelId="{09C5FCF7-851C-46CE-9CE8-8AF2B0A0DDF9}" type="parTrans" cxnId="{706F382C-E7F4-439B-BCBC-069384670585}">
      <dgm:prSet/>
      <dgm:spPr/>
      <dgm:t>
        <a:bodyPr/>
        <a:lstStyle/>
        <a:p>
          <a:endParaRPr lang="en-US"/>
        </a:p>
      </dgm:t>
    </dgm:pt>
    <dgm:pt modelId="{93824A81-D6DA-4D6E-B02C-60624E99CE87}" type="sibTrans" cxnId="{706F382C-E7F4-439B-BCBC-069384670585}">
      <dgm:prSet/>
      <dgm:spPr/>
      <dgm:t>
        <a:bodyPr/>
        <a:lstStyle/>
        <a:p>
          <a:endParaRPr lang="en-US"/>
        </a:p>
      </dgm:t>
    </dgm:pt>
    <dgm:pt modelId="{7C031B96-BA54-4BDE-A18E-F9E3777701E4}">
      <dgm:prSet/>
      <dgm:spPr/>
      <dgm:t>
        <a:bodyPr/>
        <a:lstStyle/>
        <a:p>
          <a:r>
            <a:rPr lang="en-US" dirty="0"/>
            <a:t>Nedra Dixon</a:t>
          </a:r>
        </a:p>
      </dgm:t>
    </dgm:pt>
    <dgm:pt modelId="{FB48F918-2378-46E4-B2AB-7FC86D6834E3}" type="parTrans" cxnId="{F11802BC-4CA2-4043-9884-103D10240507}">
      <dgm:prSet/>
      <dgm:spPr/>
      <dgm:t>
        <a:bodyPr/>
        <a:lstStyle/>
        <a:p>
          <a:endParaRPr lang="en-US"/>
        </a:p>
      </dgm:t>
    </dgm:pt>
    <dgm:pt modelId="{8A937871-E4F4-4495-ABE1-3C441B3AEC42}" type="sibTrans" cxnId="{F11802BC-4CA2-4043-9884-103D10240507}">
      <dgm:prSet/>
      <dgm:spPr/>
      <dgm:t>
        <a:bodyPr/>
        <a:lstStyle/>
        <a:p>
          <a:endParaRPr lang="en-US"/>
        </a:p>
      </dgm:t>
    </dgm:pt>
    <dgm:pt modelId="{1A8B6A18-6D87-4C7A-8DC9-9DCE64FE55F8}" type="pres">
      <dgm:prSet presAssocID="{B1AE0215-C412-4BE5-A023-03837A365626}" presName="diagram" presStyleCnt="0">
        <dgm:presLayoutVars>
          <dgm:dir/>
          <dgm:resizeHandles val="exact"/>
        </dgm:presLayoutVars>
      </dgm:prSet>
      <dgm:spPr/>
    </dgm:pt>
    <dgm:pt modelId="{65D33D4F-52BC-41EC-ABAE-1FD825D78D6B}" type="pres">
      <dgm:prSet presAssocID="{CB489CE0-7A51-4BFF-84D7-604A469BB228}" presName="node" presStyleLbl="node1" presStyleIdx="0" presStyleCnt="9">
        <dgm:presLayoutVars>
          <dgm:bulletEnabled val="1"/>
        </dgm:presLayoutVars>
      </dgm:prSet>
      <dgm:spPr/>
    </dgm:pt>
    <dgm:pt modelId="{525E2626-31BE-49B8-B304-30697CD9B493}" type="pres">
      <dgm:prSet presAssocID="{754E18C4-7769-464A-AEAC-FF0A70EC007A}" presName="sibTrans" presStyleCnt="0"/>
      <dgm:spPr/>
    </dgm:pt>
    <dgm:pt modelId="{F33629A0-2693-4B9E-A237-5F5413C1B0E8}" type="pres">
      <dgm:prSet presAssocID="{7C6F3CDC-6E5E-4377-ACB2-BF4B19B8FE6D}" presName="node" presStyleLbl="node1" presStyleIdx="1" presStyleCnt="9">
        <dgm:presLayoutVars>
          <dgm:bulletEnabled val="1"/>
        </dgm:presLayoutVars>
      </dgm:prSet>
      <dgm:spPr/>
    </dgm:pt>
    <dgm:pt modelId="{D7F02C25-5D02-45C4-ADB3-AE63823F030D}" type="pres">
      <dgm:prSet presAssocID="{FE5D8197-B129-4023-ABF1-CBDE56EA7118}" presName="sibTrans" presStyleCnt="0"/>
      <dgm:spPr/>
    </dgm:pt>
    <dgm:pt modelId="{F6251C2A-7810-4806-B525-902C8A7D13D2}" type="pres">
      <dgm:prSet presAssocID="{7C031B96-BA54-4BDE-A18E-F9E3777701E4}" presName="node" presStyleLbl="node1" presStyleIdx="2" presStyleCnt="9">
        <dgm:presLayoutVars>
          <dgm:bulletEnabled val="1"/>
        </dgm:presLayoutVars>
      </dgm:prSet>
      <dgm:spPr/>
    </dgm:pt>
    <dgm:pt modelId="{5098CCBF-AE6B-491C-8F23-FD50FEFF2A01}" type="pres">
      <dgm:prSet presAssocID="{8A937871-E4F4-4495-ABE1-3C441B3AEC42}" presName="sibTrans" presStyleCnt="0"/>
      <dgm:spPr/>
    </dgm:pt>
    <dgm:pt modelId="{A84856BB-B398-4E15-BA88-39A6B21B98BA}" type="pres">
      <dgm:prSet presAssocID="{AA7A110E-11F1-4253-8AAF-CB46098C1DBB}" presName="node" presStyleLbl="node1" presStyleIdx="3" presStyleCnt="9">
        <dgm:presLayoutVars>
          <dgm:bulletEnabled val="1"/>
        </dgm:presLayoutVars>
      </dgm:prSet>
      <dgm:spPr/>
    </dgm:pt>
    <dgm:pt modelId="{5D3B035C-26A2-45FF-9146-B6416E4ED466}" type="pres">
      <dgm:prSet presAssocID="{75704743-7E85-45DD-BB62-BC9C460C02DE}" presName="sibTrans" presStyleCnt="0"/>
      <dgm:spPr/>
    </dgm:pt>
    <dgm:pt modelId="{DB614893-4AA3-44A7-B58C-64C78A225531}" type="pres">
      <dgm:prSet presAssocID="{CD3324DA-6B43-4886-8211-5C84E9EDAE86}" presName="node" presStyleLbl="node1" presStyleIdx="4" presStyleCnt="9">
        <dgm:presLayoutVars>
          <dgm:bulletEnabled val="1"/>
        </dgm:presLayoutVars>
      </dgm:prSet>
      <dgm:spPr/>
    </dgm:pt>
    <dgm:pt modelId="{B296D482-A0DF-48EC-81B0-B241B643E495}" type="pres">
      <dgm:prSet presAssocID="{12107D03-B9B4-4D88-9633-0B704380AC9F}" presName="sibTrans" presStyleCnt="0"/>
      <dgm:spPr/>
    </dgm:pt>
    <dgm:pt modelId="{D8F5E668-A5FF-4C14-A23F-1F03A782A2F9}" type="pres">
      <dgm:prSet presAssocID="{18257AE1-B27B-436C-8979-CBDA73D2EE46}" presName="node" presStyleLbl="node1" presStyleIdx="5" presStyleCnt="9">
        <dgm:presLayoutVars>
          <dgm:bulletEnabled val="1"/>
        </dgm:presLayoutVars>
      </dgm:prSet>
      <dgm:spPr/>
    </dgm:pt>
    <dgm:pt modelId="{E1A9DE0A-5D6E-4448-8420-349A9A2CE770}" type="pres">
      <dgm:prSet presAssocID="{C6957026-8C8D-4991-BB50-E27F364F4011}" presName="sibTrans" presStyleCnt="0"/>
      <dgm:spPr/>
    </dgm:pt>
    <dgm:pt modelId="{B00B3F9F-5D1C-4A57-94FC-3A100C28155E}" type="pres">
      <dgm:prSet presAssocID="{F1CA174E-8934-43D2-AA26-40AD6C3A44A7}" presName="node" presStyleLbl="node1" presStyleIdx="6" presStyleCnt="9">
        <dgm:presLayoutVars>
          <dgm:bulletEnabled val="1"/>
        </dgm:presLayoutVars>
      </dgm:prSet>
      <dgm:spPr/>
    </dgm:pt>
    <dgm:pt modelId="{BDEA5256-2302-47AC-9F99-C71FD395A666}" type="pres">
      <dgm:prSet presAssocID="{C620522B-7DB4-4954-941D-746B685F54DB}" presName="sibTrans" presStyleCnt="0"/>
      <dgm:spPr/>
    </dgm:pt>
    <dgm:pt modelId="{E5B25D99-E23B-4EBA-A1FE-A10C220C0214}" type="pres">
      <dgm:prSet presAssocID="{970A6CEE-DA0B-459F-845F-CC59D26E789C}" presName="node" presStyleLbl="node1" presStyleIdx="7" presStyleCnt="9">
        <dgm:presLayoutVars>
          <dgm:bulletEnabled val="1"/>
        </dgm:presLayoutVars>
      </dgm:prSet>
      <dgm:spPr/>
    </dgm:pt>
    <dgm:pt modelId="{A7BB20DB-F6BC-4711-899C-111B482B22AC}" type="pres">
      <dgm:prSet presAssocID="{EDF7DEF2-588D-4793-B760-91EDEC74A251}" presName="sibTrans" presStyleCnt="0"/>
      <dgm:spPr/>
    </dgm:pt>
    <dgm:pt modelId="{C0FA6EE0-0E01-4188-B8C0-28FC1A2A84FF}" type="pres">
      <dgm:prSet presAssocID="{71ABFA52-3DB0-48CF-83F9-2CBC30460B2D}" presName="node" presStyleLbl="node1" presStyleIdx="8" presStyleCnt="9">
        <dgm:presLayoutVars>
          <dgm:bulletEnabled val="1"/>
        </dgm:presLayoutVars>
      </dgm:prSet>
      <dgm:spPr/>
    </dgm:pt>
  </dgm:ptLst>
  <dgm:cxnLst>
    <dgm:cxn modelId="{7396DE14-4705-4640-B43F-BAEE730BC790}" type="presOf" srcId="{F1CA174E-8934-43D2-AA26-40AD6C3A44A7}" destId="{B00B3F9F-5D1C-4A57-94FC-3A100C28155E}" srcOrd="0" destOrd="0" presId="urn:microsoft.com/office/officeart/2005/8/layout/default"/>
    <dgm:cxn modelId="{706F382C-E7F4-439B-BCBC-069384670585}" srcId="{B1AE0215-C412-4BE5-A023-03837A365626}" destId="{71ABFA52-3DB0-48CF-83F9-2CBC30460B2D}" srcOrd="8" destOrd="0" parTransId="{09C5FCF7-851C-46CE-9CE8-8AF2B0A0DDF9}" sibTransId="{93824A81-D6DA-4D6E-B02C-60624E99CE87}"/>
    <dgm:cxn modelId="{5236DE2C-3F17-469B-B674-5E1B5C63D4DD}" srcId="{B1AE0215-C412-4BE5-A023-03837A365626}" destId="{AA7A110E-11F1-4253-8AAF-CB46098C1DBB}" srcOrd="3" destOrd="0" parTransId="{7DF0DFA7-4C22-400C-8F08-131837A1AEA8}" sibTransId="{75704743-7E85-45DD-BB62-BC9C460C02DE}"/>
    <dgm:cxn modelId="{4DDB2D35-2F84-43B5-969B-C4D8B4D664EA}" type="presOf" srcId="{71ABFA52-3DB0-48CF-83F9-2CBC30460B2D}" destId="{C0FA6EE0-0E01-4188-B8C0-28FC1A2A84FF}" srcOrd="0" destOrd="0" presId="urn:microsoft.com/office/officeart/2005/8/layout/default"/>
    <dgm:cxn modelId="{E4932F36-B149-441E-B65C-D6E9C78B8D18}" type="presOf" srcId="{970A6CEE-DA0B-459F-845F-CC59D26E789C}" destId="{E5B25D99-E23B-4EBA-A1FE-A10C220C0214}" srcOrd="0" destOrd="0" presId="urn:microsoft.com/office/officeart/2005/8/layout/default"/>
    <dgm:cxn modelId="{6786B343-6485-4B87-9B36-A3297449AC42}" type="presOf" srcId="{7C6F3CDC-6E5E-4377-ACB2-BF4B19B8FE6D}" destId="{F33629A0-2693-4B9E-A237-5F5413C1B0E8}" srcOrd="0" destOrd="0" presId="urn:microsoft.com/office/officeart/2005/8/layout/default"/>
    <dgm:cxn modelId="{EAFC7566-83BD-4E31-A774-C91C674655A9}" type="presOf" srcId="{CD3324DA-6B43-4886-8211-5C84E9EDAE86}" destId="{DB614893-4AA3-44A7-B58C-64C78A225531}" srcOrd="0" destOrd="0" presId="urn:microsoft.com/office/officeart/2005/8/layout/default"/>
    <dgm:cxn modelId="{E840AD52-7732-45F3-A606-E74B76DB83AE}" type="presOf" srcId="{7C031B96-BA54-4BDE-A18E-F9E3777701E4}" destId="{F6251C2A-7810-4806-B525-902C8A7D13D2}" srcOrd="0" destOrd="0" presId="urn:microsoft.com/office/officeart/2005/8/layout/default"/>
    <dgm:cxn modelId="{93FD0C59-3B4B-42A0-BF05-731EC417EBAE}" type="presOf" srcId="{AA7A110E-11F1-4253-8AAF-CB46098C1DBB}" destId="{A84856BB-B398-4E15-BA88-39A6B21B98BA}" srcOrd="0" destOrd="0" presId="urn:microsoft.com/office/officeart/2005/8/layout/default"/>
    <dgm:cxn modelId="{0CD20AA9-E040-4D57-A330-16B1E8553505}" srcId="{B1AE0215-C412-4BE5-A023-03837A365626}" destId="{7C6F3CDC-6E5E-4377-ACB2-BF4B19B8FE6D}" srcOrd="1" destOrd="0" parTransId="{1E87C172-61CA-46D6-B85D-3F9B04280E04}" sibTransId="{FE5D8197-B129-4023-ABF1-CBDE56EA7118}"/>
    <dgm:cxn modelId="{43C947B1-9268-46D7-924E-CBAA59EB1200}" srcId="{B1AE0215-C412-4BE5-A023-03837A365626}" destId="{970A6CEE-DA0B-459F-845F-CC59D26E789C}" srcOrd="7" destOrd="0" parTransId="{84DF0120-5048-46B8-AE00-BFFFFDB7FC99}" sibTransId="{EDF7DEF2-588D-4793-B760-91EDEC74A251}"/>
    <dgm:cxn modelId="{F11802BC-4CA2-4043-9884-103D10240507}" srcId="{B1AE0215-C412-4BE5-A023-03837A365626}" destId="{7C031B96-BA54-4BDE-A18E-F9E3777701E4}" srcOrd="2" destOrd="0" parTransId="{FB48F918-2378-46E4-B2AB-7FC86D6834E3}" sibTransId="{8A937871-E4F4-4495-ABE1-3C441B3AEC42}"/>
    <dgm:cxn modelId="{064C0BC1-C572-4D73-AB53-C670631464A1}" type="presOf" srcId="{18257AE1-B27B-436C-8979-CBDA73D2EE46}" destId="{D8F5E668-A5FF-4C14-A23F-1F03A782A2F9}" srcOrd="0" destOrd="0" presId="urn:microsoft.com/office/officeart/2005/8/layout/default"/>
    <dgm:cxn modelId="{60D94ACE-A2E0-4F57-B1A2-64B764D317BB}" srcId="{B1AE0215-C412-4BE5-A023-03837A365626}" destId="{18257AE1-B27B-436C-8979-CBDA73D2EE46}" srcOrd="5" destOrd="0" parTransId="{E4612A35-5140-4CB9-9A56-21D569A64E7F}" sibTransId="{C6957026-8C8D-4991-BB50-E27F364F4011}"/>
    <dgm:cxn modelId="{5554C0E5-E968-4827-89B0-15119BBA4682}" srcId="{B1AE0215-C412-4BE5-A023-03837A365626}" destId="{F1CA174E-8934-43D2-AA26-40AD6C3A44A7}" srcOrd="6" destOrd="0" parTransId="{863091E7-1C89-45C1-9629-DD3CA063ADC1}" sibTransId="{C620522B-7DB4-4954-941D-746B685F54DB}"/>
    <dgm:cxn modelId="{D72AD7EB-E376-4D73-BA99-523D59259960}" srcId="{B1AE0215-C412-4BE5-A023-03837A365626}" destId="{CB489CE0-7A51-4BFF-84D7-604A469BB228}" srcOrd="0" destOrd="0" parTransId="{75B56338-EC0C-4A64-9243-80B6432A77AD}" sibTransId="{754E18C4-7769-464A-AEAC-FF0A70EC007A}"/>
    <dgm:cxn modelId="{F3FD8AF3-6F04-4ACC-81B1-930D8BDCDE84}" type="presOf" srcId="{B1AE0215-C412-4BE5-A023-03837A365626}" destId="{1A8B6A18-6D87-4C7A-8DC9-9DCE64FE55F8}" srcOrd="0" destOrd="0" presId="urn:microsoft.com/office/officeart/2005/8/layout/default"/>
    <dgm:cxn modelId="{9AED4CFA-D1E4-4DBD-A337-B97D84A7ED2F}" srcId="{B1AE0215-C412-4BE5-A023-03837A365626}" destId="{CD3324DA-6B43-4886-8211-5C84E9EDAE86}" srcOrd="4" destOrd="0" parTransId="{E24AFAA2-C21A-4454-A415-62ED820209AB}" sibTransId="{12107D03-B9B4-4D88-9633-0B704380AC9F}"/>
    <dgm:cxn modelId="{FAF727FD-33F5-4E5A-9897-87DE07A8B145}" type="presOf" srcId="{CB489CE0-7A51-4BFF-84D7-604A469BB228}" destId="{65D33D4F-52BC-41EC-ABAE-1FD825D78D6B}" srcOrd="0" destOrd="0" presId="urn:microsoft.com/office/officeart/2005/8/layout/default"/>
    <dgm:cxn modelId="{E8444C5D-44B7-4B6B-8CB4-0E4F3E8F0ADF}" type="presParOf" srcId="{1A8B6A18-6D87-4C7A-8DC9-9DCE64FE55F8}" destId="{65D33D4F-52BC-41EC-ABAE-1FD825D78D6B}" srcOrd="0" destOrd="0" presId="urn:microsoft.com/office/officeart/2005/8/layout/default"/>
    <dgm:cxn modelId="{5AFA81B9-FCA3-430D-B3DF-691E23DE7FC7}" type="presParOf" srcId="{1A8B6A18-6D87-4C7A-8DC9-9DCE64FE55F8}" destId="{525E2626-31BE-49B8-B304-30697CD9B493}" srcOrd="1" destOrd="0" presId="urn:microsoft.com/office/officeart/2005/8/layout/default"/>
    <dgm:cxn modelId="{E148ADEE-E2DA-45A1-AC37-6CCA94DC446F}" type="presParOf" srcId="{1A8B6A18-6D87-4C7A-8DC9-9DCE64FE55F8}" destId="{F33629A0-2693-4B9E-A237-5F5413C1B0E8}" srcOrd="2" destOrd="0" presId="urn:microsoft.com/office/officeart/2005/8/layout/default"/>
    <dgm:cxn modelId="{FC8C7BC9-81B7-4CED-9A70-6BE6BF0C7546}" type="presParOf" srcId="{1A8B6A18-6D87-4C7A-8DC9-9DCE64FE55F8}" destId="{D7F02C25-5D02-45C4-ADB3-AE63823F030D}" srcOrd="3" destOrd="0" presId="urn:microsoft.com/office/officeart/2005/8/layout/default"/>
    <dgm:cxn modelId="{5DE1C0B5-FC81-4B64-A6B4-90BEE13CEC70}" type="presParOf" srcId="{1A8B6A18-6D87-4C7A-8DC9-9DCE64FE55F8}" destId="{F6251C2A-7810-4806-B525-902C8A7D13D2}" srcOrd="4" destOrd="0" presId="urn:microsoft.com/office/officeart/2005/8/layout/default"/>
    <dgm:cxn modelId="{AF95F18C-7D58-4823-8821-2BBD1E05BD69}" type="presParOf" srcId="{1A8B6A18-6D87-4C7A-8DC9-9DCE64FE55F8}" destId="{5098CCBF-AE6B-491C-8F23-FD50FEFF2A01}" srcOrd="5" destOrd="0" presId="urn:microsoft.com/office/officeart/2005/8/layout/default"/>
    <dgm:cxn modelId="{94D42B1E-C679-4261-B413-4998021A0D42}" type="presParOf" srcId="{1A8B6A18-6D87-4C7A-8DC9-9DCE64FE55F8}" destId="{A84856BB-B398-4E15-BA88-39A6B21B98BA}" srcOrd="6" destOrd="0" presId="urn:microsoft.com/office/officeart/2005/8/layout/default"/>
    <dgm:cxn modelId="{D4170359-49EF-40EC-9501-D143F85962C0}" type="presParOf" srcId="{1A8B6A18-6D87-4C7A-8DC9-9DCE64FE55F8}" destId="{5D3B035C-26A2-45FF-9146-B6416E4ED466}" srcOrd="7" destOrd="0" presId="urn:microsoft.com/office/officeart/2005/8/layout/default"/>
    <dgm:cxn modelId="{0441C6B5-078E-4BB9-AE5B-3D9077D185DF}" type="presParOf" srcId="{1A8B6A18-6D87-4C7A-8DC9-9DCE64FE55F8}" destId="{DB614893-4AA3-44A7-B58C-64C78A225531}" srcOrd="8" destOrd="0" presId="urn:microsoft.com/office/officeart/2005/8/layout/default"/>
    <dgm:cxn modelId="{E3F7747A-8920-44B7-AA2B-88673AF2138E}" type="presParOf" srcId="{1A8B6A18-6D87-4C7A-8DC9-9DCE64FE55F8}" destId="{B296D482-A0DF-48EC-81B0-B241B643E495}" srcOrd="9" destOrd="0" presId="urn:microsoft.com/office/officeart/2005/8/layout/default"/>
    <dgm:cxn modelId="{A768A9CA-C3EE-49C8-B471-C79F06E241D3}" type="presParOf" srcId="{1A8B6A18-6D87-4C7A-8DC9-9DCE64FE55F8}" destId="{D8F5E668-A5FF-4C14-A23F-1F03A782A2F9}" srcOrd="10" destOrd="0" presId="urn:microsoft.com/office/officeart/2005/8/layout/default"/>
    <dgm:cxn modelId="{85579D66-430E-43BC-9DB1-B55AE16DF56A}" type="presParOf" srcId="{1A8B6A18-6D87-4C7A-8DC9-9DCE64FE55F8}" destId="{E1A9DE0A-5D6E-4448-8420-349A9A2CE770}" srcOrd="11" destOrd="0" presId="urn:microsoft.com/office/officeart/2005/8/layout/default"/>
    <dgm:cxn modelId="{8E4F31A6-ED3C-44DE-85AA-99AD34A4ED9B}" type="presParOf" srcId="{1A8B6A18-6D87-4C7A-8DC9-9DCE64FE55F8}" destId="{B00B3F9F-5D1C-4A57-94FC-3A100C28155E}" srcOrd="12" destOrd="0" presId="urn:microsoft.com/office/officeart/2005/8/layout/default"/>
    <dgm:cxn modelId="{8104FFC8-709E-4B47-BDC5-09FEBF982589}" type="presParOf" srcId="{1A8B6A18-6D87-4C7A-8DC9-9DCE64FE55F8}" destId="{BDEA5256-2302-47AC-9F99-C71FD395A666}" srcOrd="13" destOrd="0" presId="urn:microsoft.com/office/officeart/2005/8/layout/default"/>
    <dgm:cxn modelId="{8D908B08-3DD4-480C-A0D3-217A1B78126C}" type="presParOf" srcId="{1A8B6A18-6D87-4C7A-8DC9-9DCE64FE55F8}" destId="{E5B25D99-E23B-4EBA-A1FE-A10C220C0214}" srcOrd="14" destOrd="0" presId="urn:microsoft.com/office/officeart/2005/8/layout/default"/>
    <dgm:cxn modelId="{3271CC7D-3A45-4889-A20A-5D8B2E2FC54F}" type="presParOf" srcId="{1A8B6A18-6D87-4C7A-8DC9-9DCE64FE55F8}" destId="{A7BB20DB-F6BC-4711-899C-111B482B22AC}" srcOrd="15" destOrd="0" presId="urn:microsoft.com/office/officeart/2005/8/layout/default"/>
    <dgm:cxn modelId="{86D988E2-B6F7-4498-AC5D-88165D58E399}" type="presParOf" srcId="{1A8B6A18-6D87-4C7A-8DC9-9DCE64FE55F8}" destId="{C0FA6EE0-0E01-4188-B8C0-28FC1A2A84FF}" srcOrd="1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DAABB8-2AA4-4F88-996E-452142678289}">
      <dsp:nvSpPr>
        <dsp:cNvPr id="0" name=""/>
        <dsp:cNvSpPr/>
      </dsp:nvSpPr>
      <dsp:spPr>
        <a:xfrm>
          <a:off x="946882" y="211695"/>
          <a:ext cx="1609347" cy="1353575"/>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10000" b="-10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7386651-78AB-413D-BB3A-574FE92F3013}">
      <dsp:nvSpPr>
        <dsp:cNvPr id="0" name=""/>
        <dsp:cNvSpPr/>
      </dsp:nvSpPr>
      <dsp:spPr>
        <a:xfrm>
          <a:off x="347343" y="780714"/>
          <a:ext cx="872208" cy="87220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Bob Witchger</a:t>
          </a:r>
        </a:p>
      </dsp:txBody>
      <dsp:txXfrm>
        <a:off x="347343" y="780714"/>
        <a:ext cx="872208" cy="872208"/>
      </dsp:txXfrm>
    </dsp:sp>
    <dsp:sp modelId="{CBDB2A70-59D7-4EFE-9450-E918992B660E}">
      <dsp:nvSpPr>
        <dsp:cNvPr id="0" name=""/>
        <dsp:cNvSpPr/>
      </dsp:nvSpPr>
      <dsp:spPr>
        <a:xfrm>
          <a:off x="3438446" y="211695"/>
          <a:ext cx="1609347" cy="1353575"/>
        </a:xfrm>
        <a:prstGeom prst="rect">
          <a:avLst/>
        </a:prstGeom>
        <a:blipFill>
          <a:blip xmlns:r="http://schemas.openxmlformats.org/officeDocument/2006/relationships" r:embed="rId2"/>
          <a:srcRect/>
          <a:stretch>
            <a:fillRect t="-9000" b="-9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994CC4A-464B-47E5-B360-1A69B10CA14F}">
      <dsp:nvSpPr>
        <dsp:cNvPr id="0" name=""/>
        <dsp:cNvSpPr/>
      </dsp:nvSpPr>
      <dsp:spPr>
        <a:xfrm>
          <a:off x="2838906" y="780714"/>
          <a:ext cx="872208" cy="87220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Tony Reggi</a:t>
          </a:r>
        </a:p>
      </dsp:txBody>
      <dsp:txXfrm>
        <a:off x="2838906" y="780714"/>
        <a:ext cx="872208" cy="872208"/>
      </dsp:txXfrm>
    </dsp:sp>
    <dsp:sp modelId="{C9F9C7EC-F043-421A-92C5-4CCF5C10828C}">
      <dsp:nvSpPr>
        <dsp:cNvPr id="0" name=""/>
        <dsp:cNvSpPr/>
      </dsp:nvSpPr>
      <dsp:spPr>
        <a:xfrm>
          <a:off x="5930009" y="211695"/>
          <a:ext cx="1609347" cy="1353575"/>
        </a:xfrm>
        <a:prstGeom prst="rect">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t="-9000" b="-9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BC6A1AC-0EF9-401A-9B68-AB1371D3A9D9}">
      <dsp:nvSpPr>
        <dsp:cNvPr id="0" name=""/>
        <dsp:cNvSpPr/>
      </dsp:nvSpPr>
      <dsp:spPr>
        <a:xfrm>
          <a:off x="5330470" y="780714"/>
          <a:ext cx="872208" cy="87220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Patti Coultas</a:t>
          </a:r>
        </a:p>
      </dsp:txBody>
      <dsp:txXfrm>
        <a:off x="5330470" y="780714"/>
        <a:ext cx="872208" cy="872208"/>
      </dsp:txXfrm>
    </dsp:sp>
    <dsp:sp modelId="{379BCA74-A990-4CC6-A183-729A0A933E4C}">
      <dsp:nvSpPr>
        <dsp:cNvPr id="0" name=""/>
        <dsp:cNvSpPr/>
      </dsp:nvSpPr>
      <dsp:spPr>
        <a:xfrm>
          <a:off x="946882" y="1896726"/>
          <a:ext cx="1609347" cy="1353575"/>
        </a:xfrm>
        <a:prstGeom prst="rect">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t="-9000" b="-9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8FA4C8E-675E-4927-97C8-54CE5945645D}">
      <dsp:nvSpPr>
        <dsp:cNvPr id="0" name=""/>
        <dsp:cNvSpPr/>
      </dsp:nvSpPr>
      <dsp:spPr>
        <a:xfrm>
          <a:off x="347343" y="2465745"/>
          <a:ext cx="872208" cy="87220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Mary Olvera</a:t>
          </a:r>
        </a:p>
      </dsp:txBody>
      <dsp:txXfrm>
        <a:off x="347343" y="2465745"/>
        <a:ext cx="872208" cy="872208"/>
      </dsp:txXfrm>
    </dsp:sp>
    <dsp:sp modelId="{4ED7A00D-896F-4B3E-A16C-4E2921E1D2CF}">
      <dsp:nvSpPr>
        <dsp:cNvPr id="0" name=""/>
        <dsp:cNvSpPr/>
      </dsp:nvSpPr>
      <dsp:spPr>
        <a:xfrm>
          <a:off x="3438446" y="1896726"/>
          <a:ext cx="1609347" cy="1353575"/>
        </a:xfrm>
        <a:prstGeom prst="rect">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9790472-CFE1-45D9-8B41-03DB67C42375}">
      <dsp:nvSpPr>
        <dsp:cNvPr id="0" name=""/>
        <dsp:cNvSpPr/>
      </dsp:nvSpPr>
      <dsp:spPr>
        <a:xfrm>
          <a:off x="2838906" y="2465745"/>
          <a:ext cx="872208" cy="87220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vacant</a:t>
          </a:r>
        </a:p>
      </dsp:txBody>
      <dsp:txXfrm>
        <a:off x="2838906" y="2465745"/>
        <a:ext cx="872208" cy="872208"/>
      </dsp:txXfrm>
    </dsp:sp>
    <dsp:sp modelId="{3FD7EB4A-C111-46BB-8039-0ABFBA6C78C1}">
      <dsp:nvSpPr>
        <dsp:cNvPr id="0" name=""/>
        <dsp:cNvSpPr/>
      </dsp:nvSpPr>
      <dsp:spPr>
        <a:xfrm>
          <a:off x="5930009" y="1896726"/>
          <a:ext cx="1609347" cy="1353575"/>
        </a:xfrm>
        <a:prstGeom prst="rect">
          <a:avLst/>
        </a:prstGeom>
        <a:blipFill>
          <a:blip xmlns:r="http://schemas.openxmlformats.org/officeDocument/2006/relationships" r:embed="rId5">
            <a:extLst>
              <a:ext uri="{28A0092B-C50C-407E-A947-70E740481C1C}">
                <a14:useLocalDpi xmlns:a14="http://schemas.microsoft.com/office/drawing/2010/main" val="0"/>
              </a:ext>
            </a:extLst>
          </a:blip>
          <a:srcRect/>
          <a:stretch>
            <a:fillRect t="-9000" b="-9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6E302E6-80E5-4181-A048-C7EBD89F6895}">
      <dsp:nvSpPr>
        <dsp:cNvPr id="0" name=""/>
        <dsp:cNvSpPr/>
      </dsp:nvSpPr>
      <dsp:spPr>
        <a:xfrm>
          <a:off x="5330470" y="2465745"/>
          <a:ext cx="872208" cy="87220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Darice McDougald</a:t>
          </a:r>
        </a:p>
      </dsp:txBody>
      <dsp:txXfrm>
        <a:off x="5330470" y="2465745"/>
        <a:ext cx="872208" cy="87220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D33D4F-52BC-41EC-ABAE-1FD825D78D6B}">
      <dsp:nvSpPr>
        <dsp:cNvPr id="0" name=""/>
        <dsp:cNvSpPr/>
      </dsp:nvSpPr>
      <dsp:spPr>
        <a:xfrm>
          <a:off x="0" y="88423"/>
          <a:ext cx="1869665" cy="112179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kern="1200" dirty="0"/>
            <a:t>Michelle Lair</a:t>
          </a:r>
        </a:p>
      </dsp:txBody>
      <dsp:txXfrm>
        <a:off x="0" y="88423"/>
        <a:ext cx="1869665" cy="1121799"/>
      </dsp:txXfrm>
    </dsp:sp>
    <dsp:sp modelId="{F33629A0-2693-4B9E-A237-5F5413C1B0E8}">
      <dsp:nvSpPr>
        <dsp:cNvPr id="0" name=""/>
        <dsp:cNvSpPr/>
      </dsp:nvSpPr>
      <dsp:spPr>
        <a:xfrm>
          <a:off x="2056631" y="88423"/>
          <a:ext cx="1869665" cy="112179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kern="1200" dirty="0"/>
            <a:t>Lori Byrd</a:t>
          </a:r>
        </a:p>
      </dsp:txBody>
      <dsp:txXfrm>
        <a:off x="2056631" y="88423"/>
        <a:ext cx="1869665" cy="1121799"/>
      </dsp:txXfrm>
    </dsp:sp>
    <dsp:sp modelId="{F6251C2A-7810-4806-B525-902C8A7D13D2}">
      <dsp:nvSpPr>
        <dsp:cNvPr id="0" name=""/>
        <dsp:cNvSpPr/>
      </dsp:nvSpPr>
      <dsp:spPr>
        <a:xfrm>
          <a:off x="4113263" y="88423"/>
          <a:ext cx="1869665" cy="112179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kern="1200" dirty="0"/>
            <a:t>Nedra Dixon</a:t>
          </a:r>
        </a:p>
      </dsp:txBody>
      <dsp:txXfrm>
        <a:off x="4113263" y="88423"/>
        <a:ext cx="1869665" cy="1121799"/>
      </dsp:txXfrm>
    </dsp:sp>
    <dsp:sp modelId="{A84856BB-B398-4E15-BA88-39A6B21B98BA}">
      <dsp:nvSpPr>
        <dsp:cNvPr id="0" name=""/>
        <dsp:cNvSpPr/>
      </dsp:nvSpPr>
      <dsp:spPr>
        <a:xfrm>
          <a:off x="0" y="1397188"/>
          <a:ext cx="1869665" cy="112179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kern="1200" dirty="0"/>
            <a:t>Hilmi Lahoud</a:t>
          </a:r>
        </a:p>
      </dsp:txBody>
      <dsp:txXfrm>
        <a:off x="0" y="1397188"/>
        <a:ext cx="1869665" cy="1121799"/>
      </dsp:txXfrm>
    </dsp:sp>
    <dsp:sp modelId="{DB614893-4AA3-44A7-B58C-64C78A225531}">
      <dsp:nvSpPr>
        <dsp:cNvPr id="0" name=""/>
        <dsp:cNvSpPr/>
      </dsp:nvSpPr>
      <dsp:spPr>
        <a:xfrm>
          <a:off x="2056631" y="1397188"/>
          <a:ext cx="1869665" cy="112179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kern="1200" dirty="0"/>
            <a:t>Aaron Mabe</a:t>
          </a:r>
        </a:p>
      </dsp:txBody>
      <dsp:txXfrm>
        <a:off x="2056631" y="1397188"/>
        <a:ext cx="1869665" cy="1121799"/>
      </dsp:txXfrm>
    </dsp:sp>
    <dsp:sp modelId="{D8F5E668-A5FF-4C14-A23F-1F03A782A2F9}">
      <dsp:nvSpPr>
        <dsp:cNvPr id="0" name=""/>
        <dsp:cNvSpPr/>
      </dsp:nvSpPr>
      <dsp:spPr>
        <a:xfrm>
          <a:off x="4113263" y="1397188"/>
          <a:ext cx="1869665" cy="112179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kern="1200" dirty="0"/>
            <a:t>Gail Robertson</a:t>
          </a:r>
        </a:p>
      </dsp:txBody>
      <dsp:txXfrm>
        <a:off x="4113263" y="1397188"/>
        <a:ext cx="1869665" cy="1121799"/>
      </dsp:txXfrm>
    </dsp:sp>
    <dsp:sp modelId="{B00B3F9F-5D1C-4A57-94FC-3A100C28155E}">
      <dsp:nvSpPr>
        <dsp:cNvPr id="0" name=""/>
        <dsp:cNvSpPr/>
      </dsp:nvSpPr>
      <dsp:spPr>
        <a:xfrm>
          <a:off x="0" y="2705954"/>
          <a:ext cx="1869665" cy="112179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kern="1200" dirty="0"/>
            <a:t>Reyna Rodriguez</a:t>
          </a:r>
        </a:p>
      </dsp:txBody>
      <dsp:txXfrm>
        <a:off x="0" y="2705954"/>
        <a:ext cx="1869665" cy="1121799"/>
      </dsp:txXfrm>
    </dsp:sp>
    <dsp:sp modelId="{E5B25D99-E23B-4EBA-A1FE-A10C220C0214}">
      <dsp:nvSpPr>
        <dsp:cNvPr id="0" name=""/>
        <dsp:cNvSpPr/>
      </dsp:nvSpPr>
      <dsp:spPr>
        <a:xfrm>
          <a:off x="2056631" y="2705954"/>
          <a:ext cx="1869665" cy="112179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kern="1200" dirty="0"/>
            <a:t>Frank Scuiletti</a:t>
          </a:r>
        </a:p>
      </dsp:txBody>
      <dsp:txXfrm>
        <a:off x="2056631" y="2705954"/>
        <a:ext cx="1869665" cy="1121799"/>
      </dsp:txXfrm>
    </dsp:sp>
    <dsp:sp modelId="{C0FA6EE0-0E01-4188-B8C0-28FC1A2A84FF}">
      <dsp:nvSpPr>
        <dsp:cNvPr id="0" name=""/>
        <dsp:cNvSpPr/>
      </dsp:nvSpPr>
      <dsp:spPr>
        <a:xfrm>
          <a:off x="4113263" y="2705954"/>
          <a:ext cx="1869665" cy="112179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kern="1200" dirty="0"/>
            <a:t>vacant</a:t>
          </a:r>
        </a:p>
      </dsp:txBody>
      <dsp:txXfrm>
        <a:off x="4113263" y="2705954"/>
        <a:ext cx="1869665" cy="1121799"/>
      </dsp:txXfrm>
    </dsp:sp>
  </dsp:spTree>
</dsp:drawing>
</file>

<file path=ppt/diagrams/layout1.xml><?xml version="1.0" encoding="utf-8"?>
<dgm:layoutDef xmlns:dgm="http://schemas.openxmlformats.org/drawingml/2006/diagram" xmlns:a="http://schemas.openxmlformats.org/drawingml/2006/main" uniqueId="urn:microsoft.com/office/officeart/2008/layout/BendingPictureBlocks">
  <dgm:title val=""/>
  <dgm:desc val=""/>
  <dgm:catLst>
    <dgm:cat type="picture" pri="8000"/>
    <dgm:cat type="pictureconvert" pri="80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dir/>
      <dgm:resizeHandles/>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h" fact="1.61"/>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3908"/>
        </dgm:alg>
        <dgm:shape xmlns:r="http://schemas.openxmlformats.org/officeDocument/2006/relationships" r:blip="">
          <dgm:adjLst/>
        </dgm:shape>
        <dgm:choose name="Name4">
          <dgm:if name="Name5" func="var" arg="dir" op="equ" val="norm">
            <dgm:constrLst>
              <dgm:constr type="l" for="ch" forName="rect1" refType="w" fact="0.3"/>
              <dgm:constr type="t" for="ch" forName="rect1" refType="h" fact="0"/>
              <dgm:constr type="w" for="ch" forName="rect1" refType="h" fact="1.12"/>
              <dgm:constr type="h" for="ch" forName="rect1" refType="h" fact="0.942"/>
              <dgm:constr type="l" for="ch" forName="rect2" refType="w" fact="0"/>
              <dgm:constr type="t" for="ch" forName="rect2" refType="h" fact="0.396"/>
              <dgm:constr type="w" for="ch" forName="rect2" refType="h" fact="0.607"/>
              <dgm:constr type="h" for="ch" forName="rect2" refType="h" fact="0.607"/>
            </dgm:constrLst>
          </dgm:if>
          <dgm:else name="Name6">
            <dgm:constrLst>
              <dgm:constr type="l" for="ch" forName="rect1" refType="w" fact="0"/>
              <dgm:constr type="t" for="ch" forName="rect1" refType="h" fact="0"/>
              <dgm:constr type="w" for="ch" forName="rect1" refType="h" fact="1.12"/>
              <dgm:constr type="h" for="ch" forName="rect1" refType="h" fact="0.942"/>
              <dgm:constr type="l" for="ch" forName="rect2" refType="w" fact="0.63"/>
              <dgm:constr type="t" for="ch" forName="rect2" refType="h" fact="0.396"/>
              <dgm:constr type="w" for="ch" forName="rect2" refType="h" fact="0.607"/>
              <dgm:constr type="h" for="ch" forName="rect2" refType="h" fact="0.607"/>
            </dgm:constrLst>
          </dgm:else>
        </dgm:choose>
        <dgm:layoutNode name="rect1" styleLbl="bgImgPlace1">
          <dgm:alg type="sp"/>
          <dgm:shape xmlns:r="http://schemas.openxmlformats.org/officeDocument/2006/relationships" type="rect" r:blip="" blipPhldr="1">
            <dgm:adjLst/>
          </dgm:shape>
          <dgm:presOf/>
        </dgm:layoutNode>
        <dgm:layoutNode name="rect2" styleLbl="node1">
          <dgm:varLst>
            <dgm:bulletEnabled val="1"/>
          </dgm:varLst>
          <dgm:alg type="tx">
            <dgm:param type="txAnchorVertCh" val="mid"/>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6434"/>
          </a:xfrm>
          <a:prstGeom prst="rect">
            <a:avLst/>
          </a:prstGeom>
        </p:spPr>
        <p:txBody>
          <a:bodyPr vert="horz" lIns="93164" tIns="46582" rIns="93164" bIns="46582" rtlCol="0"/>
          <a:lstStyle>
            <a:lvl1pPr algn="l">
              <a:defRPr sz="1200"/>
            </a:lvl1pPr>
          </a:lstStyle>
          <a:p>
            <a:endParaRPr lang="en-US"/>
          </a:p>
        </p:txBody>
      </p:sp>
      <p:sp>
        <p:nvSpPr>
          <p:cNvPr id="3" name="Date Placeholder 2"/>
          <p:cNvSpPr>
            <a:spLocks noGrp="1"/>
          </p:cNvSpPr>
          <p:nvPr>
            <p:ph type="dt" sz="quarter" idx="1"/>
          </p:nvPr>
        </p:nvSpPr>
        <p:spPr>
          <a:xfrm>
            <a:off x="3970938" y="1"/>
            <a:ext cx="3037840" cy="466434"/>
          </a:xfrm>
          <a:prstGeom prst="rect">
            <a:avLst/>
          </a:prstGeom>
        </p:spPr>
        <p:txBody>
          <a:bodyPr vert="horz" lIns="93164" tIns="46582" rIns="93164" bIns="46582" rtlCol="0"/>
          <a:lstStyle>
            <a:lvl1pPr algn="r">
              <a:defRPr sz="1200"/>
            </a:lvl1pPr>
          </a:lstStyle>
          <a:p>
            <a:fld id="{7E9B6F52-CC10-4425-9195-EDF28B435798}" type="datetimeFigureOut">
              <a:rPr lang="en-US" smtClean="0"/>
              <a:t>8/9/2022</a:t>
            </a:fld>
            <a:endParaRPr lang="en-US"/>
          </a:p>
        </p:txBody>
      </p:sp>
      <p:sp>
        <p:nvSpPr>
          <p:cNvPr id="4" name="Footer Placeholder 3"/>
          <p:cNvSpPr>
            <a:spLocks noGrp="1"/>
          </p:cNvSpPr>
          <p:nvPr>
            <p:ph type="ftr" sz="quarter" idx="2"/>
          </p:nvPr>
        </p:nvSpPr>
        <p:spPr>
          <a:xfrm>
            <a:off x="0" y="8829968"/>
            <a:ext cx="3037840" cy="466433"/>
          </a:xfrm>
          <a:prstGeom prst="rect">
            <a:avLst/>
          </a:prstGeom>
        </p:spPr>
        <p:txBody>
          <a:bodyPr vert="horz" lIns="93164" tIns="46582" rIns="93164" bIns="46582"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8"/>
            <a:ext cx="3037840" cy="466433"/>
          </a:xfrm>
          <a:prstGeom prst="rect">
            <a:avLst/>
          </a:prstGeom>
        </p:spPr>
        <p:txBody>
          <a:bodyPr vert="horz" lIns="93164" tIns="46582" rIns="93164" bIns="46582" rtlCol="0" anchor="b"/>
          <a:lstStyle>
            <a:lvl1pPr algn="r">
              <a:defRPr sz="1200"/>
            </a:lvl1pPr>
          </a:lstStyle>
          <a:p>
            <a:fld id="{5A111C28-737F-4457-9FE5-6826B7F3293B}" type="slidenum">
              <a:rPr lang="en-US" smtClean="0"/>
              <a:t>‹#›</a:t>
            </a:fld>
            <a:endParaRPr lang="en-US"/>
          </a:p>
        </p:txBody>
      </p:sp>
    </p:spTree>
    <p:extLst>
      <p:ext uri="{BB962C8B-B14F-4D97-AF65-F5344CB8AC3E}">
        <p14:creationId xmlns:p14="http://schemas.microsoft.com/office/powerpoint/2010/main" val="283444652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6434"/>
          </a:xfrm>
          <a:prstGeom prst="rect">
            <a:avLst/>
          </a:prstGeom>
        </p:spPr>
        <p:txBody>
          <a:bodyPr vert="horz" lIns="93164" tIns="46582" rIns="93164" bIns="46582" rtlCol="0"/>
          <a:lstStyle>
            <a:lvl1pPr algn="l">
              <a:defRPr sz="1200"/>
            </a:lvl1pPr>
          </a:lstStyle>
          <a:p>
            <a:endParaRPr lang="en-US"/>
          </a:p>
        </p:txBody>
      </p:sp>
      <p:sp>
        <p:nvSpPr>
          <p:cNvPr id="3" name="Date Placeholder 2"/>
          <p:cNvSpPr>
            <a:spLocks noGrp="1"/>
          </p:cNvSpPr>
          <p:nvPr>
            <p:ph type="dt" idx="1"/>
          </p:nvPr>
        </p:nvSpPr>
        <p:spPr>
          <a:xfrm>
            <a:off x="3970938" y="1"/>
            <a:ext cx="3037840" cy="466434"/>
          </a:xfrm>
          <a:prstGeom prst="rect">
            <a:avLst/>
          </a:prstGeom>
        </p:spPr>
        <p:txBody>
          <a:bodyPr vert="horz" lIns="93164" tIns="46582" rIns="93164" bIns="46582" rtlCol="0"/>
          <a:lstStyle>
            <a:lvl1pPr algn="r">
              <a:defRPr sz="1200"/>
            </a:lvl1pPr>
          </a:lstStyle>
          <a:p>
            <a:fld id="{C02D3CF6-D097-446F-BA20-84B1F837E572}" type="datetimeFigureOut">
              <a:rPr lang="en-US" smtClean="0"/>
              <a:t>8/9/2022</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64" tIns="46582" rIns="93164" bIns="46582"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64" tIns="46582" rIns="93164" bIns="46582"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829968"/>
            <a:ext cx="3037840" cy="466433"/>
          </a:xfrm>
          <a:prstGeom prst="rect">
            <a:avLst/>
          </a:prstGeom>
        </p:spPr>
        <p:txBody>
          <a:bodyPr vert="horz" lIns="93164" tIns="46582" rIns="93164" bIns="46582"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8"/>
            <a:ext cx="3037840" cy="466433"/>
          </a:xfrm>
          <a:prstGeom prst="rect">
            <a:avLst/>
          </a:prstGeom>
        </p:spPr>
        <p:txBody>
          <a:bodyPr vert="horz" lIns="93164" tIns="46582" rIns="93164" bIns="46582" rtlCol="0" anchor="b"/>
          <a:lstStyle>
            <a:lvl1pPr algn="r">
              <a:defRPr sz="1200"/>
            </a:lvl1pPr>
          </a:lstStyle>
          <a:p>
            <a:fld id="{3D52D8DC-3CCA-4826-966D-69131461ECBB}" type="slidenum">
              <a:rPr lang="en-US" smtClean="0"/>
              <a:t>‹#›</a:t>
            </a:fld>
            <a:endParaRPr lang="en-US"/>
          </a:p>
        </p:txBody>
      </p:sp>
    </p:spTree>
    <p:extLst>
      <p:ext uri="{BB962C8B-B14F-4D97-AF65-F5344CB8AC3E}">
        <p14:creationId xmlns:p14="http://schemas.microsoft.com/office/powerpoint/2010/main" val="878009686"/>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600" kern="1200">
        <a:solidFill>
          <a:schemeClr val="tx1"/>
        </a:solidFill>
        <a:latin typeface="+mn-lt"/>
        <a:ea typeface="+mn-ea"/>
        <a:cs typeface="+mn-cs"/>
      </a:defRPr>
    </a:lvl1pPr>
    <a:lvl2pPr marL="457200" algn="l" defTabSz="914400" rtl="0" eaLnBrk="1" latinLnBrk="0" hangingPunct="1">
      <a:defRPr sz="1600" kern="1200">
        <a:solidFill>
          <a:schemeClr val="tx1"/>
        </a:solidFill>
        <a:latin typeface="+mn-lt"/>
        <a:ea typeface="+mn-ea"/>
        <a:cs typeface="+mn-cs"/>
      </a:defRPr>
    </a:lvl2pPr>
    <a:lvl3pPr marL="914400" algn="l" defTabSz="914400" rtl="0" eaLnBrk="1" latinLnBrk="0" hangingPunct="1">
      <a:defRPr sz="1600" kern="1200">
        <a:solidFill>
          <a:schemeClr val="tx1"/>
        </a:solidFill>
        <a:latin typeface="+mn-lt"/>
        <a:ea typeface="+mn-ea"/>
        <a:cs typeface="+mn-cs"/>
      </a:defRPr>
    </a:lvl3pPr>
    <a:lvl4pPr marL="1371600" algn="l" defTabSz="914400" rtl="0" eaLnBrk="1" latinLnBrk="0" hangingPunct="1">
      <a:defRPr sz="1600" kern="1200">
        <a:solidFill>
          <a:schemeClr val="tx1"/>
        </a:solidFill>
        <a:latin typeface="+mn-lt"/>
        <a:ea typeface="+mn-ea"/>
        <a:cs typeface="+mn-cs"/>
      </a:defRPr>
    </a:lvl4pPr>
    <a:lvl5pPr marL="1828800" algn="l" defTabSz="914400" rtl="0" eaLnBrk="1" latinLnBrk="0" hangingPunct="1">
      <a:defRPr sz="16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52D8DC-3CCA-4826-966D-69131461ECBB}" type="slidenum">
              <a:rPr lang="en-US" smtClean="0"/>
              <a:t>1</a:t>
            </a:fld>
            <a:endParaRPr lang="en-US"/>
          </a:p>
        </p:txBody>
      </p:sp>
    </p:spTree>
    <p:extLst>
      <p:ext uri="{BB962C8B-B14F-4D97-AF65-F5344CB8AC3E}">
        <p14:creationId xmlns:p14="http://schemas.microsoft.com/office/powerpoint/2010/main" val="30376365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52D8DC-3CCA-4826-966D-69131461ECBB}" type="slidenum">
              <a:rPr lang="en-US" smtClean="0"/>
              <a:t>31</a:t>
            </a:fld>
            <a:endParaRPr lang="en-US"/>
          </a:p>
        </p:txBody>
      </p:sp>
    </p:spTree>
    <p:extLst>
      <p:ext uri="{BB962C8B-B14F-4D97-AF65-F5344CB8AC3E}">
        <p14:creationId xmlns:p14="http://schemas.microsoft.com/office/powerpoint/2010/main" val="31402706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Hispanic students are not performing as well as other students, nor meeting the college’s negotiated level. </a:t>
            </a:r>
          </a:p>
        </p:txBody>
      </p:sp>
      <p:sp>
        <p:nvSpPr>
          <p:cNvPr id="4" name="Slide Number Placeholder 3"/>
          <p:cNvSpPr>
            <a:spLocks noGrp="1"/>
          </p:cNvSpPr>
          <p:nvPr>
            <p:ph type="sldNum" sz="quarter" idx="5"/>
          </p:nvPr>
        </p:nvSpPr>
        <p:spPr/>
        <p:txBody>
          <a:bodyPr/>
          <a:lstStyle/>
          <a:p>
            <a:fld id="{3D52D8DC-3CCA-4826-966D-69131461ECBB}" type="slidenum">
              <a:rPr lang="en-US" smtClean="0"/>
              <a:t>32</a:t>
            </a:fld>
            <a:endParaRPr lang="en-US"/>
          </a:p>
        </p:txBody>
      </p:sp>
    </p:spTree>
    <p:extLst>
      <p:ext uri="{BB962C8B-B14F-4D97-AF65-F5344CB8AC3E}">
        <p14:creationId xmlns:p14="http://schemas.microsoft.com/office/powerpoint/2010/main" val="6956336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52D8DC-3CCA-4826-966D-69131461ECBB}" type="slidenum">
              <a:rPr lang="en-US" smtClean="0"/>
              <a:t>33</a:t>
            </a:fld>
            <a:endParaRPr lang="en-US"/>
          </a:p>
        </p:txBody>
      </p:sp>
    </p:spTree>
    <p:extLst>
      <p:ext uri="{BB962C8B-B14F-4D97-AF65-F5344CB8AC3E}">
        <p14:creationId xmlns:p14="http://schemas.microsoft.com/office/powerpoint/2010/main" val="41610272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https://sites.google.com/view/moodlemastery101healthcare/home </a:t>
            </a:r>
          </a:p>
        </p:txBody>
      </p:sp>
      <p:sp>
        <p:nvSpPr>
          <p:cNvPr id="4" name="Slide Number Placeholder 3"/>
          <p:cNvSpPr>
            <a:spLocks noGrp="1"/>
          </p:cNvSpPr>
          <p:nvPr>
            <p:ph type="sldNum" sz="quarter" idx="5"/>
          </p:nvPr>
        </p:nvSpPr>
        <p:spPr/>
        <p:txBody>
          <a:bodyPr/>
          <a:lstStyle/>
          <a:p>
            <a:fld id="{3D52D8DC-3CCA-4826-966D-69131461ECBB}" type="slidenum">
              <a:rPr lang="en-US" smtClean="0"/>
              <a:t>34</a:t>
            </a:fld>
            <a:endParaRPr lang="en-US"/>
          </a:p>
        </p:txBody>
      </p:sp>
    </p:spTree>
    <p:extLst>
      <p:ext uri="{BB962C8B-B14F-4D97-AF65-F5344CB8AC3E}">
        <p14:creationId xmlns:p14="http://schemas.microsoft.com/office/powerpoint/2010/main" val="7276850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52D8DC-3CCA-4826-966D-69131461ECBB}" type="slidenum">
              <a:rPr lang="en-US" smtClean="0"/>
              <a:t>39</a:t>
            </a:fld>
            <a:endParaRPr lang="en-US"/>
          </a:p>
        </p:txBody>
      </p:sp>
    </p:spTree>
    <p:extLst>
      <p:ext uri="{BB962C8B-B14F-4D97-AF65-F5344CB8AC3E}">
        <p14:creationId xmlns:p14="http://schemas.microsoft.com/office/powerpoint/2010/main" val="19959482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r>
              <a:rPr lang="en-US" dirty="0"/>
              <a:t>Register now and let the system remind you.</a:t>
            </a:r>
          </a:p>
        </p:txBody>
      </p:sp>
      <p:sp>
        <p:nvSpPr>
          <p:cNvPr id="4" name="Slide Number Placeholder 3"/>
          <p:cNvSpPr>
            <a:spLocks noGrp="1"/>
          </p:cNvSpPr>
          <p:nvPr>
            <p:ph type="sldNum" sz="quarter" idx="10"/>
          </p:nvPr>
        </p:nvSpPr>
        <p:spPr/>
        <p:txBody>
          <a:bodyPr/>
          <a:lstStyle/>
          <a:p>
            <a:fld id="{3D52D8DC-3CCA-4826-966D-69131461ECBB}" type="slidenum">
              <a:rPr lang="en-US" smtClean="0"/>
              <a:t>42</a:t>
            </a:fld>
            <a:endParaRPr lang="en-US"/>
          </a:p>
        </p:txBody>
      </p:sp>
    </p:spTree>
    <p:extLst>
      <p:ext uri="{BB962C8B-B14F-4D97-AF65-F5344CB8AC3E}">
        <p14:creationId xmlns:p14="http://schemas.microsoft.com/office/powerpoint/2010/main" val="1860686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52D8DC-3CCA-4826-966D-69131461ECBB}" type="slidenum">
              <a:rPr lang="en-US" smtClean="0"/>
              <a:t>43</a:t>
            </a:fld>
            <a:endParaRPr lang="en-US"/>
          </a:p>
        </p:txBody>
      </p:sp>
    </p:spTree>
    <p:extLst>
      <p:ext uri="{BB962C8B-B14F-4D97-AF65-F5344CB8AC3E}">
        <p14:creationId xmlns:p14="http://schemas.microsoft.com/office/powerpoint/2010/main" val="17262784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5434" indent="-275434">
              <a:buFont typeface="Arial" panose="020B0604020202020204" pitchFamily="34" charset="0"/>
              <a:buChar char="•"/>
            </a:pPr>
            <a:r>
              <a:rPr lang="en-US" dirty="0"/>
              <a:t>NCCCS System Conference https://projects.coned.ncsu.edu/opd/NCCCS/</a:t>
            </a:r>
          </a:p>
          <a:p>
            <a:pPr marL="275434" indent="-275434">
              <a:buFont typeface="Arial" panose="020B0604020202020204" pitchFamily="34" charset="0"/>
              <a:buChar char="•"/>
            </a:pPr>
            <a:r>
              <a:rPr lang="en-US" dirty="0"/>
              <a:t>ACTE Postsecondary CTE Event https://www.acteonline.org/postsecondarycteevent/ </a:t>
            </a:r>
          </a:p>
          <a:p>
            <a:endParaRPr lang="en-US" dirty="0"/>
          </a:p>
        </p:txBody>
      </p:sp>
      <p:sp>
        <p:nvSpPr>
          <p:cNvPr id="4" name="Slide Number Placeholder 3"/>
          <p:cNvSpPr>
            <a:spLocks noGrp="1"/>
          </p:cNvSpPr>
          <p:nvPr>
            <p:ph type="sldNum" sz="quarter" idx="5"/>
          </p:nvPr>
        </p:nvSpPr>
        <p:spPr/>
        <p:txBody>
          <a:bodyPr/>
          <a:lstStyle/>
          <a:p>
            <a:fld id="{3D52D8DC-3CCA-4826-966D-69131461ECBB}" type="slidenum">
              <a:rPr lang="en-US" smtClean="0"/>
              <a:t>44</a:t>
            </a:fld>
            <a:endParaRPr lang="en-US"/>
          </a:p>
        </p:txBody>
      </p:sp>
    </p:spTree>
    <p:extLst>
      <p:ext uri="{BB962C8B-B14F-4D97-AF65-F5344CB8AC3E}">
        <p14:creationId xmlns:p14="http://schemas.microsoft.com/office/powerpoint/2010/main" val="26730587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5434" indent="-275434">
              <a:buFont typeface="Arial" panose="020B0604020202020204" pitchFamily="34" charset="0"/>
              <a:buChar char="•"/>
            </a:pPr>
            <a:r>
              <a:rPr lang="en-US" dirty="0" err="1"/>
              <a:t>NCWorks</a:t>
            </a:r>
            <a:r>
              <a:rPr lang="en-US" dirty="0"/>
              <a:t> https://public.ncworks.gov/TRAINResources/Prod/2022NCWPCRegistrationBrochure.pdf</a:t>
            </a:r>
          </a:p>
          <a:p>
            <a:pPr marL="275434" indent="-275434">
              <a:buFont typeface="Arial" panose="020B0604020202020204" pitchFamily="34" charset="0"/>
              <a:buChar char="•"/>
            </a:pPr>
            <a:r>
              <a:rPr lang="en-US" dirty="0"/>
              <a:t>National Career Pathways Network https://www.ncpn.info/ncpn-connect-2022/</a:t>
            </a:r>
          </a:p>
          <a:p>
            <a:pPr marL="275434" indent="-275434">
              <a:buFont typeface="Arial" panose="020B0604020202020204" pitchFamily="34" charset="0"/>
              <a:buChar char="•"/>
            </a:pPr>
            <a:r>
              <a:rPr lang="en-US" dirty="0"/>
              <a:t>ACTE </a:t>
            </a:r>
            <a:r>
              <a:rPr lang="en-US" dirty="0" err="1"/>
              <a:t>CareerTech</a:t>
            </a:r>
            <a:r>
              <a:rPr lang="en-US" dirty="0"/>
              <a:t> Vision https://www.acteonline.org/event/careertech-vision-2022/ </a:t>
            </a:r>
          </a:p>
          <a:p>
            <a:endParaRPr lang="en-US" dirty="0"/>
          </a:p>
          <a:p>
            <a:endParaRPr lang="en-US" dirty="0"/>
          </a:p>
        </p:txBody>
      </p:sp>
      <p:sp>
        <p:nvSpPr>
          <p:cNvPr id="4" name="Slide Number Placeholder 3"/>
          <p:cNvSpPr>
            <a:spLocks noGrp="1"/>
          </p:cNvSpPr>
          <p:nvPr>
            <p:ph type="sldNum" sz="quarter" idx="5"/>
          </p:nvPr>
        </p:nvSpPr>
        <p:spPr/>
        <p:txBody>
          <a:bodyPr/>
          <a:lstStyle/>
          <a:p>
            <a:fld id="{3D52D8DC-3CCA-4826-966D-69131461ECBB}" type="slidenum">
              <a:rPr lang="en-US" smtClean="0"/>
              <a:t>45</a:t>
            </a:fld>
            <a:endParaRPr lang="en-US"/>
          </a:p>
        </p:txBody>
      </p:sp>
    </p:spTree>
    <p:extLst>
      <p:ext uri="{BB962C8B-B14F-4D97-AF65-F5344CB8AC3E}">
        <p14:creationId xmlns:p14="http://schemas.microsoft.com/office/powerpoint/2010/main" val="30366968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August</a:t>
            </a:r>
          </a:p>
          <a:p>
            <a:r>
              <a:rPr lang="en-US" dirty="0"/>
              <a:t>Catawba Valley</a:t>
            </a:r>
          </a:p>
          <a:p>
            <a:r>
              <a:rPr lang="en-US" dirty="0"/>
              <a:t>Nash</a:t>
            </a:r>
          </a:p>
        </p:txBody>
      </p:sp>
      <p:sp>
        <p:nvSpPr>
          <p:cNvPr id="4" name="Slide Number Placeholder 3"/>
          <p:cNvSpPr>
            <a:spLocks noGrp="1"/>
          </p:cNvSpPr>
          <p:nvPr>
            <p:ph type="sldNum" sz="quarter" idx="5"/>
          </p:nvPr>
        </p:nvSpPr>
        <p:spPr/>
        <p:txBody>
          <a:bodyPr/>
          <a:lstStyle/>
          <a:p>
            <a:fld id="{3D52D8DC-3CCA-4826-966D-69131461ECBB}" type="slidenum">
              <a:rPr lang="en-US" smtClean="0"/>
              <a:t>46</a:t>
            </a:fld>
            <a:endParaRPr lang="en-US"/>
          </a:p>
        </p:txBody>
      </p:sp>
    </p:spTree>
    <p:extLst>
      <p:ext uri="{BB962C8B-B14F-4D97-AF65-F5344CB8AC3E}">
        <p14:creationId xmlns:p14="http://schemas.microsoft.com/office/powerpoint/2010/main" val="38476611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52D8DC-3CCA-4826-966D-69131461ECBB}" type="slidenum">
              <a:rPr lang="en-US" smtClean="0"/>
              <a:t>2</a:t>
            </a:fld>
            <a:endParaRPr lang="en-US"/>
          </a:p>
        </p:txBody>
      </p:sp>
    </p:spTree>
    <p:extLst>
      <p:ext uri="{BB962C8B-B14F-4D97-AF65-F5344CB8AC3E}">
        <p14:creationId xmlns:p14="http://schemas.microsoft.com/office/powerpoint/2010/main" val="27734174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B46C6A2-84B9-4F4B-9D29-2CFB53138DBA}" type="slidenum">
              <a:rPr lang="en-US" smtClean="0"/>
              <a:pPr/>
              <a:t>48</a:t>
            </a:fld>
            <a:endParaRPr lang="en-US"/>
          </a:p>
        </p:txBody>
      </p:sp>
    </p:spTree>
    <p:extLst>
      <p:ext uri="{BB962C8B-B14F-4D97-AF65-F5344CB8AC3E}">
        <p14:creationId xmlns:p14="http://schemas.microsoft.com/office/powerpoint/2010/main" val="29978456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t>https://www.governmentjobs.com/careers/northcarolina/jobs/3650775/education-program-administrator-i-coordinator-for-career-and-technical-education </a:t>
            </a:r>
          </a:p>
        </p:txBody>
      </p:sp>
      <p:sp>
        <p:nvSpPr>
          <p:cNvPr id="4" name="Slide Number Placeholder 3"/>
          <p:cNvSpPr>
            <a:spLocks noGrp="1"/>
          </p:cNvSpPr>
          <p:nvPr>
            <p:ph type="sldNum" sz="quarter" idx="5"/>
          </p:nvPr>
        </p:nvSpPr>
        <p:spPr/>
        <p:txBody>
          <a:bodyPr/>
          <a:lstStyle/>
          <a:p>
            <a:fld id="{3D52D8DC-3CCA-4826-966D-69131461ECBB}" type="slidenum">
              <a:rPr lang="en-US" smtClean="0"/>
              <a:t>5</a:t>
            </a:fld>
            <a:endParaRPr lang="en-US"/>
          </a:p>
        </p:txBody>
      </p:sp>
    </p:spTree>
    <p:extLst>
      <p:ext uri="{BB962C8B-B14F-4D97-AF65-F5344CB8AC3E}">
        <p14:creationId xmlns:p14="http://schemas.microsoft.com/office/powerpoint/2010/main" val="3639677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52D8DC-3CCA-4826-966D-69131461ECBB}" type="slidenum">
              <a:rPr lang="en-US" smtClean="0"/>
              <a:t>6</a:t>
            </a:fld>
            <a:endParaRPr lang="en-US"/>
          </a:p>
        </p:txBody>
      </p:sp>
    </p:spTree>
    <p:extLst>
      <p:ext uri="{BB962C8B-B14F-4D97-AF65-F5344CB8AC3E}">
        <p14:creationId xmlns:p14="http://schemas.microsoft.com/office/powerpoint/2010/main" val="27128088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52D8DC-3CCA-4826-966D-69131461ECBB}" type="slidenum">
              <a:rPr lang="en-US" smtClean="0"/>
              <a:t>8</a:t>
            </a:fld>
            <a:endParaRPr lang="en-US"/>
          </a:p>
        </p:txBody>
      </p:sp>
    </p:spTree>
    <p:extLst>
      <p:ext uri="{BB962C8B-B14F-4D97-AF65-F5344CB8AC3E}">
        <p14:creationId xmlns:p14="http://schemas.microsoft.com/office/powerpoint/2010/main" val="1172038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52D8DC-3CCA-4826-966D-69131461ECBB}" type="slidenum">
              <a:rPr lang="en-US" smtClean="0"/>
              <a:t>10</a:t>
            </a:fld>
            <a:endParaRPr lang="en-US"/>
          </a:p>
        </p:txBody>
      </p:sp>
    </p:spTree>
    <p:extLst>
      <p:ext uri="{BB962C8B-B14F-4D97-AF65-F5344CB8AC3E}">
        <p14:creationId xmlns:p14="http://schemas.microsoft.com/office/powerpoint/2010/main" val="30171531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 name="Shape 124"/>
          <p:cNvSpPr>
            <a:spLocks noGrp="1" noRot="1" noChangeAspect="1"/>
          </p:cNvSpPr>
          <p:nvPr>
            <p:ph type="sldImg"/>
          </p:nvPr>
        </p:nvSpPr>
        <p:spPr>
          <a:xfrm>
            <a:off x="717550" y="1162050"/>
            <a:ext cx="5575300" cy="3136900"/>
          </a:xfrm>
          <a:prstGeom prst="rect">
            <a:avLst/>
          </a:prstGeom>
        </p:spPr>
        <p:txBody>
          <a:bodyPr/>
          <a:lstStyle/>
          <a:p>
            <a:endParaRPr/>
          </a:p>
        </p:txBody>
      </p:sp>
      <p:sp>
        <p:nvSpPr>
          <p:cNvPr id="125" name="Shape 125"/>
          <p:cNvSpPr>
            <a:spLocks noGrp="1"/>
          </p:cNvSpPr>
          <p:nvPr>
            <p:ph type="body" sz="quarter" idx="1"/>
          </p:nvPr>
        </p:nvSpPr>
        <p:spPr>
          <a:prstGeom prst="rect">
            <a:avLst/>
          </a:prstGeom>
        </p:spPr>
        <p:txBody>
          <a:bodyPr/>
          <a:lstStyle/>
          <a:p>
            <a:pPr defTabSz="914266">
              <a:defRPr/>
            </a:pPr>
            <a:r>
              <a:rPr lang="en-US" dirty="0"/>
              <a:t>The Strengthening Career and Technical Education for the 21st Century Act reauthorized and updated the Carl D. Perkins Career and Technical Education Act of 2006 to become the current Carl D. Perkins Career and Technical Education Act of 2006 as amended by the Strengthening Career and Technical Education for the 21st Century Act (Perkins V)</a:t>
            </a:r>
          </a:p>
          <a:p>
            <a:endParaRPr lang="en-US" dirty="0"/>
          </a:p>
          <a:p>
            <a:endParaRPr lang="en-US" dirty="0"/>
          </a:p>
          <a:p>
            <a:r>
              <a:rPr lang="en-US" dirty="0"/>
              <a:t>This updated act s</a:t>
            </a:r>
            <a:r>
              <a:rPr dirty="0"/>
              <a:t>tress</a:t>
            </a:r>
            <a:r>
              <a:rPr lang="en-US" dirty="0"/>
              <a:t>es:</a:t>
            </a:r>
          </a:p>
          <a:p>
            <a:r>
              <a:rPr lang="en-US" dirty="0"/>
              <a:t>- </a:t>
            </a:r>
            <a:r>
              <a:rPr dirty="0"/>
              <a:t> Academic, Technical, and Employability Skills </a:t>
            </a:r>
          </a:p>
          <a:p>
            <a:r>
              <a:rPr lang="en-US" dirty="0"/>
              <a:t>- </a:t>
            </a:r>
            <a:r>
              <a:rPr dirty="0"/>
              <a:t>Funding Secondary and Postsecondary CTE </a:t>
            </a:r>
          </a:p>
          <a:p>
            <a:r>
              <a:rPr lang="en-US" dirty="0"/>
              <a:t>- </a:t>
            </a:r>
            <a:r>
              <a:rPr dirty="0"/>
              <a:t>Focusing on  Students who elect to enroll in CTE Programs of Study   </a:t>
            </a:r>
          </a:p>
        </p:txBody>
      </p:sp>
    </p:spTree>
    <p:extLst>
      <p:ext uri="{BB962C8B-B14F-4D97-AF65-F5344CB8AC3E}">
        <p14:creationId xmlns:p14="http://schemas.microsoft.com/office/powerpoint/2010/main" val="11242011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BC933F8-042B-4AC5-BC76-7E5BD6B6D156}" type="slidenum">
              <a:rPr lang="en-US" smtClean="0"/>
              <a:t>20</a:t>
            </a:fld>
            <a:endParaRPr lang="en-US"/>
          </a:p>
        </p:txBody>
      </p:sp>
    </p:spTree>
    <p:extLst>
      <p:ext uri="{BB962C8B-B14F-4D97-AF65-F5344CB8AC3E}">
        <p14:creationId xmlns:p14="http://schemas.microsoft.com/office/powerpoint/2010/main" val="23487775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August:</a:t>
            </a:r>
          </a:p>
          <a:p>
            <a:r>
              <a:rPr lang="en-US" dirty="0"/>
              <a:t>Catawba Valley</a:t>
            </a:r>
            <a:br>
              <a:rPr lang="en-US" dirty="0"/>
            </a:br>
            <a:r>
              <a:rPr lang="en-US" dirty="0"/>
              <a:t>Nash</a:t>
            </a:r>
          </a:p>
          <a:p>
            <a:endParaRPr lang="en-US" dirty="0"/>
          </a:p>
        </p:txBody>
      </p:sp>
      <p:sp>
        <p:nvSpPr>
          <p:cNvPr id="4" name="Slide Number Placeholder 3"/>
          <p:cNvSpPr>
            <a:spLocks noGrp="1"/>
          </p:cNvSpPr>
          <p:nvPr>
            <p:ph type="sldNum" sz="quarter" idx="5"/>
          </p:nvPr>
        </p:nvSpPr>
        <p:spPr/>
        <p:txBody>
          <a:bodyPr/>
          <a:lstStyle/>
          <a:p>
            <a:fld id="{3D52D8DC-3CCA-4826-966D-69131461ECBB}" type="slidenum">
              <a:rPr lang="en-US" smtClean="0"/>
              <a:t>25</a:t>
            </a:fld>
            <a:endParaRPr lang="en-US"/>
          </a:p>
        </p:txBody>
      </p:sp>
    </p:spTree>
    <p:extLst>
      <p:ext uri="{BB962C8B-B14F-4D97-AF65-F5344CB8AC3E}">
        <p14:creationId xmlns:p14="http://schemas.microsoft.com/office/powerpoint/2010/main" val="121258839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839375"/>
            <a:ext cx="7336465" cy="1071375"/>
          </a:xfrm>
        </p:spPr>
        <p:txBody>
          <a:bodyPr anchor="b">
            <a:normAutofit/>
          </a:bodyPr>
          <a:lstStyle>
            <a:lvl1pPr algn="ctr">
              <a:defRPr sz="3300" b="1">
                <a:latin typeface="+mn-lt"/>
              </a:defRPr>
            </a:lvl1pPr>
          </a:lstStyle>
          <a:p>
            <a:r>
              <a:rPr lang="en-US" dirty="0"/>
              <a:t>Click to edit Master title style</a:t>
            </a:r>
          </a:p>
        </p:txBody>
      </p:sp>
      <p:sp>
        <p:nvSpPr>
          <p:cNvPr id="3" name="Subtitle 2"/>
          <p:cNvSpPr>
            <a:spLocks noGrp="1"/>
          </p:cNvSpPr>
          <p:nvPr>
            <p:ph type="subTitle" idx="1"/>
          </p:nvPr>
        </p:nvSpPr>
        <p:spPr>
          <a:xfrm>
            <a:off x="914400" y="2910750"/>
            <a:ext cx="7336465" cy="1241822"/>
          </a:xfrm>
        </p:spPr>
        <p:txBody>
          <a:bodyPr>
            <a:normAutofit/>
          </a:bodyPr>
          <a:lstStyle>
            <a:lvl1pPr marL="0" indent="0" algn="ctr">
              <a:buNone/>
              <a:defRPr sz="2700"/>
            </a:lvl1pPr>
            <a:lvl2pPr marL="192881" indent="0" algn="ctr">
              <a:buNone/>
              <a:defRPr sz="844"/>
            </a:lvl2pPr>
            <a:lvl3pPr marL="385763" indent="0" algn="ctr">
              <a:buNone/>
              <a:defRPr sz="760"/>
            </a:lvl3pPr>
            <a:lvl4pPr marL="578644" indent="0" algn="ctr">
              <a:buNone/>
              <a:defRPr sz="675"/>
            </a:lvl4pPr>
            <a:lvl5pPr marL="771525" indent="0" algn="ctr">
              <a:buNone/>
              <a:defRPr sz="675"/>
            </a:lvl5pPr>
            <a:lvl6pPr marL="964406" indent="0" algn="ctr">
              <a:buNone/>
              <a:defRPr sz="675"/>
            </a:lvl6pPr>
            <a:lvl7pPr marL="1157288" indent="0" algn="ctr">
              <a:buNone/>
              <a:defRPr sz="675"/>
            </a:lvl7pPr>
            <a:lvl8pPr marL="1350169" indent="0" algn="ctr">
              <a:buNone/>
              <a:defRPr sz="675"/>
            </a:lvl8pPr>
            <a:lvl9pPr marL="1543050" indent="0" algn="ctr">
              <a:buNone/>
              <a:defRPr sz="675"/>
            </a:lvl9pPr>
          </a:lstStyle>
          <a:p>
            <a:r>
              <a:rPr lang="en-US" dirty="0"/>
              <a:t>Click to edit Master subtitle style</a:t>
            </a:r>
          </a:p>
        </p:txBody>
      </p:sp>
      <p:sp>
        <p:nvSpPr>
          <p:cNvPr id="9" name="Rectangle 8"/>
          <p:cNvSpPr/>
          <p:nvPr userDrawn="1"/>
        </p:nvSpPr>
        <p:spPr>
          <a:xfrm>
            <a:off x="1733354" y="366947"/>
            <a:ext cx="6025812" cy="799835"/>
          </a:xfrm>
          <a:prstGeom prst="rect">
            <a:avLst/>
          </a:prstGeom>
          <a:noFill/>
        </p:spPr>
        <p:txBody>
          <a:bodyPr wrap="square" lIns="51435" tIns="25718" rIns="51435" bIns="25718">
            <a:spAutoFit/>
          </a:bodyPr>
          <a:lstStyle/>
          <a:p>
            <a:pPr>
              <a:lnSpc>
                <a:spcPct val="80000"/>
              </a:lnSpc>
            </a:pPr>
            <a:r>
              <a:rPr lang="en-US" sz="3000" b="0" cap="none" spc="0" dirty="0">
                <a:ln w="0"/>
                <a:solidFill>
                  <a:srgbClr val="003767"/>
                </a:solidFill>
                <a:effectLst>
                  <a:outerShdw blurRad="38100" dist="25400" dir="5400000" algn="ctr" rotWithShape="0">
                    <a:srgbClr val="6E747A">
                      <a:alpha val="43000"/>
                    </a:srgbClr>
                  </a:outerShdw>
                </a:effectLst>
              </a:rPr>
              <a:t>North Carolina </a:t>
            </a:r>
          </a:p>
          <a:p>
            <a:pPr>
              <a:lnSpc>
                <a:spcPct val="80000"/>
              </a:lnSpc>
            </a:pPr>
            <a:r>
              <a:rPr lang="en-US" sz="3000" b="0" cap="none" spc="0" dirty="0">
                <a:ln w="0"/>
                <a:solidFill>
                  <a:srgbClr val="003767"/>
                </a:solidFill>
                <a:effectLst>
                  <a:outerShdw blurRad="38100" dist="25400" dir="5400000" algn="ctr" rotWithShape="0">
                    <a:srgbClr val="6E747A">
                      <a:alpha val="43000"/>
                    </a:srgbClr>
                  </a:outerShdw>
                </a:effectLst>
              </a:rPr>
              <a:t>Community College System</a:t>
            </a:r>
          </a:p>
        </p:txBody>
      </p:sp>
      <p:cxnSp>
        <p:nvCxnSpPr>
          <p:cNvPr id="10" name="Straight Connector 9" title="Gold Line"/>
          <p:cNvCxnSpPr/>
          <p:nvPr userDrawn="1"/>
        </p:nvCxnSpPr>
        <p:spPr>
          <a:xfrm flipV="1">
            <a:off x="1733355" y="1398670"/>
            <a:ext cx="5705475" cy="18968"/>
          </a:xfrm>
          <a:prstGeom prst="line">
            <a:avLst/>
          </a:prstGeom>
          <a:ln w="38100" cap="rnd" cmpd="sng">
            <a:solidFill>
              <a:srgbClr val="EEB111"/>
            </a:solidFill>
            <a:round/>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745" y="126366"/>
            <a:ext cx="1116203" cy="1267946"/>
          </a:xfrm>
          <a:prstGeom prst="rect">
            <a:avLst/>
          </a:prstGeom>
        </p:spPr>
      </p:pic>
    </p:spTree>
    <p:extLst>
      <p:ext uri="{BB962C8B-B14F-4D97-AF65-F5344CB8AC3E}">
        <p14:creationId xmlns:p14="http://schemas.microsoft.com/office/powerpoint/2010/main" val="8137690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297859" y="126367"/>
            <a:ext cx="7364361" cy="994172"/>
          </a:xfrm>
        </p:spPr>
        <p:txBody>
          <a:bodyPr>
            <a:normAutofit/>
          </a:bodyPr>
          <a:lstStyle>
            <a:lvl1pPr>
              <a:defRPr sz="3000"/>
            </a:lvl1pPr>
          </a:lstStyle>
          <a:p>
            <a:r>
              <a:rPr lang="en-US" dirty="0"/>
              <a:t>Click to edit Master title style</a:t>
            </a:r>
          </a:p>
        </p:txBody>
      </p:sp>
      <p:sp>
        <p:nvSpPr>
          <p:cNvPr id="3" name="Content Placeholder 2"/>
          <p:cNvSpPr>
            <a:spLocks noGrp="1"/>
          </p:cNvSpPr>
          <p:nvPr>
            <p:ph sz="half" idx="1"/>
          </p:nvPr>
        </p:nvSpPr>
        <p:spPr>
          <a:xfrm>
            <a:off x="628650" y="1369219"/>
            <a:ext cx="3886200" cy="3449762"/>
          </a:xfrm>
        </p:spPr>
        <p:txBody>
          <a:bodyPr>
            <a:normAutofit/>
          </a:bodyPr>
          <a:lstStyle>
            <a:lvl1pPr>
              <a:lnSpc>
                <a:spcPct val="100000"/>
              </a:lnSpc>
              <a:defRPr sz="1500"/>
            </a:lvl1pPr>
            <a:lvl2pPr>
              <a:lnSpc>
                <a:spcPct val="100000"/>
              </a:lnSpc>
              <a:defRPr sz="1350"/>
            </a:lvl2pPr>
            <a:lvl3pPr>
              <a:lnSpc>
                <a:spcPct val="100000"/>
              </a:lnSpc>
              <a:defRPr sz="1200"/>
            </a:lvl3pPr>
            <a:lvl4pPr>
              <a:lnSpc>
                <a:spcPct val="100000"/>
              </a:lnSpc>
              <a:defRPr sz="900"/>
            </a:lvl4pPr>
            <a:lvl5pPr>
              <a:lnSpc>
                <a:spcPct val="100000"/>
              </a:lnSpc>
              <a:defRPr sz="9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29150" y="1369219"/>
            <a:ext cx="3886200" cy="3449762"/>
          </a:xfrm>
        </p:spPr>
        <p:txBody>
          <a:bodyPr>
            <a:normAutofit/>
          </a:bodyPr>
          <a:lstStyle>
            <a:lvl1pPr>
              <a:lnSpc>
                <a:spcPct val="100000"/>
              </a:lnSpc>
              <a:defRPr sz="1500"/>
            </a:lvl1pPr>
            <a:lvl2pPr>
              <a:lnSpc>
                <a:spcPct val="100000"/>
              </a:lnSpc>
              <a:defRPr sz="1350"/>
            </a:lvl2pPr>
            <a:lvl3pPr>
              <a:lnSpc>
                <a:spcPct val="100000"/>
              </a:lnSpc>
              <a:defRPr sz="1200"/>
            </a:lvl3pPr>
            <a:lvl4pPr>
              <a:lnSpc>
                <a:spcPct val="100000"/>
              </a:lnSpc>
              <a:defRPr sz="900"/>
            </a:lvl4pPr>
            <a:lvl5pPr>
              <a:lnSpc>
                <a:spcPct val="100000"/>
              </a:lnSpc>
              <a:defRPr sz="9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2" name="Picture 1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745" y="126366"/>
            <a:ext cx="759968" cy="857504"/>
          </a:xfrm>
          <a:prstGeom prst="rect">
            <a:avLst/>
          </a:prstGeom>
        </p:spPr>
      </p:pic>
      <p:cxnSp>
        <p:nvCxnSpPr>
          <p:cNvPr id="14" name="Straight Connector 13" title="Gold Line"/>
          <p:cNvCxnSpPr/>
          <p:nvPr userDrawn="1"/>
        </p:nvCxnSpPr>
        <p:spPr>
          <a:xfrm flipV="1">
            <a:off x="1297858" y="1220720"/>
            <a:ext cx="6468364" cy="3396"/>
          </a:xfrm>
          <a:prstGeom prst="line">
            <a:avLst/>
          </a:prstGeom>
          <a:ln w="38100" cap="rnd" cmpd="sng">
            <a:solidFill>
              <a:srgbClr val="EEB111"/>
            </a:solidFill>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20936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9842" y="1260872"/>
            <a:ext cx="3868340" cy="617934"/>
          </a:xfrm>
        </p:spPr>
        <p:txBody>
          <a:bodyPr anchor="b">
            <a:normAutofit/>
          </a:bodyPr>
          <a:lstStyle>
            <a:lvl1pPr marL="0" indent="0">
              <a:buNone/>
              <a:defRPr sz="1350" b="1"/>
            </a:lvl1pPr>
            <a:lvl2pPr marL="192881" indent="0">
              <a:buNone/>
              <a:defRPr sz="844" b="1"/>
            </a:lvl2pPr>
            <a:lvl3pPr marL="385763" indent="0">
              <a:buNone/>
              <a:defRPr sz="760" b="1"/>
            </a:lvl3pPr>
            <a:lvl4pPr marL="578644" indent="0">
              <a:buNone/>
              <a:defRPr sz="675" b="1"/>
            </a:lvl4pPr>
            <a:lvl5pPr marL="771525" indent="0">
              <a:buNone/>
              <a:defRPr sz="675" b="1"/>
            </a:lvl5pPr>
            <a:lvl6pPr marL="964406" indent="0">
              <a:buNone/>
              <a:defRPr sz="675" b="1"/>
            </a:lvl6pPr>
            <a:lvl7pPr marL="1157288" indent="0">
              <a:buNone/>
              <a:defRPr sz="675" b="1"/>
            </a:lvl7pPr>
            <a:lvl8pPr marL="1350169" indent="0">
              <a:buNone/>
              <a:defRPr sz="675" b="1"/>
            </a:lvl8pPr>
            <a:lvl9pPr marL="1543050" indent="0">
              <a:buNone/>
              <a:defRPr sz="675" b="1"/>
            </a:lvl9pPr>
          </a:lstStyle>
          <a:p>
            <a:pPr lvl="0"/>
            <a:r>
              <a:rPr lang="en-US" dirty="0"/>
              <a:t>Click to edit Master text styles</a:t>
            </a:r>
          </a:p>
        </p:txBody>
      </p:sp>
      <p:sp>
        <p:nvSpPr>
          <p:cNvPr id="4" name="Content Placeholder 3"/>
          <p:cNvSpPr>
            <a:spLocks noGrp="1"/>
          </p:cNvSpPr>
          <p:nvPr>
            <p:ph sz="half" idx="2"/>
          </p:nvPr>
        </p:nvSpPr>
        <p:spPr>
          <a:xfrm>
            <a:off x="629842" y="1878806"/>
            <a:ext cx="3868340" cy="2940175"/>
          </a:xfrm>
        </p:spPr>
        <p:txBody>
          <a:bodyPr>
            <a:normAutofit/>
          </a:bodyPr>
          <a:lstStyle>
            <a:lvl1pPr>
              <a:lnSpc>
                <a:spcPct val="100000"/>
              </a:lnSpc>
              <a:defRPr sz="1500"/>
            </a:lvl1pPr>
            <a:lvl2pPr>
              <a:lnSpc>
                <a:spcPct val="100000"/>
              </a:lnSpc>
              <a:defRPr sz="1350"/>
            </a:lvl2pPr>
            <a:lvl3pPr>
              <a:lnSpc>
                <a:spcPct val="100000"/>
              </a:lnSpc>
              <a:defRPr sz="1200"/>
            </a:lvl3pPr>
            <a:lvl4pPr>
              <a:lnSpc>
                <a:spcPct val="100000"/>
              </a:lnSpc>
              <a:defRPr sz="900"/>
            </a:lvl4pPr>
            <a:lvl5pPr>
              <a:lnSpc>
                <a:spcPct val="100000"/>
              </a:lnSpc>
              <a:defRPr sz="9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29153" y="1260872"/>
            <a:ext cx="3887391" cy="617934"/>
          </a:xfrm>
        </p:spPr>
        <p:txBody>
          <a:bodyPr anchor="b">
            <a:normAutofit/>
          </a:bodyPr>
          <a:lstStyle>
            <a:lvl1pPr marL="0" indent="0">
              <a:buNone/>
              <a:defRPr sz="1350" b="1"/>
            </a:lvl1pPr>
            <a:lvl2pPr marL="192881" indent="0">
              <a:buNone/>
              <a:defRPr sz="844" b="1"/>
            </a:lvl2pPr>
            <a:lvl3pPr marL="385763" indent="0">
              <a:buNone/>
              <a:defRPr sz="760" b="1"/>
            </a:lvl3pPr>
            <a:lvl4pPr marL="578644" indent="0">
              <a:buNone/>
              <a:defRPr sz="675" b="1"/>
            </a:lvl4pPr>
            <a:lvl5pPr marL="771525" indent="0">
              <a:buNone/>
              <a:defRPr sz="675" b="1"/>
            </a:lvl5pPr>
            <a:lvl6pPr marL="964406" indent="0">
              <a:buNone/>
              <a:defRPr sz="675" b="1"/>
            </a:lvl6pPr>
            <a:lvl7pPr marL="1157288" indent="0">
              <a:buNone/>
              <a:defRPr sz="675" b="1"/>
            </a:lvl7pPr>
            <a:lvl8pPr marL="1350169" indent="0">
              <a:buNone/>
              <a:defRPr sz="675" b="1"/>
            </a:lvl8pPr>
            <a:lvl9pPr marL="1543050" indent="0">
              <a:buNone/>
              <a:defRPr sz="675" b="1"/>
            </a:lvl9pPr>
          </a:lstStyle>
          <a:p>
            <a:pPr lvl="0"/>
            <a:r>
              <a:rPr lang="en-US" dirty="0"/>
              <a:t>Click to edit Master text styles</a:t>
            </a:r>
          </a:p>
        </p:txBody>
      </p:sp>
      <p:sp>
        <p:nvSpPr>
          <p:cNvPr id="6" name="Content Placeholder 5"/>
          <p:cNvSpPr>
            <a:spLocks noGrp="1"/>
          </p:cNvSpPr>
          <p:nvPr>
            <p:ph sz="quarter" idx="4"/>
          </p:nvPr>
        </p:nvSpPr>
        <p:spPr>
          <a:xfrm>
            <a:off x="4629153" y="1878806"/>
            <a:ext cx="3887391" cy="2940175"/>
          </a:xfrm>
        </p:spPr>
        <p:txBody>
          <a:bodyPr>
            <a:normAutofit/>
          </a:bodyPr>
          <a:lstStyle>
            <a:lvl1pPr>
              <a:lnSpc>
                <a:spcPct val="100000"/>
              </a:lnSpc>
              <a:defRPr sz="1500"/>
            </a:lvl1pPr>
            <a:lvl2pPr>
              <a:lnSpc>
                <a:spcPct val="100000"/>
              </a:lnSpc>
              <a:defRPr sz="1350"/>
            </a:lvl2pPr>
            <a:lvl3pPr>
              <a:lnSpc>
                <a:spcPct val="100000"/>
              </a:lnSpc>
              <a:defRPr sz="1200"/>
            </a:lvl3pPr>
            <a:lvl4pPr>
              <a:lnSpc>
                <a:spcPct val="100000"/>
              </a:lnSpc>
              <a:defRPr sz="900"/>
            </a:lvl4pPr>
            <a:lvl5pPr>
              <a:lnSpc>
                <a:spcPct val="100000"/>
              </a:lnSpc>
              <a:defRPr sz="9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4" name="Straight Connector 13" title="Gold Line"/>
          <p:cNvCxnSpPr/>
          <p:nvPr userDrawn="1"/>
        </p:nvCxnSpPr>
        <p:spPr>
          <a:xfrm flipV="1">
            <a:off x="1297858" y="1220720"/>
            <a:ext cx="6468364" cy="3396"/>
          </a:xfrm>
          <a:prstGeom prst="line">
            <a:avLst/>
          </a:prstGeom>
          <a:ln w="38100" cap="rnd" cmpd="sng">
            <a:solidFill>
              <a:srgbClr val="EEB111"/>
            </a:solidFill>
            <a:round/>
          </a:ln>
        </p:spPr>
        <p:style>
          <a:lnRef idx="1">
            <a:schemeClr val="accent1"/>
          </a:lnRef>
          <a:fillRef idx="0">
            <a:schemeClr val="accent1"/>
          </a:fillRef>
          <a:effectRef idx="0">
            <a:schemeClr val="accent1"/>
          </a:effectRef>
          <a:fontRef idx="minor">
            <a:schemeClr val="tx1"/>
          </a:fontRef>
        </p:style>
      </p:cxnSp>
      <p:sp>
        <p:nvSpPr>
          <p:cNvPr id="15" name="Title 1"/>
          <p:cNvSpPr>
            <a:spLocks noGrp="1"/>
          </p:cNvSpPr>
          <p:nvPr>
            <p:ph type="title"/>
          </p:nvPr>
        </p:nvSpPr>
        <p:spPr>
          <a:xfrm>
            <a:off x="1297859" y="126367"/>
            <a:ext cx="7364361" cy="994172"/>
          </a:xfrm>
        </p:spPr>
        <p:txBody>
          <a:bodyPr>
            <a:normAutofit/>
          </a:bodyPr>
          <a:lstStyle>
            <a:lvl1pPr>
              <a:defRPr sz="3000"/>
            </a:lvl1pPr>
          </a:lstStyle>
          <a:p>
            <a:r>
              <a:rPr lang="en-US" dirty="0"/>
              <a:t>Click to edit Master title style</a:t>
            </a:r>
          </a:p>
        </p:txBody>
      </p:sp>
      <p:pic>
        <p:nvPicPr>
          <p:cNvPr id="16" name="Picture 1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745" y="126366"/>
            <a:ext cx="759968" cy="857504"/>
          </a:xfrm>
          <a:prstGeom prst="rect">
            <a:avLst/>
          </a:prstGeom>
        </p:spPr>
      </p:pic>
    </p:spTree>
    <p:extLst>
      <p:ext uri="{BB962C8B-B14F-4D97-AF65-F5344CB8AC3E}">
        <p14:creationId xmlns:p14="http://schemas.microsoft.com/office/powerpoint/2010/main" val="14299558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2" name="Title 1"/>
          <p:cNvSpPr>
            <a:spLocks noGrp="1"/>
          </p:cNvSpPr>
          <p:nvPr>
            <p:ph type="title"/>
          </p:nvPr>
        </p:nvSpPr>
        <p:spPr>
          <a:xfrm>
            <a:off x="1297859" y="126367"/>
            <a:ext cx="7364361" cy="994172"/>
          </a:xfrm>
        </p:spPr>
        <p:txBody>
          <a:bodyPr>
            <a:normAutofit/>
          </a:bodyPr>
          <a:lstStyle>
            <a:lvl1pPr>
              <a:defRPr sz="3000"/>
            </a:lvl1pPr>
          </a:lstStyle>
          <a:p>
            <a:r>
              <a:rPr lang="en-US" dirty="0"/>
              <a:t>Click to edit Master title style</a:t>
            </a:r>
          </a:p>
        </p:txBody>
      </p:sp>
      <p:pic>
        <p:nvPicPr>
          <p:cNvPr id="13" name="Picture 1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745" y="126366"/>
            <a:ext cx="759968" cy="857504"/>
          </a:xfrm>
          <a:prstGeom prst="rect">
            <a:avLst/>
          </a:prstGeom>
        </p:spPr>
      </p:pic>
      <p:cxnSp>
        <p:nvCxnSpPr>
          <p:cNvPr id="14" name="Straight Connector 13" title="Gold Line"/>
          <p:cNvCxnSpPr/>
          <p:nvPr userDrawn="1"/>
        </p:nvCxnSpPr>
        <p:spPr>
          <a:xfrm flipV="1">
            <a:off x="1297858" y="1220720"/>
            <a:ext cx="6468364" cy="3396"/>
          </a:xfrm>
          <a:prstGeom prst="line">
            <a:avLst/>
          </a:prstGeom>
          <a:ln w="38100" cap="rnd" cmpd="sng">
            <a:solidFill>
              <a:srgbClr val="EEB111"/>
            </a:solidFill>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7827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054493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1350"/>
            </a:lvl1pPr>
          </a:lstStyle>
          <a:p>
            <a:r>
              <a:rPr lang="en-US"/>
              <a:t>Click to edit Master title style</a:t>
            </a:r>
          </a:p>
        </p:txBody>
      </p:sp>
      <p:sp>
        <p:nvSpPr>
          <p:cNvPr id="3" name="Content Placeholder 2"/>
          <p:cNvSpPr>
            <a:spLocks noGrp="1"/>
          </p:cNvSpPr>
          <p:nvPr>
            <p:ph idx="1"/>
          </p:nvPr>
        </p:nvSpPr>
        <p:spPr>
          <a:xfrm>
            <a:off x="3887391" y="740573"/>
            <a:ext cx="4629150" cy="3655219"/>
          </a:xfrm>
        </p:spPr>
        <p:txBody>
          <a:bodyPr/>
          <a:lstStyle>
            <a:lvl1pPr>
              <a:defRPr sz="1350"/>
            </a:lvl1pPr>
            <a:lvl2pPr>
              <a:defRPr sz="1181"/>
            </a:lvl2pPr>
            <a:lvl3pPr>
              <a:defRPr sz="1013"/>
            </a:lvl3pPr>
            <a:lvl4pPr>
              <a:defRPr sz="844"/>
            </a:lvl4pPr>
            <a:lvl5pPr>
              <a:defRPr sz="844"/>
            </a:lvl5pPr>
            <a:lvl6pPr>
              <a:defRPr sz="844"/>
            </a:lvl6pPr>
            <a:lvl7pPr>
              <a:defRPr sz="844"/>
            </a:lvl7pPr>
            <a:lvl8pPr>
              <a:defRPr sz="844"/>
            </a:lvl8pPr>
            <a:lvl9pPr>
              <a:defRPr sz="84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1543050"/>
            <a:ext cx="2949178" cy="2858691"/>
          </a:xfrm>
        </p:spPr>
        <p:txBody>
          <a:bodyPr/>
          <a:lstStyle>
            <a:lvl1pPr marL="0" indent="0">
              <a:buNone/>
              <a:defRPr sz="675"/>
            </a:lvl1pPr>
            <a:lvl2pPr marL="192881" indent="0">
              <a:buNone/>
              <a:defRPr sz="591"/>
            </a:lvl2pPr>
            <a:lvl3pPr marL="385763" indent="0">
              <a:buNone/>
              <a:defRPr sz="506"/>
            </a:lvl3pPr>
            <a:lvl4pPr marL="578644" indent="0">
              <a:buNone/>
              <a:defRPr sz="422"/>
            </a:lvl4pPr>
            <a:lvl5pPr marL="771525" indent="0">
              <a:buNone/>
              <a:defRPr sz="422"/>
            </a:lvl5pPr>
            <a:lvl6pPr marL="964406" indent="0">
              <a:buNone/>
              <a:defRPr sz="422"/>
            </a:lvl6pPr>
            <a:lvl7pPr marL="1157288" indent="0">
              <a:buNone/>
              <a:defRPr sz="422"/>
            </a:lvl7pPr>
            <a:lvl8pPr marL="1350169" indent="0">
              <a:buNone/>
              <a:defRPr sz="422"/>
            </a:lvl8pPr>
            <a:lvl9pPr marL="1543050" indent="0">
              <a:buNone/>
              <a:defRPr sz="422"/>
            </a:lvl9pPr>
          </a:lstStyle>
          <a:p>
            <a:pPr lvl="0"/>
            <a:r>
              <a:rPr lang="en-US"/>
              <a:t>Click to edit Master text styles</a:t>
            </a:r>
          </a:p>
        </p:txBody>
      </p:sp>
      <p:sp>
        <p:nvSpPr>
          <p:cNvPr id="5" name="Date Placeholder 4"/>
          <p:cNvSpPr>
            <a:spLocks noGrp="1"/>
          </p:cNvSpPr>
          <p:nvPr>
            <p:ph type="dt" sz="half" idx="10"/>
          </p:nvPr>
        </p:nvSpPr>
        <p:spPr>
          <a:xfrm>
            <a:off x="6457950" y="4662185"/>
            <a:ext cx="2057400" cy="273844"/>
          </a:xfrm>
          <a:prstGeom prst="rect">
            <a:avLst/>
          </a:prstGeom>
        </p:spPr>
        <p:txBody>
          <a:bodyPr/>
          <a:lstStyle/>
          <a:p>
            <a:fld id="{47CC054E-03C2-4BA4-B0DC-8A52C253DBFA}" type="datetimeFigureOut">
              <a:rPr lang="en-US" smtClean="0"/>
              <a:t>8/9/2022</a:t>
            </a:fld>
            <a:endParaRPr lang="en-US"/>
          </a:p>
        </p:txBody>
      </p:sp>
      <p:sp>
        <p:nvSpPr>
          <p:cNvPr id="7" name="Slide Number Placeholder 6"/>
          <p:cNvSpPr>
            <a:spLocks noGrp="1"/>
          </p:cNvSpPr>
          <p:nvPr>
            <p:ph type="sldNum" sz="quarter" idx="12"/>
          </p:nvPr>
        </p:nvSpPr>
        <p:spPr>
          <a:xfrm>
            <a:off x="3543300" y="4662185"/>
            <a:ext cx="2057400" cy="273844"/>
          </a:xfrm>
          <a:prstGeom prst="rect">
            <a:avLst/>
          </a:prstGeom>
        </p:spPr>
        <p:txBody>
          <a:bodyPr/>
          <a:lstStyle/>
          <a:p>
            <a:fld id="{DD5DC98F-6F3D-4D37-8801-59C812F9270D}" type="slidenum">
              <a:rPr lang="en-US" smtClean="0"/>
              <a:t>‹#›</a:t>
            </a:fld>
            <a:endParaRPr lang="en-US"/>
          </a:p>
        </p:txBody>
      </p:sp>
      <p:sp>
        <p:nvSpPr>
          <p:cNvPr id="8" name="Footer Placeholder 4"/>
          <p:cNvSpPr txBox="1">
            <a:spLocks/>
          </p:cNvSpPr>
          <p:nvPr userDrawn="1"/>
        </p:nvSpPr>
        <p:spPr>
          <a:xfrm>
            <a:off x="474804" y="4777668"/>
            <a:ext cx="3248526"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013" dirty="0">
                <a:ln w="0"/>
                <a:solidFill>
                  <a:srgbClr val="003767"/>
                </a:solidFill>
                <a:effectLst>
                  <a:outerShdw blurRad="38100" dist="25400" dir="5400000" algn="ctr" rotWithShape="0">
                    <a:srgbClr val="6E747A">
                      <a:alpha val="43000"/>
                    </a:srgbClr>
                  </a:outerShdw>
                </a:effectLst>
              </a:rPr>
              <a:t>North Carolina Community College System</a:t>
            </a:r>
          </a:p>
        </p:txBody>
      </p:sp>
      <p:pic>
        <p:nvPicPr>
          <p:cNvPr id="9" name="Picture 8" title="NCCCS Logo"/>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3562" y="4767264"/>
            <a:ext cx="261242" cy="294650"/>
          </a:xfrm>
          <a:prstGeom prst="rect">
            <a:avLst/>
          </a:prstGeom>
        </p:spPr>
      </p:pic>
    </p:spTree>
    <p:extLst>
      <p:ext uri="{BB962C8B-B14F-4D97-AF65-F5344CB8AC3E}">
        <p14:creationId xmlns:p14="http://schemas.microsoft.com/office/powerpoint/2010/main" val="37520208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1350"/>
            </a:lvl1pPr>
          </a:lstStyle>
          <a:p>
            <a:r>
              <a:rPr lang="en-US"/>
              <a:t>Click to edit Master title style</a:t>
            </a:r>
          </a:p>
        </p:txBody>
      </p:sp>
      <p:sp>
        <p:nvSpPr>
          <p:cNvPr id="3" name="Picture Placeholder 2"/>
          <p:cNvSpPr>
            <a:spLocks noGrp="1"/>
          </p:cNvSpPr>
          <p:nvPr>
            <p:ph type="pic" idx="1"/>
          </p:nvPr>
        </p:nvSpPr>
        <p:spPr>
          <a:xfrm>
            <a:off x="3887391" y="740573"/>
            <a:ext cx="4629150" cy="3655219"/>
          </a:xfrm>
        </p:spPr>
        <p:txBody>
          <a:bodyPr/>
          <a:lstStyle>
            <a:lvl1pPr marL="0" indent="0">
              <a:buNone/>
              <a:defRPr sz="1350"/>
            </a:lvl1pPr>
            <a:lvl2pPr marL="192881" indent="0">
              <a:buNone/>
              <a:defRPr sz="1181"/>
            </a:lvl2pPr>
            <a:lvl3pPr marL="385763" indent="0">
              <a:buNone/>
              <a:defRPr sz="1013"/>
            </a:lvl3pPr>
            <a:lvl4pPr marL="578644" indent="0">
              <a:buNone/>
              <a:defRPr sz="844"/>
            </a:lvl4pPr>
            <a:lvl5pPr marL="771525" indent="0">
              <a:buNone/>
              <a:defRPr sz="844"/>
            </a:lvl5pPr>
            <a:lvl6pPr marL="964406" indent="0">
              <a:buNone/>
              <a:defRPr sz="844"/>
            </a:lvl6pPr>
            <a:lvl7pPr marL="1157288" indent="0">
              <a:buNone/>
              <a:defRPr sz="844"/>
            </a:lvl7pPr>
            <a:lvl8pPr marL="1350169" indent="0">
              <a:buNone/>
              <a:defRPr sz="844"/>
            </a:lvl8pPr>
            <a:lvl9pPr marL="1543050" indent="0">
              <a:buNone/>
              <a:defRPr sz="844"/>
            </a:lvl9pPr>
          </a:lstStyle>
          <a:p>
            <a:r>
              <a:rPr lang="en-US"/>
              <a:t>Drag picture to placeholder or click icon to add</a:t>
            </a:r>
          </a:p>
        </p:txBody>
      </p:sp>
      <p:sp>
        <p:nvSpPr>
          <p:cNvPr id="4" name="Text Placeholder 3"/>
          <p:cNvSpPr>
            <a:spLocks noGrp="1"/>
          </p:cNvSpPr>
          <p:nvPr>
            <p:ph type="body" sz="half" idx="2"/>
          </p:nvPr>
        </p:nvSpPr>
        <p:spPr>
          <a:xfrm>
            <a:off x="629841" y="1543050"/>
            <a:ext cx="2949178" cy="2858691"/>
          </a:xfrm>
        </p:spPr>
        <p:txBody>
          <a:bodyPr/>
          <a:lstStyle>
            <a:lvl1pPr marL="0" indent="0">
              <a:buNone/>
              <a:defRPr sz="675"/>
            </a:lvl1pPr>
            <a:lvl2pPr marL="192881" indent="0">
              <a:buNone/>
              <a:defRPr sz="591"/>
            </a:lvl2pPr>
            <a:lvl3pPr marL="385763" indent="0">
              <a:buNone/>
              <a:defRPr sz="506"/>
            </a:lvl3pPr>
            <a:lvl4pPr marL="578644" indent="0">
              <a:buNone/>
              <a:defRPr sz="422"/>
            </a:lvl4pPr>
            <a:lvl5pPr marL="771525" indent="0">
              <a:buNone/>
              <a:defRPr sz="422"/>
            </a:lvl5pPr>
            <a:lvl6pPr marL="964406" indent="0">
              <a:buNone/>
              <a:defRPr sz="422"/>
            </a:lvl6pPr>
            <a:lvl7pPr marL="1157288" indent="0">
              <a:buNone/>
              <a:defRPr sz="422"/>
            </a:lvl7pPr>
            <a:lvl8pPr marL="1350169" indent="0">
              <a:buNone/>
              <a:defRPr sz="422"/>
            </a:lvl8pPr>
            <a:lvl9pPr marL="1543050" indent="0">
              <a:buNone/>
              <a:defRPr sz="422"/>
            </a:lvl9pPr>
          </a:lstStyle>
          <a:p>
            <a:pPr lvl="0"/>
            <a:r>
              <a:rPr lang="en-US"/>
              <a:t>Click to edit Master text styles</a:t>
            </a:r>
          </a:p>
        </p:txBody>
      </p:sp>
      <p:sp>
        <p:nvSpPr>
          <p:cNvPr id="5" name="Date Placeholder 4"/>
          <p:cNvSpPr>
            <a:spLocks noGrp="1"/>
          </p:cNvSpPr>
          <p:nvPr>
            <p:ph type="dt" sz="half" idx="10"/>
          </p:nvPr>
        </p:nvSpPr>
        <p:spPr>
          <a:xfrm>
            <a:off x="6457950" y="4662185"/>
            <a:ext cx="2057400" cy="273844"/>
          </a:xfrm>
          <a:prstGeom prst="rect">
            <a:avLst/>
          </a:prstGeom>
        </p:spPr>
        <p:txBody>
          <a:bodyPr/>
          <a:lstStyle/>
          <a:p>
            <a:fld id="{47CC054E-03C2-4BA4-B0DC-8A52C253DBFA}" type="datetimeFigureOut">
              <a:rPr lang="en-US" smtClean="0"/>
              <a:t>8/9/2022</a:t>
            </a:fld>
            <a:endParaRPr lang="en-US"/>
          </a:p>
        </p:txBody>
      </p:sp>
      <p:sp>
        <p:nvSpPr>
          <p:cNvPr id="7" name="Slide Number Placeholder 6"/>
          <p:cNvSpPr>
            <a:spLocks noGrp="1"/>
          </p:cNvSpPr>
          <p:nvPr>
            <p:ph type="sldNum" sz="quarter" idx="12"/>
          </p:nvPr>
        </p:nvSpPr>
        <p:spPr>
          <a:xfrm>
            <a:off x="3543300" y="4662185"/>
            <a:ext cx="2057400" cy="273844"/>
          </a:xfrm>
          <a:prstGeom prst="rect">
            <a:avLst/>
          </a:prstGeom>
        </p:spPr>
        <p:txBody>
          <a:bodyPr/>
          <a:lstStyle/>
          <a:p>
            <a:fld id="{DD5DC98F-6F3D-4D37-8801-59C812F9270D}" type="slidenum">
              <a:rPr lang="en-US" smtClean="0"/>
              <a:t>‹#›</a:t>
            </a:fld>
            <a:endParaRPr lang="en-US"/>
          </a:p>
        </p:txBody>
      </p:sp>
      <p:sp>
        <p:nvSpPr>
          <p:cNvPr id="8" name="Footer Placeholder 4"/>
          <p:cNvSpPr txBox="1">
            <a:spLocks/>
          </p:cNvSpPr>
          <p:nvPr userDrawn="1"/>
        </p:nvSpPr>
        <p:spPr>
          <a:xfrm>
            <a:off x="474804" y="4777668"/>
            <a:ext cx="3248526"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013" dirty="0">
                <a:ln w="0"/>
                <a:solidFill>
                  <a:srgbClr val="003767"/>
                </a:solidFill>
                <a:effectLst>
                  <a:outerShdw blurRad="38100" dist="25400" dir="5400000" algn="ctr" rotWithShape="0">
                    <a:srgbClr val="6E747A">
                      <a:alpha val="43000"/>
                    </a:srgbClr>
                  </a:outerShdw>
                </a:effectLst>
              </a:rPr>
              <a:t>North Carolina Community College System</a:t>
            </a:r>
          </a:p>
        </p:txBody>
      </p:sp>
      <p:pic>
        <p:nvPicPr>
          <p:cNvPr id="9" name="Picture 8" title="NCCCS Logo"/>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3562" y="4767264"/>
            <a:ext cx="261242" cy="294650"/>
          </a:xfrm>
          <a:prstGeom prst="rect">
            <a:avLst/>
          </a:prstGeom>
        </p:spPr>
      </p:pic>
    </p:spTree>
    <p:extLst>
      <p:ext uri="{BB962C8B-B14F-4D97-AF65-F5344CB8AC3E}">
        <p14:creationId xmlns:p14="http://schemas.microsoft.com/office/powerpoint/2010/main" val="3585843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457950" y="4662185"/>
            <a:ext cx="2057400" cy="273844"/>
          </a:xfrm>
          <a:prstGeom prst="rect">
            <a:avLst/>
          </a:prstGeom>
        </p:spPr>
        <p:txBody>
          <a:bodyPr/>
          <a:lstStyle/>
          <a:p>
            <a:fld id="{47CC054E-03C2-4BA4-B0DC-8A52C253DBFA}" type="datetimeFigureOut">
              <a:rPr lang="en-US" smtClean="0"/>
              <a:t>8/9/2022</a:t>
            </a:fld>
            <a:endParaRPr lang="en-US"/>
          </a:p>
        </p:txBody>
      </p:sp>
      <p:sp>
        <p:nvSpPr>
          <p:cNvPr id="6" name="Slide Number Placeholder 5"/>
          <p:cNvSpPr>
            <a:spLocks noGrp="1"/>
          </p:cNvSpPr>
          <p:nvPr>
            <p:ph type="sldNum" sz="quarter" idx="12"/>
          </p:nvPr>
        </p:nvSpPr>
        <p:spPr>
          <a:xfrm>
            <a:off x="3543300" y="4662185"/>
            <a:ext cx="2057400" cy="273844"/>
          </a:xfrm>
          <a:prstGeom prst="rect">
            <a:avLst/>
          </a:prstGeom>
        </p:spPr>
        <p:txBody>
          <a:bodyPr/>
          <a:lstStyle/>
          <a:p>
            <a:fld id="{DD5DC98F-6F3D-4D37-8801-59C812F9270D}" type="slidenum">
              <a:rPr lang="en-US" smtClean="0"/>
              <a:t>‹#›</a:t>
            </a:fld>
            <a:endParaRPr lang="en-US"/>
          </a:p>
        </p:txBody>
      </p:sp>
      <p:sp>
        <p:nvSpPr>
          <p:cNvPr id="7" name="Footer Placeholder 4"/>
          <p:cNvSpPr txBox="1">
            <a:spLocks/>
          </p:cNvSpPr>
          <p:nvPr userDrawn="1"/>
        </p:nvSpPr>
        <p:spPr>
          <a:xfrm>
            <a:off x="474804" y="4777668"/>
            <a:ext cx="3248526"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013" dirty="0">
                <a:ln w="0"/>
                <a:solidFill>
                  <a:srgbClr val="003767"/>
                </a:solidFill>
                <a:effectLst>
                  <a:outerShdw blurRad="38100" dist="25400" dir="5400000" algn="ctr" rotWithShape="0">
                    <a:srgbClr val="6E747A">
                      <a:alpha val="43000"/>
                    </a:srgbClr>
                  </a:outerShdw>
                </a:effectLst>
              </a:rPr>
              <a:t>North Carolina Community College System</a:t>
            </a:r>
          </a:p>
        </p:txBody>
      </p:sp>
      <p:pic>
        <p:nvPicPr>
          <p:cNvPr id="8" name="Picture 7" title="NCCCS Logo"/>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3562" y="4767264"/>
            <a:ext cx="261242" cy="294650"/>
          </a:xfrm>
          <a:prstGeom prst="rect">
            <a:avLst/>
          </a:prstGeom>
        </p:spPr>
      </p:pic>
      <p:pic>
        <p:nvPicPr>
          <p:cNvPr id="9" name="Picture 8" title="NCCCS Logo"/>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07349" y="223247"/>
            <a:ext cx="971180" cy="1095372"/>
          </a:xfrm>
          <a:prstGeom prst="rect">
            <a:avLst/>
          </a:prstGeom>
        </p:spPr>
      </p:pic>
      <p:cxnSp>
        <p:nvCxnSpPr>
          <p:cNvPr id="10" name="Straight Connector 9" title="Gold Line"/>
          <p:cNvCxnSpPr/>
          <p:nvPr userDrawn="1"/>
        </p:nvCxnSpPr>
        <p:spPr>
          <a:xfrm flipV="1">
            <a:off x="1455549" y="1287265"/>
            <a:ext cx="7059802" cy="10217"/>
          </a:xfrm>
          <a:prstGeom prst="line">
            <a:avLst/>
          </a:prstGeom>
          <a:ln w="38100" cap="rnd" cmpd="sng">
            <a:solidFill>
              <a:srgbClr val="EEB111"/>
            </a:solidFill>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656178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273844"/>
            <a:ext cx="1971675" cy="435887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3"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457950" y="4662185"/>
            <a:ext cx="2057400" cy="273844"/>
          </a:xfrm>
          <a:prstGeom prst="rect">
            <a:avLst/>
          </a:prstGeom>
        </p:spPr>
        <p:txBody>
          <a:bodyPr/>
          <a:lstStyle/>
          <a:p>
            <a:fld id="{47CC054E-03C2-4BA4-B0DC-8A52C253DBFA}" type="datetimeFigureOut">
              <a:rPr lang="en-US" smtClean="0"/>
              <a:t>8/9/2022</a:t>
            </a:fld>
            <a:endParaRPr lang="en-US"/>
          </a:p>
        </p:txBody>
      </p:sp>
      <p:sp>
        <p:nvSpPr>
          <p:cNvPr id="6" name="Slide Number Placeholder 5"/>
          <p:cNvSpPr>
            <a:spLocks noGrp="1"/>
          </p:cNvSpPr>
          <p:nvPr>
            <p:ph type="sldNum" sz="quarter" idx="12"/>
          </p:nvPr>
        </p:nvSpPr>
        <p:spPr>
          <a:xfrm>
            <a:off x="3543300" y="4662185"/>
            <a:ext cx="2057400" cy="273844"/>
          </a:xfrm>
          <a:prstGeom prst="rect">
            <a:avLst/>
          </a:prstGeom>
        </p:spPr>
        <p:txBody>
          <a:bodyPr/>
          <a:lstStyle/>
          <a:p>
            <a:fld id="{DD5DC98F-6F3D-4D37-8801-59C812F9270D}" type="slidenum">
              <a:rPr lang="en-US" smtClean="0"/>
              <a:t>‹#›</a:t>
            </a:fld>
            <a:endParaRPr lang="en-US"/>
          </a:p>
        </p:txBody>
      </p:sp>
      <p:sp>
        <p:nvSpPr>
          <p:cNvPr id="7" name="Footer Placeholder 4"/>
          <p:cNvSpPr txBox="1">
            <a:spLocks/>
          </p:cNvSpPr>
          <p:nvPr userDrawn="1"/>
        </p:nvSpPr>
        <p:spPr>
          <a:xfrm>
            <a:off x="474805" y="4777668"/>
            <a:ext cx="3161741"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013" dirty="0">
                <a:ln w="0"/>
                <a:solidFill>
                  <a:srgbClr val="003767"/>
                </a:solidFill>
                <a:effectLst>
                  <a:outerShdw blurRad="38100" dist="25400" dir="5400000" algn="ctr" rotWithShape="0">
                    <a:srgbClr val="6E747A">
                      <a:alpha val="43000"/>
                    </a:srgbClr>
                  </a:outerShdw>
                </a:effectLst>
              </a:rPr>
              <a:t>North Carolina Community College System</a:t>
            </a:r>
          </a:p>
        </p:txBody>
      </p:sp>
      <p:pic>
        <p:nvPicPr>
          <p:cNvPr id="8" name="Picture 7" title="NCCCS Logo"/>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3563" y="4767264"/>
            <a:ext cx="254263" cy="294650"/>
          </a:xfrm>
          <a:prstGeom prst="rect">
            <a:avLst/>
          </a:prstGeom>
        </p:spPr>
      </p:pic>
    </p:spTree>
    <p:extLst>
      <p:ext uri="{BB962C8B-B14F-4D97-AF65-F5344CB8AC3E}">
        <p14:creationId xmlns:p14="http://schemas.microsoft.com/office/powerpoint/2010/main" val="3063052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6" name="Shape 56"/>
          <p:cNvSpPr>
            <a:spLocks noGrp="1"/>
          </p:cNvSpPr>
          <p:nvPr>
            <p:ph type="title"/>
          </p:nvPr>
        </p:nvSpPr>
        <p:spPr>
          <a:prstGeom prst="rect">
            <a:avLst/>
          </a:prstGeom>
        </p:spPr>
        <p:txBody>
          <a:bodyPr/>
          <a:lstStyle/>
          <a:p>
            <a:r>
              <a:t>Title Text</a:t>
            </a:r>
          </a:p>
        </p:txBody>
      </p:sp>
      <p:sp>
        <p:nvSpPr>
          <p:cNvPr id="57" name="Shape 57"/>
          <p:cNvSpPr>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58" name="Shape 58"/>
          <p:cNvSpPr>
            <a:spLocks noGrp="1"/>
          </p:cNvSpPr>
          <p:nvPr>
            <p:ph type="sldNum" sz="quarter" idx="2"/>
          </p:nvPr>
        </p:nvSpPr>
        <p:spPr>
          <a:xfrm>
            <a:off x="6553200" y="4767263"/>
            <a:ext cx="2133600" cy="273844"/>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781414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1350"/>
            </a:lvl1pPr>
          </a:lstStyle>
          <a:p>
            <a:r>
              <a:rPr lang="en-US"/>
              <a:t>Click to edit Master title style</a:t>
            </a:r>
          </a:p>
        </p:txBody>
      </p:sp>
      <p:sp>
        <p:nvSpPr>
          <p:cNvPr id="3" name="Content Placeholder 2"/>
          <p:cNvSpPr>
            <a:spLocks noGrp="1"/>
          </p:cNvSpPr>
          <p:nvPr>
            <p:ph idx="1"/>
          </p:nvPr>
        </p:nvSpPr>
        <p:spPr>
          <a:xfrm>
            <a:off x="3887391" y="740573"/>
            <a:ext cx="4629150" cy="3655219"/>
          </a:xfrm>
        </p:spPr>
        <p:txBody>
          <a:bodyPr/>
          <a:lstStyle>
            <a:lvl1pPr>
              <a:defRPr sz="1350"/>
            </a:lvl1pPr>
            <a:lvl2pPr>
              <a:defRPr sz="1181"/>
            </a:lvl2pPr>
            <a:lvl3pPr>
              <a:defRPr sz="1013"/>
            </a:lvl3pPr>
            <a:lvl4pPr>
              <a:defRPr sz="844"/>
            </a:lvl4pPr>
            <a:lvl5pPr>
              <a:defRPr sz="844"/>
            </a:lvl5pPr>
            <a:lvl6pPr>
              <a:defRPr sz="844"/>
            </a:lvl6pPr>
            <a:lvl7pPr>
              <a:defRPr sz="844"/>
            </a:lvl7pPr>
            <a:lvl8pPr>
              <a:defRPr sz="844"/>
            </a:lvl8pPr>
            <a:lvl9pPr>
              <a:defRPr sz="84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1543050"/>
            <a:ext cx="2949178" cy="2858691"/>
          </a:xfrm>
        </p:spPr>
        <p:txBody>
          <a:bodyPr/>
          <a:lstStyle>
            <a:lvl1pPr marL="0" indent="0">
              <a:buNone/>
              <a:defRPr sz="675"/>
            </a:lvl1pPr>
            <a:lvl2pPr marL="192881" indent="0">
              <a:buNone/>
              <a:defRPr sz="591"/>
            </a:lvl2pPr>
            <a:lvl3pPr marL="385763" indent="0">
              <a:buNone/>
              <a:defRPr sz="506"/>
            </a:lvl3pPr>
            <a:lvl4pPr marL="578644" indent="0">
              <a:buNone/>
              <a:defRPr sz="422"/>
            </a:lvl4pPr>
            <a:lvl5pPr marL="771525" indent="0">
              <a:buNone/>
              <a:defRPr sz="422"/>
            </a:lvl5pPr>
            <a:lvl6pPr marL="964406" indent="0">
              <a:buNone/>
              <a:defRPr sz="422"/>
            </a:lvl6pPr>
            <a:lvl7pPr marL="1157288" indent="0">
              <a:buNone/>
              <a:defRPr sz="422"/>
            </a:lvl7pPr>
            <a:lvl8pPr marL="1350169" indent="0">
              <a:buNone/>
              <a:defRPr sz="422"/>
            </a:lvl8pPr>
            <a:lvl9pPr marL="1543050" indent="0">
              <a:buNone/>
              <a:defRPr sz="422"/>
            </a:lvl9pPr>
          </a:lstStyle>
          <a:p>
            <a:pPr lvl="0"/>
            <a:r>
              <a:rPr lang="en-US"/>
              <a:t>Click to edit Master text styles</a:t>
            </a:r>
          </a:p>
        </p:txBody>
      </p:sp>
      <p:sp>
        <p:nvSpPr>
          <p:cNvPr id="5" name="Date Placeholder 4"/>
          <p:cNvSpPr>
            <a:spLocks noGrp="1"/>
          </p:cNvSpPr>
          <p:nvPr>
            <p:ph type="dt" sz="half" idx="10"/>
          </p:nvPr>
        </p:nvSpPr>
        <p:spPr>
          <a:xfrm>
            <a:off x="6457950" y="4662185"/>
            <a:ext cx="2057400" cy="273844"/>
          </a:xfrm>
          <a:prstGeom prst="rect">
            <a:avLst/>
          </a:prstGeom>
        </p:spPr>
        <p:txBody>
          <a:bodyPr/>
          <a:lstStyle/>
          <a:p>
            <a:fld id="{47CC054E-03C2-4BA4-B0DC-8A52C253DBFA}" type="datetimeFigureOut">
              <a:rPr lang="en-US" smtClean="0"/>
              <a:t>8/9/2022</a:t>
            </a:fld>
            <a:endParaRPr lang="en-US"/>
          </a:p>
        </p:txBody>
      </p:sp>
      <p:sp>
        <p:nvSpPr>
          <p:cNvPr id="7" name="Slide Number Placeholder 6"/>
          <p:cNvSpPr>
            <a:spLocks noGrp="1"/>
          </p:cNvSpPr>
          <p:nvPr>
            <p:ph type="sldNum" sz="quarter" idx="12"/>
          </p:nvPr>
        </p:nvSpPr>
        <p:spPr>
          <a:xfrm>
            <a:off x="3543300" y="4662185"/>
            <a:ext cx="2057400" cy="273844"/>
          </a:xfrm>
          <a:prstGeom prst="rect">
            <a:avLst/>
          </a:prstGeom>
        </p:spPr>
        <p:txBody>
          <a:bodyPr/>
          <a:lstStyle/>
          <a:p>
            <a:fld id="{DD5DC98F-6F3D-4D37-8801-59C812F9270D}" type="slidenum">
              <a:rPr lang="en-US" smtClean="0"/>
              <a:t>‹#›</a:t>
            </a:fld>
            <a:endParaRPr lang="en-US"/>
          </a:p>
        </p:txBody>
      </p:sp>
      <p:sp>
        <p:nvSpPr>
          <p:cNvPr id="8" name="Footer Placeholder 4"/>
          <p:cNvSpPr txBox="1">
            <a:spLocks/>
          </p:cNvSpPr>
          <p:nvPr userDrawn="1"/>
        </p:nvSpPr>
        <p:spPr>
          <a:xfrm>
            <a:off x="474804" y="4777668"/>
            <a:ext cx="3248526"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013" dirty="0">
                <a:ln w="0"/>
                <a:solidFill>
                  <a:srgbClr val="003767"/>
                </a:solidFill>
                <a:effectLst>
                  <a:outerShdw blurRad="38100" dist="25400" dir="5400000" algn="ctr" rotWithShape="0">
                    <a:srgbClr val="6E747A">
                      <a:alpha val="43000"/>
                    </a:srgbClr>
                  </a:outerShdw>
                </a:effectLst>
              </a:rPr>
              <a:t>North Carolina Community College System</a:t>
            </a:r>
          </a:p>
        </p:txBody>
      </p:sp>
      <p:pic>
        <p:nvPicPr>
          <p:cNvPr id="9" name="Picture 8" title="NCCCS Logo"/>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3562" y="4767264"/>
            <a:ext cx="261242" cy="294650"/>
          </a:xfrm>
          <a:prstGeom prst="rect">
            <a:avLst/>
          </a:prstGeom>
        </p:spPr>
      </p:pic>
    </p:spTree>
    <p:extLst>
      <p:ext uri="{BB962C8B-B14F-4D97-AF65-F5344CB8AC3E}">
        <p14:creationId xmlns:p14="http://schemas.microsoft.com/office/powerpoint/2010/main" val="37520208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320904"/>
            <a:ext cx="7886700" cy="3548753"/>
          </a:xfrm>
        </p:spPr>
        <p:txBody>
          <a:bodyPr>
            <a:normAutofit/>
          </a:bodyPr>
          <a:lstStyle>
            <a:lvl1pPr marL="175022" indent="-175022">
              <a:lnSpc>
                <a:spcPct val="100000"/>
              </a:lnSpc>
              <a:spcBef>
                <a:spcPts val="450"/>
              </a:spcBef>
              <a:tabLst/>
              <a:defRPr sz="2100"/>
            </a:lvl1pPr>
            <a:lvl2pPr marL="344091" indent="-151210">
              <a:lnSpc>
                <a:spcPct val="100000"/>
              </a:lnSpc>
              <a:spcBef>
                <a:spcPts val="225"/>
              </a:spcBef>
              <a:tabLst/>
              <a:defRPr sz="1800"/>
            </a:lvl2pPr>
            <a:lvl3pPr marL="519113" indent="-133350">
              <a:lnSpc>
                <a:spcPct val="100000"/>
              </a:lnSpc>
              <a:spcBef>
                <a:spcPts val="225"/>
              </a:spcBef>
              <a:tabLst/>
              <a:defRPr sz="1650"/>
            </a:lvl3pPr>
            <a:lvl4pPr marL="732235" indent="-153591">
              <a:lnSpc>
                <a:spcPct val="100000"/>
              </a:lnSpc>
              <a:spcBef>
                <a:spcPts val="225"/>
              </a:spcBef>
              <a:tabLst/>
              <a:defRPr sz="1500"/>
            </a:lvl4pPr>
            <a:lvl5pPr marL="900113" indent="-128588">
              <a:lnSpc>
                <a:spcPct val="100000"/>
              </a:lnSpc>
              <a:spcBef>
                <a:spcPts val="225"/>
              </a:spcBef>
              <a:tabLst/>
              <a:defRPr sz="13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0" name="Straight Connector 9" title="Gold Line"/>
          <p:cNvCxnSpPr/>
          <p:nvPr userDrawn="1"/>
        </p:nvCxnSpPr>
        <p:spPr>
          <a:xfrm flipV="1">
            <a:off x="1297858" y="1220720"/>
            <a:ext cx="6468364" cy="3396"/>
          </a:xfrm>
          <a:prstGeom prst="line">
            <a:avLst/>
          </a:prstGeom>
          <a:ln w="38100" cap="rnd" cmpd="sng">
            <a:solidFill>
              <a:srgbClr val="EEB111"/>
            </a:solidFill>
            <a:round/>
          </a:ln>
        </p:spPr>
        <p:style>
          <a:lnRef idx="1">
            <a:schemeClr val="accent1"/>
          </a:lnRef>
          <a:fillRef idx="0">
            <a:schemeClr val="accent1"/>
          </a:fillRef>
          <a:effectRef idx="0">
            <a:schemeClr val="accent1"/>
          </a:effectRef>
          <a:fontRef idx="minor">
            <a:schemeClr val="tx1"/>
          </a:fontRef>
        </p:style>
      </p:cxnSp>
      <p:sp>
        <p:nvSpPr>
          <p:cNvPr id="9" name="Title 1"/>
          <p:cNvSpPr>
            <a:spLocks noGrp="1"/>
          </p:cNvSpPr>
          <p:nvPr>
            <p:ph type="title"/>
          </p:nvPr>
        </p:nvSpPr>
        <p:spPr>
          <a:xfrm>
            <a:off x="1297859" y="126367"/>
            <a:ext cx="7364361" cy="994172"/>
          </a:xfrm>
        </p:spPr>
        <p:txBody>
          <a:bodyPr>
            <a:normAutofit/>
          </a:bodyPr>
          <a:lstStyle>
            <a:lvl1pPr>
              <a:defRPr sz="3000"/>
            </a:lvl1pPr>
          </a:lstStyle>
          <a:p>
            <a:r>
              <a:rPr lang="en-US" dirty="0"/>
              <a:t>Click to edit Master title style</a:t>
            </a:r>
          </a:p>
        </p:txBody>
      </p:sp>
      <p:pic>
        <p:nvPicPr>
          <p:cNvPr id="11" name="Picture 10"/>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745" y="126366"/>
            <a:ext cx="759968" cy="857504"/>
          </a:xfrm>
          <a:prstGeom prst="rect">
            <a:avLst/>
          </a:prstGeom>
        </p:spPr>
      </p:pic>
    </p:spTree>
    <p:extLst>
      <p:ext uri="{BB962C8B-B14F-4D97-AF65-F5344CB8AC3E}">
        <p14:creationId xmlns:p14="http://schemas.microsoft.com/office/powerpoint/2010/main" val="2476938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1350"/>
            </a:lvl1pPr>
          </a:lstStyle>
          <a:p>
            <a:r>
              <a:rPr lang="en-US"/>
              <a:t>Click to edit Master title style</a:t>
            </a:r>
          </a:p>
        </p:txBody>
      </p:sp>
      <p:sp>
        <p:nvSpPr>
          <p:cNvPr id="3" name="Picture Placeholder 2"/>
          <p:cNvSpPr>
            <a:spLocks noGrp="1"/>
          </p:cNvSpPr>
          <p:nvPr>
            <p:ph type="pic" idx="1"/>
          </p:nvPr>
        </p:nvSpPr>
        <p:spPr>
          <a:xfrm>
            <a:off x="3887391" y="740573"/>
            <a:ext cx="4629150" cy="3655219"/>
          </a:xfrm>
        </p:spPr>
        <p:txBody>
          <a:bodyPr/>
          <a:lstStyle>
            <a:lvl1pPr marL="0" indent="0">
              <a:buNone/>
              <a:defRPr sz="1350"/>
            </a:lvl1pPr>
            <a:lvl2pPr marL="192881" indent="0">
              <a:buNone/>
              <a:defRPr sz="1181"/>
            </a:lvl2pPr>
            <a:lvl3pPr marL="385763" indent="0">
              <a:buNone/>
              <a:defRPr sz="1013"/>
            </a:lvl3pPr>
            <a:lvl4pPr marL="578644" indent="0">
              <a:buNone/>
              <a:defRPr sz="844"/>
            </a:lvl4pPr>
            <a:lvl5pPr marL="771525" indent="0">
              <a:buNone/>
              <a:defRPr sz="844"/>
            </a:lvl5pPr>
            <a:lvl6pPr marL="964406" indent="0">
              <a:buNone/>
              <a:defRPr sz="844"/>
            </a:lvl6pPr>
            <a:lvl7pPr marL="1157288" indent="0">
              <a:buNone/>
              <a:defRPr sz="844"/>
            </a:lvl7pPr>
            <a:lvl8pPr marL="1350169" indent="0">
              <a:buNone/>
              <a:defRPr sz="844"/>
            </a:lvl8pPr>
            <a:lvl9pPr marL="1543050" indent="0">
              <a:buNone/>
              <a:defRPr sz="844"/>
            </a:lvl9pPr>
          </a:lstStyle>
          <a:p>
            <a:r>
              <a:rPr lang="en-US"/>
              <a:t>Drag picture to placeholder or click icon to add</a:t>
            </a:r>
          </a:p>
        </p:txBody>
      </p:sp>
      <p:sp>
        <p:nvSpPr>
          <p:cNvPr id="4" name="Text Placeholder 3"/>
          <p:cNvSpPr>
            <a:spLocks noGrp="1"/>
          </p:cNvSpPr>
          <p:nvPr>
            <p:ph type="body" sz="half" idx="2"/>
          </p:nvPr>
        </p:nvSpPr>
        <p:spPr>
          <a:xfrm>
            <a:off x="629841" y="1543050"/>
            <a:ext cx="2949178" cy="2858691"/>
          </a:xfrm>
        </p:spPr>
        <p:txBody>
          <a:bodyPr/>
          <a:lstStyle>
            <a:lvl1pPr marL="0" indent="0">
              <a:buNone/>
              <a:defRPr sz="675"/>
            </a:lvl1pPr>
            <a:lvl2pPr marL="192881" indent="0">
              <a:buNone/>
              <a:defRPr sz="591"/>
            </a:lvl2pPr>
            <a:lvl3pPr marL="385763" indent="0">
              <a:buNone/>
              <a:defRPr sz="506"/>
            </a:lvl3pPr>
            <a:lvl4pPr marL="578644" indent="0">
              <a:buNone/>
              <a:defRPr sz="422"/>
            </a:lvl4pPr>
            <a:lvl5pPr marL="771525" indent="0">
              <a:buNone/>
              <a:defRPr sz="422"/>
            </a:lvl5pPr>
            <a:lvl6pPr marL="964406" indent="0">
              <a:buNone/>
              <a:defRPr sz="422"/>
            </a:lvl6pPr>
            <a:lvl7pPr marL="1157288" indent="0">
              <a:buNone/>
              <a:defRPr sz="422"/>
            </a:lvl7pPr>
            <a:lvl8pPr marL="1350169" indent="0">
              <a:buNone/>
              <a:defRPr sz="422"/>
            </a:lvl8pPr>
            <a:lvl9pPr marL="1543050" indent="0">
              <a:buNone/>
              <a:defRPr sz="422"/>
            </a:lvl9pPr>
          </a:lstStyle>
          <a:p>
            <a:pPr lvl="0"/>
            <a:r>
              <a:rPr lang="en-US"/>
              <a:t>Click to edit Master text styles</a:t>
            </a:r>
          </a:p>
        </p:txBody>
      </p:sp>
      <p:sp>
        <p:nvSpPr>
          <p:cNvPr id="5" name="Date Placeholder 4"/>
          <p:cNvSpPr>
            <a:spLocks noGrp="1"/>
          </p:cNvSpPr>
          <p:nvPr>
            <p:ph type="dt" sz="half" idx="10"/>
          </p:nvPr>
        </p:nvSpPr>
        <p:spPr>
          <a:xfrm>
            <a:off x="6457950" y="4662185"/>
            <a:ext cx="2057400" cy="273844"/>
          </a:xfrm>
          <a:prstGeom prst="rect">
            <a:avLst/>
          </a:prstGeom>
        </p:spPr>
        <p:txBody>
          <a:bodyPr/>
          <a:lstStyle/>
          <a:p>
            <a:fld id="{47CC054E-03C2-4BA4-B0DC-8A52C253DBFA}" type="datetimeFigureOut">
              <a:rPr lang="en-US" smtClean="0"/>
              <a:t>8/9/2022</a:t>
            </a:fld>
            <a:endParaRPr lang="en-US"/>
          </a:p>
        </p:txBody>
      </p:sp>
      <p:sp>
        <p:nvSpPr>
          <p:cNvPr id="7" name="Slide Number Placeholder 6"/>
          <p:cNvSpPr>
            <a:spLocks noGrp="1"/>
          </p:cNvSpPr>
          <p:nvPr>
            <p:ph type="sldNum" sz="quarter" idx="12"/>
          </p:nvPr>
        </p:nvSpPr>
        <p:spPr>
          <a:xfrm>
            <a:off x="3543300" y="4662185"/>
            <a:ext cx="2057400" cy="273844"/>
          </a:xfrm>
          <a:prstGeom prst="rect">
            <a:avLst/>
          </a:prstGeom>
        </p:spPr>
        <p:txBody>
          <a:bodyPr/>
          <a:lstStyle/>
          <a:p>
            <a:fld id="{DD5DC98F-6F3D-4D37-8801-59C812F9270D}" type="slidenum">
              <a:rPr lang="en-US" smtClean="0"/>
              <a:t>‹#›</a:t>
            </a:fld>
            <a:endParaRPr lang="en-US"/>
          </a:p>
        </p:txBody>
      </p:sp>
      <p:sp>
        <p:nvSpPr>
          <p:cNvPr id="8" name="Footer Placeholder 4"/>
          <p:cNvSpPr txBox="1">
            <a:spLocks/>
          </p:cNvSpPr>
          <p:nvPr userDrawn="1"/>
        </p:nvSpPr>
        <p:spPr>
          <a:xfrm>
            <a:off x="474804" y="4777668"/>
            <a:ext cx="3248526"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013" dirty="0">
                <a:ln w="0"/>
                <a:solidFill>
                  <a:srgbClr val="003767"/>
                </a:solidFill>
                <a:effectLst>
                  <a:outerShdw blurRad="38100" dist="25400" dir="5400000" algn="ctr" rotWithShape="0">
                    <a:srgbClr val="6E747A">
                      <a:alpha val="43000"/>
                    </a:srgbClr>
                  </a:outerShdw>
                </a:effectLst>
              </a:rPr>
              <a:t>North Carolina Community College System</a:t>
            </a:r>
          </a:p>
        </p:txBody>
      </p:sp>
      <p:pic>
        <p:nvPicPr>
          <p:cNvPr id="9" name="Picture 8" title="NCCCS Logo"/>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3562" y="4767264"/>
            <a:ext cx="261242" cy="294650"/>
          </a:xfrm>
          <a:prstGeom prst="rect">
            <a:avLst/>
          </a:prstGeom>
        </p:spPr>
      </p:pic>
    </p:spTree>
    <p:extLst>
      <p:ext uri="{BB962C8B-B14F-4D97-AF65-F5344CB8AC3E}">
        <p14:creationId xmlns:p14="http://schemas.microsoft.com/office/powerpoint/2010/main" val="3585843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457950" y="4662185"/>
            <a:ext cx="2057400" cy="273844"/>
          </a:xfrm>
          <a:prstGeom prst="rect">
            <a:avLst/>
          </a:prstGeom>
        </p:spPr>
        <p:txBody>
          <a:bodyPr/>
          <a:lstStyle/>
          <a:p>
            <a:fld id="{47CC054E-03C2-4BA4-B0DC-8A52C253DBFA}" type="datetimeFigureOut">
              <a:rPr lang="en-US" smtClean="0"/>
              <a:t>8/9/2022</a:t>
            </a:fld>
            <a:endParaRPr lang="en-US"/>
          </a:p>
        </p:txBody>
      </p:sp>
      <p:sp>
        <p:nvSpPr>
          <p:cNvPr id="6" name="Slide Number Placeholder 5"/>
          <p:cNvSpPr>
            <a:spLocks noGrp="1"/>
          </p:cNvSpPr>
          <p:nvPr>
            <p:ph type="sldNum" sz="quarter" idx="12"/>
          </p:nvPr>
        </p:nvSpPr>
        <p:spPr>
          <a:xfrm>
            <a:off x="3543300" y="4662185"/>
            <a:ext cx="2057400" cy="273844"/>
          </a:xfrm>
          <a:prstGeom prst="rect">
            <a:avLst/>
          </a:prstGeom>
        </p:spPr>
        <p:txBody>
          <a:bodyPr/>
          <a:lstStyle/>
          <a:p>
            <a:fld id="{DD5DC98F-6F3D-4D37-8801-59C812F9270D}" type="slidenum">
              <a:rPr lang="en-US" smtClean="0"/>
              <a:t>‹#›</a:t>
            </a:fld>
            <a:endParaRPr lang="en-US"/>
          </a:p>
        </p:txBody>
      </p:sp>
      <p:sp>
        <p:nvSpPr>
          <p:cNvPr id="7" name="Footer Placeholder 4"/>
          <p:cNvSpPr txBox="1">
            <a:spLocks/>
          </p:cNvSpPr>
          <p:nvPr userDrawn="1"/>
        </p:nvSpPr>
        <p:spPr>
          <a:xfrm>
            <a:off x="474804" y="4777668"/>
            <a:ext cx="3248526"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013" dirty="0">
                <a:ln w="0"/>
                <a:solidFill>
                  <a:srgbClr val="003767"/>
                </a:solidFill>
                <a:effectLst>
                  <a:outerShdw blurRad="38100" dist="25400" dir="5400000" algn="ctr" rotWithShape="0">
                    <a:srgbClr val="6E747A">
                      <a:alpha val="43000"/>
                    </a:srgbClr>
                  </a:outerShdw>
                </a:effectLst>
              </a:rPr>
              <a:t>North Carolina Community College System</a:t>
            </a:r>
          </a:p>
        </p:txBody>
      </p:sp>
      <p:pic>
        <p:nvPicPr>
          <p:cNvPr id="8" name="Picture 7" title="NCCCS Logo"/>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3562" y="4767264"/>
            <a:ext cx="261242" cy="294650"/>
          </a:xfrm>
          <a:prstGeom prst="rect">
            <a:avLst/>
          </a:prstGeom>
        </p:spPr>
      </p:pic>
      <p:pic>
        <p:nvPicPr>
          <p:cNvPr id="9" name="Picture 8" title="NCCCS Logo"/>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07349" y="223247"/>
            <a:ext cx="971180" cy="1095372"/>
          </a:xfrm>
          <a:prstGeom prst="rect">
            <a:avLst/>
          </a:prstGeom>
        </p:spPr>
      </p:pic>
      <p:cxnSp>
        <p:nvCxnSpPr>
          <p:cNvPr id="10" name="Straight Connector 9" title="Gold Line"/>
          <p:cNvCxnSpPr/>
          <p:nvPr userDrawn="1"/>
        </p:nvCxnSpPr>
        <p:spPr>
          <a:xfrm flipV="1">
            <a:off x="1455549" y="1287265"/>
            <a:ext cx="7059802" cy="10217"/>
          </a:xfrm>
          <a:prstGeom prst="line">
            <a:avLst/>
          </a:prstGeom>
          <a:ln w="38100" cap="rnd" cmpd="sng">
            <a:solidFill>
              <a:srgbClr val="EEB111"/>
            </a:solidFill>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656178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273844"/>
            <a:ext cx="1971675" cy="435887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3"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457950" y="4662185"/>
            <a:ext cx="2057400" cy="273844"/>
          </a:xfrm>
          <a:prstGeom prst="rect">
            <a:avLst/>
          </a:prstGeom>
        </p:spPr>
        <p:txBody>
          <a:bodyPr/>
          <a:lstStyle/>
          <a:p>
            <a:fld id="{47CC054E-03C2-4BA4-B0DC-8A52C253DBFA}" type="datetimeFigureOut">
              <a:rPr lang="en-US" smtClean="0"/>
              <a:t>8/9/2022</a:t>
            </a:fld>
            <a:endParaRPr lang="en-US"/>
          </a:p>
        </p:txBody>
      </p:sp>
      <p:sp>
        <p:nvSpPr>
          <p:cNvPr id="6" name="Slide Number Placeholder 5"/>
          <p:cNvSpPr>
            <a:spLocks noGrp="1"/>
          </p:cNvSpPr>
          <p:nvPr>
            <p:ph type="sldNum" sz="quarter" idx="12"/>
          </p:nvPr>
        </p:nvSpPr>
        <p:spPr>
          <a:xfrm>
            <a:off x="3543300" y="4662185"/>
            <a:ext cx="2057400" cy="273844"/>
          </a:xfrm>
          <a:prstGeom prst="rect">
            <a:avLst/>
          </a:prstGeom>
        </p:spPr>
        <p:txBody>
          <a:bodyPr/>
          <a:lstStyle/>
          <a:p>
            <a:fld id="{DD5DC98F-6F3D-4D37-8801-59C812F9270D}" type="slidenum">
              <a:rPr lang="en-US" smtClean="0"/>
              <a:t>‹#›</a:t>
            </a:fld>
            <a:endParaRPr lang="en-US"/>
          </a:p>
        </p:txBody>
      </p:sp>
      <p:sp>
        <p:nvSpPr>
          <p:cNvPr id="7" name="Footer Placeholder 4"/>
          <p:cNvSpPr txBox="1">
            <a:spLocks/>
          </p:cNvSpPr>
          <p:nvPr userDrawn="1"/>
        </p:nvSpPr>
        <p:spPr>
          <a:xfrm>
            <a:off x="474805" y="4777668"/>
            <a:ext cx="3161741"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013" dirty="0">
                <a:ln w="0"/>
                <a:solidFill>
                  <a:srgbClr val="003767"/>
                </a:solidFill>
                <a:effectLst>
                  <a:outerShdw blurRad="38100" dist="25400" dir="5400000" algn="ctr" rotWithShape="0">
                    <a:srgbClr val="6E747A">
                      <a:alpha val="43000"/>
                    </a:srgbClr>
                  </a:outerShdw>
                </a:effectLst>
              </a:rPr>
              <a:t>North Carolina Community College System</a:t>
            </a:r>
          </a:p>
        </p:txBody>
      </p:sp>
      <p:pic>
        <p:nvPicPr>
          <p:cNvPr id="8" name="Picture 7" title="NCCCS Logo"/>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3563" y="4767264"/>
            <a:ext cx="254263" cy="294650"/>
          </a:xfrm>
          <a:prstGeom prst="rect">
            <a:avLst/>
          </a:prstGeom>
        </p:spPr>
      </p:pic>
    </p:spTree>
    <p:extLst>
      <p:ext uri="{BB962C8B-B14F-4D97-AF65-F5344CB8AC3E}">
        <p14:creationId xmlns:p14="http://schemas.microsoft.com/office/powerpoint/2010/main" val="3063052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93" name="Body Level One…"/>
          <p:cNvSpPr txBox="1">
            <a:spLocks noGrp="1"/>
          </p:cNvSpPr>
          <p:nvPr>
            <p:ph type="body" sz="quarter" idx="1"/>
          </p:nvPr>
        </p:nvSpPr>
        <p:spPr>
          <a:xfrm>
            <a:off x="892970" y="3355330"/>
            <a:ext cx="7358063" cy="243299"/>
          </a:xfrm>
          <a:prstGeom prst="rect">
            <a:avLst/>
          </a:prstGeom>
        </p:spPr>
        <p:txBody>
          <a:bodyPr anchor="t"/>
          <a:lstStyle>
            <a:lvl1pPr marL="0" indent="0" algn="ctr">
              <a:spcBef>
                <a:spcPts val="0"/>
              </a:spcBef>
              <a:buSzTx/>
              <a:buNone/>
              <a:defRPr sz="1265" i="1"/>
            </a:lvl1pPr>
            <a:lvl2pPr marL="485534" indent="-251138" algn="ctr">
              <a:spcBef>
                <a:spcPts val="0"/>
              </a:spcBef>
              <a:defRPr sz="1265" i="1"/>
            </a:lvl2pPr>
            <a:lvl3pPr marL="719930" indent="-251138" algn="ctr">
              <a:spcBef>
                <a:spcPts val="0"/>
              </a:spcBef>
              <a:defRPr sz="1265" i="1"/>
            </a:lvl3pPr>
            <a:lvl4pPr marL="954326" indent="-251138" algn="ctr">
              <a:spcBef>
                <a:spcPts val="0"/>
              </a:spcBef>
              <a:defRPr sz="1265" i="1"/>
            </a:lvl4pPr>
            <a:lvl5pPr marL="1188722" indent="-251138" algn="ctr">
              <a:spcBef>
                <a:spcPts val="0"/>
              </a:spcBef>
              <a:defRPr sz="1265" i="1"/>
            </a:lvl5pPr>
          </a:lstStyle>
          <a:p>
            <a:r>
              <a:t>Body Level One</a:t>
            </a:r>
          </a:p>
          <a:p>
            <a:pPr lvl="1"/>
            <a:r>
              <a:t>Body Level Two</a:t>
            </a:r>
          </a:p>
          <a:p>
            <a:pPr lvl="2"/>
            <a:r>
              <a:t>Body Level Three</a:t>
            </a:r>
          </a:p>
          <a:p>
            <a:pPr lvl="3"/>
            <a:r>
              <a:t>Body Level Four</a:t>
            </a:r>
          </a:p>
          <a:p>
            <a:pPr lvl="4"/>
            <a:r>
              <a:t>Body Level Five</a:t>
            </a:r>
          </a:p>
        </p:txBody>
      </p:sp>
      <p:sp>
        <p:nvSpPr>
          <p:cNvPr id="94" name="“Type a quote here.”"/>
          <p:cNvSpPr txBox="1">
            <a:spLocks noGrp="1"/>
          </p:cNvSpPr>
          <p:nvPr>
            <p:ph type="body" sz="quarter" idx="13"/>
          </p:nvPr>
        </p:nvSpPr>
        <p:spPr>
          <a:xfrm>
            <a:off x="892970" y="2250236"/>
            <a:ext cx="7358063" cy="321562"/>
          </a:xfrm>
          <a:prstGeom prst="rect">
            <a:avLst/>
          </a:prstGeom>
        </p:spPr>
        <p:txBody>
          <a:bodyPr/>
          <a:lstStyle>
            <a:lvl1pPr marL="0" indent="0" algn="ctr">
              <a:spcBef>
                <a:spcPts val="0"/>
              </a:spcBef>
              <a:buSzTx/>
              <a:buNone/>
              <a:defRPr sz="3400">
                <a:latin typeface="Helvetica Neue Medium"/>
                <a:ea typeface="Helvetica Neue Medium"/>
                <a:cs typeface="Helvetica Neue Medium"/>
                <a:sym typeface="Helvetica Neue Medium"/>
              </a:defRPr>
            </a:lvl1pPr>
          </a:lstStyle>
          <a:p>
            <a:pPr marL="0" indent="0" algn="ctr">
              <a:spcBef>
                <a:spcPts val="0"/>
              </a:spcBef>
              <a:buSzTx/>
              <a:buNone/>
              <a:defRPr sz="3400">
                <a:latin typeface="Helvetica Neue Medium"/>
                <a:ea typeface="Helvetica Neue Medium"/>
                <a:cs typeface="Helvetica Neue Medium"/>
                <a:sym typeface="Helvetica Neue Medium"/>
              </a:defRPr>
            </a:pPr>
            <a:endParaRPr/>
          </a:p>
        </p:txBody>
      </p:sp>
      <p:sp>
        <p:nvSpPr>
          <p:cNvPr id="9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544995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
        <p:cNvGrpSpPr/>
        <p:nvPr/>
      </p:nvGrpSpPr>
      <p:grpSpPr>
        <a:xfrm>
          <a:off x="0" y="0"/>
          <a:ext cx="0" cy="0"/>
          <a:chOff x="0" y="0"/>
          <a:chExt cx="0" cy="0"/>
        </a:xfrm>
      </p:grpSpPr>
      <p:sp>
        <p:nvSpPr>
          <p:cNvPr id="30" name="Title Text"/>
          <p:cNvSpPr txBox="1">
            <a:spLocks noGrp="1"/>
          </p:cNvSpPr>
          <p:nvPr>
            <p:ph type="title"/>
          </p:nvPr>
        </p:nvSpPr>
        <p:spPr>
          <a:xfrm>
            <a:off x="892969" y="1701106"/>
            <a:ext cx="7358063" cy="1741289"/>
          </a:xfrm>
          <a:prstGeom prst="rect">
            <a:avLst/>
          </a:prstGeom>
        </p:spPr>
        <p:txBody>
          <a:bodyPr/>
          <a:lstStyle/>
          <a:p>
            <a:r>
              <a:t>Title Text</a:t>
            </a:r>
          </a:p>
        </p:txBody>
      </p:sp>
      <p:sp>
        <p:nvSpPr>
          <p:cNvPr id="3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708219991"/>
      </p:ext>
    </p:extLst>
  </p:cSld>
  <p:clrMapOvr>
    <a:masterClrMapping/>
  </p:clrMapOvr>
  <p:transition spd="med"/>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1" y="571500"/>
            <a:ext cx="6856214" cy="40005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6952697" y="571500"/>
            <a:ext cx="2193989" cy="40005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02386" y="973836"/>
            <a:ext cx="5486400" cy="2441448"/>
          </a:xfrm>
        </p:spPr>
        <p:txBody>
          <a:bodyPr anchor="b">
            <a:normAutofit/>
          </a:bodyPr>
          <a:lstStyle>
            <a:lvl1pPr algn="l">
              <a:defRPr sz="4425" spc="-75" baseline="0">
                <a:solidFill>
                  <a:srgbClr val="FFFFFF"/>
                </a:solidFill>
              </a:defRPr>
            </a:lvl1pPr>
          </a:lstStyle>
          <a:p>
            <a:r>
              <a:rPr lang="en-US"/>
              <a:t>Click to edit Master title style</a:t>
            </a:r>
          </a:p>
        </p:txBody>
      </p:sp>
      <p:sp>
        <p:nvSpPr>
          <p:cNvPr id="3" name="Subtitle 2"/>
          <p:cNvSpPr>
            <a:spLocks noGrp="1"/>
          </p:cNvSpPr>
          <p:nvPr>
            <p:ph type="subTitle" idx="1"/>
          </p:nvPr>
        </p:nvSpPr>
        <p:spPr>
          <a:xfrm>
            <a:off x="825011" y="3502685"/>
            <a:ext cx="5486400" cy="685800"/>
          </a:xfrm>
        </p:spPr>
        <p:txBody>
          <a:bodyPr anchor="t">
            <a:normAutofit/>
          </a:bodyPr>
          <a:lstStyle>
            <a:lvl1pPr marL="0" indent="0" algn="l">
              <a:buNone/>
              <a:defRPr sz="1650" cap="none" spc="0" baseline="0">
                <a:solidFill>
                  <a:schemeClr val="accent1">
                    <a:lumMod val="20000"/>
                    <a:lumOff val="80000"/>
                  </a:schemeClr>
                </a:solidFill>
              </a:defRPr>
            </a:lvl1pPr>
            <a:lvl2pPr marL="342900" indent="0" algn="ctr">
              <a:buNone/>
              <a:defRPr sz="1650"/>
            </a:lvl2pPr>
            <a:lvl3pPr marL="685800" indent="0" algn="ctr">
              <a:buNone/>
              <a:defRPr sz="165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en-US"/>
              <a:t>Click to edit Master subtitle style</a:t>
            </a:r>
          </a:p>
        </p:txBody>
      </p:sp>
      <p:sp>
        <p:nvSpPr>
          <p:cNvPr id="4" name="Date Placeholder 3"/>
          <p:cNvSpPr>
            <a:spLocks noGrp="1"/>
          </p:cNvSpPr>
          <p:nvPr>
            <p:ph type="dt" sz="half" idx="10"/>
          </p:nvPr>
        </p:nvSpPr>
        <p:spPr/>
        <p:txBody>
          <a:bodyPr/>
          <a:lstStyle/>
          <a:p>
            <a:fld id="{5586B75A-687E-405C-8A0B-8D00578BA2C3}" type="datetimeFigureOut">
              <a:rPr lang="en-US" dirty="0"/>
              <a:pPr/>
              <a:t>8/9/2022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a:p>
        </p:txBody>
      </p:sp>
    </p:spTree>
    <p:extLst>
      <p:ext uri="{BB962C8B-B14F-4D97-AF65-F5344CB8AC3E}">
        <p14:creationId xmlns:p14="http://schemas.microsoft.com/office/powerpoint/2010/main" val="13444850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586B75A-687E-405C-8A0B-8D00578BA2C3}" type="datetimeFigureOut">
              <a:rPr lang="en-US" dirty="0"/>
              <a:pPr/>
              <a:t>8/9/2022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a:p>
        </p:txBody>
      </p:sp>
    </p:spTree>
    <p:extLst>
      <p:ext uri="{BB962C8B-B14F-4D97-AF65-F5344CB8AC3E}">
        <p14:creationId xmlns:p14="http://schemas.microsoft.com/office/powerpoint/2010/main" val="360684813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900934" y="973836"/>
            <a:ext cx="5486400" cy="2441448"/>
          </a:xfrm>
        </p:spPr>
        <p:txBody>
          <a:bodyPr anchor="b">
            <a:normAutofit/>
          </a:bodyPr>
          <a:lstStyle>
            <a:lvl1pPr>
              <a:defRPr sz="4425" b="0" spc="-75" baseline="0">
                <a:solidFill>
                  <a:schemeClr val="tx1">
                    <a:lumMod val="65000"/>
                    <a:lumOff val="35000"/>
                  </a:schemeClr>
                </a:solidFill>
              </a:defRPr>
            </a:lvl1pPr>
          </a:lstStyle>
          <a:p>
            <a:r>
              <a:rPr lang="en-US"/>
              <a:t>Click to edit Master title style</a:t>
            </a:r>
          </a:p>
        </p:txBody>
      </p:sp>
      <p:sp>
        <p:nvSpPr>
          <p:cNvPr id="3" name="Text Placeholder 2"/>
          <p:cNvSpPr>
            <a:spLocks noGrp="1"/>
          </p:cNvSpPr>
          <p:nvPr>
            <p:ph type="body" idx="1"/>
          </p:nvPr>
        </p:nvSpPr>
        <p:spPr>
          <a:xfrm>
            <a:off x="2914650" y="3504438"/>
            <a:ext cx="5486400" cy="685800"/>
          </a:xfrm>
        </p:spPr>
        <p:txBody>
          <a:bodyPr anchor="t">
            <a:normAutofit/>
          </a:bodyPr>
          <a:lstStyle>
            <a:lvl1pPr marL="0" indent="0">
              <a:buNone/>
              <a:defRPr sz="1650" cap="none" spc="0" baseline="0">
                <a:solidFill>
                  <a:schemeClr val="tx1">
                    <a:lumMod val="65000"/>
                    <a:lumOff val="3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586B75A-687E-405C-8A0B-8D00578BA2C3}" type="datetimeFigureOut">
              <a:rPr lang="en-US" dirty="0"/>
              <a:pPr/>
              <a:t>8/9/2022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a:p>
        </p:txBody>
      </p:sp>
    </p:spTree>
    <p:extLst>
      <p:ext uri="{BB962C8B-B14F-4D97-AF65-F5344CB8AC3E}">
        <p14:creationId xmlns:p14="http://schemas.microsoft.com/office/powerpoint/2010/main" val="351888511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900934" y="651510"/>
            <a:ext cx="2606040" cy="3840480"/>
          </a:xfrm>
        </p:spPr>
        <p:txBody>
          <a:bodyPr/>
          <a:lstStyle>
            <a:lvl1pPr>
              <a:defRPr sz="1500"/>
            </a:lvl1pPr>
            <a:lvl2pPr>
              <a:defRPr sz="1350"/>
            </a:lvl2pPr>
            <a:lvl3pPr>
              <a:defRPr sz="1200"/>
            </a:lvl3pPr>
            <a:lvl4pPr>
              <a:defRPr sz="1050"/>
            </a:lvl4pPr>
            <a:lvl5pPr>
              <a:defRPr sz="1050"/>
            </a:lvl5pPr>
            <a:lvl6pPr>
              <a:defRPr sz="1050"/>
            </a:lvl6pPr>
            <a:lvl7pPr>
              <a:defRPr sz="1050"/>
            </a:lvl7pPr>
            <a:lvl8pPr>
              <a:defRPr sz="1050"/>
            </a:lvl8pPr>
            <a:lvl9pPr>
              <a:defRPr sz="10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863590" y="651510"/>
            <a:ext cx="2606040" cy="3840480"/>
          </a:xfrm>
        </p:spPr>
        <p:txBody>
          <a:bodyPr/>
          <a:lstStyle>
            <a:lvl1pPr>
              <a:defRPr sz="1500"/>
            </a:lvl1pPr>
            <a:lvl2pPr>
              <a:defRPr sz="1350"/>
            </a:lvl2pPr>
            <a:lvl3pPr>
              <a:defRPr sz="1200"/>
            </a:lvl3pPr>
            <a:lvl4pPr>
              <a:defRPr sz="1050"/>
            </a:lvl4pPr>
            <a:lvl5pPr>
              <a:defRPr sz="1050"/>
            </a:lvl5pPr>
            <a:lvl6pPr>
              <a:defRPr sz="1050"/>
            </a:lvl6pPr>
            <a:lvl7pPr>
              <a:defRPr sz="1050"/>
            </a:lvl7pPr>
            <a:lvl8pPr>
              <a:defRPr sz="1050"/>
            </a:lvl8pPr>
            <a:lvl9pPr>
              <a:defRPr sz="10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7"/>
          <p:cNvSpPr>
            <a:spLocks noGrp="1"/>
          </p:cNvSpPr>
          <p:nvPr>
            <p:ph type="dt" sz="half" idx="10"/>
          </p:nvPr>
        </p:nvSpPr>
        <p:spPr/>
        <p:txBody>
          <a:bodyPr/>
          <a:lstStyle/>
          <a:p>
            <a:fld id="{5586B75A-687E-405C-8A0B-8D00578BA2C3}" type="datetimeFigureOut">
              <a:rPr lang="en-US" dirty="0"/>
              <a:pPr/>
              <a:t>8/9/2022</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a:p>
        </p:txBody>
      </p:sp>
    </p:spTree>
    <p:extLst>
      <p:ext uri="{BB962C8B-B14F-4D97-AF65-F5344CB8AC3E}">
        <p14:creationId xmlns:p14="http://schemas.microsoft.com/office/powerpoint/2010/main" val="188037318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2900934" y="767690"/>
            <a:ext cx="2606040" cy="605790"/>
          </a:xfrm>
        </p:spPr>
        <p:txBody>
          <a:bodyPr anchor="b">
            <a:normAutofit/>
          </a:bodyPr>
          <a:lstStyle>
            <a:lvl1pPr marL="0" indent="0">
              <a:spcBef>
                <a:spcPts val="0"/>
              </a:spcBef>
              <a:buNone/>
              <a:defRPr sz="1500" b="1">
                <a:solidFill>
                  <a:schemeClr val="tx1">
                    <a:lumMod val="65000"/>
                    <a:lumOff val="35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2900934" y="1448202"/>
            <a:ext cx="2606040" cy="3017520"/>
          </a:xfrm>
        </p:spPr>
        <p:txBody>
          <a:bodyPr/>
          <a:lstStyle>
            <a:lvl1pPr>
              <a:defRPr sz="1500"/>
            </a:lvl1pPr>
            <a:lvl2pPr>
              <a:defRPr sz="1350"/>
            </a:lvl2pPr>
            <a:lvl3pPr>
              <a:defRPr sz="1200"/>
            </a:lvl3pPr>
            <a:lvl4pPr>
              <a:defRPr sz="1050"/>
            </a:lvl4pPr>
            <a:lvl5pPr>
              <a:defRPr sz="1050"/>
            </a:lvl5pPr>
            <a:lvl6pPr>
              <a:defRPr sz="1050"/>
            </a:lvl6pPr>
            <a:lvl7pPr>
              <a:defRPr sz="1050"/>
            </a:lvl7pPr>
            <a:lvl8pPr>
              <a:defRPr sz="1050"/>
            </a:lvl8pPr>
            <a:lvl9pPr>
              <a:defRPr sz="10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863847" y="767690"/>
            <a:ext cx="2606040" cy="609878"/>
          </a:xfrm>
        </p:spPr>
        <p:txBody>
          <a:bodyPr anchor="b">
            <a:normAutofit/>
          </a:bodyPr>
          <a:lstStyle>
            <a:lvl1pPr marL="0" indent="0">
              <a:spcBef>
                <a:spcPts val="0"/>
              </a:spcBef>
              <a:buNone/>
              <a:defRPr sz="1500" b="1">
                <a:solidFill>
                  <a:schemeClr val="tx1">
                    <a:lumMod val="65000"/>
                    <a:lumOff val="35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5863847" y="1448202"/>
            <a:ext cx="2606040" cy="3017520"/>
          </a:xfrm>
        </p:spPr>
        <p:txBody>
          <a:bodyPr/>
          <a:lstStyle>
            <a:lvl1pPr>
              <a:defRPr sz="1500"/>
            </a:lvl1pPr>
            <a:lvl2pPr>
              <a:defRPr sz="1350"/>
            </a:lvl2pPr>
            <a:lvl3pPr>
              <a:defRPr sz="1200"/>
            </a:lvl3pPr>
            <a:lvl4pPr>
              <a:defRPr sz="1050"/>
            </a:lvl4pPr>
            <a:lvl5pPr>
              <a:defRPr sz="1050"/>
            </a:lvl5pPr>
            <a:lvl6pPr>
              <a:defRPr sz="1050"/>
            </a:lvl6pPr>
            <a:lvl7pPr>
              <a:defRPr sz="1050"/>
            </a:lvl7pPr>
            <a:lvl8pPr>
              <a:defRPr sz="1050"/>
            </a:lvl8pPr>
            <a:lvl9pPr>
              <a:defRPr sz="10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Date Placeholder 1"/>
          <p:cNvSpPr>
            <a:spLocks noGrp="1"/>
          </p:cNvSpPr>
          <p:nvPr>
            <p:ph type="dt" sz="half" idx="10"/>
          </p:nvPr>
        </p:nvSpPr>
        <p:spPr/>
        <p:txBody>
          <a:bodyPr/>
          <a:lstStyle/>
          <a:p>
            <a:fld id="{5586B75A-687E-405C-8A0B-8D00578BA2C3}" type="datetimeFigureOut">
              <a:rPr lang="en-US" dirty="0"/>
              <a:pPr/>
              <a:t>8/9/2022</a:t>
            </a:fld>
            <a:endParaRPr lang="en-US"/>
          </a:p>
        </p:txBody>
      </p:sp>
      <p:sp>
        <p:nvSpPr>
          <p:cNvPr id="11" name="Footer Placeholder 10"/>
          <p:cNvSpPr>
            <a:spLocks noGrp="1"/>
          </p:cNvSpPr>
          <p:nvPr>
            <p:ph type="ftr" sz="quarter" idx="11"/>
          </p:nvPr>
        </p:nvSpPr>
        <p:spPr/>
        <p:txBody>
          <a:bodyPr/>
          <a:lstStyle/>
          <a:p>
            <a:endParaRPr lang="en-US"/>
          </a:p>
        </p:txBody>
      </p:sp>
      <p:sp>
        <p:nvSpPr>
          <p:cNvPr id="12" name="Slide Number Placeholder 11"/>
          <p:cNvSpPr>
            <a:spLocks noGrp="1"/>
          </p:cNvSpPr>
          <p:nvPr>
            <p:ph type="sldNum" sz="quarter" idx="12"/>
          </p:nvPr>
        </p:nvSpPr>
        <p:spPr/>
        <p:txBody>
          <a:bodyPr/>
          <a:lstStyle/>
          <a:p>
            <a:fld id="{4FAB73BC-B049-4115-A692-8D63A059BFB8}" type="slidenum">
              <a:rPr lang="en-US" dirty="0"/>
              <a:pPr/>
              <a:t>‹#›</a:t>
            </a:fld>
            <a:endParaRPr lang="en-US"/>
          </a:p>
        </p:txBody>
      </p:sp>
    </p:spTree>
    <p:extLst>
      <p:ext uri="{BB962C8B-B14F-4D97-AF65-F5344CB8AC3E}">
        <p14:creationId xmlns:p14="http://schemas.microsoft.com/office/powerpoint/2010/main" val="8981699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8"/>
            <a:ext cx="7886700" cy="2139553"/>
          </a:xfrm>
        </p:spPr>
        <p:txBody>
          <a:bodyPr anchor="b">
            <a:normAutofit/>
          </a:bodyPr>
          <a:lstStyle>
            <a:lvl1pPr algn="ctr">
              <a:defRPr sz="2700"/>
            </a:lvl1pPr>
          </a:lstStyle>
          <a:p>
            <a:r>
              <a:rPr lang="en-US" dirty="0"/>
              <a:t>Click to edit Master title style</a:t>
            </a:r>
          </a:p>
        </p:txBody>
      </p:sp>
      <p:sp>
        <p:nvSpPr>
          <p:cNvPr id="3" name="Text Placeholder 2"/>
          <p:cNvSpPr>
            <a:spLocks noGrp="1"/>
          </p:cNvSpPr>
          <p:nvPr>
            <p:ph type="body" idx="1"/>
          </p:nvPr>
        </p:nvSpPr>
        <p:spPr>
          <a:xfrm>
            <a:off x="623888" y="3442102"/>
            <a:ext cx="7886700" cy="1125140"/>
          </a:xfrm>
        </p:spPr>
        <p:txBody>
          <a:bodyPr>
            <a:normAutofit/>
          </a:bodyPr>
          <a:lstStyle>
            <a:lvl1pPr marL="0" indent="0" algn="ctr">
              <a:buNone/>
              <a:defRPr sz="2100">
                <a:solidFill>
                  <a:schemeClr val="tx1">
                    <a:tint val="75000"/>
                  </a:schemeClr>
                </a:solidFill>
              </a:defRPr>
            </a:lvl1pPr>
            <a:lvl2pPr marL="192881" indent="0">
              <a:buNone/>
              <a:defRPr sz="844">
                <a:solidFill>
                  <a:schemeClr val="tx1">
                    <a:tint val="75000"/>
                  </a:schemeClr>
                </a:solidFill>
              </a:defRPr>
            </a:lvl2pPr>
            <a:lvl3pPr marL="385763" indent="0">
              <a:buNone/>
              <a:defRPr sz="760">
                <a:solidFill>
                  <a:schemeClr val="tx1">
                    <a:tint val="75000"/>
                  </a:schemeClr>
                </a:solidFill>
              </a:defRPr>
            </a:lvl3pPr>
            <a:lvl4pPr marL="578644" indent="0">
              <a:buNone/>
              <a:defRPr sz="675">
                <a:solidFill>
                  <a:schemeClr val="tx1">
                    <a:tint val="75000"/>
                  </a:schemeClr>
                </a:solidFill>
              </a:defRPr>
            </a:lvl4pPr>
            <a:lvl5pPr marL="771525" indent="0">
              <a:buNone/>
              <a:defRPr sz="675">
                <a:solidFill>
                  <a:schemeClr val="tx1">
                    <a:tint val="75000"/>
                  </a:schemeClr>
                </a:solidFill>
              </a:defRPr>
            </a:lvl5pPr>
            <a:lvl6pPr marL="964406" indent="0">
              <a:buNone/>
              <a:defRPr sz="675">
                <a:solidFill>
                  <a:schemeClr val="tx1">
                    <a:tint val="75000"/>
                  </a:schemeClr>
                </a:solidFill>
              </a:defRPr>
            </a:lvl6pPr>
            <a:lvl7pPr marL="1157288" indent="0">
              <a:buNone/>
              <a:defRPr sz="675">
                <a:solidFill>
                  <a:schemeClr val="tx1">
                    <a:tint val="75000"/>
                  </a:schemeClr>
                </a:solidFill>
              </a:defRPr>
            </a:lvl7pPr>
            <a:lvl8pPr marL="1350169" indent="0">
              <a:buNone/>
              <a:defRPr sz="675">
                <a:solidFill>
                  <a:schemeClr val="tx1">
                    <a:tint val="75000"/>
                  </a:schemeClr>
                </a:solidFill>
              </a:defRPr>
            </a:lvl8pPr>
            <a:lvl9pPr marL="1543050" indent="0">
              <a:buNone/>
              <a:defRPr sz="675">
                <a:solidFill>
                  <a:schemeClr val="tx1">
                    <a:tint val="75000"/>
                  </a:schemeClr>
                </a:solidFill>
              </a:defRPr>
            </a:lvl9pPr>
          </a:lstStyle>
          <a:p>
            <a:pPr lvl="0"/>
            <a:r>
              <a:rPr lang="en-US" dirty="0"/>
              <a:t>Click to edit Master text styles</a:t>
            </a:r>
          </a:p>
        </p:txBody>
      </p:sp>
      <p:sp>
        <p:nvSpPr>
          <p:cNvPr id="9" name="Footer Placeholder 4"/>
          <p:cNvSpPr txBox="1">
            <a:spLocks/>
          </p:cNvSpPr>
          <p:nvPr userDrawn="1"/>
        </p:nvSpPr>
        <p:spPr>
          <a:xfrm>
            <a:off x="415537" y="4869657"/>
            <a:ext cx="3248526"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013" dirty="0">
                <a:ln w="0"/>
                <a:solidFill>
                  <a:srgbClr val="003767"/>
                </a:solidFill>
                <a:effectLst>
                  <a:outerShdw blurRad="38100" dist="25400" dir="5400000" algn="ctr" rotWithShape="0">
                    <a:srgbClr val="6E747A">
                      <a:alpha val="43000"/>
                    </a:srgbClr>
                  </a:outerShdw>
                </a:effectLst>
              </a:rPr>
              <a:t>North Carolina Community College System</a:t>
            </a:r>
          </a:p>
        </p:txBody>
      </p:sp>
      <p:pic>
        <p:nvPicPr>
          <p:cNvPr id="10" name="Picture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8839" y="4818981"/>
            <a:ext cx="316698" cy="267898"/>
          </a:xfrm>
          <a:prstGeom prst="rect">
            <a:avLst/>
          </a:prstGeom>
        </p:spPr>
      </p:pic>
    </p:spTree>
    <p:extLst>
      <p:ext uri="{BB962C8B-B14F-4D97-AF65-F5344CB8AC3E}">
        <p14:creationId xmlns:p14="http://schemas.microsoft.com/office/powerpoint/2010/main" val="1817490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p>
        </p:txBody>
      </p:sp>
      <p:sp>
        <p:nvSpPr>
          <p:cNvPr id="2" name="Date Placeholder 1"/>
          <p:cNvSpPr>
            <a:spLocks noGrp="1"/>
          </p:cNvSpPr>
          <p:nvPr>
            <p:ph type="dt" sz="half" idx="10"/>
          </p:nvPr>
        </p:nvSpPr>
        <p:spPr/>
        <p:txBody>
          <a:bodyPr/>
          <a:lstStyle/>
          <a:p>
            <a:fld id="{5586B75A-687E-405C-8A0B-8D00578BA2C3}" type="datetimeFigureOut">
              <a:rPr lang="en-US" dirty="0"/>
              <a:pPr/>
              <a:t>8/9/2022</a:t>
            </a:fld>
            <a:endParaRPr lang="en-US"/>
          </a:p>
        </p:txBody>
      </p:sp>
      <p:sp>
        <p:nvSpPr>
          <p:cNvPr id="7" name="Footer Placeholder 6"/>
          <p:cNvSpPr>
            <a:spLocks noGrp="1"/>
          </p:cNvSpPr>
          <p:nvPr>
            <p:ph type="ftr" sz="quarter" idx="11"/>
          </p:nvPr>
        </p:nvSpPr>
        <p:spPr/>
        <p:txBody>
          <a:bodyPr/>
          <a:lstStyle/>
          <a:p>
            <a:endParaRPr lang="en-US"/>
          </a:p>
        </p:txBody>
      </p:sp>
      <p:sp>
        <p:nvSpPr>
          <p:cNvPr id="8" name="Slide Number Placeholder 7"/>
          <p:cNvSpPr>
            <a:spLocks noGrp="1"/>
          </p:cNvSpPr>
          <p:nvPr>
            <p:ph type="sldNum" sz="quarter" idx="12"/>
          </p:nvPr>
        </p:nvSpPr>
        <p:spPr/>
        <p:txBody>
          <a:bodyPr/>
          <a:lstStyle/>
          <a:p>
            <a:fld id="{4FAB73BC-B049-4115-A692-8D63A059BFB8}" type="slidenum">
              <a:rPr lang="en-US" dirty="0"/>
              <a:pPr/>
              <a:t>‹#›</a:t>
            </a:fld>
            <a:endParaRPr lang="en-US"/>
          </a:p>
        </p:txBody>
      </p:sp>
    </p:spTree>
    <p:extLst>
      <p:ext uri="{BB962C8B-B14F-4D97-AF65-F5344CB8AC3E}">
        <p14:creationId xmlns:p14="http://schemas.microsoft.com/office/powerpoint/2010/main" val="150135122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586B75A-687E-405C-8A0B-8D00578BA2C3}" type="datetimeFigureOut">
              <a:rPr lang="en-US" dirty="0"/>
              <a:pPr/>
              <a:t>8/9/2022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AB73BC-B049-4115-A692-8D63A059BFB8}" type="slidenum">
              <a:rPr lang="en-US" dirty="0"/>
              <a:pPr/>
              <a:t>‹#›</a:t>
            </a:fld>
            <a:endParaRPr lang="en-US"/>
          </a:p>
        </p:txBody>
      </p:sp>
    </p:spTree>
    <p:extLst>
      <p:ext uri="{BB962C8B-B14F-4D97-AF65-F5344CB8AC3E}">
        <p14:creationId xmlns:p14="http://schemas.microsoft.com/office/powerpoint/2010/main" val="9688073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2024" y="857250"/>
            <a:ext cx="2125980" cy="1783080"/>
          </a:xfrm>
        </p:spPr>
        <p:txBody>
          <a:bodyPr anchor="b">
            <a:normAutofit/>
          </a:bodyPr>
          <a:lstStyle>
            <a:lvl1pPr>
              <a:defRPr sz="2400" b="0" baseline="0"/>
            </a:lvl1pPr>
          </a:lstStyle>
          <a:p>
            <a:r>
              <a:rPr lang="en-US"/>
              <a:t>Click to edit Master title style</a:t>
            </a:r>
          </a:p>
        </p:txBody>
      </p:sp>
      <p:sp>
        <p:nvSpPr>
          <p:cNvPr id="3" name="Content Placeholder 2"/>
          <p:cNvSpPr>
            <a:spLocks noGrp="1"/>
          </p:cNvSpPr>
          <p:nvPr>
            <p:ph idx="1"/>
          </p:nvPr>
        </p:nvSpPr>
        <p:spPr>
          <a:xfrm>
            <a:off x="2900934" y="651510"/>
            <a:ext cx="5486400" cy="3840480"/>
          </a:xfrm>
        </p:spPr>
        <p:txBody>
          <a:bodyPr/>
          <a:lstStyle>
            <a:lvl1pPr>
              <a:defRPr sz="1500"/>
            </a:lvl1pPr>
            <a:lvl2pPr>
              <a:defRPr sz="1350"/>
            </a:lvl2pPr>
            <a:lvl3pPr>
              <a:defRPr sz="1200"/>
            </a:lvl3pPr>
            <a:lvl4pPr>
              <a:defRPr sz="1050"/>
            </a:lvl4pPr>
            <a:lvl5pPr>
              <a:defRPr sz="1050"/>
            </a:lvl5pPr>
            <a:lvl6pPr>
              <a:defRPr sz="1050"/>
            </a:lvl6pPr>
            <a:lvl7pPr>
              <a:defRPr sz="1050"/>
            </a:lvl7pPr>
            <a:lvl8pPr>
              <a:defRPr sz="1050"/>
            </a:lvl8pPr>
            <a:lvl9pPr>
              <a:defRPr sz="10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92024" y="2620632"/>
            <a:ext cx="2125980" cy="1741493"/>
          </a:xfrm>
        </p:spPr>
        <p:txBody>
          <a:bodyPr anchor="t">
            <a:normAutofit/>
          </a:bodyPr>
          <a:lstStyle>
            <a:lvl1pPr marL="0" indent="0">
              <a:lnSpc>
                <a:spcPct val="100000"/>
              </a:lnSpc>
              <a:buNone/>
              <a:defRPr sz="1050">
                <a:solidFill>
                  <a:srgbClr val="FFFFFF"/>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8" name="Date Placeholder 7"/>
          <p:cNvSpPr>
            <a:spLocks noGrp="1"/>
          </p:cNvSpPr>
          <p:nvPr>
            <p:ph type="dt" sz="half" idx="10"/>
          </p:nvPr>
        </p:nvSpPr>
        <p:spPr/>
        <p:txBody>
          <a:bodyPr/>
          <a:lstStyle/>
          <a:p>
            <a:fld id="{5586B75A-687E-405C-8A0B-8D00578BA2C3}" type="datetimeFigureOut">
              <a:rPr lang="en-US" dirty="0"/>
              <a:pPr/>
              <a:t>8/9/2022</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a:p>
        </p:txBody>
      </p:sp>
    </p:spTree>
    <p:extLst>
      <p:ext uri="{BB962C8B-B14F-4D97-AF65-F5344CB8AC3E}">
        <p14:creationId xmlns:p14="http://schemas.microsoft.com/office/powerpoint/2010/main" val="5122649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2024" y="857250"/>
            <a:ext cx="2125980" cy="1783080"/>
          </a:xfrm>
        </p:spPr>
        <p:txBody>
          <a:bodyPr anchor="b">
            <a:normAutofit/>
          </a:bodyPr>
          <a:lstStyle>
            <a:lvl1pPr>
              <a:defRPr sz="2400" b="0"/>
            </a:lvl1pPr>
          </a:lstStyle>
          <a:p>
            <a:r>
              <a:rPr lang="en-US"/>
              <a:t>Click to edit Master title style</a:t>
            </a:r>
          </a:p>
        </p:txBody>
      </p:sp>
      <p:sp>
        <p:nvSpPr>
          <p:cNvPr id="3" name="Picture Placeholder 2"/>
          <p:cNvSpPr>
            <a:spLocks noGrp="1" noChangeAspect="1"/>
          </p:cNvSpPr>
          <p:nvPr>
            <p:ph type="pic" idx="1"/>
          </p:nvPr>
        </p:nvSpPr>
        <p:spPr>
          <a:xfrm>
            <a:off x="2677983" y="575564"/>
            <a:ext cx="6086423" cy="3998214"/>
          </a:xfrm>
          <a:solidFill>
            <a:schemeClr val="bg1">
              <a:lumMod val="75000"/>
            </a:schemeClr>
          </a:solidFill>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192024" y="2619756"/>
            <a:ext cx="2125980" cy="1741932"/>
          </a:xfrm>
        </p:spPr>
        <p:txBody>
          <a:bodyPr anchor="t">
            <a:normAutofit/>
          </a:bodyPr>
          <a:lstStyle>
            <a:lvl1pPr marL="0" indent="0">
              <a:lnSpc>
                <a:spcPct val="100000"/>
              </a:lnSpc>
              <a:buNone/>
              <a:defRPr sz="1050">
                <a:solidFill>
                  <a:srgbClr val="FFFFFF"/>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8" name="Date Placeholder 7"/>
          <p:cNvSpPr>
            <a:spLocks noGrp="1"/>
          </p:cNvSpPr>
          <p:nvPr>
            <p:ph type="dt" sz="half" idx="10"/>
          </p:nvPr>
        </p:nvSpPr>
        <p:spPr/>
        <p:txBody>
          <a:bodyPr/>
          <a:lstStyle/>
          <a:p>
            <a:fld id="{5586B75A-687E-405C-8A0B-8D00578BA2C3}" type="datetimeFigureOut">
              <a:rPr lang="en-US" dirty="0"/>
              <a:pPr/>
              <a:t>8/9/2022</a:t>
            </a:fld>
            <a:endParaRPr lang="en-US"/>
          </a:p>
        </p:txBody>
      </p:sp>
      <p:sp>
        <p:nvSpPr>
          <p:cNvPr id="9" name="Footer Placeholder 8"/>
          <p:cNvSpPr>
            <a:spLocks noGrp="1"/>
          </p:cNvSpPr>
          <p:nvPr>
            <p:ph type="ftr" sz="quarter" idx="11"/>
          </p:nvPr>
        </p:nvSpPr>
        <p:spPr>
          <a:xfrm>
            <a:off x="2624326" y="4767263"/>
            <a:ext cx="4433638" cy="273844"/>
          </a:xfrm>
        </p:spPr>
        <p:txBody>
          <a:bodyPr/>
          <a:lstStyle/>
          <a:p>
            <a:endParaRPr lang="en-US"/>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a:p>
        </p:txBody>
      </p:sp>
    </p:spTree>
    <p:extLst>
      <p:ext uri="{BB962C8B-B14F-4D97-AF65-F5344CB8AC3E}">
        <p14:creationId xmlns:p14="http://schemas.microsoft.com/office/powerpoint/2010/main" val="28877236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586B75A-687E-405C-8A0B-8D00578BA2C3}" type="datetimeFigureOut">
              <a:rPr lang="en-US" dirty="0"/>
              <a:pPr/>
              <a:t>8/9/2022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a:p>
        </p:txBody>
      </p:sp>
    </p:spTree>
    <p:extLst>
      <p:ext uri="{BB962C8B-B14F-4D97-AF65-F5344CB8AC3E}">
        <p14:creationId xmlns:p14="http://schemas.microsoft.com/office/powerpoint/2010/main" val="220310248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85750" y="742950"/>
            <a:ext cx="2114550" cy="37147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900934" y="651510"/>
            <a:ext cx="5486400" cy="384048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586B75A-687E-405C-8A0B-8D00578BA2C3}" type="datetimeFigureOut">
              <a:rPr lang="en-US" dirty="0"/>
              <a:pPr/>
              <a:t>8/9/2022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a:p>
        </p:txBody>
      </p:sp>
    </p:spTree>
    <p:extLst>
      <p:ext uri="{BB962C8B-B14F-4D97-AF65-F5344CB8AC3E}">
        <p14:creationId xmlns:p14="http://schemas.microsoft.com/office/powerpoint/2010/main" val="15371310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297859" y="126367"/>
            <a:ext cx="7364361" cy="994172"/>
          </a:xfrm>
        </p:spPr>
        <p:txBody>
          <a:bodyPr>
            <a:normAutofit/>
          </a:bodyPr>
          <a:lstStyle>
            <a:lvl1pPr>
              <a:defRPr sz="3000"/>
            </a:lvl1pPr>
          </a:lstStyle>
          <a:p>
            <a:r>
              <a:rPr lang="en-US" dirty="0"/>
              <a:t>Click to edit Master title style</a:t>
            </a:r>
          </a:p>
        </p:txBody>
      </p:sp>
      <p:sp>
        <p:nvSpPr>
          <p:cNvPr id="3" name="Content Placeholder 2"/>
          <p:cNvSpPr>
            <a:spLocks noGrp="1"/>
          </p:cNvSpPr>
          <p:nvPr>
            <p:ph sz="half" idx="1"/>
          </p:nvPr>
        </p:nvSpPr>
        <p:spPr>
          <a:xfrm>
            <a:off x="628650" y="1369219"/>
            <a:ext cx="3886200" cy="3449762"/>
          </a:xfrm>
        </p:spPr>
        <p:txBody>
          <a:bodyPr>
            <a:normAutofit/>
          </a:bodyPr>
          <a:lstStyle>
            <a:lvl1pPr>
              <a:lnSpc>
                <a:spcPct val="100000"/>
              </a:lnSpc>
              <a:defRPr sz="1500"/>
            </a:lvl1pPr>
            <a:lvl2pPr>
              <a:lnSpc>
                <a:spcPct val="100000"/>
              </a:lnSpc>
              <a:defRPr sz="1350"/>
            </a:lvl2pPr>
            <a:lvl3pPr>
              <a:lnSpc>
                <a:spcPct val="100000"/>
              </a:lnSpc>
              <a:defRPr sz="1200"/>
            </a:lvl3pPr>
            <a:lvl4pPr>
              <a:lnSpc>
                <a:spcPct val="100000"/>
              </a:lnSpc>
              <a:defRPr sz="900"/>
            </a:lvl4pPr>
            <a:lvl5pPr>
              <a:lnSpc>
                <a:spcPct val="100000"/>
              </a:lnSpc>
              <a:defRPr sz="9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29150" y="1369219"/>
            <a:ext cx="3886200" cy="3449762"/>
          </a:xfrm>
        </p:spPr>
        <p:txBody>
          <a:bodyPr>
            <a:normAutofit/>
          </a:bodyPr>
          <a:lstStyle>
            <a:lvl1pPr>
              <a:lnSpc>
                <a:spcPct val="100000"/>
              </a:lnSpc>
              <a:defRPr sz="1500"/>
            </a:lvl1pPr>
            <a:lvl2pPr>
              <a:lnSpc>
                <a:spcPct val="100000"/>
              </a:lnSpc>
              <a:defRPr sz="1350"/>
            </a:lvl2pPr>
            <a:lvl3pPr>
              <a:lnSpc>
                <a:spcPct val="100000"/>
              </a:lnSpc>
              <a:defRPr sz="1200"/>
            </a:lvl3pPr>
            <a:lvl4pPr>
              <a:lnSpc>
                <a:spcPct val="100000"/>
              </a:lnSpc>
              <a:defRPr sz="900"/>
            </a:lvl4pPr>
            <a:lvl5pPr>
              <a:lnSpc>
                <a:spcPct val="100000"/>
              </a:lnSpc>
              <a:defRPr sz="9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2" name="Picture 1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745" y="126366"/>
            <a:ext cx="759968" cy="857504"/>
          </a:xfrm>
          <a:prstGeom prst="rect">
            <a:avLst/>
          </a:prstGeom>
        </p:spPr>
      </p:pic>
      <p:cxnSp>
        <p:nvCxnSpPr>
          <p:cNvPr id="14" name="Straight Connector 13" title="Gold Line"/>
          <p:cNvCxnSpPr/>
          <p:nvPr userDrawn="1"/>
        </p:nvCxnSpPr>
        <p:spPr>
          <a:xfrm flipV="1">
            <a:off x="1297858" y="1220720"/>
            <a:ext cx="6468364" cy="3396"/>
          </a:xfrm>
          <a:prstGeom prst="line">
            <a:avLst/>
          </a:prstGeom>
          <a:ln w="38100" cap="rnd" cmpd="sng">
            <a:solidFill>
              <a:srgbClr val="EEB111"/>
            </a:solidFill>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20936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9842" y="1260872"/>
            <a:ext cx="3868340" cy="617934"/>
          </a:xfrm>
        </p:spPr>
        <p:txBody>
          <a:bodyPr anchor="b">
            <a:normAutofit/>
          </a:bodyPr>
          <a:lstStyle>
            <a:lvl1pPr marL="0" indent="0">
              <a:buNone/>
              <a:defRPr sz="1350" b="1"/>
            </a:lvl1pPr>
            <a:lvl2pPr marL="192881" indent="0">
              <a:buNone/>
              <a:defRPr sz="844" b="1"/>
            </a:lvl2pPr>
            <a:lvl3pPr marL="385763" indent="0">
              <a:buNone/>
              <a:defRPr sz="760" b="1"/>
            </a:lvl3pPr>
            <a:lvl4pPr marL="578644" indent="0">
              <a:buNone/>
              <a:defRPr sz="675" b="1"/>
            </a:lvl4pPr>
            <a:lvl5pPr marL="771525" indent="0">
              <a:buNone/>
              <a:defRPr sz="675" b="1"/>
            </a:lvl5pPr>
            <a:lvl6pPr marL="964406" indent="0">
              <a:buNone/>
              <a:defRPr sz="675" b="1"/>
            </a:lvl6pPr>
            <a:lvl7pPr marL="1157288" indent="0">
              <a:buNone/>
              <a:defRPr sz="675" b="1"/>
            </a:lvl7pPr>
            <a:lvl8pPr marL="1350169" indent="0">
              <a:buNone/>
              <a:defRPr sz="675" b="1"/>
            </a:lvl8pPr>
            <a:lvl9pPr marL="1543050" indent="0">
              <a:buNone/>
              <a:defRPr sz="675" b="1"/>
            </a:lvl9pPr>
          </a:lstStyle>
          <a:p>
            <a:pPr lvl="0"/>
            <a:r>
              <a:rPr lang="en-US" dirty="0"/>
              <a:t>Click to edit Master text styles</a:t>
            </a:r>
          </a:p>
        </p:txBody>
      </p:sp>
      <p:sp>
        <p:nvSpPr>
          <p:cNvPr id="4" name="Content Placeholder 3"/>
          <p:cNvSpPr>
            <a:spLocks noGrp="1"/>
          </p:cNvSpPr>
          <p:nvPr>
            <p:ph sz="half" idx="2"/>
          </p:nvPr>
        </p:nvSpPr>
        <p:spPr>
          <a:xfrm>
            <a:off x="629842" y="1878806"/>
            <a:ext cx="3868340" cy="2940175"/>
          </a:xfrm>
        </p:spPr>
        <p:txBody>
          <a:bodyPr>
            <a:normAutofit/>
          </a:bodyPr>
          <a:lstStyle>
            <a:lvl1pPr>
              <a:lnSpc>
                <a:spcPct val="100000"/>
              </a:lnSpc>
              <a:defRPr sz="1500"/>
            </a:lvl1pPr>
            <a:lvl2pPr>
              <a:lnSpc>
                <a:spcPct val="100000"/>
              </a:lnSpc>
              <a:defRPr sz="1350"/>
            </a:lvl2pPr>
            <a:lvl3pPr>
              <a:lnSpc>
                <a:spcPct val="100000"/>
              </a:lnSpc>
              <a:defRPr sz="1200"/>
            </a:lvl3pPr>
            <a:lvl4pPr>
              <a:lnSpc>
                <a:spcPct val="100000"/>
              </a:lnSpc>
              <a:defRPr sz="900"/>
            </a:lvl4pPr>
            <a:lvl5pPr>
              <a:lnSpc>
                <a:spcPct val="100000"/>
              </a:lnSpc>
              <a:defRPr sz="9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29153" y="1260872"/>
            <a:ext cx="3887391" cy="617934"/>
          </a:xfrm>
        </p:spPr>
        <p:txBody>
          <a:bodyPr anchor="b">
            <a:normAutofit/>
          </a:bodyPr>
          <a:lstStyle>
            <a:lvl1pPr marL="0" indent="0">
              <a:buNone/>
              <a:defRPr sz="1350" b="1"/>
            </a:lvl1pPr>
            <a:lvl2pPr marL="192881" indent="0">
              <a:buNone/>
              <a:defRPr sz="844" b="1"/>
            </a:lvl2pPr>
            <a:lvl3pPr marL="385763" indent="0">
              <a:buNone/>
              <a:defRPr sz="760" b="1"/>
            </a:lvl3pPr>
            <a:lvl4pPr marL="578644" indent="0">
              <a:buNone/>
              <a:defRPr sz="675" b="1"/>
            </a:lvl4pPr>
            <a:lvl5pPr marL="771525" indent="0">
              <a:buNone/>
              <a:defRPr sz="675" b="1"/>
            </a:lvl5pPr>
            <a:lvl6pPr marL="964406" indent="0">
              <a:buNone/>
              <a:defRPr sz="675" b="1"/>
            </a:lvl6pPr>
            <a:lvl7pPr marL="1157288" indent="0">
              <a:buNone/>
              <a:defRPr sz="675" b="1"/>
            </a:lvl7pPr>
            <a:lvl8pPr marL="1350169" indent="0">
              <a:buNone/>
              <a:defRPr sz="675" b="1"/>
            </a:lvl8pPr>
            <a:lvl9pPr marL="1543050" indent="0">
              <a:buNone/>
              <a:defRPr sz="675" b="1"/>
            </a:lvl9pPr>
          </a:lstStyle>
          <a:p>
            <a:pPr lvl="0"/>
            <a:r>
              <a:rPr lang="en-US" dirty="0"/>
              <a:t>Click to edit Master text styles</a:t>
            </a:r>
          </a:p>
        </p:txBody>
      </p:sp>
      <p:sp>
        <p:nvSpPr>
          <p:cNvPr id="6" name="Content Placeholder 5"/>
          <p:cNvSpPr>
            <a:spLocks noGrp="1"/>
          </p:cNvSpPr>
          <p:nvPr>
            <p:ph sz="quarter" idx="4"/>
          </p:nvPr>
        </p:nvSpPr>
        <p:spPr>
          <a:xfrm>
            <a:off x="4629153" y="1878806"/>
            <a:ext cx="3887391" cy="2940175"/>
          </a:xfrm>
        </p:spPr>
        <p:txBody>
          <a:bodyPr>
            <a:normAutofit/>
          </a:bodyPr>
          <a:lstStyle>
            <a:lvl1pPr>
              <a:lnSpc>
                <a:spcPct val="100000"/>
              </a:lnSpc>
              <a:defRPr sz="1500"/>
            </a:lvl1pPr>
            <a:lvl2pPr>
              <a:lnSpc>
                <a:spcPct val="100000"/>
              </a:lnSpc>
              <a:defRPr sz="1350"/>
            </a:lvl2pPr>
            <a:lvl3pPr>
              <a:lnSpc>
                <a:spcPct val="100000"/>
              </a:lnSpc>
              <a:defRPr sz="1200"/>
            </a:lvl3pPr>
            <a:lvl4pPr>
              <a:lnSpc>
                <a:spcPct val="100000"/>
              </a:lnSpc>
              <a:defRPr sz="900"/>
            </a:lvl4pPr>
            <a:lvl5pPr>
              <a:lnSpc>
                <a:spcPct val="100000"/>
              </a:lnSpc>
              <a:defRPr sz="9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4" name="Straight Connector 13" title="Gold Line"/>
          <p:cNvCxnSpPr/>
          <p:nvPr userDrawn="1"/>
        </p:nvCxnSpPr>
        <p:spPr>
          <a:xfrm flipV="1">
            <a:off x="1297858" y="1220720"/>
            <a:ext cx="6468364" cy="3396"/>
          </a:xfrm>
          <a:prstGeom prst="line">
            <a:avLst/>
          </a:prstGeom>
          <a:ln w="38100" cap="rnd" cmpd="sng">
            <a:solidFill>
              <a:srgbClr val="EEB111"/>
            </a:solidFill>
            <a:round/>
          </a:ln>
        </p:spPr>
        <p:style>
          <a:lnRef idx="1">
            <a:schemeClr val="accent1"/>
          </a:lnRef>
          <a:fillRef idx="0">
            <a:schemeClr val="accent1"/>
          </a:fillRef>
          <a:effectRef idx="0">
            <a:schemeClr val="accent1"/>
          </a:effectRef>
          <a:fontRef idx="minor">
            <a:schemeClr val="tx1"/>
          </a:fontRef>
        </p:style>
      </p:cxnSp>
      <p:sp>
        <p:nvSpPr>
          <p:cNvPr id="15" name="Title 1"/>
          <p:cNvSpPr>
            <a:spLocks noGrp="1"/>
          </p:cNvSpPr>
          <p:nvPr>
            <p:ph type="title"/>
          </p:nvPr>
        </p:nvSpPr>
        <p:spPr>
          <a:xfrm>
            <a:off x="1297859" y="126367"/>
            <a:ext cx="7364361" cy="994172"/>
          </a:xfrm>
        </p:spPr>
        <p:txBody>
          <a:bodyPr>
            <a:normAutofit/>
          </a:bodyPr>
          <a:lstStyle>
            <a:lvl1pPr>
              <a:defRPr sz="3000"/>
            </a:lvl1pPr>
          </a:lstStyle>
          <a:p>
            <a:r>
              <a:rPr lang="en-US" dirty="0"/>
              <a:t>Click to edit Master title style</a:t>
            </a:r>
          </a:p>
        </p:txBody>
      </p:sp>
      <p:pic>
        <p:nvPicPr>
          <p:cNvPr id="16" name="Picture 1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745" y="126366"/>
            <a:ext cx="759968" cy="857504"/>
          </a:xfrm>
          <a:prstGeom prst="rect">
            <a:avLst/>
          </a:prstGeom>
        </p:spPr>
      </p:pic>
    </p:spTree>
    <p:extLst>
      <p:ext uri="{BB962C8B-B14F-4D97-AF65-F5344CB8AC3E}">
        <p14:creationId xmlns:p14="http://schemas.microsoft.com/office/powerpoint/2010/main" val="14299558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2" name="Title 1"/>
          <p:cNvSpPr>
            <a:spLocks noGrp="1"/>
          </p:cNvSpPr>
          <p:nvPr>
            <p:ph type="title"/>
          </p:nvPr>
        </p:nvSpPr>
        <p:spPr>
          <a:xfrm>
            <a:off x="1297859" y="126367"/>
            <a:ext cx="7364361" cy="994172"/>
          </a:xfrm>
        </p:spPr>
        <p:txBody>
          <a:bodyPr>
            <a:normAutofit/>
          </a:bodyPr>
          <a:lstStyle>
            <a:lvl1pPr>
              <a:defRPr sz="3000"/>
            </a:lvl1pPr>
          </a:lstStyle>
          <a:p>
            <a:r>
              <a:rPr lang="en-US" dirty="0"/>
              <a:t>Click to edit Master title style</a:t>
            </a:r>
          </a:p>
        </p:txBody>
      </p:sp>
      <p:pic>
        <p:nvPicPr>
          <p:cNvPr id="13" name="Picture 1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745" y="126366"/>
            <a:ext cx="759968" cy="857504"/>
          </a:xfrm>
          <a:prstGeom prst="rect">
            <a:avLst/>
          </a:prstGeom>
        </p:spPr>
      </p:pic>
      <p:cxnSp>
        <p:nvCxnSpPr>
          <p:cNvPr id="14" name="Straight Connector 13" title="Gold Line"/>
          <p:cNvCxnSpPr/>
          <p:nvPr userDrawn="1"/>
        </p:nvCxnSpPr>
        <p:spPr>
          <a:xfrm flipV="1">
            <a:off x="1297858" y="1220720"/>
            <a:ext cx="6468364" cy="3396"/>
          </a:xfrm>
          <a:prstGeom prst="line">
            <a:avLst/>
          </a:prstGeom>
          <a:ln w="38100" cap="rnd" cmpd="sng">
            <a:solidFill>
              <a:srgbClr val="EEB111"/>
            </a:solidFill>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7827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839375"/>
            <a:ext cx="7336465" cy="1071375"/>
          </a:xfrm>
        </p:spPr>
        <p:txBody>
          <a:bodyPr anchor="b">
            <a:normAutofit/>
          </a:bodyPr>
          <a:lstStyle>
            <a:lvl1pPr algn="ctr">
              <a:defRPr sz="3300" b="1">
                <a:latin typeface="+mn-lt"/>
              </a:defRPr>
            </a:lvl1pPr>
          </a:lstStyle>
          <a:p>
            <a:r>
              <a:rPr lang="en-US" dirty="0"/>
              <a:t>Click to edit Master title style</a:t>
            </a:r>
          </a:p>
        </p:txBody>
      </p:sp>
      <p:sp>
        <p:nvSpPr>
          <p:cNvPr id="3" name="Subtitle 2"/>
          <p:cNvSpPr>
            <a:spLocks noGrp="1"/>
          </p:cNvSpPr>
          <p:nvPr>
            <p:ph type="subTitle" idx="1"/>
          </p:nvPr>
        </p:nvSpPr>
        <p:spPr>
          <a:xfrm>
            <a:off x="914400" y="2910750"/>
            <a:ext cx="7336465" cy="1241822"/>
          </a:xfrm>
        </p:spPr>
        <p:txBody>
          <a:bodyPr>
            <a:normAutofit/>
          </a:bodyPr>
          <a:lstStyle>
            <a:lvl1pPr marL="0" indent="0" algn="ctr">
              <a:buNone/>
              <a:defRPr sz="2700"/>
            </a:lvl1pPr>
            <a:lvl2pPr marL="192881" indent="0" algn="ctr">
              <a:buNone/>
              <a:defRPr sz="844"/>
            </a:lvl2pPr>
            <a:lvl3pPr marL="385763" indent="0" algn="ctr">
              <a:buNone/>
              <a:defRPr sz="760"/>
            </a:lvl3pPr>
            <a:lvl4pPr marL="578644" indent="0" algn="ctr">
              <a:buNone/>
              <a:defRPr sz="675"/>
            </a:lvl4pPr>
            <a:lvl5pPr marL="771525" indent="0" algn="ctr">
              <a:buNone/>
              <a:defRPr sz="675"/>
            </a:lvl5pPr>
            <a:lvl6pPr marL="964406" indent="0" algn="ctr">
              <a:buNone/>
              <a:defRPr sz="675"/>
            </a:lvl6pPr>
            <a:lvl7pPr marL="1157288" indent="0" algn="ctr">
              <a:buNone/>
              <a:defRPr sz="675"/>
            </a:lvl7pPr>
            <a:lvl8pPr marL="1350169" indent="0" algn="ctr">
              <a:buNone/>
              <a:defRPr sz="675"/>
            </a:lvl8pPr>
            <a:lvl9pPr marL="1543050" indent="0" algn="ctr">
              <a:buNone/>
              <a:defRPr sz="675"/>
            </a:lvl9pPr>
          </a:lstStyle>
          <a:p>
            <a:r>
              <a:rPr lang="en-US" dirty="0"/>
              <a:t>Click to edit Master subtitle style</a:t>
            </a:r>
          </a:p>
        </p:txBody>
      </p:sp>
      <p:sp>
        <p:nvSpPr>
          <p:cNvPr id="9" name="Rectangle 8"/>
          <p:cNvSpPr/>
          <p:nvPr userDrawn="1"/>
        </p:nvSpPr>
        <p:spPr>
          <a:xfrm>
            <a:off x="1733354" y="366947"/>
            <a:ext cx="6025812" cy="799835"/>
          </a:xfrm>
          <a:prstGeom prst="rect">
            <a:avLst/>
          </a:prstGeom>
          <a:noFill/>
        </p:spPr>
        <p:txBody>
          <a:bodyPr wrap="square" lIns="51435" tIns="25718" rIns="51435" bIns="25718">
            <a:spAutoFit/>
          </a:bodyPr>
          <a:lstStyle/>
          <a:p>
            <a:pPr>
              <a:lnSpc>
                <a:spcPct val="80000"/>
              </a:lnSpc>
            </a:pPr>
            <a:r>
              <a:rPr lang="en-US" sz="3000" b="0" cap="none" spc="0" dirty="0">
                <a:ln w="0"/>
                <a:solidFill>
                  <a:srgbClr val="003767"/>
                </a:solidFill>
                <a:effectLst>
                  <a:outerShdw blurRad="38100" dist="25400" dir="5400000" algn="ctr" rotWithShape="0">
                    <a:srgbClr val="6E747A">
                      <a:alpha val="43000"/>
                    </a:srgbClr>
                  </a:outerShdw>
                </a:effectLst>
              </a:rPr>
              <a:t>North Carolina </a:t>
            </a:r>
          </a:p>
          <a:p>
            <a:pPr>
              <a:lnSpc>
                <a:spcPct val="80000"/>
              </a:lnSpc>
            </a:pPr>
            <a:r>
              <a:rPr lang="en-US" sz="3000" b="0" cap="none" spc="0" dirty="0">
                <a:ln w="0"/>
                <a:solidFill>
                  <a:srgbClr val="003767"/>
                </a:solidFill>
                <a:effectLst>
                  <a:outerShdw blurRad="38100" dist="25400" dir="5400000" algn="ctr" rotWithShape="0">
                    <a:srgbClr val="6E747A">
                      <a:alpha val="43000"/>
                    </a:srgbClr>
                  </a:outerShdw>
                </a:effectLst>
              </a:rPr>
              <a:t>Community College System</a:t>
            </a:r>
          </a:p>
        </p:txBody>
      </p:sp>
      <p:cxnSp>
        <p:nvCxnSpPr>
          <p:cNvPr id="10" name="Straight Connector 9" title="Gold Line"/>
          <p:cNvCxnSpPr/>
          <p:nvPr userDrawn="1"/>
        </p:nvCxnSpPr>
        <p:spPr>
          <a:xfrm flipV="1">
            <a:off x="1733355" y="1398670"/>
            <a:ext cx="5705475" cy="18968"/>
          </a:xfrm>
          <a:prstGeom prst="line">
            <a:avLst/>
          </a:prstGeom>
          <a:ln w="38100" cap="rnd" cmpd="sng">
            <a:solidFill>
              <a:srgbClr val="EEB111"/>
            </a:solidFill>
            <a:round/>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745" y="126366"/>
            <a:ext cx="1116203" cy="1267946"/>
          </a:xfrm>
          <a:prstGeom prst="rect">
            <a:avLst/>
          </a:prstGeom>
        </p:spPr>
      </p:pic>
    </p:spTree>
    <p:extLst>
      <p:ext uri="{BB962C8B-B14F-4D97-AF65-F5344CB8AC3E}">
        <p14:creationId xmlns:p14="http://schemas.microsoft.com/office/powerpoint/2010/main" val="8137690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320904"/>
            <a:ext cx="7886700" cy="3548753"/>
          </a:xfrm>
        </p:spPr>
        <p:txBody>
          <a:bodyPr>
            <a:normAutofit/>
          </a:bodyPr>
          <a:lstStyle>
            <a:lvl1pPr marL="175022" indent="-175022">
              <a:lnSpc>
                <a:spcPct val="100000"/>
              </a:lnSpc>
              <a:spcBef>
                <a:spcPts val="450"/>
              </a:spcBef>
              <a:tabLst/>
              <a:defRPr sz="2100"/>
            </a:lvl1pPr>
            <a:lvl2pPr marL="344091" indent="-151210">
              <a:lnSpc>
                <a:spcPct val="100000"/>
              </a:lnSpc>
              <a:spcBef>
                <a:spcPts val="225"/>
              </a:spcBef>
              <a:tabLst/>
              <a:defRPr sz="1800"/>
            </a:lvl2pPr>
            <a:lvl3pPr marL="519113" indent="-133350">
              <a:lnSpc>
                <a:spcPct val="100000"/>
              </a:lnSpc>
              <a:spcBef>
                <a:spcPts val="225"/>
              </a:spcBef>
              <a:tabLst/>
              <a:defRPr sz="1650"/>
            </a:lvl3pPr>
            <a:lvl4pPr marL="732235" indent="-153591">
              <a:lnSpc>
                <a:spcPct val="100000"/>
              </a:lnSpc>
              <a:spcBef>
                <a:spcPts val="225"/>
              </a:spcBef>
              <a:tabLst/>
              <a:defRPr sz="1500"/>
            </a:lvl4pPr>
            <a:lvl5pPr marL="900113" indent="-128588">
              <a:lnSpc>
                <a:spcPct val="100000"/>
              </a:lnSpc>
              <a:spcBef>
                <a:spcPts val="225"/>
              </a:spcBef>
              <a:tabLst/>
              <a:defRPr sz="13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0" name="Straight Connector 9" title="Gold Line"/>
          <p:cNvCxnSpPr/>
          <p:nvPr userDrawn="1"/>
        </p:nvCxnSpPr>
        <p:spPr>
          <a:xfrm flipV="1">
            <a:off x="1297858" y="1220720"/>
            <a:ext cx="6468364" cy="3396"/>
          </a:xfrm>
          <a:prstGeom prst="line">
            <a:avLst/>
          </a:prstGeom>
          <a:ln w="38100" cap="rnd" cmpd="sng">
            <a:solidFill>
              <a:srgbClr val="EEB111"/>
            </a:solidFill>
            <a:round/>
          </a:ln>
        </p:spPr>
        <p:style>
          <a:lnRef idx="1">
            <a:schemeClr val="accent1"/>
          </a:lnRef>
          <a:fillRef idx="0">
            <a:schemeClr val="accent1"/>
          </a:fillRef>
          <a:effectRef idx="0">
            <a:schemeClr val="accent1"/>
          </a:effectRef>
          <a:fontRef idx="minor">
            <a:schemeClr val="tx1"/>
          </a:fontRef>
        </p:style>
      </p:cxnSp>
      <p:sp>
        <p:nvSpPr>
          <p:cNvPr id="9" name="Title 1"/>
          <p:cNvSpPr>
            <a:spLocks noGrp="1"/>
          </p:cNvSpPr>
          <p:nvPr>
            <p:ph type="title"/>
          </p:nvPr>
        </p:nvSpPr>
        <p:spPr>
          <a:xfrm>
            <a:off x="1297859" y="126367"/>
            <a:ext cx="7364361" cy="994172"/>
          </a:xfrm>
        </p:spPr>
        <p:txBody>
          <a:bodyPr>
            <a:normAutofit/>
          </a:bodyPr>
          <a:lstStyle>
            <a:lvl1pPr>
              <a:defRPr sz="3000"/>
            </a:lvl1pPr>
          </a:lstStyle>
          <a:p>
            <a:r>
              <a:rPr lang="en-US" dirty="0"/>
              <a:t>Click to edit Master title style</a:t>
            </a:r>
          </a:p>
        </p:txBody>
      </p:sp>
      <p:pic>
        <p:nvPicPr>
          <p:cNvPr id="11" name="Picture 10"/>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745" y="126366"/>
            <a:ext cx="759968" cy="857504"/>
          </a:xfrm>
          <a:prstGeom prst="rect">
            <a:avLst/>
          </a:prstGeom>
        </p:spPr>
      </p:pic>
    </p:spTree>
    <p:extLst>
      <p:ext uri="{BB962C8B-B14F-4D97-AF65-F5344CB8AC3E}">
        <p14:creationId xmlns:p14="http://schemas.microsoft.com/office/powerpoint/2010/main" val="2476938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8"/>
            <a:ext cx="7886700" cy="2139553"/>
          </a:xfrm>
        </p:spPr>
        <p:txBody>
          <a:bodyPr anchor="b">
            <a:normAutofit/>
          </a:bodyPr>
          <a:lstStyle>
            <a:lvl1pPr algn="ctr">
              <a:defRPr sz="2700"/>
            </a:lvl1pPr>
          </a:lstStyle>
          <a:p>
            <a:r>
              <a:rPr lang="en-US" dirty="0"/>
              <a:t>Click to edit Master title style</a:t>
            </a:r>
          </a:p>
        </p:txBody>
      </p:sp>
      <p:sp>
        <p:nvSpPr>
          <p:cNvPr id="3" name="Text Placeholder 2"/>
          <p:cNvSpPr>
            <a:spLocks noGrp="1"/>
          </p:cNvSpPr>
          <p:nvPr>
            <p:ph type="body" idx="1"/>
          </p:nvPr>
        </p:nvSpPr>
        <p:spPr>
          <a:xfrm>
            <a:off x="623888" y="3442102"/>
            <a:ext cx="7886700" cy="1125140"/>
          </a:xfrm>
        </p:spPr>
        <p:txBody>
          <a:bodyPr>
            <a:normAutofit/>
          </a:bodyPr>
          <a:lstStyle>
            <a:lvl1pPr marL="0" indent="0" algn="ctr">
              <a:buNone/>
              <a:defRPr sz="2100">
                <a:solidFill>
                  <a:schemeClr val="tx1">
                    <a:tint val="75000"/>
                  </a:schemeClr>
                </a:solidFill>
              </a:defRPr>
            </a:lvl1pPr>
            <a:lvl2pPr marL="192881" indent="0">
              <a:buNone/>
              <a:defRPr sz="844">
                <a:solidFill>
                  <a:schemeClr val="tx1">
                    <a:tint val="75000"/>
                  </a:schemeClr>
                </a:solidFill>
              </a:defRPr>
            </a:lvl2pPr>
            <a:lvl3pPr marL="385763" indent="0">
              <a:buNone/>
              <a:defRPr sz="760">
                <a:solidFill>
                  <a:schemeClr val="tx1">
                    <a:tint val="75000"/>
                  </a:schemeClr>
                </a:solidFill>
              </a:defRPr>
            </a:lvl3pPr>
            <a:lvl4pPr marL="578644" indent="0">
              <a:buNone/>
              <a:defRPr sz="675">
                <a:solidFill>
                  <a:schemeClr val="tx1">
                    <a:tint val="75000"/>
                  </a:schemeClr>
                </a:solidFill>
              </a:defRPr>
            </a:lvl4pPr>
            <a:lvl5pPr marL="771525" indent="0">
              <a:buNone/>
              <a:defRPr sz="675">
                <a:solidFill>
                  <a:schemeClr val="tx1">
                    <a:tint val="75000"/>
                  </a:schemeClr>
                </a:solidFill>
              </a:defRPr>
            </a:lvl5pPr>
            <a:lvl6pPr marL="964406" indent="0">
              <a:buNone/>
              <a:defRPr sz="675">
                <a:solidFill>
                  <a:schemeClr val="tx1">
                    <a:tint val="75000"/>
                  </a:schemeClr>
                </a:solidFill>
              </a:defRPr>
            </a:lvl6pPr>
            <a:lvl7pPr marL="1157288" indent="0">
              <a:buNone/>
              <a:defRPr sz="675">
                <a:solidFill>
                  <a:schemeClr val="tx1">
                    <a:tint val="75000"/>
                  </a:schemeClr>
                </a:solidFill>
              </a:defRPr>
            </a:lvl7pPr>
            <a:lvl8pPr marL="1350169" indent="0">
              <a:buNone/>
              <a:defRPr sz="675">
                <a:solidFill>
                  <a:schemeClr val="tx1">
                    <a:tint val="75000"/>
                  </a:schemeClr>
                </a:solidFill>
              </a:defRPr>
            </a:lvl8pPr>
            <a:lvl9pPr marL="1543050" indent="0">
              <a:buNone/>
              <a:defRPr sz="675">
                <a:solidFill>
                  <a:schemeClr val="tx1">
                    <a:tint val="75000"/>
                  </a:schemeClr>
                </a:solidFill>
              </a:defRPr>
            </a:lvl9pPr>
          </a:lstStyle>
          <a:p>
            <a:pPr lvl="0"/>
            <a:r>
              <a:rPr lang="en-US" dirty="0"/>
              <a:t>Click to edit Master text styles</a:t>
            </a:r>
          </a:p>
        </p:txBody>
      </p:sp>
      <p:sp>
        <p:nvSpPr>
          <p:cNvPr id="9" name="Footer Placeholder 4"/>
          <p:cNvSpPr txBox="1">
            <a:spLocks/>
          </p:cNvSpPr>
          <p:nvPr userDrawn="1"/>
        </p:nvSpPr>
        <p:spPr>
          <a:xfrm>
            <a:off x="415537" y="4869657"/>
            <a:ext cx="3248526"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013" dirty="0">
                <a:ln w="0"/>
                <a:solidFill>
                  <a:srgbClr val="003767"/>
                </a:solidFill>
                <a:effectLst>
                  <a:outerShdw blurRad="38100" dist="25400" dir="5400000" algn="ctr" rotWithShape="0">
                    <a:srgbClr val="6E747A">
                      <a:alpha val="43000"/>
                    </a:srgbClr>
                  </a:outerShdw>
                </a:effectLst>
              </a:rPr>
              <a:t>North Carolina Community College System</a:t>
            </a:r>
          </a:p>
        </p:txBody>
      </p:sp>
      <p:pic>
        <p:nvPicPr>
          <p:cNvPr id="10" name="Picture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8839" y="4818981"/>
            <a:ext cx="316698" cy="267898"/>
          </a:xfrm>
          <a:prstGeom prst="rect">
            <a:avLst/>
          </a:prstGeom>
        </p:spPr>
      </p:pic>
    </p:spTree>
    <p:extLst>
      <p:ext uri="{BB962C8B-B14F-4D97-AF65-F5344CB8AC3E}">
        <p14:creationId xmlns:p14="http://schemas.microsoft.com/office/powerpoint/2010/main" val="1817490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2.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455549" y="273847"/>
            <a:ext cx="7059802" cy="994172"/>
          </a:xfrm>
          <a:prstGeom prst="rect">
            <a:avLst/>
          </a:prstGeom>
        </p:spPr>
        <p:txBody>
          <a:bodyPr vert="horz" lIns="91440" tIns="45720" rIns="91440" bIns="45720" rtlCol="0" anchor="ctr">
            <a:normAutofit/>
          </a:bodyPr>
          <a:lstStyle/>
          <a:p>
            <a:pPr>
              <a:lnSpc>
                <a:spcPct val="80000"/>
              </a:lnSpc>
            </a:pPr>
            <a:r>
              <a:rPr lang="en-US" sz="2025" b="0" cap="none" spc="0" dirty="0">
                <a:ln w="0"/>
                <a:solidFill>
                  <a:srgbClr val="003767"/>
                </a:solidFill>
                <a:effectLst>
                  <a:outerShdw blurRad="38100" dist="25400" dir="5400000" algn="ctr" rotWithShape="0">
                    <a:srgbClr val="6E747A">
                      <a:alpha val="43000"/>
                    </a:srgbClr>
                  </a:outerShdw>
                </a:effectLst>
              </a:rPr>
              <a:t>North Carolina </a:t>
            </a:r>
            <a:br>
              <a:rPr lang="en-US" sz="2025" b="0" cap="none" spc="0" dirty="0">
                <a:ln w="0"/>
                <a:solidFill>
                  <a:srgbClr val="003767"/>
                </a:solidFill>
                <a:effectLst>
                  <a:outerShdw blurRad="38100" dist="25400" dir="5400000" algn="ctr" rotWithShape="0">
                    <a:srgbClr val="6E747A">
                      <a:alpha val="43000"/>
                    </a:srgbClr>
                  </a:outerShdw>
                </a:effectLst>
              </a:rPr>
            </a:br>
            <a:r>
              <a:rPr lang="en-US" sz="2025" b="0" cap="none" spc="0" dirty="0">
                <a:ln w="0"/>
                <a:solidFill>
                  <a:srgbClr val="003767"/>
                </a:solidFill>
                <a:effectLst>
                  <a:outerShdw blurRad="38100" dist="25400" dir="5400000" algn="ctr" rotWithShape="0">
                    <a:srgbClr val="6E747A">
                      <a:alpha val="43000"/>
                    </a:srgbClr>
                  </a:outerShdw>
                </a:effectLst>
              </a:rPr>
              <a:t>Community College System</a:t>
            </a:r>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999785688"/>
      </p:ext>
    </p:extLst>
  </p:cSld>
  <p:clrMap bg1="lt1" tx1="dk1" bg2="lt2" tx2="dk2" accent1="accent1" accent2="accent2" accent3="accent3" accent4="accent4" accent5="accent5" accent6="accent6" hlink="hlink" folHlink="folHlink"/>
  <p:sldLayoutIdLst>
    <p:sldLayoutId id="2147483698" r:id="rId1"/>
    <p:sldLayoutId id="2147483700" r:id="rId2"/>
    <p:sldLayoutId id="2147483701" r:id="rId3"/>
    <p:sldLayoutId id="2147483702" r:id="rId4"/>
    <p:sldLayoutId id="2147483703" r:id="rId5"/>
    <p:sldLayoutId id="2147483704" r:id="rId6"/>
    <p:sldLayoutId id="2147483687" r:id="rId7"/>
    <p:sldLayoutId id="2147483688" r:id="rId8"/>
    <p:sldLayoutId id="2147483689" r:id="rId9"/>
    <p:sldLayoutId id="2147483690" r:id="rId10"/>
    <p:sldLayoutId id="2147483691" r:id="rId11"/>
    <p:sldLayoutId id="2147483692" r:id="rId12"/>
    <p:sldLayoutId id="2147483693" r:id="rId13"/>
    <p:sldLayoutId id="2147483705" r:id="rId14"/>
    <p:sldLayoutId id="2147483706" r:id="rId15"/>
    <p:sldLayoutId id="2147483707" r:id="rId16"/>
    <p:sldLayoutId id="2147483708" r:id="rId17"/>
    <p:sldLayoutId id="2147483697" r:id="rId18"/>
    <p:sldLayoutId id="2147483694" r:id="rId19"/>
    <p:sldLayoutId id="2147483695" r:id="rId20"/>
    <p:sldLayoutId id="2147483696" r:id="rId21"/>
    <p:sldLayoutId id="2147483685" r:id="rId22"/>
    <p:sldLayoutId id="2147483699" r:id="rId23"/>
    <p:sldLayoutId id="2147483672" r:id="rId2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385763" rtl="0" eaLnBrk="1" latinLnBrk="0" hangingPunct="1">
        <a:lnSpc>
          <a:spcPct val="90000"/>
        </a:lnSpc>
        <a:spcBef>
          <a:spcPct val="0"/>
        </a:spcBef>
        <a:buNone/>
        <a:defRPr sz="3000" b="1" kern="1200">
          <a:ln w="0">
            <a:solidFill>
              <a:schemeClr val="accent1"/>
            </a:solidFill>
          </a:ln>
          <a:solidFill>
            <a:schemeClr val="tx1"/>
          </a:solidFill>
          <a:latin typeface="+mj-lt"/>
          <a:ea typeface="+mj-ea"/>
          <a:cs typeface="+mj-cs"/>
        </a:defRPr>
      </a:lvl1pPr>
    </p:titleStyle>
    <p:bodyStyle>
      <a:lvl1pPr marL="96441" indent="-96441" algn="l" defTabSz="385763" rtl="0" eaLnBrk="1" latinLnBrk="0" hangingPunct="1">
        <a:lnSpc>
          <a:spcPct val="90000"/>
        </a:lnSpc>
        <a:spcBef>
          <a:spcPts val="422"/>
        </a:spcBef>
        <a:buFont typeface="Arial" panose="020B0604020202020204" pitchFamily="34" charset="0"/>
        <a:buChar char="•"/>
        <a:defRPr sz="2100" kern="1200">
          <a:solidFill>
            <a:schemeClr val="tx1"/>
          </a:solidFill>
          <a:latin typeface="Times New Roman" charset="0"/>
          <a:ea typeface="Times New Roman" charset="0"/>
          <a:cs typeface="Times New Roman" charset="0"/>
        </a:defRPr>
      </a:lvl1pPr>
      <a:lvl2pPr marL="289322" indent="-96441" algn="l" defTabSz="385763" rtl="0" eaLnBrk="1" latinLnBrk="0" hangingPunct="1">
        <a:lnSpc>
          <a:spcPct val="90000"/>
        </a:lnSpc>
        <a:spcBef>
          <a:spcPts val="211"/>
        </a:spcBef>
        <a:buFont typeface="Arial" panose="020B0604020202020204" pitchFamily="34" charset="0"/>
        <a:buChar char="•"/>
        <a:defRPr sz="1800" kern="1200">
          <a:solidFill>
            <a:schemeClr val="tx1"/>
          </a:solidFill>
          <a:latin typeface="Times New Roman" charset="0"/>
          <a:ea typeface="Times New Roman" charset="0"/>
          <a:cs typeface="Times New Roman" charset="0"/>
        </a:defRPr>
      </a:lvl2pPr>
      <a:lvl3pPr marL="482204" indent="-96441" algn="l" defTabSz="385763" rtl="0" eaLnBrk="1" latinLnBrk="0" hangingPunct="1">
        <a:lnSpc>
          <a:spcPct val="90000"/>
        </a:lnSpc>
        <a:spcBef>
          <a:spcPts val="211"/>
        </a:spcBef>
        <a:buFont typeface="Arial" panose="020B0604020202020204" pitchFamily="34" charset="0"/>
        <a:buChar char="•"/>
        <a:defRPr sz="1650" kern="1200">
          <a:solidFill>
            <a:schemeClr val="tx1"/>
          </a:solidFill>
          <a:latin typeface="Times New Roman" charset="0"/>
          <a:ea typeface="Times New Roman" charset="0"/>
          <a:cs typeface="Times New Roman" charset="0"/>
        </a:defRPr>
      </a:lvl3pPr>
      <a:lvl4pPr marL="675085" indent="-96441" algn="l" defTabSz="385763" rtl="0" eaLnBrk="1" latinLnBrk="0" hangingPunct="1">
        <a:lnSpc>
          <a:spcPct val="90000"/>
        </a:lnSpc>
        <a:spcBef>
          <a:spcPts val="211"/>
        </a:spcBef>
        <a:buFont typeface="Arial" panose="020B0604020202020204" pitchFamily="34" charset="0"/>
        <a:buChar char="•"/>
        <a:defRPr sz="1500" kern="1200">
          <a:solidFill>
            <a:schemeClr val="tx1"/>
          </a:solidFill>
          <a:latin typeface="Times New Roman" charset="0"/>
          <a:ea typeface="Times New Roman" charset="0"/>
          <a:cs typeface="Times New Roman" charset="0"/>
        </a:defRPr>
      </a:lvl4pPr>
      <a:lvl5pPr marL="867966" indent="-96441" algn="l" defTabSz="385763" rtl="0" eaLnBrk="1" latinLnBrk="0" hangingPunct="1">
        <a:lnSpc>
          <a:spcPct val="90000"/>
        </a:lnSpc>
        <a:spcBef>
          <a:spcPts val="211"/>
        </a:spcBef>
        <a:buFont typeface="Arial" panose="020B0604020202020204" pitchFamily="34" charset="0"/>
        <a:buChar char="•"/>
        <a:defRPr sz="1350" kern="1200">
          <a:solidFill>
            <a:schemeClr val="tx1"/>
          </a:solidFill>
          <a:latin typeface="Times New Roman" charset="0"/>
          <a:ea typeface="Times New Roman" charset="0"/>
          <a:cs typeface="Times New Roman" charset="0"/>
        </a:defRPr>
      </a:lvl5pPr>
      <a:lvl6pPr marL="1060847" indent="-96441" algn="l" defTabSz="385763" rtl="0" eaLnBrk="1" latinLnBrk="0" hangingPunct="1">
        <a:lnSpc>
          <a:spcPct val="90000"/>
        </a:lnSpc>
        <a:spcBef>
          <a:spcPts val="211"/>
        </a:spcBef>
        <a:buFont typeface="Arial" panose="020B0604020202020204" pitchFamily="34" charset="0"/>
        <a:buChar char="•"/>
        <a:defRPr sz="760" kern="1200">
          <a:solidFill>
            <a:schemeClr val="tx1"/>
          </a:solidFill>
          <a:latin typeface="+mn-lt"/>
          <a:ea typeface="+mn-ea"/>
          <a:cs typeface="+mn-cs"/>
        </a:defRPr>
      </a:lvl6pPr>
      <a:lvl7pPr marL="1253729" indent="-96441" algn="l" defTabSz="385763" rtl="0" eaLnBrk="1" latinLnBrk="0" hangingPunct="1">
        <a:lnSpc>
          <a:spcPct val="90000"/>
        </a:lnSpc>
        <a:spcBef>
          <a:spcPts val="211"/>
        </a:spcBef>
        <a:buFont typeface="Arial" panose="020B0604020202020204" pitchFamily="34" charset="0"/>
        <a:buChar char="•"/>
        <a:defRPr sz="760" kern="1200">
          <a:solidFill>
            <a:schemeClr val="tx1"/>
          </a:solidFill>
          <a:latin typeface="+mn-lt"/>
          <a:ea typeface="+mn-ea"/>
          <a:cs typeface="+mn-cs"/>
        </a:defRPr>
      </a:lvl7pPr>
      <a:lvl8pPr marL="1446610" indent="-96441" algn="l" defTabSz="385763" rtl="0" eaLnBrk="1" latinLnBrk="0" hangingPunct="1">
        <a:lnSpc>
          <a:spcPct val="90000"/>
        </a:lnSpc>
        <a:spcBef>
          <a:spcPts val="211"/>
        </a:spcBef>
        <a:buFont typeface="Arial" panose="020B0604020202020204" pitchFamily="34" charset="0"/>
        <a:buChar char="•"/>
        <a:defRPr sz="760" kern="1200">
          <a:solidFill>
            <a:schemeClr val="tx1"/>
          </a:solidFill>
          <a:latin typeface="+mn-lt"/>
          <a:ea typeface="+mn-ea"/>
          <a:cs typeface="+mn-cs"/>
        </a:defRPr>
      </a:lvl8pPr>
      <a:lvl9pPr marL="1639491" indent="-96441" algn="l" defTabSz="385763" rtl="0" eaLnBrk="1" latinLnBrk="0" hangingPunct="1">
        <a:lnSpc>
          <a:spcPct val="90000"/>
        </a:lnSpc>
        <a:spcBef>
          <a:spcPts val="211"/>
        </a:spcBef>
        <a:buFont typeface="Arial" panose="020B0604020202020204" pitchFamily="34" charset="0"/>
        <a:buChar char="•"/>
        <a:defRPr sz="760" kern="1200">
          <a:solidFill>
            <a:schemeClr val="tx1"/>
          </a:solidFill>
          <a:latin typeface="+mn-lt"/>
          <a:ea typeface="+mn-ea"/>
          <a:cs typeface="+mn-cs"/>
        </a:defRPr>
      </a:lvl9pPr>
    </p:bodyStyle>
    <p:otherStyle>
      <a:defPPr>
        <a:defRPr lang="en-US"/>
      </a:defPPr>
      <a:lvl1pPr marL="0" algn="l" defTabSz="385763" rtl="0" eaLnBrk="1" latinLnBrk="0" hangingPunct="1">
        <a:defRPr sz="760" kern="1200">
          <a:solidFill>
            <a:schemeClr val="tx1"/>
          </a:solidFill>
          <a:latin typeface="+mn-lt"/>
          <a:ea typeface="+mn-ea"/>
          <a:cs typeface="+mn-cs"/>
        </a:defRPr>
      </a:lvl1pPr>
      <a:lvl2pPr marL="192881" algn="l" defTabSz="385763" rtl="0" eaLnBrk="1" latinLnBrk="0" hangingPunct="1">
        <a:defRPr sz="760" kern="1200">
          <a:solidFill>
            <a:schemeClr val="tx1"/>
          </a:solidFill>
          <a:latin typeface="+mn-lt"/>
          <a:ea typeface="+mn-ea"/>
          <a:cs typeface="+mn-cs"/>
        </a:defRPr>
      </a:lvl2pPr>
      <a:lvl3pPr marL="385763" algn="l" defTabSz="385763" rtl="0" eaLnBrk="1" latinLnBrk="0" hangingPunct="1">
        <a:defRPr sz="760" kern="1200">
          <a:solidFill>
            <a:schemeClr val="tx1"/>
          </a:solidFill>
          <a:latin typeface="+mn-lt"/>
          <a:ea typeface="+mn-ea"/>
          <a:cs typeface="+mn-cs"/>
        </a:defRPr>
      </a:lvl3pPr>
      <a:lvl4pPr marL="578644" algn="l" defTabSz="385763" rtl="0" eaLnBrk="1" latinLnBrk="0" hangingPunct="1">
        <a:defRPr sz="760" kern="1200">
          <a:solidFill>
            <a:schemeClr val="tx1"/>
          </a:solidFill>
          <a:latin typeface="+mn-lt"/>
          <a:ea typeface="+mn-ea"/>
          <a:cs typeface="+mn-cs"/>
        </a:defRPr>
      </a:lvl4pPr>
      <a:lvl5pPr marL="771525" algn="l" defTabSz="385763" rtl="0" eaLnBrk="1" latinLnBrk="0" hangingPunct="1">
        <a:defRPr sz="760" kern="1200">
          <a:solidFill>
            <a:schemeClr val="tx1"/>
          </a:solidFill>
          <a:latin typeface="+mn-lt"/>
          <a:ea typeface="+mn-ea"/>
          <a:cs typeface="+mn-cs"/>
        </a:defRPr>
      </a:lvl5pPr>
      <a:lvl6pPr marL="964406" algn="l" defTabSz="385763" rtl="0" eaLnBrk="1" latinLnBrk="0" hangingPunct="1">
        <a:defRPr sz="760" kern="1200">
          <a:solidFill>
            <a:schemeClr val="tx1"/>
          </a:solidFill>
          <a:latin typeface="+mn-lt"/>
          <a:ea typeface="+mn-ea"/>
          <a:cs typeface="+mn-cs"/>
        </a:defRPr>
      </a:lvl6pPr>
      <a:lvl7pPr marL="1157288" algn="l" defTabSz="385763" rtl="0" eaLnBrk="1" latinLnBrk="0" hangingPunct="1">
        <a:defRPr sz="760" kern="1200">
          <a:solidFill>
            <a:schemeClr val="tx1"/>
          </a:solidFill>
          <a:latin typeface="+mn-lt"/>
          <a:ea typeface="+mn-ea"/>
          <a:cs typeface="+mn-cs"/>
        </a:defRPr>
      </a:lvl7pPr>
      <a:lvl8pPr marL="1350169" algn="l" defTabSz="385763" rtl="0" eaLnBrk="1" latinLnBrk="0" hangingPunct="1">
        <a:defRPr sz="760" kern="1200">
          <a:solidFill>
            <a:schemeClr val="tx1"/>
          </a:solidFill>
          <a:latin typeface="+mn-lt"/>
          <a:ea typeface="+mn-ea"/>
          <a:cs typeface="+mn-cs"/>
        </a:defRPr>
      </a:lvl8pPr>
      <a:lvl9pPr marL="1543050" algn="l" defTabSz="385763" rtl="0" eaLnBrk="1" latinLnBrk="0" hangingPunct="1">
        <a:defRPr sz="76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569214"/>
            <a:ext cx="2582693" cy="399821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89689" y="842878"/>
            <a:ext cx="2210612" cy="3450887"/>
          </a:xfrm>
          <a:prstGeom prst="rect">
            <a:avLst/>
          </a:prstGeom>
        </p:spPr>
        <p:txBody>
          <a:bodyPr vert="horz" lIns="91440" tIns="45720" rIns="91440" bIns="45720" rtlCol="0" anchor="ctr">
            <a:normAutofit/>
          </a:bodyPr>
          <a:lstStyle/>
          <a:p>
            <a:r>
              <a:rPr lang="en-US"/>
              <a:t>Click to edit Master title style</a:t>
            </a:r>
          </a:p>
        </p:txBody>
      </p:sp>
      <p:sp>
        <p:nvSpPr>
          <p:cNvPr id="38" name="Rectangle 37"/>
          <p:cNvSpPr/>
          <p:nvPr/>
        </p:nvSpPr>
        <p:spPr>
          <a:xfrm>
            <a:off x="8861898" y="569214"/>
            <a:ext cx="288036" cy="3998214"/>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2901951" y="648081"/>
            <a:ext cx="5486400" cy="3840480"/>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96849" y="4767263"/>
            <a:ext cx="2057400" cy="273844"/>
          </a:xfrm>
          <a:prstGeom prst="rect">
            <a:avLst/>
          </a:prstGeom>
        </p:spPr>
        <p:txBody>
          <a:bodyPr vert="horz" lIns="91440" tIns="45720" rIns="91440" bIns="45720" rtlCol="0" anchor="ctr"/>
          <a:lstStyle>
            <a:lvl1pPr algn="l">
              <a:defRPr sz="825">
                <a:solidFill>
                  <a:schemeClr val="tx1">
                    <a:lumMod val="50000"/>
                    <a:lumOff val="50000"/>
                  </a:schemeClr>
                </a:solidFill>
              </a:defRPr>
            </a:lvl1pPr>
          </a:lstStyle>
          <a:p>
            <a:fld id="{5586B75A-687E-405C-8A0B-8D00578BA2C3}" type="datetimeFigureOut">
              <a:rPr lang="en-US" dirty="0"/>
              <a:pPr/>
              <a:t>8/9/2022</a:t>
            </a:fld>
            <a:endParaRPr lang="en-US"/>
          </a:p>
        </p:txBody>
      </p:sp>
      <p:sp>
        <p:nvSpPr>
          <p:cNvPr id="5" name="Footer Placeholder 4"/>
          <p:cNvSpPr>
            <a:spLocks noGrp="1"/>
          </p:cNvSpPr>
          <p:nvPr>
            <p:ph type="ftr" sz="quarter" idx="3"/>
          </p:nvPr>
        </p:nvSpPr>
        <p:spPr>
          <a:xfrm>
            <a:off x="2901951" y="4767263"/>
            <a:ext cx="4433638" cy="273844"/>
          </a:xfrm>
          <a:prstGeom prst="rect">
            <a:avLst/>
          </a:prstGeom>
        </p:spPr>
        <p:txBody>
          <a:bodyPr vert="horz" lIns="91440" tIns="45720" rIns="91440" bIns="45720" rtlCol="0" anchor="ctr"/>
          <a:lstStyle>
            <a:lvl1pPr algn="l">
              <a:defRPr sz="825">
                <a:solidFill>
                  <a:schemeClr val="tx1">
                    <a:lumMod val="50000"/>
                    <a:lumOff val="50000"/>
                  </a:schemeClr>
                </a:solidFill>
              </a:defRPr>
            </a:lvl1pPr>
          </a:lstStyle>
          <a:p>
            <a:endParaRPr lang="en-US"/>
          </a:p>
        </p:txBody>
      </p:sp>
      <p:sp>
        <p:nvSpPr>
          <p:cNvPr id="6" name="Slide Number Placeholder 5"/>
          <p:cNvSpPr>
            <a:spLocks noGrp="1"/>
          </p:cNvSpPr>
          <p:nvPr>
            <p:ph type="sldNum" sz="quarter" idx="4"/>
          </p:nvPr>
        </p:nvSpPr>
        <p:spPr>
          <a:xfrm>
            <a:off x="7975602" y="4767263"/>
            <a:ext cx="1148195" cy="273844"/>
          </a:xfrm>
          <a:prstGeom prst="rect">
            <a:avLst/>
          </a:prstGeom>
        </p:spPr>
        <p:txBody>
          <a:bodyPr vert="horz" lIns="91440" tIns="45720" rIns="91440" bIns="45720" rtlCol="0" anchor="ctr"/>
          <a:lstStyle>
            <a:lvl1pPr algn="r">
              <a:defRPr sz="900" b="1">
                <a:solidFill>
                  <a:schemeClr val="accent1"/>
                </a:solidFill>
              </a:defRPr>
            </a:lvl1pPr>
          </a:lstStyle>
          <a:p>
            <a:fld id="{4FAB73BC-B049-4115-A692-8D63A059BFB8}" type="slidenum">
              <a:rPr lang="en-US" dirty="0"/>
              <a:pPr/>
              <a:t>‹#›</a:t>
            </a:fld>
            <a:endParaRPr lang="en-US"/>
          </a:p>
        </p:txBody>
      </p:sp>
    </p:spTree>
    <p:extLst>
      <p:ext uri="{BB962C8B-B14F-4D97-AF65-F5344CB8AC3E}">
        <p14:creationId xmlns:p14="http://schemas.microsoft.com/office/powerpoint/2010/main" val="135581231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6.xml"/></Relationships>
</file>

<file path=ppt/slides/_rels/slide1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5.xml"/></Relationships>
</file>

<file path=ppt/slides/_rels/slide1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6.xml"/></Relationships>
</file>

<file path=ppt/slides/_rels/slide1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6.xml"/></Relationships>
</file>

<file path=ppt/slides/_rels/slide1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6.xml"/></Relationships>
</file>

<file path=ppt/slides/_rels/slide1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6.xml"/></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6.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8.xml"/><Relationship Id="rId1" Type="http://schemas.openxmlformats.org/officeDocument/2006/relationships/slideLayout" Target="../slideLayouts/slideLayout26.xml"/><Relationship Id="rId4" Type="http://schemas.openxmlformats.org/officeDocument/2006/relationships/image" Target="../media/image26.png"/></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7.png"/><Relationship Id="rId1" Type="http://schemas.openxmlformats.org/officeDocument/2006/relationships/slideLayout" Target="../slideLayouts/slideLayout26.xml"/></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8.png"/><Relationship Id="rId1" Type="http://schemas.openxmlformats.org/officeDocument/2006/relationships/slideLayout" Target="../slideLayouts/slideLayout26.xml"/></Relationships>
</file>

<file path=ppt/slides/_rels/slide2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6.xml"/></Relationships>
</file>

<file path=ppt/slides/_rels/slide2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6.xml"/></Relationships>
</file>

<file path=ppt/slides/_rels/slide2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hyperlink" Target="https://www.ncperkins.org/video/"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s://sites.google.com/view/moodlemastery101healthcare/home"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hyperlink" Target="mailto:freemanl@nccommunitycolleges.edu"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https://www.ncperkins.org/presentations/"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42.jpeg"/></Relationships>
</file>

<file path=ppt/slides/_rels/slide43.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image" Target="../media/image45.png"/></Relationships>
</file>

<file path=ppt/slides/_rels/slide4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8.xml"/><Relationship Id="rId1" Type="http://schemas.openxmlformats.org/officeDocument/2006/relationships/slideLayout" Target="../slideLayouts/slideLayout6.xml"/><Relationship Id="rId5" Type="http://schemas.openxmlformats.org/officeDocument/2006/relationships/image" Target="../media/image48.png"/><Relationship Id="rId4" Type="http://schemas.openxmlformats.org/officeDocument/2006/relationships/image" Target="../media/image47.png"/></Relationships>
</file>

<file path=ppt/slides/_rels/slide4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49.png"/><Relationship Id="rId4" Type="http://schemas.openxmlformats.org/officeDocument/2006/relationships/hyperlink" Target="https://www.ncperkins.org/video/" TargetMode="External"/></Relationships>
</file>

<file path=ppt/slides/_rels/slide47.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52.JP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Perkins Update</a:t>
            </a:r>
          </a:p>
        </p:txBody>
      </p:sp>
      <p:sp>
        <p:nvSpPr>
          <p:cNvPr id="3" name="Subtitle 2"/>
          <p:cNvSpPr>
            <a:spLocks noGrp="1"/>
          </p:cNvSpPr>
          <p:nvPr>
            <p:ph type="subTitle" idx="1"/>
          </p:nvPr>
        </p:nvSpPr>
        <p:spPr/>
        <p:txBody>
          <a:bodyPr vert="horz" lIns="91440" tIns="45720" rIns="91440" bIns="45720" rtlCol="0" anchor="t">
            <a:normAutofit/>
          </a:bodyPr>
          <a:lstStyle/>
          <a:p>
            <a:r>
              <a:rPr lang="en-US" dirty="0">
                <a:latin typeface="Times New Roman"/>
                <a:cs typeface="Times New Roman"/>
              </a:rPr>
              <a:t>August 9, 2022</a:t>
            </a:r>
          </a:p>
        </p:txBody>
      </p:sp>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67800" y="3531661"/>
            <a:ext cx="4678926" cy="1472640"/>
          </a:xfrm>
          <a:prstGeom prst="rect">
            <a:avLst/>
          </a:prstGeom>
        </p:spPr>
      </p:pic>
    </p:spTree>
    <p:extLst>
      <p:ext uri="{BB962C8B-B14F-4D97-AF65-F5344CB8AC3E}">
        <p14:creationId xmlns:p14="http://schemas.microsoft.com/office/powerpoint/2010/main" val="9716645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7ED9CC2-88C9-1A1F-21E6-C1A6E2F7F397}"/>
              </a:ext>
            </a:extLst>
          </p:cNvPr>
          <p:cNvSpPr>
            <a:spLocks noGrp="1"/>
          </p:cNvSpPr>
          <p:nvPr>
            <p:ph type="title"/>
          </p:nvPr>
        </p:nvSpPr>
        <p:spPr>
          <a:xfrm>
            <a:off x="1297859" y="126367"/>
            <a:ext cx="7364361" cy="994172"/>
          </a:xfrm>
        </p:spPr>
        <p:txBody>
          <a:bodyPr anchor="ctr">
            <a:normAutofit/>
          </a:bodyPr>
          <a:lstStyle/>
          <a:p>
            <a:r>
              <a:rPr lang="en-US" dirty="0"/>
              <a:t>More changes coming</a:t>
            </a:r>
          </a:p>
        </p:txBody>
      </p:sp>
      <p:sp>
        <p:nvSpPr>
          <p:cNvPr id="10" name="Content Placeholder 2">
            <a:extLst>
              <a:ext uri="{FF2B5EF4-FFF2-40B4-BE49-F238E27FC236}">
                <a16:creationId xmlns:a16="http://schemas.microsoft.com/office/drawing/2014/main" id="{86CC1CDE-E23C-3A5F-D7EF-3C412CD92BD0}"/>
              </a:ext>
            </a:extLst>
          </p:cNvPr>
          <p:cNvSpPr>
            <a:spLocks noGrp="1"/>
          </p:cNvSpPr>
          <p:nvPr>
            <p:ph sz="half" idx="1"/>
          </p:nvPr>
        </p:nvSpPr>
        <p:spPr>
          <a:xfrm>
            <a:off x="1297857" y="1408471"/>
            <a:ext cx="3473245" cy="3608662"/>
          </a:xfrm>
        </p:spPr>
        <p:txBody>
          <a:bodyPr>
            <a:normAutofit/>
          </a:bodyPr>
          <a:lstStyle/>
          <a:p>
            <a:pPr marL="0" indent="0">
              <a:buNone/>
            </a:pPr>
            <a:r>
              <a:rPr lang="en-US" sz="2000" b="1" dirty="0">
                <a:solidFill>
                  <a:srgbClr val="C00000"/>
                </a:solidFill>
                <a:latin typeface="+mn-lt"/>
              </a:rPr>
              <a:t>Frank Scuiletti</a:t>
            </a:r>
            <a:endParaRPr lang="en-US" sz="2000" dirty="0">
              <a:solidFill>
                <a:srgbClr val="C00000"/>
              </a:solidFill>
              <a:latin typeface="+mn-lt"/>
            </a:endParaRPr>
          </a:p>
          <a:p>
            <a:pPr marL="0" indent="0">
              <a:buNone/>
            </a:pPr>
            <a:r>
              <a:rPr lang="en-US" sz="2000" dirty="0">
                <a:latin typeface="+mn-lt"/>
              </a:rPr>
              <a:t>Senior Program Administrator</a:t>
            </a:r>
          </a:p>
          <a:p>
            <a:pPr marL="0" indent="0">
              <a:buNone/>
            </a:pPr>
            <a:r>
              <a:rPr lang="en-US" sz="2000" dirty="0">
                <a:solidFill>
                  <a:srgbClr val="000000"/>
                </a:solidFill>
                <a:latin typeface="+mn-lt"/>
                <a:ea typeface="Calibri" panose="020F0502020204030204" pitchFamily="34" charset="0"/>
              </a:rPr>
              <a:t>Program Coordinator for </a:t>
            </a:r>
            <a:r>
              <a:rPr lang="en-US" sz="2000" dirty="0">
                <a:solidFill>
                  <a:srgbClr val="000000"/>
                </a:solidFill>
                <a:effectLst/>
                <a:latin typeface="+mn-lt"/>
                <a:ea typeface="Calibri" panose="020F0502020204030204" pitchFamily="34" charset="0"/>
              </a:rPr>
              <a:t>Construction, Engineering, Industrial, Transport, and  </a:t>
            </a:r>
            <a:br>
              <a:rPr lang="en-US" sz="2000" dirty="0">
                <a:solidFill>
                  <a:srgbClr val="000000"/>
                </a:solidFill>
                <a:effectLst/>
                <a:latin typeface="+mn-lt"/>
                <a:ea typeface="Calibri" panose="020F0502020204030204" pitchFamily="34" charset="0"/>
              </a:rPr>
            </a:br>
            <a:r>
              <a:rPr lang="en-US" sz="2000" dirty="0">
                <a:solidFill>
                  <a:srgbClr val="000000"/>
                </a:solidFill>
                <a:effectLst/>
                <a:latin typeface="+mn-lt"/>
                <a:ea typeface="Calibri" panose="020F0502020204030204" pitchFamily="34" charset="0"/>
              </a:rPr>
              <a:t>Work-Based Learning</a:t>
            </a:r>
            <a:br>
              <a:rPr lang="en-US" sz="1800" dirty="0">
                <a:solidFill>
                  <a:srgbClr val="000000"/>
                </a:solidFill>
                <a:effectLst/>
                <a:latin typeface="Tahoma" panose="020B0604030504040204" pitchFamily="34" charset="0"/>
                <a:ea typeface="Calibri" panose="020F0502020204030204" pitchFamily="34" charset="0"/>
              </a:rPr>
            </a:br>
            <a:endParaRPr lang="en-US" sz="1800" dirty="0">
              <a:solidFill>
                <a:srgbClr val="000000"/>
              </a:solidFill>
              <a:effectLst/>
              <a:latin typeface="Tahoma" panose="020B0604030504040204" pitchFamily="34" charset="0"/>
              <a:ea typeface="Calibri" panose="020F0502020204030204" pitchFamily="34" charset="0"/>
            </a:endParaRPr>
          </a:p>
          <a:p>
            <a:pPr marL="0" indent="0">
              <a:buNone/>
            </a:pPr>
            <a:r>
              <a:rPr lang="en-US" sz="1800" dirty="0">
                <a:solidFill>
                  <a:srgbClr val="000000"/>
                </a:solidFill>
                <a:latin typeface="Tahoma" panose="020B0604030504040204" pitchFamily="34" charset="0"/>
              </a:rPr>
              <a:t>Retiring on September 1</a:t>
            </a:r>
            <a:r>
              <a:rPr lang="en-US" sz="1800" baseline="30000" dirty="0">
                <a:solidFill>
                  <a:srgbClr val="000000"/>
                </a:solidFill>
                <a:latin typeface="Tahoma" panose="020B0604030504040204" pitchFamily="34" charset="0"/>
              </a:rPr>
              <a:t>st</a:t>
            </a:r>
            <a:r>
              <a:rPr lang="en-US" sz="1800" dirty="0">
                <a:solidFill>
                  <a:srgbClr val="000000"/>
                </a:solidFill>
                <a:latin typeface="Tahoma" panose="020B0604030504040204" pitchFamily="34" charset="0"/>
              </a:rPr>
              <a:t>  </a:t>
            </a:r>
          </a:p>
          <a:p>
            <a:pPr marL="0" indent="0">
              <a:buNone/>
            </a:pPr>
            <a:endParaRPr lang="en-US" sz="1800" dirty="0">
              <a:solidFill>
                <a:srgbClr val="000000"/>
              </a:solidFill>
              <a:latin typeface="Tahoma" panose="020B0604030504040204" pitchFamily="34" charset="0"/>
            </a:endParaRPr>
          </a:p>
          <a:p>
            <a:pPr marL="0" indent="0">
              <a:buNone/>
            </a:pPr>
            <a:r>
              <a:rPr lang="en-US" sz="1800" dirty="0">
                <a:solidFill>
                  <a:srgbClr val="000000"/>
                </a:solidFill>
                <a:latin typeface="Tahoma" panose="020B0604030504040204" pitchFamily="34" charset="0"/>
              </a:rPr>
              <a:t>Contact Michelle Lair after that until a new person is hired.</a:t>
            </a:r>
            <a:endParaRPr lang="en-US" dirty="0"/>
          </a:p>
        </p:txBody>
      </p:sp>
      <p:pic>
        <p:nvPicPr>
          <p:cNvPr id="5" name="Content Placeholder 4" descr="A picture containing diagram&#10;&#10;Description automatically generated">
            <a:extLst>
              <a:ext uri="{FF2B5EF4-FFF2-40B4-BE49-F238E27FC236}">
                <a16:creationId xmlns:a16="http://schemas.microsoft.com/office/drawing/2014/main" id="{9C1661A3-9844-4C4D-0CAA-497CE4FCD0B9}"/>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rot="1479490">
            <a:off x="4869581" y="678978"/>
            <a:ext cx="4114800" cy="3934287"/>
          </a:xfrm>
          <a:noFill/>
        </p:spPr>
      </p:pic>
    </p:spTree>
    <p:extLst>
      <p:ext uri="{BB962C8B-B14F-4D97-AF65-F5344CB8AC3E}">
        <p14:creationId xmlns:p14="http://schemas.microsoft.com/office/powerpoint/2010/main" val="11268478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 name="Develop more full the academic knowledge and technical and employability skills of secondary education students and postsecondary education students who elect to enroll in CTE Programs and Programs of Study"/>
          <p:cNvSpPr txBox="1">
            <a:spLocks noGrp="1"/>
          </p:cNvSpPr>
          <p:nvPr>
            <p:ph idx="1"/>
          </p:nvPr>
        </p:nvSpPr>
        <p:spPr/>
        <p:txBody>
          <a:bodyPr vert="horz" lIns="91440" tIns="45720" rIns="91440" bIns="45720" rtlCol="0" anchor="t">
            <a:normAutofit/>
          </a:bodyPr>
          <a:lstStyle/>
          <a:p>
            <a:pPr marL="0" indent="0">
              <a:lnSpc>
                <a:spcPct val="150000"/>
              </a:lnSpc>
              <a:buNone/>
            </a:pPr>
            <a:r>
              <a:rPr lang="en-US" sz="2400" dirty="0">
                <a:latin typeface="Times New Roman"/>
                <a:cs typeface="Times New Roman"/>
              </a:rPr>
              <a:t>Develop more fully the </a:t>
            </a:r>
            <a:r>
              <a:rPr lang="en-US" sz="2400" b="1" dirty="0">
                <a:latin typeface="Times New Roman"/>
                <a:cs typeface="Times New Roman"/>
              </a:rPr>
              <a:t>academic</a:t>
            </a:r>
            <a:r>
              <a:rPr lang="en-US" sz="2400" dirty="0">
                <a:latin typeface="Times New Roman"/>
                <a:cs typeface="Times New Roman"/>
              </a:rPr>
              <a:t> knowledge and </a:t>
            </a:r>
            <a:r>
              <a:rPr lang="en-US" sz="2400" b="1" dirty="0">
                <a:latin typeface="Times New Roman"/>
                <a:cs typeface="Times New Roman"/>
              </a:rPr>
              <a:t>technical</a:t>
            </a:r>
            <a:r>
              <a:rPr lang="en-US" sz="2400" dirty="0">
                <a:latin typeface="Times New Roman"/>
                <a:cs typeface="Times New Roman"/>
              </a:rPr>
              <a:t> and </a:t>
            </a:r>
            <a:r>
              <a:rPr lang="en-US" sz="2400" b="1" dirty="0">
                <a:latin typeface="Times New Roman"/>
                <a:cs typeface="Times New Roman"/>
              </a:rPr>
              <a:t>employability skills </a:t>
            </a:r>
            <a:r>
              <a:rPr lang="en-US" sz="2400" dirty="0">
                <a:latin typeface="Times New Roman"/>
                <a:cs typeface="Times New Roman"/>
              </a:rPr>
              <a:t>of secondary education students and </a:t>
            </a:r>
            <a:r>
              <a:rPr lang="en-US" sz="2400" b="1" dirty="0">
                <a:latin typeface="Times New Roman"/>
                <a:cs typeface="Times New Roman"/>
              </a:rPr>
              <a:t>postsecondary education students who elect to enroll</a:t>
            </a:r>
            <a:r>
              <a:rPr lang="en-US" sz="2400" dirty="0">
                <a:latin typeface="Times New Roman"/>
                <a:cs typeface="Times New Roman"/>
              </a:rPr>
              <a:t> in CTE curriculum programs and programs of study</a:t>
            </a:r>
          </a:p>
        </p:txBody>
      </p:sp>
      <p:sp>
        <p:nvSpPr>
          <p:cNvPr id="122" name="Purpose"/>
          <p:cNvSpPr txBox="1">
            <a:spLocks noGrp="1"/>
          </p:cNvSpPr>
          <p:nvPr>
            <p:ph type="title"/>
          </p:nvPr>
        </p:nvSpPr>
        <p:spPr/>
        <p:txBody>
          <a:bodyPr/>
          <a:lstStyle/>
          <a:p>
            <a:r>
              <a:rPr lang="en-US" dirty="0"/>
              <a:t>Purpose of Perkins </a:t>
            </a:r>
          </a:p>
        </p:txBody>
      </p:sp>
    </p:spTree>
    <p:extLst>
      <p:ext uri="{BB962C8B-B14F-4D97-AF65-F5344CB8AC3E}">
        <p14:creationId xmlns:p14="http://schemas.microsoft.com/office/powerpoint/2010/main" val="4118415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5D6BD12-774B-2757-6A91-8AB52374EAA6}"/>
              </a:ext>
            </a:extLst>
          </p:cNvPr>
          <p:cNvSpPr>
            <a:spLocks noGrp="1"/>
          </p:cNvSpPr>
          <p:nvPr>
            <p:ph idx="1"/>
          </p:nvPr>
        </p:nvSpPr>
        <p:spPr>
          <a:xfrm>
            <a:off x="1297858" y="1320904"/>
            <a:ext cx="7364361" cy="3548753"/>
          </a:xfrm>
        </p:spPr>
        <p:txBody>
          <a:bodyPr/>
          <a:lstStyle/>
          <a:p>
            <a:pPr marL="0" indent="0">
              <a:buNone/>
            </a:pPr>
            <a:r>
              <a:rPr lang="en-US" dirty="0"/>
              <a:t>Ann-Claire Anderson</a:t>
            </a:r>
          </a:p>
          <a:p>
            <a:pPr marL="0" indent="0">
              <a:buNone/>
            </a:pPr>
            <a:r>
              <a:rPr lang="en-US" dirty="0"/>
              <a:t>Senior Vice President, Special Projects</a:t>
            </a:r>
          </a:p>
        </p:txBody>
      </p:sp>
      <p:sp>
        <p:nvSpPr>
          <p:cNvPr id="3" name="Title 2">
            <a:extLst>
              <a:ext uri="{FF2B5EF4-FFF2-40B4-BE49-F238E27FC236}">
                <a16:creationId xmlns:a16="http://schemas.microsoft.com/office/drawing/2014/main" id="{024AB631-A357-CD11-DA89-1E50CE8813B5}"/>
              </a:ext>
            </a:extLst>
          </p:cNvPr>
          <p:cNvSpPr>
            <a:spLocks noGrp="1"/>
          </p:cNvSpPr>
          <p:nvPr>
            <p:ph type="title"/>
          </p:nvPr>
        </p:nvSpPr>
        <p:spPr/>
        <p:txBody>
          <a:bodyPr/>
          <a:lstStyle/>
          <a:p>
            <a:r>
              <a:rPr lang="en-US" dirty="0"/>
              <a:t>Partnership with CORD</a:t>
            </a:r>
          </a:p>
        </p:txBody>
      </p:sp>
      <p:pic>
        <p:nvPicPr>
          <p:cNvPr id="5" name="Picture 4" descr="A picture containing company name&#10;&#10;Description automatically generated">
            <a:extLst>
              <a:ext uri="{FF2B5EF4-FFF2-40B4-BE49-F238E27FC236}">
                <a16:creationId xmlns:a16="http://schemas.microsoft.com/office/drawing/2014/main" id="{4E49F224-9372-821E-009F-BDC41C0316E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33103" y="2899519"/>
            <a:ext cx="4329116" cy="1970137"/>
          </a:xfrm>
          <a:prstGeom prst="rect">
            <a:avLst/>
          </a:prstGeom>
        </p:spPr>
      </p:pic>
    </p:spTree>
    <p:extLst>
      <p:ext uri="{BB962C8B-B14F-4D97-AF65-F5344CB8AC3E}">
        <p14:creationId xmlns:p14="http://schemas.microsoft.com/office/powerpoint/2010/main" val="1712173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ABBB681-F4D2-40F2-ACC3-DE0B4B4880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solidFill>
            <a:srgbClr val="4359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endParaRPr lang="en-US" sz="1013"/>
          </a:p>
        </p:txBody>
      </p:sp>
      <p:sp>
        <p:nvSpPr>
          <p:cNvPr id="12" name="Rectangle 11">
            <a:extLst>
              <a:ext uri="{FF2B5EF4-FFF2-40B4-BE49-F238E27FC236}">
                <a16:creationId xmlns:a16="http://schemas.microsoft.com/office/drawing/2014/main" id="{09388ED0-1FEF-4E11-B488-BD661D1AC1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343853"/>
            <a:ext cx="8428482" cy="442341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endParaRPr lang="en-US" sz="1013"/>
          </a:p>
        </p:txBody>
      </p:sp>
      <p:pic>
        <p:nvPicPr>
          <p:cNvPr id="5" name="Content Placeholder 4" descr="Logo&#10;&#10;Description automatically generated">
            <a:extLst>
              <a:ext uri="{FF2B5EF4-FFF2-40B4-BE49-F238E27FC236}">
                <a16:creationId xmlns:a16="http://schemas.microsoft.com/office/drawing/2014/main" id="{6945949E-7D50-484A-0B4F-84529310F36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96104" y="985079"/>
            <a:ext cx="7951793" cy="3140958"/>
          </a:xfrm>
          <a:prstGeom prst="rect">
            <a:avLst/>
          </a:prstGeom>
        </p:spPr>
      </p:pic>
      <p:sp>
        <p:nvSpPr>
          <p:cNvPr id="6" name="TextBox 5">
            <a:extLst>
              <a:ext uri="{FF2B5EF4-FFF2-40B4-BE49-F238E27FC236}">
                <a16:creationId xmlns:a16="http://schemas.microsoft.com/office/drawing/2014/main" id="{5F580AC4-E305-D7B7-A375-83D924524971}"/>
              </a:ext>
            </a:extLst>
          </p:cNvPr>
          <p:cNvSpPr txBox="1"/>
          <p:nvPr/>
        </p:nvSpPr>
        <p:spPr>
          <a:xfrm>
            <a:off x="6064164" y="3660732"/>
            <a:ext cx="2973365" cy="438581"/>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2400" b="1">
                <a:solidFill>
                  <a:srgbClr val="25B1D4"/>
                </a:solidFill>
              </a:rPr>
              <a:t>www.nc-net.info</a:t>
            </a:r>
          </a:p>
        </p:txBody>
      </p:sp>
    </p:spTree>
    <p:extLst>
      <p:ext uri="{BB962C8B-B14F-4D97-AF65-F5344CB8AC3E}">
        <p14:creationId xmlns:p14="http://schemas.microsoft.com/office/powerpoint/2010/main" val="1181968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11">
            <a:extLst>
              <a:ext uri="{FF2B5EF4-FFF2-40B4-BE49-F238E27FC236}">
                <a16:creationId xmlns:a16="http://schemas.microsoft.com/office/drawing/2014/main" id="{0864E5C9-52C9-4572-AC75-548B9B9C26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9143999"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endParaRPr lang="en-US" sz="1013"/>
          </a:p>
        </p:txBody>
      </p:sp>
      <p:sp>
        <p:nvSpPr>
          <p:cNvPr id="10" name="Rectangle 13">
            <a:extLst>
              <a:ext uri="{FF2B5EF4-FFF2-40B4-BE49-F238E27FC236}">
                <a16:creationId xmlns:a16="http://schemas.microsoft.com/office/drawing/2014/main" id="{45CC6500-4DBD-4C34-BC14-2387FB483B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571500"/>
            <a:ext cx="3481671" cy="40005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Subtitle 2">
            <a:extLst>
              <a:ext uri="{FF2B5EF4-FFF2-40B4-BE49-F238E27FC236}">
                <a16:creationId xmlns:a16="http://schemas.microsoft.com/office/drawing/2014/main" id="{6D78BF0E-3538-12B4-C318-9E6CE81246ED}"/>
              </a:ext>
            </a:extLst>
          </p:cNvPr>
          <p:cNvSpPr>
            <a:spLocks noGrp="1"/>
          </p:cNvSpPr>
          <p:nvPr>
            <p:ph type="subTitle" idx="1"/>
          </p:nvPr>
        </p:nvSpPr>
        <p:spPr>
          <a:xfrm>
            <a:off x="316142" y="1702069"/>
            <a:ext cx="2844144" cy="1734854"/>
          </a:xfrm>
        </p:spPr>
        <p:txBody>
          <a:bodyPr vert="horz" lIns="68580" tIns="34290" rIns="68580" bIns="34290" rtlCol="0" anchor="t">
            <a:no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r"/>
            <a:r>
              <a:rPr lang="en-US" sz="2400" b="1" i="1">
                <a:solidFill>
                  <a:schemeClr val="bg1"/>
                </a:solidFill>
              </a:rPr>
              <a:t>CTE Faculty Professional</a:t>
            </a:r>
            <a:r>
              <a:rPr lang="en-US" sz="2400" b="1" i="1">
                <a:solidFill>
                  <a:schemeClr val="bg1"/>
                </a:solidFill>
                <a:effectLst/>
              </a:rPr>
              <a:t> Development </a:t>
            </a:r>
            <a:br>
              <a:rPr lang="en-US" sz="2400" b="1" i="1">
                <a:solidFill>
                  <a:schemeClr val="bg1"/>
                </a:solidFill>
              </a:rPr>
            </a:br>
            <a:r>
              <a:rPr lang="en-US" sz="2400" b="1" i="1">
                <a:solidFill>
                  <a:schemeClr val="bg1"/>
                </a:solidFill>
                <a:effectLst/>
              </a:rPr>
              <a:t>Survey</a:t>
            </a:r>
          </a:p>
          <a:p>
            <a:pPr algn="r"/>
            <a:r>
              <a:rPr lang="en-US" sz="2400" b="1" i="1">
                <a:solidFill>
                  <a:srgbClr val="0E5D83"/>
                </a:solidFill>
              </a:rPr>
              <a:t>Fall 2022</a:t>
            </a:r>
          </a:p>
        </p:txBody>
      </p:sp>
      <p:pic>
        <p:nvPicPr>
          <p:cNvPr id="7" name="Picture 6" descr="Logo&#10;&#10;Description automatically generated">
            <a:extLst>
              <a:ext uri="{FF2B5EF4-FFF2-40B4-BE49-F238E27FC236}">
                <a16:creationId xmlns:a16="http://schemas.microsoft.com/office/drawing/2014/main" id="{5343241E-24D3-07AE-BC4B-28813DBE0DF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40481" y="1625541"/>
            <a:ext cx="4775453" cy="1886304"/>
          </a:xfrm>
          <a:prstGeom prst="rect">
            <a:avLst/>
          </a:prstGeom>
        </p:spPr>
      </p:pic>
      <p:sp>
        <p:nvSpPr>
          <p:cNvPr id="11" name="Rectangle 15">
            <a:extLst>
              <a:ext uri="{FF2B5EF4-FFF2-40B4-BE49-F238E27FC236}">
                <a16:creationId xmlns:a16="http://schemas.microsoft.com/office/drawing/2014/main" id="{4E34A3B6-BAD2-4156-BDC6-4736248BF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61898" y="569214"/>
            <a:ext cx="288036" cy="3998214"/>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7430264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vector graphics&#10;&#10;Description automatically generated">
            <a:extLst>
              <a:ext uri="{FF2B5EF4-FFF2-40B4-BE49-F238E27FC236}">
                <a16:creationId xmlns:a16="http://schemas.microsoft.com/office/drawing/2014/main" id="{2A9570A4-0C24-BA83-22F3-F166F3ECDD07}"/>
              </a:ext>
            </a:extLst>
          </p:cNvPr>
          <p:cNvPicPr>
            <a:picLocks noChangeAspect="1"/>
          </p:cNvPicPr>
          <p:nvPr/>
        </p:nvPicPr>
        <p:blipFill>
          <a:blip r:embed="rId2">
            <a:alphaModFix amt="14000"/>
            <a:extLst>
              <a:ext uri="{28A0092B-C50C-407E-A947-70E740481C1C}">
                <a14:useLocalDpi xmlns:a14="http://schemas.microsoft.com/office/drawing/2010/main" val="0"/>
              </a:ext>
            </a:extLst>
          </a:blip>
          <a:stretch>
            <a:fillRect/>
          </a:stretch>
        </p:blipFill>
        <p:spPr>
          <a:xfrm>
            <a:off x="3081358" y="571043"/>
            <a:ext cx="4303538" cy="4309821"/>
          </a:xfrm>
          <a:prstGeom prst="rect">
            <a:avLst/>
          </a:prstGeom>
        </p:spPr>
      </p:pic>
      <p:sp>
        <p:nvSpPr>
          <p:cNvPr id="2" name="Title 1">
            <a:extLst>
              <a:ext uri="{FF2B5EF4-FFF2-40B4-BE49-F238E27FC236}">
                <a16:creationId xmlns:a16="http://schemas.microsoft.com/office/drawing/2014/main" id="{CB3C2422-644E-F378-D561-524322D0BE47}"/>
              </a:ext>
            </a:extLst>
          </p:cNvPr>
          <p:cNvSpPr>
            <a:spLocks noGrp="1"/>
          </p:cNvSpPr>
          <p:nvPr>
            <p:ph type="title"/>
          </p:nvPr>
        </p:nvSpPr>
        <p:spPr/>
        <p:txBody>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r"/>
            <a:r>
              <a:rPr lang="en-US" sz="3300" b="1">
                <a:solidFill>
                  <a:srgbClr val="0E5D83"/>
                </a:solidFill>
              </a:rPr>
              <a:t> </a:t>
            </a:r>
            <a:r>
              <a:rPr lang="en-US" sz="3000" b="1">
                <a:solidFill>
                  <a:schemeClr val="bg1"/>
                </a:solidFill>
                <a:latin typeface="+mn-lt"/>
                <a:ea typeface="+mn-ea"/>
                <a:cs typeface="+mn-cs"/>
              </a:rPr>
              <a:t>Survey Purpose</a:t>
            </a:r>
            <a:endParaRPr lang="en-US">
              <a:solidFill>
                <a:schemeClr val="bg1"/>
              </a:solidFill>
              <a:ea typeface="+mn-ea"/>
              <a:cs typeface="+mn-cs"/>
            </a:endParaRPr>
          </a:p>
        </p:txBody>
      </p:sp>
      <p:sp>
        <p:nvSpPr>
          <p:cNvPr id="7" name="Content Placeholder 6">
            <a:extLst>
              <a:ext uri="{FF2B5EF4-FFF2-40B4-BE49-F238E27FC236}">
                <a16:creationId xmlns:a16="http://schemas.microsoft.com/office/drawing/2014/main" id="{43FC537F-C59A-540C-FE51-E2E4A74AE40F}"/>
              </a:ext>
            </a:extLst>
          </p:cNvPr>
          <p:cNvSpPr>
            <a:spLocks noGrp="1"/>
          </p:cNvSpPr>
          <p:nvPr>
            <p:ph idx="1"/>
          </p:nvPr>
        </p:nvSpPr>
        <p:spPr>
          <a:xfrm>
            <a:off x="2850758" y="2133496"/>
            <a:ext cx="5412810" cy="1859576"/>
          </a:xfrm>
        </p:spPr>
        <p:txBody>
          <a:bodyPr>
            <a:normAutofit lnSpcReduction="10000"/>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342900" lvl="1" indent="0">
              <a:lnSpc>
                <a:spcPct val="100000"/>
              </a:lnSpc>
              <a:buClr>
                <a:srgbClr val="0E5D83"/>
              </a:buClr>
              <a:buNone/>
            </a:pPr>
            <a:r>
              <a:rPr lang="en-US" sz="2400" dirty="0">
                <a:solidFill>
                  <a:srgbClr val="0E5D83"/>
                </a:solidFill>
              </a:rPr>
              <a:t>To determine the professional development needs and preferences of NCCCS CTE faculty so that NC-NET can provide targeted courses and content</a:t>
            </a:r>
            <a:endParaRPr lang="en-US" dirty="0"/>
          </a:p>
          <a:p>
            <a:pPr marL="342900" lvl="1" indent="0">
              <a:lnSpc>
                <a:spcPct val="100000"/>
              </a:lnSpc>
              <a:buClr>
                <a:srgbClr val="0E5D83"/>
              </a:buClr>
              <a:buNone/>
            </a:pPr>
            <a:endParaRPr lang="en-US" sz="2400" dirty="0">
              <a:solidFill>
                <a:srgbClr val="0E5D83"/>
              </a:solidFill>
            </a:endParaRPr>
          </a:p>
          <a:p>
            <a:pPr marL="342900" lvl="1" indent="0">
              <a:lnSpc>
                <a:spcPct val="100000"/>
              </a:lnSpc>
              <a:buClr>
                <a:srgbClr val="0E5D83"/>
              </a:buClr>
              <a:buNone/>
            </a:pPr>
            <a:endParaRPr lang="en-US" sz="2100" dirty="0">
              <a:solidFill>
                <a:srgbClr val="0E5D83"/>
              </a:solidFill>
            </a:endParaRPr>
          </a:p>
        </p:txBody>
      </p:sp>
    </p:spTree>
    <p:extLst>
      <p:ext uri="{BB962C8B-B14F-4D97-AF65-F5344CB8AC3E}">
        <p14:creationId xmlns:p14="http://schemas.microsoft.com/office/powerpoint/2010/main" val="16400510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3C2422-644E-F378-D561-524322D0BE47}"/>
              </a:ext>
            </a:extLst>
          </p:cNvPr>
          <p:cNvSpPr>
            <a:spLocks noGrp="1"/>
          </p:cNvSpPr>
          <p:nvPr>
            <p:ph type="title"/>
          </p:nvPr>
        </p:nvSpPr>
        <p:spPr>
          <a:xfrm>
            <a:off x="69374" y="842878"/>
            <a:ext cx="2330927" cy="3450887"/>
          </a:xfrm>
        </p:spPr>
        <p:txBody>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r"/>
            <a:r>
              <a:rPr lang="en-US" b="1">
                <a:solidFill>
                  <a:schemeClr val="bg1"/>
                </a:solidFill>
                <a:latin typeface="+mn-lt"/>
                <a:ea typeface="+mn-ea"/>
                <a:cs typeface="+mn-cs"/>
              </a:rPr>
              <a:t>Survey Administration</a:t>
            </a:r>
            <a:endParaRPr lang="en-US">
              <a:ea typeface="+mn-ea"/>
              <a:cs typeface="+mn-cs"/>
            </a:endParaRPr>
          </a:p>
        </p:txBody>
      </p:sp>
      <p:sp>
        <p:nvSpPr>
          <p:cNvPr id="7" name="Content Placeholder 6">
            <a:extLst>
              <a:ext uri="{FF2B5EF4-FFF2-40B4-BE49-F238E27FC236}">
                <a16:creationId xmlns:a16="http://schemas.microsoft.com/office/drawing/2014/main" id="{43FC537F-C59A-540C-FE51-E2E4A74AE40F}"/>
              </a:ext>
            </a:extLst>
          </p:cNvPr>
          <p:cNvSpPr>
            <a:spLocks noGrp="1"/>
          </p:cNvSpPr>
          <p:nvPr>
            <p:ph idx="1"/>
          </p:nvPr>
        </p:nvSpPr>
        <p:spPr>
          <a:xfrm>
            <a:off x="2601162" y="843594"/>
            <a:ext cx="5937584" cy="3840480"/>
          </a:xfrm>
        </p:spPr>
        <p:txBody>
          <a:bodyPr>
            <a:normAutofit lnSpcReduction="10000"/>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685800" lvl="1" indent="-342900">
              <a:lnSpc>
                <a:spcPct val="100000"/>
              </a:lnSpc>
              <a:buClr>
                <a:srgbClr val="0E5D83"/>
              </a:buClr>
            </a:pPr>
            <a:r>
              <a:rPr lang="en-US" sz="2400" dirty="0">
                <a:solidFill>
                  <a:srgbClr val="0E5D83"/>
                </a:solidFill>
              </a:rPr>
              <a:t>All CTE faculty are invited to participate</a:t>
            </a:r>
          </a:p>
          <a:p>
            <a:pPr marL="685800" lvl="1" indent="-342900">
              <a:lnSpc>
                <a:spcPct val="100000"/>
              </a:lnSpc>
              <a:buClr>
                <a:srgbClr val="0E5D83"/>
              </a:buClr>
            </a:pPr>
            <a:r>
              <a:rPr lang="en-US" sz="2400" dirty="0">
                <a:solidFill>
                  <a:srgbClr val="0E5D83"/>
                </a:solidFill>
              </a:rPr>
              <a:t>Link to survey emailed to:</a:t>
            </a:r>
          </a:p>
          <a:p>
            <a:pPr marL="1028700" lvl="2" indent="-342900">
              <a:lnSpc>
                <a:spcPct val="100000"/>
              </a:lnSpc>
              <a:buClr>
                <a:srgbClr val="0E5D83"/>
              </a:buClr>
              <a:buFont typeface="Courier New" panose="02070309020205020404" pitchFamily="49" charset="0"/>
              <a:buChar char="o"/>
            </a:pPr>
            <a:r>
              <a:rPr lang="en-US" sz="1800" dirty="0">
                <a:solidFill>
                  <a:srgbClr val="0E5D83"/>
                </a:solidFill>
              </a:rPr>
              <a:t>Perkins contacts for distribution</a:t>
            </a:r>
          </a:p>
          <a:p>
            <a:pPr marL="1028700" lvl="2" indent="-342900">
              <a:lnSpc>
                <a:spcPct val="100000"/>
              </a:lnSpc>
              <a:buClr>
                <a:srgbClr val="0E5D83"/>
              </a:buClr>
              <a:buFont typeface="Courier New" panose="02070309020205020404" pitchFamily="49" charset="0"/>
              <a:buChar char="o"/>
            </a:pPr>
            <a:r>
              <a:rPr lang="en-US" sz="1800" dirty="0">
                <a:solidFill>
                  <a:srgbClr val="0E5D83"/>
                </a:solidFill>
              </a:rPr>
              <a:t>Individual faculty members</a:t>
            </a:r>
          </a:p>
          <a:p>
            <a:pPr marL="1028700" lvl="2" indent="-342900">
              <a:lnSpc>
                <a:spcPct val="100000"/>
              </a:lnSpc>
              <a:buClr>
                <a:srgbClr val="0E5D83"/>
              </a:buClr>
              <a:buFont typeface="Courier New" panose="02070309020205020404" pitchFamily="49" charset="0"/>
              <a:buChar char="o"/>
            </a:pPr>
            <a:r>
              <a:rPr lang="en-US" sz="1800" dirty="0">
                <a:solidFill>
                  <a:srgbClr val="0E5D83"/>
                </a:solidFill>
              </a:rPr>
              <a:t>Discipline or program-specific email groups</a:t>
            </a:r>
          </a:p>
          <a:p>
            <a:pPr marL="685800" lvl="1" indent="-342900">
              <a:lnSpc>
                <a:spcPct val="100000"/>
              </a:lnSpc>
              <a:buClr>
                <a:srgbClr val="0E5D83"/>
              </a:buClr>
            </a:pPr>
            <a:r>
              <a:rPr lang="en-US" sz="2400" dirty="0">
                <a:solidFill>
                  <a:srgbClr val="0E5D83"/>
                </a:solidFill>
              </a:rPr>
              <a:t>Survey Dates: August 16 – 26</a:t>
            </a:r>
          </a:p>
          <a:p>
            <a:pPr marL="685800" lvl="1" indent="-342900">
              <a:lnSpc>
                <a:spcPct val="100000"/>
              </a:lnSpc>
              <a:buClr>
                <a:srgbClr val="0E5D83"/>
              </a:buClr>
            </a:pPr>
            <a:r>
              <a:rPr lang="en-US" sz="2400" dirty="0">
                <a:solidFill>
                  <a:srgbClr val="0E5D83"/>
                </a:solidFill>
              </a:rPr>
              <a:t>Will not collect faculty names</a:t>
            </a:r>
          </a:p>
          <a:p>
            <a:pPr marL="685800" lvl="1" indent="-342900">
              <a:lnSpc>
                <a:spcPct val="100000"/>
              </a:lnSpc>
              <a:buClr>
                <a:srgbClr val="0E5D83"/>
              </a:buClr>
            </a:pPr>
            <a:r>
              <a:rPr lang="en-US" sz="2400" dirty="0">
                <a:solidFill>
                  <a:srgbClr val="0E5D83"/>
                </a:solidFill>
              </a:rPr>
              <a:t>Optional provision of email address to register for drawing; email data </a:t>
            </a:r>
            <a:br>
              <a:rPr lang="en-US" sz="2400" dirty="0">
                <a:solidFill>
                  <a:srgbClr val="0E5D83"/>
                </a:solidFill>
              </a:rPr>
            </a:br>
            <a:r>
              <a:rPr lang="en-US" sz="2400" dirty="0">
                <a:solidFill>
                  <a:srgbClr val="0E5D83"/>
                </a:solidFill>
              </a:rPr>
              <a:t>will not be disaggregated</a:t>
            </a:r>
          </a:p>
          <a:p>
            <a:pPr marL="685800" lvl="1" indent="-342900">
              <a:lnSpc>
                <a:spcPct val="100000"/>
              </a:lnSpc>
              <a:buClr>
                <a:srgbClr val="0E5D83"/>
              </a:buClr>
              <a:buFont typeface="Courier New" panose="02070309020205020404" pitchFamily="49" charset="0"/>
              <a:buChar char="o"/>
            </a:pPr>
            <a:endParaRPr lang="en-US" sz="2100" dirty="0">
              <a:solidFill>
                <a:srgbClr val="0E5D83"/>
              </a:solidFill>
            </a:endParaRPr>
          </a:p>
        </p:txBody>
      </p:sp>
      <p:pic>
        <p:nvPicPr>
          <p:cNvPr id="4" name="Picture 3" descr="A picture containing vector graphics&#10;&#10;Description automatically generated">
            <a:extLst>
              <a:ext uri="{FF2B5EF4-FFF2-40B4-BE49-F238E27FC236}">
                <a16:creationId xmlns:a16="http://schemas.microsoft.com/office/drawing/2014/main" id="{511ED580-3394-72D9-962D-54C4F79AF4B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72400" y="3769897"/>
            <a:ext cx="1371600" cy="1373603"/>
          </a:xfrm>
          <a:prstGeom prst="rect">
            <a:avLst/>
          </a:prstGeom>
        </p:spPr>
      </p:pic>
    </p:spTree>
    <p:extLst>
      <p:ext uri="{BB962C8B-B14F-4D97-AF65-F5344CB8AC3E}">
        <p14:creationId xmlns:p14="http://schemas.microsoft.com/office/powerpoint/2010/main" val="6678512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3C2422-644E-F378-D561-524322D0BE47}"/>
              </a:ext>
            </a:extLst>
          </p:cNvPr>
          <p:cNvSpPr>
            <a:spLocks noGrp="1"/>
          </p:cNvSpPr>
          <p:nvPr>
            <p:ph type="title"/>
          </p:nvPr>
        </p:nvSpPr>
        <p:spPr/>
        <p:txBody>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r"/>
            <a:r>
              <a:rPr lang="en-US" sz="3000" b="1">
                <a:solidFill>
                  <a:schemeClr val="bg1"/>
                </a:solidFill>
                <a:latin typeface="+mn-lt"/>
                <a:ea typeface="+mn-ea"/>
                <a:cs typeface="+mn-cs"/>
              </a:rPr>
              <a:t>Survey Content</a:t>
            </a:r>
            <a:endParaRPr lang="en-US">
              <a:ea typeface="+mn-ea"/>
              <a:cs typeface="+mn-cs"/>
            </a:endParaRPr>
          </a:p>
        </p:txBody>
      </p:sp>
      <p:sp>
        <p:nvSpPr>
          <p:cNvPr id="7" name="Content Placeholder 6">
            <a:extLst>
              <a:ext uri="{FF2B5EF4-FFF2-40B4-BE49-F238E27FC236}">
                <a16:creationId xmlns:a16="http://schemas.microsoft.com/office/drawing/2014/main" id="{43FC537F-C59A-540C-FE51-E2E4A74AE40F}"/>
              </a:ext>
            </a:extLst>
          </p:cNvPr>
          <p:cNvSpPr>
            <a:spLocks noGrp="1"/>
          </p:cNvSpPr>
          <p:nvPr>
            <p:ph idx="1"/>
          </p:nvPr>
        </p:nvSpPr>
        <p:spPr>
          <a:xfrm>
            <a:off x="2671957" y="1084863"/>
            <a:ext cx="5843393" cy="3263504"/>
          </a:xfrm>
        </p:spPr>
        <p:txBody>
          <a:bodyPr>
            <a:normAutofit lnSpcReduction="10000"/>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685800" lvl="1" indent="-342900">
              <a:lnSpc>
                <a:spcPct val="100000"/>
              </a:lnSpc>
              <a:buClr>
                <a:srgbClr val="0E5D83"/>
              </a:buClr>
            </a:pPr>
            <a:r>
              <a:rPr lang="en-US" sz="2400">
                <a:solidFill>
                  <a:srgbClr val="0E5D83"/>
                </a:solidFill>
              </a:rPr>
              <a:t>College</a:t>
            </a:r>
          </a:p>
          <a:p>
            <a:pPr marL="685800" lvl="1" indent="-342900">
              <a:lnSpc>
                <a:spcPct val="100000"/>
              </a:lnSpc>
              <a:buClr>
                <a:srgbClr val="0E5D83"/>
              </a:buClr>
            </a:pPr>
            <a:r>
              <a:rPr lang="en-US" sz="2400">
                <a:solidFill>
                  <a:srgbClr val="0E5D83"/>
                </a:solidFill>
              </a:rPr>
              <a:t>Program Area</a:t>
            </a:r>
          </a:p>
          <a:p>
            <a:pPr marL="685800" lvl="1" indent="-342900">
              <a:lnSpc>
                <a:spcPct val="100000"/>
              </a:lnSpc>
              <a:buClr>
                <a:srgbClr val="0E5D83"/>
              </a:buClr>
            </a:pPr>
            <a:r>
              <a:rPr lang="en-US" sz="2400">
                <a:solidFill>
                  <a:srgbClr val="0E5D83"/>
                </a:solidFill>
              </a:rPr>
              <a:t>Part time or Full time status</a:t>
            </a:r>
          </a:p>
          <a:p>
            <a:pPr marL="685800" lvl="1" indent="-342900">
              <a:lnSpc>
                <a:spcPct val="100000"/>
              </a:lnSpc>
              <a:buClr>
                <a:srgbClr val="0E5D83"/>
              </a:buClr>
            </a:pPr>
            <a:r>
              <a:rPr lang="en-US" sz="2400">
                <a:solidFill>
                  <a:srgbClr val="0E5D83"/>
                </a:solidFill>
              </a:rPr>
              <a:t>New to teaching</a:t>
            </a:r>
          </a:p>
          <a:p>
            <a:pPr marL="685800" lvl="1" indent="-342900">
              <a:lnSpc>
                <a:spcPct val="100000"/>
              </a:lnSpc>
              <a:buClr>
                <a:srgbClr val="0E5D83"/>
              </a:buClr>
            </a:pPr>
            <a:r>
              <a:rPr lang="en-US" sz="2400">
                <a:solidFill>
                  <a:srgbClr val="0E5D83"/>
                </a:solidFill>
              </a:rPr>
              <a:t>Preferred professional development delivery formats</a:t>
            </a:r>
          </a:p>
          <a:p>
            <a:pPr marL="685800" lvl="1" indent="-342900">
              <a:lnSpc>
                <a:spcPct val="100000"/>
              </a:lnSpc>
              <a:buClr>
                <a:srgbClr val="0E5D83"/>
              </a:buClr>
            </a:pPr>
            <a:r>
              <a:rPr lang="en-US" sz="2400">
                <a:solidFill>
                  <a:srgbClr val="0E5D83"/>
                </a:solidFill>
              </a:rPr>
              <a:t>Content needs</a:t>
            </a:r>
          </a:p>
          <a:p>
            <a:pPr marL="685800" lvl="1" indent="-342900">
              <a:lnSpc>
                <a:spcPct val="100000"/>
              </a:lnSpc>
              <a:buClr>
                <a:srgbClr val="0E5D83"/>
              </a:buClr>
            </a:pPr>
            <a:r>
              <a:rPr lang="en-US" sz="2400">
                <a:solidFill>
                  <a:srgbClr val="0E5D83"/>
                </a:solidFill>
              </a:rPr>
              <a:t>Motivation</a:t>
            </a:r>
          </a:p>
          <a:p>
            <a:pPr marL="685800" lvl="1" indent="-342900">
              <a:lnSpc>
                <a:spcPct val="100000"/>
              </a:lnSpc>
              <a:buClr>
                <a:srgbClr val="0E5D83"/>
              </a:buClr>
              <a:buFont typeface="Courier New" panose="02070309020205020404" pitchFamily="49" charset="0"/>
              <a:buChar char="o"/>
            </a:pPr>
            <a:endParaRPr lang="en-US" sz="2100">
              <a:solidFill>
                <a:srgbClr val="0E5D83"/>
              </a:solidFill>
            </a:endParaRPr>
          </a:p>
        </p:txBody>
      </p:sp>
      <p:pic>
        <p:nvPicPr>
          <p:cNvPr id="3" name="Picture 2">
            <a:extLst>
              <a:ext uri="{FF2B5EF4-FFF2-40B4-BE49-F238E27FC236}">
                <a16:creationId xmlns:a16="http://schemas.microsoft.com/office/drawing/2014/main" id="{E278CD9D-74FD-5A97-FAA4-A9E4BA8593A9}"/>
              </a:ext>
            </a:extLst>
          </p:cNvPr>
          <p:cNvPicPr>
            <a:picLocks noChangeAspect="1"/>
          </p:cNvPicPr>
          <p:nvPr/>
        </p:nvPicPr>
        <p:blipFill>
          <a:blip r:embed="rId2"/>
          <a:stretch>
            <a:fillRect/>
          </a:stretch>
        </p:blipFill>
        <p:spPr>
          <a:xfrm>
            <a:off x="7772281" y="3771781"/>
            <a:ext cx="1371719" cy="1371719"/>
          </a:xfrm>
          <a:prstGeom prst="rect">
            <a:avLst/>
          </a:prstGeom>
        </p:spPr>
      </p:pic>
    </p:spTree>
    <p:extLst>
      <p:ext uri="{BB962C8B-B14F-4D97-AF65-F5344CB8AC3E}">
        <p14:creationId xmlns:p14="http://schemas.microsoft.com/office/powerpoint/2010/main" val="11785302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3C2422-644E-F378-D561-524322D0BE47}"/>
              </a:ext>
            </a:extLst>
          </p:cNvPr>
          <p:cNvSpPr>
            <a:spLocks noGrp="1"/>
          </p:cNvSpPr>
          <p:nvPr>
            <p:ph type="title"/>
          </p:nvPr>
        </p:nvSpPr>
        <p:spPr/>
        <p:txBody>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r"/>
            <a:r>
              <a:rPr lang="en-US" sz="3300" b="1">
                <a:solidFill>
                  <a:schemeClr val="bg1"/>
                </a:solidFill>
              </a:rPr>
              <a:t> </a:t>
            </a:r>
            <a:r>
              <a:rPr lang="en-US" sz="3000" b="1">
                <a:solidFill>
                  <a:schemeClr val="bg1"/>
                </a:solidFill>
                <a:latin typeface="+mn-lt"/>
                <a:ea typeface="+mn-ea"/>
                <a:cs typeface="+mn-cs"/>
              </a:rPr>
              <a:t>Specific Topics</a:t>
            </a:r>
            <a:endParaRPr lang="en-US">
              <a:ea typeface="+mn-ea"/>
              <a:cs typeface="+mn-cs"/>
            </a:endParaRPr>
          </a:p>
        </p:txBody>
      </p:sp>
      <p:sp>
        <p:nvSpPr>
          <p:cNvPr id="7" name="Content Placeholder 6">
            <a:extLst>
              <a:ext uri="{FF2B5EF4-FFF2-40B4-BE49-F238E27FC236}">
                <a16:creationId xmlns:a16="http://schemas.microsoft.com/office/drawing/2014/main" id="{43FC537F-C59A-540C-FE51-E2E4A74AE40F}"/>
              </a:ext>
            </a:extLst>
          </p:cNvPr>
          <p:cNvSpPr>
            <a:spLocks noGrp="1"/>
          </p:cNvSpPr>
          <p:nvPr>
            <p:ph idx="1"/>
          </p:nvPr>
        </p:nvSpPr>
        <p:spPr>
          <a:xfrm>
            <a:off x="2909780" y="1164779"/>
            <a:ext cx="5486400" cy="3840480"/>
          </a:xfrm>
        </p:spPr>
        <p:txBody>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685800" lvl="1" indent="-342900">
              <a:lnSpc>
                <a:spcPct val="100000"/>
              </a:lnSpc>
              <a:buClr>
                <a:srgbClr val="0E5D83"/>
              </a:buClr>
            </a:pPr>
            <a:r>
              <a:rPr lang="en-US" sz="2400" dirty="0">
                <a:solidFill>
                  <a:srgbClr val="0E5D83"/>
                </a:solidFill>
              </a:rPr>
              <a:t>Teaching and learning</a:t>
            </a:r>
          </a:p>
          <a:p>
            <a:pPr marL="685800" lvl="1" indent="-342900">
              <a:lnSpc>
                <a:spcPct val="100000"/>
              </a:lnSpc>
              <a:buClr>
                <a:srgbClr val="0E5D83"/>
              </a:buClr>
            </a:pPr>
            <a:r>
              <a:rPr lang="en-US" sz="2400" dirty="0">
                <a:solidFill>
                  <a:srgbClr val="0E5D83"/>
                </a:solidFill>
              </a:rPr>
              <a:t>Student success</a:t>
            </a:r>
          </a:p>
          <a:p>
            <a:pPr marL="685800" lvl="1" indent="-342900">
              <a:lnSpc>
                <a:spcPct val="100000"/>
              </a:lnSpc>
              <a:buClr>
                <a:srgbClr val="0E5D83"/>
              </a:buClr>
            </a:pPr>
            <a:r>
              <a:rPr lang="en-US" sz="2400" dirty="0">
                <a:solidFill>
                  <a:srgbClr val="0E5D83"/>
                </a:solidFill>
              </a:rPr>
              <a:t>21</a:t>
            </a:r>
            <a:r>
              <a:rPr lang="en-US" sz="2400" baseline="30000" dirty="0">
                <a:solidFill>
                  <a:srgbClr val="0E5D83"/>
                </a:solidFill>
              </a:rPr>
              <a:t>st</a:t>
            </a:r>
            <a:r>
              <a:rPr lang="en-US" sz="2400" dirty="0">
                <a:solidFill>
                  <a:srgbClr val="0E5D83"/>
                </a:solidFill>
              </a:rPr>
              <a:t>-century/employability</a:t>
            </a:r>
          </a:p>
          <a:p>
            <a:pPr marL="685800" lvl="1" indent="-342900">
              <a:lnSpc>
                <a:spcPct val="100000"/>
              </a:lnSpc>
              <a:buClr>
                <a:srgbClr val="0E5D83"/>
              </a:buClr>
            </a:pPr>
            <a:r>
              <a:rPr lang="en-US" sz="2400" dirty="0">
                <a:solidFill>
                  <a:srgbClr val="0E5D83"/>
                </a:solidFill>
              </a:rPr>
              <a:t>Distance learning</a:t>
            </a:r>
          </a:p>
          <a:p>
            <a:pPr marL="685800" lvl="1" indent="-342900">
              <a:lnSpc>
                <a:spcPct val="100000"/>
              </a:lnSpc>
              <a:buClr>
                <a:srgbClr val="0E5D83"/>
              </a:buClr>
            </a:pPr>
            <a:r>
              <a:rPr lang="en-US" sz="2400" dirty="0">
                <a:solidFill>
                  <a:srgbClr val="0E5D83"/>
                </a:solidFill>
              </a:rPr>
              <a:t>Career pathways</a:t>
            </a:r>
          </a:p>
          <a:p>
            <a:pPr marL="685800" lvl="1" indent="-342900">
              <a:lnSpc>
                <a:spcPct val="100000"/>
              </a:lnSpc>
              <a:buClr>
                <a:srgbClr val="0E5D83"/>
              </a:buClr>
            </a:pPr>
            <a:r>
              <a:rPr lang="en-US" sz="2400" dirty="0">
                <a:solidFill>
                  <a:srgbClr val="0E5D83"/>
                </a:solidFill>
              </a:rPr>
              <a:t>Other topics (open response)</a:t>
            </a:r>
          </a:p>
          <a:p>
            <a:pPr marL="685800" lvl="1" indent="-342900">
              <a:lnSpc>
                <a:spcPct val="100000"/>
              </a:lnSpc>
              <a:buClr>
                <a:srgbClr val="0E5D83"/>
              </a:buClr>
            </a:pPr>
            <a:r>
              <a:rPr lang="en-US" sz="2400" dirty="0">
                <a:solidFill>
                  <a:srgbClr val="0E5D83"/>
                </a:solidFill>
              </a:rPr>
              <a:t>Factors contributing to positive experience</a:t>
            </a:r>
          </a:p>
          <a:p>
            <a:pPr marL="685800" lvl="2" indent="0">
              <a:lnSpc>
                <a:spcPct val="100000"/>
              </a:lnSpc>
              <a:buClr>
                <a:srgbClr val="0E5D83"/>
              </a:buClr>
              <a:buNone/>
            </a:pPr>
            <a:endParaRPr lang="en-US" sz="2100" dirty="0">
              <a:solidFill>
                <a:srgbClr val="0E5D83"/>
              </a:solidFill>
            </a:endParaRPr>
          </a:p>
          <a:p>
            <a:pPr marL="685800" lvl="1" indent="-342900">
              <a:lnSpc>
                <a:spcPct val="100000"/>
              </a:lnSpc>
              <a:buClr>
                <a:srgbClr val="0E5D83"/>
              </a:buClr>
              <a:buFont typeface="Courier New" panose="02070309020205020404" pitchFamily="49" charset="0"/>
              <a:buChar char="o"/>
            </a:pPr>
            <a:endParaRPr lang="en-US" sz="2100" dirty="0">
              <a:solidFill>
                <a:srgbClr val="0E5D83"/>
              </a:solidFill>
            </a:endParaRPr>
          </a:p>
        </p:txBody>
      </p:sp>
      <p:pic>
        <p:nvPicPr>
          <p:cNvPr id="3" name="Picture 2">
            <a:extLst>
              <a:ext uri="{FF2B5EF4-FFF2-40B4-BE49-F238E27FC236}">
                <a16:creationId xmlns:a16="http://schemas.microsoft.com/office/drawing/2014/main" id="{992734A4-B0E1-F79B-9AD5-83EA9B249B8E}"/>
              </a:ext>
            </a:extLst>
          </p:cNvPr>
          <p:cNvPicPr>
            <a:picLocks noChangeAspect="1"/>
          </p:cNvPicPr>
          <p:nvPr/>
        </p:nvPicPr>
        <p:blipFill>
          <a:blip r:embed="rId2"/>
          <a:stretch>
            <a:fillRect/>
          </a:stretch>
        </p:blipFill>
        <p:spPr>
          <a:xfrm>
            <a:off x="7772281" y="3771781"/>
            <a:ext cx="1371719" cy="1371719"/>
          </a:xfrm>
          <a:prstGeom prst="rect">
            <a:avLst/>
          </a:prstGeom>
        </p:spPr>
      </p:pic>
    </p:spTree>
    <p:extLst>
      <p:ext uri="{BB962C8B-B14F-4D97-AF65-F5344CB8AC3E}">
        <p14:creationId xmlns:p14="http://schemas.microsoft.com/office/powerpoint/2010/main" val="17040201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3C2422-644E-F378-D561-524322D0BE47}"/>
              </a:ext>
            </a:extLst>
          </p:cNvPr>
          <p:cNvSpPr>
            <a:spLocks noGrp="1"/>
          </p:cNvSpPr>
          <p:nvPr>
            <p:ph type="title"/>
          </p:nvPr>
        </p:nvSpPr>
        <p:spPr>
          <a:xfrm>
            <a:off x="374132" y="1"/>
            <a:ext cx="7886700" cy="994172"/>
          </a:xfrm>
        </p:spPr>
        <p:txBody>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3300" b="1">
                <a:solidFill>
                  <a:srgbClr val="0E5D83"/>
                </a:solidFill>
              </a:rPr>
              <a:t> </a:t>
            </a:r>
            <a:r>
              <a:rPr lang="en-US" sz="3000" b="1">
                <a:solidFill>
                  <a:srgbClr val="0E5D83"/>
                </a:solidFill>
                <a:latin typeface="+mn-lt"/>
                <a:ea typeface="+mn-ea"/>
                <a:cs typeface="+mn-cs"/>
              </a:rPr>
              <a:t>Teaching and Learning</a:t>
            </a:r>
            <a:br>
              <a:rPr lang="en-US" sz="3000" b="1">
                <a:solidFill>
                  <a:srgbClr val="0E5D83"/>
                </a:solidFill>
                <a:latin typeface="+mn-lt"/>
                <a:ea typeface="+mn-ea"/>
                <a:cs typeface="+mn-cs"/>
              </a:rPr>
            </a:br>
            <a:endParaRPr lang="en-US" sz="3000" b="1">
              <a:solidFill>
                <a:srgbClr val="0E5D83"/>
              </a:solidFill>
              <a:latin typeface="+mn-lt"/>
              <a:ea typeface="+mn-ea"/>
              <a:cs typeface="+mn-cs"/>
            </a:endParaRPr>
          </a:p>
        </p:txBody>
      </p:sp>
      <p:sp>
        <p:nvSpPr>
          <p:cNvPr id="7" name="Content Placeholder 6">
            <a:extLst>
              <a:ext uri="{FF2B5EF4-FFF2-40B4-BE49-F238E27FC236}">
                <a16:creationId xmlns:a16="http://schemas.microsoft.com/office/drawing/2014/main" id="{43FC537F-C59A-540C-FE51-E2E4A74AE40F}"/>
              </a:ext>
            </a:extLst>
          </p:cNvPr>
          <p:cNvSpPr>
            <a:spLocks noGrp="1"/>
          </p:cNvSpPr>
          <p:nvPr>
            <p:ph idx="1"/>
          </p:nvPr>
        </p:nvSpPr>
        <p:spPr/>
        <p:txBody>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685800" lvl="2" indent="0">
              <a:lnSpc>
                <a:spcPct val="100000"/>
              </a:lnSpc>
              <a:buClr>
                <a:srgbClr val="0E5D83"/>
              </a:buClr>
              <a:buNone/>
            </a:pPr>
            <a:endParaRPr lang="en-US" sz="2100">
              <a:solidFill>
                <a:srgbClr val="0E5D83"/>
              </a:solidFill>
            </a:endParaRPr>
          </a:p>
          <a:p>
            <a:pPr marL="685800" lvl="1" indent="-342900">
              <a:lnSpc>
                <a:spcPct val="100000"/>
              </a:lnSpc>
              <a:buClr>
                <a:srgbClr val="0E5D83"/>
              </a:buClr>
              <a:buFont typeface="Courier New" panose="02070309020205020404" pitchFamily="49" charset="0"/>
              <a:buChar char="o"/>
            </a:pPr>
            <a:endParaRPr lang="en-US" sz="2100">
              <a:solidFill>
                <a:srgbClr val="0E5D83"/>
              </a:solidFill>
            </a:endParaRPr>
          </a:p>
        </p:txBody>
      </p:sp>
      <p:pic>
        <p:nvPicPr>
          <p:cNvPr id="4" name="Picture 3">
            <a:extLst>
              <a:ext uri="{FF2B5EF4-FFF2-40B4-BE49-F238E27FC236}">
                <a16:creationId xmlns:a16="http://schemas.microsoft.com/office/drawing/2014/main" id="{38CF08AE-4987-CDD9-9880-FAEBB519AB5C}"/>
              </a:ext>
            </a:extLst>
          </p:cNvPr>
          <p:cNvPicPr>
            <a:picLocks noChangeAspect="1"/>
          </p:cNvPicPr>
          <p:nvPr/>
        </p:nvPicPr>
        <p:blipFill>
          <a:blip r:embed="rId2"/>
          <a:stretch>
            <a:fillRect/>
          </a:stretch>
        </p:blipFill>
        <p:spPr>
          <a:xfrm>
            <a:off x="200722" y="510778"/>
            <a:ext cx="7805591" cy="4737569"/>
          </a:xfrm>
          <a:prstGeom prst="rect">
            <a:avLst/>
          </a:prstGeom>
        </p:spPr>
      </p:pic>
      <p:pic>
        <p:nvPicPr>
          <p:cNvPr id="3" name="Picture 2">
            <a:extLst>
              <a:ext uri="{FF2B5EF4-FFF2-40B4-BE49-F238E27FC236}">
                <a16:creationId xmlns:a16="http://schemas.microsoft.com/office/drawing/2014/main" id="{74986A60-C28C-B79D-255F-4BA8F93B147F}"/>
              </a:ext>
            </a:extLst>
          </p:cNvPr>
          <p:cNvPicPr>
            <a:picLocks noChangeAspect="1"/>
          </p:cNvPicPr>
          <p:nvPr/>
        </p:nvPicPr>
        <p:blipFill>
          <a:blip r:embed="rId3"/>
          <a:stretch>
            <a:fillRect/>
          </a:stretch>
        </p:blipFill>
        <p:spPr>
          <a:xfrm>
            <a:off x="8434242" y="0"/>
            <a:ext cx="685800" cy="685800"/>
          </a:xfrm>
          <a:prstGeom prst="rect">
            <a:avLst/>
          </a:prstGeom>
        </p:spPr>
      </p:pic>
    </p:spTree>
    <p:extLst>
      <p:ext uri="{BB962C8B-B14F-4D97-AF65-F5344CB8AC3E}">
        <p14:creationId xmlns:p14="http://schemas.microsoft.com/office/powerpoint/2010/main" val="5263885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836FA8E6-6262-FC27-0DF0-86BEBA0C8224}"/>
              </a:ext>
            </a:extLst>
          </p:cNvPr>
          <p:cNvGraphicFramePr>
            <a:graphicFrameLocks noGrp="1"/>
          </p:cNvGraphicFramePr>
          <p:nvPr>
            <p:ph idx="1"/>
            <p:extLst>
              <p:ext uri="{D42A27DB-BD31-4B8C-83A1-F6EECF244321}">
                <p14:modId xmlns:p14="http://schemas.microsoft.com/office/powerpoint/2010/main" val="2723743049"/>
              </p:ext>
            </p:extLst>
          </p:nvPr>
        </p:nvGraphicFramePr>
        <p:xfrm>
          <a:off x="628650" y="1320800"/>
          <a:ext cx="7886700" cy="35496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2">
            <a:extLst>
              <a:ext uri="{FF2B5EF4-FFF2-40B4-BE49-F238E27FC236}">
                <a16:creationId xmlns:a16="http://schemas.microsoft.com/office/drawing/2014/main" id="{9CEEB788-4F3E-E06A-51A5-46BAEA554DE5}"/>
              </a:ext>
            </a:extLst>
          </p:cNvPr>
          <p:cNvSpPr>
            <a:spLocks noGrp="1"/>
          </p:cNvSpPr>
          <p:nvPr>
            <p:ph type="title"/>
          </p:nvPr>
        </p:nvSpPr>
        <p:spPr/>
        <p:txBody>
          <a:bodyPr/>
          <a:lstStyle/>
          <a:p>
            <a:r>
              <a:rPr lang="en-US" dirty="0"/>
              <a:t>Career &amp; Technical Education Team</a:t>
            </a:r>
          </a:p>
        </p:txBody>
      </p:sp>
    </p:spTree>
    <p:extLst>
      <p:ext uri="{BB962C8B-B14F-4D97-AF65-F5344CB8AC3E}">
        <p14:creationId xmlns:p14="http://schemas.microsoft.com/office/powerpoint/2010/main" val="7298132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3C2422-644E-F378-D561-524322D0BE47}"/>
              </a:ext>
            </a:extLst>
          </p:cNvPr>
          <p:cNvSpPr>
            <a:spLocks noGrp="1"/>
          </p:cNvSpPr>
          <p:nvPr>
            <p:ph type="title"/>
          </p:nvPr>
        </p:nvSpPr>
        <p:spPr>
          <a:xfrm>
            <a:off x="327567" y="58101"/>
            <a:ext cx="7886700" cy="994172"/>
          </a:xfrm>
        </p:spPr>
        <p:txBody>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3300" b="1">
                <a:solidFill>
                  <a:srgbClr val="0E5D83"/>
                </a:solidFill>
              </a:rPr>
              <a:t> </a:t>
            </a:r>
            <a:r>
              <a:rPr lang="en-US" sz="3000" b="1">
                <a:solidFill>
                  <a:srgbClr val="0E5D83"/>
                </a:solidFill>
                <a:latin typeface="+mn-lt"/>
                <a:ea typeface="+mn-ea"/>
                <a:cs typeface="+mn-cs"/>
              </a:rPr>
              <a:t>Student Success</a:t>
            </a:r>
            <a:br>
              <a:rPr lang="en-US" sz="3000" b="1">
                <a:solidFill>
                  <a:srgbClr val="0E5D83"/>
                </a:solidFill>
                <a:latin typeface="+mn-lt"/>
                <a:ea typeface="+mn-ea"/>
                <a:cs typeface="+mn-cs"/>
              </a:rPr>
            </a:br>
            <a:endParaRPr lang="en-US" sz="3000" b="1">
              <a:solidFill>
                <a:srgbClr val="0E5D83"/>
              </a:solidFill>
              <a:latin typeface="+mn-lt"/>
              <a:ea typeface="+mn-ea"/>
              <a:cs typeface="+mn-cs"/>
            </a:endParaRPr>
          </a:p>
        </p:txBody>
      </p:sp>
      <p:sp>
        <p:nvSpPr>
          <p:cNvPr id="7" name="Content Placeholder 6">
            <a:extLst>
              <a:ext uri="{FF2B5EF4-FFF2-40B4-BE49-F238E27FC236}">
                <a16:creationId xmlns:a16="http://schemas.microsoft.com/office/drawing/2014/main" id="{43FC537F-C59A-540C-FE51-E2E4A74AE40F}"/>
              </a:ext>
            </a:extLst>
          </p:cNvPr>
          <p:cNvSpPr>
            <a:spLocks noGrp="1"/>
          </p:cNvSpPr>
          <p:nvPr>
            <p:ph idx="1"/>
          </p:nvPr>
        </p:nvSpPr>
        <p:spPr/>
        <p:txBody>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685800" lvl="2" indent="0">
              <a:lnSpc>
                <a:spcPct val="100000"/>
              </a:lnSpc>
              <a:buClr>
                <a:srgbClr val="0E5D83"/>
              </a:buClr>
              <a:buNone/>
            </a:pPr>
            <a:endParaRPr lang="en-US" sz="2100">
              <a:solidFill>
                <a:srgbClr val="0E5D83"/>
              </a:solidFill>
            </a:endParaRPr>
          </a:p>
          <a:p>
            <a:pPr marL="685800" lvl="1" indent="-342900">
              <a:lnSpc>
                <a:spcPct val="100000"/>
              </a:lnSpc>
              <a:buClr>
                <a:srgbClr val="0E5D83"/>
              </a:buClr>
              <a:buFont typeface="Courier New" panose="02070309020205020404" pitchFamily="49" charset="0"/>
              <a:buChar char="o"/>
            </a:pPr>
            <a:endParaRPr lang="en-US" sz="2100">
              <a:solidFill>
                <a:srgbClr val="0E5D83"/>
              </a:solidFill>
            </a:endParaRPr>
          </a:p>
        </p:txBody>
      </p:sp>
      <p:pic>
        <p:nvPicPr>
          <p:cNvPr id="4" name="Picture 3">
            <a:extLst>
              <a:ext uri="{FF2B5EF4-FFF2-40B4-BE49-F238E27FC236}">
                <a16:creationId xmlns:a16="http://schemas.microsoft.com/office/drawing/2014/main" id="{4ED12379-4BF0-8B8D-7BDD-1D37805439A6}"/>
              </a:ext>
            </a:extLst>
          </p:cNvPr>
          <p:cNvPicPr>
            <a:picLocks noChangeAspect="1"/>
          </p:cNvPicPr>
          <p:nvPr/>
        </p:nvPicPr>
        <p:blipFill>
          <a:blip r:embed="rId3"/>
          <a:stretch>
            <a:fillRect/>
          </a:stretch>
        </p:blipFill>
        <p:spPr>
          <a:xfrm>
            <a:off x="182166" y="735327"/>
            <a:ext cx="8741598" cy="4481047"/>
          </a:xfrm>
          <a:prstGeom prst="rect">
            <a:avLst/>
          </a:prstGeom>
        </p:spPr>
      </p:pic>
      <p:pic>
        <p:nvPicPr>
          <p:cNvPr id="3" name="Picture 2">
            <a:extLst>
              <a:ext uri="{FF2B5EF4-FFF2-40B4-BE49-F238E27FC236}">
                <a16:creationId xmlns:a16="http://schemas.microsoft.com/office/drawing/2014/main" id="{2280ACB0-F209-ED4C-ECDF-7A53851C700C}"/>
              </a:ext>
            </a:extLst>
          </p:cNvPr>
          <p:cNvPicPr>
            <a:picLocks noChangeAspect="1"/>
          </p:cNvPicPr>
          <p:nvPr/>
        </p:nvPicPr>
        <p:blipFill>
          <a:blip r:embed="rId4"/>
          <a:stretch>
            <a:fillRect/>
          </a:stretch>
        </p:blipFill>
        <p:spPr>
          <a:xfrm>
            <a:off x="8473504" y="5845"/>
            <a:ext cx="685859" cy="685859"/>
          </a:xfrm>
          <a:prstGeom prst="rect">
            <a:avLst/>
          </a:prstGeom>
        </p:spPr>
      </p:pic>
    </p:spTree>
    <p:extLst>
      <p:ext uri="{BB962C8B-B14F-4D97-AF65-F5344CB8AC3E}">
        <p14:creationId xmlns:p14="http://schemas.microsoft.com/office/powerpoint/2010/main" val="39653883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3C2422-644E-F378-D561-524322D0BE47}"/>
              </a:ext>
            </a:extLst>
          </p:cNvPr>
          <p:cNvSpPr>
            <a:spLocks noGrp="1"/>
          </p:cNvSpPr>
          <p:nvPr>
            <p:ph type="title"/>
          </p:nvPr>
        </p:nvSpPr>
        <p:spPr>
          <a:xfrm>
            <a:off x="205324" y="40657"/>
            <a:ext cx="7886700" cy="994172"/>
          </a:xfrm>
        </p:spPr>
        <p:txBody>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3300" b="1">
                <a:solidFill>
                  <a:srgbClr val="0E5D83"/>
                </a:solidFill>
              </a:rPr>
              <a:t> </a:t>
            </a:r>
            <a:r>
              <a:rPr lang="en-US" sz="3000" b="1">
                <a:solidFill>
                  <a:srgbClr val="0E5D83"/>
                </a:solidFill>
                <a:latin typeface="+mn-lt"/>
                <a:ea typeface="+mn-ea"/>
                <a:cs typeface="+mn-cs"/>
              </a:rPr>
              <a:t>21st-Century/Employability Skills</a:t>
            </a:r>
            <a:br>
              <a:rPr lang="en-US" sz="3000" b="1">
                <a:solidFill>
                  <a:srgbClr val="0E5D83"/>
                </a:solidFill>
                <a:latin typeface="+mn-lt"/>
                <a:ea typeface="+mn-ea"/>
                <a:cs typeface="+mn-cs"/>
              </a:rPr>
            </a:br>
            <a:endParaRPr lang="en-US" sz="3000" b="1">
              <a:solidFill>
                <a:srgbClr val="0E5D83"/>
              </a:solidFill>
              <a:latin typeface="+mn-lt"/>
              <a:ea typeface="+mn-ea"/>
              <a:cs typeface="+mn-cs"/>
            </a:endParaRPr>
          </a:p>
        </p:txBody>
      </p:sp>
      <p:sp>
        <p:nvSpPr>
          <p:cNvPr id="7" name="Content Placeholder 6">
            <a:extLst>
              <a:ext uri="{FF2B5EF4-FFF2-40B4-BE49-F238E27FC236}">
                <a16:creationId xmlns:a16="http://schemas.microsoft.com/office/drawing/2014/main" id="{43FC537F-C59A-540C-FE51-E2E4A74AE40F}"/>
              </a:ext>
            </a:extLst>
          </p:cNvPr>
          <p:cNvSpPr>
            <a:spLocks noGrp="1"/>
          </p:cNvSpPr>
          <p:nvPr>
            <p:ph idx="1"/>
          </p:nvPr>
        </p:nvSpPr>
        <p:spPr/>
        <p:txBody>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685800" lvl="2" indent="0">
              <a:lnSpc>
                <a:spcPct val="100000"/>
              </a:lnSpc>
              <a:buClr>
                <a:srgbClr val="0E5D83"/>
              </a:buClr>
              <a:buNone/>
            </a:pPr>
            <a:endParaRPr lang="en-US" sz="2100">
              <a:solidFill>
                <a:srgbClr val="0E5D83"/>
              </a:solidFill>
            </a:endParaRPr>
          </a:p>
          <a:p>
            <a:pPr marL="685800" lvl="1" indent="-342900">
              <a:lnSpc>
                <a:spcPct val="100000"/>
              </a:lnSpc>
              <a:buClr>
                <a:srgbClr val="0E5D83"/>
              </a:buClr>
              <a:buFont typeface="Courier New" panose="02070309020205020404" pitchFamily="49" charset="0"/>
              <a:buChar char="o"/>
            </a:pPr>
            <a:endParaRPr lang="en-US" sz="2100">
              <a:solidFill>
                <a:srgbClr val="0E5D83"/>
              </a:solidFill>
            </a:endParaRPr>
          </a:p>
        </p:txBody>
      </p:sp>
      <p:pic>
        <p:nvPicPr>
          <p:cNvPr id="4" name="Picture 3">
            <a:extLst>
              <a:ext uri="{FF2B5EF4-FFF2-40B4-BE49-F238E27FC236}">
                <a16:creationId xmlns:a16="http://schemas.microsoft.com/office/drawing/2014/main" id="{A390CF7A-C747-966B-9FB9-46ADA1CD80C7}"/>
              </a:ext>
            </a:extLst>
          </p:cNvPr>
          <p:cNvPicPr>
            <a:picLocks noChangeAspect="1"/>
          </p:cNvPicPr>
          <p:nvPr/>
        </p:nvPicPr>
        <p:blipFill>
          <a:blip r:embed="rId2"/>
          <a:stretch>
            <a:fillRect/>
          </a:stretch>
        </p:blipFill>
        <p:spPr>
          <a:xfrm>
            <a:off x="167878" y="825699"/>
            <a:ext cx="8672252" cy="4350544"/>
          </a:xfrm>
          <a:prstGeom prst="rect">
            <a:avLst/>
          </a:prstGeom>
        </p:spPr>
      </p:pic>
      <p:pic>
        <p:nvPicPr>
          <p:cNvPr id="3" name="Picture 2">
            <a:extLst>
              <a:ext uri="{FF2B5EF4-FFF2-40B4-BE49-F238E27FC236}">
                <a16:creationId xmlns:a16="http://schemas.microsoft.com/office/drawing/2014/main" id="{41C4ED7A-FB1C-7DC2-1BFC-787821A798C4}"/>
              </a:ext>
            </a:extLst>
          </p:cNvPr>
          <p:cNvPicPr>
            <a:picLocks noChangeAspect="1"/>
          </p:cNvPicPr>
          <p:nvPr/>
        </p:nvPicPr>
        <p:blipFill>
          <a:blip r:embed="rId3"/>
          <a:stretch>
            <a:fillRect/>
          </a:stretch>
        </p:blipFill>
        <p:spPr>
          <a:xfrm>
            <a:off x="8458141" y="1"/>
            <a:ext cx="685859" cy="685859"/>
          </a:xfrm>
          <a:prstGeom prst="rect">
            <a:avLst/>
          </a:prstGeom>
        </p:spPr>
      </p:pic>
    </p:spTree>
    <p:extLst>
      <p:ext uri="{BB962C8B-B14F-4D97-AF65-F5344CB8AC3E}">
        <p14:creationId xmlns:p14="http://schemas.microsoft.com/office/powerpoint/2010/main" val="32073768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3C2422-644E-F378-D561-524322D0BE47}"/>
              </a:ext>
            </a:extLst>
          </p:cNvPr>
          <p:cNvSpPr>
            <a:spLocks noGrp="1"/>
          </p:cNvSpPr>
          <p:nvPr>
            <p:ph type="title"/>
          </p:nvPr>
        </p:nvSpPr>
        <p:spPr>
          <a:xfrm>
            <a:off x="327567" y="123303"/>
            <a:ext cx="7886700" cy="947215"/>
          </a:xfrm>
        </p:spPr>
        <p:txBody>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3300" b="1">
                <a:solidFill>
                  <a:srgbClr val="0E5D83"/>
                </a:solidFill>
              </a:rPr>
              <a:t> </a:t>
            </a:r>
            <a:r>
              <a:rPr lang="en-US" sz="3000" b="1">
                <a:solidFill>
                  <a:srgbClr val="0E5D83"/>
                </a:solidFill>
                <a:latin typeface="+mn-lt"/>
                <a:ea typeface="+mn-ea"/>
                <a:cs typeface="+mn-cs"/>
              </a:rPr>
              <a:t>Distance Learning</a:t>
            </a:r>
            <a:br>
              <a:rPr lang="en-US" sz="3000" b="1">
                <a:solidFill>
                  <a:srgbClr val="0E5D83"/>
                </a:solidFill>
                <a:latin typeface="+mn-lt"/>
                <a:ea typeface="+mn-ea"/>
                <a:cs typeface="+mn-cs"/>
              </a:rPr>
            </a:br>
            <a:endParaRPr lang="en-US" sz="3000" b="1">
              <a:solidFill>
                <a:srgbClr val="0E5D83"/>
              </a:solidFill>
              <a:latin typeface="+mn-lt"/>
              <a:ea typeface="+mn-ea"/>
              <a:cs typeface="+mn-cs"/>
            </a:endParaRPr>
          </a:p>
        </p:txBody>
      </p:sp>
      <p:pic>
        <p:nvPicPr>
          <p:cNvPr id="4" name="Picture 3">
            <a:extLst>
              <a:ext uri="{FF2B5EF4-FFF2-40B4-BE49-F238E27FC236}">
                <a16:creationId xmlns:a16="http://schemas.microsoft.com/office/drawing/2014/main" id="{B3CB5FDB-DA3B-D5C4-2A02-72011A2D1A87}"/>
              </a:ext>
            </a:extLst>
          </p:cNvPr>
          <p:cNvPicPr>
            <a:picLocks noChangeAspect="1"/>
          </p:cNvPicPr>
          <p:nvPr/>
        </p:nvPicPr>
        <p:blipFill>
          <a:blip r:embed="rId2"/>
          <a:stretch>
            <a:fillRect/>
          </a:stretch>
        </p:blipFill>
        <p:spPr>
          <a:xfrm>
            <a:off x="327567" y="726804"/>
            <a:ext cx="7315200" cy="4293394"/>
          </a:xfrm>
          <a:prstGeom prst="rect">
            <a:avLst/>
          </a:prstGeom>
        </p:spPr>
      </p:pic>
      <p:pic>
        <p:nvPicPr>
          <p:cNvPr id="3" name="Picture 2">
            <a:extLst>
              <a:ext uri="{FF2B5EF4-FFF2-40B4-BE49-F238E27FC236}">
                <a16:creationId xmlns:a16="http://schemas.microsoft.com/office/drawing/2014/main" id="{8D4764CF-E19E-E855-EAEE-6EE567ABA4B1}"/>
              </a:ext>
            </a:extLst>
          </p:cNvPr>
          <p:cNvPicPr>
            <a:picLocks noChangeAspect="1"/>
          </p:cNvPicPr>
          <p:nvPr/>
        </p:nvPicPr>
        <p:blipFill>
          <a:blip r:embed="rId3"/>
          <a:stretch>
            <a:fillRect/>
          </a:stretch>
        </p:blipFill>
        <p:spPr>
          <a:xfrm>
            <a:off x="8458141" y="1"/>
            <a:ext cx="685859" cy="685859"/>
          </a:xfrm>
          <a:prstGeom prst="rect">
            <a:avLst/>
          </a:prstGeom>
        </p:spPr>
      </p:pic>
    </p:spTree>
    <p:extLst>
      <p:ext uri="{BB962C8B-B14F-4D97-AF65-F5344CB8AC3E}">
        <p14:creationId xmlns:p14="http://schemas.microsoft.com/office/powerpoint/2010/main" val="6123301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3C2422-644E-F378-D561-524322D0BE47}"/>
              </a:ext>
            </a:extLst>
          </p:cNvPr>
          <p:cNvSpPr>
            <a:spLocks noGrp="1"/>
          </p:cNvSpPr>
          <p:nvPr>
            <p:ph type="title"/>
          </p:nvPr>
        </p:nvSpPr>
        <p:spPr>
          <a:xfrm>
            <a:off x="398026" y="91988"/>
            <a:ext cx="7886700" cy="947215"/>
          </a:xfrm>
        </p:spPr>
        <p:txBody>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3300" b="1">
                <a:solidFill>
                  <a:srgbClr val="0E5D83"/>
                </a:solidFill>
              </a:rPr>
              <a:t> </a:t>
            </a:r>
            <a:r>
              <a:rPr lang="en-US" sz="3000" b="1">
                <a:solidFill>
                  <a:srgbClr val="0E5D83"/>
                </a:solidFill>
                <a:latin typeface="+mn-lt"/>
                <a:ea typeface="+mn-ea"/>
                <a:cs typeface="+mn-cs"/>
              </a:rPr>
              <a:t>Career Pathways</a:t>
            </a:r>
            <a:br>
              <a:rPr lang="en-US" sz="3000" b="1">
                <a:solidFill>
                  <a:srgbClr val="0E5D83"/>
                </a:solidFill>
                <a:latin typeface="+mn-lt"/>
                <a:ea typeface="+mn-ea"/>
                <a:cs typeface="+mn-cs"/>
              </a:rPr>
            </a:br>
            <a:endParaRPr lang="en-US" sz="3000" b="1">
              <a:solidFill>
                <a:srgbClr val="0E5D83"/>
              </a:solidFill>
              <a:latin typeface="+mn-lt"/>
              <a:ea typeface="+mn-ea"/>
              <a:cs typeface="+mn-cs"/>
            </a:endParaRPr>
          </a:p>
        </p:txBody>
      </p:sp>
      <p:pic>
        <p:nvPicPr>
          <p:cNvPr id="5" name="Picture 4">
            <a:extLst>
              <a:ext uri="{FF2B5EF4-FFF2-40B4-BE49-F238E27FC236}">
                <a16:creationId xmlns:a16="http://schemas.microsoft.com/office/drawing/2014/main" id="{B4DFD124-3802-8B8D-A011-26D54C6A1170}"/>
              </a:ext>
            </a:extLst>
          </p:cNvPr>
          <p:cNvPicPr>
            <a:picLocks noChangeAspect="1"/>
          </p:cNvPicPr>
          <p:nvPr/>
        </p:nvPicPr>
        <p:blipFill>
          <a:blip r:embed="rId2"/>
          <a:stretch>
            <a:fillRect/>
          </a:stretch>
        </p:blipFill>
        <p:spPr>
          <a:xfrm>
            <a:off x="361657" y="864394"/>
            <a:ext cx="7852611" cy="3459491"/>
          </a:xfrm>
          <a:prstGeom prst="rect">
            <a:avLst/>
          </a:prstGeom>
        </p:spPr>
      </p:pic>
      <p:pic>
        <p:nvPicPr>
          <p:cNvPr id="6" name="Picture 5">
            <a:extLst>
              <a:ext uri="{FF2B5EF4-FFF2-40B4-BE49-F238E27FC236}">
                <a16:creationId xmlns:a16="http://schemas.microsoft.com/office/drawing/2014/main" id="{A043B37F-68B1-DF13-EEE4-02F9C5D5E55E}"/>
              </a:ext>
            </a:extLst>
          </p:cNvPr>
          <p:cNvPicPr>
            <a:picLocks noChangeAspect="1"/>
          </p:cNvPicPr>
          <p:nvPr/>
        </p:nvPicPr>
        <p:blipFill>
          <a:blip r:embed="rId3"/>
          <a:stretch>
            <a:fillRect/>
          </a:stretch>
        </p:blipFill>
        <p:spPr>
          <a:xfrm>
            <a:off x="8458141" y="1"/>
            <a:ext cx="685859" cy="685859"/>
          </a:xfrm>
          <a:prstGeom prst="rect">
            <a:avLst/>
          </a:prstGeom>
        </p:spPr>
      </p:pic>
    </p:spTree>
    <p:extLst>
      <p:ext uri="{BB962C8B-B14F-4D97-AF65-F5344CB8AC3E}">
        <p14:creationId xmlns:p14="http://schemas.microsoft.com/office/powerpoint/2010/main" val="25229744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vector graphics&#10;&#10;Description automatically generated">
            <a:extLst>
              <a:ext uri="{FF2B5EF4-FFF2-40B4-BE49-F238E27FC236}">
                <a16:creationId xmlns:a16="http://schemas.microsoft.com/office/drawing/2014/main" id="{2A9570A4-0C24-BA83-22F3-F166F3ECDD07}"/>
              </a:ext>
            </a:extLst>
          </p:cNvPr>
          <p:cNvPicPr>
            <a:picLocks noChangeAspect="1"/>
          </p:cNvPicPr>
          <p:nvPr/>
        </p:nvPicPr>
        <p:blipFill>
          <a:blip r:embed="rId2">
            <a:alphaModFix amt="14000"/>
            <a:extLst>
              <a:ext uri="{28A0092B-C50C-407E-A947-70E740481C1C}">
                <a14:useLocalDpi xmlns:a14="http://schemas.microsoft.com/office/drawing/2010/main" val="0"/>
              </a:ext>
            </a:extLst>
          </a:blip>
          <a:stretch>
            <a:fillRect/>
          </a:stretch>
        </p:blipFill>
        <p:spPr>
          <a:xfrm>
            <a:off x="3081358" y="571043"/>
            <a:ext cx="4303538" cy="4309821"/>
          </a:xfrm>
          <a:prstGeom prst="rect">
            <a:avLst/>
          </a:prstGeom>
        </p:spPr>
      </p:pic>
      <p:sp>
        <p:nvSpPr>
          <p:cNvPr id="2" name="Title 1">
            <a:extLst>
              <a:ext uri="{FF2B5EF4-FFF2-40B4-BE49-F238E27FC236}">
                <a16:creationId xmlns:a16="http://schemas.microsoft.com/office/drawing/2014/main" id="{CB3C2422-644E-F378-D561-524322D0BE47}"/>
              </a:ext>
            </a:extLst>
          </p:cNvPr>
          <p:cNvSpPr>
            <a:spLocks noGrp="1"/>
          </p:cNvSpPr>
          <p:nvPr>
            <p:ph type="title"/>
          </p:nvPr>
        </p:nvSpPr>
        <p:spPr/>
        <p:txBody>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r"/>
            <a:r>
              <a:rPr lang="en-US" sz="3300" b="1" dirty="0">
                <a:solidFill>
                  <a:srgbClr val="0E5D83"/>
                </a:solidFill>
              </a:rPr>
              <a:t> </a:t>
            </a:r>
            <a:r>
              <a:rPr lang="en-US" sz="3000" b="1" dirty="0">
                <a:solidFill>
                  <a:schemeClr val="bg1"/>
                </a:solidFill>
                <a:latin typeface="+mn-lt"/>
                <a:ea typeface="+mn-ea"/>
                <a:cs typeface="+mn-cs"/>
              </a:rPr>
              <a:t>Fall NC-NET Course Schedule</a:t>
            </a:r>
            <a:endParaRPr lang="en-US" dirty="0">
              <a:solidFill>
                <a:schemeClr val="bg1"/>
              </a:solidFill>
              <a:ea typeface="+mn-ea"/>
              <a:cs typeface="+mn-cs"/>
            </a:endParaRPr>
          </a:p>
        </p:txBody>
      </p:sp>
      <p:sp>
        <p:nvSpPr>
          <p:cNvPr id="7" name="Content Placeholder 6">
            <a:extLst>
              <a:ext uri="{FF2B5EF4-FFF2-40B4-BE49-F238E27FC236}">
                <a16:creationId xmlns:a16="http://schemas.microsoft.com/office/drawing/2014/main" id="{43FC537F-C59A-540C-FE51-E2E4A74AE40F}"/>
              </a:ext>
            </a:extLst>
          </p:cNvPr>
          <p:cNvSpPr>
            <a:spLocks noGrp="1"/>
          </p:cNvSpPr>
          <p:nvPr>
            <p:ph idx="1"/>
          </p:nvPr>
        </p:nvSpPr>
        <p:spPr>
          <a:xfrm>
            <a:off x="2617749" y="2133496"/>
            <a:ext cx="6163836" cy="1859576"/>
          </a:xfrm>
        </p:spPr>
        <p:txBody>
          <a:bodyPr>
            <a:normAutofit lnSpcReduction="10000"/>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342900" lvl="1" indent="-342900">
              <a:lnSpc>
                <a:spcPct val="100000"/>
              </a:lnSpc>
              <a:buClr>
                <a:srgbClr val="0E5D83"/>
              </a:buClr>
              <a:buNone/>
            </a:pPr>
            <a:r>
              <a:rPr lang="en-US" sz="1950" dirty="0">
                <a:solidFill>
                  <a:srgbClr val="0E5D83"/>
                </a:solidFill>
              </a:rPr>
              <a:t>https://www.nc-net.info/nc-net-academy-course-schedule</a:t>
            </a:r>
          </a:p>
          <a:p>
            <a:pPr marL="342900" lvl="1" indent="0">
              <a:lnSpc>
                <a:spcPct val="100000"/>
              </a:lnSpc>
              <a:buClr>
                <a:srgbClr val="0E5D83"/>
              </a:buClr>
              <a:buNone/>
            </a:pPr>
            <a:endParaRPr lang="en-US" sz="2100" dirty="0">
              <a:solidFill>
                <a:srgbClr val="0E5D83"/>
              </a:solidFill>
            </a:endParaRPr>
          </a:p>
        </p:txBody>
      </p:sp>
    </p:spTree>
    <p:extLst>
      <p:ext uri="{BB962C8B-B14F-4D97-AF65-F5344CB8AC3E}">
        <p14:creationId xmlns:p14="http://schemas.microsoft.com/office/powerpoint/2010/main" val="283494768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10;&#10;Description automatically generated">
            <a:extLst>
              <a:ext uri="{FF2B5EF4-FFF2-40B4-BE49-F238E27FC236}">
                <a16:creationId xmlns:a16="http://schemas.microsoft.com/office/drawing/2014/main" id="{F4BE2CF5-F0C0-4233-BAB0-667F23FD8AE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764054" y="2993940"/>
            <a:ext cx="2379945" cy="2149560"/>
          </a:xfrm>
          <a:prstGeom prst="rect">
            <a:avLst/>
          </a:prstGeom>
        </p:spPr>
      </p:pic>
      <p:sp>
        <p:nvSpPr>
          <p:cNvPr id="2" name="Content Placeholder 1">
            <a:extLst>
              <a:ext uri="{FF2B5EF4-FFF2-40B4-BE49-F238E27FC236}">
                <a16:creationId xmlns:a16="http://schemas.microsoft.com/office/drawing/2014/main" id="{3214C8F4-6871-4175-93F1-789A7CEEB12B}"/>
              </a:ext>
            </a:extLst>
          </p:cNvPr>
          <p:cNvSpPr>
            <a:spLocks noGrp="1"/>
          </p:cNvSpPr>
          <p:nvPr>
            <p:ph idx="1"/>
          </p:nvPr>
        </p:nvSpPr>
        <p:spPr/>
        <p:txBody>
          <a:bodyPr vert="horz" lIns="91440" tIns="45720" rIns="91440" bIns="45720" rtlCol="0" anchor="t">
            <a:normAutofit/>
          </a:bodyPr>
          <a:lstStyle/>
          <a:p>
            <a:pPr marL="0" indent="0">
              <a:buNone/>
            </a:pPr>
            <a:r>
              <a:rPr lang="en-US" sz="2400" b="1" dirty="0">
                <a:latin typeface="Times New Roman"/>
                <a:cs typeface="Times New Roman"/>
              </a:rPr>
              <a:t>Catawba Valley Community College</a:t>
            </a:r>
          </a:p>
          <a:p>
            <a:pPr marL="169069" lvl="1" indent="0">
              <a:buNone/>
            </a:pPr>
            <a:r>
              <a:rPr lang="en-US" sz="2100" dirty="0"/>
              <a:t>Champion Scholars Summer Program </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r>
              <a:rPr lang="en-US" dirty="0"/>
              <a:t>See all the videos: </a:t>
            </a:r>
            <a:r>
              <a:rPr lang="en-US" dirty="0">
                <a:hlinkClick r:id="rId4"/>
              </a:rPr>
              <a:t>https://www.ncperkins.org/video/</a:t>
            </a:r>
            <a:endParaRPr lang="en-US" dirty="0"/>
          </a:p>
        </p:txBody>
      </p:sp>
      <p:sp>
        <p:nvSpPr>
          <p:cNvPr id="3" name="Title 2">
            <a:extLst>
              <a:ext uri="{FF2B5EF4-FFF2-40B4-BE49-F238E27FC236}">
                <a16:creationId xmlns:a16="http://schemas.microsoft.com/office/drawing/2014/main" id="{3414EB19-4226-4499-AF4C-CAE0AC2FEECD}"/>
              </a:ext>
            </a:extLst>
          </p:cNvPr>
          <p:cNvSpPr>
            <a:spLocks noGrp="1"/>
          </p:cNvSpPr>
          <p:nvPr>
            <p:ph type="title"/>
          </p:nvPr>
        </p:nvSpPr>
        <p:spPr/>
        <p:txBody>
          <a:bodyPr/>
          <a:lstStyle/>
          <a:p>
            <a:r>
              <a:rPr lang="en-US" dirty="0"/>
              <a:t>Promising Practice Video 2022</a:t>
            </a:r>
          </a:p>
        </p:txBody>
      </p:sp>
      <p:pic>
        <p:nvPicPr>
          <p:cNvPr id="6" name="Picture 5" descr="Logo&#10;&#10;Description automatically generated with low confidence">
            <a:extLst>
              <a:ext uri="{FF2B5EF4-FFF2-40B4-BE49-F238E27FC236}">
                <a16:creationId xmlns:a16="http://schemas.microsoft.com/office/drawing/2014/main" id="{E7608810-7F6F-2D43-2E1D-1225C22E818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8650" y="2385667"/>
            <a:ext cx="3810000" cy="1419225"/>
          </a:xfrm>
          <a:prstGeom prst="rect">
            <a:avLst/>
          </a:prstGeom>
        </p:spPr>
      </p:pic>
    </p:spTree>
    <p:extLst>
      <p:ext uri="{BB962C8B-B14F-4D97-AF65-F5344CB8AC3E}">
        <p14:creationId xmlns:p14="http://schemas.microsoft.com/office/powerpoint/2010/main" val="18835005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2FB12A6-E65D-3B67-BA4F-39A7410D9B1B}"/>
              </a:ext>
            </a:extLst>
          </p:cNvPr>
          <p:cNvSpPr>
            <a:spLocks noGrp="1"/>
          </p:cNvSpPr>
          <p:nvPr>
            <p:ph idx="1"/>
          </p:nvPr>
        </p:nvSpPr>
        <p:spPr>
          <a:xfrm>
            <a:off x="1297858" y="1320904"/>
            <a:ext cx="6481469" cy="3548753"/>
          </a:xfrm>
        </p:spPr>
        <p:txBody>
          <a:bodyPr/>
          <a:lstStyle/>
          <a:p>
            <a:pPr marL="0" indent="0">
              <a:buNone/>
            </a:pPr>
            <a:r>
              <a:rPr lang="en-US" dirty="0"/>
              <a:t>Should be on the agenda as part of the board packet for </a:t>
            </a:r>
          </a:p>
          <a:p>
            <a:pPr marL="0" indent="0">
              <a:buNone/>
            </a:pPr>
            <a:r>
              <a:rPr lang="en-US" dirty="0"/>
              <a:t>August 19, 2022</a:t>
            </a:r>
          </a:p>
        </p:txBody>
      </p:sp>
      <p:sp>
        <p:nvSpPr>
          <p:cNvPr id="3" name="Title 2">
            <a:extLst>
              <a:ext uri="{FF2B5EF4-FFF2-40B4-BE49-F238E27FC236}">
                <a16:creationId xmlns:a16="http://schemas.microsoft.com/office/drawing/2014/main" id="{36AFCF22-61E1-E522-812A-6DB0C095D5E8}"/>
              </a:ext>
            </a:extLst>
          </p:cNvPr>
          <p:cNvSpPr>
            <a:spLocks noGrp="1"/>
          </p:cNvSpPr>
          <p:nvPr>
            <p:ph type="title"/>
          </p:nvPr>
        </p:nvSpPr>
        <p:spPr/>
        <p:txBody>
          <a:bodyPr/>
          <a:lstStyle/>
          <a:p>
            <a:r>
              <a:rPr lang="en-US" dirty="0"/>
              <a:t>Perkins Budget for 2022-23</a:t>
            </a:r>
          </a:p>
        </p:txBody>
      </p:sp>
    </p:spTree>
    <p:extLst>
      <p:ext uri="{BB962C8B-B14F-4D97-AF65-F5344CB8AC3E}">
        <p14:creationId xmlns:p14="http://schemas.microsoft.com/office/powerpoint/2010/main" val="1026173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FB68EBA-7FB1-EB80-E7CA-DFD1A4765353}"/>
              </a:ext>
            </a:extLst>
          </p:cNvPr>
          <p:cNvSpPr>
            <a:spLocks noGrp="1"/>
          </p:cNvSpPr>
          <p:nvPr>
            <p:ph idx="1"/>
          </p:nvPr>
        </p:nvSpPr>
        <p:spPr/>
        <p:txBody>
          <a:bodyPr/>
          <a:lstStyle/>
          <a:p>
            <a:pPr marL="0" indent="0">
              <a:buNone/>
            </a:pPr>
            <a:r>
              <a:rPr lang="en-US" dirty="0"/>
              <a:t>Finding identified that all data on the 10 special populations was missing in the CLNA</a:t>
            </a:r>
          </a:p>
          <a:p>
            <a:pPr marL="0" indent="0">
              <a:buNone/>
            </a:pPr>
            <a:endParaRPr lang="en-US" dirty="0"/>
          </a:p>
          <a:p>
            <a:pPr marL="0" indent="0">
              <a:buNone/>
            </a:pPr>
            <a:r>
              <a:rPr lang="en-US" dirty="0"/>
              <a:t>More information will be coming in the future</a:t>
            </a:r>
          </a:p>
          <a:p>
            <a:pPr marL="0" indent="0">
              <a:buNone/>
            </a:pPr>
            <a:endParaRPr lang="en-US" dirty="0"/>
          </a:p>
        </p:txBody>
      </p:sp>
      <p:sp>
        <p:nvSpPr>
          <p:cNvPr id="3" name="Title 2">
            <a:extLst>
              <a:ext uri="{FF2B5EF4-FFF2-40B4-BE49-F238E27FC236}">
                <a16:creationId xmlns:a16="http://schemas.microsoft.com/office/drawing/2014/main" id="{E7FB1809-DA67-CC35-AECA-98A39A97915E}"/>
              </a:ext>
            </a:extLst>
          </p:cNvPr>
          <p:cNvSpPr>
            <a:spLocks noGrp="1"/>
          </p:cNvSpPr>
          <p:nvPr>
            <p:ph type="title"/>
          </p:nvPr>
        </p:nvSpPr>
        <p:spPr/>
        <p:txBody>
          <a:bodyPr/>
          <a:lstStyle/>
          <a:p>
            <a:r>
              <a:rPr lang="en-US" dirty="0"/>
              <a:t>Federal Audit Report</a:t>
            </a:r>
          </a:p>
        </p:txBody>
      </p:sp>
    </p:spTree>
    <p:extLst>
      <p:ext uri="{BB962C8B-B14F-4D97-AF65-F5344CB8AC3E}">
        <p14:creationId xmlns:p14="http://schemas.microsoft.com/office/powerpoint/2010/main" val="1422303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text, application&#10;&#10;Description automatically generated">
            <a:extLst>
              <a:ext uri="{FF2B5EF4-FFF2-40B4-BE49-F238E27FC236}">
                <a16:creationId xmlns:a16="http://schemas.microsoft.com/office/drawing/2014/main" id="{8FAF5034-B669-1C18-D456-66A81ECD2CBE}"/>
              </a:ext>
            </a:extLst>
          </p:cNvPr>
          <p:cNvPicPr>
            <a:picLocks noChangeAspect="1"/>
          </p:cNvPicPr>
          <p:nvPr/>
        </p:nvPicPr>
        <p:blipFill>
          <a:blip r:embed="rId2"/>
          <a:stretch>
            <a:fillRect/>
          </a:stretch>
        </p:blipFill>
        <p:spPr>
          <a:xfrm>
            <a:off x="628650" y="1468649"/>
            <a:ext cx="7886700" cy="3253262"/>
          </a:xfrm>
          <a:prstGeom prst="rect">
            <a:avLst/>
          </a:prstGeom>
          <a:noFill/>
          <a:ln>
            <a:solidFill>
              <a:schemeClr val="tx1"/>
            </a:solidFill>
          </a:ln>
        </p:spPr>
      </p:pic>
      <p:sp>
        <p:nvSpPr>
          <p:cNvPr id="3" name="Title 2">
            <a:extLst>
              <a:ext uri="{FF2B5EF4-FFF2-40B4-BE49-F238E27FC236}">
                <a16:creationId xmlns:a16="http://schemas.microsoft.com/office/drawing/2014/main" id="{B16EB3AE-8B0F-AED5-6F36-D4F6204660F2}"/>
              </a:ext>
            </a:extLst>
          </p:cNvPr>
          <p:cNvSpPr>
            <a:spLocks noGrp="1"/>
          </p:cNvSpPr>
          <p:nvPr>
            <p:ph type="title"/>
          </p:nvPr>
        </p:nvSpPr>
        <p:spPr>
          <a:xfrm>
            <a:off x="1297859" y="126367"/>
            <a:ext cx="7364361" cy="994172"/>
          </a:xfrm>
        </p:spPr>
        <p:txBody>
          <a:bodyPr anchor="ctr">
            <a:normAutofit/>
          </a:bodyPr>
          <a:lstStyle/>
          <a:p>
            <a:r>
              <a:rPr lang="en-US" dirty="0"/>
              <a:t>NCPerkins course update</a:t>
            </a:r>
          </a:p>
        </p:txBody>
      </p:sp>
    </p:spTree>
    <p:extLst>
      <p:ext uri="{BB962C8B-B14F-4D97-AF65-F5344CB8AC3E}">
        <p14:creationId xmlns:p14="http://schemas.microsoft.com/office/powerpoint/2010/main" val="42033245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E282F65-34BC-342A-2018-D689635E519E}"/>
              </a:ext>
            </a:extLst>
          </p:cNvPr>
          <p:cNvPicPr>
            <a:picLocks noChangeAspect="1"/>
          </p:cNvPicPr>
          <p:nvPr/>
        </p:nvPicPr>
        <p:blipFill rotWithShape="1">
          <a:blip r:embed="rId2"/>
          <a:srcRect t="13402"/>
          <a:stretch/>
        </p:blipFill>
        <p:spPr>
          <a:xfrm>
            <a:off x="1500063" y="1260389"/>
            <a:ext cx="6143874" cy="3817471"/>
          </a:xfrm>
          <a:prstGeom prst="rect">
            <a:avLst/>
          </a:prstGeom>
          <a:noFill/>
        </p:spPr>
      </p:pic>
      <p:sp>
        <p:nvSpPr>
          <p:cNvPr id="9" name="Title 2">
            <a:extLst>
              <a:ext uri="{FF2B5EF4-FFF2-40B4-BE49-F238E27FC236}">
                <a16:creationId xmlns:a16="http://schemas.microsoft.com/office/drawing/2014/main" id="{B9FAEA83-2B65-01A4-98A6-E44258E5C119}"/>
              </a:ext>
            </a:extLst>
          </p:cNvPr>
          <p:cNvSpPr>
            <a:spLocks noGrp="1"/>
          </p:cNvSpPr>
          <p:nvPr>
            <p:ph type="title"/>
          </p:nvPr>
        </p:nvSpPr>
        <p:spPr>
          <a:xfrm>
            <a:off x="1297859" y="126367"/>
            <a:ext cx="7364361" cy="994172"/>
          </a:xfrm>
        </p:spPr>
        <p:txBody>
          <a:bodyPr/>
          <a:lstStyle/>
          <a:p>
            <a:r>
              <a:rPr lang="en-US" dirty="0"/>
              <a:t>Open just the section you want to view</a:t>
            </a:r>
          </a:p>
        </p:txBody>
      </p:sp>
      <p:sp>
        <p:nvSpPr>
          <p:cNvPr id="5" name="Arrow: Right 4">
            <a:extLst>
              <a:ext uri="{FF2B5EF4-FFF2-40B4-BE49-F238E27FC236}">
                <a16:creationId xmlns:a16="http://schemas.microsoft.com/office/drawing/2014/main" id="{2C87015A-25A4-E158-9E26-9D1C126E6DA0}"/>
              </a:ext>
            </a:extLst>
          </p:cNvPr>
          <p:cNvSpPr/>
          <p:nvPr/>
        </p:nvSpPr>
        <p:spPr>
          <a:xfrm>
            <a:off x="439040" y="1770942"/>
            <a:ext cx="1178787" cy="551935"/>
          </a:xfrm>
          <a:prstGeom prst="rightArrow">
            <a:avLst/>
          </a:prstGeom>
          <a:solidFill>
            <a:srgbClr val="F3351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78167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group of people standing together&#10;&#10;Description automatically generated with medium confidence">
            <a:extLst>
              <a:ext uri="{FF2B5EF4-FFF2-40B4-BE49-F238E27FC236}">
                <a16:creationId xmlns:a16="http://schemas.microsoft.com/office/drawing/2014/main" id="{0878EFF1-4378-B006-128F-117FEFB304D5}"/>
              </a:ext>
            </a:extLst>
          </p:cNvPr>
          <p:cNvPicPr>
            <a:picLocks noChangeAspect="1"/>
          </p:cNvPicPr>
          <p:nvPr/>
        </p:nvPicPr>
        <p:blipFill rotWithShape="1">
          <a:blip r:embed="rId2">
            <a:extLst>
              <a:ext uri="{28A0092B-C50C-407E-A947-70E740481C1C}">
                <a14:useLocalDpi xmlns:a14="http://schemas.microsoft.com/office/drawing/2010/main" val="0"/>
              </a:ext>
            </a:extLst>
          </a:blip>
          <a:srcRect t="2757" r="1" b="7251"/>
          <a:stretch/>
        </p:blipFill>
        <p:spPr>
          <a:xfrm>
            <a:off x="628650" y="1320904"/>
            <a:ext cx="7886700" cy="3548753"/>
          </a:xfrm>
          <a:prstGeom prst="rect">
            <a:avLst/>
          </a:prstGeom>
          <a:noFill/>
        </p:spPr>
      </p:pic>
      <p:sp>
        <p:nvSpPr>
          <p:cNvPr id="2" name="Title 1">
            <a:extLst>
              <a:ext uri="{FF2B5EF4-FFF2-40B4-BE49-F238E27FC236}">
                <a16:creationId xmlns:a16="http://schemas.microsoft.com/office/drawing/2014/main" id="{C06D61D8-6D2F-75DF-E07E-9889ACFDF6BD}"/>
              </a:ext>
            </a:extLst>
          </p:cNvPr>
          <p:cNvSpPr>
            <a:spLocks noGrp="1"/>
          </p:cNvSpPr>
          <p:nvPr>
            <p:ph type="title"/>
          </p:nvPr>
        </p:nvSpPr>
        <p:spPr>
          <a:xfrm>
            <a:off x="1297859" y="126367"/>
            <a:ext cx="7364361" cy="994172"/>
          </a:xfrm>
        </p:spPr>
        <p:txBody>
          <a:bodyPr anchor="ctr">
            <a:normAutofit/>
          </a:bodyPr>
          <a:lstStyle/>
          <a:p>
            <a:r>
              <a:rPr lang="en-US" dirty="0"/>
              <a:t>CTE Team staffing updates</a:t>
            </a:r>
          </a:p>
        </p:txBody>
      </p:sp>
    </p:spTree>
    <p:extLst>
      <p:ext uri="{BB962C8B-B14F-4D97-AF65-F5344CB8AC3E}">
        <p14:creationId xmlns:p14="http://schemas.microsoft.com/office/powerpoint/2010/main" val="15859537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15CF39B-46DC-30D7-FA94-BD9A759D782B}"/>
              </a:ext>
            </a:extLst>
          </p:cNvPr>
          <p:cNvSpPr>
            <a:spLocks noGrp="1"/>
          </p:cNvSpPr>
          <p:nvPr>
            <p:ph type="title"/>
          </p:nvPr>
        </p:nvSpPr>
        <p:spPr>
          <a:xfrm>
            <a:off x="1297859" y="126367"/>
            <a:ext cx="7364361" cy="994172"/>
          </a:xfrm>
        </p:spPr>
        <p:txBody>
          <a:bodyPr anchor="ctr">
            <a:normAutofit/>
          </a:bodyPr>
          <a:lstStyle/>
          <a:p>
            <a:r>
              <a:rPr lang="en-US" dirty="0"/>
              <a:t>Progress Checklist</a:t>
            </a:r>
          </a:p>
        </p:txBody>
      </p:sp>
      <p:sp>
        <p:nvSpPr>
          <p:cNvPr id="8" name="Oval 7">
            <a:extLst>
              <a:ext uri="{FF2B5EF4-FFF2-40B4-BE49-F238E27FC236}">
                <a16:creationId xmlns:a16="http://schemas.microsoft.com/office/drawing/2014/main" id="{3D45E42A-F0F1-E4C2-9C84-408D5B0D26ED}"/>
              </a:ext>
            </a:extLst>
          </p:cNvPr>
          <p:cNvSpPr/>
          <p:nvPr/>
        </p:nvSpPr>
        <p:spPr>
          <a:xfrm>
            <a:off x="93426" y="2453237"/>
            <a:ext cx="176739" cy="1185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4F4FB706-7DC9-D883-F724-A431B930AE9F}"/>
              </a:ext>
            </a:extLst>
          </p:cNvPr>
          <p:cNvPicPr>
            <a:picLocks noChangeAspect="1"/>
          </p:cNvPicPr>
          <p:nvPr/>
        </p:nvPicPr>
        <p:blipFill>
          <a:blip r:embed="rId2"/>
          <a:stretch>
            <a:fillRect/>
          </a:stretch>
        </p:blipFill>
        <p:spPr>
          <a:xfrm>
            <a:off x="79756" y="1635923"/>
            <a:ext cx="8970818" cy="1871653"/>
          </a:xfrm>
          <a:prstGeom prst="rect">
            <a:avLst/>
          </a:prstGeom>
        </p:spPr>
      </p:pic>
      <p:sp>
        <p:nvSpPr>
          <p:cNvPr id="11" name="Rectangle 10">
            <a:extLst>
              <a:ext uri="{FF2B5EF4-FFF2-40B4-BE49-F238E27FC236}">
                <a16:creationId xmlns:a16="http://schemas.microsoft.com/office/drawing/2014/main" id="{03C02B8F-4C64-CA9A-CCD0-2053E8A78C44}"/>
              </a:ext>
            </a:extLst>
          </p:cNvPr>
          <p:cNvSpPr/>
          <p:nvPr/>
        </p:nvSpPr>
        <p:spPr>
          <a:xfrm>
            <a:off x="8662220" y="1587973"/>
            <a:ext cx="388354" cy="1928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CD9901F-468D-B1B7-04C2-B7EA6D52FE86}"/>
              </a:ext>
            </a:extLst>
          </p:cNvPr>
          <p:cNvSpPr/>
          <p:nvPr/>
        </p:nvSpPr>
        <p:spPr>
          <a:xfrm>
            <a:off x="181795" y="3309400"/>
            <a:ext cx="198432" cy="1593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340924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748C3A9-7D55-452E-85F1-5053CF317CAA}"/>
              </a:ext>
            </a:extLst>
          </p:cNvPr>
          <p:cNvSpPr>
            <a:spLocks noGrp="1"/>
          </p:cNvSpPr>
          <p:nvPr>
            <p:ph type="title"/>
          </p:nvPr>
        </p:nvSpPr>
        <p:spPr>
          <a:xfrm>
            <a:off x="1297859" y="126367"/>
            <a:ext cx="7364361" cy="994172"/>
          </a:xfrm>
        </p:spPr>
        <p:txBody>
          <a:bodyPr anchor="ctr">
            <a:normAutofit/>
          </a:bodyPr>
          <a:lstStyle/>
          <a:p>
            <a:r>
              <a:rPr lang="en-US" dirty="0"/>
              <a:t>Cleaning up the CLNA Moodle</a:t>
            </a:r>
          </a:p>
        </p:txBody>
      </p:sp>
      <p:sp>
        <p:nvSpPr>
          <p:cNvPr id="2" name="Content Placeholder 1">
            <a:extLst>
              <a:ext uri="{FF2B5EF4-FFF2-40B4-BE49-F238E27FC236}">
                <a16:creationId xmlns:a16="http://schemas.microsoft.com/office/drawing/2014/main" id="{B8C3EE65-38E1-4E80-B345-CF86D2C48221}"/>
              </a:ext>
            </a:extLst>
          </p:cNvPr>
          <p:cNvSpPr>
            <a:spLocks noGrp="1"/>
          </p:cNvSpPr>
          <p:nvPr>
            <p:ph sz="half" idx="1"/>
          </p:nvPr>
        </p:nvSpPr>
        <p:spPr>
          <a:xfrm>
            <a:off x="628650" y="1475873"/>
            <a:ext cx="3886200" cy="3343107"/>
          </a:xfrm>
        </p:spPr>
        <p:txBody>
          <a:bodyPr>
            <a:normAutofit fontScale="92500"/>
          </a:bodyPr>
          <a:lstStyle/>
          <a:p>
            <a:pPr marL="233363" indent="-233363">
              <a:spcBef>
                <a:spcPts val="0"/>
              </a:spcBef>
              <a:spcAft>
                <a:spcPts val="1200"/>
              </a:spcAft>
            </a:pPr>
            <a:r>
              <a:rPr lang="en-US" sz="2400" dirty="0"/>
              <a:t>We have downloaded all CLNAs from the NCPerkins Moodle to our server</a:t>
            </a:r>
          </a:p>
          <a:p>
            <a:pPr marL="233363" indent="-233363">
              <a:spcBef>
                <a:spcPts val="0"/>
              </a:spcBef>
              <a:spcAft>
                <a:spcPts val="1200"/>
              </a:spcAft>
            </a:pPr>
            <a:r>
              <a:rPr lang="en-US" sz="2400" dirty="0">
                <a:solidFill>
                  <a:srgbClr val="FF0000"/>
                </a:solidFill>
              </a:rPr>
              <a:t>All old CLNAs are still available, but no new submissions may be made</a:t>
            </a:r>
          </a:p>
          <a:p>
            <a:pPr marL="233363" indent="-233363">
              <a:spcBef>
                <a:spcPts val="0"/>
              </a:spcBef>
              <a:spcAft>
                <a:spcPts val="1200"/>
              </a:spcAft>
            </a:pPr>
            <a:r>
              <a:rPr lang="en-US" sz="2400" dirty="0"/>
              <a:t>A NEW Submission link </a:t>
            </a:r>
            <a:br>
              <a:rPr lang="en-US" sz="2400" dirty="0"/>
            </a:br>
            <a:r>
              <a:rPr lang="en-US" sz="2400" dirty="0"/>
              <a:t>has been created.</a:t>
            </a:r>
          </a:p>
          <a:p>
            <a:pPr marL="0" indent="0">
              <a:buNone/>
            </a:pPr>
            <a:endParaRPr lang="en-US" dirty="0"/>
          </a:p>
        </p:txBody>
      </p:sp>
      <p:pic>
        <p:nvPicPr>
          <p:cNvPr id="5" name="Picture 4">
            <a:extLst>
              <a:ext uri="{FF2B5EF4-FFF2-40B4-BE49-F238E27FC236}">
                <a16:creationId xmlns:a16="http://schemas.microsoft.com/office/drawing/2014/main" id="{A630BB8C-1458-638B-4ABC-89D1E83F12AC}"/>
              </a:ext>
            </a:extLst>
          </p:cNvPr>
          <p:cNvPicPr>
            <a:picLocks noChangeAspect="1"/>
          </p:cNvPicPr>
          <p:nvPr/>
        </p:nvPicPr>
        <p:blipFill>
          <a:blip r:embed="rId3"/>
          <a:stretch>
            <a:fillRect/>
          </a:stretch>
        </p:blipFill>
        <p:spPr>
          <a:xfrm>
            <a:off x="4522566" y="1796533"/>
            <a:ext cx="4500981" cy="2160471"/>
          </a:xfrm>
          <a:prstGeom prst="rect">
            <a:avLst/>
          </a:prstGeom>
          <a:ln>
            <a:solidFill>
              <a:schemeClr val="tx1"/>
            </a:solidFill>
          </a:ln>
        </p:spPr>
      </p:pic>
      <p:sp>
        <p:nvSpPr>
          <p:cNvPr id="7" name="Arrow: Right 6">
            <a:extLst>
              <a:ext uri="{FF2B5EF4-FFF2-40B4-BE49-F238E27FC236}">
                <a16:creationId xmlns:a16="http://schemas.microsoft.com/office/drawing/2014/main" id="{417AFBCE-0980-B97C-B5FE-3A179E86B3B5}"/>
              </a:ext>
            </a:extLst>
          </p:cNvPr>
          <p:cNvSpPr/>
          <p:nvPr/>
        </p:nvSpPr>
        <p:spPr>
          <a:xfrm rot="303339" flipV="1">
            <a:off x="3382333" y="3200338"/>
            <a:ext cx="1265605" cy="167152"/>
          </a:xfrm>
          <a:prstGeom prst="rightArrow">
            <a:avLst/>
          </a:prstGeom>
          <a:solidFill>
            <a:srgbClr val="F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Arrow: Right 26">
            <a:extLst>
              <a:ext uri="{FF2B5EF4-FFF2-40B4-BE49-F238E27FC236}">
                <a16:creationId xmlns:a16="http://schemas.microsoft.com/office/drawing/2014/main" id="{2FF08B45-2C0E-62C4-E762-7BDB318052C0}"/>
              </a:ext>
            </a:extLst>
          </p:cNvPr>
          <p:cNvSpPr/>
          <p:nvPr/>
        </p:nvSpPr>
        <p:spPr>
          <a:xfrm rot="20418800" flipV="1">
            <a:off x="3726631" y="3813072"/>
            <a:ext cx="964468" cy="167227"/>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925864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BAF64FB-A282-F3A1-F676-CD85489251DA}"/>
              </a:ext>
            </a:extLst>
          </p:cNvPr>
          <p:cNvSpPr>
            <a:spLocks noGrp="1"/>
          </p:cNvSpPr>
          <p:nvPr>
            <p:ph type="title"/>
          </p:nvPr>
        </p:nvSpPr>
        <p:spPr>
          <a:xfrm>
            <a:off x="1297859" y="126367"/>
            <a:ext cx="7364361" cy="994172"/>
          </a:xfrm>
        </p:spPr>
        <p:txBody>
          <a:bodyPr anchor="ctr">
            <a:normAutofit/>
          </a:bodyPr>
          <a:lstStyle/>
          <a:p>
            <a:r>
              <a:rPr lang="en-US" dirty="0"/>
              <a:t>Dashboard Levels of Performance Update</a:t>
            </a:r>
          </a:p>
        </p:txBody>
      </p:sp>
      <p:sp>
        <p:nvSpPr>
          <p:cNvPr id="2" name="Content Placeholder 1">
            <a:extLst>
              <a:ext uri="{FF2B5EF4-FFF2-40B4-BE49-F238E27FC236}">
                <a16:creationId xmlns:a16="http://schemas.microsoft.com/office/drawing/2014/main" id="{D1EC5F5B-6054-BFF4-DC35-8DAE35DD326E}"/>
              </a:ext>
            </a:extLst>
          </p:cNvPr>
          <p:cNvSpPr>
            <a:spLocks noGrp="1"/>
          </p:cNvSpPr>
          <p:nvPr>
            <p:ph sz="half" idx="1"/>
          </p:nvPr>
        </p:nvSpPr>
        <p:spPr>
          <a:xfrm>
            <a:off x="628650" y="1369219"/>
            <a:ext cx="2633534" cy="3449762"/>
          </a:xfrm>
        </p:spPr>
        <p:txBody>
          <a:bodyPr>
            <a:normAutofit/>
          </a:bodyPr>
          <a:lstStyle/>
          <a:p>
            <a:pPr marL="0" indent="0">
              <a:spcAft>
                <a:spcPts val="1200"/>
              </a:spcAft>
              <a:buNone/>
            </a:pPr>
            <a:r>
              <a:rPr lang="en-US" dirty="0"/>
              <a:t>Top, left graph on disaggregated data dashboards for each Performance Indicator</a:t>
            </a:r>
          </a:p>
          <a:p>
            <a:pPr marL="0" indent="0">
              <a:spcAft>
                <a:spcPts val="1200"/>
              </a:spcAft>
              <a:buNone/>
            </a:pPr>
            <a:r>
              <a:rPr lang="en-US" dirty="0">
                <a:solidFill>
                  <a:srgbClr val="FE0000"/>
                </a:solidFill>
              </a:rPr>
              <a:t>New</a:t>
            </a:r>
            <a:r>
              <a:rPr lang="en-US" dirty="0"/>
              <a:t>: The State and Local Levels of Performance for the most recent year</a:t>
            </a:r>
          </a:p>
          <a:p>
            <a:pPr marL="0" indent="0">
              <a:spcAft>
                <a:spcPts val="1200"/>
              </a:spcAft>
              <a:buNone/>
            </a:pPr>
            <a:r>
              <a:rPr lang="en-US" dirty="0"/>
              <a:t>Gaps in performance may be more obvious</a:t>
            </a:r>
          </a:p>
        </p:txBody>
      </p:sp>
      <p:pic>
        <p:nvPicPr>
          <p:cNvPr id="5" name="Picture 4" descr="Graphical user interface, chart&#10;&#10;Description automatically generated with medium confidence">
            <a:extLst>
              <a:ext uri="{FF2B5EF4-FFF2-40B4-BE49-F238E27FC236}">
                <a16:creationId xmlns:a16="http://schemas.microsoft.com/office/drawing/2014/main" id="{C380271D-9CF4-23AE-A3C7-1FEB483B03F5}"/>
              </a:ext>
            </a:extLst>
          </p:cNvPr>
          <p:cNvPicPr>
            <a:picLocks noChangeAspect="1"/>
          </p:cNvPicPr>
          <p:nvPr/>
        </p:nvPicPr>
        <p:blipFill rotWithShape="1">
          <a:blip r:embed="rId3">
            <a:extLst>
              <a:ext uri="{28A0092B-C50C-407E-A947-70E740481C1C}">
                <a14:useLocalDpi xmlns:a14="http://schemas.microsoft.com/office/drawing/2010/main" val="0"/>
              </a:ext>
            </a:extLst>
          </a:blip>
          <a:srcRect r="39592" b="42216"/>
          <a:stretch/>
        </p:blipFill>
        <p:spPr>
          <a:xfrm>
            <a:off x="3160929" y="1385403"/>
            <a:ext cx="5955944" cy="3575014"/>
          </a:xfrm>
          <a:prstGeom prst="rect">
            <a:avLst/>
          </a:prstGeom>
          <a:noFill/>
          <a:ln>
            <a:solidFill>
              <a:schemeClr val="tx1"/>
            </a:solidFill>
          </a:ln>
        </p:spPr>
      </p:pic>
    </p:spTree>
    <p:extLst>
      <p:ext uri="{BB962C8B-B14F-4D97-AF65-F5344CB8AC3E}">
        <p14:creationId xmlns:p14="http://schemas.microsoft.com/office/powerpoint/2010/main" val="3021276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D676503-7C91-C75F-5245-9AE33246DFF4}"/>
              </a:ext>
            </a:extLst>
          </p:cNvPr>
          <p:cNvSpPr>
            <a:spLocks noGrp="1"/>
          </p:cNvSpPr>
          <p:nvPr>
            <p:ph idx="1"/>
          </p:nvPr>
        </p:nvSpPr>
        <p:spPr>
          <a:xfrm>
            <a:off x="1297858" y="1320904"/>
            <a:ext cx="6488397" cy="3548753"/>
          </a:xfrm>
        </p:spPr>
        <p:txBody>
          <a:bodyPr>
            <a:normAutofit fontScale="85000" lnSpcReduction="20000"/>
          </a:bodyPr>
          <a:lstStyle/>
          <a:p>
            <a:pPr>
              <a:lnSpc>
                <a:spcPct val="150000"/>
              </a:lnSpc>
              <a:spcBef>
                <a:spcPts val="0"/>
              </a:spcBef>
              <a:spcAft>
                <a:spcPts val="1200"/>
              </a:spcAft>
            </a:pPr>
            <a:r>
              <a:rPr lang="en-US" dirty="0"/>
              <a:t>CORD – NC-NET</a:t>
            </a:r>
          </a:p>
          <a:p>
            <a:pPr>
              <a:lnSpc>
                <a:spcPct val="150000"/>
              </a:lnSpc>
              <a:spcBef>
                <a:spcPts val="0"/>
              </a:spcBef>
              <a:spcAft>
                <a:spcPts val="1200"/>
              </a:spcAft>
            </a:pPr>
            <a:r>
              <a:rPr lang="en-US" dirty="0"/>
              <a:t>SkillsUSA</a:t>
            </a:r>
          </a:p>
          <a:p>
            <a:pPr>
              <a:lnSpc>
                <a:spcPct val="150000"/>
              </a:lnSpc>
              <a:spcBef>
                <a:spcPts val="0"/>
              </a:spcBef>
              <a:spcAft>
                <a:spcPts val="1200"/>
              </a:spcAft>
            </a:pPr>
            <a:r>
              <a:rPr lang="en-US" dirty="0"/>
              <a:t>Career Counseling</a:t>
            </a:r>
          </a:p>
          <a:p>
            <a:pPr>
              <a:lnSpc>
                <a:spcPct val="150000"/>
              </a:lnSpc>
              <a:spcBef>
                <a:spcPts val="0"/>
              </a:spcBef>
              <a:spcAft>
                <a:spcPts val="1200"/>
              </a:spcAft>
            </a:pPr>
            <a:r>
              <a:rPr lang="en-US" dirty="0"/>
              <a:t>Updated Career Exploration Guide</a:t>
            </a:r>
          </a:p>
          <a:p>
            <a:pPr>
              <a:lnSpc>
                <a:spcPct val="150000"/>
              </a:lnSpc>
              <a:spcBef>
                <a:spcPts val="0"/>
              </a:spcBef>
              <a:spcAft>
                <a:spcPts val="1200"/>
              </a:spcAft>
            </a:pPr>
            <a:r>
              <a:rPr lang="en-US" dirty="0"/>
              <a:t>Curriculum Alignment Projects: Cybersecurity, Biopharmaceutical Technology</a:t>
            </a:r>
          </a:p>
          <a:p>
            <a:pPr>
              <a:lnSpc>
                <a:spcPct val="150000"/>
              </a:lnSpc>
              <a:spcBef>
                <a:spcPts val="0"/>
              </a:spcBef>
              <a:spcAft>
                <a:spcPts val="1200"/>
              </a:spcAft>
            </a:pPr>
            <a:r>
              <a:rPr lang="en-US" dirty="0"/>
              <a:t>Elementary Education Residency licensure certificate</a:t>
            </a:r>
          </a:p>
          <a:p>
            <a:endParaRPr lang="en-US" dirty="0"/>
          </a:p>
        </p:txBody>
      </p:sp>
      <p:sp>
        <p:nvSpPr>
          <p:cNvPr id="3" name="Title 2">
            <a:extLst>
              <a:ext uri="{FF2B5EF4-FFF2-40B4-BE49-F238E27FC236}">
                <a16:creationId xmlns:a16="http://schemas.microsoft.com/office/drawing/2014/main" id="{AABE7F63-7ED7-F238-626C-32764570B0A8}"/>
              </a:ext>
            </a:extLst>
          </p:cNvPr>
          <p:cNvSpPr>
            <a:spLocks noGrp="1"/>
          </p:cNvSpPr>
          <p:nvPr>
            <p:ph type="title"/>
          </p:nvPr>
        </p:nvSpPr>
        <p:spPr/>
        <p:txBody>
          <a:bodyPr/>
          <a:lstStyle/>
          <a:p>
            <a:r>
              <a:rPr lang="en-US" dirty="0"/>
              <a:t>Potential Leadership Projects for 2022-23</a:t>
            </a:r>
          </a:p>
        </p:txBody>
      </p:sp>
    </p:spTree>
    <p:extLst>
      <p:ext uri="{BB962C8B-B14F-4D97-AF65-F5344CB8AC3E}">
        <p14:creationId xmlns:p14="http://schemas.microsoft.com/office/powerpoint/2010/main" val="4688086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FC91F47-CE38-060A-6D75-D6292E56EE40}"/>
              </a:ext>
            </a:extLst>
          </p:cNvPr>
          <p:cNvSpPr>
            <a:spLocks noGrp="1"/>
          </p:cNvSpPr>
          <p:nvPr>
            <p:ph idx="1"/>
          </p:nvPr>
        </p:nvSpPr>
        <p:spPr/>
        <p:txBody>
          <a:bodyPr>
            <a:normAutofit/>
          </a:bodyPr>
          <a:lstStyle/>
          <a:p>
            <a:r>
              <a:rPr lang="en-US" sz="2400" dirty="0">
                <a:hlinkClick r:id="rId3"/>
              </a:rPr>
              <a:t>Moodle Mastery 101 for Healthcare Professionals</a:t>
            </a:r>
            <a:endParaRPr lang="en-US" sz="2400" dirty="0"/>
          </a:p>
          <a:p>
            <a:pPr lvl="1"/>
            <a:r>
              <a:rPr lang="en-US" sz="2400" dirty="0"/>
              <a:t>Begins September 2</a:t>
            </a:r>
            <a:r>
              <a:rPr lang="en-US" sz="2400" baseline="30000" dirty="0"/>
              <a:t>nd</a:t>
            </a:r>
            <a:r>
              <a:rPr lang="en-US" sz="2400" dirty="0"/>
              <a:t>, 2022</a:t>
            </a:r>
          </a:p>
          <a:p>
            <a:pPr lvl="1"/>
            <a:r>
              <a:rPr lang="en-US" sz="2400" dirty="0"/>
              <a:t>Basics in Moodle</a:t>
            </a:r>
          </a:p>
          <a:p>
            <a:pPr lvl="1"/>
            <a:r>
              <a:rPr lang="en-US" sz="2400" dirty="0"/>
              <a:t>Regardless of Moodle skills, participants will benefit</a:t>
            </a:r>
          </a:p>
          <a:p>
            <a:endParaRPr lang="en-US" sz="2400" dirty="0"/>
          </a:p>
          <a:p>
            <a:r>
              <a:rPr lang="en-US" sz="2400" dirty="0"/>
              <a:t>Moodle Mastery Series Since January 2022</a:t>
            </a:r>
          </a:p>
          <a:p>
            <a:pPr lvl="1"/>
            <a:r>
              <a:rPr lang="en-US" sz="2400" dirty="0"/>
              <a:t>21 Automotive Faculty Across 12 Colleges</a:t>
            </a:r>
          </a:p>
          <a:p>
            <a:pPr lvl="1"/>
            <a:r>
              <a:rPr lang="en-US" sz="2400" dirty="0"/>
              <a:t>22 Early Childhood Instructors Across 18 Colleges</a:t>
            </a:r>
            <a:endParaRPr lang="en-US" sz="2800" dirty="0"/>
          </a:p>
          <a:p>
            <a:pPr marL="0" indent="0">
              <a:buNone/>
            </a:pPr>
            <a:endParaRPr lang="en-US" dirty="0"/>
          </a:p>
          <a:p>
            <a:pPr marL="0" indent="0">
              <a:buNone/>
            </a:pPr>
            <a:endParaRPr lang="en-US" dirty="0"/>
          </a:p>
          <a:p>
            <a:pPr marL="0" indent="0">
              <a:buNone/>
            </a:pPr>
            <a:endParaRPr lang="en-US" dirty="0"/>
          </a:p>
        </p:txBody>
      </p:sp>
      <p:sp>
        <p:nvSpPr>
          <p:cNvPr id="3" name="Title 2">
            <a:extLst>
              <a:ext uri="{FF2B5EF4-FFF2-40B4-BE49-F238E27FC236}">
                <a16:creationId xmlns:a16="http://schemas.microsoft.com/office/drawing/2014/main" id="{CF0160CA-9264-D2F7-5D82-2FD3794B10D3}"/>
              </a:ext>
            </a:extLst>
          </p:cNvPr>
          <p:cNvSpPr>
            <a:spLocks noGrp="1"/>
          </p:cNvSpPr>
          <p:nvPr>
            <p:ph type="title"/>
          </p:nvPr>
        </p:nvSpPr>
        <p:spPr/>
        <p:txBody>
          <a:bodyPr/>
          <a:lstStyle/>
          <a:p>
            <a:r>
              <a:rPr lang="en-US" dirty="0"/>
              <a:t>Online Learning Updates - Lane Freeman</a:t>
            </a:r>
          </a:p>
        </p:txBody>
      </p:sp>
    </p:spTree>
    <p:extLst>
      <p:ext uri="{BB962C8B-B14F-4D97-AF65-F5344CB8AC3E}">
        <p14:creationId xmlns:p14="http://schemas.microsoft.com/office/powerpoint/2010/main" val="3112899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D115CC3-546C-3D54-10A8-B99CB351007A}"/>
              </a:ext>
            </a:extLst>
          </p:cNvPr>
          <p:cNvSpPr>
            <a:spLocks noGrp="1"/>
          </p:cNvSpPr>
          <p:nvPr>
            <p:ph idx="1"/>
          </p:nvPr>
        </p:nvSpPr>
        <p:spPr>
          <a:xfrm>
            <a:off x="628650" y="1410958"/>
            <a:ext cx="7886700" cy="3548753"/>
          </a:xfrm>
        </p:spPr>
        <p:txBody>
          <a:bodyPr/>
          <a:lstStyle/>
          <a:p>
            <a:r>
              <a:rPr lang="en-US" sz="2400" dirty="0"/>
              <a:t>Moodle Mastery 102 tentative for January 2023</a:t>
            </a:r>
          </a:p>
          <a:p>
            <a:r>
              <a:rPr lang="en-US" sz="2400" dirty="0"/>
              <a:t>System Office Conference and Distance Education</a:t>
            </a:r>
          </a:p>
          <a:p>
            <a:r>
              <a:rPr lang="en-US" sz="2400" dirty="0"/>
              <a:t>Immersive Learning Implementation</a:t>
            </a:r>
          </a:p>
          <a:p>
            <a:endParaRPr lang="en-US" dirty="0"/>
          </a:p>
          <a:p>
            <a:endParaRPr lang="en-US" dirty="0"/>
          </a:p>
          <a:p>
            <a:pPr marL="0" indent="0">
              <a:buNone/>
            </a:pPr>
            <a:r>
              <a:rPr lang="en-US" sz="2000" dirty="0"/>
              <a:t>Contact </a:t>
            </a:r>
          </a:p>
          <a:p>
            <a:pPr marL="169069" lvl="1" indent="0">
              <a:buNone/>
            </a:pPr>
            <a:r>
              <a:rPr lang="en-US" sz="2000" dirty="0"/>
              <a:t>Lane Freeman, Director of Online Learning </a:t>
            </a:r>
            <a:br>
              <a:rPr lang="en-US" sz="2000" dirty="0"/>
            </a:br>
            <a:r>
              <a:rPr lang="en-US" sz="2000" dirty="0">
                <a:hlinkClick r:id="rId2"/>
              </a:rPr>
              <a:t>freemanl@nccommunitycolleges.edu</a:t>
            </a:r>
            <a:r>
              <a:rPr lang="en-US" sz="2000" dirty="0"/>
              <a:t> </a:t>
            </a:r>
          </a:p>
          <a:p>
            <a:pPr marL="169069" lvl="1" indent="0">
              <a:buNone/>
            </a:pPr>
            <a:r>
              <a:rPr lang="en-US" sz="2000" dirty="0"/>
              <a:t>919-807-7107</a:t>
            </a:r>
          </a:p>
        </p:txBody>
      </p:sp>
      <p:sp>
        <p:nvSpPr>
          <p:cNvPr id="3" name="Title 2">
            <a:extLst>
              <a:ext uri="{FF2B5EF4-FFF2-40B4-BE49-F238E27FC236}">
                <a16:creationId xmlns:a16="http://schemas.microsoft.com/office/drawing/2014/main" id="{15A2ABB7-01E3-6361-B4A7-16542D20BE92}"/>
              </a:ext>
            </a:extLst>
          </p:cNvPr>
          <p:cNvSpPr>
            <a:spLocks noGrp="1"/>
          </p:cNvSpPr>
          <p:nvPr>
            <p:ph type="title"/>
          </p:nvPr>
        </p:nvSpPr>
        <p:spPr/>
        <p:txBody>
          <a:bodyPr/>
          <a:lstStyle/>
          <a:p>
            <a:r>
              <a:rPr lang="en-US" dirty="0"/>
              <a:t>Online Learning Updates continued</a:t>
            </a:r>
          </a:p>
        </p:txBody>
      </p:sp>
    </p:spTree>
    <p:extLst>
      <p:ext uri="{BB962C8B-B14F-4D97-AF65-F5344CB8AC3E}">
        <p14:creationId xmlns:p14="http://schemas.microsoft.com/office/powerpoint/2010/main" val="17356596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6D4E17D-FC8E-C6FF-524E-CD66AFD2BD55}"/>
              </a:ext>
            </a:extLst>
          </p:cNvPr>
          <p:cNvSpPr>
            <a:spLocks noGrp="1"/>
          </p:cNvSpPr>
          <p:nvPr>
            <p:ph type="title"/>
          </p:nvPr>
        </p:nvSpPr>
        <p:spPr>
          <a:xfrm>
            <a:off x="1297859" y="126367"/>
            <a:ext cx="7364361" cy="994172"/>
          </a:xfrm>
        </p:spPr>
        <p:txBody>
          <a:bodyPr anchor="ctr">
            <a:normAutofit/>
          </a:bodyPr>
          <a:lstStyle/>
          <a:p>
            <a:r>
              <a:rPr lang="en-US" dirty="0"/>
              <a:t>Postsecondary Association of CTE (PACE)</a:t>
            </a:r>
          </a:p>
        </p:txBody>
      </p:sp>
      <p:pic>
        <p:nvPicPr>
          <p:cNvPr id="11" name="Picture 10" descr="Graphical user interface&#10;&#10;Description automatically generated">
            <a:extLst>
              <a:ext uri="{FF2B5EF4-FFF2-40B4-BE49-F238E27FC236}">
                <a16:creationId xmlns:a16="http://schemas.microsoft.com/office/drawing/2014/main" id="{2A302ACF-BA71-189D-52F5-E7935BDE9D30}"/>
              </a:ext>
            </a:extLst>
          </p:cNvPr>
          <p:cNvPicPr>
            <a:picLocks noChangeAspect="1"/>
          </p:cNvPicPr>
          <p:nvPr/>
        </p:nvPicPr>
        <p:blipFill rotWithShape="1">
          <a:blip r:embed="rId2">
            <a:extLst>
              <a:ext uri="{28A0092B-C50C-407E-A947-70E740481C1C}">
                <a14:useLocalDpi xmlns:a14="http://schemas.microsoft.com/office/drawing/2010/main" val="0"/>
              </a:ext>
            </a:extLst>
          </a:blip>
          <a:srcRect l="40758" t="40149" r="39166"/>
          <a:stretch/>
        </p:blipFill>
        <p:spPr>
          <a:xfrm>
            <a:off x="1297859" y="1583974"/>
            <a:ext cx="2313268" cy="1975551"/>
          </a:xfrm>
          <a:prstGeom prst="rect">
            <a:avLst/>
          </a:prstGeom>
        </p:spPr>
      </p:pic>
      <p:sp>
        <p:nvSpPr>
          <p:cNvPr id="12" name="TextBox 11">
            <a:extLst>
              <a:ext uri="{FF2B5EF4-FFF2-40B4-BE49-F238E27FC236}">
                <a16:creationId xmlns:a16="http://schemas.microsoft.com/office/drawing/2014/main" id="{77BB55FE-085A-FC0D-A1AC-611BC1336119}"/>
              </a:ext>
            </a:extLst>
          </p:cNvPr>
          <p:cNvSpPr txBox="1"/>
          <p:nvPr/>
        </p:nvSpPr>
        <p:spPr>
          <a:xfrm>
            <a:off x="3747655" y="1399308"/>
            <a:ext cx="4098485" cy="2677656"/>
          </a:xfrm>
          <a:prstGeom prst="rect">
            <a:avLst/>
          </a:prstGeom>
          <a:noFill/>
        </p:spPr>
        <p:txBody>
          <a:bodyPr wrap="square" rtlCol="0">
            <a:spAutoFit/>
          </a:bodyPr>
          <a:lstStyle/>
          <a:p>
            <a:r>
              <a:rPr lang="en-US" sz="2800" dirty="0"/>
              <a:t>Division of the Association for Career and Technical Education (ACTE)</a:t>
            </a:r>
          </a:p>
          <a:p>
            <a:endParaRPr lang="en-US" sz="2800" dirty="0"/>
          </a:p>
          <a:p>
            <a:r>
              <a:rPr lang="en-US" sz="2800" dirty="0"/>
              <a:t>Exploring postsecondary involvement in NC</a:t>
            </a:r>
          </a:p>
        </p:txBody>
      </p:sp>
    </p:spTree>
    <p:extLst>
      <p:ext uri="{BB962C8B-B14F-4D97-AF65-F5344CB8AC3E}">
        <p14:creationId xmlns:p14="http://schemas.microsoft.com/office/powerpoint/2010/main" val="3277244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E8C7066-4431-6942-845E-4593AB9159B0}"/>
              </a:ext>
            </a:extLst>
          </p:cNvPr>
          <p:cNvPicPr>
            <a:picLocks noChangeAspect="1"/>
          </p:cNvPicPr>
          <p:nvPr/>
        </p:nvPicPr>
        <p:blipFill>
          <a:blip r:embed="rId2"/>
          <a:stretch>
            <a:fillRect/>
          </a:stretch>
        </p:blipFill>
        <p:spPr>
          <a:xfrm>
            <a:off x="2453341" y="1320904"/>
            <a:ext cx="4237317" cy="3548753"/>
          </a:xfrm>
          <a:prstGeom prst="rect">
            <a:avLst/>
          </a:prstGeom>
          <a:noFill/>
        </p:spPr>
      </p:pic>
      <p:sp>
        <p:nvSpPr>
          <p:cNvPr id="2" name="Title 1">
            <a:extLst>
              <a:ext uri="{FF2B5EF4-FFF2-40B4-BE49-F238E27FC236}">
                <a16:creationId xmlns:a16="http://schemas.microsoft.com/office/drawing/2014/main" id="{AE7AAEBB-FB3C-E6E5-33A1-CFE43358FA41}"/>
              </a:ext>
            </a:extLst>
          </p:cNvPr>
          <p:cNvSpPr>
            <a:spLocks noGrp="1"/>
          </p:cNvSpPr>
          <p:nvPr>
            <p:ph type="title"/>
          </p:nvPr>
        </p:nvSpPr>
        <p:spPr>
          <a:xfrm>
            <a:off x="1297859" y="126367"/>
            <a:ext cx="7364361" cy="994172"/>
          </a:xfrm>
        </p:spPr>
        <p:txBody>
          <a:bodyPr anchor="ctr">
            <a:normAutofit/>
          </a:bodyPr>
          <a:lstStyle/>
          <a:p>
            <a:r>
              <a:rPr lang="en-US" dirty="0"/>
              <a:t>Updating the Career Clusters Guide</a:t>
            </a:r>
          </a:p>
        </p:txBody>
      </p:sp>
    </p:spTree>
    <p:extLst>
      <p:ext uri="{BB962C8B-B14F-4D97-AF65-F5344CB8AC3E}">
        <p14:creationId xmlns:p14="http://schemas.microsoft.com/office/powerpoint/2010/main" val="1515883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C6D76FAD-136B-2438-8211-B11D4C5FB922}"/>
              </a:ext>
            </a:extLst>
          </p:cNvPr>
          <p:cNvGraphicFramePr>
            <a:graphicFrameLocks noGrp="1"/>
          </p:cNvGraphicFramePr>
          <p:nvPr>
            <p:ph idx="1"/>
            <p:extLst>
              <p:ext uri="{D42A27DB-BD31-4B8C-83A1-F6EECF244321}">
                <p14:modId xmlns:p14="http://schemas.microsoft.com/office/powerpoint/2010/main" val="1066241630"/>
              </p:ext>
            </p:extLst>
          </p:nvPr>
        </p:nvGraphicFramePr>
        <p:xfrm>
          <a:off x="831273" y="1390013"/>
          <a:ext cx="4600552" cy="3627120"/>
        </p:xfrm>
        <a:graphic>
          <a:graphicData uri="http://schemas.openxmlformats.org/drawingml/2006/table">
            <a:tbl>
              <a:tblPr firstRow="1" firstCol="1" bandRow="1">
                <a:tableStyleId>{5C22544A-7EE6-4342-B048-85BDC9FD1C3A}</a:tableStyleId>
              </a:tblPr>
              <a:tblGrid>
                <a:gridCol w="454791">
                  <a:extLst>
                    <a:ext uri="{9D8B030D-6E8A-4147-A177-3AD203B41FA5}">
                      <a16:colId xmlns:a16="http://schemas.microsoft.com/office/drawing/2014/main" val="2539539092"/>
                    </a:ext>
                  </a:extLst>
                </a:gridCol>
                <a:gridCol w="3158675">
                  <a:extLst>
                    <a:ext uri="{9D8B030D-6E8A-4147-A177-3AD203B41FA5}">
                      <a16:colId xmlns:a16="http://schemas.microsoft.com/office/drawing/2014/main" val="3082449845"/>
                    </a:ext>
                  </a:extLst>
                </a:gridCol>
                <a:gridCol w="987086">
                  <a:extLst>
                    <a:ext uri="{9D8B030D-6E8A-4147-A177-3AD203B41FA5}">
                      <a16:colId xmlns:a16="http://schemas.microsoft.com/office/drawing/2014/main" val="2071539123"/>
                    </a:ext>
                  </a:extLst>
                </a:gridCol>
              </a:tblGrid>
              <a:tr h="0">
                <a:tc>
                  <a:txBody>
                    <a:bodyPr/>
                    <a:lstStyle/>
                    <a:p>
                      <a:pPr marL="0" marR="0">
                        <a:spcBef>
                          <a:spcPts val="0"/>
                        </a:spcBef>
                        <a:spcAft>
                          <a:spcPts val="0"/>
                        </a:spcAft>
                      </a:pPr>
                      <a:r>
                        <a:rPr lang="en-US" sz="1400" dirty="0">
                          <a:effectLst/>
                        </a:rPr>
                        <a:t> </a:t>
                      </a:r>
                      <a:endParaRPr lang="en-US" sz="1400" dirty="0">
                        <a:effectLst/>
                        <a:latin typeface="Calibri" panose="020F0502020204030204" pitchFamily="34" charset="0"/>
                        <a:ea typeface="Calibri" panose="020F0502020204030204" pitchFamily="34" charset="0"/>
                      </a:endParaRPr>
                    </a:p>
                  </a:txBody>
                  <a:tcPr marL="68580" marR="68580" marT="0" marB="0"/>
                </a:tc>
                <a:tc>
                  <a:txBody>
                    <a:bodyPr/>
                    <a:lstStyle/>
                    <a:p>
                      <a:pPr marL="0" marR="0">
                        <a:spcBef>
                          <a:spcPts val="0"/>
                        </a:spcBef>
                        <a:spcAft>
                          <a:spcPts val="0"/>
                        </a:spcAft>
                      </a:pPr>
                      <a:r>
                        <a:rPr lang="en-US" sz="1400">
                          <a:effectLst/>
                        </a:rPr>
                        <a:t>Career Cluster</a:t>
                      </a:r>
                      <a:endParaRPr lang="en-US" sz="1400">
                        <a:effectLst/>
                        <a:latin typeface="Calibri" panose="020F0502020204030204" pitchFamily="34" charset="0"/>
                        <a:ea typeface="Calibri" panose="020F0502020204030204" pitchFamily="34" charset="0"/>
                      </a:endParaRPr>
                    </a:p>
                  </a:txBody>
                  <a:tcPr marL="68580" marR="68580" marT="0" marB="0"/>
                </a:tc>
                <a:tc>
                  <a:txBody>
                    <a:bodyPr/>
                    <a:lstStyle/>
                    <a:p>
                      <a:pPr marL="0" marR="0" algn="ctr">
                        <a:spcBef>
                          <a:spcPts val="0"/>
                        </a:spcBef>
                        <a:spcAft>
                          <a:spcPts val="0"/>
                        </a:spcAft>
                      </a:pPr>
                      <a:r>
                        <a:rPr lang="en-US" sz="1400" dirty="0">
                          <a:effectLst/>
                        </a:rPr>
                        <a:t># of stories</a:t>
                      </a:r>
                      <a:endParaRPr lang="en-US" sz="1400" dirty="0">
                        <a:effectLst/>
                        <a:latin typeface="Calibri" panose="020F0502020204030204" pitchFamily="34" charset="0"/>
                        <a:ea typeface="Calibri" panose="020F0502020204030204" pitchFamily="34" charset="0"/>
                      </a:endParaRPr>
                    </a:p>
                  </a:txBody>
                  <a:tcPr marL="68580" marR="68580" marT="0" marB="0"/>
                </a:tc>
                <a:extLst>
                  <a:ext uri="{0D108BD9-81ED-4DB2-BD59-A6C34878D82A}">
                    <a16:rowId xmlns:a16="http://schemas.microsoft.com/office/drawing/2014/main" val="3621933736"/>
                  </a:ext>
                </a:extLst>
              </a:tr>
              <a:tr h="0">
                <a:tc>
                  <a:txBody>
                    <a:bodyPr/>
                    <a:lstStyle/>
                    <a:p>
                      <a:pPr marL="0" marR="0" algn="ctr">
                        <a:spcBef>
                          <a:spcPts val="0"/>
                        </a:spcBef>
                        <a:spcAft>
                          <a:spcPts val="0"/>
                        </a:spcAft>
                      </a:pPr>
                      <a:r>
                        <a:rPr lang="en-US" sz="1400" dirty="0">
                          <a:effectLst/>
                        </a:rPr>
                        <a:t>1</a:t>
                      </a:r>
                      <a:endParaRPr lang="en-US" sz="1400" dirty="0">
                        <a:effectLst/>
                        <a:latin typeface="Calibri" panose="020F0502020204030204" pitchFamily="34" charset="0"/>
                        <a:ea typeface="Calibri" panose="020F0502020204030204" pitchFamily="34" charset="0"/>
                      </a:endParaRPr>
                    </a:p>
                  </a:txBody>
                  <a:tcPr marL="68580" marR="68580" marT="0" marB="0"/>
                </a:tc>
                <a:tc>
                  <a:txBody>
                    <a:bodyPr/>
                    <a:lstStyle/>
                    <a:p>
                      <a:pPr marL="0" marR="0">
                        <a:spcBef>
                          <a:spcPts val="0"/>
                        </a:spcBef>
                        <a:spcAft>
                          <a:spcPts val="0"/>
                        </a:spcAft>
                      </a:pPr>
                      <a:r>
                        <a:rPr lang="en-US" sz="1400" dirty="0">
                          <a:effectLst/>
                        </a:rPr>
                        <a:t>Ag, Food &amp; Natural Resources</a:t>
                      </a:r>
                      <a:endParaRPr lang="en-US" sz="1400" dirty="0">
                        <a:effectLst/>
                        <a:latin typeface="Calibri" panose="020F0502020204030204" pitchFamily="34" charset="0"/>
                        <a:ea typeface="Calibri" panose="020F0502020204030204" pitchFamily="34" charset="0"/>
                      </a:endParaRPr>
                    </a:p>
                  </a:txBody>
                  <a:tcPr marL="68580" marR="68580" marT="0" marB="0"/>
                </a:tc>
                <a:tc>
                  <a:txBody>
                    <a:bodyPr/>
                    <a:lstStyle/>
                    <a:p>
                      <a:pPr marL="0" marR="0" algn="ctr">
                        <a:spcBef>
                          <a:spcPts val="0"/>
                        </a:spcBef>
                        <a:spcAft>
                          <a:spcPts val="0"/>
                        </a:spcAft>
                      </a:pPr>
                      <a:r>
                        <a:rPr lang="en-US" sz="1400" dirty="0">
                          <a:effectLst/>
                        </a:rPr>
                        <a:t>2</a:t>
                      </a:r>
                      <a:endParaRPr lang="en-US" sz="1400" dirty="0">
                        <a:effectLst/>
                        <a:latin typeface="Calibri" panose="020F0502020204030204" pitchFamily="34" charset="0"/>
                        <a:ea typeface="Calibri" panose="020F0502020204030204" pitchFamily="34" charset="0"/>
                      </a:endParaRPr>
                    </a:p>
                  </a:txBody>
                  <a:tcPr marL="68580" marR="68580" marT="0" marB="0"/>
                </a:tc>
                <a:extLst>
                  <a:ext uri="{0D108BD9-81ED-4DB2-BD59-A6C34878D82A}">
                    <a16:rowId xmlns:a16="http://schemas.microsoft.com/office/drawing/2014/main" val="3200530437"/>
                  </a:ext>
                </a:extLst>
              </a:tr>
              <a:tr h="0">
                <a:tc>
                  <a:txBody>
                    <a:bodyPr/>
                    <a:lstStyle/>
                    <a:p>
                      <a:pPr marL="0" marR="0" algn="ctr">
                        <a:spcBef>
                          <a:spcPts val="0"/>
                        </a:spcBef>
                        <a:spcAft>
                          <a:spcPts val="0"/>
                        </a:spcAft>
                      </a:pPr>
                      <a:r>
                        <a:rPr lang="en-US" sz="1400" dirty="0">
                          <a:effectLst/>
                        </a:rPr>
                        <a:t>2</a:t>
                      </a:r>
                      <a:endParaRPr lang="en-US" sz="1400" dirty="0">
                        <a:effectLst/>
                        <a:latin typeface="Calibri" panose="020F0502020204030204" pitchFamily="34" charset="0"/>
                        <a:ea typeface="Calibri" panose="020F0502020204030204" pitchFamily="34" charset="0"/>
                      </a:endParaRPr>
                    </a:p>
                  </a:txBody>
                  <a:tcPr marL="68580" marR="68580" marT="0" marB="0"/>
                </a:tc>
                <a:tc>
                  <a:txBody>
                    <a:bodyPr/>
                    <a:lstStyle/>
                    <a:p>
                      <a:pPr marL="0" marR="0">
                        <a:spcBef>
                          <a:spcPts val="0"/>
                        </a:spcBef>
                        <a:spcAft>
                          <a:spcPts val="0"/>
                        </a:spcAft>
                      </a:pPr>
                      <a:r>
                        <a:rPr lang="en-US" sz="1400">
                          <a:effectLst/>
                        </a:rPr>
                        <a:t>Architecture &amp; Construction</a:t>
                      </a:r>
                      <a:endParaRPr lang="en-US" sz="1400">
                        <a:effectLst/>
                        <a:latin typeface="Calibri" panose="020F0502020204030204" pitchFamily="34" charset="0"/>
                        <a:ea typeface="Calibri" panose="020F0502020204030204" pitchFamily="34" charset="0"/>
                      </a:endParaRPr>
                    </a:p>
                  </a:txBody>
                  <a:tcPr marL="68580" marR="68580" marT="0" marB="0"/>
                </a:tc>
                <a:tc>
                  <a:txBody>
                    <a:bodyPr/>
                    <a:lstStyle/>
                    <a:p>
                      <a:pPr marL="0" marR="0" algn="ctr">
                        <a:spcBef>
                          <a:spcPts val="0"/>
                        </a:spcBef>
                        <a:spcAft>
                          <a:spcPts val="0"/>
                        </a:spcAft>
                      </a:pPr>
                      <a:r>
                        <a:rPr lang="en-US" sz="1400" dirty="0">
                          <a:effectLst/>
                        </a:rPr>
                        <a:t>5</a:t>
                      </a:r>
                      <a:endParaRPr lang="en-US" sz="1400" dirty="0">
                        <a:effectLst/>
                        <a:latin typeface="Calibri" panose="020F0502020204030204" pitchFamily="34" charset="0"/>
                        <a:ea typeface="Calibri" panose="020F0502020204030204" pitchFamily="34" charset="0"/>
                      </a:endParaRPr>
                    </a:p>
                  </a:txBody>
                  <a:tcPr marL="68580" marR="68580" marT="0" marB="0"/>
                </a:tc>
                <a:extLst>
                  <a:ext uri="{0D108BD9-81ED-4DB2-BD59-A6C34878D82A}">
                    <a16:rowId xmlns:a16="http://schemas.microsoft.com/office/drawing/2014/main" val="867762924"/>
                  </a:ext>
                </a:extLst>
              </a:tr>
              <a:tr h="0">
                <a:tc>
                  <a:txBody>
                    <a:bodyPr/>
                    <a:lstStyle/>
                    <a:p>
                      <a:pPr marL="0" marR="0" algn="ctr">
                        <a:spcBef>
                          <a:spcPts val="0"/>
                        </a:spcBef>
                        <a:spcAft>
                          <a:spcPts val="0"/>
                        </a:spcAft>
                      </a:pPr>
                      <a:r>
                        <a:rPr lang="en-US" sz="1400" dirty="0">
                          <a:effectLst/>
                        </a:rPr>
                        <a:t>3</a:t>
                      </a:r>
                      <a:endParaRPr lang="en-US" sz="1400" dirty="0">
                        <a:effectLst/>
                        <a:latin typeface="Calibri" panose="020F0502020204030204" pitchFamily="34" charset="0"/>
                        <a:ea typeface="Calibri" panose="020F0502020204030204" pitchFamily="34" charset="0"/>
                      </a:endParaRPr>
                    </a:p>
                  </a:txBody>
                  <a:tcPr marL="68580" marR="68580" marT="0" marB="0"/>
                </a:tc>
                <a:tc>
                  <a:txBody>
                    <a:bodyPr/>
                    <a:lstStyle/>
                    <a:p>
                      <a:pPr marL="0" marR="0">
                        <a:spcBef>
                          <a:spcPts val="0"/>
                        </a:spcBef>
                        <a:spcAft>
                          <a:spcPts val="0"/>
                        </a:spcAft>
                      </a:pPr>
                      <a:r>
                        <a:rPr lang="en-US" sz="1400">
                          <a:effectLst/>
                        </a:rPr>
                        <a:t>Arts, A/V Tech &amp; Communications</a:t>
                      </a:r>
                      <a:endParaRPr lang="en-US" sz="1400">
                        <a:effectLst/>
                        <a:latin typeface="Calibri" panose="020F0502020204030204" pitchFamily="34" charset="0"/>
                        <a:ea typeface="Calibri" panose="020F0502020204030204" pitchFamily="34" charset="0"/>
                      </a:endParaRPr>
                    </a:p>
                  </a:txBody>
                  <a:tcPr marL="68580" marR="68580" marT="0" marB="0"/>
                </a:tc>
                <a:tc>
                  <a:txBody>
                    <a:bodyPr/>
                    <a:lstStyle/>
                    <a:p>
                      <a:pPr marL="0" marR="0" algn="ctr">
                        <a:spcBef>
                          <a:spcPts val="0"/>
                        </a:spcBef>
                        <a:spcAft>
                          <a:spcPts val="0"/>
                        </a:spcAft>
                      </a:pPr>
                      <a:r>
                        <a:rPr lang="en-US" sz="1400" dirty="0">
                          <a:effectLst/>
                          <a:highlight>
                            <a:srgbClr val="FFFF00"/>
                          </a:highlight>
                        </a:rPr>
                        <a:t>0</a:t>
                      </a:r>
                      <a:endParaRPr lang="en-US" sz="1400" dirty="0">
                        <a:effectLst/>
                        <a:highlight>
                          <a:srgbClr val="FFFF00"/>
                        </a:highlight>
                        <a:latin typeface="Calibri" panose="020F0502020204030204" pitchFamily="34" charset="0"/>
                        <a:ea typeface="Calibri" panose="020F0502020204030204" pitchFamily="34" charset="0"/>
                      </a:endParaRPr>
                    </a:p>
                  </a:txBody>
                  <a:tcPr marL="68580" marR="68580" marT="0" marB="0"/>
                </a:tc>
                <a:extLst>
                  <a:ext uri="{0D108BD9-81ED-4DB2-BD59-A6C34878D82A}">
                    <a16:rowId xmlns:a16="http://schemas.microsoft.com/office/drawing/2014/main" val="2558070442"/>
                  </a:ext>
                </a:extLst>
              </a:tr>
              <a:tr h="0">
                <a:tc>
                  <a:txBody>
                    <a:bodyPr/>
                    <a:lstStyle/>
                    <a:p>
                      <a:pPr marL="0" marR="0" algn="ctr">
                        <a:spcBef>
                          <a:spcPts val="0"/>
                        </a:spcBef>
                        <a:spcAft>
                          <a:spcPts val="0"/>
                        </a:spcAft>
                      </a:pPr>
                      <a:r>
                        <a:rPr lang="en-US" sz="1400" dirty="0">
                          <a:effectLst/>
                        </a:rPr>
                        <a:t>4</a:t>
                      </a:r>
                      <a:endParaRPr lang="en-US" sz="1400" dirty="0">
                        <a:effectLst/>
                        <a:latin typeface="Calibri" panose="020F0502020204030204" pitchFamily="34" charset="0"/>
                        <a:ea typeface="Calibri" panose="020F0502020204030204" pitchFamily="34" charset="0"/>
                      </a:endParaRPr>
                    </a:p>
                  </a:txBody>
                  <a:tcPr marL="68580" marR="68580" marT="0" marB="0"/>
                </a:tc>
                <a:tc>
                  <a:txBody>
                    <a:bodyPr/>
                    <a:lstStyle/>
                    <a:p>
                      <a:pPr marL="0" marR="0">
                        <a:spcBef>
                          <a:spcPts val="0"/>
                        </a:spcBef>
                        <a:spcAft>
                          <a:spcPts val="0"/>
                        </a:spcAft>
                      </a:pPr>
                      <a:r>
                        <a:rPr lang="en-US" sz="1400">
                          <a:effectLst/>
                        </a:rPr>
                        <a:t>Business &amp; Management</a:t>
                      </a:r>
                      <a:endParaRPr lang="en-US" sz="1400">
                        <a:effectLst/>
                        <a:latin typeface="Calibri" panose="020F0502020204030204" pitchFamily="34" charset="0"/>
                        <a:ea typeface="Calibri" panose="020F0502020204030204" pitchFamily="34" charset="0"/>
                      </a:endParaRPr>
                    </a:p>
                  </a:txBody>
                  <a:tcPr marL="68580" marR="68580" marT="0" marB="0"/>
                </a:tc>
                <a:tc>
                  <a:txBody>
                    <a:bodyPr/>
                    <a:lstStyle/>
                    <a:p>
                      <a:pPr marL="0" marR="0" algn="ctr">
                        <a:spcBef>
                          <a:spcPts val="0"/>
                        </a:spcBef>
                        <a:spcAft>
                          <a:spcPts val="0"/>
                        </a:spcAft>
                      </a:pPr>
                      <a:r>
                        <a:rPr lang="en-US" sz="1400" dirty="0">
                          <a:effectLst/>
                          <a:highlight>
                            <a:srgbClr val="FFFF00"/>
                          </a:highlight>
                        </a:rPr>
                        <a:t>1</a:t>
                      </a:r>
                      <a:endParaRPr lang="en-US" sz="1400" dirty="0">
                        <a:effectLst/>
                        <a:highlight>
                          <a:srgbClr val="FFFF00"/>
                        </a:highlight>
                        <a:latin typeface="Calibri" panose="020F0502020204030204" pitchFamily="34" charset="0"/>
                        <a:ea typeface="Calibri" panose="020F0502020204030204" pitchFamily="34" charset="0"/>
                      </a:endParaRPr>
                    </a:p>
                  </a:txBody>
                  <a:tcPr marL="68580" marR="68580" marT="0" marB="0"/>
                </a:tc>
                <a:extLst>
                  <a:ext uri="{0D108BD9-81ED-4DB2-BD59-A6C34878D82A}">
                    <a16:rowId xmlns:a16="http://schemas.microsoft.com/office/drawing/2014/main" val="3424229663"/>
                  </a:ext>
                </a:extLst>
              </a:tr>
              <a:tr h="0">
                <a:tc>
                  <a:txBody>
                    <a:bodyPr/>
                    <a:lstStyle/>
                    <a:p>
                      <a:pPr marL="0" marR="0" algn="ctr">
                        <a:spcBef>
                          <a:spcPts val="0"/>
                        </a:spcBef>
                        <a:spcAft>
                          <a:spcPts val="0"/>
                        </a:spcAft>
                      </a:pPr>
                      <a:r>
                        <a:rPr lang="en-US" sz="1400" dirty="0">
                          <a:effectLst/>
                        </a:rPr>
                        <a:t>5</a:t>
                      </a:r>
                      <a:endParaRPr lang="en-US" sz="1400" dirty="0">
                        <a:effectLst/>
                        <a:latin typeface="Calibri" panose="020F0502020204030204" pitchFamily="34" charset="0"/>
                        <a:ea typeface="Calibri" panose="020F0502020204030204" pitchFamily="34" charset="0"/>
                      </a:endParaRPr>
                    </a:p>
                  </a:txBody>
                  <a:tcPr marL="68580" marR="68580" marT="0" marB="0"/>
                </a:tc>
                <a:tc>
                  <a:txBody>
                    <a:bodyPr/>
                    <a:lstStyle/>
                    <a:p>
                      <a:pPr marL="0" marR="0">
                        <a:spcBef>
                          <a:spcPts val="0"/>
                        </a:spcBef>
                        <a:spcAft>
                          <a:spcPts val="0"/>
                        </a:spcAft>
                      </a:pPr>
                      <a:r>
                        <a:rPr lang="en-US" sz="1400">
                          <a:effectLst/>
                        </a:rPr>
                        <a:t>Education &amp; Training</a:t>
                      </a:r>
                      <a:endParaRPr lang="en-US" sz="1400">
                        <a:effectLst/>
                        <a:latin typeface="Calibri" panose="020F0502020204030204" pitchFamily="34" charset="0"/>
                        <a:ea typeface="Calibri" panose="020F0502020204030204" pitchFamily="34" charset="0"/>
                      </a:endParaRPr>
                    </a:p>
                  </a:txBody>
                  <a:tcPr marL="68580" marR="68580" marT="0" marB="0"/>
                </a:tc>
                <a:tc>
                  <a:txBody>
                    <a:bodyPr/>
                    <a:lstStyle/>
                    <a:p>
                      <a:pPr marL="0" marR="0" algn="ctr">
                        <a:spcBef>
                          <a:spcPts val="0"/>
                        </a:spcBef>
                        <a:spcAft>
                          <a:spcPts val="0"/>
                        </a:spcAft>
                      </a:pPr>
                      <a:r>
                        <a:rPr lang="en-US" sz="1400" dirty="0">
                          <a:effectLst/>
                        </a:rPr>
                        <a:t>2</a:t>
                      </a:r>
                      <a:endParaRPr lang="en-US" sz="1400" dirty="0">
                        <a:effectLst/>
                        <a:latin typeface="Calibri" panose="020F0502020204030204" pitchFamily="34" charset="0"/>
                        <a:ea typeface="Calibri" panose="020F0502020204030204" pitchFamily="34" charset="0"/>
                      </a:endParaRPr>
                    </a:p>
                  </a:txBody>
                  <a:tcPr marL="68580" marR="68580" marT="0" marB="0"/>
                </a:tc>
                <a:extLst>
                  <a:ext uri="{0D108BD9-81ED-4DB2-BD59-A6C34878D82A}">
                    <a16:rowId xmlns:a16="http://schemas.microsoft.com/office/drawing/2014/main" val="1273578784"/>
                  </a:ext>
                </a:extLst>
              </a:tr>
              <a:tr h="0">
                <a:tc>
                  <a:txBody>
                    <a:bodyPr/>
                    <a:lstStyle/>
                    <a:p>
                      <a:pPr marL="0" marR="0" algn="ctr">
                        <a:spcBef>
                          <a:spcPts val="0"/>
                        </a:spcBef>
                        <a:spcAft>
                          <a:spcPts val="0"/>
                        </a:spcAft>
                      </a:pPr>
                      <a:r>
                        <a:rPr lang="en-US" sz="1400" dirty="0">
                          <a:effectLst/>
                        </a:rPr>
                        <a:t>6</a:t>
                      </a:r>
                      <a:endParaRPr lang="en-US" sz="1400" dirty="0">
                        <a:effectLst/>
                        <a:latin typeface="Calibri" panose="020F0502020204030204" pitchFamily="34" charset="0"/>
                        <a:ea typeface="Calibri" panose="020F0502020204030204" pitchFamily="34" charset="0"/>
                      </a:endParaRPr>
                    </a:p>
                  </a:txBody>
                  <a:tcPr marL="68580" marR="68580" marT="0" marB="0"/>
                </a:tc>
                <a:tc>
                  <a:txBody>
                    <a:bodyPr/>
                    <a:lstStyle/>
                    <a:p>
                      <a:pPr marL="0" marR="0">
                        <a:spcBef>
                          <a:spcPts val="0"/>
                        </a:spcBef>
                        <a:spcAft>
                          <a:spcPts val="0"/>
                        </a:spcAft>
                      </a:pPr>
                      <a:r>
                        <a:rPr lang="en-US" sz="1400">
                          <a:effectLst/>
                        </a:rPr>
                        <a:t>Finance</a:t>
                      </a:r>
                      <a:endParaRPr lang="en-US" sz="1400">
                        <a:effectLst/>
                        <a:latin typeface="Calibri" panose="020F0502020204030204" pitchFamily="34" charset="0"/>
                        <a:ea typeface="Calibri" panose="020F0502020204030204" pitchFamily="34" charset="0"/>
                      </a:endParaRPr>
                    </a:p>
                  </a:txBody>
                  <a:tcPr marL="68580" marR="68580" marT="0" marB="0"/>
                </a:tc>
                <a:tc>
                  <a:txBody>
                    <a:bodyPr/>
                    <a:lstStyle/>
                    <a:p>
                      <a:pPr marL="0" marR="0" algn="ctr">
                        <a:spcBef>
                          <a:spcPts val="0"/>
                        </a:spcBef>
                        <a:spcAft>
                          <a:spcPts val="0"/>
                        </a:spcAft>
                      </a:pPr>
                      <a:r>
                        <a:rPr lang="en-US" sz="1400" dirty="0">
                          <a:effectLst/>
                          <a:highlight>
                            <a:srgbClr val="FFFF00"/>
                          </a:highlight>
                        </a:rPr>
                        <a:t>0</a:t>
                      </a:r>
                      <a:endParaRPr lang="en-US" sz="1400" dirty="0">
                        <a:effectLst/>
                        <a:highlight>
                          <a:srgbClr val="FFFF00"/>
                        </a:highlight>
                        <a:latin typeface="Calibri" panose="020F0502020204030204" pitchFamily="34" charset="0"/>
                        <a:ea typeface="Calibri" panose="020F0502020204030204" pitchFamily="34" charset="0"/>
                      </a:endParaRPr>
                    </a:p>
                  </a:txBody>
                  <a:tcPr marL="68580" marR="68580" marT="0" marB="0"/>
                </a:tc>
                <a:extLst>
                  <a:ext uri="{0D108BD9-81ED-4DB2-BD59-A6C34878D82A}">
                    <a16:rowId xmlns:a16="http://schemas.microsoft.com/office/drawing/2014/main" val="3800973180"/>
                  </a:ext>
                </a:extLst>
              </a:tr>
              <a:tr h="0">
                <a:tc>
                  <a:txBody>
                    <a:bodyPr/>
                    <a:lstStyle/>
                    <a:p>
                      <a:pPr marL="0" marR="0" algn="ctr">
                        <a:spcBef>
                          <a:spcPts val="0"/>
                        </a:spcBef>
                        <a:spcAft>
                          <a:spcPts val="0"/>
                        </a:spcAft>
                      </a:pPr>
                      <a:r>
                        <a:rPr lang="en-US" sz="1400" dirty="0">
                          <a:effectLst/>
                        </a:rPr>
                        <a:t>7</a:t>
                      </a:r>
                      <a:endParaRPr lang="en-US" sz="1400" dirty="0">
                        <a:effectLst/>
                        <a:latin typeface="Calibri" panose="020F0502020204030204" pitchFamily="34" charset="0"/>
                        <a:ea typeface="Calibri" panose="020F0502020204030204" pitchFamily="34" charset="0"/>
                      </a:endParaRPr>
                    </a:p>
                  </a:txBody>
                  <a:tcPr marL="68580" marR="68580" marT="0" marB="0"/>
                </a:tc>
                <a:tc>
                  <a:txBody>
                    <a:bodyPr/>
                    <a:lstStyle/>
                    <a:p>
                      <a:pPr marL="0" marR="0">
                        <a:spcBef>
                          <a:spcPts val="0"/>
                        </a:spcBef>
                        <a:spcAft>
                          <a:spcPts val="0"/>
                        </a:spcAft>
                      </a:pPr>
                      <a:r>
                        <a:rPr lang="en-US" sz="1400">
                          <a:effectLst/>
                        </a:rPr>
                        <a:t>Government &amp; Public Admin</a:t>
                      </a:r>
                      <a:endParaRPr lang="en-US" sz="1400">
                        <a:effectLst/>
                        <a:latin typeface="Calibri" panose="020F0502020204030204" pitchFamily="34" charset="0"/>
                        <a:ea typeface="Calibri" panose="020F0502020204030204" pitchFamily="34" charset="0"/>
                      </a:endParaRPr>
                    </a:p>
                  </a:txBody>
                  <a:tcPr marL="68580" marR="68580" marT="0" marB="0"/>
                </a:tc>
                <a:tc>
                  <a:txBody>
                    <a:bodyPr/>
                    <a:lstStyle/>
                    <a:p>
                      <a:pPr marL="0" marR="0" algn="ctr">
                        <a:spcBef>
                          <a:spcPts val="0"/>
                        </a:spcBef>
                        <a:spcAft>
                          <a:spcPts val="0"/>
                        </a:spcAft>
                      </a:pPr>
                      <a:r>
                        <a:rPr lang="en-US" sz="1400" dirty="0">
                          <a:effectLst/>
                          <a:highlight>
                            <a:srgbClr val="FFFF00"/>
                          </a:highlight>
                        </a:rPr>
                        <a:t>0</a:t>
                      </a:r>
                      <a:endParaRPr lang="en-US" sz="1400" dirty="0">
                        <a:effectLst/>
                        <a:highlight>
                          <a:srgbClr val="FFFF00"/>
                        </a:highlight>
                        <a:latin typeface="Calibri" panose="020F0502020204030204" pitchFamily="34" charset="0"/>
                        <a:ea typeface="Calibri" panose="020F0502020204030204" pitchFamily="34" charset="0"/>
                      </a:endParaRPr>
                    </a:p>
                  </a:txBody>
                  <a:tcPr marL="68580" marR="68580" marT="0" marB="0"/>
                </a:tc>
                <a:extLst>
                  <a:ext uri="{0D108BD9-81ED-4DB2-BD59-A6C34878D82A}">
                    <a16:rowId xmlns:a16="http://schemas.microsoft.com/office/drawing/2014/main" val="2537918970"/>
                  </a:ext>
                </a:extLst>
              </a:tr>
              <a:tr h="0">
                <a:tc>
                  <a:txBody>
                    <a:bodyPr/>
                    <a:lstStyle/>
                    <a:p>
                      <a:pPr marL="0" marR="0" algn="ctr">
                        <a:spcBef>
                          <a:spcPts val="0"/>
                        </a:spcBef>
                        <a:spcAft>
                          <a:spcPts val="0"/>
                        </a:spcAft>
                      </a:pPr>
                      <a:r>
                        <a:rPr lang="en-US" sz="1400">
                          <a:effectLst/>
                        </a:rPr>
                        <a:t>8</a:t>
                      </a:r>
                      <a:endParaRPr lang="en-US" sz="1400">
                        <a:effectLst/>
                        <a:latin typeface="Calibri" panose="020F0502020204030204" pitchFamily="34" charset="0"/>
                        <a:ea typeface="Calibri" panose="020F0502020204030204" pitchFamily="34" charset="0"/>
                      </a:endParaRPr>
                    </a:p>
                  </a:txBody>
                  <a:tcPr marL="68580" marR="68580" marT="0" marB="0"/>
                </a:tc>
                <a:tc>
                  <a:txBody>
                    <a:bodyPr/>
                    <a:lstStyle/>
                    <a:p>
                      <a:pPr marL="0" marR="0">
                        <a:spcBef>
                          <a:spcPts val="0"/>
                        </a:spcBef>
                        <a:spcAft>
                          <a:spcPts val="0"/>
                        </a:spcAft>
                      </a:pPr>
                      <a:r>
                        <a:rPr lang="en-US" sz="1400">
                          <a:effectLst/>
                        </a:rPr>
                        <a:t>Health Science</a:t>
                      </a:r>
                      <a:endParaRPr lang="en-US" sz="1400">
                        <a:effectLst/>
                        <a:latin typeface="Calibri" panose="020F0502020204030204" pitchFamily="34" charset="0"/>
                        <a:ea typeface="Calibri" panose="020F0502020204030204" pitchFamily="34" charset="0"/>
                      </a:endParaRPr>
                    </a:p>
                  </a:txBody>
                  <a:tcPr marL="68580" marR="68580" marT="0" marB="0"/>
                </a:tc>
                <a:tc>
                  <a:txBody>
                    <a:bodyPr/>
                    <a:lstStyle/>
                    <a:p>
                      <a:pPr marL="0" marR="0" algn="ctr">
                        <a:spcBef>
                          <a:spcPts val="0"/>
                        </a:spcBef>
                        <a:spcAft>
                          <a:spcPts val="0"/>
                        </a:spcAft>
                      </a:pPr>
                      <a:r>
                        <a:rPr lang="en-US" sz="1400" dirty="0">
                          <a:effectLst/>
                        </a:rPr>
                        <a:t>4</a:t>
                      </a:r>
                      <a:endParaRPr lang="en-US" sz="1400" dirty="0">
                        <a:effectLst/>
                        <a:latin typeface="Calibri" panose="020F0502020204030204" pitchFamily="34" charset="0"/>
                        <a:ea typeface="Calibri" panose="020F0502020204030204" pitchFamily="34" charset="0"/>
                      </a:endParaRPr>
                    </a:p>
                  </a:txBody>
                  <a:tcPr marL="68580" marR="68580" marT="0" marB="0"/>
                </a:tc>
                <a:extLst>
                  <a:ext uri="{0D108BD9-81ED-4DB2-BD59-A6C34878D82A}">
                    <a16:rowId xmlns:a16="http://schemas.microsoft.com/office/drawing/2014/main" val="2711287620"/>
                  </a:ext>
                </a:extLst>
              </a:tr>
              <a:tr h="0">
                <a:tc>
                  <a:txBody>
                    <a:bodyPr/>
                    <a:lstStyle/>
                    <a:p>
                      <a:pPr marL="0" marR="0" algn="ctr">
                        <a:spcBef>
                          <a:spcPts val="0"/>
                        </a:spcBef>
                        <a:spcAft>
                          <a:spcPts val="0"/>
                        </a:spcAft>
                      </a:pPr>
                      <a:r>
                        <a:rPr lang="en-US" sz="1400" dirty="0">
                          <a:effectLst/>
                        </a:rPr>
                        <a:t>9</a:t>
                      </a:r>
                      <a:endParaRPr lang="en-US" sz="1400" dirty="0">
                        <a:effectLst/>
                        <a:latin typeface="Calibri" panose="020F0502020204030204" pitchFamily="34" charset="0"/>
                        <a:ea typeface="Calibri" panose="020F0502020204030204" pitchFamily="34" charset="0"/>
                      </a:endParaRPr>
                    </a:p>
                  </a:txBody>
                  <a:tcPr marL="68580" marR="68580" marT="0" marB="0"/>
                </a:tc>
                <a:tc>
                  <a:txBody>
                    <a:bodyPr/>
                    <a:lstStyle/>
                    <a:p>
                      <a:pPr marL="0" marR="0">
                        <a:spcBef>
                          <a:spcPts val="0"/>
                        </a:spcBef>
                        <a:spcAft>
                          <a:spcPts val="0"/>
                        </a:spcAft>
                      </a:pPr>
                      <a:r>
                        <a:rPr lang="en-US" sz="1400">
                          <a:effectLst/>
                        </a:rPr>
                        <a:t>Hospitality &amp; Tourism</a:t>
                      </a:r>
                      <a:endParaRPr lang="en-US" sz="1400">
                        <a:effectLst/>
                        <a:latin typeface="Calibri" panose="020F0502020204030204" pitchFamily="34" charset="0"/>
                        <a:ea typeface="Calibri" panose="020F0502020204030204" pitchFamily="34" charset="0"/>
                      </a:endParaRPr>
                    </a:p>
                  </a:txBody>
                  <a:tcPr marL="68580" marR="68580" marT="0" marB="0"/>
                </a:tc>
                <a:tc>
                  <a:txBody>
                    <a:bodyPr/>
                    <a:lstStyle/>
                    <a:p>
                      <a:pPr marL="0" marR="0" algn="ctr">
                        <a:spcBef>
                          <a:spcPts val="0"/>
                        </a:spcBef>
                        <a:spcAft>
                          <a:spcPts val="0"/>
                        </a:spcAft>
                      </a:pPr>
                      <a:r>
                        <a:rPr lang="en-US" sz="1400" dirty="0">
                          <a:effectLst/>
                          <a:highlight>
                            <a:srgbClr val="FFFF00"/>
                          </a:highlight>
                        </a:rPr>
                        <a:t>0</a:t>
                      </a:r>
                      <a:endParaRPr lang="en-US" sz="1400" dirty="0">
                        <a:effectLst/>
                        <a:highlight>
                          <a:srgbClr val="FFFF00"/>
                        </a:highlight>
                        <a:latin typeface="Calibri" panose="020F0502020204030204" pitchFamily="34" charset="0"/>
                        <a:ea typeface="Calibri" panose="020F0502020204030204" pitchFamily="34" charset="0"/>
                      </a:endParaRPr>
                    </a:p>
                  </a:txBody>
                  <a:tcPr marL="68580" marR="68580" marT="0" marB="0"/>
                </a:tc>
                <a:extLst>
                  <a:ext uri="{0D108BD9-81ED-4DB2-BD59-A6C34878D82A}">
                    <a16:rowId xmlns:a16="http://schemas.microsoft.com/office/drawing/2014/main" val="1294455177"/>
                  </a:ext>
                </a:extLst>
              </a:tr>
              <a:tr h="0">
                <a:tc>
                  <a:txBody>
                    <a:bodyPr/>
                    <a:lstStyle/>
                    <a:p>
                      <a:pPr marL="0" marR="0" algn="ctr">
                        <a:spcBef>
                          <a:spcPts val="0"/>
                        </a:spcBef>
                        <a:spcAft>
                          <a:spcPts val="0"/>
                        </a:spcAft>
                      </a:pPr>
                      <a:r>
                        <a:rPr lang="en-US" sz="1400" dirty="0">
                          <a:effectLst/>
                        </a:rPr>
                        <a:t>10</a:t>
                      </a:r>
                      <a:endParaRPr lang="en-US" sz="1400" dirty="0">
                        <a:effectLst/>
                        <a:latin typeface="Calibri" panose="020F0502020204030204" pitchFamily="34" charset="0"/>
                        <a:ea typeface="Calibri" panose="020F0502020204030204" pitchFamily="34" charset="0"/>
                      </a:endParaRPr>
                    </a:p>
                  </a:txBody>
                  <a:tcPr marL="68580" marR="68580" marT="0" marB="0"/>
                </a:tc>
                <a:tc>
                  <a:txBody>
                    <a:bodyPr/>
                    <a:lstStyle/>
                    <a:p>
                      <a:pPr marL="0" marR="0">
                        <a:spcBef>
                          <a:spcPts val="0"/>
                        </a:spcBef>
                        <a:spcAft>
                          <a:spcPts val="0"/>
                        </a:spcAft>
                      </a:pPr>
                      <a:r>
                        <a:rPr lang="en-US" sz="1400">
                          <a:effectLst/>
                        </a:rPr>
                        <a:t>Human Service</a:t>
                      </a:r>
                      <a:endParaRPr lang="en-US" sz="1400">
                        <a:effectLst/>
                        <a:latin typeface="Calibri" panose="020F0502020204030204" pitchFamily="34" charset="0"/>
                        <a:ea typeface="Calibri" panose="020F0502020204030204" pitchFamily="34" charset="0"/>
                      </a:endParaRPr>
                    </a:p>
                  </a:txBody>
                  <a:tcPr marL="68580" marR="68580" marT="0" marB="0"/>
                </a:tc>
                <a:tc>
                  <a:txBody>
                    <a:bodyPr/>
                    <a:lstStyle/>
                    <a:p>
                      <a:pPr marL="0" marR="0" algn="ctr">
                        <a:spcBef>
                          <a:spcPts val="0"/>
                        </a:spcBef>
                        <a:spcAft>
                          <a:spcPts val="0"/>
                        </a:spcAft>
                      </a:pPr>
                      <a:r>
                        <a:rPr lang="en-US" sz="1400" dirty="0">
                          <a:effectLst/>
                          <a:highlight>
                            <a:srgbClr val="FFFF00"/>
                          </a:highlight>
                        </a:rPr>
                        <a:t>0</a:t>
                      </a:r>
                      <a:endParaRPr lang="en-US" sz="1400" dirty="0">
                        <a:effectLst/>
                        <a:highlight>
                          <a:srgbClr val="FFFF00"/>
                        </a:highlight>
                        <a:latin typeface="Calibri" panose="020F0502020204030204" pitchFamily="34" charset="0"/>
                        <a:ea typeface="Calibri" panose="020F0502020204030204" pitchFamily="34" charset="0"/>
                      </a:endParaRPr>
                    </a:p>
                  </a:txBody>
                  <a:tcPr marL="68580" marR="68580" marT="0" marB="0"/>
                </a:tc>
                <a:extLst>
                  <a:ext uri="{0D108BD9-81ED-4DB2-BD59-A6C34878D82A}">
                    <a16:rowId xmlns:a16="http://schemas.microsoft.com/office/drawing/2014/main" val="2311293138"/>
                  </a:ext>
                </a:extLst>
              </a:tr>
              <a:tr h="0">
                <a:tc>
                  <a:txBody>
                    <a:bodyPr/>
                    <a:lstStyle/>
                    <a:p>
                      <a:pPr marL="0" marR="0" algn="ctr">
                        <a:spcBef>
                          <a:spcPts val="0"/>
                        </a:spcBef>
                        <a:spcAft>
                          <a:spcPts val="0"/>
                        </a:spcAft>
                      </a:pPr>
                      <a:r>
                        <a:rPr lang="en-US" sz="1400" dirty="0">
                          <a:effectLst/>
                        </a:rPr>
                        <a:t>11</a:t>
                      </a:r>
                      <a:endParaRPr lang="en-US" sz="1400" dirty="0">
                        <a:effectLst/>
                        <a:latin typeface="Calibri" panose="020F0502020204030204" pitchFamily="34" charset="0"/>
                        <a:ea typeface="Calibri" panose="020F0502020204030204" pitchFamily="34" charset="0"/>
                      </a:endParaRPr>
                    </a:p>
                  </a:txBody>
                  <a:tcPr marL="68580" marR="68580" marT="0" marB="0"/>
                </a:tc>
                <a:tc>
                  <a:txBody>
                    <a:bodyPr/>
                    <a:lstStyle/>
                    <a:p>
                      <a:pPr marL="0" marR="0">
                        <a:spcBef>
                          <a:spcPts val="0"/>
                        </a:spcBef>
                        <a:spcAft>
                          <a:spcPts val="0"/>
                        </a:spcAft>
                      </a:pPr>
                      <a:r>
                        <a:rPr lang="en-US" sz="1400">
                          <a:effectLst/>
                        </a:rPr>
                        <a:t>Information Technology</a:t>
                      </a:r>
                      <a:endParaRPr lang="en-US" sz="1400">
                        <a:effectLst/>
                        <a:latin typeface="Calibri" panose="020F0502020204030204" pitchFamily="34" charset="0"/>
                        <a:ea typeface="Calibri" panose="020F0502020204030204" pitchFamily="34" charset="0"/>
                      </a:endParaRPr>
                    </a:p>
                  </a:txBody>
                  <a:tcPr marL="68580" marR="68580" marT="0" marB="0"/>
                </a:tc>
                <a:tc>
                  <a:txBody>
                    <a:bodyPr/>
                    <a:lstStyle/>
                    <a:p>
                      <a:pPr marL="0" marR="0" algn="ctr">
                        <a:spcBef>
                          <a:spcPts val="0"/>
                        </a:spcBef>
                        <a:spcAft>
                          <a:spcPts val="0"/>
                        </a:spcAft>
                      </a:pPr>
                      <a:r>
                        <a:rPr lang="en-US" sz="1400" dirty="0">
                          <a:effectLst/>
                          <a:highlight>
                            <a:srgbClr val="FFFF00"/>
                          </a:highlight>
                        </a:rPr>
                        <a:t>1</a:t>
                      </a:r>
                      <a:endParaRPr lang="en-US" sz="1400" dirty="0">
                        <a:effectLst/>
                        <a:highlight>
                          <a:srgbClr val="FFFF00"/>
                        </a:highlight>
                        <a:latin typeface="Calibri" panose="020F0502020204030204" pitchFamily="34" charset="0"/>
                        <a:ea typeface="Calibri" panose="020F0502020204030204" pitchFamily="34" charset="0"/>
                      </a:endParaRPr>
                    </a:p>
                  </a:txBody>
                  <a:tcPr marL="68580" marR="68580" marT="0" marB="0"/>
                </a:tc>
                <a:extLst>
                  <a:ext uri="{0D108BD9-81ED-4DB2-BD59-A6C34878D82A}">
                    <a16:rowId xmlns:a16="http://schemas.microsoft.com/office/drawing/2014/main" val="1068504685"/>
                  </a:ext>
                </a:extLst>
              </a:tr>
              <a:tr h="0">
                <a:tc>
                  <a:txBody>
                    <a:bodyPr/>
                    <a:lstStyle/>
                    <a:p>
                      <a:pPr marL="0" marR="0" algn="ctr">
                        <a:spcBef>
                          <a:spcPts val="0"/>
                        </a:spcBef>
                        <a:spcAft>
                          <a:spcPts val="0"/>
                        </a:spcAft>
                      </a:pPr>
                      <a:r>
                        <a:rPr lang="en-US" sz="1400">
                          <a:effectLst/>
                        </a:rPr>
                        <a:t>12</a:t>
                      </a:r>
                      <a:endParaRPr lang="en-US" sz="1400">
                        <a:effectLst/>
                        <a:latin typeface="Calibri" panose="020F0502020204030204" pitchFamily="34" charset="0"/>
                        <a:ea typeface="Calibri" panose="020F0502020204030204" pitchFamily="34" charset="0"/>
                      </a:endParaRPr>
                    </a:p>
                  </a:txBody>
                  <a:tcPr marL="68580" marR="68580" marT="0" marB="0"/>
                </a:tc>
                <a:tc>
                  <a:txBody>
                    <a:bodyPr/>
                    <a:lstStyle/>
                    <a:p>
                      <a:pPr marL="0" marR="0">
                        <a:spcBef>
                          <a:spcPts val="0"/>
                        </a:spcBef>
                        <a:spcAft>
                          <a:spcPts val="0"/>
                        </a:spcAft>
                      </a:pPr>
                      <a:r>
                        <a:rPr lang="en-US" sz="1400">
                          <a:effectLst/>
                        </a:rPr>
                        <a:t>Law, Public Safety, Corrections, &amp; Security</a:t>
                      </a:r>
                      <a:endParaRPr lang="en-US" sz="1400">
                        <a:effectLst/>
                        <a:latin typeface="Calibri" panose="020F0502020204030204" pitchFamily="34" charset="0"/>
                        <a:ea typeface="Calibri" panose="020F0502020204030204" pitchFamily="34" charset="0"/>
                      </a:endParaRPr>
                    </a:p>
                  </a:txBody>
                  <a:tcPr marL="68580" marR="68580" marT="0" marB="0"/>
                </a:tc>
                <a:tc>
                  <a:txBody>
                    <a:bodyPr/>
                    <a:lstStyle/>
                    <a:p>
                      <a:pPr marL="0" marR="0" algn="ctr">
                        <a:spcBef>
                          <a:spcPts val="0"/>
                        </a:spcBef>
                        <a:spcAft>
                          <a:spcPts val="0"/>
                        </a:spcAft>
                      </a:pPr>
                      <a:r>
                        <a:rPr lang="en-US" sz="1400" dirty="0">
                          <a:effectLst/>
                        </a:rPr>
                        <a:t>2</a:t>
                      </a:r>
                      <a:endParaRPr lang="en-US" sz="1400" dirty="0">
                        <a:effectLst/>
                        <a:latin typeface="Calibri" panose="020F0502020204030204" pitchFamily="34" charset="0"/>
                        <a:ea typeface="Calibri" panose="020F0502020204030204" pitchFamily="34" charset="0"/>
                      </a:endParaRPr>
                    </a:p>
                  </a:txBody>
                  <a:tcPr marL="68580" marR="68580" marT="0" marB="0"/>
                </a:tc>
                <a:extLst>
                  <a:ext uri="{0D108BD9-81ED-4DB2-BD59-A6C34878D82A}">
                    <a16:rowId xmlns:a16="http://schemas.microsoft.com/office/drawing/2014/main" val="810285640"/>
                  </a:ext>
                </a:extLst>
              </a:tr>
              <a:tr h="0">
                <a:tc>
                  <a:txBody>
                    <a:bodyPr/>
                    <a:lstStyle/>
                    <a:p>
                      <a:pPr marL="0" marR="0" algn="ctr">
                        <a:spcBef>
                          <a:spcPts val="0"/>
                        </a:spcBef>
                        <a:spcAft>
                          <a:spcPts val="0"/>
                        </a:spcAft>
                      </a:pPr>
                      <a:r>
                        <a:rPr lang="en-US" sz="1400" dirty="0">
                          <a:effectLst/>
                        </a:rPr>
                        <a:t>13</a:t>
                      </a:r>
                      <a:endParaRPr lang="en-US" sz="1400" dirty="0">
                        <a:effectLst/>
                        <a:latin typeface="Calibri" panose="020F0502020204030204" pitchFamily="34" charset="0"/>
                        <a:ea typeface="Calibri" panose="020F0502020204030204" pitchFamily="34" charset="0"/>
                      </a:endParaRPr>
                    </a:p>
                  </a:txBody>
                  <a:tcPr marL="68580" marR="68580" marT="0" marB="0"/>
                </a:tc>
                <a:tc>
                  <a:txBody>
                    <a:bodyPr/>
                    <a:lstStyle/>
                    <a:p>
                      <a:pPr marL="0" marR="0">
                        <a:spcBef>
                          <a:spcPts val="0"/>
                        </a:spcBef>
                        <a:spcAft>
                          <a:spcPts val="0"/>
                        </a:spcAft>
                      </a:pPr>
                      <a:r>
                        <a:rPr lang="en-US" sz="1400">
                          <a:effectLst/>
                        </a:rPr>
                        <a:t>Manufacturing</a:t>
                      </a:r>
                      <a:endParaRPr lang="en-US" sz="1400">
                        <a:effectLst/>
                        <a:latin typeface="Calibri" panose="020F0502020204030204" pitchFamily="34" charset="0"/>
                        <a:ea typeface="Calibri" panose="020F0502020204030204" pitchFamily="34" charset="0"/>
                      </a:endParaRPr>
                    </a:p>
                  </a:txBody>
                  <a:tcPr marL="68580" marR="68580" marT="0" marB="0"/>
                </a:tc>
                <a:tc>
                  <a:txBody>
                    <a:bodyPr/>
                    <a:lstStyle/>
                    <a:p>
                      <a:pPr marL="0" marR="0" algn="ctr">
                        <a:spcBef>
                          <a:spcPts val="0"/>
                        </a:spcBef>
                        <a:spcAft>
                          <a:spcPts val="0"/>
                        </a:spcAft>
                      </a:pPr>
                      <a:r>
                        <a:rPr lang="en-US" sz="1400" dirty="0">
                          <a:effectLst/>
                        </a:rPr>
                        <a:t>7</a:t>
                      </a:r>
                      <a:endParaRPr lang="en-US" sz="1400" dirty="0">
                        <a:effectLst/>
                        <a:latin typeface="Calibri" panose="020F0502020204030204" pitchFamily="34" charset="0"/>
                        <a:ea typeface="Calibri" panose="020F0502020204030204" pitchFamily="34" charset="0"/>
                      </a:endParaRPr>
                    </a:p>
                  </a:txBody>
                  <a:tcPr marL="68580" marR="68580" marT="0" marB="0"/>
                </a:tc>
                <a:extLst>
                  <a:ext uri="{0D108BD9-81ED-4DB2-BD59-A6C34878D82A}">
                    <a16:rowId xmlns:a16="http://schemas.microsoft.com/office/drawing/2014/main" val="1797750879"/>
                  </a:ext>
                </a:extLst>
              </a:tr>
              <a:tr h="0">
                <a:tc>
                  <a:txBody>
                    <a:bodyPr/>
                    <a:lstStyle/>
                    <a:p>
                      <a:pPr marL="0" marR="0" algn="ctr">
                        <a:spcBef>
                          <a:spcPts val="0"/>
                        </a:spcBef>
                        <a:spcAft>
                          <a:spcPts val="0"/>
                        </a:spcAft>
                      </a:pPr>
                      <a:r>
                        <a:rPr lang="en-US" sz="1400" dirty="0">
                          <a:effectLst/>
                        </a:rPr>
                        <a:t>14</a:t>
                      </a:r>
                      <a:endParaRPr lang="en-US" sz="1400" dirty="0">
                        <a:effectLst/>
                        <a:latin typeface="Calibri" panose="020F0502020204030204" pitchFamily="34" charset="0"/>
                        <a:ea typeface="Calibri" panose="020F0502020204030204" pitchFamily="34" charset="0"/>
                      </a:endParaRPr>
                    </a:p>
                  </a:txBody>
                  <a:tcPr marL="68580" marR="68580" marT="0" marB="0"/>
                </a:tc>
                <a:tc>
                  <a:txBody>
                    <a:bodyPr/>
                    <a:lstStyle/>
                    <a:p>
                      <a:pPr marL="0" marR="0">
                        <a:spcBef>
                          <a:spcPts val="0"/>
                        </a:spcBef>
                        <a:spcAft>
                          <a:spcPts val="0"/>
                        </a:spcAft>
                      </a:pPr>
                      <a:r>
                        <a:rPr lang="en-US" sz="1400">
                          <a:effectLst/>
                        </a:rPr>
                        <a:t>Marketing</a:t>
                      </a:r>
                      <a:endParaRPr lang="en-US" sz="1400">
                        <a:effectLst/>
                        <a:latin typeface="Calibri" panose="020F0502020204030204" pitchFamily="34" charset="0"/>
                        <a:ea typeface="Calibri" panose="020F0502020204030204" pitchFamily="34" charset="0"/>
                      </a:endParaRPr>
                    </a:p>
                  </a:txBody>
                  <a:tcPr marL="68580" marR="68580" marT="0" marB="0"/>
                </a:tc>
                <a:tc>
                  <a:txBody>
                    <a:bodyPr/>
                    <a:lstStyle/>
                    <a:p>
                      <a:pPr marL="0" marR="0" algn="ctr">
                        <a:spcBef>
                          <a:spcPts val="0"/>
                        </a:spcBef>
                        <a:spcAft>
                          <a:spcPts val="0"/>
                        </a:spcAft>
                      </a:pPr>
                      <a:r>
                        <a:rPr lang="en-US" sz="1400" dirty="0">
                          <a:effectLst/>
                          <a:highlight>
                            <a:srgbClr val="FFFF00"/>
                          </a:highlight>
                        </a:rPr>
                        <a:t>1</a:t>
                      </a:r>
                      <a:endParaRPr lang="en-US" sz="1400" dirty="0">
                        <a:effectLst/>
                        <a:highlight>
                          <a:srgbClr val="FFFF00"/>
                        </a:highlight>
                        <a:latin typeface="Calibri" panose="020F0502020204030204" pitchFamily="34" charset="0"/>
                        <a:ea typeface="Calibri" panose="020F0502020204030204" pitchFamily="34" charset="0"/>
                      </a:endParaRPr>
                    </a:p>
                  </a:txBody>
                  <a:tcPr marL="68580" marR="68580" marT="0" marB="0"/>
                </a:tc>
                <a:extLst>
                  <a:ext uri="{0D108BD9-81ED-4DB2-BD59-A6C34878D82A}">
                    <a16:rowId xmlns:a16="http://schemas.microsoft.com/office/drawing/2014/main" val="1568079686"/>
                  </a:ext>
                </a:extLst>
              </a:tr>
              <a:tr h="0">
                <a:tc>
                  <a:txBody>
                    <a:bodyPr/>
                    <a:lstStyle/>
                    <a:p>
                      <a:pPr marL="0" marR="0" algn="ctr">
                        <a:spcBef>
                          <a:spcPts val="0"/>
                        </a:spcBef>
                        <a:spcAft>
                          <a:spcPts val="0"/>
                        </a:spcAft>
                      </a:pPr>
                      <a:r>
                        <a:rPr lang="en-US" sz="1400" dirty="0">
                          <a:effectLst/>
                        </a:rPr>
                        <a:t>15</a:t>
                      </a:r>
                      <a:endParaRPr lang="en-US" sz="1400" dirty="0">
                        <a:effectLst/>
                        <a:latin typeface="Calibri" panose="020F0502020204030204" pitchFamily="34" charset="0"/>
                        <a:ea typeface="Calibri" panose="020F0502020204030204" pitchFamily="34" charset="0"/>
                      </a:endParaRPr>
                    </a:p>
                  </a:txBody>
                  <a:tcPr marL="68580" marR="68580" marT="0" marB="0"/>
                </a:tc>
                <a:tc>
                  <a:txBody>
                    <a:bodyPr/>
                    <a:lstStyle/>
                    <a:p>
                      <a:pPr marL="0" marR="0">
                        <a:spcBef>
                          <a:spcPts val="0"/>
                        </a:spcBef>
                        <a:spcAft>
                          <a:spcPts val="0"/>
                        </a:spcAft>
                      </a:pPr>
                      <a:r>
                        <a:rPr lang="en-US" sz="1400">
                          <a:effectLst/>
                        </a:rPr>
                        <a:t>STEM</a:t>
                      </a:r>
                      <a:endParaRPr lang="en-US" sz="1400">
                        <a:effectLst/>
                        <a:latin typeface="Calibri" panose="020F0502020204030204" pitchFamily="34" charset="0"/>
                        <a:ea typeface="Calibri" panose="020F0502020204030204" pitchFamily="34" charset="0"/>
                      </a:endParaRPr>
                    </a:p>
                  </a:txBody>
                  <a:tcPr marL="68580" marR="68580" marT="0" marB="0"/>
                </a:tc>
                <a:tc>
                  <a:txBody>
                    <a:bodyPr/>
                    <a:lstStyle/>
                    <a:p>
                      <a:pPr marL="0" marR="0" algn="ctr">
                        <a:spcBef>
                          <a:spcPts val="0"/>
                        </a:spcBef>
                        <a:spcAft>
                          <a:spcPts val="0"/>
                        </a:spcAft>
                      </a:pPr>
                      <a:r>
                        <a:rPr lang="en-US" sz="1400" dirty="0">
                          <a:effectLst/>
                          <a:highlight>
                            <a:srgbClr val="FFFF00"/>
                          </a:highlight>
                        </a:rPr>
                        <a:t>0</a:t>
                      </a:r>
                      <a:endParaRPr lang="en-US" sz="1400" dirty="0">
                        <a:effectLst/>
                        <a:highlight>
                          <a:srgbClr val="FFFF00"/>
                        </a:highlight>
                        <a:latin typeface="Calibri" panose="020F0502020204030204" pitchFamily="34" charset="0"/>
                        <a:ea typeface="Calibri" panose="020F0502020204030204" pitchFamily="34" charset="0"/>
                      </a:endParaRPr>
                    </a:p>
                  </a:txBody>
                  <a:tcPr marL="68580" marR="68580" marT="0" marB="0"/>
                </a:tc>
                <a:extLst>
                  <a:ext uri="{0D108BD9-81ED-4DB2-BD59-A6C34878D82A}">
                    <a16:rowId xmlns:a16="http://schemas.microsoft.com/office/drawing/2014/main" val="1758850750"/>
                  </a:ext>
                </a:extLst>
              </a:tr>
              <a:tr h="0">
                <a:tc>
                  <a:txBody>
                    <a:bodyPr/>
                    <a:lstStyle/>
                    <a:p>
                      <a:pPr marL="0" marR="0" algn="ctr">
                        <a:spcBef>
                          <a:spcPts val="0"/>
                        </a:spcBef>
                        <a:spcAft>
                          <a:spcPts val="0"/>
                        </a:spcAft>
                      </a:pPr>
                      <a:r>
                        <a:rPr lang="en-US" sz="1400" dirty="0">
                          <a:effectLst/>
                        </a:rPr>
                        <a:t>16</a:t>
                      </a:r>
                      <a:endParaRPr lang="en-US" sz="1400" dirty="0">
                        <a:effectLst/>
                        <a:latin typeface="Calibri" panose="020F0502020204030204" pitchFamily="34" charset="0"/>
                        <a:ea typeface="Calibri" panose="020F0502020204030204" pitchFamily="34" charset="0"/>
                      </a:endParaRPr>
                    </a:p>
                  </a:txBody>
                  <a:tcPr marL="68580" marR="68580" marT="0" marB="0"/>
                </a:tc>
                <a:tc>
                  <a:txBody>
                    <a:bodyPr/>
                    <a:lstStyle/>
                    <a:p>
                      <a:pPr marL="0" marR="0">
                        <a:spcBef>
                          <a:spcPts val="0"/>
                        </a:spcBef>
                        <a:spcAft>
                          <a:spcPts val="0"/>
                        </a:spcAft>
                      </a:pPr>
                      <a:r>
                        <a:rPr lang="en-US" sz="1400">
                          <a:effectLst/>
                        </a:rPr>
                        <a:t>Transportation, Distribution &amp; Logistics</a:t>
                      </a:r>
                      <a:endParaRPr lang="en-US" sz="1400">
                        <a:effectLst/>
                        <a:latin typeface="Calibri" panose="020F0502020204030204" pitchFamily="34" charset="0"/>
                        <a:ea typeface="Calibri" panose="020F0502020204030204" pitchFamily="34" charset="0"/>
                      </a:endParaRPr>
                    </a:p>
                  </a:txBody>
                  <a:tcPr marL="68580" marR="68580" marT="0" marB="0"/>
                </a:tc>
                <a:tc>
                  <a:txBody>
                    <a:bodyPr/>
                    <a:lstStyle/>
                    <a:p>
                      <a:pPr marL="0" marR="0" algn="ctr">
                        <a:spcBef>
                          <a:spcPts val="0"/>
                        </a:spcBef>
                        <a:spcAft>
                          <a:spcPts val="0"/>
                        </a:spcAft>
                      </a:pPr>
                      <a:r>
                        <a:rPr lang="en-US" sz="1400" dirty="0">
                          <a:effectLst/>
                        </a:rPr>
                        <a:t>3</a:t>
                      </a:r>
                      <a:endParaRPr lang="en-US" sz="1400" dirty="0">
                        <a:effectLst/>
                        <a:latin typeface="Calibri" panose="020F0502020204030204" pitchFamily="34" charset="0"/>
                        <a:ea typeface="Calibri" panose="020F0502020204030204" pitchFamily="34" charset="0"/>
                      </a:endParaRPr>
                    </a:p>
                  </a:txBody>
                  <a:tcPr marL="68580" marR="68580" marT="0" marB="0"/>
                </a:tc>
                <a:extLst>
                  <a:ext uri="{0D108BD9-81ED-4DB2-BD59-A6C34878D82A}">
                    <a16:rowId xmlns:a16="http://schemas.microsoft.com/office/drawing/2014/main" val="442721702"/>
                  </a:ext>
                </a:extLst>
              </a:tr>
            </a:tbl>
          </a:graphicData>
        </a:graphic>
      </p:graphicFrame>
      <p:sp>
        <p:nvSpPr>
          <p:cNvPr id="3" name="Title 2">
            <a:extLst>
              <a:ext uri="{FF2B5EF4-FFF2-40B4-BE49-F238E27FC236}">
                <a16:creationId xmlns:a16="http://schemas.microsoft.com/office/drawing/2014/main" id="{18B362BA-B086-6175-B3E6-C0BEDD61AA61}"/>
              </a:ext>
            </a:extLst>
          </p:cNvPr>
          <p:cNvSpPr>
            <a:spLocks noGrp="1"/>
          </p:cNvSpPr>
          <p:nvPr>
            <p:ph type="title"/>
          </p:nvPr>
        </p:nvSpPr>
        <p:spPr/>
        <p:txBody>
          <a:bodyPr/>
          <a:lstStyle/>
          <a:p>
            <a:r>
              <a:rPr lang="en-US" dirty="0"/>
              <a:t>Career Clusters Guide Interviews</a:t>
            </a:r>
          </a:p>
        </p:txBody>
      </p:sp>
      <p:sp>
        <p:nvSpPr>
          <p:cNvPr id="5" name="Rectangle 1">
            <a:extLst>
              <a:ext uri="{FF2B5EF4-FFF2-40B4-BE49-F238E27FC236}">
                <a16:creationId xmlns:a16="http://schemas.microsoft.com/office/drawing/2014/main" id="{9AD64A63-019E-9458-2494-EE27A2A092FC}"/>
              </a:ext>
            </a:extLst>
          </p:cNvPr>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chemeClr val="tx1"/>
                </a:solidFill>
                <a:effectLst/>
                <a:latin typeface="Arial" panose="020B0604020202020204" pitchFamily="34" charset="0"/>
                <a:ea typeface="Calibri" panose="020F0502020204030204" pitchFamily="34" charset="0"/>
              </a:rPr>
              <a:t> </a:t>
            </a:r>
            <a:endParaRPr kumimoji="0" lang="en-US" altLang="en-US" sz="6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chemeClr val="tx1"/>
                </a:solidFill>
                <a:effectLst/>
                <a:latin typeface="Arial" panose="020B0604020202020204" pitchFamily="34" charset="0"/>
                <a:ea typeface="Calibri" panose="020F050202020403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 name="TextBox 1">
            <a:extLst>
              <a:ext uri="{FF2B5EF4-FFF2-40B4-BE49-F238E27FC236}">
                <a16:creationId xmlns:a16="http://schemas.microsoft.com/office/drawing/2014/main" id="{DFE5726A-17CD-8BB9-12CB-34AA373C8152}"/>
              </a:ext>
            </a:extLst>
          </p:cNvPr>
          <p:cNvSpPr txBox="1"/>
          <p:nvPr/>
        </p:nvSpPr>
        <p:spPr>
          <a:xfrm>
            <a:off x="5749635" y="1636049"/>
            <a:ext cx="2701637" cy="1569660"/>
          </a:xfrm>
          <a:prstGeom prst="rect">
            <a:avLst/>
          </a:prstGeom>
          <a:noFill/>
        </p:spPr>
        <p:txBody>
          <a:bodyPr wrap="square" rtlCol="0">
            <a:spAutoFit/>
          </a:bodyPr>
          <a:lstStyle/>
          <a:p>
            <a:r>
              <a:rPr lang="en-US" sz="2400" dirty="0"/>
              <a:t>We want to have at least 2 interviews </a:t>
            </a:r>
          </a:p>
          <a:p>
            <a:r>
              <a:rPr lang="en-US" sz="2400" dirty="0"/>
              <a:t>for each career cluster</a:t>
            </a:r>
          </a:p>
        </p:txBody>
      </p:sp>
    </p:spTree>
    <p:extLst>
      <p:ext uri="{BB962C8B-B14F-4D97-AF65-F5344CB8AC3E}">
        <p14:creationId xmlns:p14="http://schemas.microsoft.com/office/powerpoint/2010/main" val="287614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s My Employer Allowed to Deduct Hours from My Paycheck?">
            <a:extLst>
              <a:ext uri="{FF2B5EF4-FFF2-40B4-BE49-F238E27FC236}">
                <a16:creationId xmlns:a16="http://schemas.microsoft.com/office/drawing/2014/main" id="{21C41BE4-D47D-0F69-312D-FCE097A9DA6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1729" y="3270312"/>
            <a:ext cx="3362632" cy="1746822"/>
          </a:xfrm>
          <a:prstGeom prst="rect">
            <a:avLst/>
          </a:prstGeom>
          <a:noFill/>
          <a:extLst>
            <a:ext uri="{909E8E84-426E-40DD-AFC4-6F175D3DCCD1}">
              <a14:hiddenFill xmlns:a14="http://schemas.microsoft.com/office/drawing/2010/main">
                <a:solidFill>
                  <a:srgbClr val="FFFFFF"/>
                </a:solidFill>
              </a14:hiddenFill>
            </a:ext>
          </a:extLst>
        </p:spPr>
      </p:pic>
      <p:sp>
        <p:nvSpPr>
          <p:cNvPr id="2" name="Content Placeholder 1">
            <a:extLst>
              <a:ext uri="{FF2B5EF4-FFF2-40B4-BE49-F238E27FC236}">
                <a16:creationId xmlns:a16="http://schemas.microsoft.com/office/drawing/2014/main" id="{94906CF7-9E79-F858-0602-133B73AEBC0A}"/>
              </a:ext>
            </a:extLst>
          </p:cNvPr>
          <p:cNvSpPr>
            <a:spLocks noGrp="1"/>
          </p:cNvSpPr>
          <p:nvPr>
            <p:ph idx="1"/>
          </p:nvPr>
        </p:nvSpPr>
        <p:spPr>
          <a:xfrm>
            <a:off x="628650" y="1275734"/>
            <a:ext cx="7886700" cy="1994577"/>
          </a:xfrm>
        </p:spPr>
        <p:txBody>
          <a:bodyPr>
            <a:normAutofit lnSpcReduction="10000"/>
          </a:bodyPr>
          <a:lstStyle/>
          <a:p>
            <a:pPr>
              <a:spcBef>
                <a:spcPts val="1200"/>
              </a:spcBef>
            </a:pPr>
            <a:r>
              <a:rPr lang="en-US" dirty="0"/>
              <a:t>For </a:t>
            </a:r>
            <a:r>
              <a:rPr lang="en-US" b="1" dirty="0">
                <a:solidFill>
                  <a:srgbClr val="C00000"/>
                </a:solidFill>
              </a:rPr>
              <a:t>anyone</a:t>
            </a:r>
            <a:r>
              <a:rPr lang="en-US" dirty="0"/>
              <a:t> paid with Perkins funds through payroll which are engaged in activities that are 100% CTE/Perkins approved. Including:</a:t>
            </a:r>
          </a:p>
          <a:p>
            <a:pPr lvl="1">
              <a:spcBef>
                <a:spcPts val="1200"/>
              </a:spcBef>
            </a:pPr>
            <a:r>
              <a:rPr lang="en-US" dirty="0"/>
              <a:t>Full time or part time faculty</a:t>
            </a:r>
          </a:p>
          <a:p>
            <a:pPr lvl="1">
              <a:spcBef>
                <a:spcPts val="1200"/>
              </a:spcBef>
            </a:pPr>
            <a:r>
              <a:rPr lang="en-US" dirty="0"/>
              <a:t>Extra duty contract work</a:t>
            </a:r>
          </a:p>
          <a:p>
            <a:pPr lvl="1">
              <a:spcBef>
                <a:spcPts val="1200"/>
              </a:spcBef>
            </a:pPr>
            <a:r>
              <a:rPr lang="en-US" dirty="0"/>
              <a:t>Support Staff (career coaches, WBL Coordinators, etc.)</a:t>
            </a:r>
          </a:p>
          <a:p>
            <a:endParaRPr lang="en-US" dirty="0"/>
          </a:p>
        </p:txBody>
      </p:sp>
      <p:sp>
        <p:nvSpPr>
          <p:cNvPr id="3" name="Title 2">
            <a:extLst>
              <a:ext uri="{FF2B5EF4-FFF2-40B4-BE49-F238E27FC236}">
                <a16:creationId xmlns:a16="http://schemas.microsoft.com/office/drawing/2014/main" id="{155BD10B-32B4-7DE8-F799-D6CA9F84A82D}"/>
              </a:ext>
            </a:extLst>
          </p:cNvPr>
          <p:cNvSpPr>
            <a:spLocks noGrp="1"/>
          </p:cNvSpPr>
          <p:nvPr>
            <p:ph type="title"/>
          </p:nvPr>
        </p:nvSpPr>
        <p:spPr/>
        <p:txBody>
          <a:bodyPr/>
          <a:lstStyle/>
          <a:p>
            <a:r>
              <a:rPr lang="en-US" dirty="0"/>
              <a:t>Semi-Annual Time Certification Reminder</a:t>
            </a:r>
          </a:p>
        </p:txBody>
      </p:sp>
      <p:sp>
        <p:nvSpPr>
          <p:cNvPr id="4" name="TextBox 3">
            <a:extLst>
              <a:ext uri="{FF2B5EF4-FFF2-40B4-BE49-F238E27FC236}">
                <a16:creationId xmlns:a16="http://schemas.microsoft.com/office/drawing/2014/main" id="{6D9616C9-5AF6-D2CA-BD19-A7C843E03AA2}"/>
              </a:ext>
            </a:extLst>
          </p:cNvPr>
          <p:cNvSpPr txBox="1"/>
          <p:nvPr/>
        </p:nvSpPr>
        <p:spPr>
          <a:xfrm>
            <a:off x="4122174" y="3270312"/>
            <a:ext cx="4830097" cy="1354217"/>
          </a:xfrm>
          <a:prstGeom prst="rect">
            <a:avLst/>
          </a:prstGeom>
          <a:noFill/>
        </p:spPr>
        <p:txBody>
          <a:bodyPr wrap="square" rtlCol="0">
            <a:spAutoFit/>
          </a:bodyPr>
          <a:lstStyle/>
          <a:p>
            <a:pPr marL="285750" indent="-285750">
              <a:spcBef>
                <a:spcPts val="1200"/>
              </a:spcBef>
              <a:buFont typeface="Arial" panose="020B0604020202020204" pitchFamily="34" charset="0"/>
              <a:buChar char="•"/>
            </a:pPr>
            <a:r>
              <a:rPr lang="en-US" dirty="0"/>
              <a:t>Time Periods: July 1 – December 31 and January 1 – June 30</a:t>
            </a:r>
          </a:p>
          <a:p>
            <a:pPr marL="285750" indent="-285750">
              <a:spcBef>
                <a:spcPts val="1200"/>
              </a:spcBef>
              <a:buFont typeface="Arial" panose="020B0604020202020204" pitchFamily="34" charset="0"/>
              <a:buChar char="•"/>
            </a:pPr>
            <a:r>
              <a:rPr lang="en-US" dirty="0"/>
              <a:t>MUST be signed by employee, supervisor, and Perkins contact. </a:t>
            </a:r>
          </a:p>
        </p:txBody>
      </p:sp>
    </p:spTree>
    <p:extLst>
      <p:ext uri="{BB962C8B-B14F-4D97-AF65-F5344CB8AC3E}">
        <p14:creationId xmlns:p14="http://schemas.microsoft.com/office/powerpoint/2010/main" val="1694962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20510C9-74A5-94B9-D639-20B0EB54AF49}"/>
              </a:ext>
            </a:extLst>
          </p:cNvPr>
          <p:cNvSpPr>
            <a:spLocks noGrp="1"/>
          </p:cNvSpPr>
          <p:nvPr>
            <p:ph idx="1"/>
          </p:nvPr>
        </p:nvSpPr>
        <p:spPr>
          <a:xfrm>
            <a:off x="923124" y="2836248"/>
            <a:ext cx="7592225" cy="2307251"/>
          </a:xfrm>
        </p:spPr>
        <p:txBody>
          <a:bodyPr/>
          <a:lstStyle/>
          <a:p>
            <a:pPr marL="0" indent="0">
              <a:buNone/>
            </a:pPr>
            <a:r>
              <a:rPr lang="en-US" sz="2400" b="1" dirty="0"/>
              <a:t>Dr. Tony Reggi </a:t>
            </a:r>
            <a:r>
              <a:rPr lang="en-US" sz="2400" dirty="0"/>
              <a:t>is now the </a:t>
            </a:r>
            <a:r>
              <a:rPr lang="en-US" sz="2400" dirty="0">
                <a:solidFill>
                  <a:srgbClr val="F33518"/>
                </a:solidFill>
              </a:rPr>
              <a:t>Associate Director of CTE</a:t>
            </a:r>
          </a:p>
          <a:p>
            <a:pPr marL="0" indent="0">
              <a:buNone/>
            </a:pPr>
            <a:endParaRPr lang="en-US" dirty="0"/>
          </a:p>
          <a:p>
            <a:pPr marL="0" indent="0">
              <a:buNone/>
            </a:pPr>
            <a:r>
              <a:rPr lang="en-US" dirty="0"/>
              <a:t>He will focus on:</a:t>
            </a:r>
          </a:p>
          <a:p>
            <a:pPr lvl="1"/>
            <a:r>
              <a:rPr lang="en-US" dirty="0"/>
              <a:t>Leadership Projects</a:t>
            </a:r>
          </a:p>
          <a:p>
            <a:pPr lvl="1"/>
            <a:r>
              <a:rPr lang="en-US" dirty="0"/>
              <a:t>MOA (Office of Civil Rights Reviews)</a:t>
            </a:r>
          </a:p>
          <a:p>
            <a:pPr lvl="1"/>
            <a:r>
              <a:rPr lang="en-US" dirty="0"/>
              <a:t>Assisting with monitoring Perkins grants</a:t>
            </a:r>
          </a:p>
          <a:p>
            <a:pPr marL="0" indent="0">
              <a:buNone/>
            </a:pPr>
            <a:endParaRPr lang="en-US" dirty="0"/>
          </a:p>
        </p:txBody>
      </p:sp>
      <p:sp>
        <p:nvSpPr>
          <p:cNvPr id="3" name="Title 2">
            <a:extLst>
              <a:ext uri="{FF2B5EF4-FFF2-40B4-BE49-F238E27FC236}">
                <a16:creationId xmlns:a16="http://schemas.microsoft.com/office/drawing/2014/main" id="{DF6ED448-DCCE-7E91-011C-90E1F3699EAE}"/>
              </a:ext>
            </a:extLst>
          </p:cNvPr>
          <p:cNvSpPr>
            <a:spLocks noGrp="1"/>
          </p:cNvSpPr>
          <p:nvPr>
            <p:ph type="title"/>
          </p:nvPr>
        </p:nvSpPr>
        <p:spPr/>
        <p:txBody>
          <a:bodyPr/>
          <a:lstStyle/>
          <a:p>
            <a:r>
              <a:rPr lang="en-US" dirty="0"/>
              <a:t>Promotions</a:t>
            </a:r>
          </a:p>
        </p:txBody>
      </p:sp>
      <p:pic>
        <p:nvPicPr>
          <p:cNvPr id="5" name="Picture 4" descr="A screenshot of a video game&#10;&#10;Description automatically generated">
            <a:extLst>
              <a:ext uri="{FF2B5EF4-FFF2-40B4-BE49-F238E27FC236}">
                <a16:creationId xmlns:a16="http://schemas.microsoft.com/office/drawing/2014/main" id="{F7B1254D-53CB-EE6B-5F6D-5115710C186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3125" y="1120539"/>
            <a:ext cx="7297750" cy="1715709"/>
          </a:xfrm>
          <a:prstGeom prst="rect">
            <a:avLst/>
          </a:prstGeom>
        </p:spPr>
      </p:pic>
    </p:spTree>
    <p:extLst>
      <p:ext uri="{BB962C8B-B14F-4D97-AF65-F5344CB8AC3E}">
        <p14:creationId xmlns:p14="http://schemas.microsoft.com/office/powerpoint/2010/main" val="671090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01D5133-CABD-C52F-2A35-72B96EC8DCF9}"/>
              </a:ext>
            </a:extLst>
          </p:cNvPr>
          <p:cNvSpPr>
            <a:spLocks noGrp="1"/>
          </p:cNvSpPr>
          <p:nvPr>
            <p:ph idx="1"/>
          </p:nvPr>
        </p:nvSpPr>
        <p:spPr/>
        <p:txBody>
          <a:bodyPr/>
          <a:lstStyle/>
          <a:p>
            <a:r>
              <a:rPr lang="en-US" dirty="0"/>
              <a:t>January – hopefully in-person</a:t>
            </a:r>
          </a:p>
          <a:p>
            <a:r>
              <a:rPr lang="en-US" dirty="0"/>
              <a:t>PowerPoint  </a:t>
            </a:r>
          </a:p>
          <a:p>
            <a:pPr lvl="1"/>
            <a:r>
              <a:rPr lang="en-US" dirty="0"/>
              <a:t>How are the findings of the CLNA being addressed?</a:t>
            </a:r>
          </a:p>
          <a:p>
            <a:pPr lvl="1"/>
            <a:r>
              <a:rPr lang="en-US" dirty="0"/>
              <a:t>Plan updates: activities, anticipated problems/issues, successes</a:t>
            </a:r>
          </a:p>
          <a:p>
            <a:pPr lvl="1"/>
            <a:r>
              <a:rPr lang="en-US" dirty="0"/>
              <a:t>Share a CTE Promising Practice that you’re doing this year</a:t>
            </a:r>
          </a:p>
          <a:p>
            <a:pPr lvl="1"/>
            <a:r>
              <a:rPr lang="en-US" dirty="0"/>
              <a:t>Budget Update – Has equipment been ordered? Are you on track to spend it all?</a:t>
            </a:r>
          </a:p>
          <a:p>
            <a:pPr lvl="1"/>
            <a:r>
              <a:rPr lang="en-US" dirty="0"/>
              <a:t>Questions, comments, suggestions</a:t>
            </a:r>
          </a:p>
        </p:txBody>
      </p:sp>
      <p:sp>
        <p:nvSpPr>
          <p:cNvPr id="3" name="Title 2">
            <a:extLst>
              <a:ext uri="{FF2B5EF4-FFF2-40B4-BE49-F238E27FC236}">
                <a16:creationId xmlns:a16="http://schemas.microsoft.com/office/drawing/2014/main" id="{9538A1E7-6E14-660F-2A9A-8A731E588D9C}"/>
              </a:ext>
            </a:extLst>
          </p:cNvPr>
          <p:cNvSpPr>
            <a:spLocks noGrp="1"/>
          </p:cNvSpPr>
          <p:nvPr>
            <p:ph type="title"/>
          </p:nvPr>
        </p:nvSpPr>
        <p:spPr/>
        <p:txBody>
          <a:bodyPr/>
          <a:lstStyle/>
          <a:p>
            <a:r>
              <a:rPr lang="en-US" dirty="0"/>
              <a:t>Preparing for the Mid-Year Reviews</a:t>
            </a:r>
          </a:p>
        </p:txBody>
      </p:sp>
    </p:spTree>
    <p:extLst>
      <p:ext uri="{BB962C8B-B14F-4D97-AF65-F5344CB8AC3E}">
        <p14:creationId xmlns:p14="http://schemas.microsoft.com/office/powerpoint/2010/main" val="21569105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ext, whiteboard&#10;&#10;Description automatically generated">
            <a:extLst>
              <a:ext uri="{FF2B5EF4-FFF2-40B4-BE49-F238E27FC236}">
                <a16:creationId xmlns:a16="http://schemas.microsoft.com/office/drawing/2014/main" id="{BD0C744D-B5FE-2EFA-8CCA-52ADB1BAD5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06839" y="1320904"/>
            <a:ext cx="4530322" cy="3548753"/>
          </a:xfrm>
          <a:prstGeom prst="rect">
            <a:avLst/>
          </a:prstGeom>
          <a:noFill/>
        </p:spPr>
      </p:pic>
      <p:sp>
        <p:nvSpPr>
          <p:cNvPr id="3" name="Title 2">
            <a:extLst>
              <a:ext uri="{FF2B5EF4-FFF2-40B4-BE49-F238E27FC236}">
                <a16:creationId xmlns:a16="http://schemas.microsoft.com/office/drawing/2014/main" id="{552E29A7-005D-3050-7C2B-0B9C3B3A30A3}"/>
              </a:ext>
            </a:extLst>
          </p:cNvPr>
          <p:cNvSpPr>
            <a:spLocks noGrp="1"/>
          </p:cNvSpPr>
          <p:nvPr>
            <p:ph type="title"/>
          </p:nvPr>
        </p:nvSpPr>
        <p:spPr>
          <a:xfrm>
            <a:off x="1297859" y="126367"/>
            <a:ext cx="7364361" cy="994172"/>
          </a:xfrm>
        </p:spPr>
        <p:txBody>
          <a:bodyPr anchor="ctr">
            <a:normAutofit/>
          </a:bodyPr>
          <a:lstStyle/>
          <a:p>
            <a:r>
              <a:rPr lang="en-US" dirty="0"/>
              <a:t>Application due May 19, 2023</a:t>
            </a:r>
          </a:p>
        </p:txBody>
      </p:sp>
    </p:spTree>
    <p:extLst>
      <p:ext uri="{BB962C8B-B14F-4D97-AF65-F5344CB8AC3E}">
        <p14:creationId xmlns:p14="http://schemas.microsoft.com/office/powerpoint/2010/main" val="1065714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0E7FB36-DF07-B44D-8D38-59F39D617117}"/>
              </a:ext>
            </a:extLst>
          </p:cNvPr>
          <p:cNvSpPr>
            <a:spLocks noGrp="1"/>
          </p:cNvSpPr>
          <p:nvPr>
            <p:ph idx="1"/>
          </p:nvPr>
        </p:nvSpPr>
        <p:spPr>
          <a:xfrm>
            <a:off x="594360" y="1320905"/>
            <a:ext cx="7920990" cy="1200329"/>
          </a:xfrm>
        </p:spPr>
        <p:txBody>
          <a:bodyPr>
            <a:normAutofit/>
          </a:bodyPr>
          <a:lstStyle/>
          <a:p>
            <a:r>
              <a:rPr lang="en-US" dirty="0"/>
              <a:t>2</a:t>
            </a:r>
            <a:r>
              <a:rPr lang="en-US" baseline="30000" dirty="0"/>
              <a:t>nd</a:t>
            </a:r>
            <a:r>
              <a:rPr lang="en-US" dirty="0"/>
              <a:t> Tuesday of the month from 9-10 am</a:t>
            </a:r>
          </a:p>
          <a:p>
            <a:r>
              <a:rPr lang="en-US" dirty="0"/>
              <a:t>Register now for all of them </a:t>
            </a:r>
            <a:r>
              <a:rPr lang="en-US" dirty="0">
                <a:hlinkClick r:id="rId3"/>
              </a:rPr>
              <a:t>https://www.ncperkins.org/presentations/</a:t>
            </a:r>
            <a:endParaRPr lang="en-US" dirty="0"/>
          </a:p>
          <a:p>
            <a:r>
              <a:rPr lang="en-US" dirty="0"/>
              <a:t>Dates:</a:t>
            </a:r>
          </a:p>
        </p:txBody>
      </p:sp>
      <p:sp>
        <p:nvSpPr>
          <p:cNvPr id="3" name="Title 2">
            <a:extLst>
              <a:ext uri="{FF2B5EF4-FFF2-40B4-BE49-F238E27FC236}">
                <a16:creationId xmlns:a16="http://schemas.microsoft.com/office/drawing/2014/main" id="{9D026ACD-B92E-C041-8CDF-1A1E842B77D4}"/>
              </a:ext>
            </a:extLst>
          </p:cNvPr>
          <p:cNvSpPr>
            <a:spLocks noGrp="1"/>
          </p:cNvSpPr>
          <p:nvPr>
            <p:ph type="title"/>
          </p:nvPr>
        </p:nvSpPr>
        <p:spPr/>
        <p:txBody>
          <a:bodyPr/>
          <a:lstStyle/>
          <a:p>
            <a:r>
              <a:rPr lang="en-US" dirty="0"/>
              <a:t>Perkins Monthly Updates</a:t>
            </a:r>
          </a:p>
        </p:txBody>
      </p:sp>
      <p:pic>
        <p:nvPicPr>
          <p:cNvPr id="4" name="Picture 3">
            <a:extLst>
              <a:ext uri="{FF2B5EF4-FFF2-40B4-BE49-F238E27FC236}">
                <a16:creationId xmlns:a16="http://schemas.microsoft.com/office/drawing/2014/main" id="{1BA95F95-508F-D24C-AD92-363A99834ED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287472" y="4509248"/>
            <a:ext cx="4569056" cy="360409"/>
          </a:xfrm>
          <a:prstGeom prst="rect">
            <a:avLst/>
          </a:prstGeom>
        </p:spPr>
      </p:pic>
      <p:sp>
        <p:nvSpPr>
          <p:cNvPr id="5" name="Star: 5 Points 4">
            <a:extLst>
              <a:ext uri="{FF2B5EF4-FFF2-40B4-BE49-F238E27FC236}">
                <a16:creationId xmlns:a16="http://schemas.microsoft.com/office/drawing/2014/main" id="{7EEE0F8A-2708-4F12-AB69-F3E065BBE6EF}"/>
              </a:ext>
            </a:extLst>
          </p:cNvPr>
          <p:cNvSpPr/>
          <p:nvPr/>
        </p:nvSpPr>
        <p:spPr>
          <a:xfrm>
            <a:off x="900050" y="4099892"/>
            <a:ext cx="685800" cy="685800"/>
          </a:xfrm>
          <a:prstGeom prst="star5">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
        <p:nvSpPr>
          <p:cNvPr id="6" name="TextBox 5">
            <a:extLst>
              <a:ext uri="{FF2B5EF4-FFF2-40B4-BE49-F238E27FC236}">
                <a16:creationId xmlns:a16="http://schemas.microsoft.com/office/drawing/2014/main" id="{D93CFF1F-1808-4FC3-86FF-3344F2A97162}"/>
              </a:ext>
            </a:extLst>
          </p:cNvPr>
          <p:cNvSpPr txBox="1"/>
          <p:nvPr/>
        </p:nvSpPr>
        <p:spPr>
          <a:xfrm>
            <a:off x="1722312" y="4006387"/>
            <a:ext cx="6227878" cy="923330"/>
          </a:xfrm>
          <a:prstGeom prst="rect">
            <a:avLst/>
          </a:prstGeom>
          <a:solidFill>
            <a:schemeClr val="bg1"/>
          </a:solidFill>
        </p:spPr>
        <p:txBody>
          <a:bodyPr wrap="square" rtlCol="0">
            <a:spAutoFit/>
          </a:bodyPr>
          <a:lstStyle/>
          <a:p>
            <a:r>
              <a:rPr lang="en-US" dirty="0"/>
              <a:t>Attendance (or viewing the recording within 30 days) is recorded on monitoring rubric. Recording may be accessed at the same link as the registration.</a:t>
            </a:r>
          </a:p>
        </p:txBody>
      </p:sp>
      <p:sp>
        <p:nvSpPr>
          <p:cNvPr id="7" name="TextBox 6">
            <a:extLst>
              <a:ext uri="{FF2B5EF4-FFF2-40B4-BE49-F238E27FC236}">
                <a16:creationId xmlns:a16="http://schemas.microsoft.com/office/drawing/2014/main" id="{9BEB66DD-7F73-D26D-B870-7F7DDC46D3B9}"/>
              </a:ext>
            </a:extLst>
          </p:cNvPr>
          <p:cNvSpPr txBox="1"/>
          <p:nvPr/>
        </p:nvSpPr>
        <p:spPr>
          <a:xfrm>
            <a:off x="4420142" y="2419909"/>
            <a:ext cx="3214402" cy="1077218"/>
          </a:xfrm>
          <a:prstGeom prst="rect">
            <a:avLst/>
          </a:prstGeom>
          <a:noFill/>
        </p:spPr>
        <p:txBody>
          <a:bodyPr wrap="square" rtlCol="0">
            <a:spAutoFit/>
          </a:bodyPr>
          <a:lstStyle/>
          <a:p>
            <a:pPr marL="285750" indent="-285750">
              <a:buFont typeface="Courier New" panose="02070309020205020404" pitchFamily="49" charset="0"/>
              <a:buChar char="o"/>
            </a:pPr>
            <a:r>
              <a:rPr lang="en-US" sz="1600" dirty="0"/>
              <a:t>Mar. 14, 2022</a:t>
            </a:r>
          </a:p>
          <a:p>
            <a:pPr marL="285750" indent="-285750">
              <a:buFont typeface="Courier New" panose="02070309020205020404" pitchFamily="49" charset="0"/>
              <a:buChar char="o"/>
            </a:pPr>
            <a:r>
              <a:rPr lang="en-US" sz="1600" dirty="0"/>
              <a:t>April 11, 2022</a:t>
            </a:r>
          </a:p>
          <a:p>
            <a:pPr marL="285750" indent="-285750">
              <a:buFont typeface="Courier New" panose="02070309020205020404" pitchFamily="49" charset="0"/>
              <a:buChar char="o"/>
            </a:pPr>
            <a:r>
              <a:rPr lang="en-US" sz="1600" dirty="0"/>
              <a:t>May 9, 2022</a:t>
            </a:r>
          </a:p>
          <a:p>
            <a:pPr marL="285750" indent="-285750">
              <a:buFont typeface="Courier New" panose="02070309020205020404" pitchFamily="49" charset="0"/>
              <a:buChar char="o"/>
            </a:pPr>
            <a:r>
              <a:rPr lang="en-US" sz="1600" dirty="0"/>
              <a:t>June 13, 2022</a:t>
            </a:r>
          </a:p>
        </p:txBody>
      </p:sp>
      <p:sp>
        <p:nvSpPr>
          <p:cNvPr id="8" name="TextBox 7">
            <a:extLst>
              <a:ext uri="{FF2B5EF4-FFF2-40B4-BE49-F238E27FC236}">
                <a16:creationId xmlns:a16="http://schemas.microsoft.com/office/drawing/2014/main" id="{617A8109-8D23-65A8-6AD0-D3EFE22226D6}"/>
              </a:ext>
            </a:extLst>
          </p:cNvPr>
          <p:cNvSpPr txBox="1"/>
          <p:nvPr/>
        </p:nvSpPr>
        <p:spPr>
          <a:xfrm>
            <a:off x="900049" y="2419909"/>
            <a:ext cx="3339441" cy="1323439"/>
          </a:xfrm>
          <a:prstGeom prst="rect">
            <a:avLst/>
          </a:prstGeom>
          <a:noFill/>
        </p:spPr>
        <p:txBody>
          <a:bodyPr wrap="square" rtlCol="0">
            <a:spAutoFit/>
          </a:bodyPr>
          <a:lstStyle/>
          <a:p>
            <a:pPr marL="285750" indent="-285750">
              <a:buFont typeface="Courier New" panose="02070309020205020404" pitchFamily="49" charset="0"/>
              <a:buChar char="o"/>
            </a:pPr>
            <a:r>
              <a:rPr lang="en-US" sz="1600" dirty="0"/>
              <a:t>Sept. 13, 2022</a:t>
            </a:r>
          </a:p>
          <a:p>
            <a:pPr marL="285750" indent="-285750">
              <a:buFont typeface="Courier New" panose="02070309020205020404" pitchFamily="49" charset="0"/>
              <a:buChar char="o"/>
            </a:pPr>
            <a:r>
              <a:rPr lang="en-US" sz="1600" dirty="0"/>
              <a:t>Oct. 11, 2022 (System Conference)</a:t>
            </a:r>
          </a:p>
          <a:p>
            <a:pPr marL="285750" indent="-285750">
              <a:buFont typeface="Courier New" panose="02070309020205020404" pitchFamily="49" charset="0"/>
              <a:buChar char="o"/>
            </a:pPr>
            <a:r>
              <a:rPr lang="en-US" sz="1600" dirty="0"/>
              <a:t>Nov. 8, 2022</a:t>
            </a:r>
          </a:p>
          <a:p>
            <a:pPr marL="285750" indent="-285750">
              <a:buFont typeface="Courier New" panose="02070309020205020404" pitchFamily="49" charset="0"/>
              <a:buChar char="o"/>
            </a:pPr>
            <a:r>
              <a:rPr lang="en-US" sz="1600" dirty="0"/>
              <a:t>Jan. 10, 2022</a:t>
            </a:r>
          </a:p>
          <a:p>
            <a:pPr marL="285750" indent="-285750">
              <a:buFont typeface="Courier New" panose="02070309020205020404" pitchFamily="49" charset="0"/>
              <a:buChar char="o"/>
            </a:pPr>
            <a:r>
              <a:rPr lang="en-US" sz="1600" dirty="0"/>
              <a:t>Feb. 14, 2022</a:t>
            </a:r>
          </a:p>
        </p:txBody>
      </p:sp>
    </p:spTree>
    <p:extLst>
      <p:ext uri="{BB962C8B-B14F-4D97-AF65-F5344CB8AC3E}">
        <p14:creationId xmlns:p14="http://schemas.microsoft.com/office/powerpoint/2010/main" val="982373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06B712A-B23D-46E2-A5A9-C7D47597F4D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772890" y="3471560"/>
            <a:ext cx="4368403" cy="1603360"/>
          </a:xfrm>
          <a:prstGeom prst="rect">
            <a:avLst/>
          </a:prstGeom>
        </p:spPr>
      </p:pic>
      <p:sp>
        <p:nvSpPr>
          <p:cNvPr id="3" name="Content Placeholder 2">
            <a:extLst>
              <a:ext uri="{FF2B5EF4-FFF2-40B4-BE49-F238E27FC236}">
                <a16:creationId xmlns:a16="http://schemas.microsoft.com/office/drawing/2014/main" id="{7B75403E-48F7-6F48-9574-571E50D00F7B}"/>
              </a:ext>
            </a:extLst>
          </p:cNvPr>
          <p:cNvSpPr>
            <a:spLocks noGrp="1"/>
          </p:cNvSpPr>
          <p:nvPr>
            <p:ph idx="1"/>
          </p:nvPr>
        </p:nvSpPr>
        <p:spPr>
          <a:xfrm>
            <a:off x="628650" y="1320904"/>
            <a:ext cx="7886700" cy="3696229"/>
          </a:xfrm>
        </p:spPr>
        <p:txBody>
          <a:bodyPr vert="horz" lIns="91440" tIns="45720" rIns="91440" bIns="45720" rtlCol="0" anchor="t">
            <a:normAutofit fontScale="92500" lnSpcReduction="10000"/>
          </a:bodyPr>
          <a:lstStyle/>
          <a:p>
            <a:r>
              <a:rPr lang="en-US" dirty="0">
                <a:highlight>
                  <a:srgbClr val="FFFF00"/>
                </a:highlight>
              </a:rPr>
              <a:t>August 17, 2022</a:t>
            </a:r>
          </a:p>
          <a:p>
            <a:r>
              <a:rPr lang="en-US" dirty="0"/>
              <a:t>September 21, 2022</a:t>
            </a:r>
          </a:p>
          <a:p>
            <a:r>
              <a:rPr lang="en-US" dirty="0"/>
              <a:t>October 19, 2022</a:t>
            </a:r>
          </a:p>
          <a:p>
            <a:r>
              <a:rPr lang="en-US" dirty="0"/>
              <a:t>November 16, 2022</a:t>
            </a:r>
          </a:p>
          <a:p>
            <a:r>
              <a:rPr lang="en-US" dirty="0"/>
              <a:t>January 18, 2023</a:t>
            </a:r>
          </a:p>
          <a:p>
            <a:r>
              <a:rPr lang="en-US" dirty="0"/>
              <a:t>February 15, 2023</a:t>
            </a:r>
          </a:p>
          <a:p>
            <a:r>
              <a:rPr lang="en-US" dirty="0"/>
              <a:t>March 15, 2023</a:t>
            </a:r>
          </a:p>
          <a:p>
            <a:r>
              <a:rPr lang="en-US" dirty="0"/>
              <a:t>April 19, 2023</a:t>
            </a:r>
          </a:p>
          <a:p>
            <a:endParaRPr lang="en-US" dirty="0"/>
          </a:p>
          <a:p>
            <a:pPr marL="0" indent="0">
              <a:buNone/>
            </a:pPr>
            <a:r>
              <a:rPr lang="en-US" dirty="0"/>
              <a:t>Register for all webinars at</a:t>
            </a:r>
          </a:p>
          <a:p>
            <a:pPr marL="0" indent="0">
              <a:buNone/>
            </a:pPr>
            <a:r>
              <a:rPr lang="en-US" dirty="0"/>
              <a:t>www.ncperkins.org/presentations</a:t>
            </a:r>
          </a:p>
        </p:txBody>
      </p:sp>
      <p:sp>
        <p:nvSpPr>
          <p:cNvPr id="2" name="Title 1">
            <a:extLst>
              <a:ext uri="{FF2B5EF4-FFF2-40B4-BE49-F238E27FC236}">
                <a16:creationId xmlns:a16="http://schemas.microsoft.com/office/drawing/2014/main" id="{E8903D9B-AA24-1841-B4BE-F88B9014FD45}"/>
              </a:ext>
            </a:extLst>
          </p:cNvPr>
          <p:cNvSpPr>
            <a:spLocks noGrp="1"/>
          </p:cNvSpPr>
          <p:nvPr>
            <p:ph type="title"/>
          </p:nvPr>
        </p:nvSpPr>
        <p:spPr/>
        <p:txBody>
          <a:bodyPr/>
          <a:lstStyle/>
          <a:p>
            <a:r>
              <a:rPr lang="en-US" dirty="0"/>
              <a:t>Raising the Awareness of Career Pathways Webinars</a:t>
            </a:r>
          </a:p>
        </p:txBody>
      </p:sp>
    </p:spTree>
    <p:extLst>
      <p:ext uri="{BB962C8B-B14F-4D97-AF65-F5344CB8AC3E}">
        <p14:creationId xmlns:p14="http://schemas.microsoft.com/office/powerpoint/2010/main" val="20562553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4E2B955-21B8-7BCE-91B2-7BF2213E5EFF}"/>
              </a:ext>
            </a:extLst>
          </p:cNvPr>
          <p:cNvSpPr>
            <a:spLocks noGrp="1"/>
          </p:cNvSpPr>
          <p:nvPr>
            <p:ph type="title"/>
          </p:nvPr>
        </p:nvSpPr>
        <p:spPr>
          <a:xfrm>
            <a:off x="1297859" y="126367"/>
            <a:ext cx="7364361" cy="994172"/>
          </a:xfrm>
        </p:spPr>
        <p:txBody>
          <a:bodyPr anchor="ctr">
            <a:normAutofit/>
          </a:bodyPr>
          <a:lstStyle/>
          <a:p>
            <a:r>
              <a:rPr lang="en-US" dirty="0"/>
              <a:t>Upcoming Fall Conferences</a:t>
            </a:r>
          </a:p>
        </p:txBody>
      </p:sp>
      <p:pic>
        <p:nvPicPr>
          <p:cNvPr id="5" name="Content Placeholder 4" descr="A picture containing chart&#10;&#10;Description automatically generated">
            <a:extLst>
              <a:ext uri="{FF2B5EF4-FFF2-40B4-BE49-F238E27FC236}">
                <a16:creationId xmlns:a16="http://schemas.microsoft.com/office/drawing/2014/main" id="{1DFDCE8B-0FD6-8C9F-69B1-9460B07F7F01}"/>
              </a:ext>
            </a:extLst>
          </p:cNvPr>
          <p:cNvPicPr>
            <a:picLocks noGrp="1" noChangeAspect="1"/>
          </p:cNvPicPr>
          <p:nvPr>
            <p:ph sz="half" idx="1"/>
          </p:nvPr>
        </p:nvPicPr>
        <p:blipFill rotWithShape="1">
          <a:blip r:embed="rId3">
            <a:extLst>
              <a:ext uri="{28A0092B-C50C-407E-A947-70E740481C1C}">
                <a14:useLocalDpi xmlns:a14="http://schemas.microsoft.com/office/drawing/2010/main" val="0"/>
              </a:ext>
            </a:extLst>
          </a:blip>
          <a:srcRect t="3259" r="2" b="28168"/>
          <a:stretch/>
        </p:blipFill>
        <p:spPr>
          <a:xfrm>
            <a:off x="481779" y="1392050"/>
            <a:ext cx="3842093" cy="3410609"/>
          </a:xfrm>
          <a:noFill/>
          <a:ln>
            <a:solidFill>
              <a:schemeClr val="tx1"/>
            </a:solidFill>
          </a:ln>
        </p:spPr>
      </p:pic>
      <p:pic>
        <p:nvPicPr>
          <p:cNvPr id="9" name="Picture 8">
            <a:extLst>
              <a:ext uri="{FF2B5EF4-FFF2-40B4-BE49-F238E27FC236}">
                <a16:creationId xmlns:a16="http://schemas.microsoft.com/office/drawing/2014/main" id="{45DC3318-4FA3-9742-800E-B1B9C6D3D1B3}"/>
              </a:ext>
            </a:extLst>
          </p:cNvPr>
          <p:cNvPicPr>
            <a:picLocks noChangeAspect="1"/>
          </p:cNvPicPr>
          <p:nvPr/>
        </p:nvPicPr>
        <p:blipFill>
          <a:blip r:embed="rId4"/>
          <a:stretch>
            <a:fillRect/>
          </a:stretch>
        </p:blipFill>
        <p:spPr>
          <a:xfrm>
            <a:off x="4594417" y="1392050"/>
            <a:ext cx="4067803" cy="2463258"/>
          </a:xfrm>
          <a:prstGeom prst="rect">
            <a:avLst/>
          </a:prstGeom>
          <a:ln>
            <a:solidFill>
              <a:schemeClr val="tx1"/>
            </a:solidFill>
          </a:ln>
        </p:spPr>
      </p:pic>
    </p:spTree>
    <p:extLst>
      <p:ext uri="{BB962C8B-B14F-4D97-AF65-F5344CB8AC3E}">
        <p14:creationId xmlns:p14="http://schemas.microsoft.com/office/powerpoint/2010/main" val="4279189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BBFAC2-3DF4-7F62-2DA4-6B0CEC36D529}"/>
              </a:ext>
            </a:extLst>
          </p:cNvPr>
          <p:cNvSpPr>
            <a:spLocks noGrp="1"/>
          </p:cNvSpPr>
          <p:nvPr>
            <p:ph type="title"/>
          </p:nvPr>
        </p:nvSpPr>
        <p:spPr/>
        <p:txBody>
          <a:bodyPr/>
          <a:lstStyle/>
          <a:p>
            <a:r>
              <a:rPr lang="en-US" dirty="0"/>
              <a:t>More upcoming fall conferences</a:t>
            </a:r>
          </a:p>
        </p:txBody>
      </p:sp>
      <p:pic>
        <p:nvPicPr>
          <p:cNvPr id="3" name="Picture 2">
            <a:extLst>
              <a:ext uri="{FF2B5EF4-FFF2-40B4-BE49-F238E27FC236}">
                <a16:creationId xmlns:a16="http://schemas.microsoft.com/office/drawing/2014/main" id="{0651FE6D-20B2-55F7-8D77-E4CC372B3521}"/>
              </a:ext>
            </a:extLst>
          </p:cNvPr>
          <p:cNvPicPr>
            <a:picLocks noChangeAspect="1"/>
          </p:cNvPicPr>
          <p:nvPr/>
        </p:nvPicPr>
        <p:blipFill>
          <a:blip r:embed="rId3"/>
          <a:stretch>
            <a:fillRect/>
          </a:stretch>
        </p:blipFill>
        <p:spPr>
          <a:xfrm>
            <a:off x="6543097" y="1850310"/>
            <a:ext cx="2459979" cy="3166823"/>
          </a:xfrm>
          <a:prstGeom prst="rect">
            <a:avLst/>
          </a:prstGeom>
          <a:ln>
            <a:solidFill>
              <a:schemeClr val="tx1"/>
            </a:solidFill>
          </a:ln>
        </p:spPr>
      </p:pic>
      <p:pic>
        <p:nvPicPr>
          <p:cNvPr id="4" name="Picture 3">
            <a:extLst>
              <a:ext uri="{FF2B5EF4-FFF2-40B4-BE49-F238E27FC236}">
                <a16:creationId xmlns:a16="http://schemas.microsoft.com/office/drawing/2014/main" id="{E2AFBE53-2C40-1287-7115-E48DEC7C9754}"/>
              </a:ext>
            </a:extLst>
          </p:cNvPr>
          <p:cNvPicPr>
            <a:picLocks noChangeAspect="1"/>
          </p:cNvPicPr>
          <p:nvPr/>
        </p:nvPicPr>
        <p:blipFill>
          <a:blip r:embed="rId4"/>
          <a:stretch>
            <a:fillRect/>
          </a:stretch>
        </p:blipFill>
        <p:spPr>
          <a:xfrm>
            <a:off x="3241403" y="1306076"/>
            <a:ext cx="3620644" cy="1341717"/>
          </a:xfrm>
          <a:prstGeom prst="rect">
            <a:avLst/>
          </a:prstGeom>
          <a:ln>
            <a:solidFill>
              <a:schemeClr val="tx1"/>
            </a:solidFill>
          </a:ln>
        </p:spPr>
      </p:pic>
      <p:pic>
        <p:nvPicPr>
          <p:cNvPr id="6" name="Picture 5">
            <a:extLst>
              <a:ext uri="{FF2B5EF4-FFF2-40B4-BE49-F238E27FC236}">
                <a16:creationId xmlns:a16="http://schemas.microsoft.com/office/drawing/2014/main" id="{6A78F1C8-F486-E6EB-2BE4-8F11A823BE30}"/>
              </a:ext>
            </a:extLst>
          </p:cNvPr>
          <p:cNvPicPr>
            <a:picLocks noChangeAspect="1"/>
          </p:cNvPicPr>
          <p:nvPr/>
        </p:nvPicPr>
        <p:blipFill>
          <a:blip r:embed="rId5"/>
          <a:stretch>
            <a:fillRect/>
          </a:stretch>
        </p:blipFill>
        <p:spPr>
          <a:xfrm>
            <a:off x="20926" y="1058322"/>
            <a:ext cx="3155740" cy="4074500"/>
          </a:xfrm>
          <a:prstGeom prst="rect">
            <a:avLst/>
          </a:prstGeom>
          <a:ln>
            <a:solidFill>
              <a:schemeClr val="tx1"/>
            </a:solidFill>
          </a:ln>
        </p:spPr>
      </p:pic>
    </p:spTree>
    <p:extLst>
      <p:ext uri="{BB962C8B-B14F-4D97-AF65-F5344CB8AC3E}">
        <p14:creationId xmlns:p14="http://schemas.microsoft.com/office/powerpoint/2010/main" val="38491380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10;&#10;Description automatically generated">
            <a:extLst>
              <a:ext uri="{FF2B5EF4-FFF2-40B4-BE49-F238E27FC236}">
                <a16:creationId xmlns:a16="http://schemas.microsoft.com/office/drawing/2014/main" id="{F4BE2CF5-F0C0-4233-BAB0-667F23FD8AE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764054" y="2993940"/>
            <a:ext cx="2379945" cy="2149560"/>
          </a:xfrm>
          <a:prstGeom prst="rect">
            <a:avLst/>
          </a:prstGeom>
        </p:spPr>
      </p:pic>
      <p:sp>
        <p:nvSpPr>
          <p:cNvPr id="2" name="Content Placeholder 1">
            <a:extLst>
              <a:ext uri="{FF2B5EF4-FFF2-40B4-BE49-F238E27FC236}">
                <a16:creationId xmlns:a16="http://schemas.microsoft.com/office/drawing/2014/main" id="{3214C8F4-6871-4175-93F1-789A7CEEB12B}"/>
              </a:ext>
            </a:extLst>
          </p:cNvPr>
          <p:cNvSpPr>
            <a:spLocks noGrp="1"/>
          </p:cNvSpPr>
          <p:nvPr>
            <p:ph idx="1"/>
          </p:nvPr>
        </p:nvSpPr>
        <p:spPr/>
        <p:txBody>
          <a:bodyPr vert="horz" lIns="91440" tIns="45720" rIns="91440" bIns="45720" rtlCol="0" anchor="t">
            <a:normAutofit/>
          </a:bodyPr>
          <a:lstStyle/>
          <a:p>
            <a:pPr marL="0" indent="0">
              <a:buNone/>
            </a:pPr>
            <a:r>
              <a:rPr lang="en-US" sz="2400" b="1" dirty="0">
                <a:latin typeface="Times New Roman"/>
                <a:cs typeface="Times New Roman"/>
              </a:rPr>
              <a:t>Nash Community College</a:t>
            </a:r>
          </a:p>
          <a:p>
            <a:pPr marL="169069" lvl="1" indent="0">
              <a:buNone/>
            </a:pPr>
            <a:r>
              <a:rPr lang="en-US" sz="2100" dirty="0"/>
              <a:t>Topic: SkillsUSA </a:t>
            </a:r>
            <a:r>
              <a:rPr lang="en-US" sz="2100" dirty="0" err="1"/>
              <a:t>Skillibus</a:t>
            </a:r>
            <a:endParaRPr lang="en-US" sz="2100"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r>
              <a:rPr lang="en-US" dirty="0"/>
              <a:t>See all the videos: </a:t>
            </a:r>
            <a:r>
              <a:rPr lang="en-US" dirty="0">
                <a:hlinkClick r:id="rId4"/>
              </a:rPr>
              <a:t>https://www.ncperkins.org/video/</a:t>
            </a:r>
            <a:endParaRPr lang="en-US" dirty="0"/>
          </a:p>
        </p:txBody>
      </p:sp>
      <p:sp>
        <p:nvSpPr>
          <p:cNvPr id="3" name="Title 2">
            <a:extLst>
              <a:ext uri="{FF2B5EF4-FFF2-40B4-BE49-F238E27FC236}">
                <a16:creationId xmlns:a16="http://schemas.microsoft.com/office/drawing/2014/main" id="{3414EB19-4226-4499-AF4C-CAE0AC2FEECD}"/>
              </a:ext>
            </a:extLst>
          </p:cNvPr>
          <p:cNvSpPr>
            <a:spLocks noGrp="1"/>
          </p:cNvSpPr>
          <p:nvPr>
            <p:ph type="title"/>
          </p:nvPr>
        </p:nvSpPr>
        <p:spPr/>
        <p:txBody>
          <a:bodyPr/>
          <a:lstStyle/>
          <a:p>
            <a:r>
              <a:rPr lang="en-US" dirty="0"/>
              <a:t>Promising Practice Video 2022</a:t>
            </a:r>
          </a:p>
        </p:txBody>
      </p:sp>
      <p:pic>
        <p:nvPicPr>
          <p:cNvPr id="6" name="Picture 5" descr="Logo, company name&#10;&#10;Description automatically generated">
            <a:extLst>
              <a:ext uri="{FF2B5EF4-FFF2-40B4-BE49-F238E27FC236}">
                <a16:creationId xmlns:a16="http://schemas.microsoft.com/office/drawing/2014/main" id="{76887868-B017-B330-9E92-2FDC87000F8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8650" y="2084364"/>
            <a:ext cx="3235427" cy="2321419"/>
          </a:xfrm>
          <a:prstGeom prst="rect">
            <a:avLst/>
          </a:prstGeom>
        </p:spPr>
      </p:pic>
    </p:spTree>
    <p:extLst>
      <p:ext uri="{BB962C8B-B14F-4D97-AF65-F5344CB8AC3E}">
        <p14:creationId xmlns:p14="http://schemas.microsoft.com/office/powerpoint/2010/main" val="919015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7C9F468-AF7A-4AFF-ACCD-586464FF9253}"/>
              </a:ext>
            </a:extLst>
          </p:cNvPr>
          <p:cNvSpPr>
            <a:spLocks noGrp="1"/>
          </p:cNvSpPr>
          <p:nvPr>
            <p:ph type="title"/>
          </p:nvPr>
        </p:nvSpPr>
        <p:spPr/>
        <p:txBody>
          <a:bodyPr/>
          <a:lstStyle/>
          <a:p>
            <a:r>
              <a:rPr lang="en-US" dirty="0"/>
              <a:t>Technical Assistance is available</a:t>
            </a:r>
          </a:p>
        </p:txBody>
      </p:sp>
      <p:pic>
        <p:nvPicPr>
          <p:cNvPr id="4" name="Picture 3">
            <a:extLst>
              <a:ext uri="{FF2B5EF4-FFF2-40B4-BE49-F238E27FC236}">
                <a16:creationId xmlns:a16="http://schemas.microsoft.com/office/drawing/2014/main" id="{72D817B2-A4F5-48AF-ABE1-A9EA514A8F3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11181" t="5328" r="10533"/>
          <a:stretch/>
        </p:blipFill>
        <p:spPr>
          <a:xfrm>
            <a:off x="4637905" y="1309890"/>
            <a:ext cx="4238167" cy="3707243"/>
          </a:xfrm>
          <a:prstGeom prst="rect">
            <a:avLst/>
          </a:prstGeom>
        </p:spPr>
      </p:pic>
      <p:sp>
        <p:nvSpPr>
          <p:cNvPr id="2" name="Content Placeholder 1">
            <a:extLst>
              <a:ext uri="{FF2B5EF4-FFF2-40B4-BE49-F238E27FC236}">
                <a16:creationId xmlns:a16="http://schemas.microsoft.com/office/drawing/2014/main" id="{97888FD6-A8C0-4D67-BB13-8A56650CA7C2}"/>
              </a:ext>
            </a:extLst>
          </p:cNvPr>
          <p:cNvSpPr>
            <a:spLocks noGrp="1"/>
          </p:cNvSpPr>
          <p:nvPr>
            <p:ph idx="1"/>
          </p:nvPr>
        </p:nvSpPr>
        <p:spPr>
          <a:xfrm>
            <a:off x="628650" y="1578077"/>
            <a:ext cx="3877447" cy="3291580"/>
          </a:xfrm>
        </p:spPr>
        <p:txBody>
          <a:bodyPr>
            <a:normAutofit/>
          </a:bodyPr>
          <a:lstStyle/>
          <a:p>
            <a:pPr marL="0" indent="0">
              <a:buNone/>
            </a:pPr>
            <a:r>
              <a:rPr lang="en-US" sz="2400" b="1" dirty="0">
                <a:solidFill>
                  <a:srgbClr val="7030A0"/>
                </a:solidFill>
              </a:rPr>
              <a:t>We are here to help! </a:t>
            </a:r>
          </a:p>
          <a:p>
            <a:pPr marL="0" indent="0">
              <a:buNone/>
            </a:pPr>
            <a:endParaRPr lang="en-US" sz="2400" dirty="0"/>
          </a:p>
          <a:p>
            <a:pPr marL="0" indent="0">
              <a:buNone/>
            </a:pPr>
            <a:r>
              <a:rPr lang="en-US" sz="2400" dirty="0"/>
              <a:t>Team Perkins is available by </a:t>
            </a:r>
            <a:br>
              <a:rPr lang="en-US" sz="2400" dirty="0"/>
            </a:br>
            <a:r>
              <a:rPr lang="en-US" sz="2400" dirty="0"/>
              <a:t>phone, email, virtually, or </a:t>
            </a:r>
            <a:br>
              <a:rPr lang="en-US" sz="2400" dirty="0"/>
            </a:br>
            <a:r>
              <a:rPr lang="en-US" sz="2400" dirty="0"/>
              <a:t>in-person</a:t>
            </a:r>
          </a:p>
        </p:txBody>
      </p:sp>
    </p:spTree>
    <p:extLst>
      <p:ext uri="{BB962C8B-B14F-4D97-AF65-F5344CB8AC3E}">
        <p14:creationId xmlns:p14="http://schemas.microsoft.com/office/powerpoint/2010/main" val="4293052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0F278EE-4FA8-D63B-DB26-16CB144D2582}"/>
              </a:ext>
            </a:extLst>
          </p:cNvPr>
          <p:cNvPicPr>
            <a:picLocks noChangeAspect="1"/>
          </p:cNvPicPr>
          <p:nvPr/>
        </p:nvPicPr>
        <p:blipFill>
          <a:blip r:embed="rId3"/>
          <a:stretch>
            <a:fillRect/>
          </a:stretch>
        </p:blipFill>
        <p:spPr>
          <a:xfrm>
            <a:off x="1374925" y="1320904"/>
            <a:ext cx="6394150" cy="3548753"/>
          </a:xfrm>
          <a:prstGeom prst="rect">
            <a:avLst/>
          </a:prstGeom>
          <a:noFill/>
        </p:spPr>
      </p:pic>
      <p:sp>
        <p:nvSpPr>
          <p:cNvPr id="2" name="Title 1"/>
          <p:cNvSpPr>
            <a:spLocks noGrp="1"/>
          </p:cNvSpPr>
          <p:nvPr>
            <p:ph type="title"/>
          </p:nvPr>
        </p:nvSpPr>
        <p:spPr>
          <a:xfrm>
            <a:off x="1297859" y="126367"/>
            <a:ext cx="7364361" cy="994172"/>
          </a:xfrm>
        </p:spPr>
        <p:txBody>
          <a:bodyPr anchor="ctr">
            <a:normAutofit/>
          </a:bodyPr>
          <a:lstStyle/>
          <a:p>
            <a:r>
              <a:rPr lang="en-US" dirty="0"/>
              <a:t>Next Webinar September 13, 2022</a:t>
            </a:r>
          </a:p>
        </p:txBody>
      </p:sp>
      <p:pic>
        <p:nvPicPr>
          <p:cNvPr id="11" name="Picture 10" descr="Graphical user interface, text, application&#10;&#10;Description automatically generated">
            <a:extLst>
              <a:ext uri="{FF2B5EF4-FFF2-40B4-BE49-F238E27FC236}">
                <a16:creationId xmlns:a16="http://schemas.microsoft.com/office/drawing/2014/main" id="{2A0464FD-E93D-1583-6360-9E463C3DB661}"/>
              </a:ext>
            </a:extLst>
          </p:cNvPr>
          <p:cNvPicPr>
            <a:picLocks noChangeAspect="1"/>
          </p:cNvPicPr>
          <p:nvPr/>
        </p:nvPicPr>
        <p:blipFill rotWithShape="1">
          <a:blip r:embed="rId4">
            <a:extLst>
              <a:ext uri="{28A0092B-C50C-407E-A947-70E740481C1C}">
                <a14:useLocalDpi xmlns:a14="http://schemas.microsoft.com/office/drawing/2010/main" val="0"/>
              </a:ext>
            </a:extLst>
          </a:blip>
          <a:srcRect l="902" r="-853"/>
          <a:stretch/>
        </p:blipFill>
        <p:spPr>
          <a:xfrm>
            <a:off x="2928297" y="2064212"/>
            <a:ext cx="3320106" cy="1846870"/>
          </a:xfrm>
          <a:prstGeom prst="rect">
            <a:avLst/>
          </a:prstGeom>
        </p:spPr>
      </p:pic>
      <p:sp>
        <p:nvSpPr>
          <p:cNvPr id="12" name="TextBox 11">
            <a:extLst>
              <a:ext uri="{FF2B5EF4-FFF2-40B4-BE49-F238E27FC236}">
                <a16:creationId xmlns:a16="http://schemas.microsoft.com/office/drawing/2014/main" id="{49C6FC32-F1F5-DDD3-E78A-A4B0273CF216}"/>
              </a:ext>
            </a:extLst>
          </p:cNvPr>
          <p:cNvSpPr txBox="1"/>
          <p:nvPr/>
        </p:nvSpPr>
        <p:spPr>
          <a:xfrm>
            <a:off x="1297859" y="772882"/>
            <a:ext cx="5099255" cy="369332"/>
          </a:xfrm>
          <a:prstGeom prst="rect">
            <a:avLst/>
          </a:prstGeom>
          <a:noFill/>
        </p:spPr>
        <p:txBody>
          <a:bodyPr wrap="square" rtlCol="0">
            <a:spAutoFit/>
          </a:bodyPr>
          <a:lstStyle/>
          <a:p>
            <a:r>
              <a:rPr lang="en-US" dirty="0"/>
              <a:t>Register now via ncperkins.org/presentations</a:t>
            </a:r>
          </a:p>
        </p:txBody>
      </p:sp>
    </p:spTree>
    <p:extLst>
      <p:ext uri="{BB962C8B-B14F-4D97-AF65-F5344CB8AC3E}">
        <p14:creationId xmlns:p14="http://schemas.microsoft.com/office/powerpoint/2010/main" val="21507338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189A239-F4D3-A3D2-4F84-5EDFC8F06B18}"/>
              </a:ext>
            </a:extLst>
          </p:cNvPr>
          <p:cNvSpPr>
            <a:spLocks noGrp="1"/>
          </p:cNvSpPr>
          <p:nvPr>
            <p:ph type="title"/>
          </p:nvPr>
        </p:nvSpPr>
        <p:spPr/>
        <p:txBody>
          <a:bodyPr/>
          <a:lstStyle/>
          <a:p>
            <a:r>
              <a:rPr lang="en-US" dirty="0"/>
              <a:t>Hiring another CTE Coordinator</a:t>
            </a:r>
          </a:p>
        </p:txBody>
      </p:sp>
      <p:pic>
        <p:nvPicPr>
          <p:cNvPr id="6" name="Picture 5">
            <a:extLst>
              <a:ext uri="{FF2B5EF4-FFF2-40B4-BE49-F238E27FC236}">
                <a16:creationId xmlns:a16="http://schemas.microsoft.com/office/drawing/2014/main" id="{0E8134E5-C4DD-0FFE-A037-14AAC2F8F671}"/>
              </a:ext>
            </a:extLst>
          </p:cNvPr>
          <p:cNvPicPr>
            <a:picLocks noChangeAspect="1"/>
          </p:cNvPicPr>
          <p:nvPr/>
        </p:nvPicPr>
        <p:blipFill rotWithShape="1">
          <a:blip r:embed="rId3"/>
          <a:srcRect l="845" t="2561" r="845"/>
          <a:stretch/>
        </p:blipFill>
        <p:spPr>
          <a:xfrm>
            <a:off x="1144745" y="1543816"/>
            <a:ext cx="6854510" cy="2672962"/>
          </a:xfrm>
          <a:prstGeom prst="rect">
            <a:avLst/>
          </a:prstGeom>
        </p:spPr>
      </p:pic>
      <p:sp>
        <p:nvSpPr>
          <p:cNvPr id="4" name="Arrow: Right 3">
            <a:extLst>
              <a:ext uri="{FF2B5EF4-FFF2-40B4-BE49-F238E27FC236}">
                <a16:creationId xmlns:a16="http://schemas.microsoft.com/office/drawing/2014/main" id="{A0FDAB97-5D91-2F3F-EC81-826787358DBE}"/>
              </a:ext>
            </a:extLst>
          </p:cNvPr>
          <p:cNvSpPr/>
          <p:nvPr/>
        </p:nvSpPr>
        <p:spPr>
          <a:xfrm rot="927168">
            <a:off x="1401096" y="1951147"/>
            <a:ext cx="1179870" cy="47194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Currently</a:t>
            </a:r>
          </a:p>
        </p:txBody>
      </p:sp>
      <p:sp>
        <p:nvSpPr>
          <p:cNvPr id="9" name="Content Placeholder 8">
            <a:extLst>
              <a:ext uri="{FF2B5EF4-FFF2-40B4-BE49-F238E27FC236}">
                <a16:creationId xmlns:a16="http://schemas.microsoft.com/office/drawing/2014/main" id="{D0AB3303-B39B-B7C2-40F3-5D4509B611FD}"/>
              </a:ext>
            </a:extLst>
          </p:cNvPr>
          <p:cNvSpPr>
            <a:spLocks noGrp="1"/>
          </p:cNvSpPr>
          <p:nvPr>
            <p:ph idx="1"/>
          </p:nvPr>
        </p:nvSpPr>
        <p:spPr>
          <a:xfrm>
            <a:off x="628650" y="4288779"/>
            <a:ext cx="7886700" cy="580878"/>
          </a:xfrm>
        </p:spPr>
        <p:txBody>
          <a:bodyPr/>
          <a:lstStyle/>
          <a:p>
            <a:pPr marL="0" indent="0" algn="ctr">
              <a:buNone/>
            </a:pPr>
            <a:r>
              <a:rPr lang="en-US" dirty="0"/>
              <a:t>Post closes today. Post link is in the notes</a:t>
            </a:r>
          </a:p>
        </p:txBody>
      </p:sp>
    </p:spTree>
    <p:extLst>
      <p:ext uri="{BB962C8B-B14F-4D97-AF65-F5344CB8AC3E}">
        <p14:creationId xmlns:p14="http://schemas.microsoft.com/office/powerpoint/2010/main" val="32103270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81B8350-E672-FF1C-9360-5C8D08E3E7F0}"/>
              </a:ext>
            </a:extLst>
          </p:cNvPr>
          <p:cNvSpPr>
            <a:spLocks noGrp="1"/>
          </p:cNvSpPr>
          <p:nvPr>
            <p:ph type="title"/>
          </p:nvPr>
        </p:nvSpPr>
        <p:spPr/>
        <p:txBody>
          <a:bodyPr/>
          <a:lstStyle/>
          <a:p>
            <a:r>
              <a:rPr lang="en-US" dirty="0"/>
              <a:t>Our Partners in Academic Programs</a:t>
            </a:r>
          </a:p>
        </p:txBody>
      </p:sp>
      <p:graphicFrame>
        <p:nvGraphicFramePr>
          <p:cNvPr id="4" name="Diagram 3">
            <a:extLst>
              <a:ext uri="{FF2B5EF4-FFF2-40B4-BE49-F238E27FC236}">
                <a16:creationId xmlns:a16="http://schemas.microsoft.com/office/drawing/2014/main" id="{FE9294A3-FA30-E85F-38C1-E9FCA2238C52}"/>
              </a:ext>
            </a:extLst>
          </p:cNvPr>
          <p:cNvGraphicFramePr/>
          <p:nvPr>
            <p:extLst>
              <p:ext uri="{D42A27DB-BD31-4B8C-83A1-F6EECF244321}">
                <p14:modId xmlns:p14="http://schemas.microsoft.com/office/powerpoint/2010/main" val="1882314209"/>
              </p:ext>
            </p:extLst>
          </p:nvPr>
        </p:nvGraphicFramePr>
        <p:xfrm>
          <a:off x="1580535" y="1227323"/>
          <a:ext cx="5982929" cy="391617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44469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group of people standing together&#10;&#10;Description automatically generated with medium confidence">
            <a:extLst>
              <a:ext uri="{FF2B5EF4-FFF2-40B4-BE49-F238E27FC236}">
                <a16:creationId xmlns:a16="http://schemas.microsoft.com/office/drawing/2014/main" id="{17A5AF83-A5C9-BB92-782A-1B5756A8DF67}"/>
              </a:ext>
            </a:extLst>
          </p:cNvPr>
          <p:cNvPicPr>
            <a:picLocks noChangeAspect="1"/>
          </p:cNvPicPr>
          <p:nvPr/>
        </p:nvPicPr>
        <p:blipFill rotWithShape="1">
          <a:blip r:embed="rId2">
            <a:extLst>
              <a:ext uri="{28A0092B-C50C-407E-A947-70E740481C1C}">
                <a14:useLocalDpi xmlns:a14="http://schemas.microsoft.com/office/drawing/2010/main" val="0"/>
              </a:ext>
            </a:extLst>
          </a:blip>
          <a:srcRect t="2757" r="1" b="7251"/>
          <a:stretch/>
        </p:blipFill>
        <p:spPr>
          <a:xfrm>
            <a:off x="628650" y="1320904"/>
            <a:ext cx="7886700" cy="3548753"/>
          </a:xfrm>
          <a:prstGeom prst="rect">
            <a:avLst/>
          </a:prstGeom>
          <a:noFill/>
        </p:spPr>
      </p:pic>
      <p:sp>
        <p:nvSpPr>
          <p:cNvPr id="2" name="Title 1">
            <a:extLst>
              <a:ext uri="{FF2B5EF4-FFF2-40B4-BE49-F238E27FC236}">
                <a16:creationId xmlns:a16="http://schemas.microsoft.com/office/drawing/2014/main" id="{C06D61D8-6D2F-75DF-E07E-9889ACFDF6BD}"/>
              </a:ext>
            </a:extLst>
          </p:cNvPr>
          <p:cNvSpPr>
            <a:spLocks noGrp="1"/>
          </p:cNvSpPr>
          <p:nvPr>
            <p:ph type="title"/>
          </p:nvPr>
        </p:nvSpPr>
        <p:spPr>
          <a:xfrm>
            <a:off x="1297859" y="126367"/>
            <a:ext cx="7364361" cy="994172"/>
          </a:xfrm>
        </p:spPr>
        <p:txBody>
          <a:bodyPr anchor="ctr">
            <a:normAutofit/>
          </a:bodyPr>
          <a:lstStyle/>
          <a:p>
            <a:r>
              <a:rPr lang="en-US" dirty="0"/>
              <a:t>Academic Programs staffing updates</a:t>
            </a:r>
          </a:p>
        </p:txBody>
      </p:sp>
    </p:spTree>
    <p:extLst>
      <p:ext uri="{BB962C8B-B14F-4D97-AF65-F5344CB8AC3E}">
        <p14:creationId xmlns:p14="http://schemas.microsoft.com/office/powerpoint/2010/main" val="3056485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37AF084-B221-F0D0-CC91-B53D90036D7E}"/>
              </a:ext>
            </a:extLst>
          </p:cNvPr>
          <p:cNvSpPr>
            <a:spLocks noGrp="1"/>
          </p:cNvSpPr>
          <p:nvPr>
            <p:ph idx="1"/>
          </p:nvPr>
        </p:nvSpPr>
        <p:spPr>
          <a:xfrm>
            <a:off x="1195891" y="3050327"/>
            <a:ext cx="4857953" cy="1805370"/>
          </a:xfrm>
        </p:spPr>
        <p:txBody>
          <a:bodyPr>
            <a:normAutofit/>
          </a:bodyPr>
          <a:lstStyle/>
          <a:p>
            <a:pPr marL="0" indent="0">
              <a:buNone/>
            </a:pPr>
            <a:r>
              <a:rPr lang="en-US" b="1" dirty="0">
                <a:solidFill>
                  <a:srgbClr val="B30009"/>
                </a:solidFill>
              </a:rPr>
              <a:t>Aaron Mabe</a:t>
            </a:r>
            <a:r>
              <a:rPr lang="en-US" sz="1800" dirty="0">
                <a:solidFill>
                  <a:srgbClr val="003768"/>
                </a:solidFill>
              </a:rPr>
              <a:t>, CCP Coordinator</a:t>
            </a:r>
          </a:p>
          <a:p>
            <a:pPr marL="0" indent="0">
              <a:buNone/>
            </a:pPr>
            <a:r>
              <a:rPr lang="en-US" sz="1800" dirty="0">
                <a:solidFill>
                  <a:srgbClr val="003768"/>
                </a:solidFill>
              </a:rPr>
              <a:t>Academic Programs Section</a:t>
            </a:r>
            <a:br>
              <a:rPr lang="en-US" sz="1800" dirty="0">
                <a:solidFill>
                  <a:srgbClr val="003768"/>
                </a:solidFill>
              </a:rPr>
            </a:br>
            <a:r>
              <a:rPr lang="en-US" sz="1800" dirty="0">
                <a:solidFill>
                  <a:srgbClr val="003768"/>
                </a:solidFill>
              </a:rPr>
              <a:t>Programs &amp; Student Services Division</a:t>
            </a:r>
          </a:p>
          <a:p>
            <a:pPr marL="0" indent="0">
              <a:buNone/>
            </a:pPr>
            <a:r>
              <a:rPr lang="en-US" sz="1800" dirty="0">
                <a:solidFill>
                  <a:srgbClr val="003768"/>
                </a:solidFill>
              </a:rPr>
              <a:t>919-807-7098</a:t>
            </a:r>
          </a:p>
          <a:p>
            <a:pPr marL="0" indent="0">
              <a:buNone/>
            </a:pPr>
            <a:r>
              <a:rPr lang="en-US" sz="1800" dirty="0">
                <a:solidFill>
                  <a:srgbClr val="003768"/>
                </a:solidFill>
              </a:rPr>
              <a:t>mabea@nccommunitycolleges.edu</a:t>
            </a:r>
          </a:p>
        </p:txBody>
      </p:sp>
      <p:sp>
        <p:nvSpPr>
          <p:cNvPr id="3" name="Title 2">
            <a:extLst>
              <a:ext uri="{FF2B5EF4-FFF2-40B4-BE49-F238E27FC236}">
                <a16:creationId xmlns:a16="http://schemas.microsoft.com/office/drawing/2014/main" id="{F36609B8-8C06-890D-F2BA-87835565747C}"/>
              </a:ext>
            </a:extLst>
          </p:cNvPr>
          <p:cNvSpPr>
            <a:spLocks noGrp="1"/>
          </p:cNvSpPr>
          <p:nvPr>
            <p:ph type="title"/>
          </p:nvPr>
        </p:nvSpPr>
        <p:spPr/>
        <p:txBody>
          <a:bodyPr/>
          <a:lstStyle/>
          <a:p>
            <a:r>
              <a:rPr lang="en-US" dirty="0"/>
              <a:t>New Career &amp; College Promise Coordinator</a:t>
            </a:r>
          </a:p>
        </p:txBody>
      </p:sp>
      <p:pic>
        <p:nvPicPr>
          <p:cNvPr id="5" name="Picture 4" descr="A person smiling for the camera&#10;&#10;Description automatically generated with medium confidence">
            <a:extLst>
              <a:ext uri="{FF2B5EF4-FFF2-40B4-BE49-F238E27FC236}">
                <a16:creationId xmlns:a16="http://schemas.microsoft.com/office/drawing/2014/main" id="{94604C86-4FEC-4331-FD2D-666A736CC8F0}"/>
              </a:ext>
            </a:extLst>
          </p:cNvPr>
          <p:cNvPicPr>
            <a:picLocks noChangeAspect="1"/>
          </p:cNvPicPr>
          <p:nvPr/>
        </p:nvPicPr>
        <p:blipFill rotWithShape="1">
          <a:blip r:embed="rId3">
            <a:extLst>
              <a:ext uri="{28A0092B-C50C-407E-A947-70E740481C1C}">
                <a14:useLocalDpi xmlns:a14="http://schemas.microsoft.com/office/drawing/2010/main" val="0"/>
              </a:ext>
            </a:extLst>
          </a:blip>
          <a:srcRect r="2433"/>
          <a:stretch/>
        </p:blipFill>
        <p:spPr>
          <a:xfrm>
            <a:off x="6053844" y="1976285"/>
            <a:ext cx="3090156" cy="3167216"/>
          </a:xfrm>
          <a:prstGeom prst="rect">
            <a:avLst/>
          </a:prstGeom>
        </p:spPr>
      </p:pic>
      <p:pic>
        <p:nvPicPr>
          <p:cNvPr id="7" name="Picture 6" descr="A picture containing text, clipart&#10;&#10;Description automatically generated">
            <a:extLst>
              <a:ext uri="{FF2B5EF4-FFF2-40B4-BE49-F238E27FC236}">
                <a16:creationId xmlns:a16="http://schemas.microsoft.com/office/drawing/2014/main" id="{A020D1C4-0973-2018-B77E-D675EBB01FC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95892" y="1056730"/>
            <a:ext cx="6650249" cy="1602709"/>
          </a:xfrm>
          <a:prstGeom prst="rect">
            <a:avLst/>
          </a:prstGeom>
        </p:spPr>
      </p:pic>
    </p:spTree>
    <p:extLst>
      <p:ext uri="{BB962C8B-B14F-4D97-AF65-F5344CB8AC3E}">
        <p14:creationId xmlns:p14="http://schemas.microsoft.com/office/powerpoint/2010/main" val="2928643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16F20F0-EFEB-6886-E600-4868F9593816}"/>
              </a:ext>
            </a:extLst>
          </p:cNvPr>
          <p:cNvSpPr>
            <a:spLocks noGrp="1"/>
          </p:cNvSpPr>
          <p:nvPr>
            <p:ph type="title"/>
          </p:nvPr>
        </p:nvSpPr>
        <p:spPr/>
        <p:txBody>
          <a:bodyPr/>
          <a:lstStyle/>
          <a:p>
            <a:r>
              <a:rPr lang="en-US" dirty="0"/>
              <a:t>Hiring a Curriculum Compliance Coordinator</a:t>
            </a:r>
          </a:p>
        </p:txBody>
      </p:sp>
      <p:pic>
        <p:nvPicPr>
          <p:cNvPr id="4" name="Picture 3">
            <a:extLst>
              <a:ext uri="{FF2B5EF4-FFF2-40B4-BE49-F238E27FC236}">
                <a16:creationId xmlns:a16="http://schemas.microsoft.com/office/drawing/2014/main" id="{D21618F6-6A62-AEB8-6A4A-05171ECF5174}"/>
              </a:ext>
            </a:extLst>
          </p:cNvPr>
          <p:cNvPicPr>
            <a:picLocks noChangeAspect="1"/>
          </p:cNvPicPr>
          <p:nvPr/>
        </p:nvPicPr>
        <p:blipFill rotWithShape="1">
          <a:blip r:embed="rId2"/>
          <a:srcRect l="845" t="2561" r="845"/>
          <a:stretch/>
        </p:blipFill>
        <p:spPr>
          <a:xfrm>
            <a:off x="1144745" y="1723716"/>
            <a:ext cx="6854510" cy="2672962"/>
          </a:xfrm>
          <a:prstGeom prst="rect">
            <a:avLst/>
          </a:prstGeom>
        </p:spPr>
      </p:pic>
      <p:sp>
        <p:nvSpPr>
          <p:cNvPr id="8" name="Arrow: Left 7">
            <a:extLst>
              <a:ext uri="{FF2B5EF4-FFF2-40B4-BE49-F238E27FC236}">
                <a16:creationId xmlns:a16="http://schemas.microsoft.com/office/drawing/2014/main" id="{5FDB507E-EF48-AE71-6171-9F52E4FCE973}"/>
              </a:ext>
            </a:extLst>
          </p:cNvPr>
          <p:cNvSpPr/>
          <p:nvPr/>
        </p:nvSpPr>
        <p:spPr>
          <a:xfrm rot="20260189">
            <a:off x="5597012" y="1798189"/>
            <a:ext cx="1334729" cy="420329"/>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Currently</a:t>
            </a:r>
          </a:p>
        </p:txBody>
      </p:sp>
    </p:spTree>
    <p:extLst>
      <p:ext uri="{BB962C8B-B14F-4D97-AF65-F5344CB8AC3E}">
        <p14:creationId xmlns:p14="http://schemas.microsoft.com/office/powerpoint/2010/main" val="32362628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ystem Office Template 2017" id="{5F043DD8-DC3E-4F6A-B287-81D6F7FF38E2}" vid="{804B3A4D-A4A7-49E1-8361-FD47AD0B82DA}"/>
    </a:ext>
  </a:extLst>
</a:theme>
</file>

<file path=ppt/theme/theme2.xml><?xml version="1.0" encoding="utf-8"?>
<a:theme xmlns:a="http://schemas.openxmlformats.org/drawingml/2006/main" name="Frame">
  <a:themeElements>
    <a:clrScheme name="Frame">
      <a:dk1>
        <a:srgbClr val="000000"/>
      </a:dk1>
      <a:lt1>
        <a:srgbClr val="FFFFFF"/>
      </a:lt1>
      <a:dk2>
        <a:srgbClr val="545454"/>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C5FE4A5BFF8E94EAB7A39F52ECFD615" ma:contentTypeVersion="16" ma:contentTypeDescription="Create a new document." ma:contentTypeScope="" ma:versionID="0de6fd4c939f0ed40307ba5c469d0043">
  <xsd:schema xmlns:xsd="http://www.w3.org/2001/XMLSchema" xmlns:xs="http://www.w3.org/2001/XMLSchema" xmlns:p="http://schemas.microsoft.com/office/2006/metadata/properties" xmlns:ns2="a303338d-1577-474a-a80e-79e0bcd4a9f6" xmlns:ns3="a3648569-d889-4cab-8fb7-f97de583ec0f" targetNamespace="http://schemas.microsoft.com/office/2006/metadata/properties" ma:root="true" ma:fieldsID="2be24abf34bf36724bfeae66ef519373" ns2:_="" ns3:_="">
    <xsd:import namespace="a303338d-1577-474a-a80e-79e0bcd4a9f6"/>
    <xsd:import namespace="a3648569-d889-4cab-8fb7-f97de583ec0f"/>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LengthInSecond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Location" minOccurs="0"/>
                <xsd:element ref="ns2:lcf76f155ced4ddcb4097134ff3c332f" minOccurs="0"/>
                <xsd:element ref="ns3:TaxCatchAll"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303338d-1577-474a-a80e-79e0bcd4a9f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LengthInSeconds" ma:index="12" nillable="true" ma:displayName="Length (seconds)" ma:internalName="MediaLengthInSeconds" ma:readOnly="true">
      <xsd:simpleType>
        <xsd:restriction base="dms:Unknown"/>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9f410e6b-3f3a-46d5-b089-fcc12dc48881"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a3648569-d889-4cab-8fb7-f97de583ec0f" elementFormDefault="qualified">
    <xsd:import namespace="http://schemas.microsoft.com/office/2006/documentManagement/types"/>
    <xsd:import namespace="http://schemas.microsoft.com/office/infopath/2007/PartnerControls"/>
    <xsd:element name="TaxCatchAll" ma:index="21" nillable="true" ma:displayName="Taxonomy Catch All Column" ma:hidden="true" ma:list="{9223b4f3-e477-4c24-8cf9-751aee7eab28}" ma:internalName="TaxCatchAll" ma:showField="CatchAllData" ma:web="a3648569-d889-4cab-8fb7-f97de583ec0f">
      <xsd:complexType>
        <xsd:complexContent>
          <xsd:extension base="dms:MultiChoiceLookup">
            <xsd:sequence>
              <xsd:element name="Value" type="dms:Lookup" maxOccurs="unbounded" minOccurs="0" nillable="true"/>
            </xsd:sequence>
          </xsd:extension>
        </xsd:complexContent>
      </xsd:complexType>
    </xsd:element>
    <xsd:element name="SharedWithUsers" ma:index="2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a303338d-1577-474a-a80e-79e0bcd4a9f6">
      <Terms xmlns="http://schemas.microsoft.com/office/infopath/2007/PartnerControls"/>
    </lcf76f155ced4ddcb4097134ff3c332f>
    <TaxCatchAll xmlns="a3648569-d889-4cab-8fb7-f97de583ec0f" xsi:nil="true"/>
  </documentManagement>
</p:properties>
</file>

<file path=customXml/itemProps1.xml><?xml version="1.0" encoding="utf-8"?>
<ds:datastoreItem xmlns:ds="http://schemas.openxmlformats.org/officeDocument/2006/customXml" ds:itemID="{15689A40-931C-4F15-845B-36E2891BABF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303338d-1577-474a-a80e-79e0bcd4a9f6"/>
    <ds:schemaRef ds:uri="a3648569-d889-4cab-8fb7-f97de583ec0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E70F828-9EB5-482E-A8F9-6390273F447C}">
  <ds:schemaRefs>
    <ds:schemaRef ds:uri="http://schemas.microsoft.com/sharepoint/v3/contenttype/forms"/>
  </ds:schemaRefs>
</ds:datastoreItem>
</file>

<file path=customXml/itemProps3.xml><?xml version="1.0" encoding="utf-8"?>
<ds:datastoreItem xmlns:ds="http://schemas.openxmlformats.org/officeDocument/2006/customXml" ds:itemID="{081C12FC-6215-4B2B-9EAC-7E250CE89C1A}">
  <ds:schemaRefs>
    <ds:schemaRef ds:uri="http://schemas.microsoft.com/office/2006/documentManagement/types"/>
    <ds:schemaRef ds:uri="http://purl.org/dc/terms/"/>
    <ds:schemaRef ds:uri="a3648569-d889-4cab-8fb7-f97de583ec0f"/>
    <ds:schemaRef ds:uri="http://purl.org/dc/dcmitype/"/>
    <ds:schemaRef ds:uri="http://schemas.microsoft.com/office/infopath/2007/PartnerControls"/>
    <ds:schemaRef ds:uri="http://purl.org/dc/elements/1.1/"/>
    <ds:schemaRef ds:uri="http://schemas.microsoft.com/office/2006/metadata/properties"/>
    <ds:schemaRef ds:uri="http://schemas.openxmlformats.org/package/2006/metadata/core-properties"/>
    <ds:schemaRef ds:uri="a303338d-1577-474a-a80e-79e0bcd4a9f6"/>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System Office Template 2017</Template>
  <TotalTime>0</TotalTime>
  <Words>1432</Words>
  <Application>Microsoft Office PowerPoint</Application>
  <PresentationFormat>On-screen Show (16:9)</PresentationFormat>
  <Paragraphs>302</Paragraphs>
  <Slides>48</Slides>
  <Notes>20</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48</vt:i4>
      </vt:variant>
    </vt:vector>
  </HeadingPairs>
  <TitlesOfParts>
    <vt:vector size="59" baseType="lpstr">
      <vt:lpstr>Arial</vt:lpstr>
      <vt:lpstr>Calibri</vt:lpstr>
      <vt:lpstr>Calibri Light</vt:lpstr>
      <vt:lpstr>Corbel</vt:lpstr>
      <vt:lpstr>Courier New</vt:lpstr>
      <vt:lpstr>Helvetica Neue Medium</vt:lpstr>
      <vt:lpstr>Tahoma</vt:lpstr>
      <vt:lpstr>Times New Roman</vt:lpstr>
      <vt:lpstr>Wingdings 2</vt:lpstr>
      <vt:lpstr>Office Theme</vt:lpstr>
      <vt:lpstr>Frame</vt:lpstr>
      <vt:lpstr>Perkins Update</vt:lpstr>
      <vt:lpstr>Career &amp; Technical Education Team</vt:lpstr>
      <vt:lpstr>CTE Team staffing updates</vt:lpstr>
      <vt:lpstr>Promotions</vt:lpstr>
      <vt:lpstr>Hiring another CTE Coordinator</vt:lpstr>
      <vt:lpstr>Our Partners in Academic Programs</vt:lpstr>
      <vt:lpstr>Academic Programs staffing updates</vt:lpstr>
      <vt:lpstr>New Career &amp; College Promise Coordinator</vt:lpstr>
      <vt:lpstr>Hiring a Curriculum Compliance Coordinator</vt:lpstr>
      <vt:lpstr>More changes coming</vt:lpstr>
      <vt:lpstr>Purpose of Perkins </vt:lpstr>
      <vt:lpstr>Partnership with CORD</vt:lpstr>
      <vt:lpstr>PowerPoint Presentation</vt:lpstr>
      <vt:lpstr>PowerPoint Presentation</vt:lpstr>
      <vt:lpstr> Survey Purpose</vt:lpstr>
      <vt:lpstr>Survey Administration</vt:lpstr>
      <vt:lpstr>Survey Content</vt:lpstr>
      <vt:lpstr> Specific Topics</vt:lpstr>
      <vt:lpstr> Teaching and Learning </vt:lpstr>
      <vt:lpstr> Student Success </vt:lpstr>
      <vt:lpstr> 21st-Century/Employability Skills </vt:lpstr>
      <vt:lpstr> Distance Learning </vt:lpstr>
      <vt:lpstr> Career Pathways </vt:lpstr>
      <vt:lpstr> Fall NC-NET Course Schedule</vt:lpstr>
      <vt:lpstr>Promising Practice Video 2022</vt:lpstr>
      <vt:lpstr>Perkins Budget for 2022-23</vt:lpstr>
      <vt:lpstr>Federal Audit Report</vt:lpstr>
      <vt:lpstr>NCPerkins course update</vt:lpstr>
      <vt:lpstr>Open just the section you want to view</vt:lpstr>
      <vt:lpstr>Progress Checklist</vt:lpstr>
      <vt:lpstr>Cleaning up the CLNA Moodle</vt:lpstr>
      <vt:lpstr>Dashboard Levels of Performance Update</vt:lpstr>
      <vt:lpstr>Potential Leadership Projects for 2022-23</vt:lpstr>
      <vt:lpstr>Online Learning Updates - Lane Freeman</vt:lpstr>
      <vt:lpstr>Online Learning Updates continued</vt:lpstr>
      <vt:lpstr>Postsecondary Association of CTE (PACE)</vt:lpstr>
      <vt:lpstr>Updating the Career Clusters Guide</vt:lpstr>
      <vt:lpstr>Career Clusters Guide Interviews</vt:lpstr>
      <vt:lpstr>Semi-Annual Time Certification Reminder</vt:lpstr>
      <vt:lpstr>Preparing for the Mid-Year Reviews</vt:lpstr>
      <vt:lpstr>Application due May 19, 2023</vt:lpstr>
      <vt:lpstr>Perkins Monthly Updates</vt:lpstr>
      <vt:lpstr>Raising the Awareness of Career Pathways Webinars</vt:lpstr>
      <vt:lpstr>Upcoming Fall Conferences</vt:lpstr>
      <vt:lpstr>More upcoming fall conferences</vt:lpstr>
      <vt:lpstr>Promising Practice Video 2022</vt:lpstr>
      <vt:lpstr>Technical Assistance is available</vt:lpstr>
      <vt:lpstr>Next Webinar September 13, 2022</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Perkins Update</dc:title>
  <dc:creator/>
  <cp:keywords/>
  <cp:lastModifiedBy/>
  <cp:revision>315</cp:revision>
  <dcterms:created xsi:type="dcterms:W3CDTF">2021-08-11T12:00:29Z</dcterms:created>
  <dcterms:modified xsi:type="dcterms:W3CDTF">2022-08-09T11:48:17Z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0x0101003C5FE4A5BFF8E94EAB7A39F52ECFD615</vt:lpwstr>
  </property>
</Properties>
</file>