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78" r:id="rId2"/>
    <p:sldId id="906" r:id="rId3"/>
    <p:sldId id="884" r:id="rId4"/>
    <p:sldId id="960" r:id="rId5"/>
    <p:sldId id="963" r:id="rId6"/>
    <p:sldId id="961" r:id="rId7"/>
    <p:sldId id="945" r:id="rId8"/>
    <p:sldId id="990" r:id="rId9"/>
    <p:sldId id="981" r:id="rId10"/>
    <p:sldId id="988" r:id="rId11"/>
    <p:sldId id="982" r:id="rId12"/>
    <p:sldId id="989" r:id="rId13"/>
    <p:sldId id="983" r:id="rId14"/>
    <p:sldId id="991" r:id="rId15"/>
    <p:sldId id="984" r:id="rId16"/>
    <p:sldId id="993" r:id="rId17"/>
    <p:sldId id="985" r:id="rId18"/>
    <p:sldId id="992" r:id="rId19"/>
    <p:sldId id="986" r:id="rId20"/>
    <p:sldId id="994" r:id="rId21"/>
    <p:sldId id="987" r:id="rId22"/>
    <p:sldId id="962" r:id="rId23"/>
    <p:sldId id="996" r:id="rId24"/>
    <p:sldId id="7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089E7-A8EE-1F4B-81A7-BB9D4E913D1D}" v="1" dt="2020-01-16T15:46:25.731"/>
    <p1510:client id="{9A58E350-BBFC-F34C-A989-6E22C6038B8B}" v="4" dt="2020-01-16T15:04:29.574"/>
    <p1510:client id="{FBB4C61D-DEC3-864F-AF35-8278C85BA9B0}" v="197" dt="2020-01-16T12:34:21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510"/>
  </p:normalViewPr>
  <p:slideViewPr>
    <p:cSldViewPr snapToGrid="0">
      <p:cViewPr varScale="1">
        <p:scale>
          <a:sx n="90" d="100"/>
          <a:sy n="90" d="100"/>
        </p:scale>
        <p:origin x="1720" y="200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0EF77CE6-49EC-A04B-A1FD-2CBA5DEAABEE}"/>
    <pc:docChg chg="modSld">
      <pc:chgData name="Chris Droessler" userId="625c3661-9d64-47fa-b83c-4b49393bd161" providerId="ADAL" clId="{0EF77CE6-49EC-A04B-A1FD-2CBA5DEAABEE}" dt="2019-11-21T13:22:53.718" v="10" actId="20577"/>
      <pc:docMkLst>
        <pc:docMk/>
      </pc:docMkLst>
      <pc:sldChg chg="modSp">
        <pc:chgData name="Chris Droessler" userId="625c3661-9d64-47fa-b83c-4b49393bd161" providerId="ADAL" clId="{0EF77CE6-49EC-A04B-A1FD-2CBA5DEAABEE}" dt="2019-11-21T13:22:53.718" v="10" actId="20577"/>
        <pc:sldMkLst>
          <pc:docMk/>
          <pc:sldMk cId="3431447260" sldId="956"/>
        </pc:sldMkLst>
        <pc:spChg chg="mod">
          <ac:chgData name="Chris Droessler" userId="625c3661-9d64-47fa-b83c-4b49393bd161" providerId="ADAL" clId="{0EF77CE6-49EC-A04B-A1FD-2CBA5DEAABEE}" dt="2019-11-21T13:22:53.718" v="10" actId="20577"/>
          <ac:spMkLst>
            <pc:docMk/>
            <pc:sldMk cId="3431447260" sldId="956"/>
            <ac:spMk id="2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9A58E350-BBFC-F34C-A989-6E22C6038B8B}"/>
    <pc:docChg chg="custSel addSld modSld sldOrd">
      <pc:chgData name="Chris Droessler" userId="625c3661-9d64-47fa-b83c-4b49393bd161" providerId="ADAL" clId="{9A58E350-BBFC-F34C-A989-6E22C6038B8B}" dt="2020-01-16T15:04:29.562" v="46"/>
      <pc:docMkLst>
        <pc:docMk/>
      </pc:docMkLst>
      <pc:sldChg chg="modNotes">
        <pc:chgData name="Chris Droessler" userId="625c3661-9d64-47fa-b83c-4b49393bd161" providerId="ADAL" clId="{9A58E350-BBFC-F34C-A989-6E22C6038B8B}" dt="2020-01-16T14:19:45.109" v="18" actId="27636"/>
        <pc:sldMkLst>
          <pc:docMk/>
          <pc:sldMk cId="157070210" sldId="411"/>
        </pc:sldMkLst>
      </pc:sldChg>
      <pc:sldChg chg="modSp">
        <pc:chgData name="Chris Droessler" userId="625c3661-9d64-47fa-b83c-4b49393bd161" providerId="ADAL" clId="{9A58E350-BBFC-F34C-A989-6E22C6038B8B}" dt="2020-01-16T14:19:45.020" v="17" actId="27636"/>
        <pc:sldMkLst>
          <pc:docMk/>
          <pc:sldMk cId="393665633" sldId="763"/>
        </pc:sldMkLst>
        <pc:spChg chg="mod">
          <ac:chgData name="Chris Droessler" userId="625c3661-9d64-47fa-b83c-4b49393bd161" providerId="ADAL" clId="{9A58E350-BBFC-F34C-A989-6E22C6038B8B}" dt="2020-01-16T14:19:45.020" v="17" actId="27636"/>
          <ac:spMkLst>
            <pc:docMk/>
            <pc:sldMk cId="393665633" sldId="763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9A58E350-BBFC-F34C-A989-6E22C6038B8B}" dt="2020-01-16T14:00:25.147" v="15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A58E350-BBFC-F34C-A989-6E22C6038B8B}" dt="2020-01-16T14:00:25.147" v="15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Sp">
        <pc:chgData name="Chris Droessler" userId="625c3661-9d64-47fa-b83c-4b49393bd161" providerId="ADAL" clId="{9A58E350-BBFC-F34C-A989-6E22C6038B8B}" dt="2020-01-16T14:19:44.886" v="16" actId="478"/>
        <pc:sldMkLst>
          <pc:docMk/>
          <pc:sldMk cId="2133438890" sldId="982"/>
        </pc:sldMkLst>
        <pc:picChg chg="del">
          <ac:chgData name="Chris Droessler" userId="625c3661-9d64-47fa-b83c-4b49393bd161" providerId="ADAL" clId="{9A58E350-BBFC-F34C-A989-6E22C6038B8B}" dt="2020-01-16T14:19:44.886" v="16" actId="478"/>
          <ac:picMkLst>
            <pc:docMk/>
            <pc:sldMk cId="2133438890" sldId="982"/>
            <ac:picMk id="5124" creationId="{B714E03A-350A-3244-939F-DAE5FA578A67}"/>
          </ac:picMkLst>
        </pc:picChg>
      </pc:sldChg>
      <pc:sldChg chg="modSp add ord">
        <pc:chgData name="Chris Droessler" userId="625c3661-9d64-47fa-b83c-4b49393bd161" providerId="ADAL" clId="{9A58E350-BBFC-F34C-A989-6E22C6038B8B}" dt="2020-01-16T15:04:20.368" v="45"/>
        <pc:sldMkLst>
          <pc:docMk/>
          <pc:sldMk cId="247372015" sldId="995"/>
        </pc:sldMkLst>
        <pc:spChg chg="mod">
          <ac:chgData name="Chris Droessler" userId="625c3661-9d64-47fa-b83c-4b49393bd161" providerId="ADAL" clId="{9A58E350-BBFC-F34C-A989-6E22C6038B8B}" dt="2020-01-16T14:47:37.796" v="44" actId="20577"/>
          <ac:spMkLst>
            <pc:docMk/>
            <pc:sldMk cId="247372015" sldId="995"/>
            <ac:spMk id="2" creationId="{00000000-0000-0000-0000-000000000000}"/>
          </ac:spMkLst>
        </pc:spChg>
        <pc:spChg chg="mod">
          <ac:chgData name="Chris Droessler" userId="625c3661-9d64-47fa-b83c-4b49393bd161" providerId="ADAL" clId="{9A58E350-BBFC-F34C-A989-6E22C6038B8B}" dt="2020-01-16T14:47:28.130" v="29" actId="20577"/>
          <ac:spMkLst>
            <pc:docMk/>
            <pc:sldMk cId="247372015" sldId="995"/>
            <ac:spMk id="3" creationId="{00000000-0000-0000-0000-000000000000}"/>
          </ac:spMkLst>
        </pc:spChg>
      </pc:sldChg>
      <pc:sldChg chg="add">
        <pc:chgData name="Chris Droessler" userId="625c3661-9d64-47fa-b83c-4b49393bd161" providerId="ADAL" clId="{9A58E350-BBFC-F34C-A989-6E22C6038B8B}" dt="2020-01-16T15:04:29.562" v="46"/>
        <pc:sldMkLst>
          <pc:docMk/>
          <pc:sldMk cId="2369439601" sldId="996"/>
        </pc:sldMkLst>
      </pc:sldChg>
    </pc:docChg>
  </pc:docChgLst>
  <pc:docChgLst>
    <pc:chgData name="Chris Droessler" userId="625c3661-9d64-47fa-b83c-4b49393bd161" providerId="ADAL" clId="{293089E7-A8EE-1F4B-81A7-BB9D4E913D1D}"/>
    <pc:docChg chg="delSld">
      <pc:chgData name="Chris Droessler" userId="625c3661-9d64-47fa-b83c-4b49393bd161" providerId="ADAL" clId="{293089E7-A8EE-1F4B-81A7-BB9D4E913D1D}" dt="2020-01-16T15:24:55.318" v="80" actId="2696"/>
      <pc:docMkLst>
        <pc:docMk/>
      </pc:docMkLst>
      <pc:sldChg chg="del">
        <pc:chgData name="Chris Droessler" userId="625c3661-9d64-47fa-b83c-4b49393bd161" providerId="ADAL" clId="{293089E7-A8EE-1F4B-81A7-BB9D4E913D1D}" dt="2020-01-16T15:24:55.095" v="51" actId="2696"/>
        <pc:sldMkLst>
          <pc:docMk/>
          <pc:sldMk cId="1601590592" sldId="265"/>
        </pc:sldMkLst>
      </pc:sldChg>
      <pc:sldChg chg="del">
        <pc:chgData name="Chris Droessler" userId="625c3661-9d64-47fa-b83c-4b49393bd161" providerId="ADAL" clId="{293089E7-A8EE-1F4B-81A7-BB9D4E913D1D}" dt="2020-01-16T15:24:54.333" v="6" actId="2696"/>
        <pc:sldMkLst>
          <pc:docMk/>
          <pc:sldMk cId="3754574763" sldId="266"/>
        </pc:sldMkLst>
      </pc:sldChg>
      <pc:sldChg chg="del">
        <pc:chgData name="Chris Droessler" userId="625c3661-9d64-47fa-b83c-4b49393bd161" providerId="ADAL" clId="{293089E7-A8EE-1F4B-81A7-BB9D4E913D1D}" dt="2020-01-16T15:24:55.189" v="60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293089E7-A8EE-1F4B-81A7-BB9D4E913D1D}" dt="2020-01-16T15:24:55.306" v="76" actId="2696"/>
        <pc:sldMkLst>
          <pc:docMk/>
          <pc:sldMk cId="485712414" sldId="274"/>
        </pc:sldMkLst>
      </pc:sldChg>
      <pc:sldChg chg="del">
        <pc:chgData name="Chris Droessler" userId="625c3661-9d64-47fa-b83c-4b49393bd161" providerId="ADAL" clId="{293089E7-A8EE-1F4B-81A7-BB9D4E913D1D}" dt="2020-01-16T15:24:55.274" v="70" actId="2696"/>
        <pc:sldMkLst>
          <pc:docMk/>
          <pc:sldMk cId="1312623294" sldId="275"/>
        </pc:sldMkLst>
      </pc:sldChg>
      <pc:sldChg chg="del">
        <pc:chgData name="Chris Droessler" userId="625c3661-9d64-47fa-b83c-4b49393bd161" providerId="ADAL" clId="{293089E7-A8EE-1F4B-81A7-BB9D4E913D1D}" dt="2020-01-16T15:24:55.318" v="80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293089E7-A8EE-1F4B-81A7-BB9D4E913D1D}" dt="2020-01-16T15:24:54.355" v="7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293089E7-A8EE-1F4B-81A7-BB9D4E913D1D}" dt="2020-01-16T15:24:54.312" v="5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293089E7-A8EE-1F4B-81A7-BB9D4E913D1D}" dt="2020-01-16T15:24:55.162" v="57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293089E7-A8EE-1F4B-81A7-BB9D4E913D1D}" dt="2020-01-16T15:24:55.072" v="49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293089E7-A8EE-1F4B-81A7-BB9D4E913D1D}" dt="2020-01-16T15:24:55.225" v="64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293089E7-A8EE-1F4B-81A7-BB9D4E913D1D}" dt="2020-01-16T15:24:54.941" v="39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293089E7-A8EE-1F4B-81A7-BB9D4E913D1D}" dt="2020-01-16T15:24:55.300" v="7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293089E7-A8EE-1F4B-81A7-BB9D4E913D1D}" dt="2020-01-16T15:24:55.296" v="74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293089E7-A8EE-1F4B-81A7-BB9D4E913D1D}" dt="2020-01-16T15:24:54.866" v="34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293089E7-A8EE-1F4B-81A7-BB9D4E913D1D}" dt="2020-01-16T15:24:55.035" v="46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293089E7-A8EE-1F4B-81A7-BB9D4E913D1D}" dt="2020-01-16T15:24:55.286" v="72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293089E7-A8EE-1F4B-81A7-BB9D4E913D1D}" dt="2020-01-16T15:24:54.833" v="32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293089E7-A8EE-1F4B-81A7-BB9D4E913D1D}" dt="2020-01-16T15:24:55.248" v="67" actId="2696"/>
        <pc:sldMkLst>
          <pc:docMk/>
          <pc:sldMk cId="3308247913" sldId="534"/>
        </pc:sldMkLst>
      </pc:sldChg>
      <pc:sldChg chg="del">
        <pc:chgData name="Chris Droessler" userId="625c3661-9d64-47fa-b83c-4b49393bd161" providerId="ADAL" clId="{293089E7-A8EE-1F4B-81A7-BB9D4E913D1D}" dt="2020-01-16T15:24:54.913" v="37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293089E7-A8EE-1F4B-81A7-BB9D4E913D1D}" dt="2020-01-16T15:24:55.266" v="69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293089E7-A8EE-1F4B-81A7-BB9D4E913D1D}" dt="2020-01-16T15:24:54.955" v="40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293089E7-A8EE-1F4B-81A7-BB9D4E913D1D}" dt="2020-01-16T15:24:55.008" v="4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293089E7-A8EE-1F4B-81A7-BB9D4E913D1D}" dt="2020-01-16T15:24:54.881" v="35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293089E7-A8EE-1F4B-81A7-BB9D4E913D1D}" dt="2020-01-16T15:24:55.240" v="66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293089E7-A8EE-1F4B-81A7-BB9D4E913D1D}" dt="2020-01-16T15:24:55.021" v="45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293089E7-A8EE-1F4B-81A7-BB9D4E913D1D}" dt="2020-01-16T15:24:55.310" v="7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293089E7-A8EE-1F4B-81A7-BB9D4E913D1D}" dt="2020-01-16T15:24:55.217" v="63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293089E7-A8EE-1F4B-81A7-BB9D4E913D1D}" dt="2020-01-16T15:24:55.172" v="58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293089E7-A8EE-1F4B-81A7-BB9D4E913D1D}" dt="2020-01-16T15:24:55.208" v="62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293089E7-A8EE-1F4B-81A7-BB9D4E913D1D}" dt="2020-01-16T15:24:55.141" v="55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293089E7-A8EE-1F4B-81A7-BB9D4E913D1D}" dt="2020-01-16T15:24:55.151" v="56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293089E7-A8EE-1F4B-81A7-BB9D4E913D1D}" dt="2020-01-16T15:24:54.897" v="36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293089E7-A8EE-1F4B-81A7-BB9D4E913D1D}" dt="2020-01-16T15:24:54.661" v="22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293089E7-A8EE-1F4B-81A7-BB9D4E913D1D}" dt="2020-01-16T15:24:54.969" v="41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293089E7-A8EE-1F4B-81A7-BB9D4E913D1D}" dt="2020-01-16T15:24:55.118" v="53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293089E7-A8EE-1F4B-81A7-BB9D4E913D1D}" dt="2020-01-16T15:24:55.083" v="50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293089E7-A8EE-1F4B-81A7-BB9D4E913D1D}" dt="2020-01-16T15:24:54.732" v="26" actId="2696"/>
        <pc:sldMkLst>
          <pc:docMk/>
          <pc:sldMk cId="158575149" sldId="699"/>
        </pc:sldMkLst>
      </pc:sldChg>
      <pc:sldChg chg="del">
        <pc:chgData name="Chris Droessler" userId="625c3661-9d64-47fa-b83c-4b49393bd161" providerId="ADAL" clId="{293089E7-A8EE-1F4B-81A7-BB9D4E913D1D}" dt="2020-01-16T15:24:54.716" v="25" actId="2696"/>
        <pc:sldMkLst>
          <pc:docMk/>
          <pc:sldMk cId="1704069926" sldId="710"/>
        </pc:sldMkLst>
      </pc:sldChg>
      <pc:sldChg chg="del">
        <pc:chgData name="Chris Droessler" userId="625c3661-9d64-47fa-b83c-4b49393bd161" providerId="ADAL" clId="{293089E7-A8EE-1F4B-81A7-BB9D4E913D1D}" dt="2020-01-16T15:24:55.316" v="79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293089E7-A8EE-1F4B-81A7-BB9D4E913D1D}" dt="2020-01-16T15:24:54.680" v="23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293089E7-A8EE-1F4B-81A7-BB9D4E913D1D}" dt="2020-01-16T15:24:55.313" v="78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293089E7-A8EE-1F4B-81A7-BB9D4E913D1D}" dt="2020-01-16T15:24:55.232" v="65" actId="2696"/>
        <pc:sldMkLst>
          <pc:docMk/>
          <pc:sldMk cId="393665633" sldId="763"/>
        </pc:sldMkLst>
      </pc:sldChg>
      <pc:sldChg chg="del">
        <pc:chgData name="Chris Droessler" userId="625c3661-9d64-47fa-b83c-4b49393bd161" providerId="ADAL" clId="{293089E7-A8EE-1F4B-81A7-BB9D4E913D1D}" dt="2020-01-16T15:24:54.698" v="24" actId="2696"/>
        <pc:sldMkLst>
          <pc:docMk/>
          <pc:sldMk cId="666327769" sldId="779"/>
        </pc:sldMkLst>
      </pc:sldChg>
      <pc:sldChg chg="del">
        <pc:chgData name="Chris Droessler" userId="625c3661-9d64-47fa-b83c-4b49393bd161" providerId="ADAL" clId="{293089E7-A8EE-1F4B-81A7-BB9D4E913D1D}" dt="2020-01-16T15:24:54.623" v="20" actId="2696"/>
        <pc:sldMkLst>
          <pc:docMk/>
          <pc:sldMk cId="2428821435" sldId="782"/>
        </pc:sldMkLst>
      </pc:sldChg>
      <pc:sldChg chg="del">
        <pc:chgData name="Chris Droessler" userId="625c3661-9d64-47fa-b83c-4b49393bd161" providerId="ADAL" clId="{293089E7-A8EE-1F4B-81A7-BB9D4E913D1D}" dt="2020-01-16T15:24:54.643" v="21" actId="2696"/>
        <pc:sldMkLst>
          <pc:docMk/>
          <pc:sldMk cId="1632643314" sldId="783"/>
        </pc:sldMkLst>
      </pc:sldChg>
      <pc:sldChg chg="del">
        <pc:chgData name="Chris Droessler" userId="625c3661-9d64-47fa-b83c-4b49393bd161" providerId="ADAL" clId="{293089E7-A8EE-1F4B-81A7-BB9D4E913D1D}" dt="2020-01-16T15:24:54.604" v="19" actId="2696"/>
        <pc:sldMkLst>
          <pc:docMk/>
          <pc:sldMk cId="3773207400" sldId="785"/>
        </pc:sldMkLst>
      </pc:sldChg>
      <pc:sldChg chg="del">
        <pc:chgData name="Chris Droessler" userId="625c3661-9d64-47fa-b83c-4b49393bd161" providerId="ADAL" clId="{293089E7-A8EE-1F4B-81A7-BB9D4E913D1D}" dt="2020-01-16T15:24:54.996" v="4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293089E7-A8EE-1F4B-81A7-BB9D4E913D1D}" dt="2020-01-16T15:24:55.257" v="68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293089E7-A8EE-1F4B-81A7-BB9D4E913D1D}" dt="2020-01-16T15:24:55.291" v="7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293089E7-A8EE-1F4B-81A7-BB9D4E913D1D}" dt="2020-01-16T15:24:54.926" v="38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293089E7-A8EE-1F4B-81A7-BB9D4E913D1D}" dt="2020-01-16T15:24:55.131" v="54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293089E7-A8EE-1F4B-81A7-BB9D4E913D1D}" dt="2020-01-16T15:24:55.059" v="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293089E7-A8EE-1F4B-81A7-BB9D4E913D1D}" dt="2020-01-16T15:24:55.280" v="71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293089E7-A8EE-1F4B-81A7-BB9D4E913D1D}" dt="2020-01-16T15:24:54.565" v="17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293089E7-A8EE-1F4B-81A7-BB9D4E913D1D}" dt="2020-01-16T15:24:54.817" v="31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293089E7-A8EE-1F4B-81A7-BB9D4E913D1D}" dt="2020-01-16T15:24:54.849" v="33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293089E7-A8EE-1F4B-81A7-BB9D4E913D1D}" dt="2020-01-16T15:24:55.199" v="61" actId="2696"/>
        <pc:sldMkLst>
          <pc:docMk/>
          <pc:sldMk cId="2076646751" sldId="819"/>
        </pc:sldMkLst>
      </pc:sldChg>
      <pc:sldChg chg="del">
        <pc:chgData name="Chris Droessler" userId="625c3661-9d64-47fa-b83c-4b49393bd161" providerId="ADAL" clId="{293089E7-A8EE-1F4B-81A7-BB9D4E913D1D}" dt="2020-01-16T15:24:54.221" v="1" actId="2696"/>
        <pc:sldMkLst>
          <pc:docMk/>
          <pc:sldMk cId="3950998610" sldId="842"/>
        </pc:sldMkLst>
      </pc:sldChg>
      <pc:sldChg chg="del">
        <pc:chgData name="Chris Droessler" userId="625c3661-9d64-47fa-b83c-4b49393bd161" providerId="ADAL" clId="{293089E7-A8EE-1F4B-81A7-BB9D4E913D1D}" dt="2020-01-16T15:24:55.047" v="47" actId="2696"/>
        <pc:sldMkLst>
          <pc:docMk/>
          <pc:sldMk cId="3148774109" sldId="849"/>
        </pc:sldMkLst>
      </pc:sldChg>
      <pc:sldChg chg="del">
        <pc:chgData name="Chris Droessler" userId="625c3661-9d64-47fa-b83c-4b49393bd161" providerId="ADAL" clId="{293089E7-A8EE-1F4B-81A7-BB9D4E913D1D}" dt="2020-01-16T15:24:54.585" v="18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293089E7-A8EE-1F4B-81A7-BB9D4E913D1D}" dt="2020-01-16T15:24:55.181" v="59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293089E7-A8EE-1F4B-81A7-BB9D4E913D1D}" dt="2020-01-16T15:24:54.200" v="0" actId="2696"/>
        <pc:sldMkLst>
          <pc:docMk/>
          <pc:sldMk cId="240416206" sldId="905"/>
        </pc:sldMkLst>
      </pc:sldChg>
      <pc:sldChg chg="del">
        <pc:chgData name="Chris Droessler" userId="625c3661-9d64-47fa-b83c-4b49393bd161" providerId="ADAL" clId="{293089E7-A8EE-1F4B-81A7-BB9D4E913D1D}" dt="2020-01-16T15:24:54.244" v="2" actId="2696"/>
        <pc:sldMkLst>
          <pc:docMk/>
          <pc:sldMk cId="4294049346" sldId="910"/>
        </pc:sldMkLst>
      </pc:sldChg>
      <pc:sldChg chg="del">
        <pc:chgData name="Chris Droessler" userId="625c3661-9d64-47fa-b83c-4b49393bd161" providerId="ADAL" clId="{293089E7-A8EE-1F4B-81A7-BB9D4E913D1D}" dt="2020-01-16T15:24:54.268" v="3" actId="2696"/>
        <pc:sldMkLst>
          <pc:docMk/>
          <pc:sldMk cId="1256454886" sldId="911"/>
        </pc:sldMkLst>
      </pc:sldChg>
      <pc:sldChg chg="del">
        <pc:chgData name="Chris Droessler" userId="625c3661-9d64-47fa-b83c-4b49393bd161" providerId="ADAL" clId="{293089E7-A8EE-1F4B-81A7-BB9D4E913D1D}" dt="2020-01-16T15:24:54.289" v="4" actId="2696"/>
        <pc:sldMkLst>
          <pc:docMk/>
          <pc:sldMk cId="1559702921" sldId="912"/>
        </pc:sldMkLst>
      </pc:sldChg>
      <pc:sldChg chg="del">
        <pc:chgData name="Chris Droessler" userId="625c3661-9d64-47fa-b83c-4b49393bd161" providerId="ADAL" clId="{293089E7-A8EE-1F4B-81A7-BB9D4E913D1D}" dt="2020-01-16T15:24:54.767" v="28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293089E7-A8EE-1F4B-81A7-BB9D4E913D1D}" dt="2020-01-16T15:24:54.784" v="29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293089E7-A8EE-1F4B-81A7-BB9D4E913D1D}" dt="2020-01-16T15:24:54.800" v="30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293089E7-A8EE-1F4B-81A7-BB9D4E913D1D}" dt="2020-01-16T15:24:54.750" v="27" actId="2696"/>
        <pc:sldMkLst>
          <pc:docMk/>
          <pc:sldMk cId="3434173837" sldId="917"/>
        </pc:sldMkLst>
      </pc:sldChg>
      <pc:sldChg chg="del">
        <pc:chgData name="Chris Droessler" userId="625c3661-9d64-47fa-b83c-4b49393bd161" providerId="ADAL" clId="{293089E7-A8EE-1F4B-81A7-BB9D4E913D1D}" dt="2020-01-16T15:24:54.399" v="9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293089E7-A8EE-1F4B-81A7-BB9D4E913D1D}" dt="2020-01-16T15:24:54.378" v="8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293089E7-A8EE-1F4B-81A7-BB9D4E913D1D}" dt="2020-01-16T15:24:54.420" v="10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293089E7-A8EE-1F4B-81A7-BB9D4E913D1D}" dt="2020-01-16T15:24:54.441" v="11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293089E7-A8EE-1F4B-81A7-BB9D4E913D1D}" dt="2020-01-16T15:24:54.483" v="13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293089E7-A8EE-1F4B-81A7-BB9D4E913D1D}" dt="2020-01-16T15:24:54.462" v="12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293089E7-A8EE-1F4B-81A7-BB9D4E913D1D}" dt="2020-01-16T15:24:54.503" v="14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293089E7-A8EE-1F4B-81A7-BB9D4E913D1D}" dt="2020-01-16T15:24:54.523" v="15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293089E7-A8EE-1F4B-81A7-BB9D4E913D1D}" dt="2020-01-16T15:24:54.542" v="16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293089E7-A8EE-1F4B-81A7-BB9D4E913D1D}" dt="2020-01-16T15:24:54.982" v="4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293089E7-A8EE-1F4B-81A7-BB9D4E913D1D}" dt="2020-01-16T15:24:55.107" v="52" actId="2696"/>
        <pc:sldMkLst>
          <pc:docMk/>
          <pc:sldMk cId="247372015" sldId="995"/>
        </pc:sldMkLst>
      </pc:sldChg>
    </pc:docChg>
  </pc:docChgLst>
  <pc:docChgLst>
    <pc:chgData name="Chris Droessler" userId="625c3661-9d64-47fa-b83c-4b49393bd161" providerId="ADAL" clId="{FD491809-B641-534F-AE43-D82AAEECB4DF}"/>
    <pc:docChg chg="undo custSel addSld delSld modSld sldOrd">
      <pc:chgData name="Chris Droessler" userId="625c3661-9d64-47fa-b83c-4b49393bd161" providerId="ADAL" clId="{FD491809-B641-534F-AE43-D82AAEECB4DF}" dt="2019-11-21T12:55:27.190" v="6708" actId="20577"/>
      <pc:docMkLst>
        <pc:docMk/>
      </pc:docMkLst>
      <pc:sldChg chg="add del">
        <pc:chgData name="Chris Droessler" userId="625c3661-9d64-47fa-b83c-4b49393bd161" providerId="ADAL" clId="{FD491809-B641-534F-AE43-D82AAEECB4DF}" dt="2019-11-20T13:15:31.686" v="5598" actId="2696"/>
        <pc:sldMkLst>
          <pc:docMk/>
          <pc:sldMk cId="889940331" sldId="256"/>
        </pc:sldMkLst>
      </pc:sldChg>
      <pc:sldChg chg="add del">
        <pc:chgData name="Chris Droessler" userId="625c3661-9d64-47fa-b83c-4b49393bd161" providerId="ADAL" clId="{FD491809-B641-534F-AE43-D82AAEECB4DF}" dt="2019-11-20T18:43:41.145" v="5961" actId="2696"/>
        <pc:sldMkLst>
          <pc:docMk/>
          <pc:sldMk cId="4262833362" sldId="256"/>
        </pc:sldMkLst>
      </pc:sldChg>
      <pc:sldChg chg="addSp delSp modSp add">
        <pc:chgData name="Chris Droessler" userId="625c3661-9d64-47fa-b83c-4b49393bd161" providerId="ADAL" clId="{FD491809-B641-534F-AE43-D82AAEECB4DF}" dt="2019-11-20T13:27:57.028" v="5787" actId="14100"/>
        <pc:sldMkLst>
          <pc:docMk/>
          <pc:sldMk cId="106142565" sldId="257"/>
        </pc:sldMkLst>
        <pc:spChg chg="del mod">
          <ac:chgData name="Chris Droessler" userId="625c3661-9d64-47fa-b83c-4b49393bd161" providerId="ADAL" clId="{FD491809-B641-534F-AE43-D82AAEECB4DF}" dt="2019-11-20T13:16:32.136" v="5605" actId="478"/>
          <ac:spMkLst>
            <pc:docMk/>
            <pc:sldMk cId="106142565" sldId="257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FD491809-B641-534F-AE43-D82AAEECB4DF}" dt="2019-11-20T13:16:20.730" v="5603"/>
          <ac:spMkLst>
            <pc:docMk/>
            <pc:sldMk cId="106142565" sldId="257"/>
            <ac:spMk id="3" creationId="{D6A268D4-3DFC-5641-A2EC-75D83CB0A667}"/>
          </ac:spMkLst>
        </pc:spChg>
        <pc:spChg chg="add mod">
          <ac:chgData name="Chris Droessler" userId="625c3661-9d64-47fa-b83c-4b49393bd161" providerId="ADAL" clId="{FD491809-B641-534F-AE43-D82AAEECB4DF}" dt="2019-11-20T13:17:51.878" v="5625" actId="403"/>
          <ac:spMkLst>
            <pc:docMk/>
            <pc:sldMk cId="106142565" sldId="257"/>
            <ac:spMk id="6" creationId="{05D2A8C2-BD25-C344-A822-01E8B9BA3A94}"/>
          </ac:spMkLst>
        </pc:spChg>
        <pc:picChg chg="mod">
          <ac:chgData name="Chris Droessler" userId="625c3661-9d64-47fa-b83c-4b49393bd161" providerId="ADAL" clId="{FD491809-B641-534F-AE43-D82AAEECB4DF}" dt="2019-11-20T13:27:57.028" v="5787" actId="14100"/>
          <ac:picMkLst>
            <pc:docMk/>
            <pc:sldMk cId="106142565" sldId="257"/>
            <ac:picMk id="4" creationId="{00000000-0000-0000-0000-000000000000}"/>
          </ac:picMkLst>
        </pc:picChg>
      </pc:sldChg>
      <pc:sldChg chg="addSp modSp add">
        <pc:chgData name="Chris Droessler" userId="625c3661-9d64-47fa-b83c-4b49393bd161" providerId="ADAL" clId="{FD491809-B641-534F-AE43-D82AAEECB4DF}" dt="2019-11-20T13:19:40.380" v="5694" actId="1036"/>
        <pc:sldMkLst>
          <pc:docMk/>
          <pc:sldMk cId="3654316749" sldId="258"/>
        </pc:sldMkLst>
        <pc:spChg chg="add">
          <ac:chgData name="Chris Droessler" userId="625c3661-9d64-47fa-b83c-4b49393bd161" providerId="ADAL" clId="{FD491809-B641-534F-AE43-D82AAEECB4DF}" dt="2019-11-20T13:19:29.608" v="5656"/>
          <ac:spMkLst>
            <pc:docMk/>
            <pc:sldMk cId="3654316749" sldId="258"/>
            <ac:spMk id="7" creationId="{61807051-B7DD-A74F-AB3A-ACC16D7779A4}"/>
          </ac:spMkLst>
        </pc:spChg>
        <pc:picChg chg="mod">
          <ac:chgData name="Chris Droessler" userId="625c3661-9d64-47fa-b83c-4b49393bd161" providerId="ADAL" clId="{FD491809-B641-534F-AE43-D82AAEECB4DF}" dt="2019-11-20T13:19:40.380" v="5694" actId="1036"/>
          <ac:picMkLst>
            <pc:docMk/>
            <pc:sldMk cId="3654316749" sldId="258"/>
            <ac:picMk id="6" creationId="{00000000-0000-0000-0000-000000000000}"/>
          </ac:picMkLst>
        </pc:picChg>
        <pc:picChg chg="mod">
          <ac:chgData name="Chris Droessler" userId="625c3661-9d64-47fa-b83c-4b49393bd161" providerId="ADAL" clId="{FD491809-B641-534F-AE43-D82AAEECB4DF}" dt="2019-11-20T13:19:40.380" v="5694" actId="1036"/>
          <ac:picMkLst>
            <pc:docMk/>
            <pc:sldMk cId="3654316749" sldId="258"/>
            <ac:picMk id="8" creationId="{00000000-0000-0000-0000-000000000000}"/>
          </ac:picMkLst>
        </pc:picChg>
        <pc:picChg chg="mod">
          <ac:chgData name="Chris Droessler" userId="625c3661-9d64-47fa-b83c-4b49393bd161" providerId="ADAL" clId="{FD491809-B641-534F-AE43-D82AAEECB4DF}" dt="2019-11-20T13:19:40.380" v="5694" actId="1036"/>
          <ac:picMkLst>
            <pc:docMk/>
            <pc:sldMk cId="3654316749" sldId="258"/>
            <ac:picMk id="11" creationId="{00000000-0000-0000-0000-000000000000}"/>
          </ac:picMkLst>
        </pc:picChg>
        <pc:picChg chg="mod">
          <ac:chgData name="Chris Droessler" userId="625c3661-9d64-47fa-b83c-4b49393bd161" providerId="ADAL" clId="{FD491809-B641-534F-AE43-D82AAEECB4DF}" dt="2019-11-20T13:19:40.380" v="5694" actId="1036"/>
          <ac:picMkLst>
            <pc:docMk/>
            <pc:sldMk cId="3654316749" sldId="258"/>
            <ac:picMk id="17" creationId="{00000000-0000-0000-0000-000000000000}"/>
          </ac:picMkLst>
        </pc:picChg>
      </pc:sldChg>
      <pc:sldChg chg="addSp modSp add">
        <pc:chgData name="Chris Droessler" userId="625c3661-9d64-47fa-b83c-4b49393bd161" providerId="ADAL" clId="{FD491809-B641-534F-AE43-D82AAEECB4DF}" dt="2019-11-20T13:19:58.053" v="5722" actId="1036"/>
        <pc:sldMkLst>
          <pc:docMk/>
          <pc:sldMk cId="3566008916" sldId="260"/>
        </pc:sldMkLst>
        <pc:spChg chg="add">
          <ac:chgData name="Chris Droessler" userId="625c3661-9d64-47fa-b83c-4b49393bd161" providerId="ADAL" clId="{FD491809-B641-534F-AE43-D82AAEECB4DF}" dt="2019-11-20T13:19:51.238" v="5699"/>
          <ac:spMkLst>
            <pc:docMk/>
            <pc:sldMk cId="3566008916" sldId="260"/>
            <ac:spMk id="5" creationId="{C11CBB17-9A93-A34F-9BC0-7597F4535494}"/>
          </ac:spMkLst>
        </pc:spChg>
        <pc:spChg chg="mod">
          <ac:chgData name="Chris Droessler" userId="625c3661-9d64-47fa-b83c-4b49393bd161" providerId="ADAL" clId="{FD491809-B641-534F-AE43-D82AAEECB4DF}" dt="2019-11-20T13:19:58.053" v="5722" actId="1036"/>
          <ac:spMkLst>
            <pc:docMk/>
            <pc:sldMk cId="3566008916" sldId="260"/>
            <ac:spMk id="15" creationId="{00000000-0000-0000-0000-000000000000}"/>
          </ac:spMkLst>
        </pc:spChg>
        <pc:picChg chg="mod">
          <ac:chgData name="Chris Droessler" userId="625c3661-9d64-47fa-b83c-4b49393bd161" providerId="ADAL" clId="{FD491809-B641-534F-AE43-D82AAEECB4DF}" dt="2019-11-20T13:19:58.053" v="5722" actId="1036"/>
          <ac:picMkLst>
            <pc:docMk/>
            <pc:sldMk cId="3566008916" sldId="260"/>
            <ac:picMk id="13" creationId="{00000000-0000-0000-0000-000000000000}"/>
          </ac:picMkLst>
        </pc:picChg>
        <pc:picChg chg="mod">
          <ac:chgData name="Chris Droessler" userId="625c3661-9d64-47fa-b83c-4b49393bd161" providerId="ADAL" clId="{FD491809-B641-534F-AE43-D82AAEECB4DF}" dt="2019-11-20T13:19:58.053" v="5722" actId="1036"/>
          <ac:picMkLst>
            <pc:docMk/>
            <pc:sldMk cId="3566008916" sldId="260"/>
            <ac:picMk id="14" creationId="{00000000-0000-0000-0000-000000000000}"/>
          </ac:picMkLst>
        </pc:picChg>
      </pc:sldChg>
      <pc:sldChg chg="addSp modSp add">
        <pc:chgData name="Chris Droessler" userId="625c3661-9d64-47fa-b83c-4b49393bd161" providerId="ADAL" clId="{FD491809-B641-534F-AE43-D82AAEECB4DF}" dt="2019-11-20T13:17:59.727" v="5626" actId="20577"/>
        <pc:sldMkLst>
          <pc:docMk/>
          <pc:sldMk cId="418879345" sldId="261"/>
        </pc:sldMkLst>
        <pc:spChg chg="add mod">
          <ac:chgData name="Chris Droessler" userId="625c3661-9d64-47fa-b83c-4b49393bd161" providerId="ADAL" clId="{FD491809-B641-534F-AE43-D82AAEECB4DF}" dt="2019-11-20T13:17:44.567" v="5624"/>
          <ac:spMkLst>
            <pc:docMk/>
            <pc:sldMk cId="418879345" sldId="261"/>
            <ac:spMk id="2" creationId="{46A153A0-4798-CA43-9D0C-DFB86D10611F}"/>
          </ac:spMkLst>
        </pc:spChg>
        <pc:spChg chg="mod">
          <ac:chgData name="Chris Droessler" userId="625c3661-9d64-47fa-b83c-4b49393bd161" providerId="ADAL" clId="{FD491809-B641-534F-AE43-D82AAEECB4DF}" dt="2019-11-20T13:17:59.727" v="5626" actId="20577"/>
          <ac:spMkLst>
            <pc:docMk/>
            <pc:sldMk cId="418879345" sldId="261"/>
            <ac:spMk id="3" creationId="{00000000-0000-0000-0000-000000000000}"/>
          </ac:spMkLst>
        </pc:spChg>
      </pc:sldChg>
      <pc:sldChg chg="addSp modSp add">
        <pc:chgData name="Chris Droessler" userId="625c3661-9d64-47fa-b83c-4b49393bd161" providerId="ADAL" clId="{FD491809-B641-534F-AE43-D82AAEECB4DF}" dt="2019-11-20T13:27:25.785" v="5783" actId="20577"/>
        <pc:sldMkLst>
          <pc:docMk/>
          <pc:sldMk cId="777948087" sldId="262"/>
        </pc:sldMkLst>
        <pc:spChg chg="mod">
          <ac:chgData name="Chris Droessler" userId="625c3661-9d64-47fa-b83c-4b49393bd161" providerId="ADAL" clId="{FD491809-B641-534F-AE43-D82AAEECB4DF}" dt="2019-11-20T13:21:38.990" v="5735" actId="403"/>
          <ac:spMkLst>
            <pc:docMk/>
            <pc:sldMk cId="777948087" sldId="262"/>
            <ac:spMk id="3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20T13:27:25.785" v="5783" actId="20577"/>
          <ac:spMkLst>
            <pc:docMk/>
            <pc:sldMk cId="777948087" sldId="262"/>
            <ac:spMk id="5" creationId="{00000000-0000-0000-0000-000000000000}"/>
          </ac:spMkLst>
        </pc:spChg>
        <pc:spChg chg="add">
          <ac:chgData name="Chris Droessler" userId="625c3661-9d64-47fa-b83c-4b49393bd161" providerId="ADAL" clId="{FD491809-B641-534F-AE43-D82AAEECB4DF}" dt="2019-11-20T13:20:32" v="5724"/>
          <ac:spMkLst>
            <pc:docMk/>
            <pc:sldMk cId="777948087" sldId="262"/>
            <ac:spMk id="6" creationId="{6D456DE9-EF3B-E24A-BD2A-8F64CF28C615}"/>
          </ac:spMkLst>
        </pc:spChg>
      </pc:sldChg>
      <pc:sldChg chg="addSp delSp modSp add">
        <pc:chgData name="Chris Droessler" userId="625c3661-9d64-47fa-b83c-4b49393bd161" providerId="ADAL" clId="{FD491809-B641-534F-AE43-D82AAEECB4DF}" dt="2019-11-20T13:27:32.133" v="5785" actId="20577"/>
        <pc:sldMkLst>
          <pc:docMk/>
          <pc:sldMk cId="3311803494" sldId="263"/>
        </pc:sldMkLst>
        <pc:spChg chg="mod">
          <ac:chgData name="Chris Droessler" userId="625c3661-9d64-47fa-b83c-4b49393bd161" providerId="ADAL" clId="{FD491809-B641-534F-AE43-D82AAEECB4DF}" dt="2019-11-20T13:22:57.568" v="5772" actId="403"/>
          <ac:spMkLst>
            <pc:docMk/>
            <pc:sldMk cId="3311803494" sldId="263"/>
            <ac:spMk id="3" creationId="{00000000-0000-0000-0000-000000000000}"/>
          </ac:spMkLst>
        </pc:spChg>
        <pc:spChg chg="del">
          <ac:chgData name="Chris Droessler" userId="625c3661-9d64-47fa-b83c-4b49393bd161" providerId="ADAL" clId="{FD491809-B641-534F-AE43-D82AAEECB4DF}" dt="2019-11-20T13:22:24.655" v="5757" actId="478"/>
          <ac:spMkLst>
            <pc:docMk/>
            <pc:sldMk cId="3311803494" sldId="263"/>
            <ac:spMk id="5" creationId="{00000000-0000-0000-0000-000000000000}"/>
          </ac:spMkLst>
        </pc:spChg>
        <pc:spChg chg="add">
          <ac:chgData name="Chris Droessler" userId="625c3661-9d64-47fa-b83c-4b49393bd161" providerId="ADAL" clId="{FD491809-B641-534F-AE43-D82AAEECB4DF}" dt="2019-11-20T13:20:33.892" v="5725"/>
          <ac:spMkLst>
            <pc:docMk/>
            <pc:sldMk cId="3311803494" sldId="263"/>
            <ac:spMk id="6" creationId="{AB677EA7-E875-8C4C-AFAA-28BC248CECBE}"/>
          </ac:spMkLst>
        </pc:spChg>
        <pc:spChg chg="add mod">
          <ac:chgData name="Chris Droessler" userId="625c3661-9d64-47fa-b83c-4b49393bd161" providerId="ADAL" clId="{FD491809-B641-534F-AE43-D82AAEECB4DF}" dt="2019-11-20T13:27:32.133" v="5785" actId="20577"/>
          <ac:spMkLst>
            <pc:docMk/>
            <pc:sldMk cId="3311803494" sldId="263"/>
            <ac:spMk id="7" creationId="{218CF64E-0458-FF49-91C3-B0DCE8FE2966}"/>
          </ac:spMkLst>
        </pc:spChg>
        <pc:spChg chg="add del mod">
          <ac:chgData name="Chris Droessler" userId="625c3661-9d64-47fa-b83c-4b49393bd161" providerId="ADAL" clId="{FD491809-B641-534F-AE43-D82AAEECB4DF}" dt="2019-11-20T13:23:12.460" v="5773" actId="478"/>
          <ac:spMkLst>
            <pc:docMk/>
            <pc:sldMk cId="3311803494" sldId="263"/>
            <ac:spMk id="8" creationId="{26ACFA79-D3E2-284D-A512-0D25E8E37E49}"/>
          </ac:spMkLst>
        </pc:spChg>
      </pc:sldChg>
      <pc:sldChg chg="addSp modSp add">
        <pc:chgData name="Chris Droessler" userId="625c3661-9d64-47fa-b83c-4b49393bd161" providerId="ADAL" clId="{FD491809-B641-534F-AE43-D82AAEECB4DF}" dt="2019-11-20T13:26:30.477" v="5779" actId="403"/>
        <pc:sldMkLst>
          <pc:docMk/>
          <pc:sldMk cId="1468799734" sldId="264"/>
        </pc:sldMkLst>
        <pc:spChg chg="add">
          <ac:chgData name="Chris Droessler" userId="625c3661-9d64-47fa-b83c-4b49393bd161" providerId="ADAL" clId="{FD491809-B641-534F-AE43-D82AAEECB4DF}" dt="2019-11-20T13:19:24.358" v="5655"/>
          <ac:spMkLst>
            <pc:docMk/>
            <pc:sldMk cId="1468799734" sldId="264"/>
            <ac:spMk id="7" creationId="{9685CAB7-7CBA-284A-A835-59A13FD12D17}"/>
          </ac:spMkLst>
        </pc:spChg>
        <pc:spChg chg="mod">
          <ac:chgData name="Chris Droessler" userId="625c3661-9d64-47fa-b83c-4b49393bd161" providerId="ADAL" clId="{FD491809-B641-534F-AE43-D82AAEECB4DF}" dt="2019-11-20T13:26:30.477" v="5779" actId="403"/>
          <ac:spMkLst>
            <pc:docMk/>
            <pc:sldMk cId="1468799734" sldId="264"/>
            <ac:spMk id="16" creationId="{00000000-0000-0000-0000-000000000000}"/>
          </ac:spMkLst>
        </pc:spChg>
        <pc:picChg chg="mod">
          <ac:chgData name="Chris Droessler" userId="625c3661-9d64-47fa-b83c-4b49393bd161" providerId="ADAL" clId="{FD491809-B641-534F-AE43-D82AAEECB4DF}" dt="2019-11-20T13:19:46.941" v="5698" actId="1036"/>
          <ac:picMkLst>
            <pc:docMk/>
            <pc:sldMk cId="1468799734" sldId="264"/>
            <ac:picMk id="6" creationId="{00000000-0000-0000-0000-000000000000}"/>
          </ac:picMkLst>
        </pc:picChg>
        <pc:picChg chg="mod">
          <ac:chgData name="Chris Droessler" userId="625c3661-9d64-47fa-b83c-4b49393bd161" providerId="ADAL" clId="{FD491809-B641-534F-AE43-D82AAEECB4DF}" dt="2019-11-20T13:19:46.941" v="5698" actId="1036"/>
          <ac:picMkLst>
            <pc:docMk/>
            <pc:sldMk cId="1468799734" sldId="264"/>
            <ac:picMk id="8" creationId="{00000000-0000-0000-0000-000000000000}"/>
          </ac:picMkLst>
        </pc:picChg>
        <pc:picChg chg="mod">
          <ac:chgData name="Chris Droessler" userId="625c3661-9d64-47fa-b83c-4b49393bd161" providerId="ADAL" clId="{FD491809-B641-534F-AE43-D82AAEECB4DF}" dt="2019-11-20T13:19:46.941" v="5698" actId="1036"/>
          <ac:picMkLst>
            <pc:docMk/>
            <pc:sldMk cId="1468799734" sldId="264"/>
            <ac:picMk id="11" creationId="{00000000-0000-0000-0000-000000000000}"/>
          </ac:picMkLst>
        </pc:picChg>
      </pc:sldChg>
      <pc:sldChg chg="add modNotesTx">
        <pc:chgData name="Chris Droessler" userId="625c3661-9d64-47fa-b83c-4b49393bd161" providerId="ADAL" clId="{FD491809-B641-534F-AE43-D82AAEECB4DF}" dt="2019-11-20T13:03:49.957" v="4615" actId="403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FD491809-B641-534F-AE43-D82AAEECB4DF}" dt="2019-11-20T18:43:41.253" v="5968" actId="2696"/>
        <pc:sldMkLst>
          <pc:docMk/>
          <pc:sldMk cId="2864039532" sldId="278"/>
        </pc:sldMkLst>
      </pc:sldChg>
      <pc:sldChg chg="add del">
        <pc:chgData name="Chris Droessler" userId="625c3661-9d64-47fa-b83c-4b49393bd161" providerId="ADAL" clId="{FD491809-B641-534F-AE43-D82AAEECB4DF}" dt="2019-11-20T18:43:41.199" v="5965" actId="2696"/>
        <pc:sldMkLst>
          <pc:docMk/>
          <pc:sldMk cId="4012951397" sldId="282"/>
        </pc:sldMkLst>
      </pc:sldChg>
      <pc:sldChg chg="add modNotesTx">
        <pc:chgData name="Chris Droessler" userId="625c3661-9d64-47fa-b83c-4b49393bd161" providerId="ADAL" clId="{FD491809-B641-534F-AE43-D82AAEECB4DF}" dt="2019-11-20T13:04:20.151" v="4628" actId="20577"/>
        <pc:sldMkLst>
          <pc:docMk/>
          <pc:sldMk cId="157070210" sldId="411"/>
        </pc:sldMkLst>
      </pc:sldChg>
      <pc:sldChg chg="modSp add setBg modNotesTx">
        <pc:chgData name="Chris Droessler" userId="625c3661-9d64-47fa-b83c-4b49393bd161" providerId="ADAL" clId="{FD491809-B641-534F-AE43-D82AAEECB4DF}" dt="2019-11-20T13:03:41.649" v="4614" actId="255"/>
        <pc:sldMkLst>
          <pc:docMk/>
          <pc:sldMk cId="1960297345" sldId="483"/>
        </pc:sldMkLst>
        <pc:picChg chg="mod">
          <ac:chgData name="Chris Droessler" userId="625c3661-9d64-47fa-b83c-4b49393bd161" providerId="ADAL" clId="{FD491809-B641-534F-AE43-D82AAEECB4DF}" dt="2019-11-19T12:55:57.926" v="497" actId="1036"/>
          <ac:picMkLst>
            <pc:docMk/>
            <pc:sldMk cId="1960297345" sldId="483"/>
            <ac:picMk id="2054" creationId="{00000000-0000-0000-0000-000000000000}"/>
          </ac:picMkLst>
        </pc:picChg>
      </pc:sldChg>
      <pc:sldChg chg="ord">
        <pc:chgData name="Chris Droessler" userId="625c3661-9d64-47fa-b83c-4b49393bd161" providerId="ADAL" clId="{FD491809-B641-534F-AE43-D82AAEECB4DF}" dt="2019-11-20T18:39:12.576" v="5954"/>
        <pc:sldMkLst>
          <pc:docMk/>
          <pc:sldMk cId="2289089368" sldId="519"/>
        </pc:sldMkLst>
      </pc:sldChg>
      <pc:sldChg chg="addSp delSp modSp modNotesTx">
        <pc:chgData name="Chris Droessler" userId="625c3661-9d64-47fa-b83c-4b49393bd161" providerId="ADAL" clId="{FD491809-B641-534F-AE43-D82AAEECB4DF}" dt="2019-11-20T19:54:12.292" v="6148" actId="20577"/>
        <pc:sldMkLst>
          <pc:docMk/>
          <pc:sldMk cId="2992138866" sldId="542"/>
        </pc:sldMkLst>
        <pc:spChg chg="mod">
          <ac:chgData name="Chris Droessler" userId="625c3661-9d64-47fa-b83c-4b49393bd161" providerId="ADAL" clId="{FD491809-B641-534F-AE43-D82AAEECB4DF}" dt="2019-11-20T19:49:47.803" v="6138" actId="20577"/>
          <ac:spMkLst>
            <pc:docMk/>
            <pc:sldMk cId="2992138866" sldId="5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D491809-B641-534F-AE43-D82AAEECB4DF}" dt="2019-11-20T19:49:59.079" v="6144" actId="1076"/>
          <ac:picMkLst>
            <pc:docMk/>
            <pc:sldMk cId="2992138866" sldId="542"/>
            <ac:picMk id="5" creationId="{B84536B0-E3A0-534F-8030-BA0D2186DD8F}"/>
          </ac:picMkLst>
        </pc:picChg>
        <pc:picChg chg="del">
          <ac:chgData name="Chris Droessler" userId="625c3661-9d64-47fa-b83c-4b49393bd161" providerId="ADAL" clId="{FD491809-B641-534F-AE43-D82AAEECB4DF}" dt="2019-11-20T19:49:49.995" v="6139" actId="478"/>
          <ac:picMkLst>
            <pc:docMk/>
            <pc:sldMk cId="2992138866" sldId="542"/>
            <ac:picMk id="1025" creationId="{E58E3D0E-2641-D945-9701-76B26B78DFFB}"/>
          </ac:picMkLst>
        </pc:picChg>
      </pc:sldChg>
      <pc:sldChg chg="addSp modSp ord">
        <pc:chgData name="Chris Droessler" userId="625c3661-9d64-47fa-b83c-4b49393bd161" providerId="ADAL" clId="{FD491809-B641-534F-AE43-D82AAEECB4DF}" dt="2019-11-18T20:42:05.332" v="111" actId="1076"/>
        <pc:sldMkLst>
          <pc:docMk/>
          <pc:sldMk cId="447470941" sldId="550"/>
        </pc:sldMkLst>
        <pc:spChg chg="mod">
          <ac:chgData name="Chris Droessler" userId="625c3661-9d64-47fa-b83c-4b49393bd161" providerId="ADAL" clId="{FD491809-B641-534F-AE43-D82AAEECB4DF}" dt="2019-11-18T20:39:58.997" v="92"/>
          <ac:spMkLst>
            <pc:docMk/>
            <pc:sldMk cId="447470941" sldId="550"/>
            <ac:spMk id="2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18T20:41:58.893" v="108" actId="14100"/>
          <ac:spMkLst>
            <pc:docMk/>
            <pc:sldMk cId="447470941" sldId="55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D491809-B641-534F-AE43-D82AAEECB4DF}" dt="2019-11-18T20:42:05.332" v="111" actId="1076"/>
          <ac:picMkLst>
            <pc:docMk/>
            <pc:sldMk cId="447470941" sldId="550"/>
            <ac:picMk id="2050" creationId="{47E089B5-F5D9-CE44-8D29-165327AC42F0}"/>
          </ac:picMkLst>
        </pc:picChg>
      </pc:sldChg>
      <pc:sldChg chg="modNotesTx">
        <pc:chgData name="Chris Droessler" userId="625c3661-9d64-47fa-b83c-4b49393bd161" providerId="ADAL" clId="{FD491809-B641-534F-AE43-D82AAEECB4DF}" dt="2019-11-20T19:47:26.974" v="6106" actId="20577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FD491809-B641-534F-AE43-D82AAEECB4DF}" dt="2019-11-21T12:48:23.322" v="6230" actId="2696"/>
        <pc:sldMkLst>
          <pc:docMk/>
          <pc:sldMk cId="736549226" sldId="600"/>
        </pc:sldMkLst>
      </pc:sldChg>
      <pc:sldChg chg="modSp add ord modNotesTx">
        <pc:chgData name="Chris Droessler" userId="625c3661-9d64-47fa-b83c-4b49393bd161" providerId="ADAL" clId="{FD491809-B641-534F-AE43-D82AAEECB4DF}" dt="2019-11-19T14:01:16.092" v="239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FD491809-B641-534F-AE43-D82AAEECB4DF}" dt="2019-11-19T13:59:39.132" v="2269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ord">
        <pc:chgData name="Chris Droessler" userId="625c3661-9d64-47fa-b83c-4b49393bd161" providerId="ADAL" clId="{FD491809-B641-534F-AE43-D82AAEECB4DF}" dt="2019-11-19T14:03:21.266" v="2403"/>
        <pc:sldMkLst>
          <pc:docMk/>
          <pc:sldMk cId="3697479050" sldId="709"/>
        </pc:sldMkLst>
      </pc:sldChg>
      <pc:sldChg chg="modSp modNotesTx">
        <pc:chgData name="Chris Droessler" userId="625c3661-9d64-47fa-b83c-4b49393bd161" providerId="ADAL" clId="{FD491809-B641-534F-AE43-D82AAEECB4DF}" dt="2019-11-21T12:54:52.456" v="670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FD491809-B641-534F-AE43-D82AAEECB4DF}" dt="2019-11-19T14:01:53.589" v="2400" actId="20577"/>
          <ac:spMkLst>
            <pc:docMk/>
            <pc:sldMk cId="2111422149" sldId="778"/>
            <ac:spMk id="2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21T12:52:47.269" v="6625" actId="20577"/>
          <ac:spMkLst>
            <pc:docMk/>
            <pc:sldMk cId="2111422149" sldId="778"/>
            <ac:spMk id="14339" creationId="{00000000-0000-0000-0000-000000000000}"/>
          </ac:spMkLst>
        </pc:spChg>
      </pc:sldChg>
      <pc:sldChg chg="addSp delSp modSp add modTransition setBg modNotesTx">
        <pc:chgData name="Chris Droessler" userId="625c3661-9d64-47fa-b83c-4b49393bd161" providerId="ADAL" clId="{FD491809-B641-534F-AE43-D82AAEECB4DF}" dt="2019-11-20T13:13:57.098" v="5596" actId="20577"/>
        <pc:sldMkLst>
          <pc:docMk/>
          <pc:sldMk cId="1550910330" sldId="807"/>
        </pc:sldMkLst>
        <pc:picChg chg="del">
          <ac:chgData name="Chris Droessler" userId="625c3661-9d64-47fa-b83c-4b49393bd161" providerId="ADAL" clId="{FD491809-B641-534F-AE43-D82AAEECB4DF}" dt="2019-11-19T13:56:19.611" v="2249" actId="478"/>
          <ac:picMkLst>
            <pc:docMk/>
            <pc:sldMk cId="1550910330" sldId="807"/>
            <ac:picMk id="2" creationId="{00000000-0000-0000-0000-000000000000}"/>
          </ac:picMkLst>
        </pc:picChg>
        <pc:picChg chg="add mod">
          <ac:chgData name="Chris Droessler" userId="625c3661-9d64-47fa-b83c-4b49393bd161" providerId="ADAL" clId="{FD491809-B641-534F-AE43-D82AAEECB4DF}" dt="2019-11-19T13:56:23.927" v="2252" actId="962"/>
          <ac:picMkLst>
            <pc:docMk/>
            <pc:sldMk cId="1550910330" sldId="807"/>
            <ac:picMk id="4" creationId="{DEEF6F7A-6888-D546-B100-A015BC2C83A6}"/>
          </ac:picMkLst>
        </pc:picChg>
      </pc:sldChg>
      <pc:sldChg chg="add del ord">
        <pc:chgData name="Chris Droessler" userId="625c3661-9d64-47fa-b83c-4b49393bd161" providerId="ADAL" clId="{FD491809-B641-534F-AE43-D82AAEECB4DF}" dt="2019-11-20T19:56:49.545" v="6149" actId="2696"/>
        <pc:sldMkLst>
          <pc:docMk/>
          <pc:sldMk cId="2184843332" sldId="839"/>
        </pc:sldMkLst>
      </pc:sldChg>
      <pc:sldChg chg="del ord">
        <pc:chgData name="Chris Droessler" userId="625c3661-9d64-47fa-b83c-4b49393bd161" providerId="ADAL" clId="{FD491809-B641-534F-AE43-D82AAEECB4DF}" dt="2019-11-20T19:56:50.997" v="6150" actId="2696"/>
        <pc:sldMkLst>
          <pc:docMk/>
          <pc:sldMk cId="3329983637" sldId="840"/>
        </pc:sldMkLst>
      </pc:sldChg>
      <pc:sldChg chg="ord">
        <pc:chgData name="Chris Droessler" userId="625c3661-9d64-47fa-b83c-4b49393bd161" providerId="ADAL" clId="{FD491809-B641-534F-AE43-D82AAEECB4DF}" dt="2019-11-19T12:55:30.615" v="496"/>
        <pc:sldMkLst>
          <pc:docMk/>
          <pc:sldMk cId="3950998610" sldId="842"/>
        </pc:sldMkLst>
      </pc:sldChg>
      <pc:sldChg chg="addSp delSp modSp ord setBg modNotesTx">
        <pc:chgData name="Chris Droessler" userId="625c3661-9d64-47fa-b83c-4b49393bd161" providerId="ADAL" clId="{FD491809-B641-534F-AE43-D82AAEECB4DF}" dt="2019-11-19T15:25:49.440" v="2472" actId="20577"/>
        <pc:sldMkLst>
          <pc:docMk/>
          <pc:sldMk cId="1935515480" sldId="846"/>
        </pc:sldMkLst>
        <pc:spChg chg="mod">
          <ac:chgData name="Chris Droessler" userId="625c3661-9d64-47fa-b83c-4b49393bd161" providerId="ADAL" clId="{FD491809-B641-534F-AE43-D82AAEECB4DF}" dt="2019-11-19T15:22:46.852" v="2440" actId="20577"/>
          <ac:spMkLst>
            <pc:docMk/>
            <pc:sldMk cId="1935515480" sldId="846"/>
            <ac:spMk id="2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19T15:23:21.364" v="2450" actId="404"/>
          <ac:spMkLst>
            <pc:docMk/>
            <pc:sldMk cId="1935515480" sldId="84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D491809-B641-534F-AE43-D82AAEECB4DF}" dt="2019-11-18T20:38:41.450" v="82" actId="478"/>
          <ac:spMkLst>
            <pc:docMk/>
            <pc:sldMk cId="1935515480" sldId="846"/>
            <ac:spMk id="4" creationId="{FABC03EA-05AC-9540-B149-C4F36A8071DD}"/>
          </ac:spMkLst>
        </pc:spChg>
        <pc:spChg chg="add del mod">
          <ac:chgData name="Chris Droessler" userId="625c3661-9d64-47fa-b83c-4b49393bd161" providerId="ADAL" clId="{FD491809-B641-534F-AE43-D82AAEECB4DF}" dt="2019-11-19T15:23:04.286" v="2442"/>
          <ac:spMkLst>
            <pc:docMk/>
            <pc:sldMk cId="1935515480" sldId="846"/>
            <ac:spMk id="4" creationId="{FDC9E198-CF29-AC47-A9EB-F69846E01B17}"/>
          </ac:spMkLst>
        </pc:spChg>
        <pc:spChg chg="add del mod">
          <ac:chgData name="Chris Droessler" userId="625c3661-9d64-47fa-b83c-4b49393bd161" providerId="ADAL" clId="{FD491809-B641-534F-AE43-D82AAEECB4DF}" dt="2019-11-19T15:23:04.286" v="2442"/>
          <ac:spMkLst>
            <pc:docMk/>
            <pc:sldMk cId="1935515480" sldId="846"/>
            <ac:spMk id="5" creationId="{A6733E43-4803-354D-8346-C4686EE9A1A8}"/>
          </ac:spMkLst>
        </pc:spChg>
        <pc:spChg chg="add del mod">
          <ac:chgData name="Chris Droessler" userId="625c3661-9d64-47fa-b83c-4b49393bd161" providerId="ADAL" clId="{FD491809-B641-534F-AE43-D82AAEECB4DF}" dt="2019-11-19T15:23:04.862" v="2443"/>
          <ac:spMkLst>
            <pc:docMk/>
            <pc:sldMk cId="1935515480" sldId="846"/>
            <ac:spMk id="6" creationId="{1AF12278-5945-C746-8650-F13D18EFB95B}"/>
          </ac:spMkLst>
        </pc:spChg>
        <pc:spChg chg="add del mod">
          <ac:chgData name="Chris Droessler" userId="625c3661-9d64-47fa-b83c-4b49393bd161" providerId="ADAL" clId="{FD491809-B641-534F-AE43-D82AAEECB4DF}" dt="2019-11-19T15:23:04.862" v="2443"/>
          <ac:spMkLst>
            <pc:docMk/>
            <pc:sldMk cId="1935515480" sldId="846"/>
            <ac:spMk id="7" creationId="{94DDBDBC-EC36-EB4D-B429-671DA31BA9DC}"/>
          </ac:spMkLst>
        </pc:spChg>
        <pc:spChg chg="add del mod">
          <ac:chgData name="Chris Droessler" userId="625c3661-9d64-47fa-b83c-4b49393bd161" providerId="ADAL" clId="{FD491809-B641-534F-AE43-D82AAEECB4DF}" dt="2019-11-19T15:23:05.030" v="2444"/>
          <ac:spMkLst>
            <pc:docMk/>
            <pc:sldMk cId="1935515480" sldId="846"/>
            <ac:spMk id="8" creationId="{5AA0D581-EC75-034C-95A2-08824CDD642E}"/>
          </ac:spMkLst>
        </pc:spChg>
        <pc:spChg chg="add del mod">
          <ac:chgData name="Chris Droessler" userId="625c3661-9d64-47fa-b83c-4b49393bd161" providerId="ADAL" clId="{FD491809-B641-534F-AE43-D82AAEECB4DF}" dt="2019-11-19T15:23:05.030" v="2444"/>
          <ac:spMkLst>
            <pc:docMk/>
            <pc:sldMk cId="1935515480" sldId="846"/>
            <ac:spMk id="9" creationId="{E7BEFE65-F36F-724D-A1F8-F9443F53B443}"/>
          </ac:spMkLst>
        </pc:spChg>
        <pc:spChg chg="add del mod">
          <ac:chgData name="Chris Droessler" userId="625c3661-9d64-47fa-b83c-4b49393bd161" providerId="ADAL" clId="{FD491809-B641-534F-AE43-D82AAEECB4DF}" dt="2019-11-19T15:23:05.205" v="2445"/>
          <ac:spMkLst>
            <pc:docMk/>
            <pc:sldMk cId="1935515480" sldId="846"/>
            <ac:spMk id="10" creationId="{0712DFD6-6964-BB49-916C-A44ABC403242}"/>
          </ac:spMkLst>
        </pc:spChg>
        <pc:spChg chg="add del mod">
          <ac:chgData name="Chris Droessler" userId="625c3661-9d64-47fa-b83c-4b49393bd161" providerId="ADAL" clId="{FD491809-B641-534F-AE43-D82AAEECB4DF}" dt="2019-11-19T15:23:05.205" v="2445"/>
          <ac:spMkLst>
            <pc:docMk/>
            <pc:sldMk cId="1935515480" sldId="846"/>
            <ac:spMk id="11" creationId="{E7295AB1-860B-6B42-803C-5A4C74FDD65D}"/>
          </ac:spMkLst>
        </pc:spChg>
        <pc:spChg chg="add del mod">
          <ac:chgData name="Chris Droessler" userId="625c3661-9d64-47fa-b83c-4b49393bd161" providerId="ADAL" clId="{FD491809-B641-534F-AE43-D82AAEECB4DF}" dt="2019-11-19T15:23:05.397" v="2446"/>
          <ac:spMkLst>
            <pc:docMk/>
            <pc:sldMk cId="1935515480" sldId="846"/>
            <ac:spMk id="12" creationId="{AEB19CAB-5C89-284F-A1A2-5E3FEE71334C}"/>
          </ac:spMkLst>
        </pc:spChg>
        <pc:spChg chg="add del mod">
          <ac:chgData name="Chris Droessler" userId="625c3661-9d64-47fa-b83c-4b49393bd161" providerId="ADAL" clId="{FD491809-B641-534F-AE43-D82AAEECB4DF}" dt="2019-11-19T15:23:05.397" v="2446"/>
          <ac:spMkLst>
            <pc:docMk/>
            <pc:sldMk cId="1935515480" sldId="846"/>
            <ac:spMk id="13" creationId="{A5073684-4181-2C43-A853-7A6A88976E64}"/>
          </ac:spMkLst>
        </pc:spChg>
        <pc:spChg chg="add del mod">
          <ac:chgData name="Chris Droessler" userId="625c3661-9d64-47fa-b83c-4b49393bd161" providerId="ADAL" clId="{FD491809-B641-534F-AE43-D82AAEECB4DF}" dt="2019-11-19T15:23:05.606" v="2447"/>
          <ac:spMkLst>
            <pc:docMk/>
            <pc:sldMk cId="1935515480" sldId="846"/>
            <ac:spMk id="14" creationId="{8A0DE6C1-3B96-5E4A-88BD-99706BE72058}"/>
          </ac:spMkLst>
        </pc:spChg>
        <pc:spChg chg="add del mod">
          <ac:chgData name="Chris Droessler" userId="625c3661-9d64-47fa-b83c-4b49393bd161" providerId="ADAL" clId="{FD491809-B641-534F-AE43-D82AAEECB4DF}" dt="2019-11-19T15:23:05.606" v="2447"/>
          <ac:spMkLst>
            <pc:docMk/>
            <pc:sldMk cId="1935515480" sldId="846"/>
            <ac:spMk id="15" creationId="{2C9E97E2-9152-E040-92CC-B8DA038261A4}"/>
          </ac:spMkLst>
        </pc:spChg>
        <pc:picChg chg="add del mod">
          <ac:chgData name="Chris Droessler" userId="625c3661-9d64-47fa-b83c-4b49393bd161" providerId="ADAL" clId="{FD491809-B641-534F-AE43-D82AAEECB4DF}" dt="2019-11-19T15:24:20.980" v="2454" actId="478"/>
          <ac:picMkLst>
            <pc:docMk/>
            <pc:sldMk cId="1935515480" sldId="846"/>
            <ac:picMk id="17" creationId="{E7B15116-5E5D-DB4C-9B15-E98485183B64}"/>
          </ac:picMkLst>
        </pc:picChg>
        <pc:picChg chg="add mod">
          <ac:chgData name="Chris Droessler" userId="625c3661-9d64-47fa-b83c-4b49393bd161" providerId="ADAL" clId="{FD491809-B641-534F-AE43-D82AAEECB4DF}" dt="2019-11-19T15:25:11.475" v="2461" actId="1076"/>
          <ac:picMkLst>
            <pc:docMk/>
            <pc:sldMk cId="1935515480" sldId="846"/>
            <ac:picMk id="19" creationId="{9BA8BA09-DFE5-074C-8C2D-E4E6F0D62960}"/>
          </ac:picMkLst>
        </pc:picChg>
        <pc:picChg chg="add del mod">
          <ac:chgData name="Chris Droessler" userId="625c3661-9d64-47fa-b83c-4b49393bd161" providerId="ADAL" clId="{FD491809-B641-534F-AE43-D82AAEECB4DF}" dt="2019-11-19T15:22:36.620" v="2438" actId="478"/>
          <ac:picMkLst>
            <pc:docMk/>
            <pc:sldMk cId="1935515480" sldId="846"/>
            <ac:picMk id="1027" creationId="{A65A9639-6654-2348-9B49-FC9324DA0FE9}"/>
          </ac:picMkLst>
        </pc:picChg>
      </pc:sldChg>
      <pc:sldChg chg="ord">
        <pc:chgData name="Chris Droessler" userId="625c3661-9d64-47fa-b83c-4b49393bd161" providerId="ADAL" clId="{FD491809-B641-534F-AE43-D82AAEECB4DF}" dt="2019-11-18T21:00:08.833" v="168"/>
        <pc:sldMkLst>
          <pc:docMk/>
          <pc:sldMk cId="2344696338" sldId="878"/>
        </pc:sldMkLst>
      </pc:sldChg>
      <pc:sldChg chg="delSp modSp">
        <pc:chgData name="Chris Droessler" userId="625c3661-9d64-47fa-b83c-4b49393bd161" providerId="ADAL" clId="{FD491809-B641-534F-AE43-D82AAEECB4DF}" dt="2019-11-20T12:55:38.668" v="4195" actId="1036"/>
        <pc:sldMkLst>
          <pc:docMk/>
          <pc:sldMk cId="2390905533" sldId="879"/>
        </pc:sldMkLst>
        <pc:spChg chg="mod">
          <ac:chgData name="Chris Droessler" userId="625c3661-9d64-47fa-b83c-4b49393bd161" providerId="ADAL" clId="{FD491809-B641-534F-AE43-D82AAEECB4DF}" dt="2019-11-20T12:55:15.046" v="4192" actId="403"/>
          <ac:spMkLst>
            <pc:docMk/>
            <pc:sldMk cId="2390905533" sldId="879"/>
            <ac:spMk id="2" creationId="{00E81B52-461B-8648-9A38-69B5E5CDDE85}"/>
          </ac:spMkLst>
        </pc:spChg>
        <pc:spChg chg="del">
          <ac:chgData name="Chris Droessler" userId="625c3661-9d64-47fa-b83c-4b49393bd161" providerId="ADAL" clId="{FD491809-B641-534F-AE43-D82AAEECB4DF}" dt="2019-11-20T12:54:55.973" v="4182" actId="478"/>
          <ac:spMkLst>
            <pc:docMk/>
            <pc:sldMk cId="2390905533" sldId="879"/>
            <ac:spMk id="6" creationId="{671AF598-7280-4A40-ACA1-1B439D6C0BEA}"/>
          </ac:spMkLst>
        </pc:spChg>
        <pc:cxnChg chg="mod">
          <ac:chgData name="Chris Droessler" userId="625c3661-9d64-47fa-b83c-4b49393bd161" providerId="ADAL" clId="{FD491809-B641-534F-AE43-D82AAEECB4DF}" dt="2019-11-20T12:55:38.668" v="4195" actId="1036"/>
          <ac:cxnSpMkLst>
            <pc:docMk/>
            <pc:sldMk cId="2390905533" sldId="879"/>
            <ac:cxnSpMk id="5" creationId="{EB4FE852-265D-5D4C-B7A6-63930E2196F1}"/>
          </ac:cxnSpMkLst>
        </pc:cxnChg>
      </pc:sldChg>
      <pc:sldChg chg="ord">
        <pc:chgData name="Chris Droessler" userId="625c3661-9d64-47fa-b83c-4b49393bd161" providerId="ADAL" clId="{FD491809-B641-534F-AE43-D82AAEECB4DF}" dt="2019-11-20T19:57:00.456" v="6152"/>
        <pc:sldMkLst>
          <pc:docMk/>
          <pc:sldMk cId="1768247593" sldId="906"/>
        </pc:sldMkLst>
      </pc:sldChg>
      <pc:sldChg chg="addSp delSp modSp add ord modNotesTx">
        <pc:chgData name="Chris Droessler" userId="625c3661-9d64-47fa-b83c-4b49393bd161" providerId="ADAL" clId="{FD491809-B641-534F-AE43-D82AAEECB4DF}" dt="2019-11-19T12:44:15.073" v="413" actId="20577"/>
        <pc:sldMkLst>
          <pc:docMk/>
          <pc:sldMk cId="3882703177" sldId="913"/>
        </pc:sldMkLst>
        <pc:spChg chg="del mod">
          <ac:chgData name="Chris Droessler" userId="625c3661-9d64-47fa-b83c-4b49393bd161" providerId="ADAL" clId="{FD491809-B641-534F-AE43-D82AAEECB4DF}" dt="2019-11-19T12:42:24.174" v="303" actId="478"/>
          <ac:spMkLst>
            <pc:docMk/>
            <pc:sldMk cId="3882703177" sldId="913"/>
            <ac:spMk id="2" creationId="{00E81B52-461B-8648-9A38-69B5E5CDDE85}"/>
          </ac:spMkLst>
        </pc:spChg>
        <pc:spChg chg="del">
          <ac:chgData name="Chris Droessler" userId="625c3661-9d64-47fa-b83c-4b49393bd161" providerId="ADAL" clId="{FD491809-B641-534F-AE43-D82AAEECB4DF}" dt="2019-11-19T12:37:52.767" v="259" actId="478"/>
          <ac:spMkLst>
            <pc:docMk/>
            <pc:sldMk cId="3882703177" sldId="913"/>
            <ac:spMk id="6" creationId="{671AF598-7280-4A40-ACA1-1B439D6C0BEA}"/>
          </ac:spMkLst>
        </pc:spChg>
        <pc:picChg chg="add mod">
          <ac:chgData name="Chris Droessler" userId="625c3661-9d64-47fa-b83c-4b49393bd161" providerId="ADAL" clId="{FD491809-B641-534F-AE43-D82AAEECB4DF}" dt="2019-11-19T12:43:03.798" v="307" actId="14100"/>
          <ac:picMkLst>
            <pc:docMk/>
            <pc:sldMk cId="3882703177" sldId="913"/>
            <ac:picMk id="2049" creationId="{15C17E21-8C39-A949-825F-1294FFC55E50}"/>
          </ac:picMkLst>
        </pc:picChg>
      </pc:sldChg>
      <pc:sldChg chg="add">
        <pc:chgData name="Chris Droessler" userId="625c3661-9d64-47fa-b83c-4b49393bd161" providerId="ADAL" clId="{FD491809-B641-534F-AE43-D82AAEECB4DF}" dt="2019-11-18T20:39:20.243" v="86"/>
        <pc:sldMkLst>
          <pc:docMk/>
          <pc:sldMk cId="1962525254" sldId="914"/>
        </pc:sldMkLst>
      </pc:sldChg>
      <pc:sldChg chg="add">
        <pc:chgData name="Chris Droessler" userId="625c3661-9d64-47fa-b83c-4b49393bd161" providerId="ADAL" clId="{FD491809-B641-534F-AE43-D82AAEECB4DF}" dt="2019-11-18T20:39:20.467" v="87"/>
        <pc:sldMkLst>
          <pc:docMk/>
          <pc:sldMk cId="2733898511" sldId="915"/>
        </pc:sldMkLst>
      </pc:sldChg>
      <pc:sldChg chg="add">
        <pc:chgData name="Chris Droessler" userId="625c3661-9d64-47fa-b83c-4b49393bd161" providerId="ADAL" clId="{FD491809-B641-534F-AE43-D82AAEECB4DF}" dt="2019-11-18T20:39:20.771" v="88"/>
        <pc:sldMkLst>
          <pc:docMk/>
          <pc:sldMk cId="1248866755" sldId="916"/>
        </pc:sldMkLst>
      </pc:sldChg>
      <pc:sldChg chg="add">
        <pc:chgData name="Chris Droessler" userId="625c3661-9d64-47fa-b83c-4b49393bd161" providerId="ADAL" clId="{FD491809-B641-534F-AE43-D82AAEECB4DF}" dt="2019-11-18T20:39:36.043" v="90"/>
        <pc:sldMkLst>
          <pc:docMk/>
          <pc:sldMk cId="3434173837" sldId="917"/>
        </pc:sldMkLst>
      </pc:sldChg>
      <pc:sldChg chg="add">
        <pc:chgData name="Chris Droessler" userId="625c3661-9d64-47fa-b83c-4b49393bd161" providerId="ADAL" clId="{FD491809-B641-534F-AE43-D82AAEECB4DF}" dt="2019-11-18T20:42:19.301" v="112"/>
        <pc:sldMkLst>
          <pc:docMk/>
          <pc:sldMk cId="3367061011" sldId="918"/>
        </pc:sldMkLst>
      </pc:sldChg>
      <pc:sldChg chg="addSp modSp add modNotesTx">
        <pc:chgData name="Chris Droessler" userId="625c3661-9d64-47fa-b83c-4b49393bd161" providerId="ADAL" clId="{FD491809-B641-534F-AE43-D82AAEECB4DF}" dt="2019-11-18T21:03:57.157" v="258" actId="20577"/>
        <pc:sldMkLst>
          <pc:docMk/>
          <pc:sldMk cId="1565210986" sldId="919"/>
        </pc:sldMkLst>
        <pc:picChg chg="add mod">
          <ac:chgData name="Chris Droessler" userId="625c3661-9d64-47fa-b83c-4b49393bd161" providerId="ADAL" clId="{FD491809-B641-534F-AE43-D82AAEECB4DF}" dt="2019-11-18T20:53:02.126" v="116" actId="962"/>
          <ac:picMkLst>
            <pc:docMk/>
            <pc:sldMk cId="1565210986" sldId="919"/>
            <ac:picMk id="3" creationId="{6A00CA7A-173A-B24D-9247-8F77EFDFECE9}"/>
          </ac:picMkLst>
        </pc:picChg>
      </pc:sldChg>
      <pc:sldChg chg="addSp delSp modSp add modNotesTx">
        <pc:chgData name="Chris Droessler" userId="625c3661-9d64-47fa-b83c-4b49393bd161" providerId="ADAL" clId="{FD491809-B641-534F-AE43-D82AAEECB4DF}" dt="2019-11-20T13:06:05.765" v="4797" actId="20577"/>
        <pc:sldMkLst>
          <pc:docMk/>
          <pc:sldMk cId="3088084254" sldId="920"/>
        </pc:sldMkLst>
        <pc:spChg chg="add del mod">
          <ac:chgData name="Chris Droessler" userId="625c3661-9d64-47fa-b83c-4b49393bd161" providerId="ADAL" clId="{FD491809-B641-534F-AE43-D82AAEECB4DF}" dt="2019-11-19T13:01:24.816" v="543" actId="478"/>
          <ac:spMkLst>
            <pc:docMk/>
            <pc:sldMk cId="3088084254" sldId="920"/>
            <ac:spMk id="3" creationId="{E4F77256-D2AE-B74C-AEC5-4C93C9C6A54B}"/>
          </ac:spMkLst>
        </pc:spChg>
        <pc:spChg chg="add mod">
          <ac:chgData name="Chris Droessler" userId="625c3661-9d64-47fa-b83c-4b49393bd161" providerId="ADAL" clId="{FD491809-B641-534F-AE43-D82AAEECB4DF}" dt="2019-11-19T13:10:25.704" v="617" actId="1076"/>
          <ac:spMkLst>
            <pc:docMk/>
            <pc:sldMk cId="3088084254" sldId="920"/>
            <ac:spMk id="7" creationId="{C7E00C90-8CDE-094D-9753-4C8918EB61A1}"/>
          </ac:spMkLst>
        </pc:spChg>
        <pc:spChg chg="del">
          <ac:chgData name="Chris Droessler" userId="625c3661-9d64-47fa-b83c-4b49393bd161" providerId="ADAL" clId="{FD491809-B641-534F-AE43-D82AAEECB4DF}" dt="2019-11-19T13:01:21.736" v="542" actId="478"/>
          <ac:spMkLst>
            <pc:docMk/>
            <pc:sldMk cId="3088084254" sldId="920"/>
            <ac:spMk id="11" creationId="{78AB56FA-CAFA-BF4B-B7A7-F762766EE843}"/>
          </ac:spMkLst>
        </pc:spChg>
        <pc:spChg chg="add mod">
          <ac:chgData name="Chris Droessler" userId="625c3661-9d64-47fa-b83c-4b49393bd161" providerId="ADAL" clId="{FD491809-B641-534F-AE43-D82AAEECB4DF}" dt="2019-11-19T13:10:28.712" v="618" actId="1076"/>
          <ac:spMkLst>
            <pc:docMk/>
            <pc:sldMk cId="3088084254" sldId="920"/>
            <ac:spMk id="13" creationId="{7FDC17B7-E88D-1542-B9AE-99FDC9ACD0A4}"/>
          </ac:spMkLst>
        </pc:spChg>
        <pc:spChg chg="add mod">
          <ac:chgData name="Chris Droessler" userId="625c3661-9d64-47fa-b83c-4b49393bd161" providerId="ADAL" clId="{FD491809-B641-534F-AE43-D82AAEECB4DF}" dt="2019-11-19T13:10:53.217" v="629" actId="1035"/>
          <ac:spMkLst>
            <pc:docMk/>
            <pc:sldMk cId="3088084254" sldId="920"/>
            <ac:spMk id="14" creationId="{DDFE73E3-BF23-1D4F-9C10-6B6725802487}"/>
          </ac:spMkLst>
        </pc:spChg>
        <pc:spChg chg="add mod">
          <ac:chgData name="Chris Droessler" userId="625c3661-9d64-47fa-b83c-4b49393bd161" providerId="ADAL" clId="{FD491809-B641-534F-AE43-D82AAEECB4DF}" dt="2019-11-19T13:10:33.184" v="619" actId="1076"/>
          <ac:spMkLst>
            <pc:docMk/>
            <pc:sldMk cId="3088084254" sldId="920"/>
            <ac:spMk id="15" creationId="{184F4F8B-C93E-B34A-B4D2-2465ED7ECD21}"/>
          </ac:spMkLst>
        </pc:spChg>
        <pc:spChg chg="mod">
          <ac:chgData name="Chris Droessler" userId="625c3661-9d64-47fa-b83c-4b49393bd161" providerId="ADAL" clId="{FD491809-B641-534F-AE43-D82AAEECB4DF}" dt="2019-11-19T13:12:03.746" v="631"/>
          <ac:spMkLst>
            <pc:docMk/>
            <pc:sldMk cId="3088084254" sldId="920"/>
            <ac:spMk id="78" creationId="{00000000-0000-0000-0000-000000000000}"/>
          </ac:spMkLst>
        </pc:spChg>
        <pc:picChg chg="add del mod">
          <ac:chgData name="Chris Droessler" userId="625c3661-9d64-47fa-b83c-4b49393bd161" providerId="ADAL" clId="{FD491809-B641-534F-AE43-D82AAEECB4DF}" dt="2019-11-19T13:10:08.729" v="614" actId="478"/>
          <ac:picMkLst>
            <pc:docMk/>
            <pc:sldMk cId="3088084254" sldId="920"/>
            <ac:picMk id="5" creationId="{870DDE86-C756-3B41-AD19-96A74EA11B24}"/>
          </ac:picMkLst>
        </pc:picChg>
        <pc:picChg chg="del mod">
          <ac:chgData name="Chris Droessler" userId="625c3661-9d64-47fa-b83c-4b49393bd161" providerId="ADAL" clId="{FD491809-B641-534F-AE43-D82AAEECB4DF}" dt="2019-11-19T13:03:34.717" v="547" actId="478"/>
          <ac:picMkLst>
            <pc:docMk/>
            <pc:sldMk cId="3088084254" sldId="920"/>
            <ac:picMk id="6" creationId="{110CC607-B049-1845-838F-2347DEF07FEF}"/>
          </ac:picMkLst>
        </pc:picChg>
        <pc:picChg chg="add del">
          <ac:chgData name="Chris Droessler" userId="625c3661-9d64-47fa-b83c-4b49393bd161" providerId="ADAL" clId="{FD491809-B641-534F-AE43-D82AAEECB4DF}" dt="2019-11-19T13:07:04.869" v="560"/>
          <ac:picMkLst>
            <pc:docMk/>
            <pc:sldMk cId="3088084254" sldId="920"/>
            <ac:picMk id="10" creationId="{0EE56AD3-2D0D-394A-A570-D549A85C9ECD}"/>
          </ac:picMkLst>
        </pc:picChg>
        <pc:picChg chg="add mod">
          <ac:chgData name="Chris Droessler" userId="625c3661-9d64-47fa-b83c-4b49393bd161" providerId="ADAL" clId="{FD491809-B641-534F-AE43-D82AAEECB4DF}" dt="2019-11-19T13:11:03.993" v="630" actId="1076"/>
          <ac:picMkLst>
            <pc:docMk/>
            <pc:sldMk cId="3088084254" sldId="920"/>
            <ac:picMk id="12" creationId="{67E23368-460F-FD4D-B8C0-7FABEB59C8DA}"/>
          </ac:picMkLst>
        </pc:picChg>
        <pc:picChg chg="add del mod">
          <ac:chgData name="Chris Droessler" userId="625c3661-9d64-47fa-b83c-4b49393bd161" providerId="ADAL" clId="{FD491809-B641-534F-AE43-D82AAEECB4DF}" dt="2019-11-19T13:06:32.841" v="553" actId="478"/>
          <ac:picMkLst>
            <pc:docMk/>
            <pc:sldMk cId="3088084254" sldId="920"/>
            <ac:picMk id="3074" creationId="{6C3042AF-A681-BA41-9579-DDF385E0F7DB}"/>
          </ac:picMkLst>
        </pc:picChg>
      </pc:sldChg>
      <pc:sldChg chg="modSp add modNotesTx">
        <pc:chgData name="Chris Droessler" userId="625c3661-9d64-47fa-b83c-4b49393bd161" providerId="ADAL" clId="{FD491809-B641-534F-AE43-D82AAEECB4DF}" dt="2019-11-20T13:04:57.278" v="4635" actId="20577"/>
        <pc:sldMkLst>
          <pc:docMk/>
          <pc:sldMk cId="2710816544" sldId="921"/>
        </pc:sldMkLst>
        <pc:spChg chg="mod">
          <ac:chgData name="Chris Droessler" userId="625c3661-9d64-47fa-b83c-4b49393bd161" providerId="ADAL" clId="{FD491809-B641-534F-AE43-D82AAEECB4DF}" dt="2019-11-19T13:00:31.270" v="533" actId="20577"/>
          <ac:spMkLst>
            <pc:docMk/>
            <pc:sldMk cId="2710816544" sldId="921"/>
            <ac:spMk id="78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19T13:00:49.342" v="540" actId="1076"/>
          <ac:spMkLst>
            <pc:docMk/>
            <pc:sldMk cId="2710816544" sldId="921"/>
            <ac:spMk id="79" creationId="{00000000-0000-0000-0000-000000000000}"/>
          </ac:spMkLst>
        </pc:spChg>
      </pc:sldChg>
      <pc:sldChg chg="addSp delSp modSp add modNotesTx">
        <pc:chgData name="Chris Droessler" userId="625c3661-9d64-47fa-b83c-4b49393bd161" providerId="ADAL" clId="{FD491809-B641-534F-AE43-D82AAEECB4DF}" dt="2019-11-21T12:55:27.190" v="6708" actId="20577"/>
        <pc:sldMkLst>
          <pc:docMk/>
          <pc:sldMk cId="3258558535" sldId="922"/>
        </pc:sldMkLst>
        <pc:spChg chg="add del mod">
          <ac:chgData name="Chris Droessler" userId="625c3661-9d64-47fa-b83c-4b49393bd161" providerId="ADAL" clId="{FD491809-B641-534F-AE43-D82AAEECB4DF}" dt="2019-11-19T12:39:57.026" v="280" actId="478"/>
          <ac:spMkLst>
            <pc:docMk/>
            <pc:sldMk cId="3258558535" sldId="922"/>
            <ac:spMk id="2" creationId="{67D3A86F-E96C-5B44-AA6B-B6C99461DBD3}"/>
          </ac:spMkLst>
        </pc:spChg>
        <pc:spChg chg="add mod">
          <ac:chgData name="Chris Droessler" userId="625c3661-9d64-47fa-b83c-4b49393bd161" providerId="ADAL" clId="{FD491809-B641-534F-AE43-D82AAEECB4DF}" dt="2019-11-19T12:53:24.010" v="493" actId="20577"/>
          <ac:spMkLst>
            <pc:docMk/>
            <pc:sldMk cId="3258558535" sldId="922"/>
            <ac:spMk id="4" creationId="{652F4E5C-48AF-B14D-ABF9-CFEBC542560D}"/>
          </ac:spMkLst>
        </pc:spChg>
        <pc:picChg chg="del">
          <ac:chgData name="Chris Droessler" userId="625c3661-9d64-47fa-b83c-4b49393bd161" providerId="ADAL" clId="{FD491809-B641-534F-AE43-D82AAEECB4DF}" dt="2019-11-19T12:39:11.704" v="262" actId="478"/>
          <ac:picMkLst>
            <pc:docMk/>
            <pc:sldMk cId="3258558535" sldId="922"/>
            <ac:picMk id="7" creationId="{C34FA5AD-EDA3-CA4A-B82D-39A326CBC943}"/>
          </ac:picMkLst>
        </pc:picChg>
        <pc:picChg chg="add mod">
          <ac:chgData name="Chris Droessler" userId="625c3661-9d64-47fa-b83c-4b49393bd161" providerId="ADAL" clId="{FD491809-B641-534F-AE43-D82AAEECB4DF}" dt="2019-11-19T12:40:10.713" v="294" actId="1036"/>
          <ac:picMkLst>
            <pc:docMk/>
            <pc:sldMk cId="3258558535" sldId="922"/>
            <ac:picMk id="1025" creationId="{67614DB9-FFF5-8346-88CC-259F78B85756}"/>
          </ac:picMkLst>
        </pc:picChg>
      </pc:sldChg>
      <pc:sldChg chg="modSp add modNotesTx">
        <pc:chgData name="Chris Droessler" userId="625c3661-9d64-47fa-b83c-4b49393bd161" providerId="ADAL" clId="{FD491809-B641-534F-AE43-D82AAEECB4DF}" dt="2019-11-20T20:14:42.711" v="6158" actId="20577"/>
        <pc:sldMkLst>
          <pc:docMk/>
          <pc:sldMk cId="576158929" sldId="923"/>
        </pc:sldMkLst>
        <pc:spChg chg="mod">
          <ac:chgData name="Chris Droessler" userId="625c3661-9d64-47fa-b83c-4b49393bd161" providerId="ADAL" clId="{FD491809-B641-534F-AE43-D82AAEECB4DF}" dt="2019-11-19T13:18:44.237" v="918" actId="20577"/>
          <ac:spMkLst>
            <pc:docMk/>
            <pc:sldMk cId="576158929" sldId="923"/>
            <ac:spMk id="2" creationId="{A25FC3C3-7C30-B64C-A338-1650CA104744}"/>
          </ac:spMkLst>
        </pc:spChg>
        <pc:spChg chg="mod">
          <ac:chgData name="Chris Droessler" userId="625c3661-9d64-47fa-b83c-4b49393bd161" providerId="ADAL" clId="{FD491809-B641-534F-AE43-D82AAEECB4DF}" dt="2019-11-19T13:16:56.108" v="909" actId="20577"/>
          <ac:spMkLst>
            <pc:docMk/>
            <pc:sldMk cId="576158929" sldId="923"/>
            <ac:spMk id="3" creationId="{0ED1FB51-E97A-F84B-BD6A-3688890B064D}"/>
          </ac:spMkLst>
        </pc:spChg>
      </pc:sldChg>
      <pc:sldChg chg="addSp delSp modSp add modNotesTx">
        <pc:chgData name="Chris Droessler" userId="625c3661-9d64-47fa-b83c-4b49393bd161" providerId="ADAL" clId="{FD491809-B641-534F-AE43-D82AAEECB4DF}" dt="2019-11-20T20:15:05.206" v="6159" actId="20577"/>
        <pc:sldMkLst>
          <pc:docMk/>
          <pc:sldMk cId="3074644395" sldId="924"/>
        </pc:sldMkLst>
        <pc:spChg chg="del">
          <ac:chgData name="Chris Droessler" userId="625c3661-9d64-47fa-b83c-4b49393bd161" providerId="ADAL" clId="{FD491809-B641-534F-AE43-D82AAEECB4DF}" dt="2019-11-19T13:25:50.341" v="920"/>
          <ac:spMkLst>
            <pc:docMk/>
            <pc:sldMk cId="3074644395" sldId="924"/>
            <ac:spMk id="2" creationId="{73436935-2B91-824B-A37A-30690467E9EB}"/>
          </ac:spMkLst>
        </pc:spChg>
        <pc:spChg chg="del">
          <ac:chgData name="Chris Droessler" userId="625c3661-9d64-47fa-b83c-4b49393bd161" providerId="ADAL" clId="{FD491809-B641-534F-AE43-D82AAEECB4DF}" dt="2019-11-19T13:25:50.341" v="920"/>
          <ac:spMkLst>
            <pc:docMk/>
            <pc:sldMk cId="3074644395" sldId="924"/>
            <ac:spMk id="3" creationId="{98FE5114-FAC1-FF48-8CC3-8E597D1A65AE}"/>
          </ac:spMkLst>
        </pc:spChg>
        <pc:picChg chg="add mod">
          <ac:chgData name="Chris Droessler" userId="625c3661-9d64-47fa-b83c-4b49393bd161" providerId="ADAL" clId="{FD491809-B641-534F-AE43-D82AAEECB4DF}" dt="2019-11-19T13:29:58.835" v="975" actId="14100"/>
          <ac:picMkLst>
            <pc:docMk/>
            <pc:sldMk cId="3074644395" sldId="924"/>
            <ac:picMk id="5" creationId="{62DE6498-EC0F-C442-9EF5-1461B3CE9612}"/>
          </ac:picMkLst>
        </pc:picChg>
      </pc:sldChg>
      <pc:sldChg chg="addSp modSp add modNotesTx">
        <pc:chgData name="Chris Droessler" userId="625c3661-9d64-47fa-b83c-4b49393bd161" providerId="ADAL" clId="{FD491809-B641-534F-AE43-D82AAEECB4DF}" dt="2019-11-19T13:42:39.578" v="2134" actId="20577"/>
        <pc:sldMkLst>
          <pc:docMk/>
          <pc:sldMk cId="3195706392" sldId="925"/>
        </pc:sldMkLst>
        <pc:picChg chg="add mod">
          <ac:chgData name="Chris Droessler" userId="625c3661-9d64-47fa-b83c-4b49393bd161" providerId="ADAL" clId="{FD491809-B641-534F-AE43-D82AAEECB4DF}" dt="2019-11-19T13:29:23.226" v="970" actId="14100"/>
          <ac:picMkLst>
            <pc:docMk/>
            <pc:sldMk cId="3195706392" sldId="925"/>
            <ac:picMk id="3" creationId="{45F24A38-51DA-0346-A91D-DB6ECDD5707C}"/>
          </ac:picMkLst>
        </pc:picChg>
      </pc:sldChg>
      <pc:sldChg chg="addSp delSp modSp add ord modNotesTx">
        <pc:chgData name="Chris Droessler" userId="625c3661-9d64-47fa-b83c-4b49393bd161" providerId="ADAL" clId="{FD491809-B641-534F-AE43-D82AAEECB4DF}" dt="2019-11-20T13:11:58.803" v="5548" actId="313"/>
        <pc:sldMkLst>
          <pc:docMk/>
          <pc:sldMk cId="3708436992" sldId="926"/>
        </pc:sldMkLst>
        <pc:picChg chg="add del mod">
          <ac:chgData name="Chris Droessler" userId="625c3661-9d64-47fa-b83c-4b49393bd161" providerId="ADAL" clId="{FD491809-B641-534F-AE43-D82AAEECB4DF}" dt="2019-11-19T13:26:56.079" v="942" actId="478"/>
          <ac:picMkLst>
            <pc:docMk/>
            <pc:sldMk cId="3708436992" sldId="926"/>
            <ac:picMk id="2" creationId="{E31BAD52-E6D7-6148-86D2-AA86A907542D}"/>
          </ac:picMkLst>
        </pc:picChg>
        <pc:picChg chg="add del">
          <ac:chgData name="Chris Droessler" userId="625c3661-9d64-47fa-b83c-4b49393bd161" providerId="ADAL" clId="{FD491809-B641-534F-AE43-D82AAEECB4DF}" dt="2019-11-19T13:26:54.950" v="941" actId="478"/>
          <ac:picMkLst>
            <pc:docMk/>
            <pc:sldMk cId="3708436992" sldId="926"/>
            <ac:picMk id="3" creationId="{D7C80CCB-EB0A-DC4E-A7C5-7EB698B20068}"/>
          </ac:picMkLst>
        </pc:picChg>
        <pc:picChg chg="add mod">
          <ac:chgData name="Chris Droessler" userId="625c3661-9d64-47fa-b83c-4b49393bd161" providerId="ADAL" clId="{FD491809-B641-534F-AE43-D82AAEECB4DF}" dt="2019-11-19T13:29:52.075" v="974" actId="14100"/>
          <ac:picMkLst>
            <pc:docMk/>
            <pc:sldMk cId="3708436992" sldId="926"/>
            <ac:picMk id="5" creationId="{F8C1DAB4-15CF-9A4F-8985-D2A86A4B3A10}"/>
          </ac:picMkLst>
        </pc:picChg>
      </pc:sldChg>
      <pc:sldChg chg="addSp delSp modSp add modNotesTx">
        <pc:chgData name="Chris Droessler" userId="625c3661-9d64-47fa-b83c-4b49393bd161" providerId="ADAL" clId="{FD491809-B641-534F-AE43-D82AAEECB4DF}" dt="2019-11-19T17:13:31.908" v="2474" actId="403"/>
        <pc:sldMkLst>
          <pc:docMk/>
          <pc:sldMk cId="122683630" sldId="927"/>
        </pc:sldMkLst>
        <pc:picChg chg="add del mod">
          <ac:chgData name="Chris Droessler" userId="625c3661-9d64-47fa-b83c-4b49393bd161" providerId="ADAL" clId="{FD491809-B641-534F-AE43-D82AAEECB4DF}" dt="2019-11-19T13:27:14.616" v="949" actId="478"/>
          <ac:picMkLst>
            <pc:docMk/>
            <pc:sldMk cId="122683630" sldId="927"/>
            <ac:picMk id="2" creationId="{64B5FCC3-CC51-6C4D-8484-FAC4822AF56D}"/>
          </ac:picMkLst>
        </pc:picChg>
        <pc:picChg chg="add mod">
          <ac:chgData name="Chris Droessler" userId="625c3661-9d64-47fa-b83c-4b49393bd161" providerId="ADAL" clId="{FD491809-B641-534F-AE43-D82AAEECB4DF}" dt="2019-11-19T13:27:23.894" v="954" actId="1076"/>
          <ac:picMkLst>
            <pc:docMk/>
            <pc:sldMk cId="122683630" sldId="927"/>
            <ac:picMk id="4" creationId="{59ECB6F3-23CA-3446-B998-F0337335D518}"/>
          </ac:picMkLst>
        </pc:picChg>
      </pc:sldChg>
      <pc:sldChg chg="addSp modSp add modNotesTx">
        <pc:chgData name="Chris Droessler" userId="625c3661-9d64-47fa-b83c-4b49393bd161" providerId="ADAL" clId="{FD491809-B641-534F-AE43-D82AAEECB4DF}" dt="2019-11-19T17:26:32.345" v="3594" actId="115"/>
        <pc:sldMkLst>
          <pc:docMk/>
          <pc:sldMk cId="205677332" sldId="928"/>
        </pc:sldMkLst>
        <pc:picChg chg="add mod">
          <ac:chgData name="Chris Droessler" userId="625c3661-9d64-47fa-b83c-4b49393bd161" providerId="ADAL" clId="{FD491809-B641-534F-AE43-D82AAEECB4DF}" dt="2019-11-19T13:27:40.111" v="959" actId="1076"/>
          <ac:picMkLst>
            <pc:docMk/>
            <pc:sldMk cId="205677332" sldId="928"/>
            <ac:picMk id="3" creationId="{593EB21B-A44E-F047-9BBD-2602257812B3}"/>
          </ac:picMkLst>
        </pc:picChg>
      </pc:sldChg>
      <pc:sldChg chg="addSp delSp modSp add modNotesTx">
        <pc:chgData name="Chris Droessler" userId="625c3661-9d64-47fa-b83c-4b49393bd161" providerId="ADAL" clId="{FD491809-B641-534F-AE43-D82AAEECB4DF}" dt="2019-11-19T17:13:39.880" v="2476" actId="403"/>
        <pc:sldMkLst>
          <pc:docMk/>
          <pc:sldMk cId="145721764" sldId="929"/>
        </pc:sldMkLst>
        <pc:picChg chg="add del mod">
          <ac:chgData name="Chris Droessler" userId="625c3661-9d64-47fa-b83c-4b49393bd161" providerId="ADAL" clId="{FD491809-B641-534F-AE43-D82AAEECB4DF}" dt="2019-11-19T13:27:50.695" v="961" actId="478"/>
          <ac:picMkLst>
            <pc:docMk/>
            <pc:sldMk cId="145721764" sldId="929"/>
            <ac:picMk id="2" creationId="{9EA78939-1FB0-3047-AAC7-1B3C1805238B}"/>
          </ac:picMkLst>
        </pc:picChg>
        <pc:picChg chg="add mod">
          <ac:chgData name="Chris Droessler" userId="625c3661-9d64-47fa-b83c-4b49393bd161" providerId="ADAL" clId="{FD491809-B641-534F-AE43-D82AAEECB4DF}" dt="2019-11-19T13:27:59.783" v="966" actId="1076"/>
          <ac:picMkLst>
            <pc:docMk/>
            <pc:sldMk cId="145721764" sldId="929"/>
            <ac:picMk id="4" creationId="{1CE3CE4E-AAA4-3A4A-9291-5A8785CEDBB0}"/>
          </ac:picMkLst>
        </pc:picChg>
      </pc:sldChg>
      <pc:sldChg chg="add">
        <pc:chgData name="Chris Droessler" userId="625c3661-9d64-47fa-b83c-4b49393bd161" providerId="ADAL" clId="{FD491809-B641-534F-AE43-D82AAEECB4DF}" dt="2019-11-19T14:02:55.557" v="2401"/>
        <pc:sldMkLst>
          <pc:docMk/>
          <pc:sldMk cId="522455022" sldId="930"/>
        </pc:sldMkLst>
      </pc:sldChg>
      <pc:sldChg chg="addSp delSp modSp add">
        <pc:chgData name="Chris Droessler" userId="625c3661-9d64-47fa-b83c-4b49393bd161" providerId="ADAL" clId="{FD491809-B641-534F-AE43-D82AAEECB4DF}" dt="2019-11-19T14:06:00.444" v="2418" actId="1036"/>
        <pc:sldMkLst>
          <pc:docMk/>
          <pc:sldMk cId="235783534" sldId="931"/>
        </pc:sldMkLst>
        <pc:spChg chg="del">
          <ac:chgData name="Chris Droessler" userId="625c3661-9d64-47fa-b83c-4b49393bd161" providerId="ADAL" clId="{FD491809-B641-534F-AE43-D82AAEECB4DF}" dt="2019-11-19T14:05:04.745" v="2406"/>
          <ac:spMkLst>
            <pc:docMk/>
            <pc:sldMk cId="235783534" sldId="931"/>
            <ac:spMk id="2" creationId="{4B048EC9-78E4-DD44-8EB1-D9D46B87F931}"/>
          </ac:spMkLst>
        </pc:spChg>
        <pc:spChg chg="del">
          <ac:chgData name="Chris Droessler" userId="625c3661-9d64-47fa-b83c-4b49393bd161" providerId="ADAL" clId="{FD491809-B641-534F-AE43-D82AAEECB4DF}" dt="2019-11-19T14:05:04.745" v="2406"/>
          <ac:spMkLst>
            <pc:docMk/>
            <pc:sldMk cId="235783534" sldId="931"/>
            <ac:spMk id="3" creationId="{F33CC7CE-EDC0-D540-9C3F-701299317FE1}"/>
          </ac:spMkLst>
        </pc:spChg>
        <pc:picChg chg="add del mod">
          <ac:chgData name="Chris Droessler" userId="625c3661-9d64-47fa-b83c-4b49393bd161" providerId="ADAL" clId="{FD491809-B641-534F-AE43-D82AAEECB4DF}" dt="2019-11-19T14:05:43.864" v="2410" actId="478"/>
          <ac:picMkLst>
            <pc:docMk/>
            <pc:sldMk cId="235783534" sldId="931"/>
            <ac:picMk id="5" creationId="{5ECA265F-3808-2544-ABFB-9C467B215360}"/>
          </ac:picMkLst>
        </pc:picChg>
        <pc:picChg chg="add mod">
          <ac:chgData name="Chris Droessler" userId="625c3661-9d64-47fa-b83c-4b49393bd161" providerId="ADAL" clId="{FD491809-B641-534F-AE43-D82AAEECB4DF}" dt="2019-11-19T14:06:00.444" v="2418" actId="1036"/>
          <ac:picMkLst>
            <pc:docMk/>
            <pc:sldMk cId="235783534" sldId="931"/>
            <ac:picMk id="7" creationId="{9A928859-B032-2345-8739-C0FB8EB9DE5C}"/>
          </ac:picMkLst>
        </pc:picChg>
      </pc:sldChg>
      <pc:sldChg chg="addSp delSp modSp add">
        <pc:chgData name="Chris Droessler" userId="625c3661-9d64-47fa-b83c-4b49393bd161" providerId="ADAL" clId="{FD491809-B641-534F-AE43-D82AAEECB4DF}" dt="2019-11-19T15:18:57.865" v="2435" actId="1037"/>
        <pc:sldMkLst>
          <pc:docMk/>
          <pc:sldMk cId="1098451025" sldId="932"/>
        </pc:sldMkLst>
        <pc:picChg chg="add mod">
          <ac:chgData name="Chris Droessler" userId="625c3661-9d64-47fa-b83c-4b49393bd161" providerId="ADAL" clId="{FD491809-B641-534F-AE43-D82AAEECB4DF}" dt="2019-11-19T15:18:57.865" v="2435" actId="1037"/>
          <ac:picMkLst>
            <pc:docMk/>
            <pc:sldMk cId="1098451025" sldId="932"/>
            <ac:picMk id="4" creationId="{8B7F74A0-0BC0-7B41-8671-EF66713BB04F}"/>
          </ac:picMkLst>
        </pc:picChg>
        <pc:picChg chg="del">
          <ac:chgData name="Chris Droessler" userId="625c3661-9d64-47fa-b83c-4b49393bd161" providerId="ADAL" clId="{FD491809-B641-534F-AE43-D82AAEECB4DF}" dt="2019-11-19T15:18:29.124" v="2420" actId="478"/>
          <ac:picMkLst>
            <pc:docMk/>
            <pc:sldMk cId="1098451025" sldId="932"/>
            <ac:picMk id="2049" creationId="{15C17E21-8C39-A949-825F-1294FFC55E50}"/>
          </ac:picMkLst>
        </pc:picChg>
      </pc:sldChg>
      <pc:sldChg chg="add">
        <pc:chgData name="Chris Droessler" userId="625c3661-9d64-47fa-b83c-4b49393bd161" providerId="ADAL" clId="{FD491809-B641-534F-AE43-D82AAEECB4DF}" dt="2019-11-19T15:22:31.352" v="2436"/>
        <pc:sldMkLst>
          <pc:docMk/>
          <pc:sldMk cId="2453974481" sldId="933"/>
        </pc:sldMkLst>
      </pc:sldChg>
      <pc:sldChg chg="addSp modSp add">
        <pc:chgData name="Chris Droessler" userId="625c3661-9d64-47fa-b83c-4b49393bd161" providerId="ADAL" clId="{FD491809-B641-534F-AE43-D82AAEECB4DF}" dt="2019-11-19T17:35:31.636" v="3685" actId="14100"/>
        <pc:sldMkLst>
          <pc:docMk/>
          <pc:sldMk cId="3510810144" sldId="934"/>
        </pc:sldMkLst>
        <pc:picChg chg="add mod">
          <ac:chgData name="Chris Droessler" userId="625c3661-9d64-47fa-b83c-4b49393bd161" providerId="ADAL" clId="{FD491809-B641-534F-AE43-D82AAEECB4DF}" dt="2019-11-19T17:35:31.636" v="3685" actId="14100"/>
          <ac:picMkLst>
            <pc:docMk/>
            <pc:sldMk cId="3510810144" sldId="934"/>
            <ac:picMk id="3" creationId="{5C6D3BF1-AC3D-C14F-8252-59CA652AF5F6}"/>
          </ac:picMkLst>
        </pc:picChg>
      </pc:sldChg>
      <pc:sldChg chg="addSp modSp add">
        <pc:chgData name="Chris Droessler" userId="625c3661-9d64-47fa-b83c-4b49393bd161" providerId="ADAL" clId="{FD491809-B641-534F-AE43-D82AAEECB4DF}" dt="2019-11-19T17:34:39.764" v="3678" actId="732"/>
        <pc:sldMkLst>
          <pc:docMk/>
          <pc:sldMk cId="2265878284" sldId="935"/>
        </pc:sldMkLst>
        <pc:picChg chg="add mod modCrop">
          <ac:chgData name="Chris Droessler" userId="625c3661-9d64-47fa-b83c-4b49393bd161" providerId="ADAL" clId="{FD491809-B641-534F-AE43-D82AAEECB4DF}" dt="2019-11-19T17:34:39.764" v="3678" actId="732"/>
          <ac:picMkLst>
            <pc:docMk/>
            <pc:sldMk cId="2265878284" sldId="935"/>
            <ac:picMk id="3" creationId="{78253A9D-E0E1-4047-A948-65F528EAD234}"/>
          </ac:picMkLst>
        </pc:picChg>
      </pc:sldChg>
      <pc:sldChg chg="addSp delSp modSp add">
        <pc:chgData name="Chris Droessler" userId="625c3661-9d64-47fa-b83c-4b49393bd161" providerId="ADAL" clId="{FD491809-B641-534F-AE43-D82AAEECB4DF}" dt="2019-11-19T17:33:58.573" v="3672" actId="1038"/>
        <pc:sldMkLst>
          <pc:docMk/>
          <pc:sldMk cId="874439031" sldId="936"/>
        </pc:sldMkLst>
        <pc:picChg chg="add del mod">
          <ac:chgData name="Chris Droessler" userId="625c3661-9d64-47fa-b83c-4b49393bd161" providerId="ADAL" clId="{FD491809-B641-534F-AE43-D82AAEECB4DF}" dt="2019-11-19T17:31:15.124" v="3621" actId="478"/>
          <ac:picMkLst>
            <pc:docMk/>
            <pc:sldMk cId="874439031" sldId="936"/>
            <ac:picMk id="2" creationId="{C916FDFD-28DF-3242-9038-4F6F47F1DBB9}"/>
          </ac:picMkLst>
        </pc:picChg>
        <pc:picChg chg="add mod">
          <ac:chgData name="Chris Droessler" userId="625c3661-9d64-47fa-b83c-4b49393bd161" providerId="ADAL" clId="{FD491809-B641-534F-AE43-D82AAEECB4DF}" dt="2019-11-19T17:33:58.573" v="3672" actId="1038"/>
          <ac:picMkLst>
            <pc:docMk/>
            <pc:sldMk cId="874439031" sldId="936"/>
            <ac:picMk id="4" creationId="{DBEA4C63-0265-BD48-993C-D1B227730D7C}"/>
          </ac:picMkLst>
        </pc:picChg>
      </pc:sldChg>
      <pc:sldChg chg="addSp modSp add">
        <pc:chgData name="Chris Droessler" userId="625c3661-9d64-47fa-b83c-4b49393bd161" providerId="ADAL" clId="{FD491809-B641-534F-AE43-D82AAEECB4DF}" dt="2019-11-19T17:35:16.014" v="3683" actId="14100"/>
        <pc:sldMkLst>
          <pc:docMk/>
          <pc:sldMk cId="1896526470" sldId="937"/>
        </pc:sldMkLst>
        <pc:picChg chg="add mod modCrop">
          <ac:chgData name="Chris Droessler" userId="625c3661-9d64-47fa-b83c-4b49393bd161" providerId="ADAL" clId="{FD491809-B641-534F-AE43-D82AAEECB4DF}" dt="2019-11-19T17:35:16.014" v="3683" actId="14100"/>
          <ac:picMkLst>
            <pc:docMk/>
            <pc:sldMk cId="1896526470" sldId="937"/>
            <ac:picMk id="3" creationId="{1FCDB143-EC84-744D-AB93-779478E2C2BF}"/>
          </ac:picMkLst>
        </pc:picChg>
      </pc:sldChg>
      <pc:sldChg chg="add">
        <pc:chgData name="Chris Droessler" userId="625c3661-9d64-47fa-b83c-4b49393bd161" providerId="ADAL" clId="{FD491809-B641-534F-AE43-D82AAEECB4DF}" dt="2019-11-20T12:27:48.279" v="3694"/>
        <pc:sldMkLst>
          <pc:docMk/>
          <pc:sldMk cId="1389536493" sldId="938"/>
        </pc:sldMkLst>
      </pc:sldChg>
      <pc:sldChg chg="add">
        <pc:chgData name="Chris Droessler" userId="625c3661-9d64-47fa-b83c-4b49393bd161" providerId="ADAL" clId="{FD491809-B641-534F-AE43-D82AAEECB4DF}" dt="2019-11-20T12:27:48.515" v="3695"/>
        <pc:sldMkLst>
          <pc:docMk/>
          <pc:sldMk cId="2089719893" sldId="939"/>
        </pc:sldMkLst>
      </pc:sldChg>
      <pc:sldChg chg="addSp delSp modSp add modNotesTx">
        <pc:chgData name="Chris Droessler" userId="625c3661-9d64-47fa-b83c-4b49393bd161" providerId="ADAL" clId="{FD491809-B641-534F-AE43-D82AAEECB4DF}" dt="2019-11-20T12:44:10.694" v="4067" actId="20577"/>
        <pc:sldMkLst>
          <pc:docMk/>
          <pc:sldMk cId="2757398017" sldId="940"/>
        </pc:sldMkLst>
        <pc:spChg chg="del">
          <ac:chgData name="Chris Droessler" userId="625c3661-9d64-47fa-b83c-4b49393bd161" providerId="ADAL" clId="{FD491809-B641-534F-AE43-D82AAEECB4DF}" dt="2019-11-20T12:27:56.315" v="3697"/>
          <ac:spMkLst>
            <pc:docMk/>
            <pc:sldMk cId="2757398017" sldId="940"/>
            <ac:spMk id="2" creationId="{AF34DAC5-F575-2340-8C42-BA426E9D152A}"/>
          </ac:spMkLst>
        </pc:spChg>
        <pc:spChg chg="del">
          <ac:chgData name="Chris Droessler" userId="625c3661-9d64-47fa-b83c-4b49393bd161" providerId="ADAL" clId="{FD491809-B641-534F-AE43-D82AAEECB4DF}" dt="2019-11-20T12:27:56.315" v="3697"/>
          <ac:spMkLst>
            <pc:docMk/>
            <pc:sldMk cId="2757398017" sldId="940"/>
            <ac:spMk id="3" creationId="{8D33E421-B1D1-E04F-8DAA-60AB5FE49F00}"/>
          </ac:spMkLst>
        </pc:spChg>
        <pc:spChg chg="add mod">
          <ac:chgData name="Chris Droessler" userId="625c3661-9d64-47fa-b83c-4b49393bd161" providerId="ADAL" clId="{FD491809-B641-534F-AE43-D82AAEECB4DF}" dt="2019-11-20T12:35:33.631" v="3886" actId="20577"/>
          <ac:spMkLst>
            <pc:docMk/>
            <pc:sldMk cId="2757398017" sldId="940"/>
            <ac:spMk id="4" creationId="{166FC3B3-D477-7740-A408-3CCEE6DF6EB5}"/>
          </ac:spMkLst>
        </pc:spChg>
        <pc:spChg chg="add mod">
          <ac:chgData name="Chris Droessler" userId="625c3661-9d64-47fa-b83c-4b49393bd161" providerId="ADAL" clId="{FD491809-B641-534F-AE43-D82AAEECB4DF}" dt="2019-11-20T12:40:11.422" v="3948" actId="20577"/>
          <ac:spMkLst>
            <pc:docMk/>
            <pc:sldMk cId="2757398017" sldId="940"/>
            <ac:spMk id="5" creationId="{C3D060BD-69BA-7B42-9311-FD4D1C4AC35D}"/>
          </ac:spMkLst>
        </pc:spChg>
      </pc:sldChg>
      <pc:sldChg chg="addSp delSp modSp add">
        <pc:chgData name="Chris Droessler" userId="625c3661-9d64-47fa-b83c-4b49393bd161" providerId="ADAL" clId="{FD491809-B641-534F-AE43-D82AAEECB4DF}" dt="2019-11-20T12:36:16.404" v="3918" actId="1076"/>
        <pc:sldMkLst>
          <pc:docMk/>
          <pc:sldMk cId="3025762252" sldId="941"/>
        </pc:sldMkLst>
        <pc:spChg chg="add del mod">
          <ac:chgData name="Chris Droessler" userId="625c3661-9d64-47fa-b83c-4b49393bd161" providerId="ADAL" clId="{FD491809-B641-534F-AE43-D82AAEECB4DF}" dt="2019-11-20T12:36:10.228" v="3914" actId="478"/>
          <ac:spMkLst>
            <pc:docMk/>
            <pc:sldMk cId="3025762252" sldId="941"/>
            <ac:spMk id="3" creationId="{B8CD428C-2F0B-DD47-8174-396101F5087E}"/>
          </ac:spMkLst>
        </pc:spChg>
        <pc:spChg chg="del">
          <ac:chgData name="Chris Droessler" userId="625c3661-9d64-47fa-b83c-4b49393bd161" providerId="ADAL" clId="{FD491809-B641-534F-AE43-D82AAEECB4DF}" dt="2019-11-20T12:36:04.905" v="3912" actId="478"/>
          <ac:spMkLst>
            <pc:docMk/>
            <pc:sldMk cId="3025762252" sldId="941"/>
            <ac:spMk id="5" creationId="{C3D060BD-69BA-7B42-9311-FD4D1C4AC35D}"/>
          </ac:spMkLst>
        </pc:spChg>
        <pc:picChg chg="add mod">
          <ac:chgData name="Chris Droessler" userId="625c3661-9d64-47fa-b83c-4b49393bd161" providerId="ADAL" clId="{FD491809-B641-534F-AE43-D82AAEECB4DF}" dt="2019-11-20T12:36:16.404" v="3918" actId="1076"/>
          <ac:picMkLst>
            <pc:docMk/>
            <pc:sldMk cId="3025762252" sldId="941"/>
            <ac:picMk id="7" creationId="{1980E6FC-C8B7-9949-8802-FB951AF698D6}"/>
          </ac:picMkLst>
        </pc:picChg>
      </pc:sldChg>
      <pc:sldChg chg="addSp delSp modSp add">
        <pc:chgData name="Chris Droessler" userId="625c3661-9d64-47fa-b83c-4b49393bd161" providerId="ADAL" clId="{FD491809-B641-534F-AE43-D82AAEECB4DF}" dt="2019-11-20T12:42:31.316" v="3956" actId="1076"/>
        <pc:sldMkLst>
          <pc:docMk/>
          <pc:sldMk cId="737555322" sldId="942"/>
        </pc:sldMkLst>
        <pc:picChg chg="add del mod">
          <ac:chgData name="Chris Droessler" userId="625c3661-9d64-47fa-b83c-4b49393bd161" providerId="ADAL" clId="{FD491809-B641-534F-AE43-D82AAEECB4DF}" dt="2019-11-20T12:41:49.572" v="3949" actId="478"/>
          <ac:picMkLst>
            <pc:docMk/>
            <pc:sldMk cId="737555322" sldId="942"/>
            <ac:picMk id="3" creationId="{B8E57212-E379-BA4F-A6FC-A9A9CF5836EE}"/>
          </ac:picMkLst>
        </pc:picChg>
        <pc:picChg chg="del">
          <ac:chgData name="Chris Droessler" userId="625c3661-9d64-47fa-b83c-4b49393bd161" providerId="ADAL" clId="{FD491809-B641-534F-AE43-D82AAEECB4DF}" dt="2019-11-20T12:36:35.020" v="3920" actId="478"/>
          <ac:picMkLst>
            <pc:docMk/>
            <pc:sldMk cId="737555322" sldId="942"/>
            <ac:picMk id="7" creationId="{1980E6FC-C8B7-9949-8802-FB951AF698D6}"/>
          </ac:picMkLst>
        </pc:picChg>
        <pc:picChg chg="add mod">
          <ac:chgData name="Chris Droessler" userId="625c3661-9d64-47fa-b83c-4b49393bd161" providerId="ADAL" clId="{FD491809-B641-534F-AE43-D82AAEECB4DF}" dt="2019-11-20T12:42:31.316" v="3956" actId="1076"/>
          <ac:picMkLst>
            <pc:docMk/>
            <pc:sldMk cId="737555322" sldId="942"/>
            <ac:picMk id="1026" creationId="{DA42E389-DBE9-0D43-BC38-1813490CE1AB}"/>
          </ac:picMkLst>
        </pc:picChg>
      </pc:sldChg>
      <pc:sldChg chg="add del">
        <pc:chgData name="Chris Droessler" userId="625c3661-9d64-47fa-b83c-4b49393bd161" providerId="ADAL" clId="{FD491809-B641-534F-AE43-D82AAEECB4DF}" dt="2019-11-20T12:47:42.507" v="4070" actId="2696"/>
        <pc:sldMkLst>
          <pc:docMk/>
          <pc:sldMk cId="1454948012" sldId="943"/>
        </pc:sldMkLst>
      </pc:sldChg>
      <pc:sldChg chg="addSp delSp modSp add ord modNotesTx">
        <pc:chgData name="Chris Droessler" userId="625c3661-9d64-47fa-b83c-4b49393bd161" providerId="ADAL" clId="{FD491809-B641-534F-AE43-D82AAEECB4DF}" dt="2019-11-20T12:51:40.324" v="4155" actId="14100"/>
        <pc:sldMkLst>
          <pc:docMk/>
          <pc:sldMk cId="3148350769" sldId="943"/>
        </pc:sldMkLst>
        <pc:spChg chg="mod">
          <ac:chgData name="Chris Droessler" userId="625c3661-9d64-47fa-b83c-4b49393bd161" providerId="ADAL" clId="{FD491809-B641-534F-AE43-D82AAEECB4DF}" dt="2019-11-20T12:49:30.858" v="4122" actId="1035"/>
          <ac:spMkLst>
            <pc:docMk/>
            <pc:sldMk cId="3148350769" sldId="943"/>
            <ac:spMk id="2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20T12:49:30.858" v="4122" actId="1035"/>
          <ac:spMkLst>
            <pc:docMk/>
            <pc:sldMk cId="3148350769" sldId="943"/>
            <ac:spMk id="3" creationId="{00000000-0000-0000-0000-000000000000}"/>
          </ac:spMkLst>
        </pc:spChg>
        <pc:spChg chg="add mod">
          <ac:chgData name="Chris Droessler" userId="625c3661-9d64-47fa-b83c-4b49393bd161" providerId="ADAL" clId="{FD491809-B641-534F-AE43-D82AAEECB4DF}" dt="2019-11-20T12:51:40.324" v="4155" actId="14100"/>
          <ac:spMkLst>
            <pc:docMk/>
            <pc:sldMk cId="3148350769" sldId="943"/>
            <ac:spMk id="5" creationId="{6B753F37-7066-8448-BDB7-6F82A61B7893}"/>
          </ac:spMkLst>
        </pc:spChg>
        <pc:spChg chg="add mod">
          <ac:chgData name="Chris Droessler" userId="625c3661-9d64-47fa-b83c-4b49393bd161" providerId="ADAL" clId="{FD491809-B641-534F-AE43-D82AAEECB4DF}" dt="2019-11-20T12:49:52.795" v="4126"/>
          <ac:spMkLst>
            <pc:docMk/>
            <pc:sldMk cId="3148350769" sldId="943"/>
            <ac:spMk id="6" creationId="{236DDA95-E1A8-BB4C-96A5-D00D9E380957}"/>
          </ac:spMkLst>
        </pc:spChg>
        <pc:spChg chg="add mod">
          <ac:chgData name="Chris Droessler" userId="625c3661-9d64-47fa-b83c-4b49393bd161" providerId="ADAL" clId="{FD491809-B641-534F-AE43-D82AAEECB4DF}" dt="2019-11-20T12:50:09.553" v="4128"/>
          <ac:spMkLst>
            <pc:docMk/>
            <pc:sldMk cId="3148350769" sldId="943"/>
            <ac:spMk id="7" creationId="{B6733347-8073-CF4C-96C8-EE03A1D7C00B}"/>
          </ac:spMkLst>
        </pc:spChg>
        <pc:picChg chg="del">
          <ac:chgData name="Chris Droessler" userId="625c3661-9d64-47fa-b83c-4b49393bd161" providerId="ADAL" clId="{FD491809-B641-534F-AE43-D82AAEECB4DF}" dt="2019-11-20T12:47:57.686" v="4076" actId="478"/>
          <ac:picMkLst>
            <pc:docMk/>
            <pc:sldMk cId="3148350769" sldId="943"/>
            <ac:picMk id="19" creationId="{9BA8BA09-DFE5-074C-8C2D-E4E6F0D62960}"/>
          </ac:picMkLst>
        </pc:picChg>
        <pc:picChg chg="add mod">
          <ac:chgData name="Chris Droessler" userId="625c3661-9d64-47fa-b83c-4b49393bd161" providerId="ADAL" clId="{FD491809-B641-534F-AE43-D82AAEECB4DF}" dt="2019-11-20T12:51:14.347" v="4147" actId="1076"/>
          <ac:picMkLst>
            <pc:docMk/>
            <pc:sldMk cId="3148350769" sldId="943"/>
            <ac:picMk id="2050" creationId="{8342CC4B-0C92-AB40-A6D3-ED3D08FA47D6}"/>
          </ac:picMkLst>
        </pc:picChg>
      </pc:sldChg>
      <pc:sldChg chg="add del">
        <pc:chgData name="Chris Droessler" userId="625c3661-9d64-47fa-b83c-4b49393bd161" providerId="ADAL" clId="{FD491809-B641-534F-AE43-D82AAEECB4DF}" dt="2019-11-20T12:47:44.176" v="4071" actId="2696"/>
        <pc:sldMkLst>
          <pc:docMk/>
          <pc:sldMk cId="1234411218" sldId="944"/>
        </pc:sldMkLst>
      </pc:sldChg>
      <pc:sldChg chg="modSp add ord">
        <pc:chgData name="Chris Droessler" userId="625c3661-9d64-47fa-b83c-4b49393bd161" providerId="ADAL" clId="{FD491809-B641-534F-AE43-D82AAEECB4DF}" dt="2019-11-20T18:39:12.576" v="5954"/>
        <pc:sldMkLst>
          <pc:docMk/>
          <pc:sldMk cId="2859524144" sldId="944"/>
        </pc:sldMkLst>
        <pc:spChg chg="mod">
          <ac:chgData name="Chris Droessler" userId="625c3661-9d64-47fa-b83c-4b49393bd161" providerId="ADAL" clId="{FD491809-B641-534F-AE43-D82AAEECB4DF}" dt="2019-11-20T18:38:47.689" v="5953" actId="313"/>
          <ac:spMkLst>
            <pc:docMk/>
            <pc:sldMk cId="2859524144" sldId="944"/>
            <ac:spMk id="2" creationId="{0E43256C-CDF2-3742-AB65-D294D815C196}"/>
          </ac:spMkLst>
        </pc:spChg>
        <pc:spChg chg="mod">
          <ac:chgData name="Chris Droessler" userId="625c3661-9d64-47fa-b83c-4b49393bd161" providerId="ADAL" clId="{FD491809-B641-534F-AE43-D82AAEECB4DF}" dt="2019-11-20T18:37:15.788" v="5808" actId="20577"/>
          <ac:spMkLst>
            <pc:docMk/>
            <pc:sldMk cId="2859524144" sldId="944"/>
            <ac:spMk id="3" creationId="{CEA8A672-E1A6-E547-B63A-C5B8DC23CA6A}"/>
          </ac:spMkLst>
        </pc:spChg>
      </pc:sldChg>
      <pc:sldChg chg="modSp add del">
        <pc:chgData name="Chris Droessler" userId="625c3661-9d64-47fa-b83c-4b49393bd161" providerId="ADAL" clId="{FD491809-B641-534F-AE43-D82AAEECB4DF}" dt="2019-11-20T13:23:35.698" v="5774" actId="2696"/>
        <pc:sldMkLst>
          <pc:docMk/>
          <pc:sldMk cId="4085892698" sldId="944"/>
        </pc:sldMkLst>
        <pc:spChg chg="mod">
          <ac:chgData name="Chris Droessler" userId="625c3661-9d64-47fa-b83c-4b49393bd161" providerId="ADAL" clId="{FD491809-B641-534F-AE43-D82AAEECB4DF}" dt="2019-11-20T12:52:20.269" v="4181" actId="20577"/>
          <ac:spMkLst>
            <pc:docMk/>
            <pc:sldMk cId="4085892698" sldId="944"/>
            <ac:spMk id="3" creationId="{A444EED0-4025-0047-9564-2C547C928570}"/>
          </ac:spMkLst>
        </pc:spChg>
      </pc:sldChg>
      <pc:sldChg chg="modSp add ord modNotesTx">
        <pc:chgData name="Chris Droessler" userId="625c3661-9d64-47fa-b83c-4b49393bd161" providerId="ADAL" clId="{FD491809-B641-534F-AE43-D82AAEECB4DF}" dt="2019-11-20T20:07:13.269" v="6153" actId="404"/>
        <pc:sldMkLst>
          <pc:docMk/>
          <pc:sldMk cId="1955860665" sldId="945"/>
        </pc:sldMkLst>
        <pc:spChg chg="mod">
          <ac:chgData name="Chris Droessler" userId="625c3661-9d64-47fa-b83c-4b49393bd161" providerId="ADAL" clId="{FD491809-B641-534F-AE43-D82AAEECB4DF}" dt="2019-11-20T20:07:13.269" v="6153" actId="404"/>
          <ac:spMkLst>
            <pc:docMk/>
            <pc:sldMk cId="1955860665" sldId="945"/>
            <ac:spMk id="3" creationId="{00000000-0000-0000-0000-000000000000}"/>
          </ac:spMkLst>
        </pc:spChg>
      </pc:sldChg>
      <pc:sldChg chg="add">
        <pc:chgData name="Chris Droessler" userId="625c3661-9d64-47fa-b83c-4b49393bd161" providerId="ADAL" clId="{FD491809-B641-534F-AE43-D82AAEECB4DF}" dt="2019-11-20T18:42:06.267" v="5958"/>
        <pc:sldMkLst>
          <pc:docMk/>
          <pc:sldMk cId="1615761494" sldId="946"/>
        </pc:sldMkLst>
      </pc:sldChg>
      <pc:sldChg chg="add">
        <pc:chgData name="Chris Droessler" userId="625c3661-9d64-47fa-b83c-4b49393bd161" providerId="ADAL" clId="{FD491809-B641-534F-AE43-D82AAEECB4DF}" dt="2019-11-20T18:42:06.537" v="5959"/>
        <pc:sldMkLst>
          <pc:docMk/>
          <pc:sldMk cId="2593871143" sldId="947"/>
        </pc:sldMkLst>
      </pc:sldChg>
      <pc:sldChg chg="addSp delSp modSp add">
        <pc:chgData name="Chris Droessler" userId="625c3661-9d64-47fa-b83c-4b49393bd161" providerId="ADAL" clId="{FD491809-B641-534F-AE43-D82AAEECB4DF}" dt="2019-11-20T18:46:24.583" v="6054" actId="962"/>
        <pc:sldMkLst>
          <pc:docMk/>
          <pc:sldMk cId="784313471" sldId="948"/>
        </pc:sldMkLst>
        <pc:spChg chg="del">
          <ac:chgData name="Chris Droessler" userId="625c3661-9d64-47fa-b83c-4b49393bd161" providerId="ADAL" clId="{FD491809-B641-534F-AE43-D82AAEECB4DF}" dt="2019-11-20T18:43:53.876" v="5973"/>
          <ac:spMkLst>
            <pc:docMk/>
            <pc:sldMk cId="784313471" sldId="948"/>
            <ac:spMk id="2" creationId="{A9D6C8B8-0E54-434C-ACF2-12D3677FDE3C}"/>
          </ac:spMkLst>
        </pc:spChg>
        <pc:spChg chg="del">
          <ac:chgData name="Chris Droessler" userId="625c3661-9d64-47fa-b83c-4b49393bd161" providerId="ADAL" clId="{FD491809-B641-534F-AE43-D82AAEECB4DF}" dt="2019-11-20T18:43:53.876" v="5973"/>
          <ac:spMkLst>
            <pc:docMk/>
            <pc:sldMk cId="784313471" sldId="948"/>
            <ac:spMk id="3" creationId="{17E3150E-A0B2-C642-8672-CB8DB3405D39}"/>
          </ac:spMkLst>
        </pc:spChg>
        <pc:picChg chg="add mod">
          <ac:chgData name="Chris Droessler" userId="625c3661-9d64-47fa-b83c-4b49393bd161" providerId="ADAL" clId="{FD491809-B641-534F-AE43-D82AAEECB4DF}" dt="2019-11-20T18:46:24.583" v="6054" actId="962"/>
          <ac:picMkLst>
            <pc:docMk/>
            <pc:sldMk cId="784313471" sldId="948"/>
            <ac:picMk id="5" creationId="{6C5BC786-BD4F-C045-AB40-74BB45DED48B}"/>
          </ac:picMkLst>
        </pc:picChg>
      </pc:sldChg>
      <pc:sldChg chg="add del">
        <pc:chgData name="Chris Droessler" userId="625c3661-9d64-47fa-b83c-4b49393bd161" providerId="ADAL" clId="{FD491809-B641-534F-AE43-D82AAEECB4DF}" dt="2019-11-20T18:43:41.172" v="5963" actId="2696"/>
        <pc:sldMkLst>
          <pc:docMk/>
          <pc:sldMk cId="2792673634" sldId="948"/>
        </pc:sldMkLst>
      </pc:sldChg>
      <pc:sldChg chg="add del">
        <pc:chgData name="Chris Droessler" userId="625c3661-9d64-47fa-b83c-4b49393bd161" providerId="ADAL" clId="{FD491809-B641-534F-AE43-D82AAEECB4DF}" dt="2019-11-20T18:43:41.225" v="5966" actId="2696"/>
        <pc:sldMkLst>
          <pc:docMk/>
          <pc:sldMk cId="17959735" sldId="949"/>
        </pc:sldMkLst>
      </pc:sldChg>
      <pc:sldChg chg="addSp modSp add">
        <pc:chgData name="Chris Droessler" userId="625c3661-9d64-47fa-b83c-4b49393bd161" providerId="ADAL" clId="{FD491809-B641-534F-AE43-D82AAEECB4DF}" dt="2019-11-20T19:35:47.496" v="6057" actId="962"/>
        <pc:sldMkLst>
          <pc:docMk/>
          <pc:sldMk cId="2495099686" sldId="949"/>
        </pc:sldMkLst>
        <pc:picChg chg="add mod">
          <ac:chgData name="Chris Droessler" userId="625c3661-9d64-47fa-b83c-4b49393bd161" providerId="ADAL" clId="{FD491809-B641-534F-AE43-D82AAEECB4DF}" dt="2019-11-20T19:35:47.496" v="6057" actId="962"/>
          <ac:picMkLst>
            <pc:docMk/>
            <pc:sldMk cId="2495099686" sldId="949"/>
            <ac:picMk id="3" creationId="{07D35FA7-EEE5-7543-8F9B-E7EE55EB606D}"/>
          </ac:picMkLst>
        </pc:picChg>
      </pc:sldChg>
      <pc:sldChg chg="addSp modSp add">
        <pc:chgData name="Chris Droessler" userId="625c3661-9d64-47fa-b83c-4b49393bd161" providerId="ADAL" clId="{FD491809-B641-534F-AE43-D82AAEECB4DF}" dt="2019-11-20T19:35:53.713" v="6060" actId="962"/>
        <pc:sldMkLst>
          <pc:docMk/>
          <pc:sldMk cId="3621945204" sldId="950"/>
        </pc:sldMkLst>
        <pc:picChg chg="add mod">
          <ac:chgData name="Chris Droessler" userId="625c3661-9d64-47fa-b83c-4b49393bd161" providerId="ADAL" clId="{FD491809-B641-534F-AE43-D82AAEECB4DF}" dt="2019-11-20T19:35:53.713" v="6060" actId="962"/>
          <ac:picMkLst>
            <pc:docMk/>
            <pc:sldMk cId="3621945204" sldId="950"/>
            <ac:picMk id="3" creationId="{54FC619A-711A-E746-A502-94515C362FDB}"/>
          </ac:picMkLst>
        </pc:picChg>
      </pc:sldChg>
      <pc:sldChg chg="add del">
        <pc:chgData name="Chris Droessler" userId="625c3661-9d64-47fa-b83c-4b49393bd161" providerId="ADAL" clId="{FD491809-B641-534F-AE43-D82AAEECB4DF}" dt="2019-11-20T18:43:41.279" v="5970" actId="2696"/>
        <pc:sldMkLst>
          <pc:docMk/>
          <pc:sldMk cId="4203977647" sldId="950"/>
        </pc:sldMkLst>
      </pc:sldChg>
      <pc:sldChg chg="addSp modSp add">
        <pc:chgData name="Chris Droessler" userId="625c3661-9d64-47fa-b83c-4b49393bd161" providerId="ADAL" clId="{FD491809-B641-534F-AE43-D82AAEECB4DF}" dt="2019-11-20T19:35:59.337" v="6063" actId="962"/>
        <pc:sldMkLst>
          <pc:docMk/>
          <pc:sldMk cId="3973769361" sldId="951"/>
        </pc:sldMkLst>
        <pc:picChg chg="add mod">
          <ac:chgData name="Chris Droessler" userId="625c3661-9d64-47fa-b83c-4b49393bd161" providerId="ADAL" clId="{FD491809-B641-534F-AE43-D82AAEECB4DF}" dt="2019-11-20T19:35:59.337" v="6063" actId="962"/>
          <ac:picMkLst>
            <pc:docMk/>
            <pc:sldMk cId="3973769361" sldId="951"/>
            <ac:picMk id="3" creationId="{4E118F48-010B-F742-A6DD-0B042D2F8644}"/>
          </ac:picMkLst>
        </pc:picChg>
      </pc:sldChg>
      <pc:sldChg chg="addSp modSp add">
        <pc:chgData name="Chris Droessler" userId="625c3661-9d64-47fa-b83c-4b49393bd161" providerId="ADAL" clId="{FD491809-B641-534F-AE43-D82AAEECB4DF}" dt="2019-11-20T19:36:08.489" v="6065" actId="27614"/>
        <pc:sldMkLst>
          <pc:docMk/>
          <pc:sldMk cId="2358810166" sldId="952"/>
        </pc:sldMkLst>
        <pc:picChg chg="add mod">
          <ac:chgData name="Chris Droessler" userId="625c3661-9d64-47fa-b83c-4b49393bd161" providerId="ADAL" clId="{FD491809-B641-534F-AE43-D82AAEECB4DF}" dt="2019-11-20T19:36:08.489" v="6065" actId="27614"/>
          <ac:picMkLst>
            <pc:docMk/>
            <pc:sldMk cId="2358810166" sldId="952"/>
            <ac:picMk id="3" creationId="{963D7368-1903-7749-80F1-62168E4A761B}"/>
          </ac:picMkLst>
        </pc:picChg>
      </pc:sldChg>
      <pc:sldChg chg="addSp modSp add">
        <pc:chgData name="Chris Droessler" userId="625c3661-9d64-47fa-b83c-4b49393bd161" providerId="ADAL" clId="{FD491809-B641-534F-AE43-D82AAEECB4DF}" dt="2019-11-20T19:36:14.004" v="6068" actId="962"/>
        <pc:sldMkLst>
          <pc:docMk/>
          <pc:sldMk cId="765709712" sldId="953"/>
        </pc:sldMkLst>
        <pc:picChg chg="add mod">
          <ac:chgData name="Chris Droessler" userId="625c3661-9d64-47fa-b83c-4b49393bd161" providerId="ADAL" clId="{FD491809-B641-534F-AE43-D82AAEECB4DF}" dt="2019-11-20T19:36:14.004" v="6068" actId="962"/>
          <ac:picMkLst>
            <pc:docMk/>
            <pc:sldMk cId="765709712" sldId="953"/>
            <ac:picMk id="3" creationId="{21AA88F0-2F31-124D-80CD-79C171C7D7BC}"/>
          </ac:picMkLst>
        </pc:picChg>
      </pc:sldChg>
      <pc:sldChg chg="addSp delSp modSp add modNotesTx">
        <pc:chgData name="Chris Droessler" userId="625c3661-9d64-47fa-b83c-4b49393bd161" providerId="ADAL" clId="{FD491809-B641-534F-AE43-D82AAEECB4DF}" dt="2019-11-20T19:39:19.573" v="6105" actId="20577"/>
        <pc:sldMkLst>
          <pc:docMk/>
          <pc:sldMk cId="4256664032" sldId="954"/>
        </pc:sldMkLst>
        <pc:spChg chg="mod">
          <ac:chgData name="Chris Droessler" userId="625c3661-9d64-47fa-b83c-4b49393bd161" providerId="ADAL" clId="{FD491809-B641-534F-AE43-D82AAEECB4DF}" dt="2019-11-20T18:44:28.716" v="5997" actId="20577"/>
          <ac:spMkLst>
            <pc:docMk/>
            <pc:sldMk cId="4256664032" sldId="954"/>
            <ac:spMk id="2" creationId="{00000000-0000-0000-0000-000000000000}"/>
          </ac:spMkLst>
        </pc:spChg>
        <pc:spChg chg="mod">
          <ac:chgData name="Chris Droessler" userId="625c3661-9d64-47fa-b83c-4b49393bd161" providerId="ADAL" clId="{FD491809-B641-534F-AE43-D82AAEECB4DF}" dt="2019-11-20T19:38:31.605" v="6071" actId="20577"/>
          <ac:spMkLst>
            <pc:docMk/>
            <pc:sldMk cId="4256664032" sldId="954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D491809-B641-534F-AE43-D82AAEECB4DF}" dt="2019-11-20T19:39:08.156" v="6100" actId="732"/>
          <ac:picMkLst>
            <pc:docMk/>
            <pc:sldMk cId="4256664032" sldId="954"/>
            <ac:picMk id="5" creationId="{1EC3F27A-6365-714B-8F41-637C7FA3CAA8}"/>
          </ac:picMkLst>
        </pc:picChg>
        <pc:picChg chg="del">
          <ac:chgData name="Chris Droessler" userId="625c3661-9d64-47fa-b83c-4b49393bd161" providerId="ADAL" clId="{FD491809-B641-534F-AE43-D82AAEECB4DF}" dt="2019-11-20T18:44:10.596" v="5984" actId="478"/>
          <ac:picMkLst>
            <pc:docMk/>
            <pc:sldMk cId="4256664032" sldId="954"/>
            <ac:picMk id="1027" creationId="{A65A9639-6654-2348-9B49-FC9324DA0FE9}"/>
          </ac:picMkLst>
        </pc:picChg>
      </pc:sldChg>
      <pc:sldChg chg="add">
        <pc:chgData name="Chris Droessler" userId="625c3661-9d64-47fa-b83c-4b49393bd161" providerId="ADAL" clId="{FD491809-B641-534F-AE43-D82AAEECB4DF}" dt="2019-11-20T19:56:56.171" v="6151"/>
        <pc:sldMkLst>
          <pc:docMk/>
          <pc:sldMk cId="851088765" sldId="955"/>
        </pc:sldMkLst>
      </pc:sldChg>
      <pc:sldChg chg="addSp modSp add modNotesTx">
        <pc:chgData name="Chris Droessler" userId="625c3661-9d64-47fa-b83c-4b49393bd161" providerId="ADAL" clId="{FD491809-B641-534F-AE43-D82AAEECB4DF}" dt="2019-11-21T12:43:57.875" v="6229" actId="1076"/>
        <pc:sldMkLst>
          <pc:docMk/>
          <pc:sldMk cId="3431447260" sldId="956"/>
        </pc:sldMkLst>
        <pc:spChg chg="mod">
          <ac:chgData name="Chris Droessler" userId="625c3661-9d64-47fa-b83c-4b49393bd161" providerId="ADAL" clId="{FD491809-B641-534F-AE43-D82AAEECB4DF}" dt="2019-11-21T12:38:46.204" v="6183" actId="20577"/>
          <ac:spMkLst>
            <pc:docMk/>
            <pc:sldMk cId="3431447260" sldId="956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D491809-B641-534F-AE43-D82AAEECB4DF}" dt="2019-11-21T12:43:50.483" v="6226" actId="1076"/>
          <ac:picMkLst>
            <pc:docMk/>
            <pc:sldMk cId="3431447260" sldId="956"/>
            <ac:picMk id="1026" creationId="{37166D85-111E-2144-8C59-5A777106BC66}"/>
          </ac:picMkLst>
        </pc:picChg>
        <pc:picChg chg="add mod">
          <ac:chgData name="Chris Droessler" userId="625c3661-9d64-47fa-b83c-4b49393bd161" providerId="ADAL" clId="{FD491809-B641-534F-AE43-D82AAEECB4DF}" dt="2019-11-21T12:43:57.875" v="6229" actId="1076"/>
          <ac:picMkLst>
            <pc:docMk/>
            <pc:sldMk cId="3431447260" sldId="956"/>
            <ac:picMk id="1028" creationId="{3AD0FBC9-60E3-3841-AB93-AD01DFAF5765}"/>
          </ac:picMkLst>
        </pc:picChg>
      </pc:sldChg>
      <pc:sldChg chg="addSp delSp modSp add">
        <pc:chgData name="Chris Droessler" userId="625c3661-9d64-47fa-b83c-4b49393bd161" providerId="ADAL" clId="{FD491809-B641-534F-AE43-D82AAEECB4DF}" dt="2019-11-21T12:40:49.933" v="6218" actId="403"/>
        <pc:sldMkLst>
          <pc:docMk/>
          <pc:sldMk cId="3889225865" sldId="957"/>
        </pc:sldMkLst>
        <pc:spChg chg="del">
          <ac:chgData name="Chris Droessler" userId="625c3661-9d64-47fa-b83c-4b49393bd161" providerId="ADAL" clId="{FD491809-B641-534F-AE43-D82AAEECB4DF}" dt="2019-11-21T12:39:01.926" v="6185"/>
          <ac:spMkLst>
            <pc:docMk/>
            <pc:sldMk cId="3889225865" sldId="957"/>
            <ac:spMk id="2" creationId="{1548EB66-24A5-A04B-A0BA-C4683AD24988}"/>
          </ac:spMkLst>
        </pc:spChg>
        <pc:spChg chg="del">
          <ac:chgData name="Chris Droessler" userId="625c3661-9d64-47fa-b83c-4b49393bd161" providerId="ADAL" clId="{FD491809-B641-534F-AE43-D82AAEECB4DF}" dt="2019-11-21T12:39:01.926" v="6185"/>
          <ac:spMkLst>
            <pc:docMk/>
            <pc:sldMk cId="3889225865" sldId="957"/>
            <ac:spMk id="3" creationId="{06A61168-C18E-0D48-8BF5-4007236ED62D}"/>
          </ac:spMkLst>
        </pc:spChg>
        <pc:spChg chg="add mod">
          <ac:chgData name="Chris Droessler" userId="625c3661-9d64-47fa-b83c-4b49393bd161" providerId="ADAL" clId="{FD491809-B641-534F-AE43-D82AAEECB4DF}" dt="2019-11-21T12:40:49.933" v="6218" actId="403"/>
          <ac:spMkLst>
            <pc:docMk/>
            <pc:sldMk cId="3889225865" sldId="957"/>
            <ac:spMk id="4" creationId="{32E93EBE-485A-C049-B5AA-8B925306D76D}"/>
          </ac:spMkLst>
        </pc:spChg>
        <pc:picChg chg="add mod">
          <ac:chgData name="Chris Droessler" userId="625c3661-9d64-47fa-b83c-4b49393bd161" providerId="ADAL" clId="{FD491809-B641-534F-AE43-D82AAEECB4DF}" dt="2019-11-21T12:40:38.380" v="6216" actId="1076"/>
          <ac:picMkLst>
            <pc:docMk/>
            <pc:sldMk cId="3889225865" sldId="957"/>
            <ac:picMk id="6" creationId="{14DD737D-4936-8747-80D4-EE1B6DC48EB2}"/>
          </ac:picMkLst>
        </pc:picChg>
      </pc:sldChg>
      <pc:sldMasterChg chg="delSldLayout">
        <pc:chgData name="Chris Droessler" userId="625c3661-9d64-47fa-b83c-4b49393bd161" providerId="ADAL" clId="{FD491809-B641-534F-AE43-D82AAEECB4DF}" dt="2019-11-20T18:43:41.280" v="5971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FD491809-B641-534F-AE43-D82AAEECB4DF}" dt="2019-11-20T18:43:41.147" v="5962" actId="2696"/>
          <pc:sldLayoutMkLst>
            <pc:docMk/>
            <pc:sldMasterMk cId="2999785688" sldId="2147483648"/>
            <pc:sldLayoutMk cId="3910271379" sldId="2147483661"/>
          </pc:sldLayoutMkLst>
        </pc:sldLayoutChg>
        <pc:sldLayoutChg chg="del">
          <pc:chgData name="Chris Droessler" userId="625c3661-9d64-47fa-b83c-4b49393bd161" providerId="ADAL" clId="{FD491809-B641-534F-AE43-D82AAEECB4DF}" dt="2019-11-20T18:43:41.173" v="5964" actId="2696"/>
          <pc:sldLayoutMkLst>
            <pc:docMk/>
            <pc:sldMasterMk cId="2999785688" sldId="2147483648"/>
            <pc:sldLayoutMk cId="4264578010" sldId="2147483662"/>
          </pc:sldLayoutMkLst>
        </pc:sldLayoutChg>
        <pc:sldLayoutChg chg="del">
          <pc:chgData name="Chris Droessler" userId="625c3661-9d64-47fa-b83c-4b49393bd161" providerId="ADAL" clId="{FD491809-B641-534F-AE43-D82AAEECB4DF}" dt="2019-11-20T18:43:41.226" v="5967" actId="2696"/>
          <pc:sldLayoutMkLst>
            <pc:docMk/>
            <pc:sldMasterMk cId="2999785688" sldId="2147483648"/>
            <pc:sldLayoutMk cId="144283768" sldId="2147483663"/>
          </pc:sldLayoutMkLst>
        </pc:sldLayoutChg>
        <pc:sldLayoutChg chg="del">
          <pc:chgData name="Chris Droessler" userId="625c3661-9d64-47fa-b83c-4b49393bd161" providerId="ADAL" clId="{FD491809-B641-534F-AE43-D82AAEECB4DF}" dt="2019-11-20T18:43:41.255" v="5969" actId="2696"/>
          <pc:sldLayoutMkLst>
            <pc:docMk/>
            <pc:sldMasterMk cId="2999785688" sldId="2147483648"/>
            <pc:sldLayoutMk cId="2775655110" sldId="2147483664"/>
          </pc:sldLayoutMkLst>
        </pc:sldLayoutChg>
        <pc:sldLayoutChg chg="del">
          <pc:chgData name="Chris Droessler" userId="625c3661-9d64-47fa-b83c-4b49393bd161" providerId="ADAL" clId="{FD491809-B641-534F-AE43-D82AAEECB4DF}" dt="2019-11-20T18:43:41.280" v="5971" actId="2696"/>
          <pc:sldLayoutMkLst>
            <pc:docMk/>
            <pc:sldMasterMk cId="2999785688" sldId="2147483648"/>
            <pc:sldLayoutMk cId="97042876" sldId="2147483665"/>
          </pc:sldLayoutMkLst>
        </pc:sldLayoutChg>
      </pc:sldMasterChg>
    </pc:docChg>
  </pc:docChgLst>
  <pc:docChgLst>
    <pc:chgData name="Chris Droessler" userId="625c3661-9d64-47fa-b83c-4b49393bd161" providerId="ADAL" clId="{726CCACD-1053-6A4E-98B7-032350BFA9C4}"/>
    <pc:docChg chg="custSel addSld delSld modSld sldOrd">
      <pc:chgData name="Chris Droessler" userId="625c3661-9d64-47fa-b83c-4b49393bd161" providerId="ADAL" clId="{726CCACD-1053-6A4E-98B7-032350BFA9C4}" dt="2019-11-04T12:42:07.947" v="71" actId="2696"/>
      <pc:docMkLst>
        <pc:docMk/>
      </pc:docMkLst>
      <pc:sldChg chg="ord">
        <pc:chgData name="Chris Droessler" userId="625c3661-9d64-47fa-b83c-4b49393bd161" providerId="ADAL" clId="{726CCACD-1053-6A4E-98B7-032350BFA9C4}" dt="2019-11-04T12:38:45.729" v="5"/>
        <pc:sldMkLst>
          <pc:docMk/>
          <pc:sldMk cId="354679795" sldId="268"/>
        </pc:sldMkLst>
      </pc:sldChg>
      <pc:sldChg chg="add">
        <pc:chgData name="Chris Droessler" userId="625c3661-9d64-47fa-b83c-4b49393bd161" providerId="ADAL" clId="{726CCACD-1053-6A4E-98B7-032350BFA9C4}" dt="2019-11-04T12:40:24.705" v="45"/>
        <pc:sldMkLst>
          <pc:docMk/>
          <pc:sldMk cId="3928822900" sldId="549"/>
        </pc:sldMkLst>
      </pc:sldChg>
      <pc:sldChg chg="add">
        <pc:chgData name="Chris Droessler" userId="625c3661-9d64-47fa-b83c-4b49393bd161" providerId="ADAL" clId="{726CCACD-1053-6A4E-98B7-032350BFA9C4}" dt="2019-11-04T12:41:17.359" v="52"/>
        <pc:sldMkLst>
          <pc:docMk/>
          <pc:sldMk cId="32531782" sldId="817"/>
        </pc:sldMkLst>
      </pc:sldChg>
      <pc:sldChg chg="add">
        <pc:chgData name="Chris Droessler" userId="625c3661-9d64-47fa-b83c-4b49393bd161" providerId="ADAL" clId="{726CCACD-1053-6A4E-98B7-032350BFA9C4}" dt="2019-11-04T12:41:07.478" v="50"/>
        <pc:sldMkLst>
          <pc:docMk/>
          <pc:sldMk cId="683639959" sldId="818"/>
        </pc:sldMkLst>
      </pc:sldChg>
      <pc:sldChg chg="add">
        <pc:chgData name="Chris Droessler" userId="625c3661-9d64-47fa-b83c-4b49393bd161" providerId="ADAL" clId="{726CCACD-1053-6A4E-98B7-032350BFA9C4}" dt="2019-11-04T12:41:28.853" v="54"/>
        <pc:sldMkLst>
          <pc:docMk/>
          <pc:sldMk cId="2076646751" sldId="819"/>
        </pc:sldMkLst>
      </pc:sldChg>
      <pc:sldChg chg="add">
        <pc:chgData name="Chris Droessler" userId="625c3661-9d64-47fa-b83c-4b49393bd161" providerId="ADAL" clId="{726CCACD-1053-6A4E-98B7-032350BFA9C4}" dt="2019-11-04T12:40:39.969" v="47"/>
        <pc:sldMkLst>
          <pc:docMk/>
          <pc:sldMk cId="3148774109" sldId="849"/>
        </pc:sldMkLst>
      </pc:sldChg>
      <pc:sldChg chg="ord">
        <pc:chgData name="Chris Droessler" userId="625c3661-9d64-47fa-b83c-4b49393bd161" providerId="ADAL" clId="{726CCACD-1053-6A4E-98B7-032350BFA9C4}" dt="2019-11-04T12:38:45.729" v="5"/>
        <pc:sldMkLst>
          <pc:docMk/>
          <pc:sldMk cId="2390905533" sldId="879"/>
        </pc:sldMkLst>
      </pc:sldChg>
      <pc:sldChg chg="ord">
        <pc:chgData name="Chris Droessler" userId="625c3661-9d64-47fa-b83c-4b49393bd161" providerId="ADAL" clId="{726CCACD-1053-6A4E-98B7-032350BFA9C4}" dt="2019-11-04T12:38:50.784" v="6"/>
        <pc:sldMkLst>
          <pc:docMk/>
          <pc:sldMk cId="1591408810" sldId="884"/>
        </pc:sldMkLst>
      </pc:sldChg>
      <pc:sldChg chg="add">
        <pc:chgData name="Chris Droessler" userId="625c3661-9d64-47fa-b83c-4b49393bd161" providerId="ADAL" clId="{726CCACD-1053-6A4E-98B7-032350BFA9C4}" dt="2019-11-04T12:36:49.368" v="0"/>
        <pc:sldMkLst>
          <pc:docMk/>
          <pc:sldMk cId="240416206" sldId="905"/>
        </pc:sldMkLst>
      </pc:sldChg>
      <pc:sldChg chg="add">
        <pc:chgData name="Chris Droessler" userId="625c3661-9d64-47fa-b83c-4b49393bd161" providerId="ADAL" clId="{726CCACD-1053-6A4E-98B7-032350BFA9C4}" dt="2019-11-04T12:36:49.633" v="1"/>
        <pc:sldMkLst>
          <pc:docMk/>
          <pc:sldMk cId="1768247593" sldId="906"/>
        </pc:sldMkLst>
      </pc:sldChg>
      <pc:sldChg chg="add">
        <pc:chgData name="Chris Droessler" userId="625c3661-9d64-47fa-b83c-4b49393bd161" providerId="ADAL" clId="{726CCACD-1053-6A4E-98B7-032350BFA9C4}" dt="2019-11-04T12:36:49.963" v="2"/>
        <pc:sldMkLst>
          <pc:docMk/>
          <pc:sldMk cId="1097585509" sldId="907"/>
        </pc:sldMkLst>
      </pc:sldChg>
      <pc:sldChg chg="add">
        <pc:chgData name="Chris Droessler" userId="625c3661-9d64-47fa-b83c-4b49393bd161" providerId="ADAL" clId="{726CCACD-1053-6A4E-98B7-032350BFA9C4}" dt="2019-11-04T12:36:53.298" v="3"/>
        <pc:sldMkLst>
          <pc:docMk/>
          <pc:sldMk cId="29264956" sldId="908"/>
        </pc:sldMkLst>
      </pc:sldChg>
      <pc:sldChg chg="add">
        <pc:chgData name="Chris Droessler" userId="625c3661-9d64-47fa-b83c-4b49393bd161" providerId="ADAL" clId="{726CCACD-1053-6A4E-98B7-032350BFA9C4}" dt="2019-11-04T12:36:53.669" v="4"/>
        <pc:sldMkLst>
          <pc:docMk/>
          <pc:sldMk cId="317439390" sldId="909"/>
        </pc:sldMkLst>
      </pc:sldChg>
      <pc:sldChg chg="add">
        <pc:chgData name="Chris Droessler" userId="625c3661-9d64-47fa-b83c-4b49393bd161" providerId="ADAL" clId="{726CCACD-1053-6A4E-98B7-032350BFA9C4}" dt="2019-11-04T12:39:01.534" v="7"/>
        <pc:sldMkLst>
          <pc:docMk/>
          <pc:sldMk cId="4294049346" sldId="910"/>
        </pc:sldMkLst>
      </pc:sldChg>
      <pc:sldChg chg="add">
        <pc:chgData name="Chris Droessler" userId="625c3661-9d64-47fa-b83c-4b49393bd161" providerId="ADAL" clId="{726CCACD-1053-6A4E-98B7-032350BFA9C4}" dt="2019-11-04T12:39:01.802" v="8"/>
        <pc:sldMkLst>
          <pc:docMk/>
          <pc:sldMk cId="1256454886" sldId="911"/>
        </pc:sldMkLst>
      </pc:sldChg>
      <pc:sldChg chg="add">
        <pc:chgData name="Chris Droessler" userId="625c3661-9d64-47fa-b83c-4b49393bd161" providerId="ADAL" clId="{726CCACD-1053-6A4E-98B7-032350BFA9C4}" dt="2019-11-04T12:39:02.101" v="9"/>
        <pc:sldMkLst>
          <pc:docMk/>
          <pc:sldMk cId="1559702921" sldId="912"/>
        </pc:sldMkLst>
      </pc:sldChg>
    </pc:docChg>
  </pc:docChgLst>
  <pc:docChgLst>
    <pc:chgData name="Chris Droessler" userId="625c3661-9d64-47fa-b83c-4b49393bd161" providerId="ADAL" clId="{FBB4C61D-DEC3-864F-AF35-8278C85BA9B0}"/>
    <pc:docChg chg="undo custSel addSld delSld modSld sldOrd">
      <pc:chgData name="Chris Droessler" userId="625c3661-9d64-47fa-b83c-4b49393bd161" providerId="ADAL" clId="{FBB4C61D-DEC3-864F-AF35-8278C85BA9B0}" dt="2020-01-16T12:34:21.963" v="485"/>
      <pc:docMkLst>
        <pc:docMk/>
      </pc:docMkLst>
      <pc:sldChg chg="del">
        <pc:chgData name="Chris Droessler" userId="625c3661-9d64-47fa-b83c-4b49393bd161" providerId="ADAL" clId="{FBB4C61D-DEC3-864F-AF35-8278C85BA9B0}" dt="2020-01-09T16:07:41.418" v="65" actId="2696"/>
        <pc:sldMkLst>
          <pc:docMk/>
          <pc:sldMk cId="106142565" sldId="257"/>
        </pc:sldMkLst>
      </pc:sldChg>
      <pc:sldChg chg="del">
        <pc:chgData name="Chris Droessler" userId="625c3661-9d64-47fa-b83c-4b49393bd161" providerId="ADAL" clId="{FBB4C61D-DEC3-864F-AF35-8278C85BA9B0}" dt="2020-01-09T16:07:41.489" v="68" actId="2696"/>
        <pc:sldMkLst>
          <pc:docMk/>
          <pc:sldMk cId="3654316749" sldId="258"/>
        </pc:sldMkLst>
      </pc:sldChg>
      <pc:sldChg chg="del">
        <pc:chgData name="Chris Droessler" userId="625c3661-9d64-47fa-b83c-4b49393bd161" providerId="ADAL" clId="{FBB4C61D-DEC3-864F-AF35-8278C85BA9B0}" dt="2020-01-09T16:07:41.512" v="69" actId="2696"/>
        <pc:sldMkLst>
          <pc:docMk/>
          <pc:sldMk cId="3566008916" sldId="260"/>
        </pc:sldMkLst>
      </pc:sldChg>
      <pc:sldChg chg="del">
        <pc:chgData name="Chris Droessler" userId="625c3661-9d64-47fa-b83c-4b49393bd161" providerId="ADAL" clId="{FBB4C61D-DEC3-864F-AF35-8278C85BA9B0}" dt="2020-01-09T16:07:41.441" v="66" actId="2696"/>
        <pc:sldMkLst>
          <pc:docMk/>
          <pc:sldMk cId="418879345" sldId="261"/>
        </pc:sldMkLst>
      </pc:sldChg>
      <pc:sldChg chg="del">
        <pc:chgData name="Chris Droessler" userId="625c3661-9d64-47fa-b83c-4b49393bd161" providerId="ADAL" clId="{FBB4C61D-DEC3-864F-AF35-8278C85BA9B0}" dt="2020-01-09T16:07:41.535" v="70" actId="2696"/>
        <pc:sldMkLst>
          <pc:docMk/>
          <pc:sldMk cId="777948087" sldId="262"/>
        </pc:sldMkLst>
      </pc:sldChg>
      <pc:sldChg chg="del">
        <pc:chgData name="Chris Droessler" userId="625c3661-9d64-47fa-b83c-4b49393bd161" providerId="ADAL" clId="{FBB4C61D-DEC3-864F-AF35-8278C85BA9B0}" dt="2020-01-09T16:07:41.558" v="71" actId="2696"/>
        <pc:sldMkLst>
          <pc:docMk/>
          <pc:sldMk cId="3311803494" sldId="263"/>
        </pc:sldMkLst>
      </pc:sldChg>
      <pc:sldChg chg="del">
        <pc:chgData name="Chris Droessler" userId="625c3661-9d64-47fa-b83c-4b49393bd161" providerId="ADAL" clId="{FBB4C61D-DEC3-864F-AF35-8278C85BA9B0}" dt="2020-01-09T16:07:41.465" v="67" actId="2696"/>
        <pc:sldMkLst>
          <pc:docMk/>
          <pc:sldMk cId="1468799734" sldId="264"/>
        </pc:sldMkLst>
      </pc:sldChg>
      <pc:sldChg chg="del">
        <pc:chgData name="Chris Droessler" userId="625c3661-9d64-47fa-b83c-4b49393bd161" providerId="ADAL" clId="{FBB4C61D-DEC3-864F-AF35-8278C85BA9B0}" dt="2020-01-16T12:29:22.280" v="402" actId="2696"/>
        <pc:sldMkLst>
          <pc:docMk/>
          <pc:sldMk cId="354679795" sldId="268"/>
        </pc:sldMkLst>
      </pc:sldChg>
      <pc:sldChg chg="del">
        <pc:chgData name="Chris Droessler" userId="625c3661-9d64-47fa-b83c-4b49393bd161" providerId="ADAL" clId="{FBB4C61D-DEC3-864F-AF35-8278C85BA9B0}" dt="2020-01-16T12:29:04.824" v="400" actId="2696"/>
        <pc:sldMkLst>
          <pc:docMk/>
          <pc:sldMk cId="2289089368" sldId="519"/>
        </pc:sldMkLst>
      </pc:sldChg>
      <pc:sldChg chg="del">
        <pc:chgData name="Chris Droessler" userId="625c3661-9d64-47fa-b83c-4b49393bd161" providerId="ADAL" clId="{FBB4C61D-DEC3-864F-AF35-8278C85BA9B0}" dt="2020-01-09T16:07:41.174" v="55" actId="2696"/>
        <pc:sldMkLst>
          <pc:docMk/>
          <pc:sldMk cId="447470941" sldId="550"/>
        </pc:sldMkLst>
      </pc:sldChg>
      <pc:sldChg chg="modSp ord">
        <pc:chgData name="Chris Droessler" userId="625c3661-9d64-47fa-b83c-4b49393bd161" providerId="ADAL" clId="{FBB4C61D-DEC3-864F-AF35-8278C85BA9B0}" dt="2020-01-16T12:31:36.496" v="445"/>
        <pc:sldMkLst>
          <pc:docMk/>
          <pc:sldMk cId="3713166176" sldId="704"/>
        </pc:sldMkLst>
        <pc:spChg chg="mod">
          <ac:chgData name="Chris Droessler" userId="625c3661-9d64-47fa-b83c-4b49393bd161" providerId="ADAL" clId="{FBB4C61D-DEC3-864F-AF35-8278C85BA9B0}" dt="2020-01-16T12:31:17.068" v="444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del">
        <pc:chgData name="Chris Droessler" userId="625c3661-9d64-47fa-b83c-4b49393bd161" providerId="ADAL" clId="{FBB4C61D-DEC3-864F-AF35-8278C85BA9B0}" dt="2020-01-16T12:31:51.712" v="446" actId="2696"/>
        <pc:sldMkLst>
          <pc:docMk/>
          <pc:sldMk cId="3697479050" sldId="709"/>
        </pc:sldMkLst>
      </pc:sldChg>
      <pc:sldChg chg="del">
        <pc:chgData name="Chris Droessler" userId="625c3661-9d64-47fa-b83c-4b49393bd161" providerId="ADAL" clId="{FBB4C61D-DEC3-864F-AF35-8278C85BA9B0}" dt="2020-01-16T12:31:51.750" v="448" actId="2696"/>
        <pc:sldMkLst>
          <pc:docMk/>
          <pc:sldMk cId="1365725820" sldId="781"/>
        </pc:sldMkLst>
      </pc:sldChg>
      <pc:sldChg chg="del">
        <pc:chgData name="Chris Droessler" userId="625c3661-9d64-47fa-b83c-4b49393bd161" providerId="ADAL" clId="{FBB4C61D-DEC3-864F-AF35-8278C85BA9B0}" dt="2020-01-16T12:31:52.018" v="462" actId="2696"/>
        <pc:sldMkLst>
          <pc:docMk/>
          <pc:sldMk cId="4096990147" sldId="792"/>
        </pc:sldMkLst>
      </pc:sldChg>
      <pc:sldChg chg="del">
        <pc:chgData name="Chris Droessler" userId="625c3661-9d64-47fa-b83c-4b49393bd161" providerId="ADAL" clId="{FBB4C61D-DEC3-864F-AF35-8278C85BA9B0}" dt="2020-01-16T12:31:51.914" v="457" actId="2696"/>
        <pc:sldMkLst>
          <pc:docMk/>
          <pc:sldMk cId="3675072746" sldId="832"/>
        </pc:sldMkLst>
      </pc:sldChg>
      <pc:sldChg chg="del">
        <pc:chgData name="Chris Droessler" userId="625c3661-9d64-47fa-b83c-4b49393bd161" providerId="ADAL" clId="{FBB4C61D-DEC3-864F-AF35-8278C85BA9B0}" dt="2020-01-16T12:31:51.952" v="459" actId="2696"/>
        <pc:sldMkLst>
          <pc:docMk/>
          <pc:sldMk cId="717981642" sldId="833"/>
        </pc:sldMkLst>
      </pc:sldChg>
      <pc:sldChg chg="del">
        <pc:chgData name="Chris Droessler" userId="625c3661-9d64-47fa-b83c-4b49393bd161" providerId="ADAL" clId="{FBB4C61D-DEC3-864F-AF35-8278C85BA9B0}" dt="2020-01-16T12:31:51.932" v="458" actId="2696"/>
        <pc:sldMkLst>
          <pc:docMk/>
          <pc:sldMk cId="191284455" sldId="834"/>
        </pc:sldMkLst>
      </pc:sldChg>
      <pc:sldChg chg="del">
        <pc:chgData name="Chris Droessler" userId="625c3661-9d64-47fa-b83c-4b49393bd161" providerId="ADAL" clId="{FBB4C61D-DEC3-864F-AF35-8278C85BA9B0}" dt="2020-01-16T12:31:51.973" v="460" actId="2696"/>
        <pc:sldMkLst>
          <pc:docMk/>
          <pc:sldMk cId="2060181839" sldId="836"/>
        </pc:sldMkLst>
      </pc:sldChg>
      <pc:sldChg chg="del">
        <pc:chgData name="Chris Droessler" userId="625c3661-9d64-47fa-b83c-4b49393bd161" providerId="ADAL" clId="{FBB4C61D-DEC3-864F-AF35-8278C85BA9B0}" dt="2020-01-16T12:31:52.002" v="461" actId="2696"/>
        <pc:sldMkLst>
          <pc:docMk/>
          <pc:sldMk cId="1873851908" sldId="837"/>
        </pc:sldMkLst>
      </pc:sldChg>
      <pc:sldChg chg="del">
        <pc:chgData name="Chris Droessler" userId="625c3661-9d64-47fa-b83c-4b49393bd161" providerId="ADAL" clId="{FBB4C61D-DEC3-864F-AF35-8278C85BA9B0}" dt="2020-01-16T12:31:51.731" v="447" actId="2696"/>
        <pc:sldMkLst>
          <pc:docMk/>
          <pc:sldMk cId="3371106981" sldId="841"/>
        </pc:sldMkLst>
      </pc:sldChg>
      <pc:sldChg chg="del">
        <pc:chgData name="Chris Droessler" userId="625c3661-9d64-47fa-b83c-4b49393bd161" providerId="ADAL" clId="{FBB4C61D-DEC3-864F-AF35-8278C85BA9B0}" dt="2020-01-09T16:07:41.346" v="62" actId="2696"/>
        <pc:sldMkLst>
          <pc:docMk/>
          <pc:sldMk cId="1935515480" sldId="846"/>
        </pc:sldMkLst>
      </pc:sldChg>
      <pc:sldChg chg="del">
        <pc:chgData name="Chris Droessler" userId="625c3661-9d64-47fa-b83c-4b49393bd161" providerId="ADAL" clId="{FBB4C61D-DEC3-864F-AF35-8278C85BA9B0}" dt="2020-01-16T12:31:51.769" v="449" actId="2696"/>
        <pc:sldMkLst>
          <pc:docMk/>
          <pc:sldMk cId="2747703795" sldId="852"/>
        </pc:sldMkLst>
      </pc:sldChg>
      <pc:sldChg chg="del">
        <pc:chgData name="Chris Droessler" userId="625c3661-9d64-47fa-b83c-4b49393bd161" providerId="ADAL" clId="{FBB4C61D-DEC3-864F-AF35-8278C85BA9B0}" dt="2020-01-16T12:31:51.807" v="451" actId="2696"/>
        <pc:sldMkLst>
          <pc:docMk/>
          <pc:sldMk cId="652715544" sldId="853"/>
        </pc:sldMkLst>
      </pc:sldChg>
      <pc:sldChg chg="del">
        <pc:chgData name="Chris Droessler" userId="625c3661-9d64-47fa-b83c-4b49393bd161" providerId="ADAL" clId="{FBB4C61D-DEC3-864F-AF35-8278C85BA9B0}" dt="2020-01-16T12:31:51.825" v="452" actId="2696"/>
        <pc:sldMkLst>
          <pc:docMk/>
          <pc:sldMk cId="3183927151" sldId="854"/>
        </pc:sldMkLst>
      </pc:sldChg>
      <pc:sldChg chg="del">
        <pc:chgData name="Chris Droessler" userId="625c3661-9d64-47fa-b83c-4b49393bd161" providerId="ADAL" clId="{FBB4C61D-DEC3-864F-AF35-8278C85BA9B0}" dt="2020-01-16T12:31:51.844" v="453" actId="2696"/>
        <pc:sldMkLst>
          <pc:docMk/>
          <pc:sldMk cId="1916968669" sldId="855"/>
        </pc:sldMkLst>
      </pc:sldChg>
      <pc:sldChg chg="del">
        <pc:chgData name="Chris Droessler" userId="625c3661-9d64-47fa-b83c-4b49393bd161" providerId="ADAL" clId="{FBB4C61D-DEC3-864F-AF35-8278C85BA9B0}" dt="2020-01-16T12:31:51.861" v="454" actId="2696"/>
        <pc:sldMkLst>
          <pc:docMk/>
          <pc:sldMk cId="364669763" sldId="856"/>
        </pc:sldMkLst>
      </pc:sldChg>
      <pc:sldChg chg="del">
        <pc:chgData name="Chris Droessler" userId="625c3661-9d64-47fa-b83c-4b49393bd161" providerId="ADAL" clId="{FBB4C61D-DEC3-864F-AF35-8278C85BA9B0}" dt="2020-01-09T16:07:08.559" v="41" actId="2696"/>
        <pc:sldMkLst>
          <pc:docMk/>
          <pc:sldMk cId="2390905533" sldId="879"/>
        </pc:sldMkLst>
      </pc:sldChg>
      <pc:sldChg chg="ord">
        <pc:chgData name="Chris Droessler" userId="625c3661-9d64-47fa-b83c-4b49393bd161" providerId="ADAL" clId="{FBB4C61D-DEC3-864F-AF35-8278C85BA9B0}" dt="2020-01-16T12:32:37.032" v="466"/>
        <pc:sldMkLst>
          <pc:docMk/>
          <pc:sldMk cId="1591408810" sldId="884"/>
        </pc:sldMkLst>
      </pc:sldChg>
      <pc:sldChg chg="del">
        <pc:chgData name="Chris Droessler" userId="625c3661-9d64-47fa-b83c-4b49393bd161" providerId="ADAL" clId="{FBB4C61D-DEC3-864F-AF35-8278C85BA9B0}" dt="2020-01-16T12:31:51.879" v="455" actId="2696"/>
        <pc:sldMkLst>
          <pc:docMk/>
          <pc:sldMk cId="1857868975" sldId="892"/>
        </pc:sldMkLst>
      </pc:sldChg>
      <pc:sldChg chg="del">
        <pc:chgData name="Chris Droessler" userId="625c3661-9d64-47fa-b83c-4b49393bd161" providerId="ADAL" clId="{FBB4C61D-DEC3-864F-AF35-8278C85BA9B0}" dt="2020-01-16T12:31:51.897" v="456" actId="2696"/>
        <pc:sldMkLst>
          <pc:docMk/>
          <pc:sldMk cId="2382132587" sldId="893"/>
        </pc:sldMkLst>
      </pc:sldChg>
      <pc:sldChg chg="del">
        <pc:chgData name="Chris Droessler" userId="625c3661-9d64-47fa-b83c-4b49393bd161" providerId="ADAL" clId="{FBB4C61D-DEC3-864F-AF35-8278C85BA9B0}" dt="2020-01-16T12:31:51.788" v="450" actId="2696"/>
        <pc:sldMkLst>
          <pc:docMk/>
          <pc:sldMk cId="1927349101" sldId="895"/>
        </pc:sldMkLst>
      </pc:sldChg>
      <pc:sldChg chg="del">
        <pc:chgData name="Chris Droessler" userId="625c3661-9d64-47fa-b83c-4b49393bd161" providerId="ADAL" clId="{FBB4C61D-DEC3-864F-AF35-8278C85BA9B0}" dt="2020-01-09T16:07:41.321" v="61" actId="2696"/>
        <pc:sldMkLst>
          <pc:docMk/>
          <pc:sldMk cId="1097585509" sldId="907"/>
        </pc:sldMkLst>
      </pc:sldChg>
      <pc:sldChg chg="del">
        <pc:chgData name="Chris Droessler" userId="625c3661-9d64-47fa-b83c-4b49393bd161" providerId="ADAL" clId="{FBB4C61D-DEC3-864F-AF35-8278C85BA9B0}" dt="2020-01-09T16:07:41.370" v="63" actId="2696"/>
        <pc:sldMkLst>
          <pc:docMk/>
          <pc:sldMk cId="29264956" sldId="908"/>
        </pc:sldMkLst>
      </pc:sldChg>
      <pc:sldChg chg="del">
        <pc:chgData name="Chris Droessler" userId="625c3661-9d64-47fa-b83c-4b49393bd161" providerId="ADAL" clId="{FBB4C61D-DEC3-864F-AF35-8278C85BA9B0}" dt="2020-01-09T16:07:41.581" v="72" actId="2696"/>
        <pc:sldMkLst>
          <pc:docMk/>
          <pc:sldMk cId="317439390" sldId="909"/>
        </pc:sldMkLst>
      </pc:sldChg>
      <pc:sldChg chg="del">
        <pc:chgData name="Chris Droessler" userId="625c3661-9d64-47fa-b83c-4b49393bd161" providerId="ADAL" clId="{FBB4C61D-DEC3-864F-AF35-8278C85BA9B0}" dt="2020-01-09T16:07:11.664" v="42" actId="2696"/>
        <pc:sldMkLst>
          <pc:docMk/>
          <pc:sldMk cId="3882703177" sldId="913"/>
        </pc:sldMkLst>
      </pc:sldChg>
      <pc:sldChg chg="del">
        <pc:chgData name="Chris Droessler" userId="625c3661-9d64-47fa-b83c-4b49393bd161" providerId="ADAL" clId="{FBB4C61D-DEC3-864F-AF35-8278C85BA9B0}" dt="2020-01-09T16:07:41.149" v="54" actId="2696"/>
        <pc:sldMkLst>
          <pc:docMk/>
          <pc:sldMk cId="3367061011" sldId="918"/>
        </pc:sldMkLst>
      </pc:sldChg>
      <pc:sldChg chg="del">
        <pc:chgData name="Chris Droessler" userId="625c3661-9d64-47fa-b83c-4b49393bd161" providerId="ADAL" clId="{FBB4C61D-DEC3-864F-AF35-8278C85BA9B0}" dt="2020-01-10T12:16:16.028" v="75" actId="2696"/>
        <pc:sldMkLst>
          <pc:docMk/>
          <pc:sldMk cId="1565210986" sldId="919"/>
        </pc:sldMkLst>
      </pc:sldChg>
      <pc:sldChg chg="del">
        <pc:chgData name="Chris Droessler" userId="625c3661-9d64-47fa-b83c-4b49393bd161" providerId="ADAL" clId="{FBB4C61D-DEC3-864F-AF35-8278C85BA9B0}" dt="2020-01-09T16:07:01.074" v="37" actId="2696"/>
        <pc:sldMkLst>
          <pc:docMk/>
          <pc:sldMk cId="3258558535" sldId="922"/>
        </pc:sldMkLst>
      </pc:sldChg>
      <pc:sldChg chg="del">
        <pc:chgData name="Chris Droessler" userId="625c3661-9d64-47fa-b83c-4b49393bd161" providerId="ADAL" clId="{FBB4C61D-DEC3-864F-AF35-8278C85BA9B0}" dt="2020-01-09T16:07:41.200" v="56" actId="2696"/>
        <pc:sldMkLst>
          <pc:docMk/>
          <pc:sldMk cId="235783534" sldId="931"/>
        </pc:sldMkLst>
      </pc:sldChg>
      <pc:sldChg chg="del">
        <pc:chgData name="Chris Droessler" userId="625c3661-9d64-47fa-b83c-4b49393bd161" providerId="ADAL" clId="{FBB4C61D-DEC3-864F-AF35-8278C85BA9B0}" dt="2020-01-09T16:07:11.692" v="43" actId="2696"/>
        <pc:sldMkLst>
          <pc:docMk/>
          <pc:sldMk cId="1098451025" sldId="932"/>
        </pc:sldMkLst>
      </pc:sldChg>
      <pc:sldChg chg="del">
        <pc:chgData name="Chris Droessler" userId="625c3661-9d64-47fa-b83c-4b49393bd161" providerId="ADAL" clId="{FBB4C61D-DEC3-864F-AF35-8278C85BA9B0}" dt="2020-01-09T16:07:41.124" v="53" actId="2696"/>
        <pc:sldMkLst>
          <pc:docMk/>
          <pc:sldMk cId="2453974481" sldId="933"/>
        </pc:sldMkLst>
      </pc:sldChg>
      <pc:sldChg chg="del">
        <pc:chgData name="Chris Droessler" userId="625c3661-9d64-47fa-b83c-4b49393bd161" providerId="ADAL" clId="{FBB4C61D-DEC3-864F-AF35-8278C85BA9B0}" dt="2020-01-09T16:07:41.224" v="57" actId="2696"/>
        <pc:sldMkLst>
          <pc:docMk/>
          <pc:sldMk cId="3510810144" sldId="934"/>
        </pc:sldMkLst>
      </pc:sldChg>
      <pc:sldChg chg="del">
        <pc:chgData name="Chris Droessler" userId="625c3661-9d64-47fa-b83c-4b49393bd161" providerId="ADAL" clId="{FBB4C61D-DEC3-864F-AF35-8278C85BA9B0}" dt="2020-01-09T16:07:41.248" v="58" actId="2696"/>
        <pc:sldMkLst>
          <pc:docMk/>
          <pc:sldMk cId="2265878284" sldId="935"/>
        </pc:sldMkLst>
      </pc:sldChg>
      <pc:sldChg chg="del">
        <pc:chgData name="Chris Droessler" userId="625c3661-9d64-47fa-b83c-4b49393bd161" providerId="ADAL" clId="{FBB4C61D-DEC3-864F-AF35-8278C85BA9B0}" dt="2020-01-09T16:07:41.272" v="59" actId="2696"/>
        <pc:sldMkLst>
          <pc:docMk/>
          <pc:sldMk cId="874439031" sldId="936"/>
        </pc:sldMkLst>
      </pc:sldChg>
      <pc:sldChg chg="del">
        <pc:chgData name="Chris Droessler" userId="625c3661-9d64-47fa-b83c-4b49393bd161" providerId="ADAL" clId="{FBB4C61D-DEC3-864F-AF35-8278C85BA9B0}" dt="2020-01-09T16:07:41.295" v="60" actId="2696"/>
        <pc:sldMkLst>
          <pc:docMk/>
          <pc:sldMk cId="1896526470" sldId="937"/>
        </pc:sldMkLst>
      </pc:sldChg>
      <pc:sldChg chg="del">
        <pc:chgData name="Chris Droessler" userId="625c3661-9d64-47fa-b83c-4b49393bd161" providerId="ADAL" clId="{FBB4C61D-DEC3-864F-AF35-8278C85BA9B0}" dt="2020-01-16T12:30:40.618" v="431" actId="2696"/>
        <pc:sldMkLst>
          <pc:docMk/>
          <pc:sldMk cId="1389536493" sldId="938"/>
        </pc:sldMkLst>
      </pc:sldChg>
      <pc:sldChg chg="del">
        <pc:chgData name="Chris Droessler" userId="625c3661-9d64-47fa-b83c-4b49393bd161" providerId="ADAL" clId="{FBB4C61D-DEC3-864F-AF35-8278C85BA9B0}" dt="2020-01-16T12:30:40.645" v="432" actId="2696"/>
        <pc:sldMkLst>
          <pc:docMk/>
          <pc:sldMk cId="2089719893" sldId="939"/>
        </pc:sldMkLst>
      </pc:sldChg>
      <pc:sldChg chg="del">
        <pc:chgData name="Chris Droessler" userId="625c3661-9d64-47fa-b83c-4b49393bd161" providerId="ADAL" clId="{FBB4C61D-DEC3-864F-AF35-8278C85BA9B0}" dt="2020-01-09T16:07:04.612" v="38" actId="2696"/>
        <pc:sldMkLst>
          <pc:docMk/>
          <pc:sldMk cId="2757398017" sldId="940"/>
        </pc:sldMkLst>
      </pc:sldChg>
      <pc:sldChg chg="del">
        <pc:chgData name="Chris Droessler" userId="625c3661-9d64-47fa-b83c-4b49393bd161" providerId="ADAL" clId="{FBB4C61D-DEC3-864F-AF35-8278C85BA9B0}" dt="2020-01-09T16:07:04.640" v="39" actId="2696"/>
        <pc:sldMkLst>
          <pc:docMk/>
          <pc:sldMk cId="3025762252" sldId="941"/>
        </pc:sldMkLst>
      </pc:sldChg>
      <pc:sldChg chg="del">
        <pc:chgData name="Chris Droessler" userId="625c3661-9d64-47fa-b83c-4b49393bd161" providerId="ADAL" clId="{FBB4C61D-DEC3-864F-AF35-8278C85BA9B0}" dt="2020-01-09T16:07:04.668" v="40" actId="2696"/>
        <pc:sldMkLst>
          <pc:docMk/>
          <pc:sldMk cId="737555322" sldId="942"/>
        </pc:sldMkLst>
      </pc:sldChg>
      <pc:sldChg chg="del">
        <pc:chgData name="Chris Droessler" userId="625c3661-9d64-47fa-b83c-4b49393bd161" providerId="ADAL" clId="{FBB4C61D-DEC3-864F-AF35-8278C85BA9B0}" dt="2020-01-09T16:07:41.394" v="64" actId="2696"/>
        <pc:sldMkLst>
          <pc:docMk/>
          <pc:sldMk cId="3148350769" sldId="943"/>
        </pc:sldMkLst>
      </pc:sldChg>
      <pc:sldChg chg="del">
        <pc:chgData name="Chris Droessler" userId="625c3661-9d64-47fa-b83c-4b49393bd161" providerId="ADAL" clId="{FBB4C61D-DEC3-864F-AF35-8278C85BA9B0}" dt="2020-01-16T12:29:04.849" v="401" actId="2696"/>
        <pc:sldMkLst>
          <pc:docMk/>
          <pc:sldMk cId="2859524144" sldId="944"/>
        </pc:sldMkLst>
      </pc:sldChg>
      <pc:sldChg chg="addSp modSp ord">
        <pc:chgData name="Chris Droessler" userId="625c3661-9d64-47fa-b83c-4b49393bd161" providerId="ADAL" clId="{FBB4C61D-DEC3-864F-AF35-8278C85BA9B0}" dt="2020-01-10T12:46:41.022" v="217" actId="1076"/>
        <pc:sldMkLst>
          <pc:docMk/>
          <pc:sldMk cId="1955860665" sldId="945"/>
        </pc:sldMkLst>
        <pc:picChg chg="mod">
          <ac:chgData name="Chris Droessler" userId="625c3661-9d64-47fa-b83c-4b49393bd161" providerId="ADAL" clId="{FBB4C61D-DEC3-864F-AF35-8278C85BA9B0}" dt="2020-01-10T12:46:37.911" v="216" actId="1076"/>
          <ac:picMkLst>
            <pc:docMk/>
            <pc:sldMk cId="1955860665" sldId="945"/>
            <ac:picMk id="4" creationId="{2D1E78B0-48EF-DE42-B2C4-CDB09E4B6110}"/>
          </ac:picMkLst>
        </pc:picChg>
        <pc:picChg chg="add mod">
          <ac:chgData name="Chris Droessler" userId="625c3661-9d64-47fa-b83c-4b49393bd161" providerId="ADAL" clId="{FBB4C61D-DEC3-864F-AF35-8278C85BA9B0}" dt="2020-01-10T12:46:41.022" v="217" actId="1076"/>
          <ac:picMkLst>
            <pc:docMk/>
            <pc:sldMk cId="1955860665" sldId="945"/>
            <ac:picMk id="7170" creationId="{7E7FB53A-7F6A-6244-8914-980D6B10FD1E}"/>
          </ac:picMkLst>
        </pc:picChg>
      </pc:sldChg>
      <pc:sldChg chg="del">
        <pc:chgData name="Chris Droessler" userId="625c3661-9d64-47fa-b83c-4b49393bd161" providerId="ADAL" clId="{FBB4C61D-DEC3-864F-AF35-8278C85BA9B0}" dt="2020-01-09T16:07:41.073" v="51" actId="2696"/>
        <pc:sldMkLst>
          <pc:docMk/>
          <pc:sldMk cId="1615761494" sldId="946"/>
        </pc:sldMkLst>
      </pc:sldChg>
      <pc:sldChg chg="del">
        <pc:chgData name="Chris Droessler" userId="625c3661-9d64-47fa-b83c-4b49393bd161" providerId="ADAL" clId="{FBB4C61D-DEC3-864F-AF35-8278C85BA9B0}" dt="2020-01-09T16:07:41.098" v="52" actId="2696"/>
        <pc:sldMkLst>
          <pc:docMk/>
          <pc:sldMk cId="2593871143" sldId="947"/>
        </pc:sldMkLst>
      </pc:sldChg>
      <pc:sldChg chg="del">
        <pc:chgData name="Chris Droessler" userId="625c3661-9d64-47fa-b83c-4b49393bd161" providerId="ADAL" clId="{FBB4C61D-DEC3-864F-AF35-8278C85BA9B0}" dt="2020-01-09T16:07:40.922" v="45" actId="2696"/>
        <pc:sldMkLst>
          <pc:docMk/>
          <pc:sldMk cId="784313471" sldId="948"/>
        </pc:sldMkLst>
      </pc:sldChg>
      <pc:sldChg chg="del">
        <pc:chgData name="Chris Droessler" userId="625c3661-9d64-47fa-b83c-4b49393bd161" providerId="ADAL" clId="{FBB4C61D-DEC3-864F-AF35-8278C85BA9B0}" dt="2020-01-09T16:07:40.947" v="46" actId="2696"/>
        <pc:sldMkLst>
          <pc:docMk/>
          <pc:sldMk cId="2495099686" sldId="949"/>
        </pc:sldMkLst>
      </pc:sldChg>
      <pc:sldChg chg="del">
        <pc:chgData name="Chris Droessler" userId="625c3661-9d64-47fa-b83c-4b49393bd161" providerId="ADAL" clId="{FBB4C61D-DEC3-864F-AF35-8278C85BA9B0}" dt="2020-01-09T16:07:40.972" v="47" actId="2696"/>
        <pc:sldMkLst>
          <pc:docMk/>
          <pc:sldMk cId="3621945204" sldId="950"/>
        </pc:sldMkLst>
      </pc:sldChg>
      <pc:sldChg chg="del">
        <pc:chgData name="Chris Droessler" userId="625c3661-9d64-47fa-b83c-4b49393bd161" providerId="ADAL" clId="{FBB4C61D-DEC3-864F-AF35-8278C85BA9B0}" dt="2020-01-09T16:07:40.997" v="48" actId="2696"/>
        <pc:sldMkLst>
          <pc:docMk/>
          <pc:sldMk cId="3973769361" sldId="951"/>
        </pc:sldMkLst>
      </pc:sldChg>
      <pc:sldChg chg="del">
        <pc:chgData name="Chris Droessler" userId="625c3661-9d64-47fa-b83c-4b49393bd161" providerId="ADAL" clId="{FBB4C61D-DEC3-864F-AF35-8278C85BA9B0}" dt="2020-01-09T16:07:41.023" v="49" actId="2696"/>
        <pc:sldMkLst>
          <pc:docMk/>
          <pc:sldMk cId="2358810166" sldId="952"/>
        </pc:sldMkLst>
      </pc:sldChg>
      <pc:sldChg chg="del">
        <pc:chgData name="Chris Droessler" userId="625c3661-9d64-47fa-b83c-4b49393bd161" providerId="ADAL" clId="{FBB4C61D-DEC3-864F-AF35-8278C85BA9B0}" dt="2020-01-09T16:07:41.048" v="50" actId="2696"/>
        <pc:sldMkLst>
          <pc:docMk/>
          <pc:sldMk cId="765709712" sldId="953"/>
        </pc:sldMkLst>
      </pc:sldChg>
      <pc:sldChg chg="del">
        <pc:chgData name="Chris Droessler" userId="625c3661-9d64-47fa-b83c-4b49393bd161" providerId="ADAL" clId="{FBB4C61D-DEC3-864F-AF35-8278C85BA9B0}" dt="2020-01-09T16:07:40.897" v="44" actId="2696"/>
        <pc:sldMkLst>
          <pc:docMk/>
          <pc:sldMk cId="4256664032" sldId="954"/>
        </pc:sldMkLst>
      </pc:sldChg>
      <pc:sldChg chg="del">
        <pc:chgData name="Chris Droessler" userId="625c3661-9d64-47fa-b83c-4b49393bd161" providerId="ADAL" clId="{FBB4C61D-DEC3-864F-AF35-8278C85BA9B0}" dt="2020-01-16T12:30:40.593" v="430" actId="2696"/>
        <pc:sldMkLst>
          <pc:docMk/>
          <pc:sldMk cId="851088765" sldId="955"/>
        </pc:sldMkLst>
      </pc:sldChg>
      <pc:sldChg chg="del">
        <pc:chgData name="Chris Droessler" userId="625c3661-9d64-47fa-b83c-4b49393bd161" providerId="ADAL" clId="{FBB4C61D-DEC3-864F-AF35-8278C85BA9B0}" dt="2020-01-09T16:07:41.604" v="73" actId="2696"/>
        <pc:sldMkLst>
          <pc:docMk/>
          <pc:sldMk cId="3431447260" sldId="956"/>
        </pc:sldMkLst>
      </pc:sldChg>
      <pc:sldChg chg="del">
        <pc:chgData name="Chris Droessler" userId="625c3661-9d64-47fa-b83c-4b49393bd161" providerId="ADAL" clId="{FBB4C61D-DEC3-864F-AF35-8278C85BA9B0}" dt="2020-01-09T16:07:41.627" v="74" actId="2696"/>
        <pc:sldMkLst>
          <pc:docMk/>
          <pc:sldMk cId="3889225865" sldId="957"/>
        </pc:sldMkLst>
      </pc:sldChg>
      <pc:sldChg chg="add del">
        <pc:chgData name="Chris Droessler" userId="625c3661-9d64-47fa-b83c-4b49393bd161" providerId="ADAL" clId="{FBB4C61D-DEC3-864F-AF35-8278C85BA9B0}" dt="2020-01-16T12:30:40.542" v="428" actId="2696"/>
        <pc:sldMkLst>
          <pc:docMk/>
          <pc:sldMk cId="3259248312" sldId="958"/>
        </pc:sldMkLst>
      </pc:sldChg>
      <pc:sldChg chg="add del">
        <pc:chgData name="Chris Droessler" userId="625c3661-9d64-47fa-b83c-4b49393bd161" providerId="ADAL" clId="{FBB4C61D-DEC3-864F-AF35-8278C85BA9B0}" dt="2020-01-16T12:30:40.567" v="429" actId="2696"/>
        <pc:sldMkLst>
          <pc:docMk/>
          <pc:sldMk cId="249660120" sldId="959"/>
        </pc:sldMkLst>
      </pc:sldChg>
      <pc:sldChg chg="addSp delSp modSp add setBg modNotesTx">
        <pc:chgData name="Chris Droessler" userId="625c3661-9d64-47fa-b83c-4b49393bd161" providerId="ADAL" clId="{FBB4C61D-DEC3-864F-AF35-8278C85BA9B0}" dt="2020-01-16T12:32:09.526" v="464" actId="478"/>
        <pc:sldMkLst>
          <pc:docMk/>
          <pc:sldMk cId="446441057" sldId="960"/>
        </pc:sldMkLst>
        <pc:spChg chg="del">
          <ac:chgData name="Chris Droessler" userId="625c3661-9d64-47fa-b83c-4b49393bd161" providerId="ADAL" clId="{FBB4C61D-DEC3-864F-AF35-8278C85BA9B0}" dt="2020-01-16T12:32:09.526" v="464" actId="478"/>
          <ac:spMkLst>
            <pc:docMk/>
            <pc:sldMk cId="446441057" sldId="96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B4C61D-DEC3-864F-AF35-8278C85BA9B0}" dt="2020-01-09T16:06:26.843" v="36" actId="14100"/>
          <ac:picMkLst>
            <pc:docMk/>
            <pc:sldMk cId="446441057" sldId="960"/>
            <ac:picMk id="4" creationId="{0F5EB216-E77C-C340-BC80-0230CD1090AF}"/>
          </ac:picMkLst>
        </pc:picChg>
        <pc:picChg chg="del">
          <ac:chgData name="Chris Droessler" userId="625c3661-9d64-47fa-b83c-4b49393bd161" providerId="ADAL" clId="{FBB4C61D-DEC3-864F-AF35-8278C85BA9B0}" dt="2020-01-09T16:05:11.523" v="23" actId="478"/>
          <ac:picMkLst>
            <pc:docMk/>
            <pc:sldMk cId="446441057" sldId="960"/>
            <ac:picMk id="7" creationId="{C34FA5AD-EDA3-CA4A-B82D-39A326CBC943}"/>
          </ac:picMkLst>
        </pc:picChg>
      </pc:sldChg>
      <pc:sldChg chg="add">
        <pc:chgData name="Chris Droessler" userId="625c3661-9d64-47fa-b83c-4b49393bd161" providerId="ADAL" clId="{FBB4C61D-DEC3-864F-AF35-8278C85BA9B0}" dt="2020-01-09T16:04:59.461" v="3"/>
        <pc:sldMkLst>
          <pc:docMk/>
          <pc:sldMk cId="1364932554" sldId="961"/>
        </pc:sldMkLst>
      </pc:sldChg>
      <pc:sldChg chg="add">
        <pc:chgData name="Chris Droessler" userId="625c3661-9d64-47fa-b83c-4b49393bd161" providerId="ADAL" clId="{FBB4C61D-DEC3-864F-AF35-8278C85BA9B0}" dt="2020-01-09T16:04:59.755" v="4"/>
        <pc:sldMkLst>
          <pc:docMk/>
          <pc:sldMk cId="3685503139" sldId="962"/>
        </pc:sldMkLst>
      </pc:sldChg>
      <pc:sldChg chg="addSp delSp modSp add ord setBg modNotesTx">
        <pc:chgData name="Chris Droessler" userId="625c3661-9d64-47fa-b83c-4b49393bd161" providerId="ADAL" clId="{FBB4C61D-DEC3-864F-AF35-8278C85BA9B0}" dt="2020-01-16T12:33:17.737" v="471" actId="20577"/>
        <pc:sldMkLst>
          <pc:docMk/>
          <pc:sldMk cId="3083735741" sldId="963"/>
        </pc:sldMkLst>
        <pc:spChg chg="del">
          <ac:chgData name="Chris Droessler" userId="625c3661-9d64-47fa-b83c-4b49393bd161" providerId="ADAL" clId="{FBB4C61D-DEC3-864F-AF35-8278C85BA9B0}" dt="2020-01-16T12:30:20.386" v="410" actId="478"/>
          <ac:spMkLst>
            <pc:docMk/>
            <pc:sldMk cId="3083735741" sldId="96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B4C61D-DEC3-864F-AF35-8278C85BA9B0}" dt="2020-01-16T12:29:57.937" v="408" actId="14100"/>
          <ac:picMkLst>
            <pc:docMk/>
            <pc:sldMk cId="3083735741" sldId="963"/>
            <ac:picMk id="4" creationId="{52609948-5529-E443-AECE-B4103EB0F9C9}"/>
          </ac:picMkLst>
        </pc:picChg>
        <pc:picChg chg="del">
          <ac:chgData name="Chris Droessler" userId="625c3661-9d64-47fa-b83c-4b49393bd161" providerId="ADAL" clId="{FBB4C61D-DEC3-864F-AF35-8278C85BA9B0}" dt="2020-01-16T12:29:44.752" v="403" actId="478"/>
          <ac:picMkLst>
            <pc:docMk/>
            <pc:sldMk cId="3083735741" sldId="963"/>
            <ac:picMk id="7" creationId="{C34FA5AD-EDA3-CA4A-B82D-39A326CBC943}"/>
          </ac:picMkLst>
        </pc:picChg>
      </pc:sldChg>
      <pc:sldChg chg="add del">
        <pc:chgData name="Chris Droessler" userId="625c3661-9d64-47fa-b83c-4b49393bd161" providerId="ADAL" clId="{FBB4C61D-DEC3-864F-AF35-8278C85BA9B0}" dt="2020-01-16T12:30:40.086" v="411" actId="2696"/>
        <pc:sldMkLst>
          <pc:docMk/>
          <pc:sldMk cId="411966282" sldId="964"/>
        </pc:sldMkLst>
      </pc:sldChg>
      <pc:sldChg chg="add del">
        <pc:chgData name="Chris Droessler" userId="625c3661-9d64-47fa-b83c-4b49393bd161" providerId="ADAL" clId="{FBB4C61D-DEC3-864F-AF35-8278C85BA9B0}" dt="2020-01-16T12:30:40.114" v="412" actId="2696"/>
        <pc:sldMkLst>
          <pc:docMk/>
          <pc:sldMk cId="2483245063" sldId="965"/>
        </pc:sldMkLst>
      </pc:sldChg>
      <pc:sldChg chg="add del">
        <pc:chgData name="Chris Droessler" userId="625c3661-9d64-47fa-b83c-4b49393bd161" providerId="ADAL" clId="{FBB4C61D-DEC3-864F-AF35-8278C85BA9B0}" dt="2020-01-16T12:30:40.142" v="413" actId="2696"/>
        <pc:sldMkLst>
          <pc:docMk/>
          <pc:sldMk cId="3108068323" sldId="966"/>
        </pc:sldMkLst>
      </pc:sldChg>
      <pc:sldChg chg="add del">
        <pc:chgData name="Chris Droessler" userId="625c3661-9d64-47fa-b83c-4b49393bd161" providerId="ADAL" clId="{FBB4C61D-DEC3-864F-AF35-8278C85BA9B0}" dt="2020-01-16T12:30:40.169" v="414" actId="2696"/>
        <pc:sldMkLst>
          <pc:docMk/>
          <pc:sldMk cId="2005975964" sldId="967"/>
        </pc:sldMkLst>
      </pc:sldChg>
      <pc:sldChg chg="add del">
        <pc:chgData name="Chris Droessler" userId="625c3661-9d64-47fa-b83c-4b49393bd161" providerId="ADAL" clId="{FBB4C61D-DEC3-864F-AF35-8278C85BA9B0}" dt="2020-01-16T12:30:40.197" v="415" actId="2696"/>
        <pc:sldMkLst>
          <pc:docMk/>
          <pc:sldMk cId="3914859972" sldId="968"/>
        </pc:sldMkLst>
      </pc:sldChg>
      <pc:sldChg chg="add del">
        <pc:chgData name="Chris Droessler" userId="625c3661-9d64-47fa-b83c-4b49393bd161" providerId="ADAL" clId="{FBB4C61D-DEC3-864F-AF35-8278C85BA9B0}" dt="2020-01-16T12:30:40.224" v="416" actId="2696"/>
        <pc:sldMkLst>
          <pc:docMk/>
          <pc:sldMk cId="1700804001" sldId="969"/>
        </pc:sldMkLst>
      </pc:sldChg>
      <pc:sldChg chg="add del">
        <pc:chgData name="Chris Droessler" userId="625c3661-9d64-47fa-b83c-4b49393bd161" providerId="ADAL" clId="{FBB4C61D-DEC3-864F-AF35-8278C85BA9B0}" dt="2020-01-16T12:30:40.251" v="417" actId="2696"/>
        <pc:sldMkLst>
          <pc:docMk/>
          <pc:sldMk cId="3932217375" sldId="970"/>
        </pc:sldMkLst>
      </pc:sldChg>
      <pc:sldChg chg="add del">
        <pc:chgData name="Chris Droessler" userId="625c3661-9d64-47fa-b83c-4b49393bd161" providerId="ADAL" clId="{FBB4C61D-DEC3-864F-AF35-8278C85BA9B0}" dt="2020-01-16T12:30:40.278" v="418" actId="2696"/>
        <pc:sldMkLst>
          <pc:docMk/>
          <pc:sldMk cId="3169113304" sldId="971"/>
        </pc:sldMkLst>
      </pc:sldChg>
      <pc:sldChg chg="add del">
        <pc:chgData name="Chris Droessler" userId="625c3661-9d64-47fa-b83c-4b49393bd161" providerId="ADAL" clId="{FBB4C61D-DEC3-864F-AF35-8278C85BA9B0}" dt="2020-01-16T12:30:40.305" v="419" actId="2696"/>
        <pc:sldMkLst>
          <pc:docMk/>
          <pc:sldMk cId="100248634" sldId="972"/>
        </pc:sldMkLst>
      </pc:sldChg>
      <pc:sldChg chg="add del">
        <pc:chgData name="Chris Droessler" userId="625c3661-9d64-47fa-b83c-4b49393bd161" providerId="ADAL" clId="{FBB4C61D-DEC3-864F-AF35-8278C85BA9B0}" dt="2020-01-16T12:30:40.333" v="420" actId="2696"/>
        <pc:sldMkLst>
          <pc:docMk/>
          <pc:sldMk cId="4047070268" sldId="973"/>
        </pc:sldMkLst>
      </pc:sldChg>
      <pc:sldChg chg="add del">
        <pc:chgData name="Chris Droessler" userId="625c3661-9d64-47fa-b83c-4b49393bd161" providerId="ADAL" clId="{FBB4C61D-DEC3-864F-AF35-8278C85BA9B0}" dt="2020-01-16T12:30:40.360" v="421" actId="2696"/>
        <pc:sldMkLst>
          <pc:docMk/>
          <pc:sldMk cId="3441151599" sldId="974"/>
        </pc:sldMkLst>
      </pc:sldChg>
      <pc:sldChg chg="add del">
        <pc:chgData name="Chris Droessler" userId="625c3661-9d64-47fa-b83c-4b49393bd161" providerId="ADAL" clId="{FBB4C61D-DEC3-864F-AF35-8278C85BA9B0}" dt="2020-01-16T12:30:40.387" v="422" actId="2696"/>
        <pc:sldMkLst>
          <pc:docMk/>
          <pc:sldMk cId="2385327720" sldId="975"/>
        </pc:sldMkLst>
      </pc:sldChg>
      <pc:sldChg chg="add del">
        <pc:chgData name="Chris Droessler" userId="625c3661-9d64-47fa-b83c-4b49393bd161" providerId="ADAL" clId="{FBB4C61D-DEC3-864F-AF35-8278C85BA9B0}" dt="2020-01-16T12:30:40.413" v="423" actId="2696"/>
        <pc:sldMkLst>
          <pc:docMk/>
          <pc:sldMk cId="1666014121" sldId="976"/>
        </pc:sldMkLst>
      </pc:sldChg>
      <pc:sldChg chg="add del">
        <pc:chgData name="Chris Droessler" userId="625c3661-9d64-47fa-b83c-4b49393bd161" providerId="ADAL" clId="{FBB4C61D-DEC3-864F-AF35-8278C85BA9B0}" dt="2020-01-16T12:30:40.439" v="424" actId="2696"/>
        <pc:sldMkLst>
          <pc:docMk/>
          <pc:sldMk cId="2340247862" sldId="977"/>
        </pc:sldMkLst>
      </pc:sldChg>
      <pc:sldChg chg="add del">
        <pc:chgData name="Chris Droessler" userId="625c3661-9d64-47fa-b83c-4b49393bd161" providerId="ADAL" clId="{FBB4C61D-DEC3-864F-AF35-8278C85BA9B0}" dt="2020-01-16T12:30:40.465" v="425" actId="2696"/>
        <pc:sldMkLst>
          <pc:docMk/>
          <pc:sldMk cId="52061441" sldId="978"/>
        </pc:sldMkLst>
      </pc:sldChg>
      <pc:sldChg chg="add del">
        <pc:chgData name="Chris Droessler" userId="625c3661-9d64-47fa-b83c-4b49393bd161" providerId="ADAL" clId="{FBB4C61D-DEC3-864F-AF35-8278C85BA9B0}" dt="2020-01-16T12:30:40.491" v="426" actId="2696"/>
        <pc:sldMkLst>
          <pc:docMk/>
          <pc:sldMk cId="2031437293" sldId="979"/>
        </pc:sldMkLst>
      </pc:sldChg>
      <pc:sldChg chg="add del">
        <pc:chgData name="Chris Droessler" userId="625c3661-9d64-47fa-b83c-4b49393bd161" providerId="ADAL" clId="{FBB4C61D-DEC3-864F-AF35-8278C85BA9B0}" dt="2020-01-16T12:30:40.516" v="427" actId="2696"/>
        <pc:sldMkLst>
          <pc:docMk/>
          <pc:sldMk cId="2935813404" sldId="980"/>
        </pc:sldMkLst>
      </pc:sldChg>
      <pc:sldChg chg="addSp modSp add modNotesTx">
        <pc:chgData name="Chris Droessler" userId="625c3661-9d64-47fa-b83c-4b49393bd161" providerId="ADAL" clId="{FBB4C61D-DEC3-864F-AF35-8278C85BA9B0}" dt="2020-01-10T12:49:14.433" v="230" actId="14100"/>
        <pc:sldMkLst>
          <pc:docMk/>
          <pc:sldMk cId="3413008259" sldId="981"/>
        </pc:sldMkLst>
        <pc:spChg chg="mod">
          <ac:chgData name="Chris Droessler" userId="625c3661-9d64-47fa-b83c-4b49393bd161" providerId="ADAL" clId="{FBB4C61D-DEC3-864F-AF35-8278C85BA9B0}" dt="2020-01-10T12:48:30.071" v="220" actId="14100"/>
          <ac:spMkLst>
            <pc:docMk/>
            <pc:sldMk cId="3413008259" sldId="981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0T12:49:06.349" v="228" actId="20577"/>
          <ac:spMkLst>
            <pc:docMk/>
            <pc:sldMk cId="3413008259" sldId="981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B4C61D-DEC3-864F-AF35-8278C85BA9B0}" dt="2020-01-10T12:49:10.234" v="229" actId="14100"/>
          <ac:picMkLst>
            <pc:docMk/>
            <pc:sldMk cId="3413008259" sldId="981"/>
            <ac:picMk id="6146" creationId="{E9908CDF-2E30-9048-B36E-20E88EC8E2AB}"/>
          </ac:picMkLst>
        </pc:picChg>
        <pc:picChg chg="add mod">
          <ac:chgData name="Chris Droessler" userId="625c3661-9d64-47fa-b83c-4b49393bd161" providerId="ADAL" clId="{FBB4C61D-DEC3-864F-AF35-8278C85BA9B0}" dt="2020-01-10T12:49:14.433" v="230" actId="14100"/>
          <ac:picMkLst>
            <pc:docMk/>
            <pc:sldMk cId="3413008259" sldId="981"/>
            <ac:picMk id="6148" creationId="{D25A531D-DF18-5C4C-9D6A-2966A4569AD7}"/>
          </ac:picMkLst>
        </pc:picChg>
      </pc:sldChg>
      <pc:sldChg chg="addSp delSp modSp add modNotesTx">
        <pc:chgData name="Chris Droessler" userId="625c3661-9d64-47fa-b83c-4b49393bd161" providerId="ADAL" clId="{FBB4C61D-DEC3-864F-AF35-8278C85BA9B0}" dt="2020-01-10T12:55:58.197" v="237" actId="1076"/>
        <pc:sldMkLst>
          <pc:docMk/>
          <pc:sldMk cId="2133438890" sldId="982"/>
        </pc:sldMkLst>
        <pc:spChg chg="mod">
          <ac:chgData name="Chris Droessler" userId="625c3661-9d64-47fa-b83c-4b49393bd161" providerId="ADAL" clId="{FBB4C61D-DEC3-864F-AF35-8278C85BA9B0}" dt="2020-01-10T12:18:16.747" v="96"/>
          <ac:spMkLst>
            <pc:docMk/>
            <pc:sldMk cId="2133438890" sldId="982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0T12:40:58.895" v="191"/>
          <ac:spMkLst>
            <pc:docMk/>
            <pc:sldMk cId="2133438890" sldId="98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BB4C61D-DEC3-864F-AF35-8278C85BA9B0}" dt="2020-01-10T12:41:10.107" v="197"/>
          <ac:spMkLst>
            <pc:docMk/>
            <pc:sldMk cId="2133438890" sldId="982"/>
            <ac:spMk id="4" creationId="{74E7AD28-BD32-BE4C-8299-7E730252D0F0}"/>
          </ac:spMkLst>
        </pc:spChg>
        <pc:picChg chg="add mod">
          <ac:chgData name="Chris Droessler" userId="625c3661-9d64-47fa-b83c-4b49393bd161" providerId="ADAL" clId="{FBB4C61D-DEC3-864F-AF35-8278C85BA9B0}" dt="2020-01-10T12:55:58.197" v="237" actId="1076"/>
          <ac:picMkLst>
            <pc:docMk/>
            <pc:sldMk cId="2133438890" sldId="982"/>
            <ac:picMk id="5122" creationId="{FA4CEB7D-84DD-784E-9D07-154EF7F60C5F}"/>
          </ac:picMkLst>
        </pc:picChg>
        <pc:picChg chg="add mod">
          <ac:chgData name="Chris Droessler" userId="625c3661-9d64-47fa-b83c-4b49393bd161" providerId="ADAL" clId="{FBB4C61D-DEC3-864F-AF35-8278C85BA9B0}" dt="2020-01-10T12:55:53.349" v="236" actId="14100"/>
          <ac:picMkLst>
            <pc:docMk/>
            <pc:sldMk cId="2133438890" sldId="982"/>
            <ac:picMk id="5124" creationId="{B714E03A-350A-3244-939F-DAE5FA578A67}"/>
          </ac:picMkLst>
        </pc:picChg>
      </pc:sldChg>
      <pc:sldChg chg="addSp modSp add modNotesTx">
        <pc:chgData name="Chris Droessler" userId="625c3661-9d64-47fa-b83c-4b49393bd161" providerId="ADAL" clId="{FBB4C61D-DEC3-864F-AF35-8278C85BA9B0}" dt="2020-01-10T12:57:32.585" v="246" actId="1076"/>
        <pc:sldMkLst>
          <pc:docMk/>
          <pc:sldMk cId="83167984" sldId="983"/>
        </pc:sldMkLst>
        <pc:spChg chg="mod">
          <ac:chgData name="Chris Droessler" userId="625c3661-9d64-47fa-b83c-4b49393bd161" providerId="ADAL" clId="{FBB4C61D-DEC3-864F-AF35-8278C85BA9B0}" dt="2020-01-10T12:57:08.473" v="238"/>
          <ac:spMkLst>
            <pc:docMk/>
            <pc:sldMk cId="83167984" sldId="983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0T12:39:43.059" v="180" actId="20577"/>
          <ac:spMkLst>
            <pc:docMk/>
            <pc:sldMk cId="83167984" sldId="98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B4C61D-DEC3-864F-AF35-8278C85BA9B0}" dt="2020-01-10T12:40:03.233" v="183" actId="1076"/>
          <ac:picMkLst>
            <pc:docMk/>
            <pc:sldMk cId="83167984" sldId="983"/>
            <ac:picMk id="4" creationId="{99BA4A67-7733-FE4B-ABF4-D2D8ABCDA5DF}"/>
          </ac:picMkLst>
        </pc:picChg>
        <pc:picChg chg="add mod">
          <ac:chgData name="Chris Droessler" userId="625c3661-9d64-47fa-b83c-4b49393bd161" providerId="ADAL" clId="{FBB4C61D-DEC3-864F-AF35-8278C85BA9B0}" dt="2020-01-10T12:57:32.585" v="246" actId="1076"/>
          <ac:picMkLst>
            <pc:docMk/>
            <pc:sldMk cId="83167984" sldId="983"/>
            <ac:picMk id="4098" creationId="{F452C65A-0434-0A4D-9D87-FD938C4D8D0A}"/>
          </ac:picMkLst>
        </pc:picChg>
      </pc:sldChg>
      <pc:sldChg chg="addSp delSp modSp add modNotesTx">
        <pc:chgData name="Chris Droessler" userId="625c3661-9d64-47fa-b83c-4b49393bd161" providerId="ADAL" clId="{FBB4C61D-DEC3-864F-AF35-8278C85BA9B0}" dt="2020-01-10T13:16:42.419" v="298" actId="1076"/>
        <pc:sldMkLst>
          <pc:docMk/>
          <pc:sldMk cId="749169474" sldId="984"/>
        </pc:sldMkLst>
        <pc:spChg chg="mod">
          <ac:chgData name="Chris Droessler" userId="625c3661-9d64-47fa-b83c-4b49393bd161" providerId="ADAL" clId="{FBB4C61D-DEC3-864F-AF35-8278C85BA9B0}" dt="2020-01-10T12:34:55.539" v="142" actId="20577"/>
          <ac:spMkLst>
            <pc:docMk/>
            <pc:sldMk cId="749169474" sldId="984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0T12:39:16.897" v="179" actId="14100"/>
          <ac:spMkLst>
            <pc:docMk/>
            <pc:sldMk cId="749169474" sldId="984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BB4C61D-DEC3-864F-AF35-8278C85BA9B0}" dt="2020-01-10T12:37:57.910" v="152" actId="478"/>
          <ac:spMkLst>
            <pc:docMk/>
            <pc:sldMk cId="749169474" sldId="984"/>
            <ac:spMk id="4" creationId="{9343E614-3E21-C541-AFF0-A07EBBFA62A3}"/>
          </ac:spMkLst>
        </pc:spChg>
        <pc:picChg chg="add del mod">
          <ac:chgData name="Chris Droessler" userId="625c3661-9d64-47fa-b83c-4b49393bd161" providerId="ADAL" clId="{FBB4C61D-DEC3-864F-AF35-8278C85BA9B0}" dt="2020-01-10T12:38:08.686" v="156" actId="1076"/>
          <ac:picMkLst>
            <pc:docMk/>
            <pc:sldMk cId="749169474" sldId="984"/>
            <ac:picMk id="3074" creationId="{DAF4CF21-9B62-B045-B9BC-4AEBA782DF76}"/>
          </ac:picMkLst>
        </pc:picChg>
        <pc:picChg chg="add mod">
          <ac:chgData name="Chris Droessler" userId="625c3661-9d64-47fa-b83c-4b49393bd161" providerId="ADAL" clId="{FBB4C61D-DEC3-864F-AF35-8278C85BA9B0}" dt="2020-01-10T13:16:42.419" v="298" actId="1076"/>
          <ac:picMkLst>
            <pc:docMk/>
            <pc:sldMk cId="749169474" sldId="984"/>
            <ac:picMk id="3075" creationId="{E38A7697-4DE0-7444-AB37-54CB7A20AE15}"/>
          </ac:picMkLst>
        </pc:picChg>
        <pc:picChg chg="add mod">
          <ac:chgData name="Chris Droessler" userId="625c3661-9d64-47fa-b83c-4b49393bd161" providerId="ADAL" clId="{FBB4C61D-DEC3-864F-AF35-8278C85BA9B0}" dt="2020-01-10T12:38:10.037" v="157" actId="1076"/>
          <ac:picMkLst>
            <pc:docMk/>
            <pc:sldMk cId="749169474" sldId="984"/>
            <ac:picMk id="3077" creationId="{F38A2857-EF62-F34C-A9B5-2DE7EA3CCB65}"/>
          </ac:picMkLst>
        </pc:picChg>
      </pc:sldChg>
      <pc:sldChg chg="addSp modSp add modNotesTx">
        <pc:chgData name="Chris Droessler" userId="625c3661-9d64-47fa-b83c-4b49393bd161" providerId="ADAL" clId="{FBB4C61D-DEC3-864F-AF35-8278C85BA9B0}" dt="2020-01-10T13:01:00.056" v="277" actId="1076"/>
        <pc:sldMkLst>
          <pc:docMk/>
          <pc:sldMk cId="4072857890" sldId="985"/>
        </pc:sldMkLst>
        <pc:spChg chg="mod">
          <ac:chgData name="Chris Droessler" userId="625c3661-9d64-47fa-b83c-4b49393bd161" providerId="ADAL" clId="{FBB4C61D-DEC3-864F-AF35-8278C85BA9B0}" dt="2020-01-10T13:00:12.279" v="247" actId="20577"/>
          <ac:spMkLst>
            <pc:docMk/>
            <pc:sldMk cId="4072857890" sldId="985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0T13:00:43.800" v="274" actId="20577"/>
          <ac:spMkLst>
            <pc:docMk/>
            <pc:sldMk cId="4072857890" sldId="98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B4C61D-DEC3-864F-AF35-8278C85BA9B0}" dt="2020-01-10T12:29:06.693" v="136" actId="1076"/>
          <ac:picMkLst>
            <pc:docMk/>
            <pc:sldMk cId="4072857890" sldId="985"/>
            <ac:picMk id="2050" creationId="{0B584922-ED78-DB45-80BD-CA04AE90CB5F}"/>
          </ac:picMkLst>
        </pc:picChg>
        <pc:picChg chg="add mod">
          <ac:chgData name="Chris Droessler" userId="625c3661-9d64-47fa-b83c-4b49393bd161" providerId="ADAL" clId="{FBB4C61D-DEC3-864F-AF35-8278C85BA9B0}" dt="2020-01-10T13:01:00.056" v="277" actId="1076"/>
          <ac:picMkLst>
            <pc:docMk/>
            <pc:sldMk cId="4072857890" sldId="985"/>
            <ac:picMk id="2052" creationId="{7C39E2F9-77C7-9341-B3DD-756E598286E0}"/>
          </ac:picMkLst>
        </pc:picChg>
      </pc:sldChg>
      <pc:sldChg chg="addSp delSp modSp add modNotesTx">
        <pc:chgData name="Chris Droessler" userId="625c3661-9d64-47fa-b83c-4b49393bd161" providerId="ADAL" clId="{FBB4C61D-DEC3-864F-AF35-8278C85BA9B0}" dt="2020-01-10T13:17:37.429" v="300" actId="1076"/>
        <pc:sldMkLst>
          <pc:docMk/>
          <pc:sldMk cId="227261500" sldId="986"/>
        </pc:sldMkLst>
        <pc:spChg chg="mod">
          <ac:chgData name="Chris Droessler" userId="625c3661-9d64-47fa-b83c-4b49393bd161" providerId="ADAL" clId="{FBB4C61D-DEC3-864F-AF35-8278C85BA9B0}" dt="2020-01-10T13:15:39.771" v="288" actId="20577"/>
          <ac:spMkLst>
            <pc:docMk/>
            <pc:sldMk cId="227261500" sldId="986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0T13:07:36.751" v="278" actId="20577"/>
          <ac:spMkLst>
            <pc:docMk/>
            <pc:sldMk cId="227261500" sldId="986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B4C61D-DEC3-864F-AF35-8278C85BA9B0}" dt="2020-01-10T12:27:53.454" v="128" actId="1076"/>
          <ac:picMkLst>
            <pc:docMk/>
            <pc:sldMk cId="227261500" sldId="986"/>
            <ac:picMk id="1026" creationId="{104B8158-5133-5C41-8E0A-F3343CDC9154}"/>
          </ac:picMkLst>
        </pc:picChg>
        <pc:picChg chg="add del mod">
          <ac:chgData name="Chris Droessler" userId="625c3661-9d64-47fa-b83c-4b49393bd161" providerId="ADAL" clId="{FBB4C61D-DEC3-864F-AF35-8278C85BA9B0}" dt="2020-01-10T12:24:43.128" v="121" actId="478"/>
          <ac:picMkLst>
            <pc:docMk/>
            <pc:sldMk cId="227261500" sldId="986"/>
            <ac:picMk id="1028" creationId="{026720AE-EDE9-0046-ADB8-2A200BDF7309}"/>
          </ac:picMkLst>
        </pc:picChg>
        <pc:picChg chg="add mod">
          <ac:chgData name="Chris Droessler" userId="625c3661-9d64-47fa-b83c-4b49393bd161" providerId="ADAL" clId="{FBB4C61D-DEC3-864F-AF35-8278C85BA9B0}" dt="2020-01-10T12:28:11.636" v="131" actId="732"/>
          <ac:picMkLst>
            <pc:docMk/>
            <pc:sldMk cId="227261500" sldId="986"/>
            <ac:picMk id="1030" creationId="{503C0633-D321-1148-AB37-2C29E020512F}"/>
          </ac:picMkLst>
        </pc:picChg>
        <pc:picChg chg="add mod">
          <ac:chgData name="Chris Droessler" userId="625c3661-9d64-47fa-b83c-4b49393bd161" providerId="ADAL" clId="{FBB4C61D-DEC3-864F-AF35-8278C85BA9B0}" dt="2020-01-10T13:17:37.429" v="300" actId="1076"/>
          <ac:picMkLst>
            <pc:docMk/>
            <pc:sldMk cId="227261500" sldId="986"/>
            <ac:picMk id="1032" creationId="{43C5A691-1363-D94E-BF0E-97FE32CFE7BC}"/>
          </ac:picMkLst>
        </pc:picChg>
        <pc:picChg chg="add mod">
          <ac:chgData name="Chris Droessler" userId="625c3661-9d64-47fa-b83c-4b49393bd161" providerId="ADAL" clId="{FBB4C61D-DEC3-864F-AF35-8278C85BA9B0}" dt="2020-01-10T13:13:42.089" v="280"/>
          <ac:picMkLst>
            <pc:docMk/>
            <pc:sldMk cId="227261500" sldId="986"/>
            <ac:picMk id="1033" creationId="{D8D9C30F-C3A7-6C40-9F12-3D67143B8175}"/>
          </ac:picMkLst>
        </pc:picChg>
      </pc:sldChg>
      <pc:sldChg chg="addSp delSp modSp add modNotesTx">
        <pc:chgData name="Chris Droessler" userId="625c3661-9d64-47fa-b83c-4b49393bd161" providerId="ADAL" clId="{FBB4C61D-DEC3-864F-AF35-8278C85BA9B0}" dt="2020-01-16T12:26:30.499" v="399" actId="14100"/>
        <pc:sldMkLst>
          <pc:docMk/>
          <pc:sldMk cId="2259922933" sldId="987"/>
        </pc:sldMkLst>
        <pc:spChg chg="mod">
          <ac:chgData name="Chris Droessler" userId="625c3661-9d64-47fa-b83c-4b49393bd161" providerId="ADAL" clId="{FBB4C61D-DEC3-864F-AF35-8278C85BA9B0}" dt="2020-01-16T12:22:54.509" v="318" actId="20577"/>
          <ac:spMkLst>
            <pc:docMk/>
            <pc:sldMk cId="2259922933" sldId="987"/>
            <ac:spMk id="2" creationId="{00000000-0000-0000-0000-000000000000}"/>
          </ac:spMkLst>
        </pc:spChg>
        <pc:spChg chg="mod">
          <ac:chgData name="Chris Droessler" userId="625c3661-9d64-47fa-b83c-4b49393bd161" providerId="ADAL" clId="{FBB4C61D-DEC3-864F-AF35-8278C85BA9B0}" dt="2020-01-16T12:24:07.464" v="372" actId="20577"/>
          <ac:spMkLst>
            <pc:docMk/>
            <pc:sldMk cId="2259922933" sldId="98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BB4C61D-DEC3-864F-AF35-8278C85BA9B0}" dt="2020-01-16T12:26:30.499" v="399" actId="14100"/>
          <ac:picMkLst>
            <pc:docMk/>
            <pc:sldMk cId="2259922933" sldId="987"/>
            <ac:picMk id="5" creationId="{75639FAE-6E07-4541-8620-ACFB24DCD954}"/>
          </ac:picMkLst>
        </pc:picChg>
        <pc:picChg chg="add mod">
          <ac:chgData name="Chris Droessler" userId="625c3661-9d64-47fa-b83c-4b49393bd161" providerId="ADAL" clId="{FBB4C61D-DEC3-864F-AF35-8278C85BA9B0}" dt="2020-01-16T12:25:29.936" v="387" actId="1076"/>
          <ac:picMkLst>
            <pc:docMk/>
            <pc:sldMk cId="2259922933" sldId="987"/>
            <ac:picMk id="6" creationId="{534CCCE9-7BFE-BD44-9B31-3E787BECE1D0}"/>
          </ac:picMkLst>
        </pc:picChg>
        <pc:picChg chg="del">
          <ac:chgData name="Chris Droessler" userId="625c3661-9d64-47fa-b83c-4b49393bd161" providerId="ADAL" clId="{FBB4C61D-DEC3-864F-AF35-8278C85BA9B0}" dt="2020-01-16T12:22:41.717" v="304" actId="478"/>
          <ac:picMkLst>
            <pc:docMk/>
            <pc:sldMk cId="2259922933" sldId="987"/>
            <ac:picMk id="1026" creationId="{104B8158-5133-5C41-8E0A-F3343CDC9154}"/>
          </ac:picMkLst>
        </pc:picChg>
        <pc:picChg chg="del">
          <ac:chgData name="Chris Droessler" userId="625c3661-9d64-47fa-b83c-4b49393bd161" providerId="ADAL" clId="{FBB4C61D-DEC3-864F-AF35-8278C85BA9B0}" dt="2020-01-16T12:22:41.080" v="303" actId="478"/>
          <ac:picMkLst>
            <pc:docMk/>
            <pc:sldMk cId="2259922933" sldId="987"/>
            <ac:picMk id="1030" creationId="{503C0633-D321-1148-AB37-2C29E020512F}"/>
          </ac:picMkLst>
        </pc:picChg>
        <pc:picChg chg="del">
          <ac:chgData name="Chris Droessler" userId="625c3661-9d64-47fa-b83c-4b49393bd161" providerId="ADAL" clId="{FBB4C61D-DEC3-864F-AF35-8278C85BA9B0}" dt="2020-01-16T12:22:42.452" v="305" actId="478"/>
          <ac:picMkLst>
            <pc:docMk/>
            <pc:sldMk cId="2259922933" sldId="987"/>
            <ac:picMk id="1032" creationId="{43C5A691-1363-D94E-BF0E-97FE32CFE7BC}"/>
          </ac:picMkLst>
        </pc:picChg>
      </pc:sldChg>
      <pc:sldChg chg="add ord">
        <pc:chgData name="Chris Droessler" userId="625c3661-9d64-47fa-b83c-4b49393bd161" providerId="ADAL" clId="{FBB4C61D-DEC3-864F-AF35-8278C85BA9B0}" dt="2020-01-16T12:33:59.371" v="473"/>
        <pc:sldMkLst>
          <pc:docMk/>
          <pc:sldMk cId="1164703287" sldId="988"/>
        </pc:sldMkLst>
      </pc:sldChg>
      <pc:sldChg chg="add ord">
        <pc:chgData name="Chris Droessler" userId="625c3661-9d64-47fa-b83c-4b49393bd161" providerId="ADAL" clId="{FBB4C61D-DEC3-864F-AF35-8278C85BA9B0}" dt="2020-01-16T12:34:02.019" v="475"/>
        <pc:sldMkLst>
          <pc:docMk/>
          <pc:sldMk cId="2334219946" sldId="989"/>
        </pc:sldMkLst>
      </pc:sldChg>
      <pc:sldChg chg="add ord">
        <pc:chgData name="Chris Droessler" userId="625c3661-9d64-47fa-b83c-4b49393bd161" providerId="ADAL" clId="{FBB4C61D-DEC3-864F-AF35-8278C85BA9B0}" dt="2020-01-16T12:34:04.540" v="477"/>
        <pc:sldMkLst>
          <pc:docMk/>
          <pc:sldMk cId="1401312858" sldId="990"/>
        </pc:sldMkLst>
      </pc:sldChg>
      <pc:sldChg chg="add ord">
        <pc:chgData name="Chris Droessler" userId="625c3661-9d64-47fa-b83c-4b49393bd161" providerId="ADAL" clId="{FBB4C61D-DEC3-864F-AF35-8278C85BA9B0}" dt="2020-01-16T12:34:09.499" v="479"/>
        <pc:sldMkLst>
          <pc:docMk/>
          <pc:sldMk cId="1319772477" sldId="991"/>
        </pc:sldMkLst>
      </pc:sldChg>
      <pc:sldChg chg="add ord">
        <pc:chgData name="Chris Droessler" userId="625c3661-9d64-47fa-b83c-4b49393bd161" providerId="ADAL" clId="{FBB4C61D-DEC3-864F-AF35-8278C85BA9B0}" dt="2020-01-16T12:34:15.027" v="481"/>
        <pc:sldMkLst>
          <pc:docMk/>
          <pc:sldMk cId="1610590816" sldId="992"/>
        </pc:sldMkLst>
      </pc:sldChg>
      <pc:sldChg chg="add ord">
        <pc:chgData name="Chris Droessler" userId="625c3661-9d64-47fa-b83c-4b49393bd161" providerId="ADAL" clId="{FBB4C61D-DEC3-864F-AF35-8278C85BA9B0}" dt="2020-01-16T12:34:17.483" v="483"/>
        <pc:sldMkLst>
          <pc:docMk/>
          <pc:sldMk cId="4109713459" sldId="993"/>
        </pc:sldMkLst>
      </pc:sldChg>
      <pc:sldChg chg="add ord">
        <pc:chgData name="Chris Droessler" userId="625c3661-9d64-47fa-b83c-4b49393bd161" providerId="ADAL" clId="{FBB4C61D-DEC3-864F-AF35-8278C85BA9B0}" dt="2020-01-16T12:34:21.963" v="485"/>
        <pc:sldMkLst>
          <pc:docMk/>
          <pc:sldMk cId="3852606405" sldId="994"/>
        </pc:sldMkLst>
      </pc:sldChg>
    </pc:docChg>
  </pc:docChgLst>
  <pc:docChgLst>
    <pc:chgData name="Chris Droessler" userId="625c3661-9d64-47fa-b83c-4b49393bd161" providerId="ADAL" clId="{19D48EC6-9A5B-E04B-8E9F-4C58D6877A52}"/>
    <pc:docChg chg="custSel addSld delSld modSld sldOrd">
      <pc:chgData name="Chris Droessler" userId="625c3661-9d64-47fa-b83c-4b49393bd161" providerId="ADAL" clId="{19D48EC6-9A5B-E04B-8E9F-4C58D6877A52}" dt="2019-10-17T12:22:10.615" v="11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tel:+1704823104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tel:+1336387366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bvance@billblackauto.com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cuilettif@nccommunitycolleges.ed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====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Dr. Bob 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Witchger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witchgerb@nccommunitycolleges.edu</a:t>
            </a: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Chris 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Droessler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droesslerc@nccommunitycolleges.edu</a:t>
            </a: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Cheryl Cox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919-807-3814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cheryl.cox@dpi.nc.gov</a:t>
            </a: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 Faircloth –Dean/Department Chair – Transportation Gilford Technical Community College </a:t>
            </a:r>
          </a:p>
          <a:p>
            <a:endParaRPr lang="en-US" dirty="0"/>
          </a:p>
          <a:p>
            <a:r>
              <a:rPr lang="en-US" dirty="0" err="1"/>
              <a:t>jafaircloth@gtcc.edu</a:t>
            </a:r>
            <a:r>
              <a:rPr lang="en-US" dirty="0"/>
              <a:t>   336-454-1126-50184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3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4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Rhom</a:t>
            </a:r>
            <a:r>
              <a:rPr lang="en-US" dirty="0"/>
              <a:t> - Department Chair – Gaston College </a:t>
            </a:r>
          </a:p>
          <a:p>
            <a:endParaRPr lang="en-US" dirty="0"/>
          </a:p>
          <a:p>
            <a:r>
              <a:rPr lang="en-US" dirty="0" err="1"/>
              <a:t>erhom@gaston.edu</a:t>
            </a:r>
            <a:r>
              <a:rPr lang="en-US" dirty="0"/>
              <a:t>;  </a:t>
            </a:r>
            <a:r>
              <a:rPr lang="en-US" dirty="0" err="1"/>
              <a:t>rhom.eric@gaston.edu</a:t>
            </a:r>
            <a:r>
              <a:rPr lang="en-US" dirty="0"/>
              <a:t>;  704-922-6386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48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Robert </a:t>
            </a:r>
            <a:r>
              <a:rPr lang="en-US" dirty="0" err="1"/>
              <a:t>Radillo</a:t>
            </a:r>
            <a:r>
              <a:rPr lang="en-US" dirty="0"/>
              <a:t> – McKinney Chevrolet – Service Manage and Adjunct Professor at Gaston College. </a:t>
            </a:r>
          </a:p>
          <a:p>
            <a:endParaRPr lang="en-US" dirty="0"/>
          </a:p>
          <a:p>
            <a:r>
              <a:rPr lang="en-US" dirty="0" err="1"/>
              <a:t>rradillo@mckenneychevrolet.com</a:t>
            </a:r>
            <a:r>
              <a:rPr lang="en-US" dirty="0"/>
              <a:t>  </a:t>
            </a:r>
          </a:p>
          <a:p>
            <a:r>
              <a:rPr lang="en-US" dirty="0">
                <a:hlinkClick r:id="rId3"/>
              </a:rPr>
              <a:t>(704) 823-1040</a:t>
            </a:r>
            <a:endParaRPr lang="en-US" dirty="0"/>
          </a:p>
          <a:p>
            <a:r>
              <a:rPr lang="en-US" dirty="0"/>
              <a:t>951-833-6904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www.mckenneychevrolet.com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85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Hardin Kennedy – Department Chair – Wilkes Community College </a:t>
            </a:r>
          </a:p>
          <a:p>
            <a:endParaRPr lang="en-US" dirty="0"/>
          </a:p>
          <a:p>
            <a:r>
              <a:rPr lang="en-US" dirty="0"/>
              <a:t>Hckennedy819@wilkescc.edu   336-838-6219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5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14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Evans - Parts and Service Director,  Carolina Automotive, McNeill Nissan and Chevrolet </a:t>
            </a:r>
          </a:p>
          <a:p>
            <a:endParaRPr lang="en-US" dirty="0"/>
          </a:p>
          <a:p>
            <a:r>
              <a:rPr lang="en-US" dirty="0" err="1"/>
              <a:t>Mevans@carolinaautomotive.com</a:t>
            </a:r>
            <a:r>
              <a:rPr lang="en-US" dirty="0"/>
              <a:t>  336-838-2191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carolinaautomotive.com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6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55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Ben Vance</a:t>
            </a:r>
          </a:p>
          <a:p>
            <a:r>
              <a:rPr lang="en-US" dirty="0"/>
              <a:t>Service Manager</a:t>
            </a:r>
          </a:p>
          <a:p>
            <a:r>
              <a:rPr lang="en-US" dirty="0">
                <a:hlinkClick r:id="rId3"/>
              </a:rPr>
              <a:t>(336) 387-3660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bvance@billblackauto.com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Greensboro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9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75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919-807-3887</a:t>
            </a:r>
          </a:p>
          <a:p>
            <a:r>
              <a:rPr lang="en-US" dirty="0" err="1"/>
              <a:t>james.pressly@dpi.nc.gov</a:t>
            </a:r>
            <a:endParaRPr lang="en-US" dirty="0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4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June, July and August and be back in September.)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 will be talking about the great events happing during Construction Careers Week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www.apprenticeshipnc.com</a:t>
            </a:r>
            <a:r>
              <a:rPr lang="en-US" dirty="0"/>
              <a:t>/events/apprenticesipnc-annual-conference-march-5-6-2020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 Vice, Senior Administrator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pvice@wcpss.net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County Public School System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5625 Dillard Dr.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Cary, NC  27518</a:t>
            </a:r>
          </a:p>
          <a:p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919.533-7065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919.589-6196 Fax #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NUMBER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9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</a:t>
            </a:r>
            <a:r>
              <a:rPr lang="en-US" sz="1200" dirty="0" err="1"/>
              <a:t>nceta</a:t>
            </a:r>
            <a:endParaRPr lang="en-US" sz="1200" dirty="0"/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5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Scuiletti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ilto:scuilettif@nccommunitycolleges.edu"/>
              </a:rPr>
              <a:t>scuilettif@nccommunitycolleges.edu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4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Allgood Forsyth Tech - Toyota Instructor </a:t>
            </a:r>
          </a:p>
          <a:p>
            <a:r>
              <a:rPr lang="en-US" dirty="0" err="1"/>
              <a:t>dallgood@forsythtech.edu</a:t>
            </a:r>
            <a:r>
              <a:rPr lang="en-US" dirty="0"/>
              <a:t> – 336-734-7279 office 336-466-1941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cc.edu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on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enneychevrolet.com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aston.edu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kescc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s://www.mcneillnissan.com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hoto.php?fbid=2140427665967741&amp;set=a.513326642011193&amp;type=3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billblackauto.com/" TargetMode="Externa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ythtech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4495" y="3949548"/>
            <a:ext cx="7886700" cy="4731671"/>
          </a:xfrm>
        </p:spPr>
        <p:txBody>
          <a:bodyPr>
            <a:noAutofit/>
          </a:bodyPr>
          <a:lstStyle/>
          <a:p>
            <a:pPr marL="461963" algn="l">
              <a:lnSpc>
                <a:spcPct val="8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Dr. Bob </a:t>
            </a:r>
            <a:r>
              <a:rPr lang="en-US" sz="2600" dirty="0" err="1">
                <a:latin typeface="Arial" charset="0"/>
                <a:ea typeface="ヒラギノ角ゴ Pro W3" charset="0"/>
                <a:cs typeface="ヒラギノ角ゴ Pro W3" charset="0"/>
              </a:rPr>
              <a:t>Witchger</a:t>
            </a: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61963" algn="l">
              <a:lnSpc>
                <a:spcPct val="8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Chris </a:t>
            </a:r>
            <a:r>
              <a:rPr lang="en-US" sz="2600" dirty="0" err="1">
                <a:latin typeface="Arial" charset="0"/>
                <a:ea typeface="ヒラギノ角ゴ Pro W3" charset="0"/>
                <a:cs typeface="ヒラギノ角ゴ Pro W3" charset="0"/>
              </a:rPr>
              <a:t>Droessler</a:t>
            </a:r>
            <a:endParaRPr lang="en-US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228600" indent="0" algn="l">
              <a:lnSpc>
                <a:spcPct val="80000"/>
              </a:lnSpc>
              <a:buNone/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	NC Community Colleges</a:t>
            </a:r>
          </a:p>
          <a:p>
            <a:pPr marL="461963" algn="l">
              <a:lnSpc>
                <a:spcPct val="80000"/>
              </a:lnSpc>
            </a:pPr>
            <a:endParaRPr lang="en-US" sz="9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61963" algn="l">
              <a:lnSpc>
                <a:spcPct val="8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Cheryl Cox</a:t>
            </a:r>
          </a:p>
          <a:p>
            <a:pPr marL="228600" indent="0" algn="l">
              <a:lnSpc>
                <a:spcPct val="80000"/>
              </a:lnSpc>
              <a:buNone/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	NC Department of Public Instruction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16, 2020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674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4963" indent="-1604963" algn="ctr">
              <a:spcBef>
                <a:spcPct val="20000"/>
              </a:spcBef>
              <a:tabLst>
                <a:tab pos="1604963" algn="l"/>
              </a:tabLst>
            </a:pPr>
            <a:r>
              <a:rPr lang="en-US" sz="3200" dirty="0" err="1"/>
              <a:t>www.ncperkins.org</a:t>
            </a:r>
            <a:r>
              <a:rPr lang="en-US" sz="3200" dirty="0"/>
              <a:t>/presentations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616792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Jeff Faircloth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011" y="3881000"/>
            <a:ext cx="8341894" cy="1655762"/>
          </a:xfrm>
        </p:spPr>
        <p:txBody>
          <a:bodyPr/>
          <a:lstStyle/>
          <a:p>
            <a:r>
              <a:rPr lang="en-US" dirty="0"/>
              <a:t>Dean/Department Chair – Transportation </a:t>
            </a:r>
            <a:br>
              <a:rPr lang="en-US" dirty="0"/>
            </a:br>
            <a:r>
              <a:rPr lang="en-US" dirty="0"/>
              <a:t>Guilford Technical Community College</a:t>
            </a:r>
          </a:p>
        </p:txBody>
      </p:sp>
      <p:pic>
        <p:nvPicPr>
          <p:cNvPr id="5122" name="Picture 2" descr="GTCC">
            <a:hlinkClick r:id="rId3"/>
            <a:extLst>
              <a:ext uri="{FF2B5EF4-FFF2-40B4-BE49-F238E27FC236}">
                <a16:creationId xmlns:a16="http://schemas.microsoft.com/office/drawing/2014/main" id="{FA4CEB7D-84DD-784E-9D07-154EF7F6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69" y="5736923"/>
            <a:ext cx="5367458" cy="7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3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Rhom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Chair – </a:t>
            </a:r>
            <a:br>
              <a:rPr lang="en-US" dirty="0"/>
            </a:br>
            <a:r>
              <a:rPr lang="en-US" dirty="0"/>
              <a:t>Gaston College</a:t>
            </a:r>
          </a:p>
        </p:txBody>
      </p:sp>
      <p:pic>
        <p:nvPicPr>
          <p:cNvPr id="4" name="Picture 5" descr="Gaston College Logo">
            <a:hlinkClick r:id="rId3"/>
            <a:extLst>
              <a:ext uri="{FF2B5EF4-FFF2-40B4-BE49-F238E27FC236}">
                <a16:creationId xmlns:a16="http://schemas.microsoft.com/office/drawing/2014/main" id="{99BA4A67-7733-FE4B-ABF4-D2D8ABCD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11" y="5309500"/>
            <a:ext cx="4273240" cy="9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452C65A-0434-0A4D-9D87-FD938C4D8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r="22360"/>
          <a:stretch/>
        </p:blipFill>
        <p:spPr bwMode="auto">
          <a:xfrm>
            <a:off x="6424184" y="1114247"/>
            <a:ext cx="2543351" cy="29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Radillo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4" y="3881000"/>
            <a:ext cx="8208147" cy="1655762"/>
          </a:xfrm>
        </p:spPr>
        <p:txBody>
          <a:bodyPr/>
          <a:lstStyle/>
          <a:p>
            <a:r>
              <a:rPr lang="en-US" dirty="0"/>
              <a:t>McKenney Chevrolet – Service Manager and </a:t>
            </a:r>
            <a:br>
              <a:rPr lang="en-US" dirty="0"/>
            </a:br>
            <a:r>
              <a:rPr lang="en-US" dirty="0"/>
              <a:t>Adjunct Professor at Gaston College</a:t>
            </a:r>
          </a:p>
        </p:txBody>
      </p:sp>
      <p:pic>
        <p:nvPicPr>
          <p:cNvPr id="3074" name="Picture 2" descr="McKenney Chevrolet Buick GMC Cadillac">
            <a:hlinkClick r:id="rId3"/>
            <a:extLst>
              <a:ext uri="{FF2B5EF4-FFF2-40B4-BE49-F238E27FC236}">
                <a16:creationId xmlns:a16="http://schemas.microsoft.com/office/drawing/2014/main" id="{DAF4CF21-9B62-B045-B9BC-4AEBA782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21" y="5691452"/>
            <a:ext cx="4557295" cy="1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Robert Radillo">
            <a:extLst>
              <a:ext uri="{FF2B5EF4-FFF2-40B4-BE49-F238E27FC236}">
                <a16:creationId xmlns:a16="http://schemas.microsoft.com/office/drawing/2014/main" id="{E38A7697-4DE0-7444-AB37-54CB7A20A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9099" r="21684" b="25713"/>
          <a:stretch/>
        </p:blipFill>
        <p:spPr bwMode="auto">
          <a:xfrm>
            <a:off x="6668105" y="714358"/>
            <a:ext cx="2454441" cy="31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aston College Logo">
            <a:hlinkClick r:id="rId6"/>
            <a:extLst>
              <a:ext uri="{FF2B5EF4-FFF2-40B4-BE49-F238E27FC236}">
                <a16:creationId xmlns:a16="http://schemas.microsoft.com/office/drawing/2014/main" id="{F38A2857-EF62-F34C-A9B5-2DE7EA3C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1" y="6015789"/>
            <a:ext cx="2144231" cy="4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6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Hardin Kennedy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Transportation Technology Department Chair – </a:t>
            </a:r>
            <a:br>
              <a:rPr lang="en-US" dirty="0"/>
            </a:br>
            <a:r>
              <a:rPr lang="en-US" dirty="0"/>
              <a:t>Wilkes Community College</a:t>
            </a:r>
          </a:p>
        </p:txBody>
      </p:sp>
      <p:pic>
        <p:nvPicPr>
          <p:cNvPr id="2050" name="Picture 2" descr="Wilkes Community College Logo">
            <a:hlinkClick r:id="rId3"/>
            <a:extLst>
              <a:ext uri="{FF2B5EF4-FFF2-40B4-BE49-F238E27FC236}">
                <a16:creationId xmlns:a16="http://schemas.microsoft.com/office/drawing/2014/main" id="{0B584922-ED78-DB45-80BD-CA04AE90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31" y="5088721"/>
            <a:ext cx="6491831" cy="16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C39E2F9-77C7-9341-B3DD-756E5982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79" y="999500"/>
            <a:ext cx="1921000" cy="2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5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Mike Evans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Parts and Service Director  Carolina Automotive, </a:t>
            </a:r>
            <a:br>
              <a:rPr lang="en-US" dirty="0"/>
            </a:br>
            <a:r>
              <a:rPr lang="en-US" dirty="0"/>
              <a:t>McNeill Nissan and Chevrolet</a:t>
            </a:r>
          </a:p>
        </p:txBody>
      </p:sp>
      <p:pic>
        <p:nvPicPr>
          <p:cNvPr id="1026" name="Picture 2" descr="McNeill Nissan Logo">
            <a:hlinkClick r:id="rId3"/>
            <a:extLst>
              <a:ext uri="{FF2B5EF4-FFF2-40B4-BE49-F238E27FC236}">
                <a16:creationId xmlns:a16="http://schemas.microsoft.com/office/drawing/2014/main" id="{104B8158-5133-5C41-8E0A-F3343CDC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17" y="5536762"/>
            <a:ext cx="152087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1">
            <a:extLst>
              <a:ext uri="{FF2B5EF4-FFF2-40B4-BE49-F238E27FC236}">
                <a16:creationId xmlns:a16="http://schemas.microsoft.com/office/drawing/2014/main" id="{503C0633-D321-1148-AB37-2C29E0205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4" b="19884"/>
          <a:stretch/>
        </p:blipFill>
        <p:spPr bwMode="auto">
          <a:xfrm>
            <a:off x="1227787" y="5536761"/>
            <a:ext cx="3354844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er Photo, Image may contain: 2 people, people smiling">
            <a:hlinkClick r:id="rId6" tooltip="Cover Photo"/>
            <a:extLst>
              <a:ext uri="{FF2B5EF4-FFF2-40B4-BE49-F238E27FC236}">
                <a16:creationId xmlns:a16="http://schemas.microsoft.com/office/drawing/2014/main" id="{43C5A691-1363-D94E-BF0E-97FE32CF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51054"/>
          <a:stretch/>
        </p:blipFill>
        <p:spPr bwMode="auto">
          <a:xfrm>
            <a:off x="7239387" y="1129626"/>
            <a:ext cx="1777613" cy="28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D8D9C30F-C3A7-6C40-9F12-3D67143B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82763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 Vance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Service Manager</a:t>
            </a:r>
          </a:p>
          <a:p>
            <a:r>
              <a:rPr lang="en-US" dirty="0"/>
              <a:t>Bill Black Chevrolet-Cadillac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D8D9C30F-C3A7-6C40-9F12-3D67143B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82763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riding a motorcycle in front of a building&#10;&#10;Description automatically generated">
            <a:extLst>
              <a:ext uri="{FF2B5EF4-FFF2-40B4-BE49-F238E27FC236}">
                <a16:creationId xmlns:a16="http://schemas.microsoft.com/office/drawing/2014/main" id="{75639FAE-6E07-4541-8620-ACFB24DCD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19926" r="3937" b="9598"/>
          <a:stretch/>
        </p:blipFill>
        <p:spPr>
          <a:xfrm>
            <a:off x="5961055" y="1579419"/>
            <a:ext cx="3182945" cy="2230750"/>
          </a:xfrm>
          <a:prstGeom prst="rect">
            <a:avLst/>
          </a:prstGeom>
        </p:spPr>
      </p:pic>
      <p:pic>
        <p:nvPicPr>
          <p:cNvPr id="6" name="Picture 2" descr="Bill Black Chevrolet">
            <a:hlinkClick r:id="rId5"/>
            <a:extLst>
              <a:ext uri="{FF2B5EF4-FFF2-40B4-BE49-F238E27FC236}">
                <a16:creationId xmlns:a16="http://schemas.microsoft.com/office/drawing/2014/main" id="{534CCCE9-7BFE-BD44-9B31-3E787BEC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3" y="5536762"/>
            <a:ext cx="5852027" cy="11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2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0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James </a:t>
            </a:r>
            <a:r>
              <a:rPr lang="en-US" dirty="0" err="1"/>
              <a:t>Pressly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 School Automotive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3A3F4-FEE2-EF47-A761-2244921A9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38" y="5536762"/>
            <a:ext cx="6883186" cy="8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5"/>
            <a:ext cx="7786145" cy="1147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February 20,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the Awareness of Career Pathways 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2607867"/>
            <a:ext cx="8067607" cy="3061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74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4963" indent="-1604963" algn="ctr">
              <a:spcBef>
                <a:spcPct val="20000"/>
              </a:spcBef>
              <a:tabLst>
                <a:tab pos="1604963" algn="l"/>
              </a:tabLst>
            </a:pPr>
            <a:r>
              <a:rPr lang="en-US" sz="3200" dirty="0" err="1"/>
              <a:t>www.ncperkins.org</a:t>
            </a:r>
            <a:r>
              <a:rPr lang="en-US" sz="3200" dirty="0"/>
              <a:t>/presentations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347188" y="5136357"/>
            <a:ext cx="7786145" cy="114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tree&#10;&#10;Description automatically generated">
            <a:extLst>
              <a:ext uri="{FF2B5EF4-FFF2-40B4-BE49-F238E27FC236}">
                <a16:creationId xmlns:a16="http://schemas.microsoft.com/office/drawing/2014/main" id="{23997C54-2C26-8C49-83B7-BFCB40C40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3" y="196769"/>
            <a:ext cx="9111730" cy="64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0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man, sign&#10;&#10;Description automatically generated">
            <a:extLst>
              <a:ext uri="{FF2B5EF4-FFF2-40B4-BE49-F238E27FC236}">
                <a16:creationId xmlns:a16="http://schemas.microsoft.com/office/drawing/2014/main" id="{0F5EB216-E77C-C340-BC80-0230CD109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6" y="357188"/>
            <a:ext cx="9118806" cy="6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609948-5529-E443-AECE-B4103EB0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34636"/>
            <a:ext cx="6823364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931800"/>
            <a:ext cx="7336465" cy="1428500"/>
          </a:xfrm>
        </p:spPr>
        <p:txBody>
          <a:bodyPr/>
          <a:lstStyle/>
          <a:p>
            <a:r>
              <a:rPr lang="en-US" dirty="0"/>
              <a:t>Frank </a:t>
            </a:r>
            <a:r>
              <a:rPr lang="en-US" dirty="0" err="1"/>
              <a:t>Scuiletti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360300"/>
            <a:ext cx="8229600" cy="1655762"/>
          </a:xfrm>
        </p:spPr>
        <p:txBody>
          <a:bodyPr>
            <a:noAutofit/>
          </a:bodyPr>
          <a:lstStyle/>
          <a:p>
            <a:r>
              <a:rPr lang="en-US" sz="2800" dirty="0"/>
              <a:t>Program Coordinator: Construction, Engineering, Industrial, Transport, Criminal Justice, Fire Protection, &amp; Work-Based Learning</a:t>
            </a:r>
            <a:br>
              <a:rPr lang="en-US" sz="3200" dirty="0"/>
            </a:br>
            <a:r>
              <a:rPr lang="en-US" sz="3200" dirty="0"/>
              <a:t>NCCCS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E78B0-48EF-DE42-B2C4-CDB09E4B6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15" y="5016062"/>
            <a:ext cx="4361722" cy="165745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E7FB53A-7F6A-6244-8914-980D6B10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4"/>
          <a:stretch/>
        </p:blipFill>
        <p:spPr bwMode="auto">
          <a:xfrm>
            <a:off x="0" y="4529336"/>
            <a:ext cx="2951097" cy="27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6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David Allgood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79" y="3881000"/>
            <a:ext cx="8277726" cy="1655762"/>
          </a:xfrm>
        </p:spPr>
        <p:txBody>
          <a:bodyPr/>
          <a:lstStyle/>
          <a:p>
            <a:r>
              <a:rPr lang="en-US" dirty="0"/>
              <a:t>Forsyth Tech CC - </a:t>
            </a:r>
            <a:br>
              <a:rPr lang="en-US" dirty="0"/>
            </a:br>
            <a:r>
              <a:rPr lang="en-US" dirty="0"/>
              <a:t>Toyota Instructor</a:t>
            </a:r>
          </a:p>
        </p:txBody>
      </p:sp>
      <p:pic>
        <p:nvPicPr>
          <p:cNvPr id="6146" name="Picture 2" descr="Forsyth Tech Logo">
            <a:hlinkClick r:id="rId3" tooltip="Forsyth Tech"/>
            <a:extLst>
              <a:ext uri="{FF2B5EF4-FFF2-40B4-BE49-F238E27FC236}">
                <a16:creationId xmlns:a16="http://schemas.microsoft.com/office/drawing/2014/main" id="{E9908CDF-2E30-9048-B36E-20E88EC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1" y="5036323"/>
            <a:ext cx="3515837" cy="1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25A531D-DF18-5C4C-9D6A-2966A4569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8" r="38070" b="27891"/>
          <a:stretch/>
        </p:blipFill>
        <p:spPr bwMode="auto">
          <a:xfrm>
            <a:off x="-1" y="3246856"/>
            <a:ext cx="2534653" cy="36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0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753</Words>
  <Application>Microsoft Macintosh PowerPoint</Application>
  <PresentationFormat>On-screen Show (4:3)</PresentationFormat>
  <Paragraphs>150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HelvLight</vt:lpstr>
      <vt:lpstr>Office Theme</vt:lpstr>
      <vt:lpstr>January 16,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Frank Scuiletti</vt:lpstr>
      <vt:lpstr>PowerPoint Presentation</vt:lpstr>
      <vt:lpstr>David Allgood</vt:lpstr>
      <vt:lpstr>PowerPoint Presentation</vt:lpstr>
      <vt:lpstr>Jeff Faircloth</vt:lpstr>
      <vt:lpstr>PowerPoint Presentation</vt:lpstr>
      <vt:lpstr>Eric Rhom</vt:lpstr>
      <vt:lpstr>PowerPoint Presentation</vt:lpstr>
      <vt:lpstr>Robert Radillo</vt:lpstr>
      <vt:lpstr>PowerPoint Presentation</vt:lpstr>
      <vt:lpstr>Hardin Kennedy</vt:lpstr>
      <vt:lpstr>PowerPoint Presentation</vt:lpstr>
      <vt:lpstr>Mike Evans</vt:lpstr>
      <vt:lpstr>PowerPoint Presentation</vt:lpstr>
      <vt:lpstr>Ben Vance</vt:lpstr>
      <vt:lpstr>PowerPoint Presentation</vt:lpstr>
      <vt:lpstr>James Pressly</vt:lpstr>
      <vt:lpstr>Raising the Awareness of Career Pathways in North Carolina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2019-10-17T11:26:38Z</cp:lastPrinted>
  <dcterms:created xsi:type="dcterms:W3CDTF">2017-04-24T19:18:55Z</dcterms:created>
  <dcterms:modified xsi:type="dcterms:W3CDTF">2020-01-16T15:46:26Z</dcterms:modified>
</cp:coreProperties>
</file>