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6"/>
  </p:notesMasterIdLst>
  <p:handoutMasterIdLst>
    <p:handoutMasterId r:id="rId57"/>
  </p:handoutMasterIdLst>
  <p:sldIdLst>
    <p:sldId id="778" r:id="rId2"/>
    <p:sldId id="600" r:id="rId3"/>
    <p:sldId id="759" r:id="rId4"/>
    <p:sldId id="256" r:id="rId5"/>
    <p:sldId id="758" r:id="rId6"/>
    <p:sldId id="764" r:id="rId7"/>
    <p:sldId id="765" r:id="rId8"/>
    <p:sldId id="766" r:id="rId9"/>
    <p:sldId id="767" r:id="rId10"/>
    <p:sldId id="779" r:id="rId11"/>
    <p:sldId id="747" r:id="rId12"/>
    <p:sldId id="750" r:id="rId13"/>
    <p:sldId id="768" r:id="rId14"/>
    <p:sldId id="770" r:id="rId15"/>
    <p:sldId id="771" r:id="rId16"/>
    <p:sldId id="772" r:id="rId17"/>
    <p:sldId id="773" r:id="rId18"/>
    <p:sldId id="774" r:id="rId19"/>
    <p:sldId id="775" r:id="rId20"/>
    <p:sldId id="776" r:id="rId21"/>
    <p:sldId id="781" r:id="rId22"/>
    <p:sldId id="602" r:id="rId23"/>
    <p:sldId id="752" r:id="rId24"/>
    <p:sldId id="780" r:id="rId25"/>
    <p:sldId id="748" r:id="rId26"/>
    <p:sldId id="749" r:id="rId27"/>
    <p:sldId id="782" r:id="rId28"/>
    <p:sldId id="739" r:id="rId29"/>
    <p:sldId id="784" r:id="rId30"/>
    <p:sldId id="576" r:id="rId31"/>
    <p:sldId id="789" r:id="rId32"/>
    <p:sldId id="790" r:id="rId33"/>
    <p:sldId id="787" r:id="rId34"/>
    <p:sldId id="788" r:id="rId35"/>
    <p:sldId id="783" r:id="rId36"/>
    <p:sldId id="756" r:id="rId37"/>
    <p:sldId id="613" r:id="rId38"/>
    <p:sldId id="757" r:id="rId39"/>
    <p:sldId id="786" r:id="rId40"/>
    <p:sldId id="462" r:id="rId41"/>
    <p:sldId id="417" r:id="rId42"/>
    <p:sldId id="418" r:id="rId43"/>
    <p:sldId id="419" r:id="rId44"/>
    <p:sldId id="420" r:id="rId45"/>
    <p:sldId id="421" r:id="rId46"/>
    <p:sldId id="422" r:id="rId47"/>
    <p:sldId id="423" r:id="rId48"/>
    <p:sldId id="424" r:id="rId49"/>
    <p:sldId id="785" r:id="rId50"/>
    <p:sldId id="593" r:id="rId51"/>
    <p:sldId id="711" r:id="rId52"/>
    <p:sldId id="606" r:id="rId53"/>
    <p:sldId id="616" r:id="rId54"/>
    <p:sldId id="70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11EB9-B0BF-8446-9C8F-1567A2F51201}" v="90" dt="2019-04-25T13:37:12.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906" autoAdjust="0"/>
    <p:restoredTop sz="70068"/>
  </p:normalViewPr>
  <p:slideViewPr>
    <p:cSldViewPr snapToGrid="0">
      <p:cViewPr varScale="1">
        <p:scale>
          <a:sx n="87" d="100"/>
          <a:sy n="87" d="100"/>
        </p:scale>
        <p:origin x="1992" y="200"/>
      </p:cViewPr>
      <p:guideLst/>
    </p:cSldViewPr>
  </p:slideViewPr>
  <p:outlineViewPr>
    <p:cViewPr>
      <p:scale>
        <a:sx n="33" d="100"/>
        <a:sy n="33" d="100"/>
      </p:scale>
      <p:origin x="0" y="-11632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5442F2AB-DD0B-AA47-B14F-2693A652DE01}"/>
    <pc:docChg chg="undo custSel addSld delSld modSld sldOrd">
      <pc:chgData name="Chris Droessler" userId="625c3661-9d64-47fa-b83c-4b49393bd161" providerId="ADAL" clId="{5442F2AB-DD0B-AA47-B14F-2693A652DE01}" dt="2019-03-21T12:33:13.350" v="2104" actId="20577"/>
      <pc:docMkLst>
        <pc:docMk/>
      </pc:docMkLst>
      <pc:sldChg chg="modSp modNotesTx">
        <pc:chgData name="Chris Droessler" userId="625c3661-9d64-47fa-b83c-4b49393bd161" providerId="ADAL" clId="{5442F2AB-DD0B-AA47-B14F-2693A652DE01}" dt="2019-03-20T13:00:10.197" v="188" actId="20577"/>
        <pc:sldMkLst>
          <pc:docMk/>
          <pc:sldMk cId="1121195501" sldId="256"/>
        </pc:sldMkLst>
        <pc:spChg chg="mod">
          <ac:chgData name="Chris Droessler" userId="625c3661-9d64-47fa-b83c-4b49393bd161" providerId="ADAL" clId="{5442F2AB-DD0B-AA47-B14F-2693A652DE01}" dt="2019-03-20T13:00:03.612" v="180" actId="20577"/>
          <ac:spMkLst>
            <pc:docMk/>
            <pc:sldMk cId="1121195501" sldId="256"/>
            <ac:spMk id="2" creationId="{00000000-0000-0000-0000-000000000000}"/>
          </ac:spMkLst>
        </pc:spChg>
      </pc:sldChg>
      <pc:sldChg chg="modNotesTx">
        <pc:chgData name="Chris Droessler" userId="625c3661-9d64-47fa-b83c-4b49393bd161" providerId="ADAL" clId="{5442F2AB-DD0B-AA47-B14F-2693A652DE01}" dt="2019-03-20T16:08:08.022" v="1483" actId="20577"/>
        <pc:sldMkLst>
          <pc:docMk/>
          <pc:sldMk cId="1111986487" sldId="593"/>
        </pc:sldMkLst>
      </pc:sldChg>
      <pc:sldChg chg="modSp modNotesTx">
        <pc:chgData name="Chris Droessler" userId="625c3661-9d64-47fa-b83c-4b49393bd161" providerId="ADAL" clId="{5442F2AB-DD0B-AA47-B14F-2693A652DE01}" dt="2019-03-20T15:54:54.582" v="1107" actId="20577"/>
        <pc:sldMkLst>
          <pc:docMk/>
          <pc:sldMk cId="3865333945" sldId="602"/>
        </pc:sldMkLst>
        <pc:spChg chg="mod">
          <ac:chgData name="Chris Droessler" userId="625c3661-9d64-47fa-b83c-4b49393bd161" providerId="ADAL" clId="{5442F2AB-DD0B-AA47-B14F-2693A652DE01}" dt="2019-03-20T15:52:40.118" v="1002" actId="20577"/>
          <ac:spMkLst>
            <pc:docMk/>
            <pc:sldMk cId="3865333945" sldId="602"/>
            <ac:spMk id="2" creationId="{E42D1252-B47C-AB49-9C8F-4B35F407389A}"/>
          </ac:spMkLst>
        </pc:spChg>
        <pc:spChg chg="mod">
          <ac:chgData name="Chris Droessler" userId="625c3661-9d64-47fa-b83c-4b49393bd161" providerId="ADAL" clId="{5442F2AB-DD0B-AA47-B14F-2693A652DE01}" dt="2019-03-20T15:53:24.653" v="1044" actId="20577"/>
          <ac:spMkLst>
            <pc:docMk/>
            <pc:sldMk cId="3865333945" sldId="602"/>
            <ac:spMk id="3" creationId="{88728FF5-8CD9-D94A-94EE-3B4B72F38CF1}"/>
          </ac:spMkLst>
        </pc:spChg>
      </pc:sldChg>
      <pc:sldChg chg="modSp modNotesTx">
        <pc:chgData name="Chris Droessler" userId="625c3661-9d64-47fa-b83c-4b49393bd161" providerId="ADAL" clId="{5442F2AB-DD0B-AA47-B14F-2693A652DE01}" dt="2019-03-20T16:02:15.381" v="1341" actId="20577"/>
        <pc:sldMkLst>
          <pc:docMk/>
          <pc:sldMk cId="2568485961" sldId="704"/>
        </pc:sldMkLst>
        <pc:spChg chg="mod">
          <ac:chgData name="Chris Droessler" userId="625c3661-9d64-47fa-b83c-4b49393bd161" providerId="ADAL" clId="{5442F2AB-DD0B-AA47-B14F-2693A652DE01}" dt="2019-03-20T13:02:41.125" v="196" actId="20577"/>
          <ac:spMkLst>
            <pc:docMk/>
            <pc:sldMk cId="2568485961" sldId="704"/>
            <ac:spMk id="2" creationId="{D323E2E6-2EF3-C942-8A91-325510536B92}"/>
          </ac:spMkLst>
        </pc:spChg>
      </pc:sldChg>
      <pc:sldChg chg="modNotesTx">
        <pc:chgData name="Chris Droessler" userId="625c3661-9d64-47fa-b83c-4b49393bd161" providerId="ADAL" clId="{5442F2AB-DD0B-AA47-B14F-2693A652DE01}" dt="2019-03-20T16:04:51.652" v="1377" actId="20577"/>
        <pc:sldMkLst>
          <pc:docMk/>
          <pc:sldMk cId="946430402" sldId="739"/>
        </pc:sldMkLst>
      </pc:sldChg>
      <pc:sldChg chg="modSp add modNotesTx">
        <pc:chgData name="Chris Droessler" userId="625c3661-9d64-47fa-b83c-4b49393bd161" providerId="ADAL" clId="{5442F2AB-DD0B-AA47-B14F-2693A652DE01}" dt="2019-03-20T15:52:56.596" v="1020" actId="20577"/>
        <pc:sldMkLst>
          <pc:docMk/>
          <pc:sldMk cId="351245370" sldId="747"/>
        </pc:sldMkLst>
        <pc:spChg chg="mod">
          <ac:chgData name="Chris Droessler" userId="625c3661-9d64-47fa-b83c-4b49393bd161" providerId="ADAL" clId="{5442F2AB-DD0B-AA47-B14F-2693A652DE01}" dt="2019-03-20T15:36:07.718" v="875" actId="20577"/>
          <ac:spMkLst>
            <pc:docMk/>
            <pc:sldMk cId="351245370" sldId="747"/>
            <ac:spMk id="2" creationId="{656D9923-9EE6-114F-8F18-75598B9BA35A}"/>
          </ac:spMkLst>
        </pc:spChg>
        <pc:spChg chg="mod">
          <ac:chgData name="Chris Droessler" userId="625c3661-9d64-47fa-b83c-4b49393bd161" providerId="ADAL" clId="{5442F2AB-DD0B-AA47-B14F-2693A652DE01}" dt="2019-03-20T15:14:15.985" v="447" actId="20577"/>
          <ac:spMkLst>
            <pc:docMk/>
            <pc:sldMk cId="351245370" sldId="747"/>
            <ac:spMk id="3" creationId="{FF9AECEA-FCB4-5C49-BBB0-EB0EC52CB09E}"/>
          </ac:spMkLst>
        </pc:spChg>
      </pc:sldChg>
      <pc:sldChg chg="addSp modSp add ord modNotesTx">
        <pc:chgData name="Chris Droessler" userId="625c3661-9d64-47fa-b83c-4b49393bd161" providerId="ADAL" clId="{5442F2AB-DD0B-AA47-B14F-2693A652DE01}" dt="2019-03-20T16:16:04.260" v="1598" actId="1076"/>
        <pc:sldMkLst>
          <pc:docMk/>
          <pc:sldMk cId="4016676705" sldId="748"/>
        </pc:sldMkLst>
        <pc:spChg chg="mod">
          <ac:chgData name="Chris Droessler" userId="625c3661-9d64-47fa-b83c-4b49393bd161" providerId="ADAL" clId="{5442F2AB-DD0B-AA47-B14F-2693A652DE01}" dt="2019-03-20T16:00:33.406" v="1225" actId="20577"/>
          <ac:spMkLst>
            <pc:docMk/>
            <pc:sldMk cId="4016676705" sldId="748"/>
            <ac:spMk id="2" creationId="{461F46A5-E317-4043-A27E-9CFED6C46498}"/>
          </ac:spMkLst>
        </pc:spChg>
        <pc:spChg chg="mod">
          <ac:chgData name="Chris Droessler" userId="625c3661-9d64-47fa-b83c-4b49393bd161" providerId="ADAL" clId="{5442F2AB-DD0B-AA47-B14F-2693A652DE01}" dt="2019-03-20T15:53:32.621" v="1046" actId="20577"/>
          <ac:spMkLst>
            <pc:docMk/>
            <pc:sldMk cId="4016676705" sldId="748"/>
            <ac:spMk id="3" creationId="{9C9A1C2B-F42A-1A4D-AD03-4CB29E687C20}"/>
          </ac:spMkLst>
        </pc:spChg>
        <pc:picChg chg="add mod">
          <ac:chgData name="Chris Droessler" userId="625c3661-9d64-47fa-b83c-4b49393bd161" providerId="ADAL" clId="{5442F2AB-DD0B-AA47-B14F-2693A652DE01}" dt="2019-03-20T16:16:04.260" v="1598" actId="1076"/>
          <ac:picMkLst>
            <pc:docMk/>
            <pc:sldMk cId="4016676705" sldId="748"/>
            <ac:picMk id="5" creationId="{1F9B7AFC-C7F7-D942-ACD7-6DE8250C35BB}"/>
          </ac:picMkLst>
        </pc:picChg>
        <pc:picChg chg="add mod modCrop">
          <ac:chgData name="Chris Droessler" userId="625c3661-9d64-47fa-b83c-4b49393bd161" providerId="ADAL" clId="{5442F2AB-DD0B-AA47-B14F-2693A652DE01}" dt="2019-03-20T16:15:59.948" v="1596" actId="1076"/>
          <ac:picMkLst>
            <pc:docMk/>
            <pc:sldMk cId="4016676705" sldId="748"/>
            <ac:picMk id="7" creationId="{5BA6C912-ADB5-EE4C-83D4-56223A55723C}"/>
          </ac:picMkLst>
        </pc:picChg>
      </pc:sldChg>
      <pc:sldChg chg="addSp modSp add">
        <pc:chgData name="Chris Droessler" userId="625c3661-9d64-47fa-b83c-4b49393bd161" providerId="ADAL" clId="{5442F2AB-DD0B-AA47-B14F-2693A652DE01}" dt="2019-03-20T16:17:07.499" v="1605" actId="171"/>
        <pc:sldMkLst>
          <pc:docMk/>
          <pc:sldMk cId="3775771285" sldId="749"/>
        </pc:sldMkLst>
        <pc:picChg chg="add mod modCrop">
          <ac:chgData name="Chris Droessler" userId="625c3661-9d64-47fa-b83c-4b49393bd161" providerId="ADAL" clId="{5442F2AB-DD0B-AA47-B14F-2693A652DE01}" dt="2019-03-20T16:17:07.499" v="1605" actId="171"/>
          <ac:picMkLst>
            <pc:docMk/>
            <pc:sldMk cId="3775771285" sldId="749"/>
            <ac:picMk id="6" creationId="{ED418CA5-1C5F-7A44-BC36-0CF86C99BF6B}"/>
          </ac:picMkLst>
        </pc:picChg>
      </pc:sldChg>
      <pc:sldChg chg="add">
        <pc:chgData name="Chris Droessler" userId="625c3661-9d64-47fa-b83c-4b49393bd161" providerId="ADAL" clId="{5442F2AB-DD0B-AA47-B14F-2693A652DE01}" dt="2019-03-20T16:14:26.478" v="1586"/>
        <pc:sldMkLst>
          <pc:docMk/>
          <pc:sldMk cId="3298159185" sldId="750"/>
        </pc:sldMkLst>
      </pc:sldChg>
      <pc:sldChg chg="addSp modSp add">
        <pc:chgData name="Chris Droessler" userId="625c3661-9d64-47fa-b83c-4b49393bd161" providerId="ADAL" clId="{5442F2AB-DD0B-AA47-B14F-2693A652DE01}" dt="2019-03-20T16:20:52.603" v="1630" actId="1076"/>
        <pc:sldMkLst>
          <pc:docMk/>
          <pc:sldMk cId="2977761357" sldId="752"/>
        </pc:sldMkLst>
        <pc:spChg chg="mod">
          <ac:chgData name="Chris Droessler" userId="625c3661-9d64-47fa-b83c-4b49393bd161" providerId="ADAL" clId="{5442F2AB-DD0B-AA47-B14F-2693A652DE01}" dt="2019-03-20T16:19:31.853" v="1619" actId="20577"/>
          <ac:spMkLst>
            <pc:docMk/>
            <pc:sldMk cId="2977761357" sldId="752"/>
            <ac:spMk id="2" creationId="{00000000-0000-0000-0000-000000000000}"/>
          </ac:spMkLst>
        </pc:spChg>
        <pc:spChg chg="mod">
          <ac:chgData name="Chris Droessler" userId="625c3661-9d64-47fa-b83c-4b49393bd161" providerId="ADAL" clId="{5442F2AB-DD0B-AA47-B14F-2693A652DE01}" dt="2019-03-20T16:19:33.736" v="1620" actId="20577"/>
          <ac:spMkLst>
            <pc:docMk/>
            <pc:sldMk cId="2977761357" sldId="752"/>
            <ac:spMk id="3" creationId="{00000000-0000-0000-0000-000000000000}"/>
          </ac:spMkLst>
        </pc:spChg>
        <pc:picChg chg="add mod modCrop">
          <ac:chgData name="Chris Droessler" userId="625c3661-9d64-47fa-b83c-4b49393bd161" providerId="ADAL" clId="{5442F2AB-DD0B-AA47-B14F-2693A652DE01}" dt="2019-03-20T16:20:52.603" v="1630" actId="1076"/>
          <ac:picMkLst>
            <pc:docMk/>
            <pc:sldMk cId="2977761357" sldId="752"/>
            <ac:picMk id="5" creationId="{84D0B6DB-9A25-C240-823F-0AF146946079}"/>
          </ac:picMkLst>
        </pc:picChg>
      </pc:sldChg>
      <pc:sldChg chg="addSp delSp modSp add modNotesTx">
        <pc:chgData name="Chris Droessler" userId="625c3661-9d64-47fa-b83c-4b49393bd161" providerId="ADAL" clId="{5442F2AB-DD0B-AA47-B14F-2693A652DE01}" dt="2019-03-21T12:33:13.350" v="2104" actId="20577"/>
        <pc:sldMkLst>
          <pc:docMk/>
          <pc:sldMk cId="1551125426" sldId="756"/>
        </pc:sldMkLst>
        <pc:spChg chg="del">
          <ac:chgData name="Chris Droessler" userId="625c3661-9d64-47fa-b83c-4b49393bd161" providerId="ADAL" clId="{5442F2AB-DD0B-AA47-B14F-2693A652DE01}" dt="2019-03-21T12:29:11.858" v="1856"/>
          <ac:spMkLst>
            <pc:docMk/>
            <pc:sldMk cId="1551125426" sldId="756"/>
            <ac:spMk id="2" creationId="{C9ADAB2A-202E-7B46-A25A-445F58985177}"/>
          </ac:spMkLst>
        </pc:spChg>
        <pc:spChg chg="del">
          <ac:chgData name="Chris Droessler" userId="625c3661-9d64-47fa-b83c-4b49393bd161" providerId="ADAL" clId="{5442F2AB-DD0B-AA47-B14F-2693A652DE01}" dt="2019-03-21T12:29:11.858" v="1856"/>
          <ac:spMkLst>
            <pc:docMk/>
            <pc:sldMk cId="1551125426" sldId="756"/>
            <ac:spMk id="3" creationId="{B2D19662-DB1A-DC49-9E05-969B538CCC9D}"/>
          </ac:spMkLst>
        </pc:spChg>
        <pc:picChg chg="add mod">
          <ac:chgData name="Chris Droessler" userId="625c3661-9d64-47fa-b83c-4b49393bd161" providerId="ADAL" clId="{5442F2AB-DD0B-AA47-B14F-2693A652DE01}" dt="2019-03-21T12:29:15.913" v="1859" actId="962"/>
          <ac:picMkLst>
            <pc:docMk/>
            <pc:sldMk cId="1551125426" sldId="756"/>
            <ac:picMk id="5" creationId="{12F408D5-1A92-5743-B95A-461709B5AACF}"/>
          </ac:picMkLst>
        </pc:picChg>
      </pc:sldChg>
      <pc:sldChg chg="addSp modSp add ord modNotesTx">
        <pc:chgData name="Chris Droessler" userId="625c3661-9d64-47fa-b83c-4b49393bd161" providerId="ADAL" clId="{5442F2AB-DD0B-AA47-B14F-2693A652DE01}" dt="2019-03-21T12:31:39.355" v="1981" actId="1076"/>
        <pc:sldMkLst>
          <pc:docMk/>
          <pc:sldMk cId="533689587" sldId="757"/>
        </pc:sldMkLst>
        <pc:spChg chg="mod">
          <ac:chgData name="Chris Droessler" userId="625c3661-9d64-47fa-b83c-4b49393bd161" providerId="ADAL" clId="{5442F2AB-DD0B-AA47-B14F-2693A652DE01}" dt="2019-03-21T12:30:35.596" v="1944" actId="20577"/>
          <ac:spMkLst>
            <pc:docMk/>
            <pc:sldMk cId="533689587" sldId="757"/>
            <ac:spMk id="2" creationId="{00000000-0000-0000-0000-000000000000}"/>
          </ac:spMkLst>
        </pc:spChg>
        <pc:spChg chg="mod">
          <ac:chgData name="Chris Droessler" userId="625c3661-9d64-47fa-b83c-4b49393bd161" providerId="ADAL" clId="{5442F2AB-DD0B-AA47-B14F-2693A652DE01}" dt="2019-03-21T12:31:20.572" v="1976" actId="20577"/>
          <ac:spMkLst>
            <pc:docMk/>
            <pc:sldMk cId="533689587" sldId="757"/>
            <ac:spMk id="3" creationId="{00000000-0000-0000-0000-000000000000}"/>
          </ac:spMkLst>
        </pc:spChg>
        <pc:picChg chg="add mod">
          <ac:chgData name="Chris Droessler" userId="625c3661-9d64-47fa-b83c-4b49393bd161" providerId="ADAL" clId="{5442F2AB-DD0B-AA47-B14F-2693A652DE01}" dt="2019-03-21T12:31:39.355" v="1981" actId="1076"/>
          <ac:picMkLst>
            <pc:docMk/>
            <pc:sldMk cId="533689587" sldId="757"/>
            <ac:picMk id="5" creationId="{0F3EA948-AA9D-2A41-98EE-0B48C63EC11A}"/>
          </ac:picMkLst>
        </pc:picChg>
      </pc:sldChg>
    </pc:docChg>
  </pc:docChgLst>
  <pc:docChgLst>
    <pc:chgData name="Chris Droessler" userId="625c3661-9d64-47fa-b83c-4b49393bd161" providerId="ADAL" clId="{3F111D30-B73F-B746-A196-587B344982CF}"/>
    <pc:docChg chg="modSld">
      <pc:chgData name="Chris Droessler" userId="625c3661-9d64-47fa-b83c-4b49393bd161" providerId="ADAL" clId="{3F111D30-B73F-B746-A196-587B344982CF}" dt="2019-02-21T13:50:51.150" v="8" actId="20577"/>
      <pc:docMkLst>
        <pc:docMk/>
      </pc:docMkLst>
      <pc:sldChg chg="modSp">
        <pc:chgData name="Chris Droessler" userId="625c3661-9d64-47fa-b83c-4b49393bd161" providerId="ADAL" clId="{3F111D30-B73F-B746-A196-587B344982CF}" dt="2019-02-21T13:50:51.150" v="8" actId="20577"/>
        <pc:sldMkLst>
          <pc:docMk/>
          <pc:sldMk cId="1121195501" sldId="256"/>
        </pc:sldMkLst>
        <pc:spChg chg="mod">
          <ac:chgData name="Chris Droessler" userId="625c3661-9d64-47fa-b83c-4b49393bd161" providerId="ADAL" clId="{3F111D30-B73F-B746-A196-587B344982CF}" dt="2019-02-21T13:50:51.150" v="8" actId="20577"/>
          <ac:spMkLst>
            <pc:docMk/>
            <pc:sldMk cId="1121195501" sldId="256"/>
            <ac:spMk id="2" creationId="{00000000-0000-0000-0000-000000000000}"/>
          </ac:spMkLst>
        </pc:spChg>
      </pc:sldChg>
    </pc:docChg>
  </pc:docChgLst>
  <pc:docChgLst>
    <pc:chgData name="Chris Droessler" userId="625c3661-9d64-47fa-b83c-4b49393bd161" providerId="ADAL" clId="{D3062E05-3BFE-AD44-B756-F71B44717986}"/>
    <pc:docChg chg="custSel addSld delSld modSld sldOrd">
      <pc:chgData name="Chris Droessler" userId="625c3661-9d64-47fa-b83c-4b49393bd161" providerId="ADAL" clId="{D3062E05-3BFE-AD44-B756-F71B44717986}" dt="2019-02-21T13:24:53.515" v="4940" actId="20577"/>
      <pc:docMkLst>
        <pc:docMk/>
      </pc:docMkLst>
      <pc:sldChg chg="addSp modSp modNotesTx">
        <pc:chgData name="Chris Droessler" userId="625c3661-9d64-47fa-b83c-4b49393bd161" providerId="ADAL" clId="{D3062E05-3BFE-AD44-B756-F71B44717986}" dt="2019-02-20T15:40:36.701" v="4332" actId="113"/>
        <pc:sldMkLst>
          <pc:docMk/>
          <pc:sldMk cId="169161387" sldId="576"/>
        </pc:sldMkLst>
        <pc:spChg chg="mod">
          <ac:chgData name="Chris Droessler" userId="625c3661-9d64-47fa-b83c-4b49393bd161" providerId="ADAL" clId="{D3062E05-3BFE-AD44-B756-F71B44717986}" dt="2019-02-20T15:40:36.701" v="4332" actId="113"/>
          <ac:spMkLst>
            <pc:docMk/>
            <pc:sldMk cId="169161387" sldId="576"/>
            <ac:spMk id="2" creationId="{2D32BB91-D5DE-1D4A-A980-D9899A4E3D83}"/>
          </ac:spMkLst>
        </pc:spChg>
        <pc:spChg chg="mod">
          <ac:chgData name="Chris Droessler" userId="625c3661-9d64-47fa-b83c-4b49393bd161" providerId="ADAL" clId="{D3062E05-3BFE-AD44-B756-F71B44717986}" dt="2019-02-20T15:37:07.764" v="4301" actId="20577"/>
          <ac:spMkLst>
            <pc:docMk/>
            <pc:sldMk cId="169161387" sldId="576"/>
            <ac:spMk id="3" creationId="{8807C390-A337-294A-B2E2-60A20D71C2F5}"/>
          </ac:spMkLst>
        </pc:spChg>
        <pc:spChg chg="add mod">
          <ac:chgData name="Chris Droessler" userId="625c3661-9d64-47fa-b83c-4b49393bd161" providerId="ADAL" clId="{D3062E05-3BFE-AD44-B756-F71B44717986}" dt="2019-02-20T15:37:53.440" v="4305" actId="403"/>
          <ac:spMkLst>
            <pc:docMk/>
            <pc:sldMk cId="169161387" sldId="576"/>
            <ac:spMk id="5" creationId="{B52D1DE3-3612-F24F-9975-073CB67DFA48}"/>
          </ac:spMkLst>
        </pc:spChg>
        <pc:picChg chg="mod">
          <ac:chgData name="Chris Droessler" userId="625c3661-9d64-47fa-b83c-4b49393bd161" providerId="ADAL" clId="{D3062E05-3BFE-AD44-B756-F71B44717986}" dt="2019-02-20T15:36:58.384" v="4290" actId="167"/>
          <ac:picMkLst>
            <pc:docMk/>
            <pc:sldMk cId="169161387" sldId="576"/>
            <ac:picMk id="4" creationId="{2AB31098-D3ED-644E-902B-8B64B79300E4}"/>
          </ac:picMkLst>
        </pc:picChg>
      </pc:sldChg>
      <pc:sldChg chg="modNotesTx">
        <pc:chgData name="Chris Droessler" userId="625c3661-9d64-47fa-b83c-4b49393bd161" providerId="ADAL" clId="{D3062E05-3BFE-AD44-B756-F71B44717986}" dt="2019-02-14T16:56:35.349" v="3226" actId="20577"/>
        <pc:sldMkLst>
          <pc:docMk/>
          <pc:sldMk cId="1072577243" sldId="606"/>
        </pc:sldMkLst>
      </pc:sldChg>
      <pc:sldChg chg="modSp ord modNotesTx">
        <pc:chgData name="Chris Droessler" userId="625c3661-9d64-47fa-b83c-4b49393bd161" providerId="ADAL" clId="{D3062E05-3BFE-AD44-B756-F71B44717986}" dt="2019-02-21T13:23:15.339" v="4919" actId="20577"/>
        <pc:sldMkLst>
          <pc:docMk/>
          <pc:sldMk cId="2568485961" sldId="704"/>
        </pc:sldMkLst>
        <pc:spChg chg="mod">
          <ac:chgData name="Chris Droessler" userId="625c3661-9d64-47fa-b83c-4b49393bd161" providerId="ADAL" clId="{D3062E05-3BFE-AD44-B756-F71B44717986}" dt="2019-02-14T16:51:22.669" v="2906" actId="20577"/>
          <ac:spMkLst>
            <pc:docMk/>
            <pc:sldMk cId="2568485961" sldId="704"/>
            <ac:spMk id="2" creationId="{D323E2E6-2EF3-C942-8A91-325510536B92}"/>
          </ac:spMkLst>
        </pc:spChg>
      </pc:sldChg>
      <pc:sldChg chg="add">
        <pc:chgData name="Chris Droessler" userId="625c3661-9d64-47fa-b83c-4b49393bd161" providerId="ADAL" clId="{D3062E05-3BFE-AD44-B756-F71B44717986}" dt="2019-02-14T15:24:52.823" v="605"/>
        <pc:sldMkLst>
          <pc:docMk/>
          <pc:sldMk cId="3443023700" sldId="711"/>
        </pc:sldMkLst>
      </pc:sldChg>
    </pc:docChg>
  </pc:docChgLst>
  <pc:docChgLst>
    <pc:chgData name="Chris Droessler" userId="625c3661-9d64-47fa-b83c-4b49393bd161" providerId="ADAL" clId="{38DDF311-4709-2E46-9F9C-2F2B1C32DF4A}"/>
  </pc:docChgLst>
  <pc:docChgLst>
    <pc:chgData name="Chris Droessler" userId="625c3661-9d64-47fa-b83c-4b49393bd161" providerId="ADAL" clId="{DBB8CEB9-E505-A44E-AED3-04AD88A2CB97}"/>
  </pc:docChgLst>
  <pc:docChgLst>
    <pc:chgData name="Chris Droessler" userId="625c3661-9d64-47fa-b83c-4b49393bd161" providerId="ADAL" clId="{6C8262B6-2605-A745-ACD3-FFA2BBC011E2}"/>
  </pc:docChgLst>
  <pc:docChgLst>
    <pc:chgData name="Chris Droessler" userId="625c3661-9d64-47fa-b83c-4b49393bd161" providerId="ADAL" clId="{6CC6CEFB-063C-BD4B-8368-2120C9A4427B}"/>
  </pc:docChgLst>
  <pc:docChgLst>
    <pc:chgData name="Chris Droessler" userId="625c3661-9d64-47fa-b83c-4b49393bd161" providerId="ADAL" clId="{4DD3190C-BC6F-494B-8DE1-EFF08B699E14}"/>
  </pc:docChgLst>
  <pc:docChgLst>
    <pc:chgData name="Chris Droessler" userId="625c3661-9d64-47fa-b83c-4b49393bd161" providerId="ADAL" clId="{33E134CD-50ED-504B-8ADE-32C4D310ABD5}"/>
    <pc:docChg chg="delSld modSld">
      <pc:chgData name="Chris Droessler" userId="625c3661-9d64-47fa-b83c-4b49393bd161" providerId="ADAL" clId="{33E134CD-50ED-504B-8ADE-32C4D310ABD5}" dt="2019-03-21T13:26:32.606" v="19" actId="20577"/>
      <pc:docMkLst>
        <pc:docMk/>
      </pc:docMkLst>
      <pc:sldChg chg="modNotesTx">
        <pc:chgData name="Chris Droessler" userId="625c3661-9d64-47fa-b83c-4b49393bd161" providerId="ADAL" clId="{33E134CD-50ED-504B-8ADE-32C4D310ABD5}" dt="2019-03-21T13:26:32.606" v="19" actId="20577"/>
        <pc:sldMkLst>
          <pc:docMk/>
          <pc:sldMk cId="1551125426" sldId="756"/>
        </pc:sldMkLst>
      </pc:sldChg>
    </pc:docChg>
  </pc:docChgLst>
  <pc:docChgLst>
    <pc:chgData name="Chris Droessler" userId="625c3661-9d64-47fa-b83c-4b49393bd161" providerId="ADAL" clId="{3232548D-75B3-7D48-8C35-F55ED75C90FF}"/>
  </pc:docChgLst>
  <pc:docChgLst>
    <pc:chgData name="Chris Droessler" userId="625c3661-9d64-47fa-b83c-4b49393bd161" providerId="ADAL" clId="{9B010A9A-3488-AD40-8A7B-08CC9825E115}"/>
  </pc:docChgLst>
  <pc:docChgLst>
    <pc:chgData name="Chris Droessler" userId="625c3661-9d64-47fa-b83c-4b49393bd161" providerId="ADAL" clId="{4CF717C9-19CD-D547-91EE-1D8212194C23}"/>
    <pc:docChg chg="delSld">
      <pc:chgData name="Chris Droessler" userId="625c3661-9d64-47fa-b83c-4b49393bd161" providerId="ADAL" clId="{4CF717C9-19CD-D547-91EE-1D8212194C23}" dt="2019-04-25T13:38:04.638" v="51" actId="2696"/>
      <pc:docMkLst>
        <pc:docMk/>
      </pc:docMkLst>
      <pc:sldChg chg="del">
        <pc:chgData name="Chris Droessler" userId="625c3661-9d64-47fa-b83c-4b49393bd161" providerId="ADAL" clId="{4CF717C9-19CD-D547-91EE-1D8212194C23}" dt="2019-04-25T13:38:04.507" v="29" actId="2696"/>
        <pc:sldMkLst>
          <pc:docMk/>
          <pc:sldMk cId="1601590592" sldId="265"/>
        </pc:sldMkLst>
      </pc:sldChg>
      <pc:sldChg chg="del">
        <pc:chgData name="Chris Droessler" userId="625c3661-9d64-47fa-b83c-4b49393bd161" providerId="ADAL" clId="{4CF717C9-19CD-D547-91EE-1D8212194C23}" dt="2019-04-25T13:38:04.554" v="35" actId="2696"/>
        <pc:sldMkLst>
          <pc:docMk/>
          <pc:sldMk cId="354679795" sldId="268"/>
        </pc:sldMkLst>
      </pc:sldChg>
      <pc:sldChg chg="del">
        <pc:chgData name="Chris Droessler" userId="625c3661-9d64-47fa-b83c-4b49393bd161" providerId="ADAL" clId="{4CF717C9-19CD-D547-91EE-1D8212194C23}" dt="2019-04-25T13:38:04.561" v="36" actId="2696"/>
        <pc:sldMkLst>
          <pc:docMk/>
          <pc:sldMk cId="1792735702" sldId="272"/>
        </pc:sldMkLst>
      </pc:sldChg>
      <pc:sldChg chg="del">
        <pc:chgData name="Chris Droessler" userId="625c3661-9d64-47fa-b83c-4b49393bd161" providerId="ADAL" clId="{4CF717C9-19CD-D547-91EE-1D8212194C23}" dt="2019-04-25T13:38:04.623" v="47" actId="2696"/>
        <pc:sldMkLst>
          <pc:docMk/>
          <pc:sldMk cId="485712414" sldId="274"/>
        </pc:sldMkLst>
      </pc:sldChg>
      <pc:sldChg chg="del">
        <pc:chgData name="Chris Droessler" userId="625c3661-9d64-47fa-b83c-4b49393bd161" providerId="ADAL" clId="{4CF717C9-19CD-D547-91EE-1D8212194C23}" dt="2019-04-25T13:38:04.604" v="43" actId="2696"/>
        <pc:sldMkLst>
          <pc:docMk/>
          <pc:sldMk cId="1312623294" sldId="275"/>
        </pc:sldMkLst>
      </pc:sldChg>
      <pc:sldChg chg="del">
        <pc:chgData name="Chris Droessler" userId="625c3661-9d64-47fa-b83c-4b49393bd161" providerId="ADAL" clId="{4CF717C9-19CD-D547-91EE-1D8212194C23}" dt="2019-04-25T13:38:04.638" v="51" actId="2696"/>
        <pc:sldMkLst>
          <pc:docMk/>
          <pc:sldMk cId="753626156" sldId="281"/>
        </pc:sldMkLst>
      </pc:sldChg>
      <pc:sldChg chg="del">
        <pc:chgData name="Chris Droessler" userId="625c3661-9d64-47fa-b83c-4b49393bd161" providerId="ADAL" clId="{4CF717C9-19CD-D547-91EE-1D8212194C23}" dt="2019-04-25T13:38:04.540" v="33" actId="2696"/>
        <pc:sldMkLst>
          <pc:docMk/>
          <pc:sldMk cId="3223483966" sldId="509"/>
        </pc:sldMkLst>
      </pc:sldChg>
      <pc:sldChg chg="del">
        <pc:chgData name="Chris Droessler" userId="625c3661-9d64-47fa-b83c-4b49393bd161" providerId="ADAL" clId="{4CF717C9-19CD-D547-91EE-1D8212194C23}" dt="2019-04-25T13:38:04.499" v="28" actId="2696"/>
        <pc:sldMkLst>
          <pc:docMk/>
          <pc:sldMk cId="3526271831" sldId="511"/>
        </pc:sldMkLst>
      </pc:sldChg>
      <pc:sldChg chg="del">
        <pc:chgData name="Chris Droessler" userId="625c3661-9d64-47fa-b83c-4b49393bd161" providerId="ADAL" clId="{4CF717C9-19CD-D547-91EE-1D8212194C23}" dt="2019-04-25T13:38:04.575" v="38" actId="2696"/>
        <pc:sldMkLst>
          <pc:docMk/>
          <pc:sldMk cId="4254513729" sldId="512"/>
        </pc:sldMkLst>
      </pc:sldChg>
      <pc:sldChg chg="del">
        <pc:chgData name="Chris Droessler" userId="625c3661-9d64-47fa-b83c-4b49393bd161" providerId="ADAL" clId="{4CF717C9-19CD-D547-91EE-1D8212194C23}" dt="2019-04-25T13:38:04.422" v="20" actId="2696"/>
        <pc:sldMkLst>
          <pc:docMk/>
          <pc:sldMk cId="2817247336" sldId="513"/>
        </pc:sldMkLst>
      </pc:sldChg>
      <pc:sldChg chg="del">
        <pc:chgData name="Chris Droessler" userId="625c3661-9d64-47fa-b83c-4b49393bd161" providerId="ADAL" clId="{4CF717C9-19CD-D547-91EE-1D8212194C23}" dt="2019-04-25T13:38:04.619" v="46" actId="2696"/>
        <pc:sldMkLst>
          <pc:docMk/>
          <pc:sldMk cId="3186210653" sldId="514"/>
        </pc:sldMkLst>
      </pc:sldChg>
      <pc:sldChg chg="del">
        <pc:chgData name="Chris Droessler" userId="625c3661-9d64-47fa-b83c-4b49393bd161" providerId="ADAL" clId="{4CF717C9-19CD-D547-91EE-1D8212194C23}" dt="2019-04-25T13:38:04.614" v="45" actId="2696"/>
        <pc:sldMkLst>
          <pc:docMk/>
          <pc:sldMk cId="1148131924" sldId="515"/>
        </pc:sldMkLst>
      </pc:sldChg>
      <pc:sldChg chg="del">
        <pc:chgData name="Chris Droessler" userId="625c3661-9d64-47fa-b83c-4b49393bd161" providerId="ADAL" clId="{4CF717C9-19CD-D547-91EE-1D8212194C23}" dt="2019-04-25T13:38:04.453" v="23" actId="2696"/>
        <pc:sldMkLst>
          <pc:docMk/>
          <pc:sldMk cId="2289089368" sldId="519"/>
        </pc:sldMkLst>
      </pc:sldChg>
      <pc:sldChg chg="del">
        <pc:chgData name="Chris Droessler" userId="625c3661-9d64-47fa-b83c-4b49393bd161" providerId="ADAL" clId="{4CF717C9-19CD-D547-91EE-1D8212194C23}" dt="2019-04-25T13:38:04.380" v="16" actId="2696"/>
        <pc:sldMkLst>
          <pc:docMk/>
          <pc:sldMk cId="2881002776" sldId="521"/>
        </pc:sldMkLst>
      </pc:sldChg>
      <pc:sldChg chg="del">
        <pc:chgData name="Chris Droessler" userId="625c3661-9d64-47fa-b83c-4b49393bd161" providerId="ADAL" clId="{4CF717C9-19CD-D547-91EE-1D8212194C23}" dt="2019-04-25T13:38:04.481" v="26" actId="2696"/>
        <pc:sldMkLst>
          <pc:docMk/>
          <pc:sldMk cId="2779310115" sldId="525"/>
        </pc:sldMkLst>
      </pc:sldChg>
      <pc:sldChg chg="del">
        <pc:chgData name="Chris Droessler" userId="625c3661-9d64-47fa-b83c-4b49393bd161" providerId="ADAL" clId="{4CF717C9-19CD-D547-91EE-1D8212194C23}" dt="2019-04-25T13:38:04.609" v="44" actId="2696"/>
        <pc:sldMkLst>
          <pc:docMk/>
          <pc:sldMk cId="1802031989" sldId="528"/>
        </pc:sldMkLst>
      </pc:sldChg>
      <pc:sldChg chg="del">
        <pc:chgData name="Chris Droessler" userId="625c3661-9d64-47fa-b83c-4b49393bd161" providerId="ADAL" clId="{4CF717C9-19CD-D547-91EE-1D8212194C23}" dt="2019-04-25T13:38:04.369" v="15" actId="2696"/>
        <pc:sldMkLst>
          <pc:docMk/>
          <pc:sldMk cId="1557097039" sldId="532"/>
        </pc:sldMkLst>
      </pc:sldChg>
      <pc:sldChg chg="del">
        <pc:chgData name="Chris Droessler" userId="625c3661-9d64-47fa-b83c-4b49393bd161" providerId="ADAL" clId="{4CF717C9-19CD-D547-91EE-1D8212194C23}" dt="2019-04-25T13:38:04.593" v="41" actId="2696"/>
        <pc:sldMkLst>
          <pc:docMk/>
          <pc:sldMk cId="3308247913" sldId="534"/>
        </pc:sldMkLst>
      </pc:sldChg>
      <pc:sldChg chg="del">
        <pc:chgData name="Chris Droessler" userId="625c3661-9d64-47fa-b83c-4b49393bd161" providerId="ADAL" clId="{4CF717C9-19CD-D547-91EE-1D8212194C23}" dt="2019-04-25T13:38:04.413" v="19" actId="2696"/>
        <pc:sldMkLst>
          <pc:docMk/>
          <pc:sldMk cId="1170993290" sldId="538"/>
        </pc:sldMkLst>
      </pc:sldChg>
      <pc:sldChg chg="del">
        <pc:chgData name="Chris Droessler" userId="625c3661-9d64-47fa-b83c-4b49393bd161" providerId="ADAL" clId="{4CF717C9-19CD-D547-91EE-1D8212194C23}" dt="2019-04-25T13:38:04.598" v="42" actId="2696"/>
        <pc:sldMkLst>
          <pc:docMk/>
          <pc:sldMk cId="2992138866" sldId="542"/>
        </pc:sldMkLst>
      </pc:sldChg>
      <pc:sldChg chg="del">
        <pc:chgData name="Chris Droessler" userId="625c3661-9d64-47fa-b83c-4b49393bd161" providerId="ADAL" clId="{4CF717C9-19CD-D547-91EE-1D8212194C23}" dt="2019-04-25T13:38:04.432" v="21" actId="2696"/>
        <pc:sldMkLst>
          <pc:docMk/>
          <pc:sldMk cId="1152502431" sldId="543"/>
        </pc:sldMkLst>
      </pc:sldChg>
      <pc:sldChg chg="del">
        <pc:chgData name="Chris Droessler" userId="625c3661-9d64-47fa-b83c-4b49393bd161" providerId="ADAL" clId="{4CF717C9-19CD-D547-91EE-1D8212194C23}" dt="2019-04-25T13:38:04.462" v="24" actId="2696"/>
        <pc:sldMkLst>
          <pc:docMk/>
          <pc:sldMk cId="1784353046" sldId="544"/>
        </pc:sldMkLst>
      </pc:sldChg>
      <pc:sldChg chg="del">
        <pc:chgData name="Chris Droessler" userId="625c3661-9d64-47fa-b83c-4b49393bd161" providerId="ADAL" clId="{4CF717C9-19CD-D547-91EE-1D8212194C23}" dt="2019-04-25T13:38:04.391" v="17" actId="2696"/>
        <pc:sldMkLst>
          <pc:docMk/>
          <pc:sldMk cId="1969882827" sldId="545"/>
        </pc:sldMkLst>
      </pc:sldChg>
      <pc:sldChg chg="del">
        <pc:chgData name="Chris Droessler" userId="625c3661-9d64-47fa-b83c-4b49393bd161" providerId="ADAL" clId="{4CF717C9-19CD-D547-91EE-1D8212194C23}" dt="2019-04-25T13:38:04.587" v="40" actId="2696"/>
        <pc:sldMkLst>
          <pc:docMk/>
          <pc:sldMk cId="3765622904" sldId="546"/>
        </pc:sldMkLst>
      </pc:sldChg>
      <pc:sldChg chg="del">
        <pc:chgData name="Chris Droessler" userId="625c3661-9d64-47fa-b83c-4b49393bd161" providerId="ADAL" clId="{4CF717C9-19CD-D547-91EE-1D8212194C23}" dt="2019-04-25T13:38:04.472" v="25" actId="2696"/>
        <pc:sldMkLst>
          <pc:docMk/>
          <pc:sldMk cId="1567014597" sldId="547"/>
        </pc:sldMkLst>
      </pc:sldChg>
      <pc:sldChg chg="del">
        <pc:chgData name="Chris Droessler" userId="625c3661-9d64-47fa-b83c-4b49393bd161" providerId="ADAL" clId="{4CF717C9-19CD-D547-91EE-1D8212194C23}" dt="2019-04-25T13:38:04.628" v="48" actId="2696"/>
        <pc:sldMkLst>
          <pc:docMk/>
          <pc:sldMk cId="1972243842" sldId="548"/>
        </pc:sldMkLst>
      </pc:sldChg>
      <pc:sldChg chg="del">
        <pc:chgData name="Chris Droessler" userId="625c3661-9d64-47fa-b83c-4b49393bd161" providerId="ADAL" clId="{4CF717C9-19CD-D547-91EE-1D8212194C23}" dt="2019-04-25T13:38:04.313" v="10" actId="2696"/>
        <pc:sldMkLst>
          <pc:docMk/>
          <pc:sldMk cId="4070380419" sldId="549"/>
        </pc:sldMkLst>
      </pc:sldChg>
      <pc:sldChg chg="del">
        <pc:chgData name="Chris Droessler" userId="625c3661-9d64-47fa-b83c-4b49393bd161" providerId="ADAL" clId="{4CF717C9-19CD-D547-91EE-1D8212194C23}" dt="2019-04-25T13:38:04.324" v="11" actId="2696"/>
        <pc:sldMkLst>
          <pc:docMk/>
          <pc:sldMk cId="447470941" sldId="550"/>
        </pc:sldMkLst>
      </pc:sldChg>
      <pc:sldChg chg="del">
        <pc:chgData name="Chris Droessler" userId="625c3661-9d64-47fa-b83c-4b49393bd161" providerId="ADAL" clId="{4CF717C9-19CD-D547-91EE-1D8212194C23}" dt="2019-04-25T13:38:04.547" v="34" actId="2696"/>
        <pc:sldMkLst>
          <pc:docMk/>
          <pc:sldMk cId="3038918188" sldId="551"/>
        </pc:sldMkLst>
      </pc:sldChg>
      <pc:sldChg chg="del">
        <pc:chgData name="Chris Droessler" userId="625c3661-9d64-47fa-b83c-4b49393bd161" providerId="ADAL" clId="{4CF717C9-19CD-D547-91EE-1D8212194C23}" dt="2019-04-25T13:38:04.568" v="37" actId="2696"/>
        <pc:sldMkLst>
          <pc:docMk/>
          <pc:sldMk cId="2261795799" sldId="552"/>
        </pc:sldMkLst>
      </pc:sldChg>
      <pc:sldChg chg="del">
        <pc:chgData name="Chris Droessler" userId="625c3661-9d64-47fa-b83c-4b49393bd161" providerId="ADAL" clId="{4CF717C9-19CD-D547-91EE-1D8212194C23}" dt="2019-04-25T13:38:04.524" v="31" actId="2696"/>
        <pc:sldMkLst>
          <pc:docMk/>
          <pc:sldMk cId="797042957" sldId="554"/>
        </pc:sldMkLst>
      </pc:sldChg>
      <pc:sldChg chg="del">
        <pc:chgData name="Chris Droessler" userId="625c3661-9d64-47fa-b83c-4b49393bd161" providerId="ADAL" clId="{4CF717C9-19CD-D547-91EE-1D8212194C23}" dt="2019-04-25T13:38:04.532" v="32" actId="2696"/>
        <pc:sldMkLst>
          <pc:docMk/>
          <pc:sldMk cId="1127496624" sldId="561"/>
        </pc:sldMkLst>
      </pc:sldChg>
      <pc:sldChg chg="del">
        <pc:chgData name="Chris Droessler" userId="625c3661-9d64-47fa-b83c-4b49393bd161" providerId="ADAL" clId="{4CF717C9-19CD-D547-91EE-1D8212194C23}" dt="2019-04-25T13:38:04.401" v="18" actId="2696"/>
        <pc:sldMkLst>
          <pc:docMk/>
          <pc:sldMk cId="1107501514" sldId="562"/>
        </pc:sldMkLst>
      </pc:sldChg>
      <pc:sldChg chg="del">
        <pc:chgData name="Chris Droessler" userId="625c3661-9d64-47fa-b83c-4b49393bd161" providerId="ADAL" clId="{4CF717C9-19CD-D547-91EE-1D8212194C23}" dt="2019-04-25T13:38:04.247" v="5" actId="2696"/>
        <pc:sldMkLst>
          <pc:docMk/>
          <pc:sldMk cId="1261742435" sldId="564"/>
        </pc:sldMkLst>
      </pc:sldChg>
      <pc:sldChg chg="del">
        <pc:chgData name="Chris Droessler" userId="625c3661-9d64-47fa-b83c-4b49393bd161" providerId="ADAL" clId="{4CF717C9-19CD-D547-91EE-1D8212194C23}" dt="2019-04-25T13:38:04.489" v="27" actId="2696"/>
        <pc:sldMkLst>
          <pc:docMk/>
          <pc:sldMk cId="3391111163" sldId="565"/>
        </pc:sldMkLst>
      </pc:sldChg>
      <pc:sldChg chg="del">
        <pc:chgData name="Chris Droessler" userId="625c3661-9d64-47fa-b83c-4b49393bd161" providerId="ADAL" clId="{4CF717C9-19CD-D547-91EE-1D8212194C23}" dt="2019-04-25T13:38:04.443" v="22" actId="2696"/>
        <pc:sldMkLst>
          <pc:docMk/>
          <pc:sldMk cId="793579014" sldId="566"/>
        </pc:sldMkLst>
      </pc:sldChg>
      <pc:sldChg chg="del">
        <pc:chgData name="Chris Droessler" userId="625c3661-9d64-47fa-b83c-4b49393bd161" providerId="ADAL" clId="{4CF717C9-19CD-D547-91EE-1D8212194C23}" dt="2019-04-25T13:38:04.337" v="12" actId="2696"/>
        <pc:sldMkLst>
          <pc:docMk/>
          <pc:sldMk cId="1666621895" sldId="568"/>
        </pc:sldMkLst>
      </pc:sldChg>
      <pc:sldChg chg="del">
        <pc:chgData name="Chris Droessler" userId="625c3661-9d64-47fa-b83c-4b49393bd161" providerId="ADAL" clId="{4CF717C9-19CD-D547-91EE-1D8212194C23}" dt="2019-04-25T13:38:04.517" v="30" actId="2696"/>
        <pc:sldMkLst>
          <pc:docMk/>
          <pc:sldMk cId="520573234" sldId="599"/>
        </pc:sldMkLst>
      </pc:sldChg>
      <pc:sldChg chg="del">
        <pc:chgData name="Chris Droessler" userId="625c3661-9d64-47fa-b83c-4b49393bd161" providerId="ADAL" clId="{4CF717C9-19CD-D547-91EE-1D8212194C23}" dt="2019-04-25T13:38:04.347" v="13" actId="2696"/>
        <pc:sldMkLst>
          <pc:docMk/>
          <pc:sldMk cId="39759107" sldId="614"/>
        </pc:sldMkLst>
      </pc:sldChg>
      <pc:sldChg chg="del">
        <pc:chgData name="Chris Droessler" userId="625c3661-9d64-47fa-b83c-4b49393bd161" providerId="ADAL" clId="{4CF717C9-19CD-D547-91EE-1D8212194C23}" dt="2019-04-25T13:38:04.358" v="14" actId="2696"/>
        <pc:sldMkLst>
          <pc:docMk/>
          <pc:sldMk cId="3988864992" sldId="615"/>
        </pc:sldMkLst>
      </pc:sldChg>
      <pc:sldChg chg="del">
        <pc:chgData name="Chris Droessler" userId="625c3661-9d64-47fa-b83c-4b49393bd161" providerId="ADAL" clId="{4CF717C9-19CD-D547-91EE-1D8212194C23}" dt="2019-04-25T13:38:04.233" v="4" actId="2696"/>
        <pc:sldMkLst>
          <pc:docMk/>
          <pc:sldMk cId="275316432" sldId="691"/>
        </pc:sldMkLst>
      </pc:sldChg>
      <pc:sldChg chg="del">
        <pc:chgData name="Chris Droessler" userId="625c3661-9d64-47fa-b83c-4b49393bd161" providerId="ADAL" clId="{4CF717C9-19CD-D547-91EE-1D8212194C23}" dt="2019-04-25T13:38:04.221" v="3" actId="2696"/>
        <pc:sldMkLst>
          <pc:docMk/>
          <pc:sldMk cId="2909343408" sldId="692"/>
        </pc:sldMkLst>
      </pc:sldChg>
      <pc:sldChg chg="del">
        <pc:chgData name="Chris Droessler" userId="625c3661-9d64-47fa-b83c-4b49393bd161" providerId="ADAL" clId="{4CF717C9-19CD-D547-91EE-1D8212194C23}" dt="2019-04-25T13:38:04.277" v="7" actId="2696"/>
        <pc:sldMkLst>
          <pc:docMk/>
          <pc:sldMk cId="2911058155" sldId="697"/>
        </pc:sldMkLst>
      </pc:sldChg>
      <pc:sldChg chg="del">
        <pc:chgData name="Chris Droessler" userId="625c3661-9d64-47fa-b83c-4b49393bd161" providerId="ADAL" clId="{4CF717C9-19CD-D547-91EE-1D8212194C23}" dt="2019-04-25T13:38:04.288" v="8" actId="2696"/>
        <pc:sldMkLst>
          <pc:docMk/>
          <pc:sldMk cId="678144189" sldId="698"/>
        </pc:sldMkLst>
      </pc:sldChg>
      <pc:sldChg chg="del">
        <pc:chgData name="Chris Droessler" userId="625c3661-9d64-47fa-b83c-4b49393bd161" providerId="ADAL" clId="{4CF717C9-19CD-D547-91EE-1D8212194C23}" dt="2019-04-25T13:38:04.301" v="9" actId="2696"/>
        <pc:sldMkLst>
          <pc:docMk/>
          <pc:sldMk cId="158575149" sldId="699"/>
        </pc:sldMkLst>
      </pc:sldChg>
      <pc:sldChg chg="del">
        <pc:chgData name="Chris Droessler" userId="625c3661-9d64-47fa-b83c-4b49393bd161" providerId="ADAL" clId="{4CF717C9-19CD-D547-91EE-1D8212194C23}" dt="2019-04-25T13:38:04.180" v="0" actId="2696"/>
        <pc:sldMkLst>
          <pc:docMk/>
          <pc:sldMk cId="4124846671" sldId="702"/>
        </pc:sldMkLst>
      </pc:sldChg>
      <pc:sldChg chg="del">
        <pc:chgData name="Chris Droessler" userId="625c3661-9d64-47fa-b83c-4b49393bd161" providerId="ADAL" clId="{4CF717C9-19CD-D547-91EE-1D8212194C23}" dt="2019-04-25T13:38:04.207" v="2" actId="2696"/>
        <pc:sldMkLst>
          <pc:docMk/>
          <pc:sldMk cId="3697479050" sldId="709"/>
        </pc:sldMkLst>
      </pc:sldChg>
      <pc:sldChg chg="del">
        <pc:chgData name="Chris Droessler" userId="625c3661-9d64-47fa-b83c-4b49393bd161" providerId="ADAL" clId="{4CF717C9-19CD-D547-91EE-1D8212194C23}" dt="2019-04-25T13:38:04.193" v="1" actId="2696"/>
        <pc:sldMkLst>
          <pc:docMk/>
          <pc:sldMk cId="1704069926" sldId="710"/>
        </pc:sldMkLst>
      </pc:sldChg>
      <pc:sldChg chg="del">
        <pc:chgData name="Chris Droessler" userId="625c3661-9d64-47fa-b83c-4b49393bd161" providerId="ADAL" clId="{4CF717C9-19CD-D547-91EE-1D8212194C23}" dt="2019-04-25T13:38:04.635" v="50" actId="2696"/>
        <pc:sldMkLst>
          <pc:docMk/>
          <pc:sldMk cId="2473793993" sldId="744"/>
        </pc:sldMkLst>
      </pc:sldChg>
      <pc:sldChg chg="del">
        <pc:chgData name="Chris Droessler" userId="625c3661-9d64-47fa-b83c-4b49393bd161" providerId="ADAL" clId="{4CF717C9-19CD-D547-91EE-1D8212194C23}" dt="2019-04-25T13:38:04.264" v="6" actId="2696"/>
        <pc:sldMkLst>
          <pc:docMk/>
          <pc:sldMk cId="4200904338" sldId="746"/>
        </pc:sldMkLst>
      </pc:sldChg>
      <pc:sldChg chg="del">
        <pc:chgData name="Chris Droessler" userId="625c3661-9d64-47fa-b83c-4b49393bd161" providerId="ADAL" clId="{4CF717C9-19CD-D547-91EE-1D8212194C23}" dt="2019-04-25T13:38:04.632" v="49" actId="2696"/>
        <pc:sldMkLst>
          <pc:docMk/>
          <pc:sldMk cId="3168181729" sldId="751"/>
        </pc:sldMkLst>
      </pc:sldChg>
      <pc:sldChg chg="del">
        <pc:chgData name="Chris Droessler" userId="625c3661-9d64-47fa-b83c-4b49393bd161" providerId="ADAL" clId="{4CF717C9-19CD-D547-91EE-1D8212194C23}" dt="2019-04-25T13:38:04.581" v="39" actId="2696"/>
        <pc:sldMkLst>
          <pc:docMk/>
          <pc:sldMk cId="393665633" sldId="763"/>
        </pc:sldMkLst>
      </pc:sldChg>
    </pc:docChg>
  </pc:docChgLst>
  <pc:docChgLst>
    <pc:chgData name="Chris Droessler" userId="625c3661-9d64-47fa-b83c-4b49393bd161" providerId="ADAL" clId="{43711EB9-B0BF-8446-9C8F-1567A2F51201}"/>
    <pc:docChg chg="custSel addSld delSld modSld sldOrd">
      <pc:chgData name="Chris Droessler" userId="625c3661-9d64-47fa-b83c-4b49393bd161" providerId="ADAL" clId="{43711EB9-B0BF-8446-9C8F-1567A2F51201}" dt="2019-04-25T13:37:12.343" v="592"/>
      <pc:docMkLst>
        <pc:docMk/>
      </pc:docMkLst>
      <pc:sldChg chg="addSp delSp modSp ord modNotesTx">
        <pc:chgData name="Chris Droessler" userId="625c3661-9d64-47fa-b83c-4b49393bd161" providerId="ADAL" clId="{43711EB9-B0BF-8446-9C8F-1567A2F51201}" dt="2019-04-22T14:51:00.517" v="448" actId="20577"/>
        <pc:sldMkLst>
          <pc:docMk/>
          <pc:sldMk cId="1121195501" sldId="256"/>
        </pc:sldMkLst>
        <pc:spChg chg="del mod">
          <ac:chgData name="Chris Droessler" userId="625c3661-9d64-47fa-b83c-4b49393bd161" providerId="ADAL" clId="{43711EB9-B0BF-8446-9C8F-1567A2F51201}" dt="2019-04-22T14:50:46.478" v="437" actId="478"/>
          <ac:spMkLst>
            <pc:docMk/>
            <pc:sldMk cId="1121195501" sldId="256"/>
            <ac:spMk id="2" creationId="{00000000-0000-0000-0000-000000000000}"/>
          </ac:spMkLst>
        </pc:spChg>
        <pc:spChg chg="del">
          <ac:chgData name="Chris Droessler" userId="625c3661-9d64-47fa-b83c-4b49393bd161" providerId="ADAL" clId="{43711EB9-B0BF-8446-9C8F-1567A2F51201}" dt="2019-04-22T14:50:44.284" v="436" actId="478"/>
          <ac:spMkLst>
            <pc:docMk/>
            <pc:sldMk cId="1121195501" sldId="256"/>
            <ac:spMk id="4" creationId="{00000000-0000-0000-0000-000000000000}"/>
          </ac:spMkLst>
        </pc:spChg>
        <pc:spChg chg="add del mod">
          <ac:chgData name="Chris Droessler" userId="625c3661-9d64-47fa-b83c-4b49393bd161" providerId="ADAL" clId="{43711EB9-B0BF-8446-9C8F-1567A2F51201}" dt="2019-04-22T14:50:48.115" v="438" actId="478"/>
          <ac:spMkLst>
            <pc:docMk/>
            <pc:sldMk cId="1121195501" sldId="256"/>
            <ac:spMk id="6" creationId="{E4AF4EE7-6ADE-4B44-BA68-989B558C7AE5}"/>
          </ac:spMkLst>
        </pc:spChg>
        <pc:spChg chg="add del mod">
          <ac:chgData name="Chris Droessler" userId="625c3661-9d64-47fa-b83c-4b49393bd161" providerId="ADAL" clId="{43711EB9-B0BF-8446-9C8F-1567A2F51201}" dt="2019-04-22T14:50:49.972" v="439" actId="478"/>
          <ac:spMkLst>
            <pc:docMk/>
            <pc:sldMk cId="1121195501" sldId="256"/>
            <ac:spMk id="9" creationId="{32F8AD22-BD78-C44A-B95D-A9BFADBB285C}"/>
          </ac:spMkLst>
        </pc:spChg>
        <pc:spChg chg="del mod">
          <ac:chgData name="Chris Droessler" userId="625c3661-9d64-47fa-b83c-4b49393bd161" providerId="ADAL" clId="{43711EB9-B0BF-8446-9C8F-1567A2F51201}" dt="2019-04-22T14:50:41.841" v="435" actId="478"/>
          <ac:spMkLst>
            <pc:docMk/>
            <pc:sldMk cId="1121195501" sldId="256"/>
            <ac:spMk id="14339" creationId="{00000000-0000-0000-0000-000000000000}"/>
          </ac:spMkLst>
        </pc:spChg>
        <pc:picChg chg="mod">
          <ac:chgData name="Chris Droessler" userId="625c3661-9d64-47fa-b83c-4b49393bd161" providerId="ADAL" clId="{43711EB9-B0BF-8446-9C8F-1567A2F51201}" dt="2019-04-22T14:50:54.017" v="447" actId="1036"/>
          <ac:picMkLst>
            <pc:docMk/>
            <pc:sldMk cId="1121195501" sldId="256"/>
            <ac:picMk id="7" creationId="{C34FA5AD-EDA3-CA4A-B82D-39A326CBC943}"/>
          </ac:picMkLst>
        </pc:picChg>
      </pc:sldChg>
      <pc:sldChg chg="ord">
        <pc:chgData name="Chris Droessler" userId="625c3661-9d64-47fa-b83c-4b49393bd161" providerId="ADAL" clId="{43711EB9-B0BF-8446-9C8F-1567A2F51201}" dt="2019-04-25T13:37:07.207" v="591"/>
        <pc:sldMkLst>
          <pc:docMk/>
          <pc:sldMk cId="1995223360" sldId="417"/>
        </pc:sldMkLst>
      </pc:sldChg>
      <pc:sldChg chg="ord">
        <pc:chgData name="Chris Droessler" userId="625c3661-9d64-47fa-b83c-4b49393bd161" providerId="ADAL" clId="{43711EB9-B0BF-8446-9C8F-1567A2F51201}" dt="2019-04-25T13:37:07.207" v="591"/>
        <pc:sldMkLst>
          <pc:docMk/>
          <pc:sldMk cId="4203711761" sldId="418"/>
        </pc:sldMkLst>
      </pc:sldChg>
      <pc:sldChg chg="ord">
        <pc:chgData name="Chris Droessler" userId="625c3661-9d64-47fa-b83c-4b49393bd161" providerId="ADAL" clId="{43711EB9-B0BF-8446-9C8F-1567A2F51201}" dt="2019-04-25T13:37:07.207" v="591"/>
        <pc:sldMkLst>
          <pc:docMk/>
          <pc:sldMk cId="1832366382" sldId="419"/>
        </pc:sldMkLst>
      </pc:sldChg>
      <pc:sldChg chg="ord">
        <pc:chgData name="Chris Droessler" userId="625c3661-9d64-47fa-b83c-4b49393bd161" providerId="ADAL" clId="{43711EB9-B0BF-8446-9C8F-1567A2F51201}" dt="2019-04-25T13:37:07.207" v="591"/>
        <pc:sldMkLst>
          <pc:docMk/>
          <pc:sldMk cId="3131717204" sldId="420"/>
        </pc:sldMkLst>
      </pc:sldChg>
      <pc:sldChg chg="ord">
        <pc:chgData name="Chris Droessler" userId="625c3661-9d64-47fa-b83c-4b49393bd161" providerId="ADAL" clId="{43711EB9-B0BF-8446-9C8F-1567A2F51201}" dt="2019-04-25T13:37:07.207" v="591"/>
        <pc:sldMkLst>
          <pc:docMk/>
          <pc:sldMk cId="320730995" sldId="421"/>
        </pc:sldMkLst>
      </pc:sldChg>
      <pc:sldChg chg="ord">
        <pc:chgData name="Chris Droessler" userId="625c3661-9d64-47fa-b83c-4b49393bd161" providerId="ADAL" clId="{43711EB9-B0BF-8446-9C8F-1567A2F51201}" dt="2019-04-25T13:37:07.207" v="591"/>
        <pc:sldMkLst>
          <pc:docMk/>
          <pc:sldMk cId="3988988772" sldId="422"/>
        </pc:sldMkLst>
      </pc:sldChg>
      <pc:sldChg chg="ord">
        <pc:chgData name="Chris Droessler" userId="625c3661-9d64-47fa-b83c-4b49393bd161" providerId="ADAL" clId="{43711EB9-B0BF-8446-9C8F-1567A2F51201}" dt="2019-04-25T13:37:07.207" v="591"/>
        <pc:sldMkLst>
          <pc:docMk/>
          <pc:sldMk cId="1630811823" sldId="423"/>
        </pc:sldMkLst>
      </pc:sldChg>
      <pc:sldChg chg="ord">
        <pc:chgData name="Chris Droessler" userId="625c3661-9d64-47fa-b83c-4b49393bd161" providerId="ADAL" clId="{43711EB9-B0BF-8446-9C8F-1567A2F51201}" dt="2019-04-25T13:37:07.207" v="591"/>
        <pc:sldMkLst>
          <pc:docMk/>
          <pc:sldMk cId="768606698" sldId="424"/>
        </pc:sldMkLst>
      </pc:sldChg>
      <pc:sldChg chg="ord">
        <pc:chgData name="Chris Droessler" userId="625c3661-9d64-47fa-b83c-4b49393bd161" providerId="ADAL" clId="{43711EB9-B0BF-8446-9C8F-1567A2F51201}" dt="2019-04-25T13:37:07.207" v="591"/>
        <pc:sldMkLst>
          <pc:docMk/>
          <pc:sldMk cId="2732906485" sldId="462"/>
        </pc:sldMkLst>
      </pc:sldChg>
      <pc:sldChg chg="ord">
        <pc:chgData name="Chris Droessler" userId="625c3661-9d64-47fa-b83c-4b49393bd161" providerId="ADAL" clId="{43711EB9-B0BF-8446-9C8F-1567A2F51201}" dt="2019-04-25T13:37:12.343" v="592"/>
        <pc:sldMkLst>
          <pc:docMk/>
          <pc:sldMk cId="1261742435" sldId="564"/>
        </pc:sldMkLst>
      </pc:sldChg>
      <pc:sldChg chg="ord">
        <pc:chgData name="Chris Droessler" userId="625c3661-9d64-47fa-b83c-4b49393bd161" providerId="ADAL" clId="{43711EB9-B0BF-8446-9C8F-1567A2F51201}" dt="2019-04-22T14:52:10.522" v="464"/>
        <pc:sldMkLst>
          <pc:docMk/>
          <pc:sldMk cId="169161387" sldId="576"/>
        </pc:sldMkLst>
      </pc:sldChg>
      <pc:sldChg chg="ord">
        <pc:chgData name="Chris Droessler" userId="625c3661-9d64-47fa-b83c-4b49393bd161" providerId="ADAL" clId="{43711EB9-B0BF-8446-9C8F-1567A2F51201}" dt="2019-04-22T14:50:08.344" v="429"/>
        <pc:sldMkLst>
          <pc:docMk/>
          <pc:sldMk cId="3865333945" sldId="602"/>
        </pc:sldMkLst>
      </pc:sldChg>
      <pc:sldChg chg="modSp ord">
        <pc:chgData name="Chris Droessler" userId="625c3661-9d64-47fa-b83c-4b49393bd161" providerId="ADAL" clId="{43711EB9-B0BF-8446-9C8F-1567A2F51201}" dt="2019-04-25T13:21:16.780" v="590" actId="20577"/>
        <pc:sldMkLst>
          <pc:docMk/>
          <pc:sldMk cId="182564624" sldId="613"/>
        </pc:sldMkLst>
        <pc:spChg chg="mod">
          <ac:chgData name="Chris Droessler" userId="625c3661-9d64-47fa-b83c-4b49393bd161" providerId="ADAL" clId="{43711EB9-B0BF-8446-9C8F-1567A2F51201}" dt="2019-04-25T13:21:10.469" v="580" actId="20577"/>
          <ac:spMkLst>
            <pc:docMk/>
            <pc:sldMk cId="182564624" sldId="613"/>
            <ac:spMk id="2" creationId="{00000000-0000-0000-0000-000000000000}"/>
          </ac:spMkLst>
        </pc:spChg>
        <pc:spChg chg="mod">
          <ac:chgData name="Chris Droessler" userId="625c3661-9d64-47fa-b83c-4b49393bd161" providerId="ADAL" clId="{43711EB9-B0BF-8446-9C8F-1567A2F51201}" dt="2019-04-25T13:21:16.780" v="590" actId="20577"/>
          <ac:spMkLst>
            <pc:docMk/>
            <pc:sldMk cId="182564624" sldId="613"/>
            <ac:spMk id="3" creationId="{00000000-0000-0000-0000-000000000000}"/>
          </ac:spMkLst>
        </pc:spChg>
      </pc:sldChg>
      <pc:sldChg chg="modSp">
        <pc:chgData name="Chris Droessler" userId="625c3661-9d64-47fa-b83c-4b49393bd161" providerId="ADAL" clId="{43711EB9-B0BF-8446-9C8F-1567A2F51201}" dt="2019-04-22T14:57:30.904" v="484" actId="20577"/>
        <pc:sldMkLst>
          <pc:docMk/>
          <pc:sldMk cId="2568485961" sldId="704"/>
        </pc:sldMkLst>
        <pc:spChg chg="mod">
          <ac:chgData name="Chris Droessler" userId="625c3661-9d64-47fa-b83c-4b49393bd161" providerId="ADAL" clId="{43711EB9-B0BF-8446-9C8F-1567A2F51201}" dt="2019-04-22T14:57:30.904" v="484" actId="20577"/>
          <ac:spMkLst>
            <pc:docMk/>
            <pc:sldMk cId="2568485961" sldId="704"/>
            <ac:spMk id="2" creationId="{D323E2E6-2EF3-C942-8A91-325510536B92}"/>
          </ac:spMkLst>
        </pc:spChg>
      </pc:sldChg>
      <pc:sldChg chg="ord">
        <pc:chgData name="Chris Droessler" userId="625c3661-9d64-47fa-b83c-4b49393bd161" providerId="ADAL" clId="{43711EB9-B0BF-8446-9C8F-1567A2F51201}" dt="2019-04-25T13:37:12.343" v="592"/>
        <pc:sldMkLst>
          <pc:docMk/>
          <pc:sldMk cId="4200904338" sldId="746"/>
        </pc:sldMkLst>
      </pc:sldChg>
      <pc:sldChg chg="modSp ord">
        <pc:chgData name="Chris Droessler" userId="625c3661-9d64-47fa-b83c-4b49393bd161" providerId="ADAL" clId="{43711EB9-B0BF-8446-9C8F-1567A2F51201}" dt="2019-04-22T14:44:15.067" v="363" actId="20577"/>
        <pc:sldMkLst>
          <pc:docMk/>
          <pc:sldMk cId="351245370" sldId="747"/>
        </pc:sldMkLst>
        <pc:spChg chg="mod">
          <ac:chgData name="Chris Droessler" userId="625c3661-9d64-47fa-b83c-4b49393bd161" providerId="ADAL" clId="{43711EB9-B0BF-8446-9C8F-1567A2F51201}" dt="2019-04-22T14:44:15.067" v="363" actId="20577"/>
          <ac:spMkLst>
            <pc:docMk/>
            <pc:sldMk cId="351245370" sldId="747"/>
            <ac:spMk id="2" creationId="{656D9923-9EE6-114F-8F18-75598B9BA35A}"/>
          </ac:spMkLst>
        </pc:spChg>
      </pc:sldChg>
      <pc:sldChg chg="ord">
        <pc:chgData name="Chris Droessler" userId="625c3661-9d64-47fa-b83c-4b49393bd161" providerId="ADAL" clId="{43711EB9-B0BF-8446-9C8F-1567A2F51201}" dt="2019-04-22T14:50:08.344" v="429"/>
        <pc:sldMkLst>
          <pc:docMk/>
          <pc:sldMk cId="4016676705" sldId="748"/>
        </pc:sldMkLst>
      </pc:sldChg>
      <pc:sldChg chg="ord">
        <pc:chgData name="Chris Droessler" userId="625c3661-9d64-47fa-b83c-4b49393bd161" providerId="ADAL" clId="{43711EB9-B0BF-8446-9C8F-1567A2F51201}" dt="2019-04-22T14:50:08.344" v="429"/>
        <pc:sldMkLst>
          <pc:docMk/>
          <pc:sldMk cId="3775771285" sldId="749"/>
        </pc:sldMkLst>
      </pc:sldChg>
      <pc:sldChg chg="ord">
        <pc:chgData name="Chris Droessler" userId="625c3661-9d64-47fa-b83c-4b49393bd161" providerId="ADAL" clId="{43711EB9-B0BF-8446-9C8F-1567A2F51201}" dt="2019-04-22T14:43:34.955" v="355"/>
        <pc:sldMkLst>
          <pc:docMk/>
          <pc:sldMk cId="3298159185" sldId="750"/>
        </pc:sldMkLst>
      </pc:sldChg>
      <pc:sldChg chg="ord">
        <pc:chgData name="Chris Droessler" userId="625c3661-9d64-47fa-b83c-4b49393bd161" providerId="ADAL" clId="{43711EB9-B0BF-8446-9C8F-1567A2F51201}" dt="2019-04-22T14:50:08.344" v="429"/>
        <pc:sldMkLst>
          <pc:docMk/>
          <pc:sldMk cId="2977761357" sldId="752"/>
        </pc:sldMkLst>
      </pc:sldChg>
      <pc:sldChg chg="ord">
        <pc:chgData name="Chris Droessler" userId="625c3661-9d64-47fa-b83c-4b49393bd161" providerId="ADAL" clId="{43711EB9-B0BF-8446-9C8F-1567A2F51201}" dt="2019-04-22T14:56:36.283" v="472"/>
        <pc:sldMkLst>
          <pc:docMk/>
          <pc:sldMk cId="1551125426" sldId="756"/>
        </pc:sldMkLst>
      </pc:sldChg>
      <pc:sldChg chg="ord">
        <pc:chgData name="Chris Droessler" userId="625c3661-9d64-47fa-b83c-4b49393bd161" providerId="ADAL" clId="{43711EB9-B0BF-8446-9C8F-1567A2F51201}" dt="2019-04-22T14:56:36.283" v="472"/>
        <pc:sldMkLst>
          <pc:docMk/>
          <pc:sldMk cId="533689587" sldId="757"/>
        </pc:sldMkLst>
      </pc:sldChg>
      <pc:sldChg chg="modSp add ord">
        <pc:chgData name="Chris Droessler" userId="625c3661-9d64-47fa-b83c-4b49393bd161" providerId="ADAL" clId="{43711EB9-B0BF-8446-9C8F-1567A2F51201}" dt="2019-04-22T14:40:35.141" v="307" actId="20577"/>
        <pc:sldMkLst>
          <pc:docMk/>
          <pc:sldMk cId="2823003385" sldId="758"/>
        </pc:sldMkLst>
        <pc:spChg chg="mod">
          <ac:chgData name="Chris Droessler" userId="625c3661-9d64-47fa-b83c-4b49393bd161" providerId="ADAL" clId="{43711EB9-B0BF-8446-9C8F-1567A2F51201}" dt="2019-04-22T14:40:35.141" v="307" actId="20577"/>
          <ac:spMkLst>
            <pc:docMk/>
            <pc:sldMk cId="2823003385" sldId="758"/>
            <ac:spMk id="2" creationId="{9500E304-6F95-CC4F-B969-756BC0DC1F5F}"/>
          </ac:spMkLst>
        </pc:spChg>
        <pc:spChg chg="mod">
          <ac:chgData name="Chris Droessler" userId="625c3661-9d64-47fa-b83c-4b49393bd161" providerId="ADAL" clId="{43711EB9-B0BF-8446-9C8F-1567A2F51201}" dt="2019-04-22T14:37:51.766" v="231" actId="20577"/>
          <ac:spMkLst>
            <pc:docMk/>
            <pc:sldMk cId="2823003385" sldId="758"/>
            <ac:spMk id="3" creationId="{2BA83A01-B1C9-C344-AF15-15AD6B539AC0}"/>
          </ac:spMkLst>
        </pc:spChg>
      </pc:sldChg>
      <pc:sldChg chg="addSp delSp modSp add modNotesTx">
        <pc:chgData name="Chris Droessler" userId="625c3661-9d64-47fa-b83c-4b49393bd161" providerId="ADAL" clId="{43711EB9-B0BF-8446-9C8F-1567A2F51201}" dt="2019-04-22T14:32:28.189" v="120" actId="20577"/>
        <pc:sldMkLst>
          <pc:docMk/>
          <pc:sldMk cId="2430208908" sldId="759"/>
        </pc:sldMkLst>
        <pc:spChg chg="del">
          <ac:chgData name="Chris Droessler" userId="625c3661-9d64-47fa-b83c-4b49393bd161" providerId="ADAL" clId="{43711EB9-B0BF-8446-9C8F-1567A2F51201}" dt="2019-04-22T14:27:00.383" v="18"/>
          <ac:spMkLst>
            <pc:docMk/>
            <pc:sldMk cId="2430208908" sldId="759"/>
            <ac:spMk id="2" creationId="{9A3B16C7-6576-D346-9A01-19FBA8A3F43D}"/>
          </ac:spMkLst>
        </pc:spChg>
        <pc:spChg chg="del">
          <ac:chgData name="Chris Droessler" userId="625c3661-9d64-47fa-b83c-4b49393bd161" providerId="ADAL" clId="{43711EB9-B0BF-8446-9C8F-1567A2F51201}" dt="2019-04-22T14:27:00.383" v="18"/>
          <ac:spMkLst>
            <pc:docMk/>
            <pc:sldMk cId="2430208908" sldId="759"/>
            <ac:spMk id="3" creationId="{1052463A-E342-3042-96AE-56393AF2CDFF}"/>
          </ac:spMkLst>
        </pc:spChg>
        <pc:picChg chg="add mod">
          <ac:chgData name="Chris Droessler" userId="625c3661-9d64-47fa-b83c-4b49393bd161" providerId="ADAL" clId="{43711EB9-B0BF-8446-9C8F-1567A2F51201}" dt="2019-04-22T14:31:33.226" v="29" actId="14100"/>
          <ac:picMkLst>
            <pc:docMk/>
            <pc:sldMk cId="2430208908" sldId="759"/>
            <ac:picMk id="5" creationId="{920C0EB5-1597-3047-A386-FF5CEDF9201C}"/>
          </ac:picMkLst>
        </pc:picChg>
      </pc:sldChg>
      <pc:sldChg chg="add ord">
        <pc:chgData name="Chris Droessler" userId="625c3661-9d64-47fa-b83c-4b49393bd161" providerId="ADAL" clId="{43711EB9-B0BF-8446-9C8F-1567A2F51201}" dt="2019-04-22T14:42:46.066" v="354"/>
        <pc:sldMkLst>
          <pc:docMk/>
          <pc:sldMk cId="807946950" sldId="764"/>
        </pc:sldMkLst>
      </pc:sldChg>
      <pc:sldChg chg="addSp delSp modSp add">
        <pc:chgData name="Chris Droessler" userId="625c3661-9d64-47fa-b83c-4b49393bd161" providerId="ADAL" clId="{43711EB9-B0BF-8446-9C8F-1567A2F51201}" dt="2019-04-22T14:42:23.323" v="350" actId="14100"/>
        <pc:sldMkLst>
          <pc:docMk/>
          <pc:sldMk cId="2434170192" sldId="765"/>
        </pc:sldMkLst>
        <pc:spChg chg="del">
          <ac:chgData name="Chris Droessler" userId="625c3661-9d64-47fa-b83c-4b49393bd161" providerId="ADAL" clId="{43711EB9-B0BF-8446-9C8F-1567A2F51201}" dt="2019-04-22T14:41:16.632" v="309" actId="478"/>
          <ac:spMkLst>
            <pc:docMk/>
            <pc:sldMk cId="2434170192" sldId="765"/>
            <ac:spMk id="2" creationId="{9500E304-6F95-CC4F-B969-756BC0DC1F5F}"/>
          </ac:spMkLst>
        </pc:spChg>
        <pc:spChg chg="add del mod">
          <ac:chgData name="Chris Droessler" userId="625c3661-9d64-47fa-b83c-4b49393bd161" providerId="ADAL" clId="{43711EB9-B0BF-8446-9C8F-1567A2F51201}" dt="2019-04-22T14:41:18.796" v="310" actId="478"/>
          <ac:spMkLst>
            <pc:docMk/>
            <pc:sldMk cId="2434170192" sldId="765"/>
            <ac:spMk id="5" creationId="{6CD06398-84B6-DB48-89EE-445C27C2709A}"/>
          </ac:spMkLst>
        </pc:spChg>
        <pc:picChg chg="add mod modCrop">
          <ac:chgData name="Chris Droessler" userId="625c3661-9d64-47fa-b83c-4b49393bd161" providerId="ADAL" clId="{43711EB9-B0BF-8446-9C8F-1567A2F51201}" dt="2019-04-22T14:42:23.323" v="350" actId="14100"/>
          <ac:picMkLst>
            <pc:docMk/>
            <pc:sldMk cId="2434170192" sldId="765"/>
            <ac:picMk id="7" creationId="{C7EF3C9A-9334-084D-883D-15FAA2512F58}"/>
          </ac:picMkLst>
        </pc:picChg>
      </pc:sldChg>
      <pc:sldChg chg="addSp delSp modSp add">
        <pc:chgData name="Chris Droessler" userId="625c3661-9d64-47fa-b83c-4b49393bd161" providerId="ADAL" clId="{43711EB9-B0BF-8446-9C8F-1567A2F51201}" dt="2019-04-22T14:42:02.088" v="345" actId="1035"/>
        <pc:sldMkLst>
          <pc:docMk/>
          <pc:sldMk cId="3614543198" sldId="766"/>
        </pc:sldMkLst>
        <pc:picChg chg="add mod">
          <ac:chgData name="Chris Droessler" userId="625c3661-9d64-47fa-b83c-4b49393bd161" providerId="ADAL" clId="{43711EB9-B0BF-8446-9C8F-1567A2F51201}" dt="2019-04-22T14:42:02.088" v="345" actId="1035"/>
          <ac:picMkLst>
            <pc:docMk/>
            <pc:sldMk cId="3614543198" sldId="766"/>
            <ac:picMk id="4" creationId="{312D335D-46BE-904A-867C-D71F7CC93D06}"/>
          </ac:picMkLst>
        </pc:picChg>
        <pc:picChg chg="del">
          <ac:chgData name="Chris Droessler" userId="625c3661-9d64-47fa-b83c-4b49393bd161" providerId="ADAL" clId="{43711EB9-B0BF-8446-9C8F-1567A2F51201}" dt="2019-04-22T14:41:31.894" v="315" actId="478"/>
          <ac:picMkLst>
            <pc:docMk/>
            <pc:sldMk cId="3614543198" sldId="766"/>
            <ac:picMk id="7" creationId="{C7EF3C9A-9334-084D-883D-15FAA2512F58}"/>
          </ac:picMkLst>
        </pc:picChg>
      </pc:sldChg>
      <pc:sldChg chg="addSp delSp modSp add">
        <pc:chgData name="Chris Droessler" userId="625c3661-9d64-47fa-b83c-4b49393bd161" providerId="ADAL" clId="{43711EB9-B0BF-8446-9C8F-1567A2F51201}" dt="2019-04-22T14:41:54.009" v="339" actId="1037"/>
        <pc:sldMkLst>
          <pc:docMk/>
          <pc:sldMk cId="1808675473" sldId="767"/>
        </pc:sldMkLst>
        <pc:picChg chg="del">
          <ac:chgData name="Chris Droessler" userId="625c3661-9d64-47fa-b83c-4b49393bd161" providerId="ADAL" clId="{43711EB9-B0BF-8446-9C8F-1567A2F51201}" dt="2019-04-22T14:41:38.997" v="319" actId="478"/>
          <ac:picMkLst>
            <pc:docMk/>
            <pc:sldMk cId="1808675473" sldId="767"/>
            <ac:picMk id="4" creationId="{312D335D-46BE-904A-867C-D71F7CC93D06}"/>
          </ac:picMkLst>
        </pc:picChg>
        <pc:picChg chg="add mod">
          <ac:chgData name="Chris Droessler" userId="625c3661-9d64-47fa-b83c-4b49393bd161" providerId="ADAL" clId="{43711EB9-B0BF-8446-9C8F-1567A2F51201}" dt="2019-04-22T14:41:54.009" v="339" actId="1037"/>
          <ac:picMkLst>
            <pc:docMk/>
            <pc:sldMk cId="1808675473" sldId="767"/>
            <ac:picMk id="5" creationId="{2E935804-A6BC-BF43-89B2-19BC48FD31DC}"/>
          </ac:picMkLst>
        </pc:picChg>
      </pc:sldChg>
      <pc:sldChg chg="addSp delSp modSp add">
        <pc:chgData name="Chris Droessler" userId="625c3661-9d64-47fa-b83c-4b49393bd161" providerId="ADAL" clId="{43711EB9-B0BF-8446-9C8F-1567A2F51201}" dt="2019-04-22T14:45:03.284" v="371" actId="1076"/>
        <pc:sldMkLst>
          <pc:docMk/>
          <pc:sldMk cId="776006367" sldId="768"/>
        </pc:sldMkLst>
        <pc:spChg chg="del">
          <ac:chgData name="Chris Droessler" userId="625c3661-9d64-47fa-b83c-4b49393bd161" providerId="ADAL" clId="{43711EB9-B0BF-8446-9C8F-1567A2F51201}" dt="2019-04-22T14:43:42.567" v="356" actId="478"/>
          <ac:spMkLst>
            <pc:docMk/>
            <pc:sldMk cId="776006367" sldId="768"/>
            <ac:spMk id="2" creationId="{9500E304-6F95-CC4F-B969-756BC0DC1F5F}"/>
          </ac:spMkLst>
        </pc:spChg>
        <pc:spChg chg="mod">
          <ac:chgData name="Chris Droessler" userId="625c3661-9d64-47fa-b83c-4b49393bd161" providerId="ADAL" clId="{43711EB9-B0BF-8446-9C8F-1567A2F51201}" dt="2019-04-22T14:43:59.395" v="358"/>
          <ac:spMkLst>
            <pc:docMk/>
            <pc:sldMk cId="776006367" sldId="768"/>
            <ac:spMk id="3" creationId="{2BA83A01-B1C9-C344-AF15-15AD6B539AC0}"/>
          </ac:spMkLst>
        </pc:spChg>
        <pc:picChg chg="add del mod">
          <ac:chgData name="Chris Droessler" userId="625c3661-9d64-47fa-b83c-4b49393bd161" providerId="ADAL" clId="{43711EB9-B0BF-8446-9C8F-1567A2F51201}" dt="2019-04-22T14:44:37.432" v="365" actId="478"/>
          <ac:picMkLst>
            <pc:docMk/>
            <pc:sldMk cId="776006367" sldId="768"/>
            <ac:picMk id="4" creationId="{35386584-9023-A640-A7F3-42776EBB2EE9}"/>
          </ac:picMkLst>
        </pc:picChg>
        <pc:picChg chg="add mod modCrop">
          <ac:chgData name="Chris Droessler" userId="625c3661-9d64-47fa-b83c-4b49393bd161" providerId="ADAL" clId="{43711EB9-B0BF-8446-9C8F-1567A2F51201}" dt="2019-04-22T14:45:03.284" v="371" actId="1076"/>
          <ac:picMkLst>
            <pc:docMk/>
            <pc:sldMk cId="776006367" sldId="768"/>
            <ac:picMk id="6" creationId="{93B4D987-6B83-8B44-B9A5-8F169EEC964D}"/>
          </ac:picMkLst>
        </pc:picChg>
      </pc:sldChg>
      <pc:sldChg chg="addSp delSp modSp add">
        <pc:chgData name="Chris Droessler" userId="625c3661-9d64-47fa-b83c-4b49393bd161" providerId="ADAL" clId="{43711EB9-B0BF-8446-9C8F-1567A2F51201}" dt="2019-04-22T14:45:25.033" v="378" actId="1076"/>
        <pc:sldMkLst>
          <pc:docMk/>
          <pc:sldMk cId="3040435680" sldId="770"/>
        </pc:sldMkLst>
        <pc:picChg chg="add mod modCrop">
          <ac:chgData name="Chris Droessler" userId="625c3661-9d64-47fa-b83c-4b49393bd161" providerId="ADAL" clId="{43711EB9-B0BF-8446-9C8F-1567A2F51201}" dt="2019-04-22T14:45:25.033" v="378" actId="1076"/>
          <ac:picMkLst>
            <pc:docMk/>
            <pc:sldMk cId="3040435680" sldId="770"/>
            <ac:picMk id="4" creationId="{D8E09F1D-894A-AE42-ABE6-12281530081D}"/>
          </ac:picMkLst>
        </pc:picChg>
        <pc:picChg chg="del">
          <ac:chgData name="Chris Droessler" userId="625c3661-9d64-47fa-b83c-4b49393bd161" providerId="ADAL" clId="{43711EB9-B0BF-8446-9C8F-1567A2F51201}" dt="2019-04-22T14:45:11.673" v="373" actId="478"/>
          <ac:picMkLst>
            <pc:docMk/>
            <pc:sldMk cId="3040435680" sldId="770"/>
            <ac:picMk id="6" creationId="{93B4D987-6B83-8B44-B9A5-8F169EEC964D}"/>
          </ac:picMkLst>
        </pc:picChg>
      </pc:sldChg>
      <pc:sldChg chg="addSp delSp modSp add">
        <pc:chgData name="Chris Droessler" userId="625c3661-9d64-47fa-b83c-4b49393bd161" providerId="ADAL" clId="{43711EB9-B0BF-8446-9C8F-1567A2F51201}" dt="2019-04-22T14:45:47.658" v="385" actId="1076"/>
        <pc:sldMkLst>
          <pc:docMk/>
          <pc:sldMk cId="3882404694" sldId="771"/>
        </pc:sldMkLst>
        <pc:picChg chg="del">
          <ac:chgData name="Chris Droessler" userId="625c3661-9d64-47fa-b83c-4b49393bd161" providerId="ADAL" clId="{43711EB9-B0BF-8446-9C8F-1567A2F51201}" dt="2019-04-22T14:45:29.690" v="380" actId="478"/>
          <ac:picMkLst>
            <pc:docMk/>
            <pc:sldMk cId="3882404694" sldId="771"/>
            <ac:picMk id="4" creationId="{D8E09F1D-894A-AE42-ABE6-12281530081D}"/>
          </ac:picMkLst>
        </pc:picChg>
        <pc:picChg chg="add mod modCrop">
          <ac:chgData name="Chris Droessler" userId="625c3661-9d64-47fa-b83c-4b49393bd161" providerId="ADAL" clId="{43711EB9-B0BF-8446-9C8F-1567A2F51201}" dt="2019-04-22T14:45:47.658" v="385" actId="1076"/>
          <ac:picMkLst>
            <pc:docMk/>
            <pc:sldMk cId="3882404694" sldId="771"/>
            <ac:picMk id="5" creationId="{9F22FCCD-F762-A247-A718-013B2608F053}"/>
          </ac:picMkLst>
        </pc:picChg>
      </pc:sldChg>
      <pc:sldChg chg="addSp delSp modSp add">
        <pc:chgData name="Chris Droessler" userId="625c3661-9d64-47fa-b83c-4b49393bd161" providerId="ADAL" clId="{43711EB9-B0BF-8446-9C8F-1567A2F51201}" dt="2019-04-22T14:46:07.491" v="392" actId="1076"/>
        <pc:sldMkLst>
          <pc:docMk/>
          <pc:sldMk cId="2219699820" sldId="772"/>
        </pc:sldMkLst>
        <pc:picChg chg="add mod modCrop">
          <ac:chgData name="Chris Droessler" userId="625c3661-9d64-47fa-b83c-4b49393bd161" providerId="ADAL" clId="{43711EB9-B0BF-8446-9C8F-1567A2F51201}" dt="2019-04-22T14:46:07.491" v="392" actId="1076"/>
          <ac:picMkLst>
            <pc:docMk/>
            <pc:sldMk cId="2219699820" sldId="772"/>
            <ac:picMk id="4" creationId="{AABC3157-C91F-B347-BC78-6CFAB076B470}"/>
          </ac:picMkLst>
        </pc:picChg>
        <pc:picChg chg="del">
          <ac:chgData name="Chris Droessler" userId="625c3661-9d64-47fa-b83c-4b49393bd161" providerId="ADAL" clId="{43711EB9-B0BF-8446-9C8F-1567A2F51201}" dt="2019-04-22T14:45:55.733" v="387" actId="478"/>
          <ac:picMkLst>
            <pc:docMk/>
            <pc:sldMk cId="2219699820" sldId="772"/>
            <ac:picMk id="5" creationId="{9F22FCCD-F762-A247-A718-013B2608F053}"/>
          </ac:picMkLst>
        </pc:picChg>
      </pc:sldChg>
      <pc:sldChg chg="addSp delSp modSp add">
        <pc:chgData name="Chris Droessler" userId="625c3661-9d64-47fa-b83c-4b49393bd161" providerId="ADAL" clId="{43711EB9-B0BF-8446-9C8F-1567A2F51201}" dt="2019-04-22T14:46:24.436" v="398" actId="732"/>
        <pc:sldMkLst>
          <pc:docMk/>
          <pc:sldMk cId="75821426" sldId="773"/>
        </pc:sldMkLst>
        <pc:picChg chg="del">
          <ac:chgData name="Chris Droessler" userId="625c3661-9d64-47fa-b83c-4b49393bd161" providerId="ADAL" clId="{43711EB9-B0BF-8446-9C8F-1567A2F51201}" dt="2019-04-22T14:46:15.747" v="394" actId="478"/>
          <ac:picMkLst>
            <pc:docMk/>
            <pc:sldMk cId="75821426" sldId="773"/>
            <ac:picMk id="4" creationId="{AABC3157-C91F-B347-BC78-6CFAB076B470}"/>
          </ac:picMkLst>
        </pc:picChg>
        <pc:picChg chg="add mod modCrop">
          <ac:chgData name="Chris Droessler" userId="625c3661-9d64-47fa-b83c-4b49393bd161" providerId="ADAL" clId="{43711EB9-B0BF-8446-9C8F-1567A2F51201}" dt="2019-04-22T14:46:24.436" v="398" actId="732"/>
          <ac:picMkLst>
            <pc:docMk/>
            <pc:sldMk cId="75821426" sldId="773"/>
            <ac:picMk id="5" creationId="{F6B9A80C-3FD6-7D43-930B-48D647A63338}"/>
          </ac:picMkLst>
        </pc:picChg>
      </pc:sldChg>
      <pc:sldChg chg="addSp delSp modSp add">
        <pc:chgData name="Chris Droessler" userId="625c3661-9d64-47fa-b83c-4b49393bd161" providerId="ADAL" clId="{43711EB9-B0BF-8446-9C8F-1567A2F51201}" dt="2019-04-22T14:46:47.064" v="408" actId="1076"/>
        <pc:sldMkLst>
          <pc:docMk/>
          <pc:sldMk cId="2547248242" sldId="774"/>
        </pc:sldMkLst>
        <pc:picChg chg="add mod">
          <ac:chgData name="Chris Droessler" userId="625c3661-9d64-47fa-b83c-4b49393bd161" providerId="ADAL" clId="{43711EB9-B0BF-8446-9C8F-1567A2F51201}" dt="2019-04-22T14:46:47.064" v="408" actId="1076"/>
          <ac:picMkLst>
            <pc:docMk/>
            <pc:sldMk cId="2547248242" sldId="774"/>
            <ac:picMk id="4" creationId="{BBF13AE0-7004-A747-B35A-B8289AFC3403}"/>
          </ac:picMkLst>
        </pc:picChg>
        <pc:picChg chg="del">
          <ac:chgData name="Chris Droessler" userId="625c3661-9d64-47fa-b83c-4b49393bd161" providerId="ADAL" clId="{43711EB9-B0BF-8446-9C8F-1567A2F51201}" dt="2019-04-22T14:46:28.899" v="400" actId="478"/>
          <ac:picMkLst>
            <pc:docMk/>
            <pc:sldMk cId="2547248242" sldId="774"/>
            <ac:picMk id="5" creationId="{F6B9A80C-3FD6-7D43-930B-48D647A63338}"/>
          </ac:picMkLst>
        </pc:picChg>
      </pc:sldChg>
      <pc:sldChg chg="addSp delSp modSp add">
        <pc:chgData name="Chris Droessler" userId="625c3661-9d64-47fa-b83c-4b49393bd161" providerId="ADAL" clId="{43711EB9-B0BF-8446-9C8F-1567A2F51201}" dt="2019-04-22T14:47:04.028" v="414" actId="1076"/>
        <pc:sldMkLst>
          <pc:docMk/>
          <pc:sldMk cId="2418072879" sldId="775"/>
        </pc:sldMkLst>
        <pc:picChg chg="del">
          <ac:chgData name="Chris Droessler" userId="625c3661-9d64-47fa-b83c-4b49393bd161" providerId="ADAL" clId="{43711EB9-B0BF-8446-9C8F-1567A2F51201}" dt="2019-04-22T14:46:56.124" v="410" actId="478"/>
          <ac:picMkLst>
            <pc:docMk/>
            <pc:sldMk cId="2418072879" sldId="775"/>
            <ac:picMk id="4" creationId="{BBF13AE0-7004-A747-B35A-B8289AFC3403}"/>
          </ac:picMkLst>
        </pc:picChg>
        <pc:picChg chg="add mod">
          <ac:chgData name="Chris Droessler" userId="625c3661-9d64-47fa-b83c-4b49393bd161" providerId="ADAL" clId="{43711EB9-B0BF-8446-9C8F-1567A2F51201}" dt="2019-04-22T14:47:04.028" v="414" actId="1076"/>
          <ac:picMkLst>
            <pc:docMk/>
            <pc:sldMk cId="2418072879" sldId="775"/>
            <ac:picMk id="5" creationId="{2218CF56-A4BE-9C40-B6DD-ECBF58C9DF9E}"/>
          </ac:picMkLst>
        </pc:picChg>
      </pc:sldChg>
      <pc:sldChg chg="addSp delSp modSp add">
        <pc:chgData name="Chris Droessler" userId="625c3661-9d64-47fa-b83c-4b49393bd161" providerId="ADAL" clId="{43711EB9-B0BF-8446-9C8F-1567A2F51201}" dt="2019-04-22T14:47:23.917" v="421" actId="1076"/>
        <pc:sldMkLst>
          <pc:docMk/>
          <pc:sldMk cId="4029695156" sldId="776"/>
        </pc:sldMkLst>
        <pc:picChg chg="add mod">
          <ac:chgData name="Chris Droessler" userId="625c3661-9d64-47fa-b83c-4b49393bd161" providerId="ADAL" clId="{43711EB9-B0BF-8446-9C8F-1567A2F51201}" dt="2019-04-22T14:47:23.917" v="421" actId="1076"/>
          <ac:picMkLst>
            <pc:docMk/>
            <pc:sldMk cId="4029695156" sldId="776"/>
            <ac:picMk id="4" creationId="{E3819F12-405E-8A40-BC4C-96CF583D81F4}"/>
          </ac:picMkLst>
        </pc:picChg>
        <pc:picChg chg="del">
          <ac:chgData name="Chris Droessler" userId="625c3661-9d64-47fa-b83c-4b49393bd161" providerId="ADAL" clId="{43711EB9-B0BF-8446-9C8F-1567A2F51201}" dt="2019-04-22T14:47:10.973" v="416" actId="478"/>
          <ac:picMkLst>
            <pc:docMk/>
            <pc:sldMk cId="4029695156" sldId="776"/>
            <ac:picMk id="5" creationId="{2218CF56-A4BE-9C40-B6DD-ECBF58C9DF9E}"/>
          </ac:picMkLst>
        </pc:picChg>
      </pc:sldChg>
      <pc:sldChg chg="add">
        <pc:chgData name="Chris Droessler" userId="625c3661-9d64-47fa-b83c-4b49393bd161" providerId="ADAL" clId="{43711EB9-B0BF-8446-9C8F-1567A2F51201}" dt="2019-04-22T14:50:30.889" v="432"/>
        <pc:sldMkLst>
          <pc:docMk/>
          <pc:sldMk cId="2111422149" sldId="778"/>
        </pc:sldMkLst>
      </pc:sldChg>
      <pc:sldChg chg="add ord">
        <pc:chgData name="Chris Droessler" userId="625c3661-9d64-47fa-b83c-4b49393bd161" providerId="ADAL" clId="{43711EB9-B0BF-8446-9C8F-1567A2F51201}" dt="2019-04-22T14:51:19.576" v="451"/>
        <pc:sldMkLst>
          <pc:docMk/>
          <pc:sldMk cId="666327769" sldId="779"/>
        </pc:sldMkLst>
      </pc:sldChg>
      <pc:sldChg chg="add ord">
        <pc:chgData name="Chris Droessler" userId="625c3661-9d64-47fa-b83c-4b49393bd161" providerId="ADAL" clId="{43711EB9-B0BF-8446-9C8F-1567A2F51201}" dt="2019-04-22T14:51:34.153" v="457"/>
        <pc:sldMkLst>
          <pc:docMk/>
          <pc:sldMk cId="2288106952" sldId="780"/>
        </pc:sldMkLst>
      </pc:sldChg>
      <pc:sldChg chg="add">
        <pc:chgData name="Chris Droessler" userId="625c3661-9d64-47fa-b83c-4b49393bd161" providerId="ADAL" clId="{43711EB9-B0BF-8446-9C8F-1567A2F51201}" dt="2019-04-22T14:51:31.984" v="456"/>
        <pc:sldMkLst>
          <pc:docMk/>
          <pc:sldMk cId="1365725820" sldId="781"/>
        </pc:sldMkLst>
      </pc:sldChg>
      <pc:sldChg chg="add ord">
        <pc:chgData name="Chris Droessler" userId="625c3661-9d64-47fa-b83c-4b49393bd161" providerId="ADAL" clId="{43711EB9-B0BF-8446-9C8F-1567A2F51201}" dt="2019-04-22T14:51:37.113" v="459"/>
        <pc:sldMkLst>
          <pc:docMk/>
          <pc:sldMk cId="2428821435" sldId="782"/>
        </pc:sldMkLst>
      </pc:sldChg>
      <pc:sldChg chg="add ord">
        <pc:chgData name="Chris Droessler" userId="625c3661-9d64-47fa-b83c-4b49393bd161" providerId="ADAL" clId="{43711EB9-B0BF-8446-9C8F-1567A2F51201}" dt="2019-04-22T14:52:16.369" v="466"/>
        <pc:sldMkLst>
          <pc:docMk/>
          <pc:sldMk cId="1632643314" sldId="783"/>
        </pc:sldMkLst>
      </pc:sldChg>
      <pc:sldChg chg="add">
        <pc:chgData name="Chris Droessler" userId="625c3661-9d64-47fa-b83c-4b49393bd161" providerId="ADAL" clId="{43711EB9-B0BF-8446-9C8F-1567A2F51201}" dt="2019-04-22T14:52:13.693" v="465"/>
        <pc:sldMkLst>
          <pc:docMk/>
          <pc:sldMk cId="2325809305" sldId="784"/>
        </pc:sldMkLst>
      </pc:sldChg>
      <pc:sldChg chg="add ord">
        <pc:chgData name="Chris Droessler" userId="625c3661-9d64-47fa-b83c-4b49393bd161" providerId="ADAL" clId="{43711EB9-B0BF-8446-9C8F-1567A2F51201}" dt="2019-04-22T14:57:04.538" v="477"/>
        <pc:sldMkLst>
          <pc:docMk/>
          <pc:sldMk cId="3773207400" sldId="785"/>
        </pc:sldMkLst>
      </pc:sldChg>
      <pc:sldChg chg="add">
        <pc:chgData name="Chris Droessler" userId="625c3661-9d64-47fa-b83c-4b49393bd161" providerId="ADAL" clId="{43711EB9-B0BF-8446-9C8F-1567A2F51201}" dt="2019-04-22T14:57:02.498" v="476"/>
        <pc:sldMkLst>
          <pc:docMk/>
          <pc:sldMk cId="4101411681" sldId="786"/>
        </pc:sldMkLst>
      </pc:sldChg>
      <pc:sldChg chg="addSp delSp modSp add ord">
        <pc:chgData name="Chris Droessler" userId="625c3661-9d64-47fa-b83c-4b49393bd161" providerId="ADAL" clId="{43711EB9-B0BF-8446-9C8F-1567A2F51201}" dt="2019-04-22T15:26:56.777" v="532"/>
        <pc:sldMkLst>
          <pc:docMk/>
          <pc:sldMk cId="1707422286" sldId="787"/>
        </pc:sldMkLst>
        <pc:spChg chg="del">
          <ac:chgData name="Chris Droessler" userId="625c3661-9d64-47fa-b83c-4b49393bd161" providerId="ADAL" clId="{43711EB9-B0BF-8446-9C8F-1567A2F51201}" dt="2019-04-22T15:00:14.470" v="489" actId="478"/>
          <ac:spMkLst>
            <pc:docMk/>
            <pc:sldMk cId="1707422286" sldId="787"/>
            <ac:spMk id="2" creationId="{2D32BB91-D5DE-1D4A-A980-D9899A4E3D83}"/>
          </ac:spMkLst>
        </pc:spChg>
        <pc:spChg chg="del">
          <ac:chgData name="Chris Droessler" userId="625c3661-9d64-47fa-b83c-4b49393bd161" providerId="ADAL" clId="{43711EB9-B0BF-8446-9C8F-1567A2F51201}" dt="2019-04-22T15:00:19.508" v="491" actId="478"/>
          <ac:spMkLst>
            <pc:docMk/>
            <pc:sldMk cId="1707422286" sldId="787"/>
            <ac:spMk id="5" creationId="{B52D1DE3-3612-F24F-9975-073CB67DFA48}"/>
          </ac:spMkLst>
        </pc:spChg>
        <pc:spChg chg="add del mod">
          <ac:chgData name="Chris Droessler" userId="625c3661-9d64-47fa-b83c-4b49393bd161" providerId="ADAL" clId="{43711EB9-B0BF-8446-9C8F-1567A2F51201}" dt="2019-04-22T15:00:17.254" v="490" actId="478"/>
          <ac:spMkLst>
            <pc:docMk/>
            <pc:sldMk cId="1707422286" sldId="787"/>
            <ac:spMk id="7" creationId="{CECC5CFE-9F92-874F-BD00-9BF23E9BDDD5}"/>
          </ac:spMkLst>
        </pc:spChg>
        <pc:picChg chg="del">
          <ac:chgData name="Chris Droessler" userId="625c3661-9d64-47fa-b83c-4b49393bd161" providerId="ADAL" clId="{43711EB9-B0BF-8446-9C8F-1567A2F51201}" dt="2019-04-22T15:00:20.426" v="492" actId="478"/>
          <ac:picMkLst>
            <pc:docMk/>
            <pc:sldMk cId="1707422286" sldId="787"/>
            <ac:picMk id="4" creationId="{2AB31098-D3ED-644E-902B-8B64B79300E4}"/>
          </ac:picMkLst>
        </pc:picChg>
        <pc:picChg chg="add mod modCrop">
          <ac:chgData name="Chris Droessler" userId="625c3661-9d64-47fa-b83c-4b49393bd161" providerId="ADAL" clId="{43711EB9-B0BF-8446-9C8F-1567A2F51201}" dt="2019-04-22T15:00:51.541" v="500" actId="1076"/>
          <ac:picMkLst>
            <pc:docMk/>
            <pc:sldMk cId="1707422286" sldId="787"/>
            <ac:picMk id="9" creationId="{79E1C51B-254D-774C-BED7-D0D37DD370DC}"/>
          </ac:picMkLst>
        </pc:picChg>
      </pc:sldChg>
      <pc:sldChg chg="addSp delSp modSp add ord">
        <pc:chgData name="Chris Droessler" userId="625c3661-9d64-47fa-b83c-4b49393bd161" providerId="ADAL" clId="{43711EB9-B0BF-8446-9C8F-1567A2F51201}" dt="2019-04-22T15:26:56.777" v="532"/>
        <pc:sldMkLst>
          <pc:docMk/>
          <pc:sldMk cId="3484500630" sldId="788"/>
        </pc:sldMkLst>
        <pc:picChg chg="add mod modCrop">
          <ac:chgData name="Chris Droessler" userId="625c3661-9d64-47fa-b83c-4b49393bd161" providerId="ADAL" clId="{43711EB9-B0BF-8446-9C8F-1567A2F51201}" dt="2019-04-22T15:01:16.943" v="508" actId="1076"/>
          <ac:picMkLst>
            <pc:docMk/>
            <pc:sldMk cId="3484500630" sldId="788"/>
            <ac:picMk id="4" creationId="{AE9F1013-AD05-7E49-8E52-5B05C48F619C}"/>
          </ac:picMkLst>
        </pc:picChg>
        <pc:picChg chg="del">
          <ac:chgData name="Chris Droessler" userId="625c3661-9d64-47fa-b83c-4b49393bd161" providerId="ADAL" clId="{43711EB9-B0BF-8446-9C8F-1567A2F51201}" dt="2019-04-22T15:00:56.149" v="502" actId="478"/>
          <ac:picMkLst>
            <pc:docMk/>
            <pc:sldMk cId="3484500630" sldId="788"/>
            <ac:picMk id="9" creationId="{79E1C51B-254D-774C-BED7-D0D37DD370DC}"/>
          </ac:picMkLst>
        </pc:picChg>
      </pc:sldChg>
      <pc:sldChg chg="addSp delSp modSp add">
        <pc:chgData name="Chris Droessler" userId="625c3661-9d64-47fa-b83c-4b49393bd161" providerId="ADAL" clId="{43711EB9-B0BF-8446-9C8F-1567A2F51201}" dt="2019-04-22T15:17:27.228" v="523" actId="20577"/>
        <pc:sldMkLst>
          <pc:docMk/>
          <pc:sldMk cId="3652010347" sldId="789"/>
        </pc:sldMkLst>
        <pc:spChg chg="add mod">
          <ac:chgData name="Chris Droessler" userId="625c3661-9d64-47fa-b83c-4b49393bd161" providerId="ADAL" clId="{43711EB9-B0BF-8446-9C8F-1567A2F51201}" dt="2019-04-22T15:17:27.228" v="523" actId="20577"/>
          <ac:spMkLst>
            <pc:docMk/>
            <pc:sldMk cId="3652010347" sldId="789"/>
            <ac:spMk id="2" creationId="{39C475A3-C32A-4F47-A33C-5E6D938E9404}"/>
          </ac:spMkLst>
        </pc:spChg>
        <pc:picChg chg="del">
          <ac:chgData name="Chris Droessler" userId="625c3661-9d64-47fa-b83c-4b49393bd161" providerId="ADAL" clId="{43711EB9-B0BF-8446-9C8F-1567A2F51201}" dt="2019-04-22T15:01:23.590" v="510" actId="478"/>
          <ac:picMkLst>
            <pc:docMk/>
            <pc:sldMk cId="3652010347" sldId="789"/>
            <ac:picMk id="4" creationId="{AE9F1013-AD05-7E49-8E52-5B05C48F619C}"/>
          </ac:picMkLst>
        </pc:picChg>
        <pc:picChg chg="add mod modCrop">
          <ac:chgData name="Chris Droessler" userId="625c3661-9d64-47fa-b83c-4b49393bd161" providerId="ADAL" clId="{43711EB9-B0BF-8446-9C8F-1567A2F51201}" dt="2019-04-22T15:07:17.018" v="514" actId="732"/>
          <ac:picMkLst>
            <pc:docMk/>
            <pc:sldMk cId="3652010347" sldId="789"/>
            <ac:picMk id="3074" creationId="{35CA40F4-5464-2A45-869B-15DD7B687F19}"/>
          </ac:picMkLst>
        </pc:picChg>
      </pc:sldChg>
      <pc:sldChg chg="addSp delSp modSp add">
        <pc:chgData name="Chris Droessler" userId="625c3661-9d64-47fa-b83c-4b49393bd161" providerId="ADAL" clId="{43711EB9-B0BF-8446-9C8F-1567A2F51201}" dt="2019-04-22T15:19:39.007" v="528" actId="1076"/>
        <pc:sldMkLst>
          <pc:docMk/>
          <pc:sldMk cId="923455932" sldId="790"/>
        </pc:sldMkLst>
        <pc:spChg chg="del">
          <ac:chgData name="Chris Droessler" userId="625c3661-9d64-47fa-b83c-4b49393bd161" providerId="ADAL" clId="{43711EB9-B0BF-8446-9C8F-1567A2F51201}" dt="2019-04-22T15:19:33.927" v="526" actId="478"/>
          <ac:spMkLst>
            <pc:docMk/>
            <pc:sldMk cId="923455932" sldId="790"/>
            <ac:spMk id="2" creationId="{39C475A3-C32A-4F47-A33C-5E6D938E9404}"/>
          </ac:spMkLst>
        </pc:spChg>
        <pc:picChg chg="del">
          <ac:chgData name="Chris Droessler" userId="625c3661-9d64-47fa-b83c-4b49393bd161" providerId="ADAL" clId="{43711EB9-B0BF-8446-9C8F-1567A2F51201}" dt="2019-04-22T15:19:32.054" v="525" actId="478"/>
          <ac:picMkLst>
            <pc:docMk/>
            <pc:sldMk cId="923455932" sldId="790"/>
            <ac:picMk id="3074" creationId="{35CA40F4-5464-2A45-869B-15DD7B687F19}"/>
          </ac:picMkLst>
        </pc:picChg>
        <pc:picChg chg="add mod">
          <ac:chgData name="Chris Droessler" userId="625c3661-9d64-47fa-b83c-4b49393bd161" providerId="ADAL" clId="{43711EB9-B0BF-8446-9C8F-1567A2F51201}" dt="2019-04-22T15:19:39.007" v="528" actId="1076"/>
          <ac:picMkLst>
            <pc:docMk/>
            <pc:sldMk cId="923455932" sldId="790"/>
            <ac:picMk id="4098" creationId="{B191BF50-7316-A644-A5C5-B4B615D1DCA6}"/>
          </ac:picMkLst>
        </pc:picChg>
      </pc:sldChg>
    </pc:docChg>
  </pc:docChgLst>
  <pc:docChgLst>
    <pc:chgData name="Chris Droessler" userId="625c3661-9d64-47fa-b83c-4b49393bd161" providerId="ADAL" clId="{D9BC66B7-F4D9-6F4F-90BA-7F467BA392E1}"/>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4/25/19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4/25/19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abarruscountyeducationfoundationorg.presencehost.net/what-we-do/cabarrus-county-career-connections-day.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mailto:mseifel@centralina.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a:latin typeface="Arial" charset="0"/>
                <a:ea typeface="ヒラギノ角ゴ Pro W3" charset="0"/>
                <a:cs typeface="Arial" charset="0"/>
              </a:rPr>
              <a:t>April 25, 2019</a:t>
            </a:r>
          </a:p>
        </p:txBody>
      </p:sp>
    </p:spTree>
    <p:extLst>
      <p:ext uri="{BB962C8B-B14F-4D97-AF65-F5344CB8AC3E}">
        <p14:creationId xmlns:p14="http://schemas.microsoft.com/office/powerpoint/2010/main" val="272450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140969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04353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from five different CIT programs are involved in the live-build projects, carrying out a variety of hands-on tasks that range in scope from design development to construction to technologies and project completion,” said Maurey </a:t>
            </a:r>
            <a:r>
              <a:rPr lang="en-US" dirty="0" err="1"/>
              <a:t>Verzier</a:t>
            </a:r>
            <a:r>
              <a:rPr lang="en-US" dirty="0"/>
              <a:t>, chair of PCC’s Building and Construction Technology Department. “This type of learning environment facilitates more than just hands-on training; it empowers each student with a sense of pride, as they are able to see their hard work evolve into a finished product.”</a:t>
            </a:r>
          </a:p>
          <a:p>
            <a:endParaRPr lang="en-US" dirty="0"/>
          </a:p>
          <a:p>
            <a:r>
              <a:rPr lang="en-US" dirty="0"/>
              <a:t>https://</a:t>
            </a:r>
            <a:r>
              <a:rPr lang="en-US" dirty="0" err="1"/>
              <a:t>pittcc.edu</a:t>
            </a:r>
            <a:r>
              <a:rPr lang="en-US" dirty="0"/>
              <a:t>/construction-careers-awareness-week-is-april-9-13/</a:t>
            </a:r>
          </a:p>
          <a:p>
            <a:endParaRPr lang="en-US" dirty="0"/>
          </a:p>
          <a:p>
            <a:endParaRPr lang="en-US" dirty="0"/>
          </a:p>
          <a:p>
            <a:endParaRPr lang="en-US" dirty="0"/>
          </a:p>
          <a:p>
            <a:r>
              <a:rPr lang="en-US" dirty="0"/>
              <a:t>Maurey </a:t>
            </a:r>
            <a:r>
              <a:rPr lang="en-US" dirty="0" err="1"/>
              <a:t>Verzier</a:t>
            </a:r>
            <a:r>
              <a:rPr lang="en-US" dirty="0"/>
              <a:t>, Pitt Community College</a:t>
            </a:r>
            <a:br>
              <a:rPr lang="en-US" dirty="0"/>
            </a:br>
            <a:r>
              <a:rPr lang="en-US" dirty="0" err="1"/>
              <a:t>mverzier@email.pittcc.edu</a:t>
            </a:r>
            <a:r>
              <a:rPr lang="en-US" dirty="0"/>
              <a:t>, 252-493-7282</a:t>
            </a:r>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3454038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events that we know about across the state.</a:t>
            </a:r>
          </a:p>
          <a:p>
            <a:endParaRPr lang="en-US" dirty="0"/>
          </a:p>
          <a:p>
            <a:r>
              <a:rPr lang="en-US" dirty="0"/>
              <a:t>If you know of a large event, please let us know so we can promote it.</a:t>
            </a:r>
          </a:p>
          <a:p>
            <a:endParaRPr lang="en-US" dirty="0"/>
          </a:p>
          <a:p>
            <a:r>
              <a:rPr lang="en-US" dirty="0"/>
              <a:t>We are not talking about job fairs where the focus is on getting hired.</a:t>
            </a:r>
          </a:p>
          <a:p>
            <a:endParaRPr lang="en-US" dirty="0"/>
          </a:p>
          <a:p>
            <a:r>
              <a:rPr lang="en-US" dirty="0"/>
              <a:t>What we are talking about are the events where careers can be explored and tried out.</a:t>
            </a:r>
          </a:p>
          <a:p>
            <a:br>
              <a:rPr lang="en-US" dirty="0"/>
            </a:br>
            <a:r>
              <a:rPr lang="en-US" dirty="0"/>
              <a:t>This is for folks to explore careers and talk to professionals about those careers.  </a:t>
            </a:r>
          </a:p>
          <a:p>
            <a:endParaRPr lang="en-US" baseline="0" dirty="0"/>
          </a:p>
          <a:p>
            <a:r>
              <a:rPr lang="en-US" baseline="0" dirty="0"/>
              <a:t>It's about career exploration</a:t>
            </a:r>
          </a:p>
          <a:p>
            <a:r>
              <a:rPr lang="en-US" baseline="0" dirty="0"/>
              <a:t>It's about recruiting folks into an industry, not just a specific company.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2062472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24</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18532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is invited to the Fourth Annual Blue Fest Saturday, April 27, 2019 at Nash Community College. The campus festival will include the Fifth Annual Run for Knowledge 5K and additional short activities tied to college programs. A Student Expo will be held to exhibit academic work well done. Blue Fest is for the entire family, pet-friendly and there will be activities of interest for everyone. An Electric Line Demonstration is planned.</a:t>
            </a:r>
          </a:p>
          <a:p>
            <a:endParaRPr lang="en-US" dirty="0"/>
          </a:p>
          <a:p>
            <a:r>
              <a:rPr lang="en-US" dirty="0"/>
              <a:t>https://</a:t>
            </a:r>
            <a:r>
              <a:rPr lang="en-US" dirty="0" err="1"/>
              <a:t>www.facebook.com</a:t>
            </a:r>
            <a:r>
              <a:rPr lang="en-US" dirty="0"/>
              <a:t>/</a:t>
            </a:r>
            <a:r>
              <a:rPr lang="en-US" dirty="0" err="1"/>
              <a:t>nccbluefest</a:t>
            </a:r>
            <a:r>
              <a:rPr lang="en-US" dirty="0"/>
              <a:t>/</a:t>
            </a:r>
          </a:p>
          <a:p>
            <a:endParaRPr lang="en-US" dirty="0"/>
          </a:p>
          <a:p>
            <a:r>
              <a:rPr lang="en-US" dirty="0"/>
              <a:t> https://</a:t>
            </a:r>
            <a:r>
              <a:rPr lang="en-US" dirty="0" err="1"/>
              <a:t>www.facebook.com</a:t>
            </a:r>
            <a:r>
              <a:rPr lang="en-US" dirty="0"/>
              <a:t>/</a:t>
            </a:r>
            <a:r>
              <a:rPr lang="en-US" dirty="0" err="1"/>
              <a:t>nccbluefest</a:t>
            </a:r>
            <a:r>
              <a:rPr lang="en-US" dirty="0"/>
              <a:t>/videos/1601846286522768/</a:t>
            </a:r>
          </a:p>
          <a:p>
            <a:endParaRPr lang="en-US" dirty="0"/>
          </a:p>
          <a:p>
            <a:r>
              <a:rPr lang="nl" dirty="0"/>
              <a:t>Wil van der Meulen, Nash Community College</a:t>
            </a:r>
            <a:br>
              <a:rPr lang="nl" dirty="0"/>
            </a:br>
            <a:r>
              <a:rPr lang="nl" dirty="0"/>
              <a:t>wilvan@nashcc.edu, 2529045598</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3229654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624385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27</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7477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Cabarrus County Career Connections Day was on March 19, 2019</a:t>
            </a:r>
          </a:p>
          <a:p>
            <a:r>
              <a:rPr lang="en-US" sz="1200" kern="1200" dirty="0">
                <a:solidFill>
                  <a:schemeClr val="tx1"/>
                </a:solidFill>
                <a:effectLst/>
                <a:latin typeface="+mn-lt"/>
                <a:ea typeface="+mn-ea"/>
                <a:cs typeface="+mn-cs"/>
              </a:rPr>
              <a:t> </a:t>
            </a:r>
          </a:p>
          <a:p>
            <a:r>
              <a:rPr lang="en-US" dirty="0"/>
              <a:t>The Cabarrus County Career Connections Day is no ordinary career fair. </a:t>
            </a:r>
          </a:p>
          <a:p>
            <a:r>
              <a:rPr lang="en-US" dirty="0"/>
              <a:t>It is an interactive hands-on day where students can explore potential careers, interact with local employers and hear dynamic speakers prepare them for the workforce. </a:t>
            </a:r>
          </a:p>
          <a:p>
            <a:r>
              <a:rPr lang="en-US" dirty="0"/>
              <a:t>High school juniors from both Cabarrus County Schools and Kannapolis City Schools attended this exciting event to help them see their future and prepare for it!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https://cabarruscountyeducationfoundationorg.presencehost.net/what-we-do/cabarrus-county-career-connections-day.html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Mark </a:t>
            </a:r>
            <a:r>
              <a:rPr lang="en-US" sz="1200" kern="1200" dirty="0" err="1">
                <a:solidFill>
                  <a:schemeClr val="tx1"/>
                </a:solidFill>
                <a:effectLst/>
                <a:latin typeface="+mn-lt"/>
                <a:ea typeface="+mn-ea"/>
                <a:cs typeface="+mn-cs"/>
              </a:rPr>
              <a:t>Seifel</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mseifel@centralina.org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60190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29</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56635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ea typeface="ヒラギノ角ゴ Pro W3" charset="0"/>
                <a:cs typeface="Arial" charset="0"/>
              </a:rPr>
              <a:t>Welcome to something new.</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Thanks to all of you who have helped plan open house events the last </a:t>
            </a:r>
            <a:r>
              <a:rPr lang="en-US" sz="1200" dirty="0">
                <a:highlight>
                  <a:srgbClr val="FFFF00"/>
                </a:highlight>
                <a:latin typeface="Arial" charset="0"/>
                <a:ea typeface="ヒラギノ角ゴ Pro W3" charset="0"/>
                <a:cs typeface="Arial" charset="0"/>
              </a:rPr>
              <a:t>seven</a:t>
            </a:r>
            <a:r>
              <a:rPr lang="en-US" sz="1200" dirty="0">
                <a:latin typeface="Arial" charset="0"/>
                <a:ea typeface="ヒラギノ角ゴ Pro W3" charset="0"/>
                <a:cs typeface="Arial" charset="0"/>
              </a:rPr>
              <a:t> years for Advanced Manufacturing and Construction Careers. </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believe we have done very well getting the word out about the great careers across the state.</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are combining efforts starting now -- to help promote the great jobs, often unknown, in the great state of North Carolina.</a:t>
            </a:r>
          </a:p>
          <a:p>
            <a:endParaRPr lang="en-US" dirty="0"/>
          </a:p>
          <a:p>
            <a:endParaRPr lang="en-US" dirty="0"/>
          </a:p>
          <a:p>
            <a:r>
              <a:rPr lang="en-US" dirty="0"/>
              <a:t>We are going to let you know about some great career opportunities in North Carolina.</a:t>
            </a:r>
          </a:p>
          <a:p>
            <a:endParaRPr lang="en-US" dirty="0"/>
          </a:p>
          <a:p>
            <a:endParaRPr lang="en-US" dirty="0"/>
          </a:p>
          <a:p>
            <a:r>
              <a:rPr lang="en-US" dirty="0"/>
              <a:t>Please download this PowerPoint file and use it anyway you can to help get folks on a career pathway.</a:t>
            </a:r>
          </a:p>
          <a:p>
            <a:r>
              <a:rPr lang="en-US" dirty="0"/>
              <a:t>The reference showing from where the information was found is in the Notes section under each slide.</a:t>
            </a:r>
          </a:p>
          <a:p>
            <a:endParaRPr lang="en-US" dirty="0"/>
          </a:p>
          <a:p>
            <a:r>
              <a:rPr lang="en-US" dirty="0"/>
              <a:t>Get the PowerPoint on our </a:t>
            </a:r>
            <a:r>
              <a:rPr lang="en-US" dirty="0" err="1"/>
              <a:t>NCPerkins.org</a:t>
            </a:r>
            <a:r>
              <a:rPr lang="en-US" dirty="0"/>
              <a:t> website on our Presentations and Webinars page.  </a:t>
            </a:r>
          </a:p>
          <a:p>
            <a:r>
              <a:rPr lang="en-US" dirty="0"/>
              <a:t>Here is the direct address.</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1745507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USA is a more than just a student club.</a:t>
            </a:r>
          </a:p>
          <a:p>
            <a:endParaRPr lang="en-US" dirty="0"/>
          </a:p>
          <a:p>
            <a:r>
              <a:rPr lang="en-US" dirty="0"/>
              <a:t>We go to the state-wide competition every spring in Greensboro.</a:t>
            </a:r>
          </a:p>
          <a:p>
            <a:endParaRPr lang="en-US" dirty="0"/>
          </a:p>
          <a:p>
            <a:r>
              <a:rPr lang="en-US" dirty="0"/>
              <a:t>The postsecondary participants and competitions have been growing for years.</a:t>
            </a:r>
          </a:p>
          <a:p>
            <a:endParaRPr lang="en-US" dirty="0"/>
          </a:p>
          <a:p>
            <a:r>
              <a:rPr lang="en-US" dirty="0"/>
              <a:t>Lots of businesses come to this competition to recruit right off the competition floor.</a:t>
            </a:r>
          </a:p>
          <a:p>
            <a:endParaRPr lang="en-US" dirty="0"/>
          </a:p>
          <a:p>
            <a:endParaRPr lang="en-US" dirty="0"/>
          </a:p>
          <a:p>
            <a:r>
              <a:rPr lang="en-US" dirty="0"/>
              <a:t>It is free to the public to walk in and see students in a variety of competitions form carpentry, to web design to hair design.</a:t>
            </a:r>
          </a:p>
          <a:p>
            <a:endParaRPr lang="en-US" dirty="0"/>
          </a:p>
          <a:p>
            <a:endParaRPr lang="en-US" dirty="0"/>
          </a:p>
          <a:p>
            <a:r>
              <a:rPr lang="en-US" dirty="0"/>
              <a:t>https://</a:t>
            </a:r>
            <a:r>
              <a:rPr lang="en-US" dirty="0" err="1"/>
              <a:t>www.skillsusanc.org</a:t>
            </a:r>
            <a:r>
              <a:rPr lang="en-US" dirty="0"/>
              <a:t>/state-conference</a:t>
            </a:r>
          </a:p>
        </p:txBody>
      </p:sp>
      <p:sp>
        <p:nvSpPr>
          <p:cNvPr id="4" name="Slide Number Placeholder 3"/>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1799231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USA is a more than just a student club.</a:t>
            </a:r>
          </a:p>
          <a:p>
            <a:endParaRPr lang="en-US" dirty="0"/>
          </a:p>
          <a:p>
            <a:r>
              <a:rPr lang="en-US" dirty="0"/>
              <a:t>We go to the state-wide competition every spring in Greensboro.</a:t>
            </a:r>
          </a:p>
          <a:p>
            <a:endParaRPr lang="en-US" dirty="0"/>
          </a:p>
          <a:p>
            <a:r>
              <a:rPr lang="en-US" dirty="0"/>
              <a:t>The postsecondary participants and competitions have been growing for years.</a:t>
            </a:r>
          </a:p>
          <a:p>
            <a:endParaRPr lang="en-US" dirty="0"/>
          </a:p>
          <a:p>
            <a:r>
              <a:rPr lang="en-US" dirty="0"/>
              <a:t>Lots of businesses come to this competition to recruit right off the competition floor.</a:t>
            </a:r>
          </a:p>
          <a:p>
            <a:endParaRPr lang="en-US" dirty="0"/>
          </a:p>
          <a:p>
            <a:endParaRPr lang="en-US" dirty="0"/>
          </a:p>
          <a:p>
            <a:r>
              <a:rPr lang="en-US" dirty="0"/>
              <a:t>It is free to the public to walk in and see students in a variety of competitions form carpentry, to web design to hair design.</a:t>
            </a:r>
          </a:p>
          <a:p>
            <a:endParaRPr lang="en-US" dirty="0"/>
          </a:p>
          <a:p>
            <a:endParaRPr lang="en-US" dirty="0"/>
          </a:p>
          <a:p>
            <a:r>
              <a:rPr lang="en-US" dirty="0"/>
              <a:t>https://</a:t>
            </a:r>
            <a:r>
              <a:rPr lang="en-US" dirty="0" err="1"/>
              <a:t>www.skillsusanc.org</a:t>
            </a:r>
            <a:r>
              <a:rPr lang="en-US" dirty="0"/>
              <a:t>/state-conference</a:t>
            </a:r>
          </a:p>
        </p:txBody>
      </p:sp>
      <p:sp>
        <p:nvSpPr>
          <p:cNvPr id="4" name="Slide Number Placeholder 3"/>
          <p:cNvSpPr>
            <a:spLocks noGrp="1"/>
          </p:cNvSpPr>
          <p:nvPr>
            <p:ph type="sldNum" sz="quarter" idx="5"/>
          </p:nvPr>
        </p:nvSpPr>
        <p:spPr/>
        <p:txBody>
          <a:bodyPr/>
          <a:lstStyle/>
          <a:p>
            <a:fld id="{3D52D8DC-3CCA-4826-966D-69131461ECBB}" type="slidenum">
              <a:rPr lang="en-US" smtClean="0"/>
              <a:t>31</a:t>
            </a:fld>
            <a:endParaRPr lang="en-US"/>
          </a:p>
        </p:txBody>
      </p:sp>
    </p:spTree>
    <p:extLst>
      <p:ext uri="{BB962C8B-B14F-4D97-AF65-F5344CB8AC3E}">
        <p14:creationId xmlns:p14="http://schemas.microsoft.com/office/powerpoint/2010/main" val="2510275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USA is a more than just a student club.</a:t>
            </a:r>
          </a:p>
          <a:p>
            <a:endParaRPr lang="en-US" dirty="0"/>
          </a:p>
          <a:p>
            <a:r>
              <a:rPr lang="en-US" dirty="0"/>
              <a:t>We go to the state-wide competition every spring in Greensboro.</a:t>
            </a:r>
          </a:p>
          <a:p>
            <a:endParaRPr lang="en-US" dirty="0"/>
          </a:p>
          <a:p>
            <a:r>
              <a:rPr lang="en-US" dirty="0"/>
              <a:t>The postsecondary participants and competitions have been growing for years.</a:t>
            </a:r>
          </a:p>
          <a:p>
            <a:endParaRPr lang="en-US" dirty="0"/>
          </a:p>
          <a:p>
            <a:r>
              <a:rPr lang="en-US" dirty="0"/>
              <a:t>Lots of businesses come to this competition to recruit right off the competition floor.</a:t>
            </a:r>
          </a:p>
          <a:p>
            <a:endParaRPr lang="en-US" dirty="0"/>
          </a:p>
          <a:p>
            <a:endParaRPr lang="en-US" dirty="0"/>
          </a:p>
          <a:p>
            <a:r>
              <a:rPr lang="en-US" dirty="0"/>
              <a:t>It is free to the public to walk in and see students in a variety of competitions form carpentry, to web design to hair design.</a:t>
            </a:r>
          </a:p>
          <a:p>
            <a:endParaRPr lang="en-US" dirty="0"/>
          </a:p>
          <a:p>
            <a:endParaRPr lang="en-US" dirty="0"/>
          </a:p>
          <a:p>
            <a:r>
              <a:rPr lang="en-US" dirty="0"/>
              <a:t>https://</a:t>
            </a:r>
            <a:r>
              <a:rPr lang="en-US" dirty="0" err="1"/>
              <a:t>www.skillsusanc.org</a:t>
            </a:r>
            <a:r>
              <a:rPr lang="en-US" dirty="0"/>
              <a:t>/state-conference</a:t>
            </a:r>
          </a:p>
        </p:txBody>
      </p:sp>
      <p:sp>
        <p:nvSpPr>
          <p:cNvPr id="4" name="Slide Number Placeholder 3"/>
          <p:cNvSpPr>
            <a:spLocks noGrp="1"/>
          </p:cNvSpPr>
          <p:nvPr>
            <p:ph type="sldNum" sz="quarter" idx="5"/>
          </p:nvPr>
        </p:nvSpPr>
        <p:spPr/>
        <p:txBody>
          <a:bodyPr/>
          <a:lstStyle/>
          <a:p>
            <a:fld id="{3D52D8DC-3CCA-4826-966D-69131461ECBB}" type="slidenum">
              <a:rPr lang="en-US" smtClean="0"/>
              <a:t>32</a:t>
            </a:fld>
            <a:endParaRPr lang="en-US"/>
          </a:p>
        </p:txBody>
      </p:sp>
    </p:spTree>
    <p:extLst>
      <p:ext uri="{BB962C8B-B14F-4D97-AF65-F5344CB8AC3E}">
        <p14:creationId xmlns:p14="http://schemas.microsoft.com/office/powerpoint/2010/main" val="1189019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USA is a more than just a student club.</a:t>
            </a:r>
          </a:p>
          <a:p>
            <a:endParaRPr lang="en-US" dirty="0"/>
          </a:p>
          <a:p>
            <a:r>
              <a:rPr lang="en-US" dirty="0"/>
              <a:t>We go to the state-wide competition every spring in Greensboro.</a:t>
            </a:r>
          </a:p>
          <a:p>
            <a:endParaRPr lang="en-US" dirty="0"/>
          </a:p>
          <a:p>
            <a:r>
              <a:rPr lang="en-US" dirty="0"/>
              <a:t>The postsecondary participants and competitions have been growing for years.</a:t>
            </a:r>
          </a:p>
          <a:p>
            <a:endParaRPr lang="en-US" dirty="0"/>
          </a:p>
          <a:p>
            <a:r>
              <a:rPr lang="en-US" dirty="0"/>
              <a:t>Lots of businesses come to this competition to recruit right off the competition floor.</a:t>
            </a:r>
          </a:p>
          <a:p>
            <a:endParaRPr lang="en-US" dirty="0"/>
          </a:p>
          <a:p>
            <a:endParaRPr lang="en-US" dirty="0"/>
          </a:p>
          <a:p>
            <a:r>
              <a:rPr lang="en-US" dirty="0"/>
              <a:t>It is free to the public to walk in and see students in a variety of competitions form carpentry, to web design to hair design.</a:t>
            </a:r>
          </a:p>
          <a:p>
            <a:endParaRPr lang="en-US" dirty="0"/>
          </a:p>
          <a:p>
            <a:endParaRPr lang="en-US" dirty="0"/>
          </a:p>
          <a:p>
            <a:r>
              <a:rPr lang="en-US" dirty="0"/>
              <a:t>https://</a:t>
            </a:r>
            <a:r>
              <a:rPr lang="en-US" dirty="0" err="1"/>
              <a:t>www.skillsusanc.org</a:t>
            </a:r>
            <a:r>
              <a:rPr lang="en-US" dirty="0"/>
              <a:t>/state-conference</a:t>
            </a:r>
          </a:p>
        </p:txBody>
      </p:sp>
      <p:sp>
        <p:nvSpPr>
          <p:cNvPr id="4" name="Slide Number Placeholder 3"/>
          <p:cNvSpPr>
            <a:spLocks noGrp="1"/>
          </p:cNvSpPr>
          <p:nvPr>
            <p:ph type="sldNum" sz="quarter" idx="5"/>
          </p:nvPr>
        </p:nvSpPr>
        <p:spPr/>
        <p:txBody>
          <a:bodyPr/>
          <a:lstStyle/>
          <a:p>
            <a:fld id="{3D52D8DC-3CCA-4826-966D-69131461ECBB}" type="slidenum">
              <a:rPr lang="en-US" smtClean="0"/>
              <a:t>33</a:t>
            </a:fld>
            <a:endParaRPr lang="en-US"/>
          </a:p>
        </p:txBody>
      </p:sp>
    </p:spTree>
    <p:extLst>
      <p:ext uri="{BB962C8B-B14F-4D97-AF65-F5344CB8AC3E}">
        <p14:creationId xmlns:p14="http://schemas.microsoft.com/office/powerpoint/2010/main" val="2746949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USA is a more than just a student club.</a:t>
            </a:r>
          </a:p>
          <a:p>
            <a:endParaRPr lang="en-US" dirty="0"/>
          </a:p>
          <a:p>
            <a:r>
              <a:rPr lang="en-US" dirty="0"/>
              <a:t>We go to the state-wide competition every spring in Greensboro.</a:t>
            </a:r>
          </a:p>
          <a:p>
            <a:endParaRPr lang="en-US" dirty="0"/>
          </a:p>
          <a:p>
            <a:r>
              <a:rPr lang="en-US" dirty="0"/>
              <a:t>The postsecondary participants and competitions have been growing for years.</a:t>
            </a:r>
          </a:p>
          <a:p>
            <a:endParaRPr lang="en-US" dirty="0"/>
          </a:p>
          <a:p>
            <a:r>
              <a:rPr lang="en-US" dirty="0"/>
              <a:t>Lots of businesses come to this competition to recruit right off the competition floor.</a:t>
            </a:r>
          </a:p>
          <a:p>
            <a:endParaRPr lang="en-US" dirty="0"/>
          </a:p>
          <a:p>
            <a:endParaRPr lang="en-US" dirty="0"/>
          </a:p>
          <a:p>
            <a:r>
              <a:rPr lang="en-US" dirty="0"/>
              <a:t>It is free to the public to walk in and see students in a variety of competitions form carpentry, to web design to hair design.</a:t>
            </a:r>
          </a:p>
          <a:p>
            <a:endParaRPr lang="en-US" dirty="0"/>
          </a:p>
          <a:p>
            <a:endParaRPr lang="en-US" dirty="0"/>
          </a:p>
          <a:p>
            <a:r>
              <a:rPr lang="en-US" dirty="0"/>
              <a:t>https://</a:t>
            </a:r>
            <a:r>
              <a:rPr lang="en-US" dirty="0" err="1"/>
              <a:t>www.skillsusanc.org</a:t>
            </a:r>
            <a:r>
              <a:rPr lang="en-US" dirty="0"/>
              <a:t>/state-conference</a:t>
            </a:r>
          </a:p>
        </p:txBody>
      </p:sp>
      <p:sp>
        <p:nvSpPr>
          <p:cNvPr id="4" name="Slide Number Placeholder 3"/>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1955313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35</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690485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 Asheville</a:t>
            </a:r>
          </a:p>
          <a:p>
            <a:endParaRPr lang="en-US" dirty="0"/>
          </a:p>
          <a:p>
            <a:r>
              <a:rPr lang="en-US" dirty="0"/>
              <a:t>Construction Career Day on March 27 - this Wednesday</a:t>
            </a:r>
          </a:p>
          <a:p>
            <a:endParaRPr lang="en-US" dirty="0"/>
          </a:p>
          <a:p>
            <a:r>
              <a:rPr lang="en-US" dirty="0"/>
              <a:t>The morning  is just for students, but </a:t>
            </a:r>
            <a:r>
              <a:rPr lang="en-US" dirty="0" err="1"/>
              <a:t>i'm</a:t>
            </a:r>
            <a:r>
              <a:rPr lang="en-US" dirty="0"/>
              <a:t> sure they would accept adults who want to steal ideas about how to run a career fair.</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nathan@landofsky.org</a:t>
            </a:r>
            <a:endParaRPr lang="en-US" dirty="0"/>
          </a:p>
          <a:p>
            <a:r>
              <a:rPr lang="en-US" dirty="0"/>
              <a:t>Nathan Ramsey</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322292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613322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nathan@landofsky.org</a:t>
            </a:r>
            <a:endParaRPr lang="en-US" dirty="0"/>
          </a:p>
          <a:p>
            <a:r>
              <a:rPr lang="en-US" dirty="0"/>
              <a:t>Nathan Ramsey</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3425784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39</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67769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May 6</a:t>
            </a:r>
          </a:p>
          <a:p>
            <a:endParaRPr lang="en-US" dirty="0"/>
          </a:p>
          <a:p>
            <a:r>
              <a:rPr lang="en-US" dirty="0"/>
              <a:t>The local chapter of Women in Construction is hosting a big event in Cary.</a:t>
            </a:r>
          </a:p>
          <a:p>
            <a:endParaRPr lang="en-US" dirty="0"/>
          </a:p>
          <a:p>
            <a:r>
              <a:rPr lang="en-US" dirty="0"/>
              <a:t>https://</a:t>
            </a:r>
            <a:r>
              <a:rPr lang="en-US" dirty="0" err="1"/>
              <a:t>www.eventbrite.com</a:t>
            </a:r>
            <a:r>
              <a:rPr lang="en-US" dirty="0"/>
              <a:t>/e/advancing-women-in-trades-tickets-57627722068</a:t>
            </a:r>
          </a:p>
          <a:p>
            <a:endParaRPr lang="en-US" dirty="0"/>
          </a:p>
          <a:p>
            <a:endParaRPr lang="en-US" dirty="0"/>
          </a:p>
          <a:p>
            <a:endParaRPr lang="en-US" dirty="0"/>
          </a:p>
          <a:p>
            <a:r>
              <a:rPr lang="en-US" dirty="0"/>
              <a:t>http://</a:t>
            </a:r>
            <a:r>
              <a:rPr lang="en-US" dirty="0" err="1"/>
              <a:t>www.nawicsa.org</a:t>
            </a:r>
            <a:r>
              <a:rPr lang="en-US" dirty="0"/>
              <a:t>/</a:t>
            </a:r>
          </a:p>
          <a:p>
            <a:endParaRPr lang="en-US" dirty="0"/>
          </a:p>
          <a:p>
            <a:r>
              <a:rPr lang="en-US" dirty="0"/>
              <a:t>https://</a:t>
            </a:r>
            <a:r>
              <a:rPr lang="en-US" dirty="0" err="1"/>
              <a:t>www.wral.com</a:t>
            </a:r>
            <a:r>
              <a:rPr lang="en-US" dirty="0"/>
              <a:t>/Cary/Panther-Creek-High-School-Auditorium/6286532/</a:t>
            </a:r>
          </a:p>
          <a:p>
            <a:r>
              <a:rPr lang="en-US" dirty="0"/>
              <a:t>https://</a:t>
            </a:r>
            <a:r>
              <a:rPr lang="en-US" dirty="0" err="1"/>
              <a:t>allevents.in</a:t>
            </a:r>
            <a:r>
              <a:rPr lang="en-US" dirty="0"/>
              <a:t>/</a:t>
            </a:r>
            <a:r>
              <a:rPr lang="en-US" dirty="0" err="1"/>
              <a:t>morrisville</a:t>
            </a:r>
            <a:r>
              <a:rPr lang="en-US" dirty="0"/>
              <a:t>/advancing-women-in-the-trades/200017090958346#</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167469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all make decisions in life as to which way to go.  Sometimes it is as easy as deciding</a:t>
            </a:r>
            <a:r>
              <a:rPr lang="en-US" baseline="0" dirty="0"/>
              <a:t> what color shirt to wear today, and some decisions, like choosing a career, can take some substantial planning.</a:t>
            </a:r>
          </a:p>
          <a:p>
            <a:endParaRPr lang="en-US" baseline="0" dirty="0"/>
          </a:p>
          <a:p>
            <a:r>
              <a:rPr lang="en-US" baseline="0" dirty="0"/>
              <a:t>Steven Covey's second  habit of highly effective people  said to  "Begin with the End in Mind" ® .</a:t>
            </a:r>
          </a:p>
          <a:p>
            <a:endParaRPr lang="en-US" baseline="0" dirty="0"/>
          </a:p>
          <a:p>
            <a:r>
              <a:rPr lang="en-US" baseline="0" dirty="0"/>
              <a:t>If you are </a:t>
            </a:r>
            <a:r>
              <a:rPr lang="en-US" u="sng" baseline="0" dirty="0"/>
              <a:t>not</a:t>
            </a:r>
            <a:r>
              <a:rPr lang="en-US" baseline="0" dirty="0"/>
              <a:t> on a career pathway, You will end up somewhere, but probably not where you want to be.</a:t>
            </a:r>
          </a:p>
          <a:p>
            <a:endParaRPr lang="en-US" baseline="0" dirty="0"/>
          </a:p>
          <a:p>
            <a:endParaRPr lang="en-US" dirty="0"/>
          </a:p>
          <a:p>
            <a:endParaRPr lang="en-US" dirty="0"/>
          </a:p>
          <a:p>
            <a:r>
              <a:rPr lang="en-US" dirty="0"/>
              <a:t>====</a:t>
            </a:r>
          </a:p>
          <a:p>
            <a:r>
              <a:rPr lang="en-US" dirty="0"/>
              <a:t>http://nc3t.com/</a:t>
            </a:r>
            <a:r>
              <a:rPr lang="en-US" dirty="0" err="1"/>
              <a:t>wp</a:t>
            </a:r>
            <a:r>
              <a:rPr lang="en-US" dirty="0"/>
              <a:t>-content/uploads/2014/08/Screen-Shot-2014-08-08-at-9.02.33-PM.png</a:t>
            </a:r>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1663478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official federal government definition of </a:t>
            </a:r>
            <a:r>
              <a:rPr lang="en-US" baseline="0"/>
              <a:t>Career Pathway.</a:t>
            </a:r>
          </a:p>
          <a:p>
            <a:endParaRPr lang="en-US" baseline="0"/>
          </a:p>
          <a:p>
            <a:r>
              <a:rPr lang="en-US" baseline="0"/>
              <a:t>That’s a long definition.</a:t>
            </a:r>
          </a:p>
          <a:p>
            <a:endParaRPr lang="en-US" baseline="0"/>
          </a:p>
          <a:p>
            <a:r>
              <a:rPr lang="en-US" baseline="0"/>
              <a:t>Let’s look at these items one at a time.</a:t>
            </a:r>
            <a:endParaRPr lang="en-US"/>
          </a:p>
          <a:p>
            <a:endParaRPr lang="en-US"/>
          </a:p>
          <a:p>
            <a:r>
              <a:rPr lang="en-US"/>
              <a:t>====</a:t>
            </a:r>
          </a:p>
          <a:p>
            <a:r>
              <a:rPr lang="en-US"/>
              <a:t>http://</a:t>
            </a:r>
            <a:r>
              <a:rPr lang="en-US" err="1"/>
              <a:t>uscode.house.gov</a:t>
            </a:r>
            <a:r>
              <a:rPr lang="en-US"/>
              <a:t>/</a:t>
            </a:r>
            <a:r>
              <a:rPr lang="en-US" err="1"/>
              <a:t>view.xhtml?req</a:t>
            </a:r>
            <a:r>
              <a:rPr lang="en-US"/>
              <a:t>=(title:29%20section:3102%20edition:prelim)</a:t>
            </a:r>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1355130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Part A of the definition</a:t>
            </a:r>
            <a:r>
              <a:rPr lang="en-US" sz="1600" baseline="0" dirty="0"/>
              <a:t> says “</a:t>
            </a:r>
            <a:r>
              <a:rPr lang="en-US" sz="1600" dirty="0"/>
              <a:t>aligns with the skill needs of industries in the economy of the State or regional economy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How do you know</a:t>
            </a:r>
            <a:r>
              <a:rPr lang="en-US" sz="1600" baseline="0" dirty="0"/>
              <a:t> the Skill needs of industries?  Well - You have to ask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 businesses know better than the schools what they are looking for in their new recruits.</a:t>
            </a:r>
            <a:br>
              <a:rPr lang="en-US" sz="1600" baseline="0" dirty="0"/>
            </a:br>
            <a:br>
              <a:rPr lang="en-US" sz="1600" baseline="0" dirty="0"/>
            </a:br>
            <a:r>
              <a:rPr lang="en-US" sz="1600" baseline="0" dirty="0"/>
              <a:t>Ask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endParaRPr lang="en-US" sz="1600" dirty="0"/>
          </a:p>
          <a:p>
            <a:endParaRPr lang="en-US" sz="1600" dirty="0"/>
          </a:p>
          <a:p>
            <a:r>
              <a:rPr lang="en-US" sz="1600" dirty="0"/>
              <a:t>====</a:t>
            </a:r>
          </a:p>
          <a:p>
            <a:r>
              <a:rPr lang="en-US" sz="1600" dirty="0"/>
              <a:t>http://</a:t>
            </a:r>
            <a:r>
              <a:rPr lang="en-US" sz="1600" dirty="0" err="1"/>
              <a:t>uscode.house.gov</a:t>
            </a:r>
            <a:r>
              <a:rPr lang="en-US" sz="1600" dirty="0"/>
              <a:t>/</a:t>
            </a:r>
            <a:r>
              <a:rPr lang="en-US" sz="1600" dirty="0" err="1"/>
              <a:t>view.xhtml?req</a:t>
            </a:r>
            <a:r>
              <a:rPr lang="en-US" sz="1600" dirty="0"/>
              <a:t>=(title:29%20section:3102%20edition:prelim)</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405325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Part B</a:t>
            </a:r>
          </a:p>
          <a:p>
            <a:r>
              <a:rPr lang="en-US" dirty="0"/>
              <a:t>It’s a lengthy bullet,</a:t>
            </a:r>
            <a:r>
              <a:rPr lang="en-US" baseline="0" dirty="0"/>
              <a:t> because it has references to other documents.</a:t>
            </a:r>
            <a:endParaRPr lang="en-US" dirty="0"/>
          </a:p>
          <a:p>
            <a:endParaRPr lang="en-US" dirty="0"/>
          </a:p>
          <a:p>
            <a:r>
              <a:rPr lang="en-US" dirty="0"/>
              <a:t>It says We have to make sure these </a:t>
            </a:r>
            <a:r>
              <a:rPr lang="en-US" u="sng" dirty="0"/>
              <a:t>individuals are ready for more education and training.  </a:t>
            </a:r>
          </a:p>
          <a:p>
            <a:endParaRPr lang="en-US" dirty="0"/>
          </a:p>
          <a:p>
            <a:r>
              <a:rPr lang="en-US" dirty="0"/>
              <a:t>With the way things are changing these days, every job will require some kind of life-long learning.</a:t>
            </a:r>
            <a:r>
              <a:rPr lang="en-US" baseline="0" dirty="0"/>
              <a:t> Otherwise known as professional development.</a:t>
            </a:r>
          </a:p>
          <a:p>
            <a:endParaRPr lang="en-US" baseline="0" dirty="0"/>
          </a:p>
          <a:p>
            <a:r>
              <a:rPr lang="en-US" baseline="0" dirty="0"/>
              <a:t>Don</a:t>
            </a:r>
            <a:r>
              <a:rPr lang="mr-IN" baseline="0" dirty="0"/>
              <a:t>’</a:t>
            </a:r>
            <a:r>
              <a:rPr lang="en-US" baseline="0" dirty="0"/>
              <a:t>t tell the kids that they will be in school the rest of their life!</a:t>
            </a:r>
          </a:p>
          <a:p>
            <a:endParaRPr lang="en-US" baseline="0" dirty="0"/>
          </a:p>
          <a:p>
            <a:r>
              <a:rPr lang="en-US" baseline="0" dirty="0"/>
              <a:t>But they will be learning new things throughout their working years.</a:t>
            </a:r>
          </a:p>
          <a:p>
            <a:endParaRPr lang="en-US" baseline="0" dirty="0"/>
          </a:p>
          <a:p>
            <a:r>
              <a:rPr lang="en-US" baseline="0" dirty="0"/>
              <a:t>Think how the automotive industry has changed over the last decade.  The current mechanics did not go to school to learn about hybrids and electric cars, but now they need to work on them.  </a:t>
            </a:r>
          </a:p>
          <a:p>
            <a:r>
              <a:rPr lang="en-US" baseline="0" dirty="0"/>
              <a:t>And the plastics, aluminum, and other materials used today in making cars.  Our current mechanics have to learn about these things.</a:t>
            </a:r>
          </a:p>
          <a:p>
            <a:endParaRPr lang="en-US" baseline="0" dirty="0"/>
          </a:p>
          <a:p>
            <a:r>
              <a:rPr lang="en-US" baseline="0" dirty="0"/>
              <a:t>A career Pathway includes Life-long learning.</a:t>
            </a:r>
            <a:endParaRPr lang="en-US" dirty="0"/>
          </a:p>
          <a:p>
            <a:endParaRPr lang="en-US" dirty="0"/>
          </a:p>
          <a:p>
            <a:r>
              <a:rPr lang="en-US" dirty="0"/>
              <a:t>====</a:t>
            </a:r>
          </a:p>
          <a:p>
            <a:r>
              <a:rPr lang="en-US" dirty="0"/>
              <a:t>http://</a:t>
            </a:r>
            <a:r>
              <a:rPr lang="en-US" dirty="0" err="1"/>
              <a:t>uscode.house.gov</a:t>
            </a:r>
            <a:r>
              <a:rPr lang="en-US" dirty="0"/>
              <a:t>/</a:t>
            </a:r>
            <a:r>
              <a:rPr lang="en-US" dirty="0" err="1"/>
              <a:t>view.xhtml?req</a:t>
            </a:r>
            <a:r>
              <a:rPr lang="en-US" dirty="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1310727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Part C</a:t>
            </a:r>
          </a:p>
          <a:p>
            <a:endParaRPr lang="en-US" dirty="0"/>
          </a:p>
          <a:p>
            <a:r>
              <a:rPr lang="en-US" dirty="0"/>
              <a:t>Here is where my passion lies.  Career counseling.  </a:t>
            </a:r>
          </a:p>
          <a:p>
            <a:endParaRPr lang="en-US" dirty="0"/>
          </a:p>
          <a:p>
            <a:r>
              <a:rPr lang="en-US" dirty="0"/>
              <a:t>I’m still trying to figure out what I want to be</a:t>
            </a:r>
            <a:r>
              <a:rPr lang="en-US" baseline="0" dirty="0"/>
              <a:t> when I grow up. (;-)</a:t>
            </a:r>
          </a:p>
          <a:p>
            <a:r>
              <a:rPr lang="en-US" baseline="0" dirty="0"/>
              <a:t>And Superior Cranes is calling me…</a:t>
            </a:r>
          </a:p>
          <a:p>
            <a:endParaRPr lang="en-US" baseline="0" dirty="0"/>
          </a:p>
          <a:p>
            <a:r>
              <a:rPr lang="en-US" baseline="0" dirty="0"/>
              <a:t>The job market is changing so quickly that it is hard to keep up. </a:t>
            </a:r>
          </a:p>
          <a:p>
            <a:r>
              <a:rPr lang="en-US" baseline="0" dirty="0"/>
              <a:t>We have to help guide everyone towards the career pathway that is right for them.</a:t>
            </a:r>
          </a:p>
          <a:p>
            <a:endParaRPr lang="en-US" baseline="0" dirty="0"/>
          </a:p>
          <a:p>
            <a:r>
              <a:rPr lang="en-US" u="sng" baseline="0" dirty="0"/>
              <a:t>We</a:t>
            </a:r>
            <a:r>
              <a:rPr lang="en-US" baseline="0" dirty="0"/>
              <a:t> are not picking </a:t>
            </a:r>
            <a:r>
              <a:rPr lang="en-US" u="sng" baseline="0" dirty="0"/>
              <a:t>their</a:t>
            </a:r>
            <a:r>
              <a:rPr lang="en-US" baseline="0" dirty="0"/>
              <a:t> career, like is done in some countries, </a:t>
            </a:r>
            <a:r>
              <a:rPr lang="mr-IN" baseline="0" dirty="0"/>
              <a:t>…</a:t>
            </a:r>
            <a:endParaRPr lang="en-US" baseline="0" dirty="0"/>
          </a:p>
          <a:p>
            <a:r>
              <a:rPr lang="en-US" baseline="0" dirty="0"/>
              <a:t>But the job-seekers need to know all about themselves and the job market so they can make an intelligent, informed decision.</a:t>
            </a:r>
          </a:p>
          <a:p>
            <a:r>
              <a:rPr lang="en-US" baseline="0" dirty="0"/>
              <a:t>And they need to know that they can change their mind at anytime.  </a:t>
            </a:r>
          </a:p>
          <a:p>
            <a:r>
              <a:rPr lang="en-US" baseline="0" dirty="0"/>
              <a:t>Industries disappear -- and folks need to know that they have options.</a:t>
            </a:r>
            <a:endParaRPr lang="en-US" dirty="0"/>
          </a:p>
          <a:p>
            <a:endParaRPr lang="en-US" dirty="0"/>
          </a:p>
          <a:p>
            <a:r>
              <a:rPr lang="en-US" dirty="0"/>
              <a:t>====</a:t>
            </a:r>
          </a:p>
          <a:p>
            <a:r>
              <a:rPr lang="en-US" dirty="0"/>
              <a:t>http://</a:t>
            </a:r>
            <a:r>
              <a:rPr lang="en-US" dirty="0" err="1"/>
              <a:t>uscode.house.gov</a:t>
            </a:r>
            <a:r>
              <a:rPr lang="en-US" dirty="0"/>
              <a:t>/</a:t>
            </a:r>
            <a:r>
              <a:rPr lang="en-US" dirty="0" err="1"/>
              <a:t>view.xhtml?req</a:t>
            </a:r>
            <a:r>
              <a:rPr lang="en-US" dirty="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1769907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Part D</a:t>
            </a:r>
          </a:p>
          <a:p>
            <a:endParaRPr lang="en-US" dirty="0"/>
          </a:p>
          <a:p>
            <a:r>
              <a:rPr lang="en-US" dirty="0"/>
              <a:t>We are not just teaching the curriculum and passing the student to the next level of education.</a:t>
            </a:r>
          </a:p>
          <a:p>
            <a:endParaRPr lang="en-US" dirty="0"/>
          </a:p>
          <a:p>
            <a:r>
              <a:rPr lang="en-US" dirty="0"/>
              <a:t>We are training</a:t>
            </a:r>
            <a:r>
              <a:rPr lang="en-US" baseline="0" dirty="0"/>
              <a:t> </a:t>
            </a:r>
            <a:r>
              <a:rPr lang="en-US" u="sng" baseline="0" dirty="0"/>
              <a:t>specific</a:t>
            </a:r>
            <a:r>
              <a:rPr lang="en-US" baseline="0" dirty="0"/>
              <a:t> job skills for a </a:t>
            </a:r>
            <a:r>
              <a:rPr lang="en-US" u="sng" baseline="0" dirty="0"/>
              <a:t>specific</a:t>
            </a:r>
            <a:r>
              <a:rPr lang="en-US" baseline="0" dirty="0"/>
              <a:t> occupation.  And it’s not just the official colleges that are doing the training, it’s happening all over.</a:t>
            </a:r>
          </a:p>
          <a:p>
            <a:endParaRPr lang="en-US" baseline="0" dirty="0"/>
          </a:p>
          <a:p>
            <a:r>
              <a:rPr lang="en-US" baseline="0" dirty="0"/>
              <a:t>This statement also hints at work-based learning. </a:t>
            </a:r>
          </a:p>
          <a:p>
            <a:r>
              <a:rPr lang="en-US" baseline="0" dirty="0"/>
              <a:t>The combination of learning in the classroom and learning at the worksite.  </a:t>
            </a:r>
          </a:p>
          <a:p>
            <a:r>
              <a:rPr lang="en-US" baseline="0" dirty="0"/>
              <a:t>Think Apprenticeships.</a:t>
            </a:r>
          </a:p>
          <a:p>
            <a:endParaRPr lang="en-US" baseline="0" dirty="0"/>
          </a:p>
          <a:p>
            <a:endParaRPr lang="en-US" dirty="0"/>
          </a:p>
          <a:p>
            <a:r>
              <a:rPr lang="en-US" dirty="0"/>
              <a:t>====</a:t>
            </a:r>
          </a:p>
          <a:p>
            <a:r>
              <a:rPr lang="en-US" dirty="0"/>
              <a:t>http://</a:t>
            </a:r>
            <a:r>
              <a:rPr lang="en-US" dirty="0" err="1"/>
              <a:t>uscode.house.gov</a:t>
            </a:r>
            <a:r>
              <a:rPr lang="en-US" dirty="0"/>
              <a:t>/</a:t>
            </a:r>
            <a:r>
              <a:rPr lang="en-US" dirty="0" err="1"/>
              <a:t>view.xhtml?req</a:t>
            </a:r>
            <a:r>
              <a:rPr lang="en-US" dirty="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402129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Part E</a:t>
            </a:r>
          </a:p>
          <a:p>
            <a:endParaRPr lang="en-US" dirty="0"/>
          </a:p>
          <a:p>
            <a:r>
              <a:rPr lang="en-US" dirty="0"/>
              <a:t>Here is where it starts to get more personal.</a:t>
            </a:r>
          </a:p>
          <a:p>
            <a:endParaRPr lang="en-US" dirty="0"/>
          </a:p>
          <a:p>
            <a:r>
              <a:rPr lang="en-US" dirty="0"/>
              <a:t>Here we see the </a:t>
            </a:r>
            <a:r>
              <a:rPr lang="en-US" u="sng" dirty="0"/>
              <a:t>organization</a:t>
            </a:r>
            <a:r>
              <a:rPr lang="en-US" baseline="0" dirty="0"/>
              <a:t> of education, training and other services to meet the </a:t>
            </a:r>
            <a:r>
              <a:rPr lang="en-US" u="sng" baseline="0" dirty="0"/>
              <a:t>particular</a:t>
            </a:r>
            <a:r>
              <a:rPr lang="en-US" baseline="0" dirty="0"/>
              <a:t> needs of an </a:t>
            </a:r>
            <a:r>
              <a:rPr lang="en-US" u="sng" baseline="0" dirty="0"/>
              <a:t>individual</a:t>
            </a:r>
            <a:r>
              <a:rPr lang="en-US" baseline="0" dirty="0"/>
              <a:t>.</a:t>
            </a:r>
          </a:p>
          <a:p>
            <a:endParaRPr lang="en-US" baseline="0" dirty="0"/>
          </a:p>
          <a:p>
            <a:r>
              <a:rPr lang="en-US" baseline="0" dirty="0"/>
              <a:t>We’re not talking cookie-cutter Career Pathways here. We are talking about a program that is tailored to a single person.</a:t>
            </a:r>
          </a:p>
          <a:p>
            <a:endParaRPr lang="en-US" baseline="0" dirty="0"/>
          </a:p>
          <a:p>
            <a:r>
              <a:rPr lang="en-US" baseline="0" dirty="0"/>
              <a:t>It would be nice if we could just create some high-level career pathways, and then get folks to pick one. </a:t>
            </a:r>
          </a:p>
          <a:p>
            <a:r>
              <a:rPr lang="en-US" baseline="0" dirty="0"/>
              <a:t>But that is not what I see here. </a:t>
            </a:r>
          </a:p>
          <a:p>
            <a:r>
              <a:rPr lang="en-US" baseline="0" dirty="0"/>
              <a:t>It’s all about individual people preparing for their personal career.</a:t>
            </a:r>
          </a:p>
          <a:p>
            <a:r>
              <a:rPr lang="en-US" baseline="0" dirty="0"/>
              <a:t>How do we help them do that?</a:t>
            </a:r>
            <a:endParaRPr lang="en-US" dirty="0"/>
          </a:p>
          <a:p>
            <a:endParaRPr lang="en-US" dirty="0"/>
          </a:p>
          <a:p>
            <a:r>
              <a:rPr lang="en-US" dirty="0"/>
              <a:t>====</a:t>
            </a:r>
          </a:p>
          <a:p>
            <a:r>
              <a:rPr lang="en-US" dirty="0"/>
              <a:t>http://</a:t>
            </a:r>
            <a:r>
              <a:rPr lang="en-US" dirty="0" err="1"/>
              <a:t>uscode.house.gov</a:t>
            </a:r>
            <a:r>
              <a:rPr lang="en-US" dirty="0"/>
              <a:t>/</a:t>
            </a:r>
            <a:r>
              <a:rPr lang="en-US" dirty="0" err="1"/>
              <a:t>view.xhtml?req</a:t>
            </a:r>
            <a:r>
              <a:rPr lang="en-US" dirty="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3985379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Part</a:t>
            </a:r>
            <a:r>
              <a:rPr lang="en-US" baseline="0"/>
              <a:t> F</a:t>
            </a:r>
          </a:p>
          <a:p>
            <a:endParaRPr lang="en-US" baseline="0"/>
          </a:p>
          <a:p>
            <a:r>
              <a:rPr lang="en-US" baseline="0"/>
              <a:t>A High School Diploma is not enough, -- these days you need more.</a:t>
            </a:r>
          </a:p>
          <a:p>
            <a:endParaRPr lang="en-US" baseline="0"/>
          </a:p>
          <a:p>
            <a:r>
              <a:rPr lang="en-US" baseline="0"/>
              <a:t>There used to be good jobs you could get right out of high school, but no more.</a:t>
            </a:r>
          </a:p>
          <a:p>
            <a:endParaRPr lang="en-US" baseline="0"/>
          </a:p>
          <a:p>
            <a:r>
              <a:rPr lang="en-US" baseline="0"/>
              <a:t>Everyone needs some kind of training beyond high school.  It might be a certificate or degree from a college, or it might be a certificate from Joe’s Truck Driving School.</a:t>
            </a:r>
          </a:p>
          <a:p>
            <a:endParaRPr lang="en-US" baseline="0"/>
          </a:p>
          <a:p>
            <a:r>
              <a:rPr lang="en-US" baseline="0"/>
              <a:t>We know that most industries are promoting their own certifications, but if you read between the lines, this is saying that an education credential is essential.</a:t>
            </a:r>
            <a:endParaRPr lang="en-US"/>
          </a:p>
          <a:p>
            <a:endParaRPr lang="en-US"/>
          </a:p>
          <a:p>
            <a:r>
              <a:rPr lang="en-US"/>
              <a:t>====</a:t>
            </a:r>
          </a:p>
          <a:p>
            <a:r>
              <a:rPr lang="en-US"/>
              <a:t>http://</a:t>
            </a:r>
            <a:r>
              <a:rPr lang="en-US" err="1"/>
              <a:t>uscode.house.gov</a:t>
            </a:r>
            <a:r>
              <a:rPr lang="en-US"/>
              <a:t>/</a:t>
            </a:r>
            <a:r>
              <a:rPr lang="en-US" err="1"/>
              <a:t>view.xhtml?req</a:t>
            </a:r>
            <a:r>
              <a:rPr lang="en-US"/>
              <a:t>=(title:29%20section:3102%20edition:prelim)</a:t>
            </a:r>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1232727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G</a:t>
            </a:r>
          </a:p>
          <a:p>
            <a:endParaRPr lang="en-US"/>
          </a:p>
          <a:p>
            <a:r>
              <a:rPr lang="en-US"/>
              <a:t>The career pathway does not end when you get hired. </a:t>
            </a:r>
          </a:p>
          <a:p>
            <a:endParaRPr lang="en-US"/>
          </a:p>
          <a:p>
            <a:r>
              <a:rPr lang="en-US"/>
              <a:t>Your career pathway keeps going.</a:t>
            </a:r>
          </a:p>
          <a:p>
            <a:endParaRPr lang="en-US"/>
          </a:p>
          <a:p>
            <a:r>
              <a:rPr lang="en-US"/>
              <a:t>It helps you advance to higher levels of responsibility with hopefully higher levels of remunerations.</a:t>
            </a:r>
          </a:p>
          <a:p>
            <a:endParaRPr lang="en-US"/>
          </a:p>
          <a:p>
            <a:r>
              <a:rPr lang="en-US"/>
              <a:t>We talk about helping folks prepare for a career, but what are we doing to help prepare them for advancement later on in</a:t>
            </a:r>
            <a:r>
              <a:rPr lang="en-US" baseline="0"/>
              <a:t> life?</a:t>
            </a:r>
            <a:endParaRPr lang="en-US"/>
          </a:p>
          <a:p>
            <a:endParaRPr lang="en-US"/>
          </a:p>
          <a:p>
            <a:endParaRPr lang="en-US"/>
          </a:p>
          <a:p>
            <a:r>
              <a:rPr lang="en-US"/>
              <a:t>====</a:t>
            </a:r>
          </a:p>
          <a:p>
            <a:r>
              <a:rPr lang="en-US"/>
              <a:t>http://</a:t>
            </a:r>
            <a:r>
              <a:rPr lang="en-US" err="1"/>
              <a:t>uscode.house.gov</a:t>
            </a:r>
            <a:r>
              <a:rPr lang="en-US"/>
              <a:t>/</a:t>
            </a:r>
            <a:r>
              <a:rPr lang="en-US" err="1"/>
              <a:t>view.xhtml?req</a:t>
            </a:r>
            <a:r>
              <a:rPr lang="en-US"/>
              <a:t>=(title:29%20section:3102%20edition:prelim)</a:t>
            </a:r>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3356877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49</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70732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911266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50</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a:latin typeface="Arial" charset="0"/>
                <a:ea typeface="ヒラギノ角ゴ Pro W3" charset="0"/>
                <a:cs typeface="Arial" charset="0"/>
              </a:rPr>
              <a:t>Our Construction Careers Week is coming up in April. </a:t>
            </a: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It's a state-wide effort to get the word out about the great careers in the construction industry.</a:t>
            </a:r>
          </a:p>
        </p:txBody>
      </p:sp>
    </p:spTree>
    <p:extLst>
      <p:ext uri="{BB962C8B-B14F-4D97-AF65-F5344CB8AC3E}">
        <p14:creationId xmlns:p14="http://schemas.microsoft.com/office/powerpoint/2010/main" val="2164585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events that we know about across the state.</a:t>
            </a:r>
          </a:p>
          <a:p>
            <a:endParaRPr lang="en-US" dirty="0"/>
          </a:p>
          <a:p>
            <a:r>
              <a:rPr lang="en-US" dirty="0"/>
              <a:t>If you know of a large event, please let us know so we can promote it.</a:t>
            </a:r>
          </a:p>
          <a:p>
            <a:endParaRPr lang="en-US" dirty="0"/>
          </a:p>
          <a:p>
            <a:r>
              <a:rPr lang="en-US" dirty="0"/>
              <a:t>We are not talking about job fairs where the focus is on getting hired.</a:t>
            </a:r>
          </a:p>
          <a:p>
            <a:endParaRPr lang="en-US" dirty="0"/>
          </a:p>
          <a:p>
            <a:r>
              <a:rPr lang="en-US" dirty="0"/>
              <a:t>What we are talking about are the events where careers can be explored and tried out.</a:t>
            </a:r>
          </a:p>
          <a:p>
            <a:br>
              <a:rPr lang="en-US" dirty="0"/>
            </a:br>
            <a:r>
              <a:rPr lang="en-US" dirty="0"/>
              <a:t>This is for folks to explore careers and talk to professionals about those careers.  </a:t>
            </a:r>
          </a:p>
          <a:p>
            <a:endParaRPr lang="en-US" baseline="0" dirty="0"/>
          </a:p>
          <a:p>
            <a:r>
              <a:rPr lang="en-US" baseline="0" dirty="0"/>
              <a:t>It's about career exploration</a:t>
            </a:r>
          </a:p>
          <a:p>
            <a:r>
              <a:rPr lang="en-US" baseline="0" dirty="0"/>
              <a:t>It's about recruiting folks into an industry, not just a specific company.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399933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week in October, we expect about 70 open houses across the state.</a:t>
            </a:r>
          </a:p>
          <a:p>
            <a:endParaRPr lang="en-US" dirty="0"/>
          </a:p>
          <a:p>
            <a:r>
              <a:rPr lang="en-US" dirty="0"/>
              <a:t>If you are a business, a college, or </a:t>
            </a:r>
            <a:r>
              <a:rPr lang="en-US" dirty="0" err="1"/>
              <a:t>evn</a:t>
            </a:r>
            <a:r>
              <a:rPr lang="en-US" dirty="0"/>
              <a:t> a high school, start planning our open house now.</a:t>
            </a:r>
          </a:p>
          <a:p>
            <a:endParaRPr lang="en-US" dirty="0"/>
          </a:p>
          <a:p>
            <a:r>
              <a:rPr lang="en-US" dirty="0" err="1"/>
              <a:t>NCperkins.org</a:t>
            </a:r>
            <a:r>
              <a:rPr lang="en-US" dirty="0"/>
              <a:t>/manufacturing</a:t>
            </a:r>
          </a:p>
        </p:txBody>
      </p:sp>
      <p:sp>
        <p:nvSpPr>
          <p:cNvPr id="4" name="Slide Number Placeholder 3"/>
          <p:cNvSpPr>
            <a:spLocks noGrp="1"/>
          </p:cNvSpPr>
          <p:nvPr>
            <p:ph type="sldNum" sz="quarter" idx="10"/>
          </p:nvPr>
        </p:nvSpPr>
        <p:spPr/>
        <p:txBody>
          <a:bodyPr/>
          <a:lstStyle/>
          <a:p>
            <a:fld id="{3D52D8DC-3CCA-4826-966D-69131461ECBB}" type="slidenum">
              <a:rPr lang="en-US" smtClean="0"/>
              <a:t>52</a:t>
            </a:fld>
            <a:endParaRPr lang="en-US"/>
          </a:p>
        </p:txBody>
      </p:sp>
    </p:spTree>
    <p:extLst>
      <p:ext uri="{BB962C8B-B14F-4D97-AF65-F5344CB8AC3E}">
        <p14:creationId xmlns:p14="http://schemas.microsoft.com/office/powerpoint/2010/main" val="1515382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Charlotte has a big event where they bring together 2,000 students and 100 businesses and colleges to help these students decide on a career pathway.</a:t>
            </a:r>
          </a:p>
          <a:p>
            <a:r>
              <a:rPr lang="en-US" dirty="0"/>
              <a:t>That will be in November.</a:t>
            </a:r>
          </a:p>
          <a:p>
            <a:endParaRPr lang="en-US" dirty="0"/>
          </a:p>
          <a:p>
            <a:endParaRPr lang="en-US" dirty="0"/>
          </a:p>
          <a:p>
            <a:endParaRPr lang="en-US" dirty="0"/>
          </a:p>
          <a:p>
            <a:r>
              <a:rPr lang="en-US" dirty="0"/>
              <a:t>https://</a:t>
            </a:r>
            <a:r>
              <a:rPr lang="en-US" dirty="0" err="1"/>
              <a:t>charlottenc.gov</a:t>
            </a:r>
            <a:r>
              <a:rPr lang="en-US" dirty="0"/>
              <a:t>/Mayor/Youth/MYEP/Pages/</a:t>
            </a:r>
            <a:r>
              <a:rPr lang="en-US" dirty="0" err="1"/>
              <a:t>CCDD.aspx</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53</a:t>
            </a:fld>
            <a:endParaRPr lang="en-US"/>
          </a:p>
        </p:txBody>
      </p:sp>
    </p:spTree>
    <p:extLst>
      <p:ext uri="{BB962C8B-B14F-4D97-AF65-F5344CB8AC3E}">
        <p14:creationId xmlns:p14="http://schemas.microsoft.com/office/powerpoint/2010/main" val="3134783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ea typeface="ヒラギノ角ゴ Pro W3" charset="0"/>
                <a:cs typeface="Arial" charset="0"/>
              </a:rPr>
              <a:t>Our next meeting like this one will be on ------.</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will be talking about the great events happing during Construction Careers Week</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You can go to the </a:t>
            </a:r>
            <a:r>
              <a:rPr lang="en-US" sz="1200" dirty="0" err="1">
                <a:latin typeface="Arial" charset="0"/>
                <a:ea typeface="ヒラギノ角ゴ Pro W3" charset="0"/>
                <a:cs typeface="Arial" charset="0"/>
              </a:rPr>
              <a:t>NCPerkins</a:t>
            </a:r>
            <a:r>
              <a:rPr lang="en-US" sz="1200" dirty="0">
                <a:latin typeface="Arial" charset="0"/>
                <a:ea typeface="ヒラギノ角ゴ Pro W3" charset="0"/>
                <a:cs typeface="Arial" charset="0"/>
              </a:rPr>
              <a:t> website to register for that meeting.</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We'll also send you a reminder, since you are now on our mailing list.</a:t>
            </a:r>
            <a:endParaRPr lang="en-US" dirty="0"/>
          </a:p>
          <a:p>
            <a:endParaRPr lang="en-US" dirty="0"/>
          </a:p>
          <a:p>
            <a:r>
              <a:rPr lang="en-US" dirty="0"/>
              <a:t>So go ahead and sign up for all the meetings, and you'll be reminded the day before.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54</a:t>
            </a:fld>
            <a:endParaRPr lang="en-US"/>
          </a:p>
        </p:txBody>
      </p:sp>
    </p:spTree>
    <p:extLst>
      <p:ext uri="{BB962C8B-B14F-4D97-AF65-F5344CB8AC3E}">
        <p14:creationId xmlns:p14="http://schemas.microsoft.com/office/powerpoint/2010/main" val="44268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236605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256635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10</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813646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SHED seeks to join companies in the construction community with our local schools to encourage students, parents, and educators to explore the various career opportunities available while strengthening our workforce for the future of our industry.</a:t>
            </a:r>
          </a:p>
          <a:p>
            <a:endParaRPr lang="en-US" dirty="0"/>
          </a:p>
          <a:p>
            <a:r>
              <a:rPr lang="en-US" dirty="0"/>
              <a:t>Expecting 20 teams</a:t>
            </a:r>
          </a:p>
          <a:p>
            <a:endParaRPr lang="en-US" dirty="0"/>
          </a:p>
          <a:p>
            <a:r>
              <a:rPr lang="en-US" dirty="0"/>
              <a:t>https://</a:t>
            </a:r>
            <a:r>
              <a:rPr lang="en-US" dirty="0" err="1"/>
              <a:t>www.facebook.com</a:t>
            </a:r>
            <a:r>
              <a:rPr lang="en-US" dirty="0"/>
              <a:t>/WCPSS.SHED/</a:t>
            </a:r>
          </a:p>
          <a:p>
            <a:endParaRPr lang="en-US" dirty="0"/>
          </a:p>
          <a:p>
            <a:r>
              <a:rPr lang="en-US" dirty="0"/>
              <a:t>https://</a:t>
            </a:r>
            <a:r>
              <a:rPr lang="en-US" dirty="0" err="1"/>
              <a:t>www.linkedin.com</a:t>
            </a:r>
            <a:r>
              <a:rPr lang="en-US" dirty="0"/>
              <a:t>/company/</a:t>
            </a:r>
            <a:r>
              <a:rPr lang="en-US" dirty="0" err="1"/>
              <a:t>shednc</a:t>
            </a:r>
            <a:r>
              <a:rPr lang="en-US" dirty="0"/>
              <a:t>/</a:t>
            </a:r>
          </a:p>
          <a:p>
            <a:endParaRPr lang="en-US" dirty="0"/>
          </a:p>
          <a:p>
            <a:r>
              <a:rPr lang="en-US" dirty="0"/>
              <a:t>Sheds are auctioned off   https://www.32auctions.com/shed2019</a:t>
            </a:r>
          </a:p>
          <a:p>
            <a:endParaRPr lang="en-US" dirty="0"/>
          </a:p>
          <a:p>
            <a:r>
              <a:rPr lang="en-US" dirty="0"/>
              <a:t>https://</a:t>
            </a:r>
            <a:r>
              <a:rPr lang="en-US" dirty="0" err="1"/>
              <a:t>www.eventbrite.com</a:t>
            </a:r>
            <a:r>
              <a:rPr lang="en-US" dirty="0"/>
              <a:t>/e/2019-shed-competition-tickets-56430355713</a:t>
            </a:r>
          </a:p>
          <a:p>
            <a:endParaRPr lang="en-US" dirty="0"/>
          </a:p>
          <a:p>
            <a:r>
              <a:rPr lang="en-US" dirty="0"/>
              <a:t>Phil Vice @ WCPSS</a:t>
            </a:r>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305547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4186903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5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5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4/25/19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4/25/19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141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
        <p:nvSpPr>
          <p:cNvPr id="13"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4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0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
        <p:nvSpPr>
          <p:cNvPr id="1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4/25/19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4/25/19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514350" rtl="0" eaLnBrk="1" latinLnBrk="0" hangingPunct="1">
        <a:lnSpc>
          <a:spcPct val="90000"/>
        </a:lnSpc>
        <a:spcBef>
          <a:spcPct val="0"/>
        </a:spcBef>
        <a:buNone/>
        <a:defRPr sz="32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z-PGx9uPhAhXmwFQKHQJ-A8gQjRx6BAgBEAQ&amp;url=%2Furl%3Fsa%3Di%26rct%3Dj%26q%3D%26esrc%3Ds%26source%3Dimages%26cd%3D%26ved%3D%26url%3Dhttps%253A%252F%252Fwww.cpcc.edu%252Fservice-learning%252Fnews-and-publications%252FNewsletterAnnualReport%252F20112012annualreport.pdf%26psig%3DAOvVaw374XIWUDqwkgHUkj2V1jiJ%26ust%3D1556030198556088&amp;psig=AOvVaw374XIWUDqwkgHUkj2V1jiJ&amp;ust=155603019855608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3"/>
          <p:cNvSpPr>
            <a:spLocks noGrp="1" noChangeArrowheads="1"/>
          </p:cNvSpPr>
          <p:nvPr>
            <p:ph idx="1"/>
          </p:nvPr>
        </p:nvSpPr>
        <p:spPr>
          <a:xfrm>
            <a:off x="54495" y="3949548"/>
            <a:ext cx="7886700" cy="4731671"/>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Bob </a:t>
            </a:r>
            <a:r>
              <a:rPr lang="en-US" sz="2600" dirty="0" err="1">
                <a:latin typeface="Arial" charset="0"/>
                <a:ea typeface="ヒラギノ角ゴ Pro W3" charset="0"/>
                <a:cs typeface="ヒラギノ角ゴ Pro W3" charset="0"/>
              </a:rPr>
              <a:t>Witchger</a:t>
            </a:r>
            <a:endParaRPr lang="en-US" sz="26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Chris </a:t>
            </a:r>
            <a:r>
              <a:rPr lang="en-US" sz="2600" err="1">
                <a:latin typeface="Arial" charset="0"/>
                <a:ea typeface="ヒラギノ角ゴ Pro W3" charset="0"/>
                <a:cs typeface="ヒラギノ角ゴ Pro W3" charset="0"/>
              </a:rPr>
              <a:t>Droessler</a:t>
            </a:r>
            <a:endParaRPr lang="en-US" sz="2600">
              <a:latin typeface="Arial" charset="0"/>
              <a:ea typeface="ヒラギノ角ゴ Pro W3" charset="0"/>
              <a:cs typeface="ヒラギノ角ゴ Pro W3" charset="0"/>
            </a:endParaRPr>
          </a:p>
          <a:p>
            <a:pPr marL="228600" indent="0" algn="l">
              <a:lnSpc>
                <a:spcPct val="80000"/>
              </a:lnSpc>
              <a:buNone/>
            </a:pPr>
            <a:r>
              <a:rPr lang="en-US" sz="2600">
                <a:latin typeface="Arial" charset="0"/>
                <a:ea typeface="ヒラギノ角ゴ Pro W3" charset="0"/>
                <a:cs typeface="ヒラギノ角ゴ Pro W3" charset="0"/>
              </a:rPr>
              <a:t>	NC Community Colleges</a:t>
            </a:r>
          </a:p>
          <a:p>
            <a:pPr marL="461963" algn="l">
              <a:lnSpc>
                <a:spcPct val="80000"/>
              </a:lnSpc>
            </a:pPr>
            <a:endParaRPr lang="en-US" sz="9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Cheryl Cox</a:t>
            </a:r>
          </a:p>
          <a:p>
            <a:pPr marL="228600" indent="0" algn="l">
              <a:lnSpc>
                <a:spcPct val="80000"/>
              </a:lnSpc>
              <a:buNone/>
            </a:pPr>
            <a:r>
              <a:rPr lang="en-US" sz="260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dirty="0"/>
              <a:t>April 25, 2019</a:t>
            </a:r>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616792"/>
            <a:ext cx="9093253" cy="3450507"/>
          </a:xfrm>
          <a:prstGeom prst="rect">
            <a:avLst/>
          </a:prstGeom>
        </p:spPr>
      </p:pic>
    </p:spTree>
    <p:extLst>
      <p:ext uri="{BB962C8B-B14F-4D97-AF65-F5344CB8AC3E}">
        <p14:creationId xmlns:p14="http://schemas.microsoft.com/office/powerpoint/2010/main" val="21114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66632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D9923-9EE6-114F-8F18-75598B9BA35A}"/>
              </a:ext>
            </a:extLst>
          </p:cNvPr>
          <p:cNvSpPr>
            <a:spLocks noGrp="1"/>
          </p:cNvSpPr>
          <p:nvPr>
            <p:ph idx="1"/>
          </p:nvPr>
        </p:nvSpPr>
        <p:spPr/>
        <p:txBody>
          <a:bodyPr/>
          <a:lstStyle/>
          <a:p>
            <a:r>
              <a:rPr lang="en-US" dirty="0"/>
              <a:t>March 28-30, 8am - 5pm @ the NC State Fairgrounds </a:t>
            </a:r>
          </a:p>
          <a:p>
            <a:r>
              <a:rPr lang="en-US" dirty="0"/>
              <a:t>High Schools and Wake Tech CC</a:t>
            </a:r>
          </a:p>
          <a:p>
            <a:r>
              <a:rPr lang="en-US" dirty="0"/>
              <a:t>HS Drafting students draw plans</a:t>
            </a:r>
          </a:p>
          <a:p>
            <a:r>
              <a:rPr lang="en-US" dirty="0"/>
              <a:t>HS Construction students build the sheds</a:t>
            </a:r>
          </a:p>
          <a:p>
            <a:r>
              <a:rPr lang="en-US" dirty="0"/>
              <a:t>HS Media students document the event</a:t>
            </a:r>
          </a:p>
          <a:p>
            <a:r>
              <a:rPr lang="en-US" dirty="0"/>
              <a:t>Expect 20 teams to participate</a:t>
            </a:r>
          </a:p>
          <a:p>
            <a:r>
              <a:rPr lang="en-US" dirty="0"/>
              <a:t>Judged by licensed building inspectors</a:t>
            </a:r>
          </a:p>
          <a:p>
            <a:r>
              <a:rPr lang="en-US" dirty="0"/>
              <a:t>Bid to buy a shed</a:t>
            </a:r>
          </a:p>
        </p:txBody>
      </p:sp>
      <p:sp>
        <p:nvSpPr>
          <p:cNvPr id="3" name="Title 2">
            <a:extLst>
              <a:ext uri="{FF2B5EF4-FFF2-40B4-BE49-F238E27FC236}">
                <a16:creationId xmlns:a16="http://schemas.microsoft.com/office/drawing/2014/main" id="{FF9AECEA-FCB4-5C49-BBB0-EB0EC52CB09E}"/>
              </a:ext>
            </a:extLst>
          </p:cNvPr>
          <p:cNvSpPr>
            <a:spLocks noGrp="1"/>
          </p:cNvSpPr>
          <p:nvPr>
            <p:ph type="title"/>
          </p:nvPr>
        </p:nvSpPr>
        <p:spPr/>
        <p:txBody>
          <a:bodyPr/>
          <a:lstStyle/>
          <a:p>
            <a:r>
              <a:rPr lang="en-US" dirty="0"/>
              <a:t>S.H.E.D. - Raleigh</a:t>
            </a:r>
          </a:p>
        </p:txBody>
      </p:sp>
    </p:spTree>
    <p:extLst>
      <p:ext uri="{BB962C8B-B14F-4D97-AF65-F5344CB8AC3E}">
        <p14:creationId xmlns:p14="http://schemas.microsoft.com/office/powerpoint/2010/main" val="35124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52500"/>
            <a:ext cx="9143999" cy="1428500"/>
          </a:xfrm>
        </p:spPr>
        <p:txBody>
          <a:bodyPr>
            <a:normAutofit fontScale="90000"/>
          </a:bodyPr>
          <a:lstStyle/>
          <a:p>
            <a:r>
              <a:rPr lang="en-US" dirty="0"/>
              <a:t>Phil Vice</a:t>
            </a:r>
            <a:br>
              <a:rPr lang="en-US" dirty="0"/>
            </a:br>
            <a:r>
              <a:rPr lang="en-US" sz="4000" dirty="0"/>
              <a:t>Senior Administrator</a:t>
            </a:r>
            <a:br>
              <a:rPr lang="en-US" sz="4000" dirty="0"/>
            </a:br>
            <a:r>
              <a:rPr lang="en-US" sz="4000" dirty="0"/>
              <a:t>Technology and Trade &amp; Industrial Education</a:t>
            </a:r>
            <a:endParaRPr lang="en-US" dirty="0"/>
          </a:p>
        </p:txBody>
      </p:sp>
      <p:sp>
        <p:nvSpPr>
          <p:cNvPr id="3" name="Subtitle 2"/>
          <p:cNvSpPr>
            <a:spLocks noGrp="1"/>
          </p:cNvSpPr>
          <p:nvPr>
            <p:ph type="subTitle" idx="1"/>
          </p:nvPr>
        </p:nvSpPr>
        <p:spPr/>
        <p:txBody>
          <a:bodyPr/>
          <a:lstStyle/>
          <a:p>
            <a:r>
              <a:rPr lang="en-US" dirty="0"/>
              <a:t>Wake County Public School System</a:t>
            </a:r>
          </a:p>
        </p:txBody>
      </p:sp>
      <p:pic>
        <p:nvPicPr>
          <p:cNvPr id="5" name="Picture 4" descr="A close up of a logo&#10;&#10;Description automatically generated">
            <a:extLst>
              <a:ext uri="{FF2B5EF4-FFF2-40B4-BE49-F238E27FC236}">
                <a16:creationId xmlns:a16="http://schemas.microsoft.com/office/drawing/2014/main" id="{D13439D5-41D2-514A-9FC7-53639649F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562" y="5309500"/>
            <a:ext cx="4170875" cy="1159471"/>
          </a:xfrm>
          <a:prstGeom prst="rect">
            <a:avLst/>
          </a:prstGeom>
        </p:spPr>
      </p:pic>
    </p:spTree>
    <p:extLst>
      <p:ext uri="{BB962C8B-B14F-4D97-AF65-F5344CB8AC3E}">
        <p14:creationId xmlns:p14="http://schemas.microsoft.com/office/powerpoint/2010/main" val="329815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6" name="Picture 5" descr="A large room&#10;&#10;Description automatically generated">
            <a:extLst>
              <a:ext uri="{FF2B5EF4-FFF2-40B4-BE49-F238E27FC236}">
                <a16:creationId xmlns:a16="http://schemas.microsoft.com/office/drawing/2014/main" id="{93B4D987-6B83-8B44-B9A5-8F169EEC964D}"/>
              </a:ext>
            </a:extLst>
          </p:cNvPr>
          <p:cNvPicPr>
            <a:picLocks noChangeAspect="1"/>
          </p:cNvPicPr>
          <p:nvPr/>
        </p:nvPicPr>
        <p:blipFill rotWithShape="1">
          <a:blip r:embed="rId2">
            <a:extLst>
              <a:ext uri="{28A0092B-C50C-407E-A947-70E740481C1C}">
                <a14:useLocalDpi xmlns:a14="http://schemas.microsoft.com/office/drawing/2010/main" val="0"/>
              </a:ext>
            </a:extLst>
          </a:blip>
          <a:srcRect b="21786"/>
          <a:stretch/>
        </p:blipFill>
        <p:spPr>
          <a:xfrm rot="10800000">
            <a:off x="0" y="1494051"/>
            <a:ext cx="9144000" cy="5363949"/>
          </a:xfrm>
          <a:prstGeom prst="rect">
            <a:avLst/>
          </a:prstGeom>
        </p:spPr>
      </p:pic>
    </p:spTree>
    <p:extLst>
      <p:ext uri="{BB962C8B-B14F-4D97-AF65-F5344CB8AC3E}">
        <p14:creationId xmlns:p14="http://schemas.microsoft.com/office/powerpoint/2010/main" val="776006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4" name="Picture 3" descr="A picture containing indoor, building&#10;&#10;Description automatically generated">
            <a:extLst>
              <a:ext uri="{FF2B5EF4-FFF2-40B4-BE49-F238E27FC236}">
                <a16:creationId xmlns:a16="http://schemas.microsoft.com/office/drawing/2014/main" id="{D8E09F1D-894A-AE42-ABE6-12281530081D}"/>
              </a:ext>
            </a:extLst>
          </p:cNvPr>
          <p:cNvPicPr>
            <a:picLocks noChangeAspect="1"/>
          </p:cNvPicPr>
          <p:nvPr/>
        </p:nvPicPr>
        <p:blipFill rotWithShape="1">
          <a:blip r:embed="rId2">
            <a:extLst>
              <a:ext uri="{28A0092B-C50C-407E-A947-70E740481C1C}">
                <a14:useLocalDpi xmlns:a14="http://schemas.microsoft.com/office/drawing/2010/main" val="0"/>
              </a:ext>
            </a:extLst>
          </a:blip>
          <a:srcRect b="17627"/>
          <a:stretch/>
        </p:blipFill>
        <p:spPr>
          <a:xfrm rot="10800000">
            <a:off x="0" y="1379350"/>
            <a:ext cx="9144000" cy="5649132"/>
          </a:xfrm>
          <a:prstGeom prst="rect">
            <a:avLst/>
          </a:prstGeom>
        </p:spPr>
      </p:pic>
    </p:spTree>
    <p:extLst>
      <p:ext uri="{BB962C8B-B14F-4D97-AF65-F5344CB8AC3E}">
        <p14:creationId xmlns:p14="http://schemas.microsoft.com/office/powerpoint/2010/main" val="304043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5" name="Picture 4" descr="A picture containing indoor, table&#10;&#10;Description automatically generated">
            <a:extLst>
              <a:ext uri="{FF2B5EF4-FFF2-40B4-BE49-F238E27FC236}">
                <a16:creationId xmlns:a16="http://schemas.microsoft.com/office/drawing/2014/main" id="{9F22FCCD-F762-A247-A718-013B2608F053}"/>
              </a:ext>
            </a:extLst>
          </p:cNvPr>
          <p:cNvPicPr>
            <a:picLocks noChangeAspect="1"/>
          </p:cNvPicPr>
          <p:nvPr/>
        </p:nvPicPr>
        <p:blipFill rotWithShape="1">
          <a:blip r:embed="rId2">
            <a:extLst>
              <a:ext uri="{28A0092B-C50C-407E-A947-70E740481C1C}">
                <a14:useLocalDpi xmlns:a14="http://schemas.microsoft.com/office/drawing/2010/main" val="0"/>
              </a:ext>
            </a:extLst>
          </a:blip>
          <a:srcRect b="13786"/>
          <a:stretch/>
        </p:blipFill>
        <p:spPr>
          <a:xfrm rot="10800000">
            <a:off x="0" y="1332854"/>
            <a:ext cx="9144000" cy="5912603"/>
          </a:xfrm>
          <a:prstGeom prst="rect">
            <a:avLst/>
          </a:prstGeom>
        </p:spPr>
      </p:pic>
    </p:spTree>
    <p:extLst>
      <p:ext uri="{BB962C8B-B14F-4D97-AF65-F5344CB8AC3E}">
        <p14:creationId xmlns:p14="http://schemas.microsoft.com/office/powerpoint/2010/main" val="388240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4" name="Picture 3" descr="A picture containing text&#10;&#10;Description automatically generated">
            <a:extLst>
              <a:ext uri="{FF2B5EF4-FFF2-40B4-BE49-F238E27FC236}">
                <a16:creationId xmlns:a16="http://schemas.microsoft.com/office/drawing/2014/main" id="{AABC3157-C91F-B347-BC78-6CFAB076B470}"/>
              </a:ext>
            </a:extLst>
          </p:cNvPr>
          <p:cNvPicPr>
            <a:picLocks noChangeAspect="1"/>
          </p:cNvPicPr>
          <p:nvPr/>
        </p:nvPicPr>
        <p:blipFill rotWithShape="1">
          <a:blip r:embed="rId2">
            <a:extLst>
              <a:ext uri="{28A0092B-C50C-407E-A947-70E740481C1C}">
                <a14:useLocalDpi xmlns:a14="http://schemas.microsoft.com/office/drawing/2010/main" val="0"/>
              </a:ext>
            </a:extLst>
          </a:blip>
          <a:srcRect t="22034"/>
          <a:stretch/>
        </p:blipFill>
        <p:spPr>
          <a:xfrm rot="10800000">
            <a:off x="0" y="1511085"/>
            <a:ext cx="9144000" cy="5346915"/>
          </a:xfrm>
          <a:prstGeom prst="rect">
            <a:avLst/>
          </a:prstGeom>
        </p:spPr>
      </p:pic>
    </p:spTree>
    <p:extLst>
      <p:ext uri="{BB962C8B-B14F-4D97-AF65-F5344CB8AC3E}">
        <p14:creationId xmlns:p14="http://schemas.microsoft.com/office/powerpoint/2010/main" val="221969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5" name="Picture 4" descr="A group of people in a room&#10;&#10;Description automatically generated">
            <a:extLst>
              <a:ext uri="{FF2B5EF4-FFF2-40B4-BE49-F238E27FC236}">
                <a16:creationId xmlns:a16="http://schemas.microsoft.com/office/drawing/2014/main" id="{F6B9A80C-3FD6-7D43-930B-48D647A63338}"/>
              </a:ext>
            </a:extLst>
          </p:cNvPr>
          <p:cNvPicPr>
            <a:picLocks noChangeAspect="1"/>
          </p:cNvPicPr>
          <p:nvPr/>
        </p:nvPicPr>
        <p:blipFill rotWithShape="1">
          <a:blip r:embed="rId2">
            <a:extLst>
              <a:ext uri="{28A0092B-C50C-407E-A947-70E740481C1C}">
                <a14:useLocalDpi xmlns:a14="http://schemas.microsoft.com/office/drawing/2010/main" val="0"/>
              </a:ext>
            </a:extLst>
          </a:blip>
          <a:srcRect b="21786"/>
          <a:stretch/>
        </p:blipFill>
        <p:spPr>
          <a:xfrm rot="10800000">
            <a:off x="0" y="1494050"/>
            <a:ext cx="9144000" cy="5363949"/>
          </a:xfrm>
          <a:prstGeom prst="rect">
            <a:avLst/>
          </a:prstGeom>
        </p:spPr>
      </p:pic>
    </p:spTree>
    <p:extLst>
      <p:ext uri="{BB962C8B-B14F-4D97-AF65-F5344CB8AC3E}">
        <p14:creationId xmlns:p14="http://schemas.microsoft.com/office/powerpoint/2010/main" val="75821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4" name="Picture 3" descr="A picture containing building, toy&#10;&#10;Description automatically generated">
            <a:extLst>
              <a:ext uri="{FF2B5EF4-FFF2-40B4-BE49-F238E27FC236}">
                <a16:creationId xmlns:a16="http://schemas.microsoft.com/office/drawing/2014/main" id="{BBF13AE0-7004-A747-B35A-B8289AFC3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379351"/>
            <a:ext cx="9144000" cy="6858000"/>
          </a:xfrm>
          <a:prstGeom prst="rect">
            <a:avLst/>
          </a:prstGeom>
        </p:spPr>
      </p:pic>
    </p:spTree>
    <p:extLst>
      <p:ext uri="{BB962C8B-B14F-4D97-AF65-F5344CB8AC3E}">
        <p14:creationId xmlns:p14="http://schemas.microsoft.com/office/powerpoint/2010/main" val="2547248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5" name="Picture 4" descr="A picture containing indoor, building, shelf&#10;&#10;Description automatically generated">
            <a:extLst>
              <a:ext uri="{FF2B5EF4-FFF2-40B4-BE49-F238E27FC236}">
                <a16:creationId xmlns:a16="http://schemas.microsoft.com/office/drawing/2014/main" id="{2218CF56-A4BE-9C40-B6DD-ECBF58C9D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224366"/>
            <a:ext cx="9144000" cy="6858000"/>
          </a:xfrm>
          <a:prstGeom prst="rect">
            <a:avLst/>
          </a:prstGeom>
        </p:spPr>
      </p:pic>
    </p:spTree>
    <p:extLst>
      <p:ext uri="{BB962C8B-B14F-4D97-AF65-F5344CB8AC3E}">
        <p14:creationId xmlns:p14="http://schemas.microsoft.com/office/powerpoint/2010/main" val="241807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p:txBody>
          <a:bodyPr/>
          <a:lstStyle/>
          <a:p>
            <a:pPr marL="0" indent="0">
              <a:buNone/>
            </a:pPr>
            <a:r>
              <a:rPr lang="en-US"/>
              <a:t>The purpose of these monthly webinars</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3;&#10;&#13;&#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8" y="2480544"/>
            <a:ext cx="8067607" cy="3061317"/>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0" y="6167438"/>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spTree>
    <p:extLst>
      <p:ext uri="{BB962C8B-B14F-4D97-AF65-F5344CB8AC3E}">
        <p14:creationId xmlns:p14="http://schemas.microsoft.com/office/powerpoint/2010/main" val="73654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S.H.E.D. - Raleigh</a:t>
            </a:r>
          </a:p>
        </p:txBody>
      </p:sp>
      <p:pic>
        <p:nvPicPr>
          <p:cNvPr id="4" name="Picture 3" descr="A picture containing indoor, building&#10;&#10;Description automatically generated">
            <a:extLst>
              <a:ext uri="{FF2B5EF4-FFF2-40B4-BE49-F238E27FC236}">
                <a16:creationId xmlns:a16="http://schemas.microsoft.com/office/drawing/2014/main" id="{E3819F12-405E-8A40-BC4C-96CF583D8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574" y="1327215"/>
            <a:ext cx="9144000" cy="6858000"/>
          </a:xfrm>
          <a:prstGeom prst="rect">
            <a:avLst/>
          </a:prstGeom>
        </p:spPr>
      </p:pic>
    </p:spTree>
    <p:extLst>
      <p:ext uri="{BB962C8B-B14F-4D97-AF65-F5344CB8AC3E}">
        <p14:creationId xmlns:p14="http://schemas.microsoft.com/office/powerpoint/2010/main" val="4029695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136572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2D1252-B47C-AB49-9C8F-4B35F407389A}"/>
              </a:ext>
            </a:extLst>
          </p:cNvPr>
          <p:cNvSpPr>
            <a:spLocks noGrp="1"/>
          </p:cNvSpPr>
          <p:nvPr>
            <p:ph idx="1"/>
          </p:nvPr>
        </p:nvSpPr>
        <p:spPr/>
        <p:txBody>
          <a:bodyPr/>
          <a:lstStyle/>
          <a:p>
            <a:r>
              <a:rPr lang="en-US" dirty="0"/>
              <a:t>April 9, 2019 @ CIT Building</a:t>
            </a:r>
          </a:p>
          <a:p>
            <a:r>
              <a:rPr lang="en-US" dirty="0"/>
              <a:t>8:30 am to 2:00 pm</a:t>
            </a:r>
          </a:p>
          <a:p>
            <a:r>
              <a:rPr lang="en-US" dirty="0"/>
              <a:t>Live-build projects</a:t>
            </a:r>
          </a:p>
          <a:p>
            <a:r>
              <a:rPr lang="en-US" dirty="0"/>
              <a:t>Design development to construction to technologies and project completion</a:t>
            </a:r>
          </a:p>
          <a:p>
            <a:r>
              <a:rPr lang="en-US" dirty="0"/>
              <a:t>More than just hands-on training</a:t>
            </a:r>
          </a:p>
          <a:p>
            <a:r>
              <a:rPr lang="en-US" dirty="0"/>
              <a:t>Empowers each student with a sense of pride, as they are able to see their hard work evolve into a finished product.</a:t>
            </a:r>
          </a:p>
        </p:txBody>
      </p:sp>
      <p:sp>
        <p:nvSpPr>
          <p:cNvPr id="3" name="Title 2">
            <a:extLst>
              <a:ext uri="{FF2B5EF4-FFF2-40B4-BE49-F238E27FC236}">
                <a16:creationId xmlns:a16="http://schemas.microsoft.com/office/drawing/2014/main" id="{88728FF5-8CD9-D94A-94EE-3B4B72F38CF1}"/>
              </a:ext>
            </a:extLst>
          </p:cNvPr>
          <p:cNvSpPr>
            <a:spLocks noGrp="1"/>
          </p:cNvSpPr>
          <p:nvPr>
            <p:ph type="title"/>
          </p:nvPr>
        </p:nvSpPr>
        <p:spPr/>
        <p:txBody>
          <a:bodyPr/>
          <a:lstStyle/>
          <a:p>
            <a:r>
              <a:rPr lang="en-US" dirty="0"/>
              <a:t>Construction Awareness Week Live Builds @ Pitt Community College</a:t>
            </a:r>
          </a:p>
        </p:txBody>
      </p:sp>
    </p:spTree>
    <p:extLst>
      <p:ext uri="{BB962C8B-B14F-4D97-AF65-F5344CB8AC3E}">
        <p14:creationId xmlns:p14="http://schemas.microsoft.com/office/powerpoint/2010/main" val="3865333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Maurey </a:t>
            </a:r>
            <a:r>
              <a:rPr lang="en-US" dirty="0" err="1"/>
              <a:t>Verzier</a:t>
            </a:r>
            <a:endParaRPr lang="en-US" dirty="0"/>
          </a:p>
        </p:txBody>
      </p:sp>
      <p:sp>
        <p:nvSpPr>
          <p:cNvPr id="3" name="Subtitle 2"/>
          <p:cNvSpPr>
            <a:spLocks noGrp="1"/>
          </p:cNvSpPr>
          <p:nvPr>
            <p:ph type="subTitle" idx="1"/>
          </p:nvPr>
        </p:nvSpPr>
        <p:spPr/>
        <p:txBody>
          <a:bodyPr/>
          <a:lstStyle/>
          <a:p>
            <a:r>
              <a:rPr lang="en-US" dirty="0"/>
              <a:t>Pitt Community College</a:t>
            </a:r>
          </a:p>
        </p:txBody>
      </p:sp>
      <p:pic>
        <p:nvPicPr>
          <p:cNvPr id="5" name="Picture 4" descr="A close up of a sign&#10;&#10;Description automatically generated">
            <a:extLst>
              <a:ext uri="{FF2B5EF4-FFF2-40B4-BE49-F238E27FC236}">
                <a16:creationId xmlns:a16="http://schemas.microsoft.com/office/drawing/2014/main" id="{84D0B6DB-9A25-C240-823F-0AF146946079}"/>
              </a:ext>
            </a:extLst>
          </p:cNvPr>
          <p:cNvPicPr>
            <a:picLocks noChangeAspect="1"/>
          </p:cNvPicPr>
          <p:nvPr/>
        </p:nvPicPr>
        <p:blipFill rotWithShape="1">
          <a:blip r:embed="rId3">
            <a:extLst>
              <a:ext uri="{28A0092B-C50C-407E-A947-70E740481C1C}">
                <a14:useLocalDpi xmlns:a14="http://schemas.microsoft.com/office/drawing/2010/main" val="0"/>
              </a:ext>
            </a:extLst>
          </a:blip>
          <a:srcRect l="11483" t="13083" r="12246" b="14173"/>
          <a:stretch/>
        </p:blipFill>
        <p:spPr>
          <a:xfrm>
            <a:off x="2487478" y="4831411"/>
            <a:ext cx="4169044" cy="1863857"/>
          </a:xfrm>
          <a:prstGeom prst="rect">
            <a:avLst/>
          </a:prstGeom>
        </p:spPr>
      </p:pic>
    </p:spTree>
    <p:extLst>
      <p:ext uri="{BB962C8B-B14F-4D97-AF65-F5344CB8AC3E}">
        <p14:creationId xmlns:p14="http://schemas.microsoft.com/office/powerpoint/2010/main" val="2977761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228810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F46A5-E317-4043-A27E-9CFED6C46498}"/>
              </a:ext>
            </a:extLst>
          </p:cNvPr>
          <p:cNvSpPr>
            <a:spLocks noGrp="1"/>
          </p:cNvSpPr>
          <p:nvPr>
            <p:ph idx="1"/>
          </p:nvPr>
        </p:nvSpPr>
        <p:spPr/>
        <p:txBody>
          <a:bodyPr/>
          <a:lstStyle/>
          <a:p>
            <a:r>
              <a:rPr lang="en-US" dirty="0"/>
              <a:t>April 27 @ 8:30am to 1 pm in Rocky Mount</a:t>
            </a:r>
          </a:p>
          <a:p>
            <a:r>
              <a:rPr lang="en-US" dirty="0"/>
              <a:t>Small Business Showcase </a:t>
            </a:r>
          </a:p>
          <a:p>
            <a:r>
              <a:rPr lang="en-US" dirty="0"/>
              <a:t>Run for Knowledge 5K road run</a:t>
            </a:r>
          </a:p>
          <a:p>
            <a:r>
              <a:rPr lang="en-US" dirty="0"/>
              <a:t>Activities tied to college programs</a:t>
            </a:r>
          </a:p>
          <a:p>
            <a:r>
              <a:rPr lang="en-US" dirty="0"/>
              <a:t>Student Expo to exhibit academic work</a:t>
            </a:r>
          </a:p>
          <a:p>
            <a:r>
              <a:rPr lang="en-US" dirty="0"/>
              <a:t>Electric Line demonstration</a:t>
            </a:r>
          </a:p>
          <a:p>
            <a:r>
              <a:rPr lang="en-US" dirty="0"/>
              <a:t>Music, fun and more</a:t>
            </a:r>
          </a:p>
          <a:p>
            <a:r>
              <a:rPr lang="en-US" dirty="0"/>
              <a:t>Pet-friendly event</a:t>
            </a:r>
          </a:p>
        </p:txBody>
      </p:sp>
      <p:sp>
        <p:nvSpPr>
          <p:cNvPr id="3" name="Title 2">
            <a:extLst>
              <a:ext uri="{FF2B5EF4-FFF2-40B4-BE49-F238E27FC236}">
                <a16:creationId xmlns:a16="http://schemas.microsoft.com/office/drawing/2014/main" id="{9C9A1C2B-F42A-1A4D-AD03-4CB29E687C20}"/>
              </a:ext>
            </a:extLst>
          </p:cNvPr>
          <p:cNvSpPr>
            <a:spLocks noGrp="1"/>
          </p:cNvSpPr>
          <p:nvPr>
            <p:ph type="title"/>
          </p:nvPr>
        </p:nvSpPr>
        <p:spPr/>
        <p:txBody>
          <a:bodyPr>
            <a:normAutofit/>
          </a:bodyPr>
          <a:lstStyle/>
          <a:p>
            <a:r>
              <a:rPr lang="en-US" dirty="0" err="1"/>
              <a:t>BlueFest</a:t>
            </a:r>
            <a:r>
              <a:rPr lang="en-US" dirty="0"/>
              <a:t> </a:t>
            </a:r>
            <a:br>
              <a:rPr lang="en-US" dirty="0"/>
            </a:br>
            <a:r>
              <a:rPr lang="en-US" dirty="0"/>
              <a:t>at Nash Community College</a:t>
            </a:r>
          </a:p>
        </p:txBody>
      </p:sp>
      <p:pic>
        <p:nvPicPr>
          <p:cNvPr id="5" name="Picture 4" descr="A close up of a logo&#10;&#10;Description automatically generated">
            <a:extLst>
              <a:ext uri="{FF2B5EF4-FFF2-40B4-BE49-F238E27FC236}">
                <a16:creationId xmlns:a16="http://schemas.microsoft.com/office/drawing/2014/main" id="{1F9B7AFC-C7F7-D942-ACD7-6DE8250C3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844" y="2420503"/>
            <a:ext cx="1558676" cy="1526091"/>
          </a:xfrm>
          <a:prstGeom prst="rect">
            <a:avLst/>
          </a:prstGeom>
        </p:spPr>
      </p:pic>
      <p:pic>
        <p:nvPicPr>
          <p:cNvPr id="7" name="Picture 6">
            <a:extLst>
              <a:ext uri="{FF2B5EF4-FFF2-40B4-BE49-F238E27FC236}">
                <a16:creationId xmlns:a16="http://schemas.microsoft.com/office/drawing/2014/main" id="{5BA6C912-ADB5-EE4C-83D4-56223A55723C}"/>
              </a:ext>
            </a:extLst>
          </p:cNvPr>
          <p:cNvPicPr>
            <a:picLocks noChangeAspect="1"/>
          </p:cNvPicPr>
          <p:nvPr/>
        </p:nvPicPr>
        <p:blipFill rotWithShape="1">
          <a:blip r:embed="rId4">
            <a:extLst>
              <a:ext uri="{28A0092B-C50C-407E-A947-70E740481C1C}">
                <a14:useLocalDpi xmlns:a14="http://schemas.microsoft.com/office/drawing/2010/main" val="0"/>
              </a:ext>
            </a:extLst>
          </a:blip>
          <a:srcRect l="5946" t="15293" r="3785" b="16710"/>
          <a:stretch/>
        </p:blipFill>
        <p:spPr>
          <a:xfrm>
            <a:off x="5749263" y="4437497"/>
            <a:ext cx="3224257" cy="2420503"/>
          </a:xfrm>
          <a:prstGeom prst="rect">
            <a:avLst/>
          </a:prstGeom>
        </p:spPr>
      </p:pic>
    </p:spTree>
    <p:extLst>
      <p:ext uri="{BB962C8B-B14F-4D97-AF65-F5344CB8AC3E}">
        <p14:creationId xmlns:p14="http://schemas.microsoft.com/office/powerpoint/2010/main" val="4016676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Wil van der </a:t>
            </a:r>
            <a:r>
              <a:rPr lang="en-US" err="1"/>
              <a:t>Meulen</a:t>
            </a:r>
            <a:endParaRPr lang="en-US"/>
          </a:p>
        </p:txBody>
      </p:sp>
      <p:pic>
        <p:nvPicPr>
          <p:cNvPr id="6" name="Picture 5">
            <a:extLst>
              <a:ext uri="{FF2B5EF4-FFF2-40B4-BE49-F238E27FC236}">
                <a16:creationId xmlns:a16="http://schemas.microsoft.com/office/drawing/2014/main" id="{ED418CA5-1C5F-7A44-BC36-0CF86C99BF6B}"/>
              </a:ext>
            </a:extLst>
          </p:cNvPr>
          <p:cNvPicPr>
            <a:picLocks noChangeAspect="1"/>
          </p:cNvPicPr>
          <p:nvPr/>
        </p:nvPicPr>
        <p:blipFill rotWithShape="1">
          <a:blip r:embed="rId3">
            <a:extLst>
              <a:ext uri="{28A0092B-C50C-407E-A947-70E740481C1C}">
                <a14:useLocalDpi xmlns:a14="http://schemas.microsoft.com/office/drawing/2010/main" val="0"/>
              </a:ext>
            </a:extLst>
          </a:blip>
          <a:srcRect t="11899" b="11356"/>
          <a:stretch/>
        </p:blipFill>
        <p:spPr>
          <a:xfrm>
            <a:off x="4917966" y="4138047"/>
            <a:ext cx="3544109" cy="2719953"/>
          </a:xfrm>
          <a:prstGeom prst="rect">
            <a:avLst/>
          </a:prstGeom>
        </p:spPr>
      </p:pic>
      <p:sp>
        <p:nvSpPr>
          <p:cNvPr id="3" name="Subtitle 2"/>
          <p:cNvSpPr>
            <a:spLocks noGrp="1"/>
          </p:cNvSpPr>
          <p:nvPr>
            <p:ph type="subTitle" idx="1"/>
          </p:nvPr>
        </p:nvSpPr>
        <p:spPr/>
        <p:txBody>
          <a:bodyPr/>
          <a:lstStyle/>
          <a:p>
            <a:r>
              <a:rPr lang="en-US" dirty="0"/>
              <a:t>Nash CC</a:t>
            </a:r>
          </a:p>
        </p:txBody>
      </p:sp>
    </p:spTree>
    <p:extLst>
      <p:ext uri="{BB962C8B-B14F-4D97-AF65-F5344CB8AC3E}">
        <p14:creationId xmlns:p14="http://schemas.microsoft.com/office/powerpoint/2010/main" val="377577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2428821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51F0A-E8D1-0D4F-B0BB-B5B55A9C6673}"/>
              </a:ext>
            </a:extLst>
          </p:cNvPr>
          <p:cNvSpPr>
            <a:spLocks noGrp="1"/>
          </p:cNvSpPr>
          <p:nvPr>
            <p:ph type="title"/>
          </p:nvPr>
        </p:nvSpPr>
        <p:spPr/>
        <p:txBody>
          <a:bodyPr/>
          <a:lstStyle/>
          <a:p>
            <a:endParaRPr lang="en-US"/>
          </a:p>
        </p:txBody>
      </p:sp>
      <p:pic>
        <p:nvPicPr>
          <p:cNvPr id="7" name="Picture 6" descr="A picture containing object&#10;&#10;Description automatically generated">
            <a:extLst>
              <a:ext uri="{FF2B5EF4-FFF2-40B4-BE49-F238E27FC236}">
                <a16:creationId xmlns:a16="http://schemas.microsoft.com/office/drawing/2014/main" id="{BFA5AEE9-4DF8-514C-B096-D44681FFA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3" y="1587499"/>
            <a:ext cx="9098957" cy="4397829"/>
          </a:xfrm>
          <a:prstGeom prst="rect">
            <a:avLst/>
          </a:prstGeom>
        </p:spPr>
      </p:pic>
    </p:spTree>
    <p:extLst>
      <p:ext uri="{BB962C8B-B14F-4D97-AF65-F5344CB8AC3E}">
        <p14:creationId xmlns:p14="http://schemas.microsoft.com/office/powerpoint/2010/main" val="946430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232580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C0EB5-1597-3047-A386-FF5CEDF92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195" y="-341646"/>
            <a:ext cx="6000486" cy="7765334"/>
          </a:xfrm>
          <a:prstGeom prst="rect">
            <a:avLst/>
          </a:prstGeom>
        </p:spPr>
      </p:pic>
    </p:spTree>
    <p:extLst>
      <p:ext uri="{BB962C8B-B14F-4D97-AF65-F5344CB8AC3E}">
        <p14:creationId xmlns:p14="http://schemas.microsoft.com/office/powerpoint/2010/main" val="243020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ttps://static.wixstatic.com/media/6b19e9_327b474e5aa34c838b4fb00e4eb6d76d.jpg/v1/fill/w_207,h_121,al_c,q_80,usm_0.66_1.00_0.01/6b19e9_327b474e5aa34c838b4fb00e4eb6d76d.jpg">
            <a:extLst>
              <a:ext uri="{FF2B5EF4-FFF2-40B4-BE49-F238E27FC236}">
                <a16:creationId xmlns:a16="http://schemas.microsoft.com/office/drawing/2014/main" id="{2AB31098-D3ED-644E-902B-8B64B7930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72" y="4494509"/>
            <a:ext cx="4043328" cy="236349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D32BB91-D5DE-1D4A-A980-D9899A4E3D83}"/>
              </a:ext>
            </a:extLst>
          </p:cNvPr>
          <p:cNvSpPr>
            <a:spLocks noGrp="1"/>
          </p:cNvSpPr>
          <p:nvPr>
            <p:ph idx="1"/>
          </p:nvPr>
        </p:nvSpPr>
        <p:spPr>
          <a:xfrm>
            <a:off x="628649" y="1761204"/>
            <a:ext cx="8251879" cy="4880895"/>
          </a:xfrm>
        </p:spPr>
        <p:txBody>
          <a:bodyPr/>
          <a:lstStyle/>
          <a:p>
            <a:r>
              <a:rPr lang="en-US" dirty="0"/>
              <a:t>April 9</a:t>
            </a:r>
          </a:p>
          <a:p>
            <a:pPr lvl="1"/>
            <a:r>
              <a:rPr lang="en-US" dirty="0"/>
              <a:t>10am to 4 pm - </a:t>
            </a:r>
            <a:r>
              <a:rPr lang="en-US" dirty="0" err="1"/>
              <a:t>Techspo</a:t>
            </a:r>
            <a:r>
              <a:rPr lang="en-US" dirty="0"/>
              <a:t> and Exhibits</a:t>
            </a:r>
          </a:p>
          <a:p>
            <a:r>
              <a:rPr lang="en-US" dirty="0"/>
              <a:t>April 10</a:t>
            </a:r>
          </a:p>
          <a:p>
            <a:pPr lvl="1"/>
            <a:r>
              <a:rPr lang="en-US" b="1" dirty="0"/>
              <a:t>7:30 am to completion - Skills Contests</a:t>
            </a:r>
          </a:p>
          <a:p>
            <a:pPr lvl="1"/>
            <a:r>
              <a:rPr lang="en-US" dirty="0"/>
              <a:t>8 am to 3 pm - </a:t>
            </a:r>
            <a:r>
              <a:rPr lang="en-US" dirty="0" err="1"/>
              <a:t>Techspo</a:t>
            </a:r>
            <a:r>
              <a:rPr lang="en-US" dirty="0"/>
              <a:t> and Career Fair</a:t>
            </a:r>
          </a:p>
          <a:p>
            <a:pPr lvl="1"/>
            <a:r>
              <a:rPr lang="en-US" dirty="0"/>
              <a:t>7:30 pm - Postsecondary Awards Ceremony</a:t>
            </a:r>
          </a:p>
          <a:p>
            <a:r>
              <a:rPr lang="en-US" dirty="0"/>
              <a:t>April 11</a:t>
            </a:r>
          </a:p>
          <a:p>
            <a:pPr lvl="1"/>
            <a:r>
              <a:rPr lang="en-US" dirty="0"/>
              <a:t>9:00 am - Secondary Awards Ceremony</a:t>
            </a:r>
          </a:p>
        </p:txBody>
      </p:sp>
      <p:sp>
        <p:nvSpPr>
          <p:cNvPr id="3" name="Title 2">
            <a:extLst>
              <a:ext uri="{FF2B5EF4-FFF2-40B4-BE49-F238E27FC236}">
                <a16:creationId xmlns:a16="http://schemas.microsoft.com/office/drawing/2014/main" id="{8807C390-A337-294A-B2E2-60A20D71C2F5}"/>
              </a:ext>
            </a:extLst>
          </p:cNvPr>
          <p:cNvSpPr>
            <a:spLocks noGrp="1"/>
          </p:cNvSpPr>
          <p:nvPr>
            <p:ph type="title"/>
          </p:nvPr>
        </p:nvSpPr>
        <p:spPr/>
        <p:txBody>
          <a:bodyPr/>
          <a:lstStyle/>
          <a:p>
            <a:r>
              <a:rPr lang="en-US" dirty="0"/>
              <a:t>SkillsUSA - State Competition</a:t>
            </a:r>
            <a:br>
              <a:rPr lang="en-US" dirty="0"/>
            </a:br>
            <a:r>
              <a:rPr lang="en-US" dirty="0"/>
              <a:t>Greensboro</a:t>
            </a:r>
          </a:p>
        </p:txBody>
      </p:sp>
      <p:sp>
        <p:nvSpPr>
          <p:cNvPr id="5" name="Rectangle 4">
            <a:extLst>
              <a:ext uri="{FF2B5EF4-FFF2-40B4-BE49-F238E27FC236}">
                <a16:creationId xmlns:a16="http://schemas.microsoft.com/office/drawing/2014/main" id="{B52D1DE3-3612-F24F-9975-073CB67DFA48}"/>
              </a:ext>
            </a:extLst>
          </p:cNvPr>
          <p:cNvSpPr/>
          <p:nvPr/>
        </p:nvSpPr>
        <p:spPr>
          <a:xfrm>
            <a:off x="287531" y="5817053"/>
            <a:ext cx="4949817" cy="400110"/>
          </a:xfrm>
          <a:prstGeom prst="rect">
            <a:avLst/>
          </a:prstGeom>
        </p:spPr>
        <p:txBody>
          <a:bodyPr wrap="none">
            <a:spAutoFit/>
          </a:bodyPr>
          <a:lstStyle/>
          <a:p>
            <a:r>
              <a:rPr lang="en-US" sz="2000" dirty="0"/>
              <a:t>https://</a:t>
            </a:r>
            <a:r>
              <a:rPr lang="en-US" sz="2000" dirty="0" err="1"/>
              <a:t>www.skillsusanc.org</a:t>
            </a:r>
            <a:r>
              <a:rPr lang="en-US" sz="2000" dirty="0"/>
              <a:t>/state-conference</a:t>
            </a:r>
          </a:p>
        </p:txBody>
      </p:sp>
    </p:spTree>
    <p:extLst>
      <p:ext uri="{BB962C8B-B14F-4D97-AF65-F5344CB8AC3E}">
        <p14:creationId xmlns:p14="http://schemas.microsoft.com/office/powerpoint/2010/main" val="16916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7C390-A337-294A-B2E2-60A20D71C2F5}"/>
              </a:ext>
            </a:extLst>
          </p:cNvPr>
          <p:cNvSpPr>
            <a:spLocks noGrp="1"/>
          </p:cNvSpPr>
          <p:nvPr>
            <p:ph type="title"/>
          </p:nvPr>
        </p:nvSpPr>
        <p:spPr/>
        <p:txBody>
          <a:bodyPr/>
          <a:lstStyle/>
          <a:p>
            <a:r>
              <a:rPr lang="en-US" dirty="0"/>
              <a:t>SkillsUSA - State Competition</a:t>
            </a:r>
            <a:br>
              <a:rPr lang="en-US" dirty="0"/>
            </a:br>
            <a:r>
              <a:rPr lang="en-US" dirty="0"/>
              <a:t>Greensboro</a:t>
            </a:r>
          </a:p>
        </p:txBody>
      </p:sp>
      <p:pic>
        <p:nvPicPr>
          <p:cNvPr id="3074" name="Picture 2" descr="https://www.pcconstruction.com/blog/wp-content/uploads/2016/04/SkillsB.jpg">
            <a:extLst>
              <a:ext uri="{FF2B5EF4-FFF2-40B4-BE49-F238E27FC236}">
                <a16:creationId xmlns:a16="http://schemas.microsoft.com/office/drawing/2014/main" id="{35CA40F4-5464-2A45-869B-15DD7B687F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94"/>
          <a:stretch/>
        </p:blipFill>
        <p:spPr bwMode="auto">
          <a:xfrm>
            <a:off x="0" y="1641744"/>
            <a:ext cx="9144000" cy="5216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C475A3-C32A-4F47-A33C-5E6D938E9404}"/>
              </a:ext>
            </a:extLst>
          </p:cNvPr>
          <p:cNvSpPr txBox="1"/>
          <p:nvPr/>
        </p:nvSpPr>
        <p:spPr>
          <a:xfrm>
            <a:off x="-1208868" y="3429000"/>
            <a:ext cx="837089" cy="369332"/>
          </a:xfrm>
          <a:prstGeom prst="rect">
            <a:avLst/>
          </a:prstGeom>
          <a:noFill/>
        </p:spPr>
        <p:txBody>
          <a:bodyPr wrap="none" rtlCol="0">
            <a:spAutoFit/>
          </a:bodyPr>
          <a:lstStyle/>
          <a:p>
            <a:r>
              <a:rPr lang="en-US" dirty="0"/>
              <a:t>Old pic</a:t>
            </a:r>
          </a:p>
        </p:txBody>
      </p:sp>
    </p:spTree>
    <p:extLst>
      <p:ext uri="{BB962C8B-B14F-4D97-AF65-F5344CB8AC3E}">
        <p14:creationId xmlns:p14="http://schemas.microsoft.com/office/powerpoint/2010/main" val="365201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7C390-A337-294A-B2E2-60A20D71C2F5}"/>
              </a:ext>
            </a:extLst>
          </p:cNvPr>
          <p:cNvSpPr>
            <a:spLocks noGrp="1"/>
          </p:cNvSpPr>
          <p:nvPr>
            <p:ph type="title"/>
          </p:nvPr>
        </p:nvSpPr>
        <p:spPr/>
        <p:txBody>
          <a:bodyPr/>
          <a:lstStyle/>
          <a:p>
            <a:r>
              <a:rPr lang="en-US" dirty="0"/>
              <a:t>SkillsUSA - State Competition</a:t>
            </a:r>
            <a:br>
              <a:rPr lang="en-US" dirty="0"/>
            </a:br>
            <a:r>
              <a:rPr lang="en-US" dirty="0"/>
              <a:t>Greensboro</a:t>
            </a:r>
          </a:p>
        </p:txBody>
      </p:sp>
      <p:pic>
        <p:nvPicPr>
          <p:cNvPr id="4098" name="Picture 2" descr="https://media.licdn.com/media-proxy/ext?w=800&amp;h=800&amp;hash=jZfHKfeQu8v7okcJLiWSN4iI%2FdU%3D&amp;ora=1%2CaFBCTXdkRmpGL2lvQUFBPQ%2CxAVta5g-0R6nlh8Tw1It6a2FowGz60oISIfYC2G8G2f1spyfNT-tdoDSeLKjoEtOdSoDlxJkcrG-GGGiSp7oY86OHaYV6fWvfJimcQIyfklnsTleycM5N01h5rDgCvnxPX8LgM9ZSw2eB4HtbGAyGgIbr-CfHLL-C20gnASvVfnXDc0QWfoywtcDy39NktX0E8Nqha9P2V579wuJypDPHDk4z7KTBmiaDQElI0LEFshh5oXT_TGygnPXin_jg4qZHZa7Joosy2L66M7gXQuw0F1vuHMZzyULgek4MXrzio0SvkK4BtE-VU6g4vvuSWyUoKg4yHI">
            <a:extLst>
              <a:ext uri="{FF2B5EF4-FFF2-40B4-BE49-F238E27FC236}">
                <a16:creationId xmlns:a16="http://schemas.microsoft.com/office/drawing/2014/main" id="{B191BF50-7316-A644-A5C5-B4B615D1D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7300"/>
            <a:ext cx="91440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5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7C390-A337-294A-B2E2-60A20D71C2F5}"/>
              </a:ext>
            </a:extLst>
          </p:cNvPr>
          <p:cNvSpPr>
            <a:spLocks noGrp="1"/>
          </p:cNvSpPr>
          <p:nvPr>
            <p:ph type="title"/>
          </p:nvPr>
        </p:nvSpPr>
        <p:spPr/>
        <p:txBody>
          <a:bodyPr/>
          <a:lstStyle/>
          <a:p>
            <a:r>
              <a:rPr lang="en-US" dirty="0"/>
              <a:t>SkillsUSA - State Competition</a:t>
            </a:r>
            <a:br>
              <a:rPr lang="en-US" dirty="0"/>
            </a:br>
            <a:r>
              <a:rPr lang="en-US" dirty="0"/>
              <a:t>Greensboro</a:t>
            </a:r>
          </a:p>
        </p:txBody>
      </p:sp>
      <p:pic>
        <p:nvPicPr>
          <p:cNvPr id="9" name="Picture 8" descr="A picture containing indoor&#10;&#10;Description automatically generated">
            <a:extLst>
              <a:ext uri="{FF2B5EF4-FFF2-40B4-BE49-F238E27FC236}">
                <a16:creationId xmlns:a16="http://schemas.microsoft.com/office/drawing/2014/main" id="{79E1C51B-254D-774C-BED7-D0D37DD370DC}"/>
              </a:ext>
            </a:extLst>
          </p:cNvPr>
          <p:cNvPicPr>
            <a:picLocks noChangeAspect="1"/>
          </p:cNvPicPr>
          <p:nvPr/>
        </p:nvPicPr>
        <p:blipFill rotWithShape="1">
          <a:blip r:embed="rId3">
            <a:extLst>
              <a:ext uri="{28A0092B-C50C-407E-A947-70E740481C1C}">
                <a14:useLocalDpi xmlns:a14="http://schemas.microsoft.com/office/drawing/2010/main" val="0"/>
              </a:ext>
            </a:extLst>
          </a:blip>
          <a:srcRect t="16496" b="5650"/>
          <a:stretch/>
        </p:blipFill>
        <p:spPr>
          <a:xfrm rot="10800000">
            <a:off x="0" y="1518835"/>
            <a:ext cx="9144000" cy="5339165"/>
          </a:xfrm>
          <a:prstGeom prst="rect">
            <a:avLst/>
          </a:prstGeom>
        </p:spPr>
      </p:pic>
    </p:spTree>
    <p:extLst>
      <p:ext uri="{BB962C8B-B14F-4D97-AF65-F5344CB8AC3E}">
        <p14:creationId xmlns:p14="http://schemas.microsoft.com/office/powerpoint/2010/main" val="17074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7C390-A337-294A-B2E2-60A20D71C2F5}"/>
              </a:ext>
            </a:extLst>
          </p:cNvPr>
          <p:cNvSpPr>
            <a:spLocks noGrp="1"/>
          </p:cNvSpPr>
          <p:nvPr>
            <p:ph type="title"/>
          </p:nvPr>
        </p:nvSpPr>
        <p:spPr/>
        <p:txBody>
          <a:bodyPr/>
          <a:lstStyle/>
          <a:p>
            <a:r>
              <a:rPr lang="en-US" dirty="0"/>
              <a:t>SkillsUSA - State Competition</a:t>
            </a:r>
            <a:br>
              <a:rPr lang="en-US" dirty="0"/>
            </a:br>
            <a:r>
              <a:rPr lang="en-US" dirty="0"/>
              <a:t>Greensboro</a:t>
            </a:r>
          </a:p>
        </p:txBody>
      </p:sp>
      <p:pic>
        <p:nvPicPr>
          <p:cNvPr id="4" name="Picture 3" descr="A picture containing indoor, table&#10;&#10;Description automatically generated">
            <a:extLst>
              <a:ext uri="{FF2B5EF4-FFF2-40B4-BE49-F238E27FC236}">
                <a16:creationId xmlns:a16="http://schemas.microsoft.com/office/drawing/2014/main" id="{AE9F1013-AD05-7E49-8E52-5B05C48F619C}"/>
              </a:ext>
            </a:extLst>
          </p:cNvPr>
          <p:cNvPicPr>
            <a:picLocks noChangeAspect="1"/>
          </p:cNvPicPr>
          <p:nvPr/>
        </p:nvPicPr>
        <p:blipFill rotWithShape="1">
          <a:blip r:embed="rId3">
            <a:extLst>
              <a:ext uri="{28A0092B-C50C-407E-A947-70E740481C1C}">
                <a14:useLocalDpi xmlns:a14="http://schemas.microsoft.com/office/drawing/2010/main" val="0"/>
              </a:ext>
            </a:extLst>
          </a:blip>
          <a:srcRect t="16610" b="2456"/>
          <a:stretch/>
        </p:blipFill>
        <p:spPr>
          <a:xfrm rot="10800000">
            <a:off x="0" y="1307613"/>
            <a:ext cx="9144000" cy="5550387"/>
          </a:xfrm>
          <a:prstGeom prst="rect">
            <a:avLst/>
          </a:prstGeom>
        </p:spPr>
      </p:pic>
    </p:spTree>
    <p:extLst>
      <p:ext uri="{BB962C8B-B14F-4D97-AF65-F5344CB8AC3E}">
        <p14:creationId xmlns:p14="http://schemas.microsoft.com/office/powerpoint/2010/main" val="34845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1632643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2F408D5-1A92-5743-B95A-461709B5A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812" y="0"/>
            <a:ext cx="6154375" cy="6858000"/>
          </a:xfrm>
          <a:prstGeom prst="rect">
            <a:avLst/>
          </a:prstGeom>
        </p:spPr>
      </p:pic>
    </p:spTree>
    <p:extLst>
      <p:ext uri="{BB962C8B-B14F-4D97-AF65-F5344CB8AC3E}">
        <p14:creationId xmlns:p14="http://schemas.microsoft.com/office/powerpoint/2010/main" val="1551125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Gene </a:t>
            </a:r>
            <a:r>
              <a:rPr lang="en-US" dirty="0" err="1"/>
              <a:t>Loflin</a:t>
            </a:r>
            <a:endParaRPr lang="en-US" dirty="0"/>
          </a:p>
        </p:txBody>
      </p:sp>
      <p:sp>
        <p:nvSpPr>
          <p:cNvPr id="3" name="Subtitle 2"/>
          <p:cNvSpPr>
            <a:spLocks noGrp="1"/>
          </p:cNvSpPr>
          <p:nvPr>
            <p:ph type="subTitle" idx="1"/>
          </p:nvPr>
        </p:nvSpPr>
        <p:spPr/>
        <p:txBody>
          <a:bodyPr/>
          <a:lstStyle/>
          <a:p>
            <a:r>
              <a:rPr lang="en-US" dirty="0"/>
              <a:t>AB Tech CC</a:t>
            </a:r>
          </a:p>
        </p:txBody>
      </p:sp>
    </p:spTree>
    <p:extLst>
      <p:ext uri="{BB962C8B-B14F-4D97-AF65-F5344CB8AC3E}">
        <p14:creationId xmlns:p14="http://schemas.microsoft.com/office/powerpoint/2010/main" val="182564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Nathan Ramsey</a:t>
            </a:r>
          </a:p>
        </p:txBody>
      </p:sp>
      <p:sp>
        <p:nvSpPr>
          <p:cNvPr id="3" name="Subtitle 2"/>
          <p:cNvSpPr>
            <a:spLocks noGrp="1"/>
          </p:cNvSpPr>
          <p:nvPr>
            <p:ph type="subTitle" idx="1"/>
          </p:nvPr>
        </p:nvSpPr>
        <p:spPr/>
        <p:txBody>
          <a:bodyPr/>
          <a:lstStyle/>
          <a:p>
            <a:r>
              <a:rPr lang="en-US" dirty="0"/>
              <a:t>Land of Sky Regional Council</a:t>
            </a:r>
          </a:p>
        </p:txBody>
      </p:sp>
      <p:pic>
        <p:nvPicPr>
          <p:cNvPr id="5" name="Picture 4" descr="A close up of a sign&#10;&#10;Description automatically generated">
            <a:extLst>
              <a:ext uri="{FF2B5EF4-FFF2-40B4-BE49-F238E27FC236}">
                <a16:creationId xmlns:a16="http://schemas.microsoft.com/office/drawing/2014/main" id="{0F3EA948-AA9D-2A41-98EE-0B48C63EC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281" y="5309500"/>
            <a:ext cx="3314700" cy="927100"/>
          </a:xfrm>
          <a:prstGeom prst="rect">
            <a:avLst/>
          </a:prstGeom>
        </p:spPr>
      </p:pic>
    </p:spTree>
    <p:extLst>
      <p:ext uri="{BB962C8B-B14F-4D97-AF65-F5344CB8AC3E}">
        <p14:creationId xmlns:p14="http://schemas.microsoft.com/office/powerpoint/2010/main" val="533689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410141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1121195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Career Pathway?</a:t>
            </a:r>
          </a:p>
        </p:txBody>
      </p:sp>
      <p:pic>
        <p:nvPicPr>
          <p:cNvPr id="4" name="Picture 3"/>
          <p:cNvPicPr>
            <a:picLocks noChangeAspect="1"/>
          </p:cNvPicPr>
          <p:nvPr/>
        </p:nvPicPr>
        <p:blipFill rotWithShape="1">
          <a:blip r:embed="rId3"/>
          <a:srcRect t="8551" r="4150"/>
          <a:stretch/>
        </p:blipFill>
        <p:spPr>
          <a:xfrm>
            <a:off x="-37721" y="1447800"/>
            <a:ext cx="9052170" cy="5486400"/>
          </a:xfrm>
          <a:prstGeom prst="rect">
            <a:avLst/>
          </a:prstGeom>
        </p:spPr>
      </p:pic>
    </p:spTree>
    <p:extLst>
      <p:ext uri="{BB962C8B-B14F-4D97-AF65-F5344CB8AC3E}">
        <p14:creationId xmlns:p14="http://schemas.microsoft.com/office/powerpoint/2010/main" val="2732906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1500"/>
              <a:t>The term "career pathway" means a combination of rigorous and high-quality education, training, and other services that-</a:t>
            </a:r>
          </a:p>
          <a:p>
            <a:r>
              <a:rPr lang="en-US" sz="1500"/>
              <a:t>(A) aligns with the skill needs of industries in the economy of the State or regional economy involved;</a:t>
            </a:r>
          </a:p>
          <a:p>
            <a:r>
              <a:rPr lang="en-US" sz="1500"/>
              <a:t>(B) prepares an individual to be successful in any of a full range of secondary or postsecondary education options, including apprenticeships registered under the Act of August 16, 1937 (commonly known as the "National Apprenticeship Act"; 50 Stat. 664, chapter 663; 29 U.S.C. 50 et seq.) (referred to individually in this Act as an "apprenticeship", except in section 3226 of this title);</a:t>
            </a:r>
          </a:p>
          <a:p>
            <a:r>
              <a:rPr lang="en-US" sz="1500"/>
              <a:t>(C) includes counseling to support an individual in achieving the individual's education and career goals;</a:t>
            </a:r>
          </a:p>
          <a:p>
            <a:r>
              <a:rPr lang="en-US" sz="1500"/>
              <a:t>(D) includes, as appropriate, education offered concurrently with and in the same context as workforce preparation activities and training for a specific occupation or occupational cluster;</a:t>
            </a:r>
          </a:p>
          <a:p>
            <a:r>
              <a:rPr lang="en-US" sz="1500"/>
              <a:t>(E) organizes education, training, and other services to meet the particular needs of an individual in a manner that accelerates the educational and career advancement of the individual to the extent practicable;</a:t>
            </a:r>
          </a:p>
          <a:p>
            <a:r>
              <a:rPr lang="en-US" sz="1500"/>
              <a:t>(F) enables an individual to attain a secondary school diploma or its recognized equivalent, and at least 1 recognized postsecondary credential; and</a:t>
            </a:r>
          </a:p>
          <a:p>
            <a:r>
              <a:rPr lang="en-US" sz="1500"/>
              <a:t>(G) helps an individual enter or advance within a specific occupation or occupational cluster.</a:t>
            </a:r>
          </a:p>
        </p:txBody>
      </p:sp>
    </p:spTree>
    <p:extLst>
      <p:ext uri="{BB962C8B-B14F-4D97-AF65-F5344CB8AC3E}">
        <p14:creationId xmlns:p14="http://schemas.microsoft.com/office/powerpoint/2010/main" val="1995223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a:t>The term "career pathway" means a combination of rigorous and high-quality education, training, and other services that-</a:t>
            </a:r>
          </a:p>
          <a:p>
            <a:r>
              <a:rPr lang="en-US" sz="2800"/>
              <a:t>(A) aligns with the skill needs of industries in the economy of the State or regional economy involved;</a:t>
            </a:r>
          </a:p>
        </p:txBody>
      </p:sp>
    </p:spTree>
    <p:extLst>
      <p:ext uri="{BB962C8B-B14F-4D97-AF65-F5344CB8AC3E}">
        <p14:creationId xmlns:p14="http://schemas.microsoft.com/office/powerpoint/2010/main" val="4203711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396432" y="1600200"/>
            <a:ext cx="8747567" cy="5410200"/>
          </a:xfrm>
        </p:spPr>
        <p:txBody>
          <a:bodyPr>
            <a:noAutofit/>
          </a:bodyPr>
          <a:lstStyle/>
          <a:p>
            <a:pPr marL="0" indent="0">
              <a:buNone/>
            </a:pPr>
            <a:r>
              <a:rPr lang="en-US" sz="2800" dirty="0"/>
              <a:t>The term "career pathway" means a combination of rigorous and high-quality education, training, and other services that-</a:t>
            </a:r>
          </a:p>
          <a:p>
            <a:r>
              <a:rPr lang="en-US" sz="2800" dirty="0"/>
              <a:t>(B) prepares an individual to be successful in any of a full range of secondary or postsecondary education options, including apprenticeships registered under the Act of August 16, 1937 (commonly known as the "National Apprenticeship Act"; 50 Stat. 664, chapter 663; 29 U.S.C. 50 et seq.) (referred to individually in this Act as an "apprenticeship", except in section 3226 of this title);</a:t>
            </a:r>
          </a:p>
        </p:txBody>
      </p:sp>
    </p:spTree>
    <p:extLst>
      <p:ext uri="{BB962C8B-B14F-4D97-AF65-F5344CB8AC3E}">
        <p14:creationId xmlns:p14="http://schemas.microsoft.com/office/powerpoint/2010/main" val="1832366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a:t>The term "career pathway" means a combination of rigorous and high-quality education, training, and other services that-</a:t>
            </a:r>
          </a:p>
          <a:p>
            <a:r>
              <a:rPr lang="en-US" sz="2800"/>
              <a:t>(C) includes counseling to support an individual in achieving the individual's education and career goals;</a:t>
            </a:r>
          </a:p>
        </p:txBody>
      </p:sp>
    </p:spTree>
    <p:extLst>
      <p:ext uri="{BB962C8B-B14F-4D97-AF65-F5344CB8AC3E}">
        <p14:creationId xmlns:p14="http://schemas.microsoft.com/office/powerpoint/2010/main" val="3131717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a:t>The term "career pathway" means a combination of rigorous and high-quality education, training, and other services that-</a:t>
            </a:r>
          </a:p>
          <a:p>
            <a:r>
              <a:rPr lang="en-US" sz="2800"/>
              <a:t>(D) includes, as appropriate, education offered concurrently with and in the same context as workforce preparation activities and training for a specific occupation or occupational cluster;</a:t>
            </a:r>
          </a:p>
        </p:txBody>
      </p:sp>
    </p:spTree>
    <p:extLst>
      <p:ext uri="{BB962C8B-B14F-4D97-AF65-F5344CB8AC3E}">
        <p14:creationId xmlns:p14="http://schemas.microsoft.com/office/powerpoint/2010/main" val="320730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a:t>The term "career pathway" means a combination of rigorous and high-quality education, training, and other services that-</a:t>
            </a:r>
          </a:p>
          <a:p>
            <a:r>
              <a:rPr lang="en-US" sz="2800"/>
              <a:t>(E) organizes education, training, and other services to meet the particular needs of an individual in a manner that accelerates the educational and career advancement of the individual to the extent practicable;</a:t>
            </a:r>
          </a:p>
        </p:txBody>
      </p:sp>
    </p:spTree>
    <p:extLst>
      <p:ext uri="{BB962C8B-B14F-4D97-AF65-F5344CB8AC3E}">
        <p14:creationId xmlns:p14="http://schemas.microsoft.com/office/powerpoint/2010/main" val="3988988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a:t>The term "career pathway" means a combination of rigorous and high-quality education, training, and other services that-</a:t>
            </a:r>
          </a:p>
          <a:p>
            <a:r>
              <a:rPr lang="en-US" sz="2800"/>
              <a:t>(F) enables an individual to attain a secondary school diploma or its recognized equivalent, and at least 1 recognized postsecondary credential; and</a:t>
            </a:r>
          </a:p>
        </p:txBody>
      </p:sp>
    </p:spTree>
    <p:extLst>
      <p:ext uri="{BB962C8B-B14F-4D97-AF65-F5344CB8AC3E}">
        <p14:creationId xmlns:p14="http://schemas.microsoft.com/office/powerpoint/2010/main" val="1630811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Career Pathway </a:t>
            </a:r>
            <a:r>
              <a:rPr lang="en-US" sz="4000" b="1"/>
              <a:t>- defined</a:t>
            </a:r>
            <a:endParaRPr lang="en-US"/>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a:t>The term "career pathway" means a combination of rigorous and high-quality education, training, and other services that-</a:t>
            </a:r>
          </a:p>
          <a:p>
            <a:r>
              <a:rPr lang="en-US" sz="2800"/>
              <a:t>(G) helps an individual enter or advance within a specific occupation or occupational cluster.</a:t>
            </a:r>
          </a:p>
        </p:txBody>
      </p:sp>
    </p:spTree>
    <p:extLst>
      <p:ext uri="{BB962C8B-B14F-4D97-AF65-F5344CB8AC3E}">
        <p14:creationId xmlns:p14="http://schemas.microsoft.com/office/powerpoint/2010/main" val="768606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377320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00E304-6F95-CC4F-B969-756BC0DC1F5F}"/>
              </a:ext>
            </a:extLst>
          </p:cNvPr>
          <p:cNvSpPr>
            <a:spLocks noGrp="1"/>
          </p:cNvSpPr>
          <p:nvPr>
            <p:ph idx="1"/>
          </p:nvPr>
        </p:nvSpPr>
        <p:spPr/>
        <p:txBody>
          <a:bodyPr/>
          <a:lstStyle/>
          <a:p>
            <a:r>
              <a:rPr lang="en-US" i="1" dirty="0"/>
              <a:t>week of April 8, 2019. </a:t>
            </a:r>
          </a:p>
          <a:p>
            <a:r>
              <a:rPr lang="en-US" i="1" dirty="0"/>
              <a:t>3 high schools toured new Construction Training Center in ROC (Rebuilding Opportunities in Construction). </a:t>
            </a:r>
          </a:p>
          <a:p>
            <a:r>
              <a:rPr lang="en-US" i="1" dirty="0"/>
              <a:t>Career &amp; College Promise 11</a:t>
            </a:r>
            <a:r>
              <a:rPr lang="en-US" i="1" baseline="30000" dirty="0"/>
              <a:t>th</a:t>
            </a:r>
            <a:r>
              <a:rPr lang="en-US" i="1" dirty="0"/>
              <a:t> and 12</a:t>
            </a:r>
            <a:r>
              <a:rPr lang="en-US" i="1" baseline="30000" dirty="0"/>
              <a:t>th</a:t>
            </a:r>
            <a:r>
              <a:rPr lang="en-US" i="1" dirty="0"/>
              <a:t> graders served as tour guides and speakers.</a:t>
            </a:r>
            <a:endParaRPr lang="en-US" dirty="0"/>
          </a:p>
          <a:p>
            <a:r>
              <a:rPr lang="en-US" i="1" dirty="0"/>
              <a:t>Industry partners bi-monthly meeting</a:t>
            </a:r>
            <a:endParaRPr lang="en-US" dirty="0"/>
          </a:p>
        </p:txBody>
      </p:sp>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Central Piedmont CC</a:t>
            </a:r>
          </a:p>
        </p:txBody>
      </p:sp>
    </p:spTree>
    <p:extLst>
      <p:ext uri="{BB962C8B-B14F-4D97-AF65-F5344CB8AC3E}">
        <p14:creationId xmlns:p14="http://schemas.microsoft.com/office/powerpoint/2010/main" val="2823003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Rectangle 3"/>
          <p:cNvSpPr>
            <a:spLocks noGrp="1" noChangeArrowheads="1"/>
          </p:cNvSpPr>
          <p:nvPr>
            <p:ph idx="1"/>
          </p:nvPr>
        </p:nvSpPr>
        <p:spPr>
          <a:xfrm>
            <a:off x="54495" y="3949548"/>
            <a:ext cx="7886700" cy="4731671"/>
          </a:xfrm>
        </p:spPr>
        <p:txBody>
          <a:bodyPr>
            <a:noAutofit/>
          </a:bodyPr>
          <a:lstStyle/>
          <a:p>
            <a:pPr marL="461963" algn="l">
              <a:lnSpc>
                <a:spcPct val="80000"/>
              </a:lnSpc>
            </a:pPr>
            <a:r>
              <a:rPr lang="en-US" sz="2600">
                <a:latin typeface="Arial" charset="0"/>
                <a:ea typeface="ヒラギノ角ゴ Pro W3" charset="0"/>
                <a:cs typeface="ヒラギノ角ゴ Pro W3" charset="0"/>
              </a:rPr>
              <a:t>Bob </a:t>
            </a:r>
            <a:r>
              <a:rPr lang="en-US" sz="2600" err="1">
                <a:latin typeface="Arial" charset="0"/>
                <a:ea typeface="ヒラギノ角ゴ Pro W3" charset="0"/>
                <a:cs typeface="ヒラギノ角ゴ Pro W3" charset="0"/>
              </a:rPr>
              <a:t>Witchger</a:t>
            </a:r>
            <a:endParaRPr lang="en-US" sz="26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Chris </a:t>
            </a:r>
            <a:r>
              <a:rPr lang="en-US" sz="2600" err="1">
                <a:latin typeface="Arial" charset="0"/>
                <a:ea typeface="ヒラギノ角ゴ Pro W3" charset="0"/>
                <a:cs typeface="ヒラギノ角ゴ Pro W3" charset="0"/>
              </a:rPr>
              <a:t>Droessler</a:t>
            </a:r>
            <a:endParaRPr lang="en-US" sz="2600">
              <a:latin typeface="Arial" charset="0"/>
              <a:ea typeface="ヒラギノ角ゴ Pro W3" charset="0"/>
              <a:cs typeface="ヒラギノ角ゴ Pro W3" charset="0"/>
            </a:endParaRPr>
          </a:p>
          <a:p>
            <a:pPr marL="228600" indent="0" algn="l">
              <a:lnSpc>
                <a:spcPct val="80000"/>
              </a:lnSpc>
              <a:buNone/>
            </a:pPr>
            <a:r>
              <a:rPr lang="en-US" sz="2600">
                <a:latin typeface="Arial" charset="0"/>
                <a:ea typeface="ヒラギノ角ゴ Pro W3" charset="0"/>
                <a:cs typeface="ヒラギノ角ゴ Pro W3" charset="0"/>
              </a:rPr>
              <a:t>	NC Community Colleges</a:t>
            </a:r>
          </a:p>
          <a:p>
            <a:pPr marL="461963" algn="l">
              <a:lnSpc>
                <a:spcPct val="80000"/>
              </a:lnSpc>
            </a:pPr>
            <a:endParaRPr lang="en-US" sz="9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Cheryl Cox</a:t>
            </a:r>
          </a:p>
          <a:p>
            <a:pPr marL="228600" indent="0" algn="l">
              <a:lnSpc>
                <a:spcPct val="80000"/>
              </a:lnSpc>
              <a:buNone/>
            </a:pPr>
            <a:r>
              <a:rPr lang="en-US" sz="260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a:t>April 8-12, 2019</a:t>
            </a:r>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3200" err="1"/>
              <a:t>NCperkins.org</a:t>
            </a:r>
            <a:r>
              <a:rPr lang="en-US" sz="3200"/>
              <a:t>/construction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1792296"/>
            <a:ext cx="8597900" cy="3275970"/>
          </a:xfrm>
          <a:prstGeom prst="rect">
            <a:avLst/>
          </a:prstGeom>
        </p:spPr>
      </p:pic>
    </p:spTree>
    <p:extLst>
      <p:ext uri="{BB962C8B-B14F-4D97-AF65-F5344CB8AC3E}">
        <p14:creationId xmlns:p14="http://schemas.microsoft.com/office/powerpoint/2010/main" val="1111986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Calendar of Events</a:t>
            </a:r>
          </a:p>
        </p:txBody>
      </p:sp>
      <p:sp>
        <p:nvSpPr>
          <p:cNvPr id="3" name="Subtitle 2"/>
          <p:cNvSpPr>
            <a:spLocks noGrp="1"/>
          </p:cNvSpPr>
          <p:nvPr>
            <p:ph type="subTitle" idx="1"/>
          </p:nvPr>
        </p:nvSpPr>
        <p:spPr/>
        <p:txBody>
          <a:bodyPr/>
          <a:lstStyle/>
          <a:p>
            <a:r>
              <a:rPr lang="en-US"/>
              <a:t>Career Open Houses</a:t>
            </a:r>
          </a:p>
        </p:txBody>
      </p:sp>
    </p:spTree>
    <p:extLst>
      <p:ext uri="{BB962C8B-B14F-4D97-AF65-F5344CB8AC3E}">
        <p14:creationId xmlns:p14="http://schemas.microsoft.com/office/powerpoint/2010/main" val="3443023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2C974-4FD0-FA43-A9CA-211D4900D211}"/>
              </a:ext>
            </a:extLst>
          </p:cNvPr>
          <p:cNvSpPr>
            <a:spLocks noGrp="1"/>
          </p:cNvSpPr>
          <p:nvPr>
            <p:ph idx="1"/>
          </p:nvPr>
        </p:nvSpPr>
        <p:spPr>
          <a:xfrm>
            <a:off x="372171" y="1761204"/>
            <a:ext cx="8515351" cy="4731671"/>
          </a:xfrm>
        </p:spPr>
        <p:txBody>
          <a:bodyPr/>
          <a:lstStyle/>
          <a:p>
            <a:pPr marL="0" indent="0">
              <a:lnSpc>
                <a:spcPct val="150000"/>
              </a:lnSpc>
              <a:buNone/>
            </a:pPr>
            <a:r>
              <a:rPr lang="en-US" dirty="0"/>
              <a:t>NC Advanced Manufacturing Careers </a:t>
            </a:r>
            <a:br>
              <a:rPr lang="en-US" dirty="0"/>
            </a:br>
            <a:r>
              <a:rPr lang="en-US" dirty="0"/>
              <a:t>Awareness Week</a:t>
            </a:r>
          </a:p>
          <a:p>
            <a:pPr>
              <a:lnSpc>
                <a:spcPct val="150000"/>
              </a:lnSpc>
            </a:pPr>
            <a:r>
              <a:rPr lang="en-US" dirty="0"/>
              <a:t>September 30 – October 4, 2019 </a:t>
            </a:r>
          </a:p>
          <a:p>
            <a:pPr>
              <a:lnSpc>
                <a:spcPct val="150000"/>
              </a:lnSpc>
            </a:pPr>
            <a:r>
              <a:rPr lang="en-US" dirty="0" err="1"/>
              <a:t>ncperkins.org</a:t>
            </a:r>
            <a:r>
              <a:rPr lang="en-US" dirty="0"/>
              <a:t>/manufacturing</a:t>
            </a:r>
          </a:p>
        </p:txBody>
      </p:sp>
      <p:sp>
        <p:nvSpPr>
          <p:cNvPr id="3" name="Title 2">
            <a:extLst>
              <a:ext uri="{FF2B5EF4-FFF2-40B4-BE49-F238E27FC236}">
                <a16:creationId xmlns:a16="http://schemas.microsoft.com/office/drawing/2014/main" id="{C96D5F36-705F-4741-9CD2-629D24B3AFF9}"/>
              </a:ext>
            </a:extLst>
          </p:cNvPr>
          <p:cNvSpPr>
            <a:spLocks noGrp="1"/>
          </p:cNvSpPr>
          <p:nvPr>
            <p:ph type="title"/>
          </p:nvPr>
        </p:nvSpPr>
        <p:spPr/>
        <p:txBody>
          <a:bodyPr/>
          <a:lstStyle/>
          <a:p>
            <a:r>
              <a:rPr lang="en-US"/>
              <a:t>Manufacturing Week</a:t>
            </a:r>
          </a:p>
        </p:txBody>
      </p:sp>
      <p:pic>
        <p:nvPicPr>
          <p:cNvPr id="4" name="Picture 3">
            <a:extLst>
              <a:ext uri="{FF2B5EF4-FFF2-40B4-BE49-F238E27FC236}">
                <a16:creationId xmlns:a16="http://schemas.microsoft.com/office/drawing/2014/main" id="{B58B3A3C-1D1E-9B41-BE93-416A9AD83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776" y="4553715"/>
            <a:ext cx="5995416" cy="2206313"/>
          </a:xfrm>
          <a:prstGeom prst="rect">
            <a:avLst/>
          </a:prstGeom>
        </p:spPr>
      </p:pic>
    </p:spTree>
    <p:extLst>
      <p:ext uri="{BB962C8B-B14F-4D97-AF65-F5344CB8AC3E}">
        <p14:creationId xmlns:p14="http://schemas.microsoft.com/office/powerpoint/2010/main" val="107257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0C7D3C-4C1F-4040-88F6-6BCC3481E531}"/>
              </a:ext>
            </a:extLst>
          </p:cNvPr>
          <p:cNvSpPr>
            <a:spLocks noGrp="1"/>
          </p:cNvSpPr>
          <p:nvPr>
            <p:ph idx="1"/>
          </p:nvPr>
        </p:nvSpPr>
        <p:spPr/>
        <p:txBody>
          <a:bodyPr/>
          <a:lstStyle/>
          <a:p>
            <a:r>
              <a:rPr lang="en-US"/>
              <a:t>2,000 students</a:t>
            </a:r>
          </a:p>
          <a:p>
            <a:r>
              <a:rPr lang="en-US"/>
              <a:t>100 businesses and colleges</a:t>
            </a:r>
          </a:p>
          <a:p>
            <a:r>
              <a:rPr lang="en-US"/>
              <a:t>collaboration between </a:t>
            </a:r>
          </a:p>
          <a:p>
            <a:pPr lvl="1"/>
            <a:r>
              <a:rPr lang="en-US"/>
              <a:t>City of Charlotte</a:t>
            </a:r>
          </a:p>
          <a:p>
            <a:pPr lvl="1"/>
            <a:r>
              <a:rPr lang="en-US"/>
              <a:t>Charlotte-Mecklenburg Schools (CMS)</a:t>
            </a:r>
          </a:p>
          <a:p>
            <a:pPr lvl="1"/>
            <a:br>
              <a:rPr lang="en-US"/>
            </a:br>
            <a:r>
              <a:rPr lang="en-US"/>
              <a:t>November 2019</a:t>
            </a:r>
          </a:p>
        </p:txBody>
      </p:sp>
      <p:sp>
        <p:nvSpPr>
          <p:cNvPr id="3" name="Title 2">
            <a:extLst>
              <a:ext uri="{FF2B5EF4-FFF2-40B4-BE49-F238E27FC236}">
                <a16:creationId xmlns:a16="http://schemas.microsoft.com/office/drawing/2014/main" id="{4BCA6522-7D5C-D248-AAA5-E023C6CFD78F}"/>
              </a:ext>
            </a:extLst>
          </p:cNvPr>
          <p:cNvSpPr>
            <a:spLocks noGrp="1"/>
          </p:cNvSpPr>
          <p:nvPr>
            <p:ph type="title"/>
          </p:nvPr>
        </p:nvSpPr>
        <p:spPr/>
        <p:txBody>
          <a:bodyPr/>
          <a:lstStyle/>
          <a:p>
            <a:r>
              <a:rPr lang="en-US"/>
              <a:t>Charlotte Career Discovery Day</a:t>
            </a:r>
          </a:p>
        </p:txBody>
      </p:sp>
    </p:spTree>
    <p:extLst>
      <p:ext uri="{BB962C8B-B14F-4D97-AF65-F5344CB8AC3E}">
        <p14:creationId xmlns:p14="http://schemas.microsoft.com/office/powerpoint/2010/main" val="1314383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p:txBody>
          <a:bodyPr/>
          <a:lstStyle/>
          <a:p>
            <a:pPr marL="0" indent="0">
              <a:buNone/>
            </a:pPr>
            <a:r>
              <a:rPr lang="en-US" dirty="0"/>
              <a:t>Next meeting is May 23, 2019</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3;&#10;&#13;&#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8" y="2607867"/>
            <a:ext cx="8067607" cy="3061317"/>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0" y="6167438"/>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spTree>
    <p:extLst>
      <p:ext uri="{BB962C8B-B14F-4D97-AF65-F5344CB8AC3E}">
        <p14:creationId xmlns:p14="http://schemas.microsoft.com/office/powerpoint/2010/main" val="2568485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Margaret Thornton</a:t>
            </a:r>
          </a:p>
        </p:txBody>
      </p:sp>
      <p:sp>
        <p:nvSpPr>
          <p:cNvPr id="3" name="Subtitle 2"/>
          <p:cNvSpPr>
            <a:spLocks noGrp="1"/>
          </p:cNvSpPr>
          <p:nvPr>
            <p:ph type="subTitle" idx="1"/>
          </p:nvPr>
        </p:nvSpPr>
        <p:spPr/>
        <p:txBody>
          <a:bodyPr>
            <a:normAutofit fontScale="92500"/>
          </a:bodyPr>
          <a:lstStyle/>
          <a:p>
            <a:r>
              <a:rPr lang="en-US" dirty="0"/>
              <a:t>CTE Coordinator</a:t>
            </a:r>
          </a:p>
          <a:p>
            <a:r>
              <a:rPr lang="en-US" dirty="0"/>
              <a:t>Central Piedmont Community College</a:t>
            </a:r>
          </a:p>
        </p:txBody>
      </p:sp>
      <p:pic>
        <p:nvPicPr>
          <p:cNvPr id="1027" name="Picture 3" descr="Image result for central piedmont community college">
            <a:hlinkClick r:id="rId3"/>
            <a:extLst>
              <a:ext uri="{FF2B5EF4-FFF2-40B4-BE49-F238E27FC236}">
                <a16:creationId xmlns:a16="http://schemas.microsoft.com/office/drawing/2014/main" id="{97481E44-36EE-E64B-9690-A8D54C1B9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64" y="5478643"/>
            <a:ext cx="7429500" cy="109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46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Central Piedmont CC</a:t>
            </a:r>
          </a:p>
        </p:txBody>
      </p:sp>
      <p:pic>
        <p:nvPicPr>
          <p:cNvPr id="7" name="Picture 6" descr="A group of people in a room&#10;&#10;Description automatically generated">
            <a:extLst>
              <a:ext uri="{FF2B5EF4-FFF2-40B4-BE49-F238E27FC236}">
                <a16:creationId xmlns:a16="http://schemas.microsoft.com/office/drawing/2014/main" id="{C7EF3C9A-9334-084D-883D-15FAA2512F58}"/>
              </a:ext>
            </a:extLst>
          </p:cNvPr>
          <p:cNvPicPr>
            <a:picLocks noChangeAspect="1"/>
          </p:cNvPicPr>
          <p:nvPr/>
        </p:nvPicPr>
        <p:blipFill rotWithShape="1">
          <a:blip r:embed="rId2">
            <a:extLst>
              <a:ext uri="{28A0092B-C50C-407E-A947-70E740481C1C}">
                <a14:useLocalDpi xmlns:a14="http://schemas.microsoft.com/office/drawing/2010/main" val="0"/>
              </a:ext>
            </a:extLst>
          </a:blip>
          <a:srcRect l="4618"/>
          <a:stretch/>
        </p:blipFill>
        <p:spPr>
          <a:xfrm rot="5400000">
            <a:off x="1577864" y="1781846"/>
            <a:ext cx="5781624" cy="4546173"/>
          </a:xfrm>
          <a:prstGeom prst="rect">
            <a:avLst/>
          </a:prstGeom>
        </p:spPr>
      </p:pic>
    </p:spTree>
    <p:extLst>
      <p:ext uri="{BB962C8B-B14F-4D97-AF65-F5344CB8AC3E}">
        <p14:creationId xmlns:p14="http://schemas.microsoft.com/office/powerpoint/2010/main" val="2434170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Central Piedmont CC</a:t>
            </a:r>
          </a:p>
        </p:txBody>
      </p:sp>
      <p:pic>
        <p:nvPicPr>
          <p:cNvPr id="4" name="Picture 3" descr="A group of people standing in a room&#10;&#10;Description automatically generated">
            <a:extLst>
              <a:ext uri="{FF2B5EF4-FFF2-40B4-BE49-F238E27FC236}">
                <a16:creationId xmlns:a16="http://schemas.microsoft.com/office/drawing/2014/main" id="{312D335D-46BE-904A-867C-D71F7CC93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60" y="1432059"/>
            <a:ext cx="7177437" cy="5383078"/>
          </a:xfrm>
          <a:prstGeom prst="rect">
            <a:avLst/>
          </a:prstGeom>
        </p:spPr>
      </p:pic>
    </p:spTree>
    <p:extLst>
      <p:ext uri="{BB962C8B-B14F-4D97-AF65-F5344CB8AC3E}">
        <p14:creationId xmlns:p14="http://schemas.microsoft.com/office/powerpoint/2010/main" val="361454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83A01-B1C9-C344-AF15-15AD6B539AC0}"/>
              </a:ext>
            </a:extLst>
          </p:cNvPr>
          <p:cNvSpPr>
            <a:spLocks noGrp="1"/>
          </p:cNvSpPr>
          <p:nvPr>
            <p:ph type="title"/>
          </p:nvPr>
        </p:nvSpPr>
        <p:spPr/>
        <p:txBody>
          <a:bodyPr/>
          <a:lstStyle/>
          <a:p>
            <a:r>
              <a:rPr lang="en-US" dirty="0"/>
              <a:t>Central Piedmont CC</a:t>
            </a:r>
          </a:p>
        </p:txBody>
      </p:sp>
      <p:pic>
        <p:nvPicPr>
          <p:cNvPr id="5" name="Picture 4" descr="A group of people standing on top of a ramp&#10;&#10;Description automatically generated">
            <a:extLst>
              <a:ext uri="{FF2B5EF4-FFF2-40B4-BE49-F238E27FC236}">
                <a16:creationId xmlns:a16="http://schemas.microsoft.com/office/drawing/2014/main" id="{2E935804-A6BC-BF43-89B2-19BC48FD3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84" y="1548540"/>
            <a:ext cx="6955295" cy="5216471"/>
          </a:xfrm>
          <a:prstGeom prst="rect">
            <a:avLst/>
          </a:prstGeom>
        </p:spPr>
      </p:pic>
    </p:spTree>
    <p:extLst>
      <p:ext uri="{BB962C8B-B14F-4D97-AF65-F5344CB8AC3E}">
        <p14:creationId xmlns:p14="http://schemas.microsoft.com/office/powerpoint/2010/main" val="1808675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3580</Words>
  <Application>Microsoft Macintosh PowerPoint</Application>
  <PresentationFormat>On-screen Show (4:3)</PresentationFormat>
  <Paragraphs>495</Paragraphs>
  <Slides>54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HelvLight</vt:lpstr>
      <vt:lpstr>Office Theme</vt:lpstr>
      <vt:lpstr>April 25, 2019</vt:lpstr>
      <vt:lpstr>Raising the Awareness of Career Pathways in North Carolina</vt:lpstr>
      <vt:lpstr>PowerPoint Presentation</vt:lpstr>
      <vt:lpstr>PowerPoint Presentation</vt:lpstr>
      <vt:lpstr>Central Piedmont CC</vt:lpstr>
      <vt:lpstr>Margaret Thornton</vt:lpstr>
      <vt:lpstr>Central Piedmont CC</vt:lpstr>
      <vt:lpstr>Central Piedmont CC</vt:lpstr>
      <vt:lpstr>Central Piedmont CC</vt:lpstr>
      <vt:lpstr>PowerPoint Presentation</vt:lpstr>
      <vt:lpstr>S.H.E.D. - Raleigh</vt:lpstr>
      <vt:lpstr>Phil Vice Senior Administrator Technology and Trade &amp; Industrial Education</vt:lpstr>
      <vt:lpstr>S.H.E.D. - Raleigh</vt:lpstr>
      <vt:lpstr>S.H.E.D. - Raleigh</vt:lpstr>
      <vt:lpstr>S.H.E.D. - Raleigh</vt:lpstr>
      <vt:lpstr>S.H.E.D. - Raleigh</vt:lpstr>
      <vt:lpstr>S.H.E.D. - Raleigh</vt:lpstr>
      <vt:lpstr>S.H.E.D. - Raleigh</vt:lpstr>
      <vt:lpstr>S.H.E.D. - Raleigh</vt:lpstr>
      <vt:lpstr>S.H.E.D. - Raleigh</vt:lpstr>
      <vt:lpstr>PowerPoint Presentation</vt:lpstr>
      <vt:lpstr>Construction Awareness Week Live Builds @ Pitt Community College</vt:lpstr>
      <vt:lpstr>Maurey Verzier</vt:lpstr>
      <vt:lpstr>PowerPoint Presentation</vt:lpstr>
      <vt:lpstr>BlueFest  at Nash Community College</vt:lpstr>
      <vt:lpstr>Wil van der Meulen</vt:lpstr>
      <vt:lpstr>PowerPoint Presentation</vt:lpstr>
      <vt:lpstr>PowerPoint Presentation</vt:lpstr>
      <vt:lpstr>PowerPoint Presentation</vt:lpstr>
      <vt:lpstr>SkillsUSA - State Competition Greensboro</vt:lpstr>
      <vt:lpstr>SkillsUSA - State Competition Greensboro</vt:lpstr>
      <vt:lpstr>SkillsUSA - State Competition Greensboro</vt:lpstr>
      <vt:lpstr>SkillsUSA - State Competition Greensboro</vt:lpstr>
      <vt:lpstr>SkillsUSA - State Competition Greensboro</vt:lpstr>
      <vt:lpstr>PowerPoint Presentation</vt:lpstr>
      <vt:lpstr>PowerPoint Presentation</vt:lpstr>
      <vt:lpstr>Gene Loflin</vt:lpstr>
      <vt:lpstr>Nathan Ramsey</vt:lpstr>
      <vt:lpstr>PowerPoint Presentation</vt:lpstr>
      <vt:lpstr>What is a Career Pathway?</vt:lpstr>
      <vt:lpstr>Career Pathway - defined</vt:lpstr>
      <vt:lpstr>Career Pathway - defined</vt:lpstr>
      <vt:lpstr>Career Pathway - defined</vt:lpstr>
      <vt:lpstr>Career Pathway - defined</vt:lpstr>
      <vt:lpstr>Career Pathway - defined</vt:lpstr>
      <vt:lpstr>Career Pathway - defined</vt:lpstr>
      <vt:lpstr>Career Pathway - defined</vt:lpstr>
      <vt:lpstr>Career Pathway - defined</vt:lpstr>
      <vt:lpstr>PowerPoint Presentation</vt:lpstr>
      <vt:lpstr>April 8-12, 2019</vt:lpstr>
      <vt:lpstr>Calendar of Events</vt:lpstr>
      <vt:lpstr>Manufacturing Week</vt:lpstr>
      <vt:lpstr>Charlotte Career Discovery Day</vt:lpstr>
      <vt:lpstr>Raising the Awareness of Career Pathways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2018-12-12T20:15:14Z</cp:lastPrinted>
  <dcterms:created xsi:type="dcterms:W3CDTF">2017-04-24T19:18:55Z</dcterms:created>
  <dcterms:modified xsi:type="dcterms:W3CDTF">2019-04-25T13:38:07Z</dcterms:modified>
</cp:coreProperties>
</file>