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  <p:sldId id="264" r:id="rId7"/>
    <p:sldId id="266" r:id="rId8"/>
    <p:sldId id="265" r:id="rId9"/>
    <p:sldId id="267" r:id="rId10"/>
    <p:sldId id="268" r:id="rId11"/>
    <p:sldId id="259" r:id="rId12"/>
    <p:sldId id="260" r:id="rId13"/>
    <p:sldId id="261" r:id="rId14"/>
    <p:sldId id="262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999D"/>
    <a:srgbClr val="053E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75" d="100"/>
          <a:sy n="175" d="100"/>
        </p:scale>
        <p:origin x="1374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AE4E53-6AF1-4BDB-94D3-A0EC78787110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353F532-9DF4-48B6-95A5-C71FD5177C3F}">
      <dgm:prSet phldrT="[Text]"/>
      <dgm:spPr/>
      <dgm:t>
        <a:bodyPr/>
        <a:lstStyle/>
        <a:p>
          <a:r>
            <a:rPr lang="en-US" dirty="0" smtClean="0"/>
            <a:t>EMS</a:t>
          </a:r>
          <a:endParaRPr lang="en-US" dirty="0"/>
        </a:p>
      </dgm:t>
    </dgm:pt>
    <dgm:pt modelId="{A6645F7A-819A-4900-8465-6DC22CD6DE6C}" type="parTrans" cxnId="{91A9E50E-9EFD-4050-A523-0179184036CB}">
      <dgm:prSet/>
      <dgm:spPr/>
      <dgm:t>
        <a:bodyPr/>
        <a:lstStyle/>
        <a:p>
          <a:endParaRPr lang="en-US"/>
        </a:p>
      </dgm:t>
    </dgm:pt>
    <dgm:pt modelId="{69A24DFE-A7D2-4E5D-84A6-D2944E703516}" type="sibTrans" cxnId="{91A9E50E-9EFD-4050-A523-0179184036CB}">
      <dgm:prSet/>
      <dgm:spPr/>
      <dgm:t>
        <a:bodyPr/>
        <a:lstStyle/>
        <a:p>
          <a:endParaRPr lang="en-US"/>
        </a:p>
      </dgm:t>
    </dgm:pt>
    <dgm:pt modelId="{F332EAEA-A854-452A-8986-88A04D54A8B5}">
      <dgm:prSet phldrT="[Text]"/>
      <dgm:spPr/>
      <dgm:t>
        <a:bodyPr/>
        <a:lstStyle/>
        <a:p>
          <a:r>
            <a:rPr lang="en-US" dirty="0" smtClean="0"/>
            <a:t>Equipment</a:t>
          </a:r>
          <a:endParaRPr lang="en-US" dirty="0"/>
        </a:p>
      </dgm:t>
    </dgm:pt>
    <dgm:pt modelId="{9DEB9773-DF89-4A3B-A24A-CDC214963399}" type="parTrans" cxnId="{96131938-56C0-4680-94C2-D24A911A9FF6}">
      <dgm:prSet/>
      <dgm:spPr/>
      <dgm:t>
        <a:bodyPr/>
        <a:lstStyle/>
        <a:p>
          <a:endParaRPr lang="en-US"/>
        </a:p>
      </dgm:t>
    </dgm:pt>
    <dgm:pt modelId="{DF580E9F-EFB9-4851-AEB0-593BBD848915}" type="sibTrans" cxnId="{96131938-56C0-4680-94C2-D24A911A9FF6}">
      <dgm:prSet/>
      <dgm:spPr/>
      <dgm:t>
        <a:bodyPr/>
        <a:lstStyle/>
        <a:p>
          <a:endParaRPr lang="en-US"/>
        </a:p>
      </dgm:t>
    </dgm:pt>
    <dgm:pt modelId="{0B6C8128-E512-4EB8-B92C-1DA3668B5D6E}">
      <dgm:prSet phldrT="[Text]"/>
      <dgm:spPr/>
      <dgm:t>
        <a:bodyPr/>
        <a:lstStyle/>
        <a:p>
          <a:r>
            <a:rPr lang="en-US" dirty="0" smtClean="0"/>
            <a:t>High Demand but low student count</a:t>
          </a:r>
          <a:endParaRPr lang="en-US" dirty="0"/>
        </a:p>
      </dgm:t>
    </dgm:pt>
    <dgm:pt modelId="{6DE11E25-F302-4F32-8DCC-A742381905AD}" type="parTrans" cxnId="{0B27A6D5-F3AC-4AEC-8382-4A5E15AA029E}">
      <dgm:prSet/>
      <dgm:spPr/>
      <dgm:t>
        <a:bodyPr/>
        <a:lstStyle/>
        <a:p>
          <a:endParaRPr lang="en-US"/>
        </a:p>
      </dgm:t>
    </dgm:pt>
    <dgm:pt modelId="{13ACC21F-5603-47AD-B558-BCBD3AE291FB}" type="sibTrans" cxnId="{0B27A6D5-F3AC-4AEC-8382-4A5E15AA029E}">
      <dgm:prSet/>
      <dgm:spPr/>
      <dgm:t>
        <a:bodyPr/>
        <a:lstStyle/>
        <a:p>
          <a:endParaRPr lang="en-US"/>
        </a:p>
      </dgm:t>
    </dgm:pt>
    <dgm:pt modelId="{5A63B693-AF69-4E55-A369-80619CDBD7A0}">
      <dgm:prSet phldrT="[Text]"/>
      <dgm:spPr/>
      <dgm:t>
        <a:bodyPr/>
        <a:lstStyle/>
        <a:p>
          <a:r>
            <a:rPr lang="en-US" dirty="0" smtClean="0"/>
            <a:t>IT</a:t>
          </a:r>
          <a:endParaRPr lang="en-US" dirty="0"/>
        </a:p>
      </dgm:t>
    </dgm:pt>
    <dgm:pt modelId="{01F16B2E-E84E-421D-A051-822EC56C70E8}" type="parTrans" cxnId="{0E307396-1A11-4ADD-8188-C9D8FB127D37}">
      <dgm:prSet/>
      <dgm:spPr/>
      <dgm:t>
        <a:bodyPr/>
        <a:lstStyle/>
        <a:p>
          <a:endParaRPr lang="en-US"/>
        </a:p>
      </dgm:t>
    </dgm:pt>
    <dgm:pt modelId="{015F04A8-53A0-4B35-8FDE-2A083F8777A6}" type="sibTrans" cxnId="{0E307396-1A11-4ADD-8188-C9D8FB127D37}">
      <dgm:prSet/>
      <dgm:spPr/>
      <dgm:t>
        <a:bodyPr/>
        <a:lstStyle/>
        <a:p>
          <a:endParaRPr lang="en-US"/>
        </a:p>
      </dgm:t>
    </dgm:pt>
    <dgm:pt modelId="{2D888C0A-F5E4-4D2C-B9B9-F51F971A8A66}">
      <dgm:prSet phldrT="[Text]"/>
      <dgm:spPr/>
      <dgm:t>
        <a:bodyPr/>
        <a:lstStyle/>
        <a:p>
          <a:r>
            <a:rPr lang="en-US" dirty="0" smtClean="0"/>
            <a:t>Subject areas: Cloud, cybersecurity</a:t>
          </a:r>
          <a:endParaRPr lang="en-US" dirty="0"/>
        </a:p>
      </dgm:t>
    </dgm:pt>
    <dgm:pt modelId="{1F3FDD5D-38EC-406F-9BDC-E83D29CB5995}" type="parTrans" cxnId="{E7E87A34-9C15-412A-BFAF-02A8FFF884BA}">
      <dgm:prSet/>
      <dgm:spPr/>
      <dgm:t>
        <a:bodyPr/>
        <a:lstStyle/>
        <a:p>
          <a:endParaRPr lang="en-US"/>
        </a:p>
      </dgm:t>
    </dgm:pt>
    <dgm:pt modelId="{F5CB4793-7303-4AA2-8C4D-84E77B176A83}" type="sibTrans" cxnId="{E7E87A34-9C15-412A-BFAF-02A8FFF884BA}">
      <dgm:prSet/>
      <dgm:spPr/>
      <dgm:t>
        <a:bodyPr/>
        <a:lstStyle/>
        <a:p>
          <a:endParaRPr lang="en-US"/>
        </a:p>
      </dgm:t>
    </dgm:pt>
    <dgm:pt modelId="{EB8E45D4-9F1D-46E1-B360-B68BAE1C2080}">
      <dgm:prSet phldrT="[Text]"/>
      <dgm:spPr/>
      <dgm:t>
        <a:bodyPr/>
        <a:lstStyle/>
        <a:p>
          <a:r>
            <a:rPr lang="en-US" dirty="0" smtClean="0"/>
            <a:t>Updated technology</a:t>
          </a:r>
          <a:endParaRPr lang="en-US" dirty="0"/>
        </a:p>
      </dgm:t>
    </dgm:pt>
    <dgm:pt modelId="{0A07D4A0-9742-4345-ACD5-D750FDA3E6B8}" type="parTrans" cxnId="{31901F6D-9CA4-4404-A6B0-0600DBA56D99}">
      <dgm:prSet/>
      <dgm:spPr/>
      <dgm:t>
        <a:bodyPr/>
        <a:lstStyle/>
        <a:p>
          <a:endParaRPr lang="en-US"/>
        </a:p>
      </dgm:t>
    </dgm:pt>
    <dgm:pt modelId="{04537BF5-DFF1-4539-A415-ADEB7A580D94}" type="sibTrans" cxnId="{31901F6D-9CA4-4404-A6B0-0600DBA56D99}">
      <dgm:prSet/>
      <dgm:spPr/>
      <dgm:t>
        <a:bodyPr/>
        <a:lstStyle/>
        <a:p>
          <a:endParaRPr lang="en-US"/>
        </a:p>
      </dgm:t>
    </dgm:pt>
    <dgm:pt modelId="{F72897C1-7EF3-4E12-8114-F807CC0BE138}">
      <dgm:prSet phldrT="[Text]"/>
      <dgm:spPr/>
      <dgm:t>
        <a:bodyPr/>
        <a:lstStyle/>
        <a:p>
          <a:r>
            <a:rPr lang="en-US" dirty="0" smtClean="0"/>
            <a:t>Paramedic to RN</a:t>
          </a:r>
        </a:p>
        <a:p>
          <a:r>
            <a:rPr lang="en-US" dirty="0" smtClean="0"/>
            <a:t>Practical Nursing</a:t>
          </a:r>
          <a:endParaRPr lang="en-US" dirty="0"/>
        </a:p>
      </dgm:t>
    </dgm:pt>
    <dgm:pt modelId="{9B16D495-3999-4F25-ABE7-B19CF9D5DF2D}" type="parTrans" cxnId="{06377714-773C-4270-9B1C-E1EDCBD11C13}">
      <dgm:prSet/>
      <dgm:spPr/>
      <dgm:t>
        <a:bodyPr/>
        <a:lstStyle/>
        <a:p>
          <a:endParaRPr lang="en-US"/>
        </a:p>
      </dgm:t>
    </dgm:pt>
    <dgm:pt modelId="{C1ED9BE6-5D6A-4265-AD67-0FB6D5BF101D}" type="sibTrans" cxnId="{06377714-773C-4270-9B1C-E1EDCBD11C13}">
      <dgm:prSet/>
      <dgm:spPr/>
      <dgm:t>
        <a:bodyPr/>
        <a:lstStyle/>
        <a:p>
          <a:endParaRPr lang="en-US"/>
        </a:p>
      </dgm:t>
    </dgm:pt>
    <dgm:pt modelId="{BC5D1894-A213-42BA-B4E3-88895DACB647}">
      <dgm:prSet phldrT="[Text]"/>
      <dgm:spPr/>
      <dgm:t>
        <a:bodyPr/>
        <a:lstStyle/>
        <a:p>
          <a:r>
            <a:rPr lang="en-US" dirty="0" smtClean="0"/>
            <a:t>Faculty</a:t>
          </a:r>
          <a:endParaRPr lang="en-US" dirty="0"/>
        </a:p>
      </dgm:t>
    </dgm:pt>
    <dgm:pt modelId="{E46F21C0-95FD-4F55-BB11-CC7CDFA331D5}" type="parTrans" cxnId="{F3652526-0F54-408D-8124-882DC71CC89F}">
      <dgm:prSet/>
      <dgm:spPr/>
      <dgm:t>
        <a:bodyPr/>
        <a:lstStyle/>
        <a:p>
          <a:endParaRPr lang="en-US"/>
        </a:p>
      </dgm:t>
    </dgm:pt>
    <dgm:pt modelId="{12CEC9DD-805A-4479-867D-1B5ECB62A89D}" type="sibTrans" cxnId="{F3652526-0F54-408D-8124-882DC71CC89F}">
      <dgm:prSet/>
      <dgm:spPr/>
      <dgm:t>
        <a:bodyPr/>
        <a:lstStyle/>
        <a:p>
          <a:endParaRPr lang="en-US"/>
        </a:p>
      </dgm:t>
    </dgm:pt>
    <dgm:pt modelId="{56BBB53C-E788-4C04-848C-ED65347244CC}">
      <dgm:prSet phldrT="[Text]"/>
      <dgm:spPr/>
      <dgm:t>
        <a:bodyPr/>
        <a:lstStyle/>
        <a:p>
          <a:r>
            <a:rPr lang="en-US" dirty="0" smtClean="0"/>
            <a:t>Recruitment of diverse students</a:t>
          </a:r>
          <a:endParaRPr lang="en-US" dirty="0"/>
        </a:p>
      </dgm:t>
    </dgm:pt>
    <dgm:pt modelId="{6D6AE01F-63A7-4F8C-B60D-16061131E0F5}" type="parTrans" cxnId="{F656DF40-EF4B-483B-A1E6-5E1FDEE39453}">
      <dgm:prSet/>
      <dgm:spPr/>
      <dgm:t>
        <a:bodyPr/>
        <a:lstStyle/>
        <a:p>
          <a:endParaRPr lang="en-US"/>
        </a:p>
      </dgm:t>
    </dgm:pt>
    <dgm:pt modelId="{FA32C745-6D54-41FD-8172-64548EE6506F}" type="sibTrans" cxnId="{F656DF40-EF4B-483B-A1E6-5E1FDEE39453}">
      <dgm:prSet/>
      <dgm:spPr/>
      <dgm:t>
        <a:bodyPr/>
        <a:lstStyle/>
        <a:p>
          <a:endParaRPr lang="en-US"/>
        </a:p>
      </dgm:t>
    </dgm:pt>
    <dgm:pt modelId="{4F0CAAD6-2DD0-49FD-811D-8CEDE3AE02E2}">
      <dgm:prSet/>
      <dgm:spPr/>
      <dgm:t>
        <a:bodyPr/>
        <a:lstStyle/>
        <a:p>
          <a:r>
            <a:rPr lang="en-US" dirty="0" smtClean="0"/>
            <a:t>HVAC</a:t>
          </a:r>
        </a:p>
        <a:p>
          <a:r>
            <a:rPr lang="en-US" dirty="0" smtClean="0"/>
            <a:t>Applied Engineering</a:t>
          </a:r>
          <a:endParaRPr lang="en-US" dirty="0"/>
        </a:p>
      </dgm:t>
    </dgm:pt>
    <dgm:pt modelId="{47423E84-68E6-402E-BC43-CF8E7FC0E1A6}" type="sibTrans" cxnId="{9490ECB6-AEA2-4FB9-B4D5-B6DE340D8BCC}">
      <dgm:prSet/>
      <dgm:spPr/>
      <dgm:t>
        <a:bodyPr/>
        <a:lstStyle/>
        <a:p>
          <a:endParaRPr lang="en-US"/>
        </a:p>
      </dgm:t>
    </dgm:pt>
    <dgm:pt modelId="{CC5678D7-3C17-4139-A2BB-5ADC06237685}" type="parTrans" cxnId="{9490ECB6-AEA2-4FB9-B4D5-B6DE340D8BCC}">
      <dgm:prSet/>
      <dgm:spPr/>
      <dgm:t>
        <a:bodyPr/>
        <a:lstStyle/>
        <a:p>
          <a:endParaRPr lang="en-US"/>
        </a:p>
      </dgm:t>
    </dgm:pt>
    <dgm:pt modelId="{47AEDECF-D24E-47DA-8CF2-93BEDC443698}">
      <dgm:prSet/>
      <dgm:spPr/>
      <dgm:t>
        <a:bodyPr/>
        <a:lstStyle/>
        <a:p>
          <a:r>
            <a:rPr lang="en-US" dirty="0" smtClean="0"/>
            <a:t>Recruitment of diverse students</a:t>
          </a:r>
          <a:endParaRPr lang="en-US" dirty="0"/>
        </a:p>
      </dgm:t>
    </dgm:pt>
    <dgm:pt modelId="{30C8B837-B341-4017-99F2-24FAF1680903}" type="parTrans" cxnId="{226AF7E5-471B-4E16-BAC4-894ED19B76D1}">
      <dgm:prSet/>
      <dgm:spPr/>
      <dgm:t>
        <a:bodyPr/>
        <a:lstStyle/>
        <a:p>
          <a:endParaRPr lang="en-US"/>
        </a:p>
      </dgm:t>
    </dgm:pt>
    <dgm:pt modelId="{D189C692-256C-4693-B06B-A628552D49F2}" type="sibTrans" cxnId="{226AF7E5-471B-4E16-BAC4-894ED19B76D1}">
      <dgm:prSet/>
      <dgm:spPr/>
      <dgm:t>
        <a:bodyPr/>
        <a:lstStyle/>
        <a:p>
          <a:endParaRPr lang="en-US"/>
        </a:p>
      </dgm:t>
    </dgm:pt>
    <dgm:pt modelId="{3AC651D1-113E-4AB3-AC33-029C49D56778}">
      <dgm:prSet/>
      <dgm:spPr/>
      <dgm:t>
        <a:bodyPr/>
        <a:lstStyle/>
        <a:p>
          <a:r>
            <a:rPr lang="en-US" dirty="0" smtClean="0"/>
            <a:t>Faculty</a:t>
          </a:r>
          <a:endParaRPr lang="en-US" dirty="0"/>
        </a:p>
      </dgm:t>
    </dgm:pt>
    <dgm:pt modelId="{D8917705-F274-4836-9038-BE420F6037F4}" type="parTrans" cxnId="{5A3DE6FC-8D23-45D9-8831-62C2AD0CCBD1}">
      <dgm:prSet/>
      <dgm:spPr/>
      <dgm:t>
        <a:bodyPr/>
        <a:lstStyle/>
        <a:p>
          <a:endParaRPr lang="en-US"/>
        </a:p>
      </dgm:t>
    </dgm:pt>
    <dgm:pt modelId="{1F0B3991-88A7-423A-998D-1456C24BA22C}" type="sibTrans" cxnId="{5A3DE6FC-8D23-45D9-8831-62C2AD0CCBD1}">
      <dgm:prSet/>
      <dgm:spPr/>
      <dgm:t>
        <a:bodyPr/>
        <a:lstStyle/>
        <a:p>
          <a:endParaRPr lang="en-US"/>
        </a:p>
      </dgm:t>
    </dgm:pt>
    <dgm:pt modelId="{4C58E621-D12C-42F5-9924-2C332A2A5FE7}">
      <dgm:prSet phldrT="[Text]"/>
      <dgm:spPr/>
      <dgm:t>
        <a:bodyPr/>
        <a:lstStyle/>
        <a:p>
          <a:r>
            <a:rPr lang="en-US" dirty="0" smtClean="0"/>
            <a:t>Faculty training</a:t>
          </a:r>
          <a:endParaRPr lang="en-US" dirty="0"/>
        </a:p>
      </dgm:t>
    </dgm:pt>
    <dgm:pt modelId="{03A0F44C-904E-4471-BD26-D30F6ED9ACA7}" type="parTrans" cxnId="{F3746A84-6C95-4BDB-976D-288DD717520C}">
      <dgm:prSet/>
      <dgm:spPr/>
      <dgm:t>
        <a:bodyPr/>
        <a:lstStyle/>
        <a:p>
          <a:endParaRPr lang="en-US"/>
        </a:p>
      </dgm:t>
    </dgm:pt>
    <dgm:pt modelId="{66910D46-0B18-47C1-B13C-5FA3605F330B}" type="sibTrans" cxnId="{F3746A84-6C95-4BDB-976D-288DD717520C}">
      <dgm:prSet/>
      <dgm:spPr/>
      <dgm:t>
        <a:bodyPr/>
        <a:lstStyle/>
        <a:p>
          <a:endParaRPr lang="en-US"/>
        </a:p>
      </dgm:t>
    </dgm:pt>
    <dgm:pt modelId="{6BF50486-88BD-40AF-8B0C-D94EA5133AD9}">
      <dgm:prSet phldrT="[Text]"/>
      <dgm:spPr/>
      <dgm:t>
        <a:bodyPr/>
        <a:lstStyle/>
        <a:p>
          <a:r>
            <a:rPr lang="en-US" dirty="0" smtClean="0"/>
            <a:t>Industry partnerships</a:t>
          </a:r>
          <a:endParaRPr lang="en-US" dirty="0"/>
        </a:p>
      </dgm:t>
    </dgm:pt>
    <dgm:pt modelId="{362ECBAC-17BF-4B03-BABC-C4ACD5B7F0C6}" type="parTrans" cxnId="{11F4132C-4C64-4CE4-BA90-65B1DB1E0EDE}">
      <dgm:prSet/>
      <dgm:spPr/>
      <dgm:t>
        <a:bodyPr/>
        <a:lstStyle/>
        <a:p>
          <a:endParaRPr lang="en-US"/>
        </a:p>
      </dgm:t>
    </dgm:pt>
    <dgm:pt modelId="{2A28D770-2E4B-4A46-80B9-9DAF9BF10E81}" type="sibTrans" cxnId="{11F4132C-4C64-4CE4-BA90-65B1DB1E0EDE}">
      <dgm:prSet/>
      <dgm:spPr/>
      <dgm:t>
        <a:bodyPr/>
        <a:lstStyle/>
        <a:p>
          <a:endParaRPr lang="en-US"/>
        </a:p>
      </dgm:t>
    </dgm:pt>
    <dgm:pt modelId="{26123BD1-185F-4E6D-ABFA-789910B6376C}">
      <dgm:prSet phldrT="[Text]"/>
      <dgm:spPr/>
      <dgm:t>
        <a:bodyPr/>
        <a:lstStyle/>
        <a:p>
          <a:r>
            <a:rPr lang="en-US" dirty="0" smtClean="0"/>
            <a:t>Scheduling/Faculty</a:t>
          </a:r>
          <a:endParaRPr lang="en-US" dirty="0"/>
        </a:p>
      </dgm:t>
    </dgm:pt>
    <dgm:pt modelId="{AFEFC7EC-4207-4AEB-897B-9C5783277F4D}" type="parTrans" cxnId="{37ECA7E4-7DD4-4F13-AA4B-E2D57EB5554F}">
      <dgm:prSet/>
      <dgm:spPr/>
      <dgm:t>
        <a:bodyPr/>
        <a:lstStyle/>
        <a:p>
          <a:endParaRPr lang="en-US"/>
        </a:p>
      </dgm:t>
    </dgm:pt>
    <dgm:pt modelId="{42AC39C7-E88E-456C-A5A8-DB9C53D13D8C}" type="sibTrans" cxnId="{37ECA7E4-7DD4-4F13-AA4B-E2D57EB5554F}">
      <dgm:prSet/>
      <dgm:spPr/>
      <dgm:t>
        <a:bodyPr/>
        <a:lstStyle/>
        <a:p>
          <a:endParaRPr lang="en-US"/>
        </a:p>
      </dgm:t>
    </dgm:pt>
    <dgm:pt modelId="{DCA4FC0F-9C63-43D1-8DA7-5EFBAD93D3EC}">
      <dgm:prSet phldrT="[Text]"/>
      <dgm:spPr/>
      <dgm:t>
        <a:bodyPr/>
        <a:lstStyle/>
        <a:p>
          <a:r>
            <a:rPr lang="en-US" dirty="0" smtClean="0"/>
            <a:t>Industry partnerships</a:t>
          </a:r>
          <a:endParaRPr lang="en-US" dirty="0"/>
        </a:p>
      </dgm:t>
    </dgm:pt>
    <dgm:pt modelId="{1AB3E03C-56DE-4C43-B22F-C798CFC6A554}" type="parTrans" cxnId="{7D120952-D460-4AE8-B6C7-8E9C221F57F5}">
      <dgm:prSet/>
      <dgm:spPr/>
      <dgm:t>
        <a:bodyPr/>
        <a:lstStyle/>
        <a:p>
          <a:endParaRPr lang="en-US"/>
        </a:p>
      </dgm:t>
    </dgm:pt>
    <dgm:pt modelId="{C9CFDB19-AC62-446A-9248-833AEBFC9DB2}" type="sibTrans" cxnId="{7D120952-D460-4AE8-B6C7-8E9C221F57F5}">
      <dgm:prSet/>
      <dgm:spPr/>
      <dgm:t>
        <a:bodyPr/>
        <a:lstStyle/>
        <a:p>
          <a:endParaRPr lang="en-US"/>
        </a:p>
      </dgm:t>
    </dgm:pt>
    <dgm:pt modelId="{09A364E8-11DE-45E0-AA6F-0CC6FD045190}">
      <dgm:prSet/>
      <dgm:spPr/>
      <dgm:t>
        <a:bodyPr/>
        <a:lstStyle/>
        <a:p>
          <a:r>
            <a:rPr lang="en-US" dirty="0" smtClean="0"/>
            <a:t>Equipment</a:t>
          </a:r>
          <a:endParaRPr lang="en-US" dirty="0"/>
        </a:p>
      </dgm:t>
    </dgm:pt>
    <dgm:pt modelId="{D0F03FD4-79A5-4B0A-8BD2-07828183DE5F}" type="parTrans" cxnId="{4C27CA95-B215-4531-AE5E-3D79EA8E5A0C}">
      <dgm:prSet/>
      <dgm:spPr/>
      <dgm:t>
        <a:bodyPr/>
        <a:lstStyle/>
        <a:p>
          <a:endParaRPr lang="en-US"/>
        </a:p>
      </dgm:t>
    </dgm:pt>
    <dgm:pt modelId="{BF62C270-5E97-4D91-B7FC-5C81108EF44C}" type="sibTrans" cxnId="{4C27CA95-B215-4531-AE5E-3D79EA8E5A0C}">
      <dgm:prSet/>
      <dgm:spPr/>
      <dgm:t>
        <a:bodyPr/>
        <a:lstStyle/>
        <a:p>
          <a:endParaRPr lang="en-US"/>
        </a:p>
      </dgm:t>
    </dgm:pt>
    <dgm:pt modelId="{48CB8FDE-5CF6-4B27-B17A-4B029B7DEF03}" type="pres">
      <dgm:prSet presAssocID="{B9AE4E53-6AF1-4BDB-94D3-A0EC78787110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EFDC1FC-561C-4472-A57D-67488E2D61FA}" type="pres">
      <dgm:prSet presAssocID="{B9AE4E53-6AF1-4BDB-94D3-A0EC78787110}" presName="cycle" presStyleCnt="0"/>
      <dgm:spPr/>
    </dgm:pt>
    <dgm:pt modelId="{1DC53A09-ACB9-4D65-B8F5-0EAE2407A102}" type="pres">
      <dgm:prSet presAssocID="{B9AE4E53-6AF1-4BDB-94D3-A0EC78787110}" presName="centerShape" presStyleCnt="0"/>
      <dgm:spPr/>
    </dgm:pt>
    <dgm:pt modelId="{F5C3A1A0-75A0-459D-B44B-FDD1BBE7FC21}" type="pres">
      <dgm:prSet presAssocID="{B9AE4E53-6AF1-4BDB-94D3-A0EC78787110}" presName="connSite" presStyleLbl="node1" presStyleIdx="0" presStyleCnt="5"/>
      <dgm:spPr/>
    </dgm:pt>
    <dgm:pt modelId="{624AB9E9-AACD-4C84-B24A-659BAEE8A7BD}" type="pres">
      <dgm:prSet presAssocID="{B9AE4E53-6AF1-4BDB-94D3-A0EC78787110}" presName="visible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1000" r="-61000"/>
          </a:stretch>
        </a:blipFill>
      </dgm:spPr>
    </dgm:pt>
    <dgm:pt modelId="{469B567B-1724-4BEC-BE18-BBE8EA3103FF}" type="pres">
      <dgm:prSet presAssocID="{A6645F7A-819A-4900-8465-6DC22CD6DE6C}" presName="Name25" presStyleLbl="parChTrans1D1" presStyleIdx="0" presStyleCnt="4"/>
      <dgm:spPr/>
      <dgm:t>
        <a:bodyPr/>
        <a:lstStyle/>
        <a:p>
          <a:endParaRPr lang="en-US"/>
        </a:p>
      </dgm:t>
    </dgm:pt>
    <dgm:pt modelId="{F1D9835C-F8FB-4656-BBD8-A99EECE4BAC9}" type="pres">
      <dgm:prSet presAssocID="{D353F532-9DF4-48B6-95A5-C71FD5177C3F}" presName="node" presStyleCnt="0"/>
      <dgm:spPr/>
    </dgm:pt>
    <dgm:pt modelId="{798B921A-93D1-4377-8736-6FA54D6A4512}" type="pres">
      <dgm:prSet presAssocID="{D353F532-9DF4-48B6-95A5-C71FD5177C3F}" presName="parentNode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BCEA55-B2ED-4E6D-9CD6-06128D5E15BC}" type="pres">
      <dgm:prSet presAssocID="{D353F532-9DF4-48B6-95A5-C71FD5177C3F}" presName="childNode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E0658D-57D5-43B9-99EF-C40890E7308C}" type="pres">
      <dgm:prSet presAssocID="{01F16B2E-E84E-421D-A051-822EC56C70E8}" presName="Name25" presStyleLbl="parChTrans1D1" presStyleIdx="1" presStyleCnt="4"/>
      <dgm:spPr/>
      <dgm:t>
        <a:bodyPr/>
        <a:lstStyle/>
        <a:p>
          <a:endParaRPr lang="en-US"/>
        </a:p>
      </dgm:t>
    </dgm:pt>
    <dgm:pt modelId="{A67889F1-E694-4F9F-A34F-27C1F36E594D}" type="pres">
      <dgm:prSet presAssocID="{5A63B693-AF69-4E55-A369-80619CDBD7A0}" presName="node" presStyleCnt="0"/>
      <dgm:spPr/>
    </dgm:pt>
    <dgm:pt modelId="{3E5789C8-7CD3-4F1F-8EA4-CF9C6F77258D}" type="pres">
      <dgm:prSet presAssocID="{5A63B693-AF69-4E55-A369-80619CDBD7A0}" presName="parentNode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F989B3-F301-4F8C-8013-CA5F3075BC12}" type="pres">
      <dgm:prSet presAssocID="{5A63B693-AF69-4E55-A369-80619CDBD7A0}" presName="childNode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041C6B-EC95-4656-8F00-B7B0F446BC3C}" type="pres">
      <dgm:prSet presAssocID="{9B16D495-3999-4F25-ABE7-B19CF9D5DF2D}" presName="Name25" presStyleLbl="parChTrans1D1" presStyleIdx="2" presStyleCnt="4"/>
      <dgm:spPr/>
      <dgm:t>
        <a:bodyPr/>
        <a:lstStyle/>
        <a:p>
          <a:endParaRPr lang="en-US"/>
        </a:p>
      </dgm:t>
    </dgm:pt>
    <dgm:pt modelId="{D84E8C5A-0170-4741-952E-670E5FEB97AE}" type="pres">
      <dgm:prSet presAssocID="{F72897C1-7EF3-4E12-8114-F807CC0BE138}" presName="node" presStyleCnt="0"/>
      <dgm:spPr/>
    </dgm:pt>
    <dgm:pt modelId="{B4E760DD-8DFC-43A1-BB7F-D71585C28361}" type="pres">
      <dgm:prSet presAssocID="{F72897C1-7EF3-4E12-8114-F807CC0BE138}" presName="parentNode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FB3A1B-4891-4784-AC74-8763B03E0164}" type="pres">
      <dgm:prSet presAssocID="{F72897C1-7EF3-4E12-8114-F807CC0BE138}" presName="childNode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1ECC51-D331-41BB-8CE7-1D25DB8E1608}" type="pres">
      <dgm:prSet presAssocID="{CC5678D7-3C17-4139-A2BB-5ADC06237685}" presName="Name25" presStyleLbl="parChTrans1D1" presStyleIdx="3" presStyleCnt="4"/>
      <dgm:spPr/>
      <dgm:t>
        <a:bodyPr/>
        <a:lstStyle/>
        <a:p>
          <a:endParaRPr lang="en-US"/>
        </a:p>
      </dgm:t>
    </dgm:pt>
    <dgm:pt modelId="{F50167E9-C603-4890-862F-38F3BC4A5683}" type="pres">
      <dgm:prSet presAssocID="{4F0CAAD6-2DD0-49FD-811D-8CEDE3AE02E2}" presName="node" presStyleCnt="0"/>
      <dgm:spPr/>
    </dgm:pt>
    <dgm:pt modelId="{1D294141-0FE4-4291-A335-EDDE46E0A2F1}" type="pres">
      <dgm:prSet presAssocID="{4F0CAAD6-2DD0-49FD-811D-8CEDE3AE02E2}" presName="parentNode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55FAA6-0CD2-4779-A852-C515A3E4C2FE}" type="pres">
      <dgm:prSet presAssocID="{4F0CAAD6-2DD0-49FD-811D-8CEDE3AE02E2}" presName="childNode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9820A4A-1AD5-438F-857A-F18F0A1502DE}" type="presOf" srcId="{4C58E621-D12C-42F5-9924-2C332A2A5FE7}" destId="{EEBCEA55-B2ED-4E6D-9CD6-06128D5E15BC}" srcOrd="0" destOrd="2" presId="urn:microsoft.com/office/officeart/2005/8/layout/radial2"/>
    <dgm:cxn modelId="{226AF7E5-471B-4E16-BAC4-894ED19B76D1}" srcId="{4F0CAAD6-2DD0-49FD-811D-8CEDE3AE02E2}" destId="{47AEDECF-D24E-47DA-8CF2-93BEDC443698}" srcOrd="2" destOrd="0" parTransId="{30C8B837-B341-4017-99F2-24FAF1680903}" sibTransId="{D189C692-256C-4693-B06B-A628552D49F2}"/>
    <dgm:cxn modelId="{A9EF8DFB-DE69-44F0-9DF8-330BACE7DD26}" type="presOf" srcId="{DCA4FC0F-9C63-43D1-8DA7-5EFBAD93D3EC}" destId="{13F989B3-F301-4F8C-8013-CA5F3075BC12}" srcOrd="0" destOrd="3" presId="urn:microsoft.com/office/officeart/2005/8/layout/radial2"/>
    <dgm:cxn modelId="{0CCA04EE-6C7D-497D-B716-B7353A29C172}" type="presOf" srcId="{F72897C1-7EF3-4E12-8114-F807CC0BE138}" destId="{B4E760DD-8DFC-43A1-BB7F-D71585C28361}" srcOrd="0" destOrd="0" presId="urn:microsoft.com/office/officeart/2005/8/layout/radial2"/>
    <dgm:cxn modelId="{E7E87A34-9C15-412A-BFAF-02A8FFF884BA}" srcId="{5A63B693-AF69-4E55-A369-80619CDBD7A0}" destId="{2D888C0A-F5E4-4D2C-B9B9-F51F971A8A66}" srcOrd="0" destOrd="0" parTransId="{1F3FDD5D-38EC-406F-9BDC-E83D29CB5995}" sibTransId="{F5CB4793-7303-4AA2-8C4D-84E77B176A83}"/>
    <dgm:cxn modelId="{332DDB44-D5E8-497B-BB3B-104AE09A581F}" type="presOf" srcId="{3AC651D1-113E-4AB3-AC33-029C49D56778}" destId="{8D55FAA6-0CD2-4779-A852-C515A3E4C2FE}" srcOrd="0" destOrd="0" presId="urn:microsoft.com/office/officeart/2005/8/layout/radial2"/>
    <dgm:cxn modelId="{4C27CA95-B215-4531-AE5E-3D79EA8E5A0C}" srcId="{4F0CAAD6-2DD0-49FD-811D-8CEDE3AE02E2}" destId="{09A364E8-11DE-45E0-AA6F-0CC6FD045190}" srcOrd="1" destOrd="0" parTransId="{D0F03FD4-79A5-4B0A-8BD2-07828183DE5F}" sibTransId="{BF62C270-5E97-4D91-B7FC-5C81108EF44C}"/>
    <dgm:cxn modelId="{0B27A6D5-F3AC-4AEC-8382-4A5E15AA029E}" srcId="{D353F532-9DF4-48B6-95A5-C71FD5177C3F}" destId="{0B6C8128-E512-4EB8-B92C-1DA3668B5D6E}" srcOrd="1" destOrd="0" parTransId="{6DE11E25-F302-4F32-8DCC-A742381905AD}" sibTransId="{13ACC21F-5603-47AD-B558-BCBD3AE291FB}"/>
    <dgm:cxn modelId="{490BA50B-48DA-4854-B631-2374E714F280}" type="presOf" srcId="{0B6C8128-E512-4EB8-B92C-1DA3668B5D6E}" destId="{EEBCEA55-B2ED-4E6D-9CD6-06128D5E15BC}" srcOrd="0" destOrd="1" presId="urn:microsoft.com/office/officeart/2005/8/layout/radial2"/>
    <dgm:cxn modelId="{118DF08D-8DD4-4B28-9309-5E8A2916BB41}" type="presOf" srcId="{2D888C0A-F5E4-4D2C-B9B9-F51F971A8A66}" destId="{13F989B3-F301-4F8C-8013-CA5F3075BC12}" srcOrd="0" destOrd="0" presId="urn:microsoft.com/office/officeart/2005/8/layout/radial2"/>
    <dgm:cxn modelId="{0E307396-1A11-4ADD-8188-C9D8FB127D37}" srcId="{B9AE4E53-6AF1-4BDB-94D3-A0EC78787110}" destId="{5A63B693-AF69-4E55-A369-80619CDBD7A0}" srcOrd="1" destOrd="0" parTransId="{01F16B2E-E84E-421D-A051-822EC56C70E8}" sibTransId="{015F04A8-53A0-4B35-8FDE-2A083F8777A6}"/>
    <dgm:cxn modelId="{37ECA7E4-7DD4-4F13-AA4B-E2D57EB5554F}" srcId="{5A63B693-AF69-4E55-A369-80619CDBD7A0}" destId="{26123BD1-185F-4E6D-ABFA-789910B6376C}" srcOrd="1" destOrd="0" parTransId="{AFEFC7EC-4207-4AEB-897B-9C5783277F4D}" sibTransId="{42AC39C7-E88E-456C-A5A8-DB9C53D13D8C}"/>
    <dgm:cxn modelId="{96131938-56C0-4680-94C2-D24A911A9FF6}" srcId="{D353F532-9DF4-48B6-95A5-C71FD5177C3F}" destId="{F332EAEA-A854-452A-8986-88A04D54A8B5}" srcOrd="0" destOrd="0" parTransId="{9DEB9773-DF89-4A3B-A24A-CDC214963399}" sibTransId="{DF580E9F-EFB9-4851-AEB0-593BBD848915}"/>
    <dgm:cxn modelId="{0C5E6FE8-8378-4CA9-9AF3-5651F91A5AB4}" type="presOf" srcId="{01F16B2E-E84E-421D-A051-822EC56C70E8}" destId="{9CE0658D-57D5-43B9-99EF-C40890E7308C}" srcOrd="0" destOrd="0" presId="urn:microsoft.com/office/officeart/2005/8/layout/radial2"/>
    <dgm:cxn modelId="{62F09422-F3AE-4DEA-AC3A-19374EBAC87E}" type="presOf" srcId="{9B16D495-3999-4F25-ABE7-B19CF9D5DF2D}" destId="{BA041C6B-EC95-4656-8F00-B7B0F446BC3C}" srcOrd="0" destOrd="0" presId="urn:microsoft.com/office/officeart/2005/8/layout/radial2"/>
    <dgm:cxn modelId="{11F4132C-4C64-4CE4-BA90-65B1DB1E0EDE}" srcId="{D353F532-9DF4-48B6-95A5-C71FD5177C3F}" destId="{6BF50486-88BD-40AF-8B0C-D94EA5133AD9}" srcOrd="3" destOrd="0" parTransId="{362ECBAC-17BF-4B03-BABC-C4ACD5B7F0C6}" sibTransId="{2A28D770-2E4B-4A46-80B9-9DAF9BF10E81}"/>
    <dgm:cxn modelId="{BB292711-93B4-41E6-AF4D-2852C60236BC}" type="presOf" srcId="{47AEDECF-D24E-47DA-8CF2-93BEDC443698}" destId="{8D55FAA6-0CD2-4779-A852-C515A3E4C2FE}" srcOrd="0" destOrd="2" presId="urn:microsoft.com/office/officeart/2005/8/layout/radial2"/>
    <dgm:cxn modelId="{25B9C42F-3E88-451E-88BD-FBB06903C468}" type="presOf" srcId="{A6645F7A-819A-4900-8465-6DC22CD6DE6C}" destId="{469B567B-1724-4BEC-BE18-BBE8EA3103FF}" srcOrd="0" destOrd="0" presId="urn:microsoft.com/office/officeart/2005/8/layout/radial2"/>
    <dgm:cxn modelId="{077DB157-E0BE-4068-9F33-770814E6FD7B}" type="presOf" srcId="{CC5678D7-3C17-4139-A2BB-5ADC06237685}" destId="{7C1ECC51-D331-41BB-8CE7-1D25DB8E1608}" srcOrd="0" destOrd="0" presId="urn:microsoft.com/office/officeart/2005/8/layout/radial2"/>
    <dgm:cxn modelId="{31901F6D-9CA4-4404-A6B0-0600DBA56D99}" srcId="{5A63B693-AF69-4E55-A369-80619CDBD7A0}" destId="{EB8E45D4-9F1D-46E1-B360-B68BAE1C2080}" srcOrd="2" destOrd="0" parTransId="{0A07D4A0-9742-4345-ACD5-D750FDA3E6B8}" sibTransId="{04537BF5-DFF1-4539-A415-ADEB7A580D94}"/>
    <dgm:cxn modelId="{F3746A84-6C95-4BDB-976D-288DD717520C}" srcId="{D353F532-9DF4-48B6-95A5-C71FD5177C3F}" destId="{4C58E621-D12C-42F5-9924-2C332A2A5FE7}" srcOrd="2" destOrd="0" parTransId="{03A0F44C-904E-4471-BD26-D30F6ED9ACA7}" sibTransId="{66910D46-0B18-47C1-B13C-5FA3605F330B}"/>
    <dgm:cxn modelId="{9490ECB6-AEA2-4FB9-B4D5-B6DE340D8BCC}" srcId="{B9AE4E53-6AF1-4BDB-94D3-A0EC78787110}" destId="{4F0CAAD6-2DD0-49FD-811D-8CEDE3AE02E2}" srcOrd="3" destOrd="0" parTransId="{CC5678D7-3C17-4139-A2BB-5ADC06237685}" sibTransId="{47423E84-68E6-402E-BC43-CF8E7FC0E1A6}"/>
    <dgm:cxn modelId="{7D120952-D460-4AE8-B6C7-8E9C221F57F5}" srcId="{5A63B693-AF69-4E55-A369-80619CDBD7A0}" destId="{DCA4FC0F-9C63-43D1-8DA7-5EFBAD93D3EC}" srcOrd="3" destOrd="0" parTransId="{1AB3E03C-56DE-4C43-B22F-C798CFC6A554}" sibTransId="{C9CFDB19-AC62-446A-9248-833AEBFC9DB2}"/>
    <dgm:cxn modelId="{91A9E50E-9EFD-4050-A523-0179184036CB}" srcId="{B9AE4E53-6AF1-4BDB-94D3-A0EC78787110}" destId="{D353F532-9DF4-48B6-95A5-C71FD5177C3F}" srcOrd="0" destOrd="0" parTransId="{A6645F7A-819A-4900-8465-6DC22CD6DE6C}" sibTransId="{69A24DFE-A7D2-4E5D-84A6-D2944E703516}"/>
    <dgm:cxn modelId="{F6991637-9BD8-41DA-BDEA-5E75D166DC74}" type="presOf" srcId="{D353F532-9DF4-48B6-95A5-C71FD5177C3F}" destId="{798B921A-93D1-4377-8736-6FA54D6A4512}" srcOrd="0" destOrd="0" presId="urn:microsoft.com/office/officeart/2005/8/layout/radial2"/>
    <dgm:cxn modelId="{C236D844-5CEB-4510-A8B3-AD554F0E56C0}" type="presOf" srcId="{6BF50486-88BD-40AF-8B0C-D94EA5133AD9}" destId="{EEBCEA55-B2ED-4E6D-9CD6-06128D5E15BC}" srcOrd="0" destOrd="3" presId="urn:microsoft.com/office/officeart/2005/8/layout/radial2"/>
    <dgm:cxn modelId="{F656DF40-EF4B-483B-A1E6-5E1FDEE39453}" srcId="{F72897C1-7EF3-4E12-8114-F807CC0BE138}" destId="{56BBB53C-E788-4C04-848C-ED65347244CC}" srcOrd="1" destOrd="0" parTransId="{6D6AE01F-63A7-4F8C-B60D-16061131E0F5}" sibTransId="{FA32C745-6D54-41FD-8172-64548EE6506F}"/>
    <dgm:cxn modelId="{06377714-773C-4270-9B1C-E1EDCBD11C13}" srcId="{B9AE4E53-6AF1-4BDB-94D3-A0EC78787110}" destId="{F72897C1-7EF3-4E12-8114-F807CC0BE138}" srcOrd="2" destOrd="0" parTransId="{9B16D495-3999-4F25-ABE7-B19CF9D5DF2D}" sibTransId="{C1ED9BE6-5D6A-4265-AD67-0FB6D5BF101D}"/>
    <dgm:cxn modelId="{5CEA8A45-8A7E-4533-AC75-B09243D50520}" type="presOf" srcId="{5A63B693-AF69-4E55-A369-80619CDBD7A0}" destId="{3E5789C8-7CD3-4F1F-8EA4-CF9C6F77258D}" srcOrd="0" destOrd="0" presId="urn:microsoft.com/office/officeart/2005/8/layout/radial2"/>
    <dgm:cxn modelId="{C48451CC-659E-4959-8A9F-155284BFF647}" type="presOf" srcId="{EB8E45D4-9F1D-46E1-B360-B68BAE1C2080}" destId="{13F989B3-F301-4F8C-8013-CA5F3075BC12}" srcOrd="0" destOrd="2" presId="urn:microsoft.com/office/officeart/2005/8/layout/radial2"/>
    <dgm:cxn modelId="{F3652526-0F54-408D-8124-882DC71CC89F}" srcId="{F72897C1-7EF3-4E12-8114-F807CC0BE138}" destId="{BC5D1894-A213-42BA-B4E3-88895DACB647}" srcOrd="0" destOrd="0" parTransId="{E46F21C0-95FD-4F55-BB11-CC7CDFA331D5}" sibTransId="{12CEC9DD-805A-4479-867D-1B5ECB62A89D}"/>
    <dgm:cxn modelId="{FF489ADE-803E-4090-948C-92619001A1FA}" type="presOf" srcId="{F332EAEA-A854-452A-8986-88A04D54A8B5}" destId="{EEBCEA55-B2ED-4E6D-9CD6-06128D5E15BC}" srcOrd="0" destOrd="0" presId="urn:microsoft.com/office/officeart/2005/8/layout/radial2"/>
    <dgm:cxn modelId="{E3CF212E-5EFF-4AFF-996B-9E9C5B21E09E}" type="presOf" srcId="{BC5D1894-A213-42BA-B4E3-88895DACB647}" destId="{1AFB3A1B-4891-4784-AC74-8763B03E0164}" srcOrd="0" destOrd="0" presId="urn:microsoft.com/office/officeart/2005/8/layout/radial2"/>
    <dgm:cxn modelId="{BA194168-F98C-49CA-96EA-B59AFDABC78D}" type="presOf" srcId="{09A364E8-11DE-45E0-AA6F-0CC6FD045190}" destId="{8D55FAA6-0CD2-4779-A852-C515A3E4C2FE}" srcOrd="0" destOrd="1" presId="urn:microsoft.com/office/officeart/2005/8/layout/radial2"/>
    <dgm:cxn modelId="{F4B86FFA-D187-4744-9A48-4657D1E75F8F}" type="presOf" srcId="{26123BD1-185F-4E6D-ABFA-789910B6376C}" destId="{13F989B3-F301-4F8C-8013-CA5F3075BC12}" srcOrd="0" destOrd="1" presId="urn:microsoft.com/office/officeart/2005/8/layout/radial2"/>
    <dgm:cxn modelId="{CF7E3A62-F40F-4EEC-A1B6-5FB3FD3CEAB8}" type="presOf" srcId="{56BBB53C-E788-4C04-848C-ED65347244CC}" destId="{1AFB3A1B-4891-4784-AC74-8763B03E0164}" srcOrd="0" destOrd="1" presId="urn:microsoft.com/office/officeart/2005/8/layout/radial2"/>
    <dgm:cxn modelId="{5A3DE6FC-8D23-45D9-8831-62C2AD0CCBD1}" srcId="{4F0CAAD6-2DD0-49FD-811D-8CEDE3AE02E2}" destId="{3AC651D1-113E-4AB3-AC33-029C49D56778}" srcOrd="0" destOrd="0" parTransId="{D8917705-F274-4836-9038-BE420F6037F4}" sibTransId="{1F0B3991-88A7-423A-998D-1456C24BA22C}"/>
    <dgm:cxn modelId="{FD09AC33-99B7-4A0A-9DFF-F0ADC07826D5}" type="presOf" srcId="{4F0CAAD6-2DD0-49FD-811D-8CEDE3AE02E2}" destId="{1D294141-0FE4-4291-A335-EDDE46E0A2F1}" srcOrd="0" destOrd="0" presId="urn:microsoft.com/office/officeart/2005/8/layout/radial2"/>
    <dgm:cxn modelId="{EBA23120-2526-4640-8CD0-DD748AD099FB}" type="presOf" srcId="{B9AE4E53-6AF1-4BDB-94D3-A0EC78787110}" destId="{48CB8FDE-5CF6-4B27-B17A-4B029B7DEF03}" srcOrd="0" destOrd="0" presId="urn:microsoft.com/office/officeart/2005/8/layout/radial2"/>
    <dgm:cxn modelId="{7C0B215E-D94C-4CAF-A930-2416742A1C79}" type="presParOf" srcId="{48CB8FDE-5CF6-4B27-B17A-4B029B7DEF03}" destId="{1EFDC1FC-561C-4472-A57D-67488E2D61FA}" srcOrd="0" destOrd="0" presId="urn:microsoft.com/office/officeart/2005/8/layout/radial2"/>
    <dgm:cxn modelId="{822202BD-BBA2-44E4-BBD4-20B410959BC2}" type="presParOf" srcId="{1EFDC1FC-561C-4472-A57D-67488E2D61FA}" destId="{1DC53A09-ACB9-4D65-B8F5-0EAE2407A102}" srcOrd="0" destOrd="0" presId="urn:microsoft.com/office/officeart/2005/8/layout/radial2"/>
    <dgm:cxn modelId="{FA5345C8-5355-4630-BEE5-69B3EBE53553}" type="presParOf" srcId="{1DC53A09-ACB9-4D65-B8F5-0EAE2407A102}" destId="{F5C3A1A0-75A0-459D-B44B-FDD1BBE7FC21}" srcOrd="0" destOrd="0" presId="urn:microsoft.com/office/officeart/2005/8/layout/radial2"/>
    <dgm:cxn modelId="{66B34DD5-1B86-4BA5-89B0-8489D42BB26D}" type="presParOf" srcId="{1DC53A09-ACB9-4D65-B8F5-0EAE2407A102}" destId="{624AB9E9-AACD-4C84-B24A-659BAEE8A7BD}" srcOrd="1" destOrd="0" presId="urn:microsoft.com/office/officeart/2005/8/layout/radial2"/>
    <dgm:cxn modelId="{16AB5AFC-CA1D-49B4-BE56-6FC885763283}" type="presParOf" srcId="{1EFDC1FC-561C-4472-A57D-67488E2D61FA}" destId="{469B567B-1724-4BEC-BE18-BBE8EA3103FF}" srcOrd="1" destOrd="0" presId="urn:microsoft.com/office/officeart/2005/8/layout/radial2"/>
    <dgm:cxn modelId="{AF21400F-1F9B-4E31-B26F-70727E1BD765}" type="presParOf" srcId="{1EFDC1FC-561C-4472-A57D-67488E2D61FA}" destId="{F1D9835C-F8FB-4656-BBD8-A99EECE4BAC9}" srcOrd="2" destOrd="0" presId="urn:microsoft.com/office/officeart/2005/8/layout/radial2"/>
    <dgm:cxn modelId="{193FD5EC-2767-4799-B98E-B2CE4700F91A}" type="presParOf" srcId="{F1D9835C-F8FB-4656-BBD8-A99EECE4BAC9}" destId="{798B921A-93D1-4377-8736-6FA54D6A4512}" srcOrd="0" destOrd="0" presId="urn:microsoft.com/office/officeart/2005/8/layout/radial2"/>
    <dgm:cxn modelId="{F3C50820-2E6D-4C71-8BA2-2BC5289A87F9}" type="presParOf" srcId="{F1D9835C-F8FB-4656-BBD8-A99EECE4BAC9}" destId="{EEBCEA55-B2ED-4E6D-9CD6-06128D5E15BC}" srcOrd="1" destOrd="0" presId="urn:microsoft.com/office/officeart/2005/8/layout/radial2"/>
    <dgm:cxn modelId="{1E816DE6-5FBD-43B7-9877-FF3091270C3A}" type="presParOf" srcId="{1EFDC1FC-561C-4472-A57D-67488E2D61FA}" destId="{9CE0658D-57D5-43B9-99EF-C40890E7308C}" srcOrd="3" destOrd="0" presId="urn:microsoft.com/office/officeart/2005/8/layout/radial2"/>
    <dgm:cxn modelId="{B4B4FBD1-DB76-4355-8950-E12EB30C8710}" type="presParOf" srcId="{1EFDC1FC-561C-4472-A57D-67488E2D61FA}" destId="{A67889F1-E694-4F9F-A34F-27C1F36E594D}" srcOrd="4" destOrd="0" presId="urn:microsoft.com/office/officeart/2005/8/layout/radial2"/>
    <dgm:cxn modelId="{B1524CD9-8661-46D2-B9F5-73BCDAA29E62}" type="presParOf" srcId="{A67889F1-E694-4F9F-A34F-27C1F36E594D}" destId="{3E5789C8-7CD3-4F1F-8EA4-CF9C6F77258D}" srcOrd="0" destOrd="0" presId="urn:microsoft.com/office/officeart/2005/8/layout/radial2"/>
    <dgm:cxn modelId="{A838E48D-A2FE-478E-A504-769DE85B52C4}" type="presParOf" srcId="{A67889F1-E694-4F9F-A34F-27C1F36E594D}" destId="{13F989B3-F301-4F8C-8013-CA5F3075BC12}" srcOrd="1" destOrd="0" presId="urn:microsoft.com/office/officeart/2005/8/layout/radial2"/>
    <dgm:cxn modelId="{0115DDAA-83E8-4BE6-9A8B-28F051C6844B}" type="presParOf" srcId="{1EFDC1FC-561C-4472-A57D-67488E2D61FA}" destId="{BA041C6B-EC95-4656-8F00-B7B0F446BC3C}" srcOrd="5" destOrd="0" presId="urn:microsoft.com/office/officeart/2005/8/layout/radial2"/>
    <dgm:cxn modelId="{298C77A8-F2E9-4B94-9E9C-6EC7567A1630}" type="presParOf" srcId="{1EFDC1FC-561C-4472-A57D-67488E2D61FA}" destId="{D84E8C5A-0170-4741-952E-670E5FEB97AE}" srcOrd="6" destOrd="0" presId="urn:microsoft.com/office/officeart/2005/8/layout/radial2"/>
    <dgm:cxn modelId="{358513E5-9655-42F2-948B-3B7B503D1490}" type="presParOf" srcId="{D84E8C5A-0170-4741-952E-670E5FEB97AE}" destId="{B4E760DD-8DFC-43A1-BB7F-D71585C28361}" srcOrd="0" destOrd="0" presId="urn:microsoft.com/office/officeart/2005/8/layout/radial2"/>
    <dgm:cxn modelId="{9846AA5D-1A2B-4EE7-A413-C2835FDB855B}" type="presParOf" srcId="{D84E8C5A-0170-4741-952E-670E5FEB97AE}" destId="{1AFB3A1B-4891-4784-AC74-8763B03E0164}" srcOrd="1" destOrd="0" presId="urn:microsoft.com/office/officeart/2005/8/layout/radial2"/>
    <dgm:cxn modelId="{BD9ACC0C-E3CE-4C6E-BC5B-CAB725C6B14E}" type="presParOf" srcId="{1EFDC1FC-561C-4472-A57D-67488E2D61FA}" destId="{7C1ECC51-D331-41BB-8CE7-1D25DB8E1608}" srcOrd="7" destOrd="0" presId="urn:microsoft.com/office/officeart/2005/8/layout/radial2"/>
    <dgm:cxn modelId="{445BD303-9520-4FD3-9928-0235A4701880}" type="presParOf" srcId="{1EFDC1FC-561C-4472-A57D-67488E2D61FA}" destId="{F50167E9-C603-4890-862F-38F3BC4A5683}" srcOrd="8" destOrd="0" presId="urn:microsoft.com/office/officeart/2005/8/layout/radial2"/>
    <dgm:cxn modelId="{9ADF7B8A-155C-4093-90EE-0E44FE423BD6}" type="presParOf" srcId="{F50167E9-C603-4890-862F-38F3BC4A5683}" destId="{1D294141-0FE4-4291-A335-EDDE46E0A2F1}" srcOrd="0" destOrd="0" presId="urn:microsoft.com/office/officeart/2005/8/layout/radial2"/>
    <dgm:cxn modelId="{F0CF8760-4C1C-440A-B2A2-024423B6CB4A}" type="presParOf" srcId="{F50167E9-C603-4890-862F-38F3BC4A5683}" destId="{8D55FAA6-0CD2-4779-A852-C515A3E4C2FE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1ECC51-D331-41BB-8CE7-1D25DB8E1608}">
      <dsp:nvSpPr>
        <dsp:cNvPr id="0" name=""/>
        <dsp:cNvSpPr/>
      </dsp:nvSpPr>
      <dsp:spPr>
        <a:xfrm rot="3673426">
          <a:off x="1902484" y="2884453"/>
          <a:ext cx="724706" cy="47109"/>
        </a:xfrm>
        <a:custGeom>
          <a:avLst/>
          <a:gdLst/>
          <a:ahLst/>
          <a:cxnLst/>
          <a:rect l="0" t="0" r="0" b="0"/>
          <a:pathLst>
            <a:path>
              <a:moveTo>
                <a:pt x="0" y="23554"/>
              </a:moveTo>
              <a:lnTo>
                <a:pt x="724706" y="2355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041C6B-EC95-4656-8F00-B7B0F446BC3C}">
      <dsp:nvSpPr>
        <dsp:cNvPr id="0" name=""/>
        <dsp:cNvSpPr/>
      </dsp:nvSpPr>
      <dsp:spPr>
        <a:xfrm rot="1307856">
          <a:off x="2323734" y="2327273"/>
          <a:ext cx="514423" cy="47109"/>
        </a:xfrm>
        <a:custGeom>
          <a:avLst/>
          <a:gdLst/>
          <a:ahLst/>
          <a:cxnLst/>
          <a:rect l="0" t="0" r="0" b="0"/>
          <a:pathLst>
            <a:path>
              <a:moveTo>
                <a:pt x="0" y="23554"/>
              </a:moveTo>
              <a:lnTo>
                <a:pt x="514423" y="2355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E0658D-57D5-43B9-99EF-C40890E7308C}">
      <dsp:nvSpPr>
        <dsp:cNvPr id="0" name=""/>
        <dsp:cNvSpPr/>
      </dsp:nvSpPr>
      <dsp:spPr>
        <a:xfrm rot="20292144">
          <a:off x="2323734" y="1689616"/>
          <a:ext cx="514423" cy="47109"/>
        </a:xfrm>
        <a:custGeom>
          <a:avLst/>
          <a:gdLst/>
          <a:ahLst/>
          <a:cxnLst/>
          <a:rect l="0" t="0" r="0" b="0"/>
          <a:pathLst>
            <a:path>
              <a:moveTo>
                <a:pt x="0" y="23554"/>
              </a:moveTo>
              <a:lnTo>
                <a:pt x="514423" y="2355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9B567B-1724-4BEC-BE18-BBE8EA3103FF}">
      <dsp:nvSpPr>
        <dsp:cNvPr id="0" name=""/>
        <dsp:cNvSpPr/>
      </dsp:nvSpPr>
      <dsp:spPr>
        <a:xfrm rot="17926574">
          <a:off x="1902484" y="1132437"/>
          <a:ext cx="724706" cy="47109"/>
        </a:xfrm>
        <a:custGeom>
          <a:avLst/>
          <a:gdLst/>
          <a:ahLst/>
          <a:cxnLst/>
          <a:rect l="0" t="0" r="0" b="0"/>
          <a:pathLst>
            <a:path>
              <a:moveTo>
                <a:pt x="0" y="23554"/>
              </a:moveTo>
              <a:lnTo>
                <a:pt x="724706" y="2355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4AB9E9-AACD-4C84-B24A-659BAEE8A7BD}">
      <dsp:nvSpPr>
        <dsp:cNvPr id="0" name=""/>
        <dsp:cNvSpPr/>
      </dsp:nvSpPr>
      <dsp:spPr>
        <a:xfrm>
          <a:off x="986002" y="1234281"/>
          <a:ext cx="1595437" cy="159543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1000" r="-6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8B921A-93D1-4377-8736-6FA54D6A4512}">
      <dsp:nvSpPr>
        <dsp:cNvPr id="0" name=""/>
        <dsp:cNvSpPr/>
      </dsp:nvSpPr>
      <dsp:spPr>
        <a:xfrm>
          <a:off x="2207675" y="397"/>
          <a:ext cx="893137" cy="8931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EMS</a:t>
          </a:r>
          <a:endParaRPr lang="en-US" sz="1000" kern="1200" dirty="0"/>
        </a:p>
      </dsp:txBody>
      <dsp:txXfrm>
        <a:off x="2338472" y="131194"/>
        <a:ext cx="631543" cy="631543"/>
      </dsp:txXfrm>
    </dsp:sp>
    <dsp:sp modelId="{EEBCEA55-B2ED-4E6D-9CD6-06128D5E15BC}">
      <dsp:nvSpPr>
        <dsp:cNvPr id="0" name=""/>
        <dsp:cNvSpPr/>
      </dsp:nvSpPr>
      <dsp:spPr>
        <a:xfrm>
          <a:off x="3190127" y="397"/>
          <a:ext cx="1339706" cy="893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Equipment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High Demand but low student count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Faculty training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Industry partnerships</a:t>
          </a:r>
          <a:endParaRPr lang="en-US" sz="1100" kern="1200" dirty="0"/>
        </a:p>
      </dsp:txBody>
      <dsp:txXfrm>
        <a:off x="3190127" y="397"/>
        <a:ext cx="1339706" cy="893137"/>
      </dsp:txXfrm>
    </dsp:sp>
    <dsp:sp modelId="{3E5789C8-7CD3-4F1F-8EA4-CF9C6F77258D}">
      <dsp:nvSpPr>
        <dsp:cNvPr id="0" name=""/>
        <dsp:cNvSpPr/>
      </dsp:nvSpPr>
      <dsp:spPr>
        <a:xfrm>
          <a:off x="2787838" y="1005268"/>
          <a:ext cx="893137" cy="8931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IT</a:t>
          </a:r>
          <a:endParaRPr lang="en-US" sz="1000" kern="1200" dirty="0"/>
        </a:p>
      </dsp:txBody>
      <dsp:txXfrm>
        <a:off x="2918635" y="1136065"/>
        <a:ext cx="631543" cy="631543"/>
      </dsp:txXfrm>
    </dsp:sp>
    <dsp:sp modelId="{13F989B3-F301-4F8C-8013-CA5F3075BC12}">
      <dsp:nvSpPr>
        <dsp:cNvPr id="0" name=""/>
        <dsp:cNvSpPr/>
      </dsp:nvSpPr>
      <dsp:spPr>
        <a:xfrm>
          <a:off x="3770290" y="1005268"/>
          <a:ext cx="1339706" cy="893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Subject areas: Cloud, cybersecurity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Scheduling/Faculty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Updated technology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Industry partnerships</a:t>
          </a:r>
          <a:endParaRPr lang="en-US" sz="1100" kern="1200" dirty="0"/>
        </a:p>
      </dsp:txBody>
      <dsp:txXfrm>
        <a:off x="3770290" y="1005268"/>
        <a:ext cx="1339706" cy="893137"/>
      </dsp:txXfrm>
    </dsp:sp>
    <dsp:sp modelId="{B4E760DD-8DFC-43A1-BB7F-D71585C28361}">
      <dsp:nvSpPr>
        <dsp:cNvPr id="0" name=""/>
        <dsp:cNvSpPr/>
      </dsp:nvSpPr>
      <dsp:spPr>
        <a:xfrm>
          <a:off x="2787838" y="2165593"/>
          <a:ext cx="893137" cy="8931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Paramedic to RN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Practical Nursing</a:t>
          </a:r>
          <a:endParaRPr lang="en-US" sz="1000" kern="1200" dirty="0"/>
        </a:p>
      </dsp:txBody>
      <dsp:txXfrm>
        <a:off x="2918635" y="2296390"/>
        <a:ext cx="631543" cy="631543"/>
      </dsp:txXfrm>
    </dsp:sp>
    <dsp:sp modelId="{1AFB3A1B-4891-4784-AC74-8763B03E0164}">
      <dsp:nvSpPr>
        <dsp:cNvPr id="0" name=""/>
        <dsp:cNvSpPr/>
      </dsp:nvSpPr>
      <dsp:spPr>
        <a:xfrm>
          <a:off x="3770290" y="2165593"/>
          <a:ext cx="1339706" cy="893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Faculty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Recruitment of diverse students</a:t>
          </a:r>
          <a:endParaRPr lang="en-US" sz="1100" kern="1200" dirty="0"/>
        </a:p>
      </dsp:txBody>
      <dsp:txXfrm>
        <a:off x="3770290" y="2165593"/>
        <a:ext cx="1339706" cy="893137"/>
      </dsp:txXfrm>
    </dsp:sp>
    <dsp:sp modelId="{1D294141-0FE4-4291-A335-EDDE46E0A2F1}">
      <dsp:nvSpPr>
        <dsp:cNvPr id="0" name=""/>
        <dsp:cNvSpPr/>
      </dsp:nvSpPr>
      <dsp:spPr>
        <a:xfrm>
          <a:off x="2207675" y="3170464"/>
          <a:ext cx="893137" cy="8931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HVAC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Applied Engineering</a:t>
          </a:r>
          <a:endParaRPr lang="en-US" sz="1000" kern="1200" dirty="0"/>
        </a:p>
      </dsp:txBody>
      <dsp:txXfrm>
        <a:off x="2338472" y="3301261"/>
        <a:ext cx="631543" cy="631543"/>
      </dsp:txXfrm>
    </dsp:sp>
    <dsp:sp modelId="{8D55FAA6-0CD2-4779-A852-C515A3E4C2FE}">
      <dsp:nvSpPr>
        <dsp:cNvPr id="0" name=""/>
        <dsp:cNvSpPr/>
      </dsp:nvSpPr>
      <dsp:spPr>
        <a:xfrm>
          <a:off x="3190127" y="3170464"/>
          <a:ext cx="1339706" cy="893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Faculty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Equipment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Recruitment of diverse students</a:t>
          </a:r>
          <a:endParaRPr lang="en-US" sz="1100" kern="1200" dirty="0"/>
        </a:p>
      </dsp:txBody>
      <dsp:txXfrm>
        <a:off x="3190127" y="3170464"/>
        <a:ext cx="1339706" cy="8931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150762" y="5259040"/>
            <a:ext cx="6970517" cy="735013"/>
          </a:xfrm>
        </p:spPr>
        <p:txBody>
          <a:bodyPr anchor="ctr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3200" b="1" smtClean="0">
                <a:solidFill>
                  <a:schemeClr val="bg1"/>
                </a:solidFill>
                <a:latin typeface="Open Sans"/>
              </a:rPr>
              <a:t>Click to edit Master title style</a:t>
            </a:r>
            <a:endParaRPr lang="en-US" sz="3200" b="1" dirty="0">
              <a:solidFill>
                <a:schemeClr val="bg1"/>
              </a:solidFill>
              <a:latin typeface="Open Sans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150083" y="5994507"/>
            <a:ext cx="6972151" cy="684213"/>
          </a:xfrm>
        </p:spPr>
        <p:txBody>
          <a:bodyPr>
            <a:normAutofit/>
          </a:bodyPr>
          <a:lstStyle>
            <a:lvl1pPr>
              <a:buNone/>
              <a:defRPr sz="2000" b="1" i="0">
                <a:solidFill>
                  <a:schemeClr val="bg2"/>
                </a:solidFill>
                <a:latin typeface="Open Sans"/>
                <a:cs typeface="Open Sans"/>
              </a:defRPr>
            </a:lvl1pPr>
            <a:lvl2pPr>
              <a:buNone/>
              <a:defRPr b="1" i="0">
                <a:latin typeface="Open Sans"/>
                <a:cs typeface="Open Sans"/>
              </a:defRPr>
            </a:lvl2pPr>
            <a:lvl3pPr>
              <a:buNone/>
              <a:defRPr b="1" i="0">
                <a:latin typeface="Open Sans"/>
                <a:cs typeface="Open Sans"/>
              </a:defRPr>
            </a:lvl3pPr>
            <a:lvl4pPr>
              <a:buNone/>
              <a:defRPr b="1" i="0">
                <a:latin typeface="Open Sans"/>
                <a:cs typeface="Open Sans"/>
              </a:defRPr>
            </a:lvl4pPr>
            <a:lvl5pPr>
              <a:buNone/>
              <a:defRPr b="1" i="0">
                <a:latin typeface="Open Sans"/>
                <a:cs typeface="Open Sans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4" name="Picture 3" descr="DSC_0047.JPG"/>
          <p:cNvPicPr>
            <a:picLocks noChangeAspect="1"/>
          </p:cNvPicPr>
          <p:nvPr userDrawn="1"/>
        </p:nvPicPr>
        <p:blipFill>
          <a:blip r:embed="rId3"/>
          <a:srcRect b="36344"/>
          <a:stretch>
            <a:fillRect/>
          </a:stretch>
        </p:blipFill>
        <p:spPr>
          <a:xfrm>
            <a:off x="0" y="0"/>
            <a:ext cx="9144000" cy="38805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416959"/>
            <a:ext cx="5486400" cy="33106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8B4B4-1B78-4444-94E4-FB793AC29A6E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D627A-A8D9-5547-BFEF-091005CCB5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8B4B4-1B78-4444-94E4-FB793AC29A6E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D627A-A8D9-5547-BFEF-091005CCB5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330560"/>
            <a:ext cx="2057400" cy="479560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30560"/>
            <a:ext cx="6019800" cy="479560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8B4B4-1B78-4444-94E4-FB793AC29A6E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D627A-A8D9-5547-BFEF-091005CCB5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0769"/>
            <a:ext cx="8229600" cy="725760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8B4B4-1B78-4444-94E4-FB793AC29A6E}" type="datetimeFigureOut">
              <a:rPr lang="en-US" smtClean="0"/>
              <a:pPr/>
              <a:t>1/16/2020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8B4B4-1B78-4444-94E4-FB793AC29A6E}" type="datetimeFigureOut">
              <a:rPr lang="en-US" smtClean="0"/>
              <a:pPr/>
              <a:t>1/16/2020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D627A-A8D9-5547-BFEF-091005CCB59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8B4B4-1B78-4444-94E4-FB793AC29A6E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D627A-A8D9-5547-BFEF-091005CCB5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8B4B4-1B78-4444-94E4-FB793AC29A6E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D627A-A8D9-5547-BFEF-091005CCB5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6320"/>
            <a:ext cx="4038600" cy="406984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6320"/>
            <a:ext cx="4038600" cy="406984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8B4B4-1B78-4444-94E4-FB793AC29A6E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D627A-A8D9-5547-BFEF-091005CCB5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632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747519"/>
            <a:ext cx="4040188" cy="337864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05632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747519"/>
            <a:ext cx="4041775" cy="337864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8B4B4-1B78-4444-94E4-FB793AC29A6E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D627A-A8D9-5547-BFEF-091005CCB5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8B4B4-1B78-4444-94E4-FB793AC29A6E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D627A-A8D9-5547-BFEF-091005CCB5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8B4B4-1B78-4444-94E4-FB793AC29A6E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D627A-A8D9-5547-BFEF-091005CCB5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35100"/>
            <a:ext cx="3008313" cy="1162050"/>
          </a:xfrm>
        </p:spPr>
        <p:txBody>
          <a:bodyPr anchor="ctr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97150"/>
            <a:ext cx="3008313" cy="35290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8B4B4-1B78-4444-94E4-FB793AC29A6E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D627A-A8D9-5547-BFEF-091005CCB5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330560"/>
            <a:ext cx="8229600" cy="7257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6320"/>
            <a:ext cx="8229600" cy="4069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1pPr>
          </a:lstStyle>
          <a:p>
            <a:fld id="{32A8B4B4-1B78-4444-94E4-FB793AC29A6E}" type="datetimeFigureOut">
              <a:rPr lang="en-US" smtClean="0"/>
              <a:pPr/>
              <a:t>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AD627A-A8D9-5547-BFEF-091005CCB59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p:txStyles>
    <p:titleStyle>
      <a:lvl1pPr algn="l" defTabSz="457200" rtl="0" eaLnBrk="1" latinLnBrk="0" hangingPunct="1">
        <a:spcBef>
          <a:spcPct val="0"/>
        </a:spcBef>
        <a:buNone/>
        <a:defRPr sz="3200" b="1" i="0" kern="1200">
          <a:solidFill>
            <a:srgbClr val="053EA9"/>
          </a:solidFill>
          <a:latin typeface="Open Sans"/>
          <a:ea typeface="+mj-ea"/>
          <a:cs typeface="Open San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Open Sans"/>
          <a:ea typeface="+mn-ea"/>
          <a:cs typeface="Open San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Open Sans"/>
          <a:ea typeface="+mn-ea"/>
          <a:cs typeface="Open San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Open Sans"/>
          <a:ea typeface="+mn-ea"/>
          <a:cs typeface="Open San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Perkins Mid-Year Review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Dr. Jennifer Servi-Roberts</a:t>
            </a:r>
          </a:p>
          <a:p>
            <a:r>
              <a:rPr lang="en-US" dirty="0" smtClean="0"/>
              <a:t>Associate Vice President, Business and Applied Technologies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00225" y="3093835"/>
            <a:ext cx="4124909" cy="55399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000" dirty="0" smtClean="0"/>
              <a:t>To replace this photo, View Slide Master and select correct slide. Then select photo and replace. Crop photo to 4.25h </a:t>
            </a:r>
            <a:r>
              <a:rPr lang="en-US" sz="1000" dirty="0" err="1" smtClean="0"/>
              <a:t>x</a:t>
            </a:r>
            <a:r>
              <a:rPr lang="en-US" sz="1000" dirty="0" smtClean="0"/>
              <a:t> 10w. Delete this text box before saving.</a:t>
            </a:r>
            <a:endParaRPr lang="en-US" sz="1000" dirty="0"/>
          </a:p>
        </p:txBody>
      </p:sp>
      <p:pic>
        <p:nvPicPr>
          <p:cNvPr id="6" name="Picture 5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88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Spending under the CLNA for 2020-21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blanket professional development fund</a:t>
            </a:r>
          </a:p>
          <a:p>
            <a:r>
              <a:rPr lang="en-US" dirty="0" smtClean="0"/>
              <a:t>Target Areas of Focus (Health, Manufacturing, IT):</a:t>
            </a:r>
          </a:p>
          <a:p>
            <a:pPr lvl="1"/>
            <a:r>
              <a:rPr lang="en-US" dirty="0" smtClean="0"/>
              <a:t>Equipment</a:t>
            </a:r>
          </a:p>
          <a:p>
            <a:pPr lvl="1"/>
            <a:r>
              <a:rPr lang="en-US" dirty="0" smtClean="0"/>
              <a:t>Additional faculty</a:t>
            </a:r>
          </a:p>
          <a:p>
            <a:pPr lvl="1"/>
            <a:r>
              <a:rPr lang="en-US" dirty="0" smtClean="0"/>
              <a:t>Recruitment of diverse student population</a:t>
            </a:r>
          </a:p>
        </p:txBody>
      </p:sp>
    </p:spTree>
    <p:extLst>
      <p:ext uri="{BB962C8B-B14F-4D97-AF65-F5344CB8AC3E}">
        <p14:creationId xmlns:p14="http://schemas.microsoft.com/office/powerpoint/2010/main" val="6668562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142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errière le Big Data, le Big Peopl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607" y="2554117"/>
            <a:ext cx="1502482" cy="1229710"/>
          </a:xfrm>
          <a:prstGeom prst="rect">
            <a:avLst/>
          </a:prstGeom>
        </p:spPr>
      </p:pic>
      <p:sp>
        <p:nvSpPr>
          <p:cNvPr id="8" name="Flowchart: Alternate Process 7"/>
          <p:cNvSpPr/>
          <p:nvPr/>
        </p:nvSpPr>
        <p:spPr>
          <a:xfrm>
            <a:off x="566432" y="4863509"/>
            <a:ext cx="2405368" cy="1758167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Comprehensive Local Needs Assessment</a:t>
            </a: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889762013"/>
              </p:ext>
            </p:extLst>
          </p:nvPr>
        </p:nvGraphicFramePr>
        <p:xfrm>
          <a:off x="1524000" y="2243083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480442" y="4094860"/>
            <a:ext cx="1576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Rockwell Extra Bold" panose="02060903040505020403" pitchFamily="18" charset="0"/>
              </a:rPr>
              <a:t>AVP Dream Team</a:t>
            </a:r>
            <a:endParaRPr lang="en-US" b="1" dirty="0">
              <a:latin typeface="Rockwell Extra Bold" panose="020609030405050204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6432" y="5003928"/>
            <a:ext cx="23186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JCPS, NC Works, Triangle Chamber of Commerce, CAWD, JCI, Harbor, </a:t>
            </a:r>
            <a:r>
              <a:rPr lang="en-US" dirty="0" err="1" smtClean="0"/>
              <a:t>Voc</a:t>
            </a:r>
            <a:r>
              <a:rPr lang="en-US" dirty="0" smtClean="0"/>
              <a:t> Rehab, Advisory Boards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2019 Manufacturing Day at JCC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13953" y="2666979"/>
            <a:ext cx="3416694" cy="256252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25 </a:t>
            </a:r>
            <a:r>
              <a:rPr lang="en-US" dirty="0"/>
              <a:t>juniors and seniors from each high school in Johnston County </a:t>
            </a:r>
            <a:endParaRPr lang="en-US" dirty="0" smtClean="0"/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Create </a:t>
            </a:r>
            <a:r>
              <a:rPr lang="en-US" dirty="0"/>
              <a:t>a </a:t>
            </a:r>
            <a:r>
              <a:rPr lang="en-US" dirty="0" smtClean="0"/>
              <a:t>hands-on </a:t>
            </a:r>
            <a:r>
              <a:rPr lang="en-US" dirty="0"/>
              <a:t>experience to strengthen interest in our programs. </a:t>
            </a:r>
            <a:endParaRPr lang="en-US" dirty="0" smtClean="0"/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Guest Speaker: Craig </a:t>
            </a:r>
            <a:r>
              <a:rPr lang="en-US" dirty="0" err="1"/>
              <a:t>Hagood</a:t>
            </a:r>
            <a:r>
              <a:rPr lang="en-US" dirty="0"/>
              <a:t>, President and CEO of House Autry Mills in Four </a:t>
            </a:r>
            <a:r>
              <a:rPr lang="en-US" dirty="0" smtClean="0"/>
              <a:t>Oaks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Students’ favorite area: Jonathan </a:t>
            </a:r>
            <a:r>
              <a:rPr lang="en-US" dirty="0"/>
              <a:t>Hartley and Diesel </a:t>
            </a:r>
            <a:r>
              <a:rPr lang="en-US" dirty="0" smtClean="0"/>
              <a:t>Technology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666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2019 Manufacturing Day at JCC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2281" y="1398133"/>
            <a:ext cx="4504588" cy="4153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900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62804" y="4551591"/>
            <a:ext cx="2275117" cy="1706338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2019 Manufacturing Day at JCC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77" y="2255498"/>
            <a:ext cx="3125107" cy="2343830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29761" y="2552134"/>
            <a:ext cx="2373086" cy="177981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783" y="2616650"/>
            <a:ext cx="2559959" cy="1919969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14305" y="4497929"/>
            <a:ext cx="2418216" cy="1813662"/>
          </a:xfrm>
        </p:spPr>
      </p:pic>
    </p:spTree>
    <p:extLst>
      <p:ext uri="{BB962C8B-B14F-4D97-AF65-F5344CB8AC3E}">
        <p14:creationId xmlns:p14="http://schemas.microsoft.com/office/powerpoint/2010/main" val="3502969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Integrated Machining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343" y="2294524"/>
            <a:ext cx="4401164" cy="2972215"/>
          </a:xfr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During Manufacturing Day </a:t>
            </a:r>
            <a:r>
              <a:rPr lang="en-US" dirty="0" smtClean="0"/>
              <a:t>2019, </a:t>
            </a:r>
            <a:r>
              <a:rPr lang="en-US" dirty="0"/>
              <a:t>we had a discussion about the trade of Computer Integrated Machining including local opportunities, industry needs and salaries. In addition we offered a hands on component for all of the attendee’s to edit a program and run the CNC Machining Center. During this exercise they programmed their name into the controller and produced a keychain that they got to keep.  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-Dwight Barnes, JCC Instructor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871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2019 Manufacturing Day at JCC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“The </a:t>
            </a:r>
            <a:r>
              <a:rPr lang="en-US" dirty="0"/>
              <a:t>Manufacturing Day 2019 was a great success. The event brought awareness to skilled trades that are in high demand. It exposed opportunities to a wide demographic of students that have always been told that universities and higher education was the only way to be successful. I heard from several attendee’s that they had no idea that JCC had offered the training that is housed in the Britt Technology Center</a:t>
            </a:r>
            <a:r>
              <a:rPr lang="en-US" dirty="0" smtClean="0"/>
              <a:t>.”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433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Perkins funded positions:</a:t>
            </a:r>
          </a:p>
          <a:p>
            <a:pPr lvl="1"/>
            <a:r>
              <a:rPr lang="en-US" dirty="0" smtClean="0"/>
              <a:t>Health Science Navigator</a:t>
            </a:r>
          </a:p>
          <a:p>
            <a:pPr lvl="1"/>
            <a:r>
              <a:rPr lang="en-US" dirty="0" smtClean="0"/>
              <a:t>Program Developers: Aviation Management, Cybersecurity, Digital Media Technology</a:t>
            </a:r>
          </a:p>
          <a:p>
            <a:pPr lvl="1"/>
            <a:r>
              <a:rPr lang="en-US" dirty="0" smtClean="0"/>
              <a:t>Career Services Assistant</a:t>
            </a:r>
          </a:p>
          <a:p>
            <a:pPr lvl="1"/>
            <a:r>
              <a:rPr lang="en-US" dirty="0" smtClean="0"/>
              <a:t>PT Faculty - Apprenticeships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136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 Update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Technology</a:t>
            </a:r>
          </a:p>
          <a:p>
            <a:pPr lvl="1"/>
            <a:r>
              <a:rPr lang="en-US" dirty="0" smtClean="0"/>
              <a:t>New </a:t>
            </a:r>
            <a:r>
              <a:rPr lang="en-US" dirty="0" err="1" smtClean="0"/>
              <a:t>TruTouch</a:t>
            </a:r>
            <a:r>
              <a:rPr lang="en-US" dirty="0" smtClean="0"/>
              <a:t> boards, Course </a:t>
            </a:r>
            <a:r>
              <a:rPr lang="en-US" dirty="0" err="1" smtClean="0"/>
              <a:t>Evals</a:t>
            </a:r>
            <a:r>
              <a:rPr lang="en-US" dirty="0" smtClean="0"/>
              <a:t>, Career Coach Software, IT licenses</a:t>
            </a:r>
          </a:p>
          <a:p>
            <a:r>
              <a:rPr lang="en-US" dirty="0" smtClean="0"/>
              <a:t>Support Services</a:t>
            </a:r>
          </a:p>
          <a:p>
            <a:pPr lvl="1"/>
            <a:r>
              <a:rPr lang="en-US" dirty="0" smtClean="0"/>
              <a:t>Accounting Boot Camp in Spring</a:t>
            </a:r>
          </a:p>
          <a:p>
            <a:r>
              <a:rPr lang="en-US" b="1" dirty="0" smtClean="0"/>
              <a:t>Faculty Professional Development</a:t>
            </a:r>
          </a:p>
          <a:p>
            <a:pPr lvl="1"/>
            <a:r>
              <a:rPr lang="en-US" dirty="0" smtClean="0"/>
              <a:t>47% has been spent/designated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515298"/>
      </p:ext>
    </p:extLst>
  </p:cSld>
  <p:clrMapOvr>
    <a:masterClrMapping/>
  </p:clrMapOvr>
</p:sld>
</file>

<file path=ppt/theme/theme1.xml><?xml version="1.0" encoding="utf-8"?>
<a:theme xmlns:a="http://schemas.openxmlformats.org/drawingml/2006/main" name="JCC_ppt template_04">
  <a:themeElements>
    <a:clrScheme name="JCC 01">
      <a:dk1>
        <a:sysClr val="windowText" lastClr="000000"/>
      </a:dk1>
      <a:lt1>
        <a:sysClr val="window" lastClr="FFFFFF"/>
      </a:lt1>
      <a:dk2>
        <a:srgbClr val="053EA9"/>
      </a:dk2>
      <a:lt2>
        <a:srgbClr val="93999D"/>
      </a:lt2>
      <a:accent1>
        <a:srgbClr val="E79A1A"/>
      </a:accent1>
      <a:accent2>
        <a:srgbClr val="053EA9"/>
      </a:accent2>
      <a:accent3>
        <a:srgbClr val="17264B"/>
      </a:accent3>
      <a:accent4>
        <a:srgbClr val="434547"/>
      </a:accent4>
      <a:accent5>
        <a:srgbClr val="93999D"/>
      </a:accent5>
      <a:accent6>
        <a:srgbClr val="E79A1A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3C3D3A772D41F4892B2F38BA2AFDE4D" ma:contentTypeVersion="4" ma:contentTypeDescription="Create a new document." ma:contentTypeScope="" ma:versionID="f063adbb5677700c7dff138c92949668">
  <xsd:schema xmlns:xsd="http://www.w3.org/2001/XMLSchema" xmlns:xs="http://www.w3.org/2001/XMLSchema" xmlns:p="http://schemas.microsoft.com/office/2006/metadata/properties" xmlns:ns2="fff8732b-557c-4129-85e3-aadb3b9af308" xmlns:ns3="1b635c40-d0c2-4957-9bad-b6fd337d43ed" targetNamespace="http://schemas.microsoft.com/office/2006/metadata/properties" ma:root="true" ma:fieldsID="9731f43d936b9ffdbfe78cde6bebe754" ns2:_="" ns3:_="">
    <xsd:import namespace="fff8732b-557c-4129-85e3-aadb3b9af308"/>
    <xsd:import namespace="1b635c40-d0c2-4957-9bad-b6fd337d43e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f8732b-557c-4129-85e3-aadb3b9af30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635c40-d0c2-4957-9bad-b6fd337d43e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pc="http://schemas.microsoft.com/office/infopath/2007/PartnerControls" xmlns:xsi="http://www.w3.org/2001/XMLSchema-instance">
  <documentManagement>
    <SharedWithUsers xmlns="1b635c40-d0c2-4957-9bad-b6fd337d43ed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6D7E425D-007E-4D90-BEE9-95A345E1F2A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389AA10-5C7A-4C5A-B06A-FA3D53A8F4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f8732b-557c-4129-85e3-aadb3b9af308"/>
    <ds:schemaRef ds:uri="1b635c40-d0c2-4957-9bad-b6fd337d43e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0B6D5F9-8C72-46C4-A0F4-9FCF55198524}">
  <ds:schemaRefs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fff8732b-557c-4129-85e3-aadb3b9af308"/>
    <ds:schemaRef ds:uri="http://purl.org/dc/terms/"/>
    <ds:schemaRef ds:uri="1b635c40-d0c2-4957-9bad-b6fd337d43ed"/>
    <ds:schemaRef ds:uri="http://purl.org/dc/dcmitype/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ppt-template_04_tagline</Template>
  <TotalTime>129</TotalTime>
  <Words>427</Words>
  <Application>Microsoft Office PowerPoint</Application>
  <PresentationFormat>On-screen Show (4:3)</PresentationFormat>
  <Paragraphs>62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Open Sans</vt:lpstr>
      <vt:lpstr>Rockwell Extra Bold</vt:lpstr>
      <vt:lpstr>JCC_ppt template_04</vt:lpstr>
      <vt:lpstr>Perkins Mid-Year Review</vt:lpstr>
      <vt:lpstr>Comprehensive Local Needs Assessment</vt:lpstr>
      <vt:lpstr>2019 Manufacturing Day at JCC</vt:lpstr>
      <vt:lpstr>2019 Manufacturing Day at JCC</vt:lpstr>
      <vt:lpstr>2019 Manufacturing Day at JCC</vt:lpstr>
      <vt:lpstr>Computer Integrated Machining</vt:lpstr>
      <vt:lpstr>2019 Manufacturing Day at JCC</vt:lpstr>
      <vt:lpstr>Budget Update</vt:lpstr>
      <vt:lpstr>Budget Update (2)</vt:lpstr>
      <vt:lpstr>Spending under the CLNA for 2020-21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Perkins Mid-Year Review</dc:title>
  <dc:creator>Jennifer L Servi-Roberts</dc:creator>
  <cp:lastModifiedBy>Jennifer L Servi-Roberts</cp:lastModifiedBy>
  <cp:revision>26</cp:revision>
  <dcterms:created xsi:type="dcterms:W3CDTF">2020-01-13T15:31:21Z</dcterms:created>
  <dcterms:modified xsi:type="dcterms:W3CDTF">2020-01-16T13:54:38Z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0x010100D3C3D3A772D41F4892B2F38BA2AFDE4D</vt:lpwstr>
  </property>
  <property fmtid="{D5CDD505-2E9C-101B-9397-08002B2CF9AE}" pid="3" name="Order">
    <vt:r8>700</vt:r8>
  </property>
  <property fmtid="{D5CDD505-2E9C-101B-9397-08002B2CF9AE}" pid="4" name="ComplianceAssetId">
    <vt:lpwstr/>
  </property>
  <property fmtid="{D5CDD505-2E9C-101B-9397-08002B2CF9AE}" pid="5" name="TemplateUrl">
    <vt:lpwstr/>
  </property>
  <property fmtid="{D5CDD505-2E9C-101B-9397-08002B2CF9AE}" pid="6" name="xd_Signature">
    <vt:bool>false</vt:bool>
  </property>
  <property fmtid="{D5CDD505-2E9C-101B-9397-08002B2CF9AE}" pid="7" name="xd_ProgID">
    <vt:lpwstr/>
  </property>
  <property fmtid="{D5CDD505-2E9C-101B-9397-08002B2CF9AE}" pid="8" name="_SourceUrl">
    <vt:lpwstr/>
  </property>
  <property fmtid="{D5CDD505-2E9C-101B-9397-08002B2CF9AE}" pid="9" name="_SharedFileIndex">
    <vt:lpwstr/>
  </property>
</Properties>
</file>